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 id="2147483890" r:id="rId5"/>
  </p:sldMasterIdLst>
  <p:notesMasterIdLst>
    <p:notesMasterId r:id="rId34"/>
  </p:notesMasterIdLst>
  <p:sldIdLst>
    <p:sldId id="256" r:id="rId6"/>
    <p:sldId id="257" r:id="rId7"/>
    <p:sldId id="258" r:id="rId8"/>
    <p:sldId id="759" r:id="rId9"/>
    <p:sldId id="939" r:id="rId10"/>
    <p:sldId id="879" r:id="rId11"/>
    <p:sldId id="461" r:id="rId12"/>
    <p:sldId id="940" r:id="rId13"/>
    <p:sldId id="954" r:id="rId14"/>
    <p:sldId id="942" r:id="rId15"/>
    <p:sldId id="944" r:id="rId16"/>
    <p:sldId id="945" r:id="rId17"/>
    <p:sldId id="946" r:id="rId18"/>
    <p:sldId id="947" r:id="rId19"/>
    <p:sldId id="948" r:id="rId20"/>
    <p:sldId id="949" r:id="rId21"/>
    <p:sldId id="950" r:id="rId22"/>
    <p:sldId id="951" r:id="rId23"/>
    <p:sldId id="952" r:id="rId24"/>
    <p:sldId id="953" r:id="rId25"/>
    <p:sldId id="943" r:id="rId26"/>
    <p:sldId id="941" r:id="rId27"/>
    <p:sldId id="937" r:id="rId28"/>
    <p:sldId id="443" r:id="rId29"/>
    <p:sldId id="753" r:id="rId30"/>
    <p:sldId id="938" r:id="rId31"/>
    <p:sldId id="901" r:id="rId32"/>
    <p:sldId id="75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FC1E3B-A8B1-4E23-8D5D-FE14C9AA1805}">
          <p14:sldIdLst>
            <p14:sldId id="256"/>
            <p14:sldId id="257"/>
            <p14:sldId id="258"/>
            <p14:sldId id="759"/>
            <p14:sldId id="939"/>
            <p14:sldId id="879"/>
            <p14:sldId id="461"/>
            <p14:sldId id="940"/>
            <p14:sldId id="954"/>
            <p14:sldId id="942"/>
            <p14:sldId id="944"/>
            <p14:sldId id="945"/>
            <p14:sldId id="946"/>
            <p14:sldId id="947"/>
            <p14:sldId id="948"/>
            <p14:sldId id="949"/>
            <p14:sldId id="950"/>
            <p14:sldId id="951"/>
            <p14:sldId id="952"/>
            <p14:sldId id="953"/>
            <p14:sldId id="943"/>
            <p14:sldId id="941"/>
            <p14:sldId id="937"/>
            <p14:sldId id="443"/>
            <p14:sldId id="753"/>
            <p14:sldId id="938"/>
            <p14:sldId id="901"/>
            <p14:sldId id="7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B601D-AED1-4458-9C3D-290220ACCFB4}" v="191" dt="2022-05-20T13:45:47.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31"/>
  </p:normalViewPr>
  <p:slideViewPr>
    <p:cSldViewPr snapToGrid="0" snapToObjects="1">
      <p:cViewPr>
        <p:scale>
          <a:sx n="75" d="100"/>
          <a:sy n="75" d="100"/>
        </p:scale>
        <p:origin x="384" y="87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Walker" userId="590d7d16-d4e2-4ce6-a1d7-ae9cc51fa2bb" providerId="ADAL" clId="{20556DAF-1CB3-4C62-A041-CBC6DC7F11A3}"/>
    <pc:docChg chg="modSld">
      <pc:chgData name="Greg Walker" userId="590d7d16-d4e2-4ce6-a1d7-ae9cc51fa2bb" providerId="ADAL" clId="{20556DAF-1CB3-4C62-A041-CBC6DC7F11A3}" dt="2021-09-30T13:01:26.960" v="54" actId="6549"/>
      <pc:docMkLst>
        <pc:docMk/>
      </pc:docMkLst>
      <pc:sldChg chg="modSp mod">
        <pc:chgData name="Greg Walker" userId="590d7d16-d4e2-4ce6-a1d7-ae9cc51fa2bb" providerId="ADAL" clId="{20556DAF-1CB3-4C62-A041-CBC6DC7F11A3}" dt="2021-09-30T13:01:26.960" v="54" actId="6549"/>
        <pc:sldMkLst>
          <pc:docMk/>
          <pc:sldMk cId="3888553813" sldId="879"/>
        </pc:sldMkLst>
        <pc:spChg chg="mod">
          <ac:chgData name="Greg Walker" userId="590d7d16-d4e2-4ce6-a1d7-ae9cc51fa2bb" providerId="ADAL" clId="{20556DAF-1CB3-4C62-A041-CBC6DC7F11A3}" dt="2021-09-30T13:01:26.960" v="54" actId="6549"/>
          <ac:spMkLst>
            <pc:docMk/>
            <pc:sldMk cId="3888553813" sldId="879"/>
            <ac:spMk id="2" creationId="{91383D11-DEC4-4BFF-88BB-8FB2206CEB37}"/>
          </ac:spMkLst>
        </pc:spChg>
      </pc:sldChg>
    </pc:docChg>
  </pc:docChgLst>
  <pc:docChgLst>
    <pc:chgData name="Marta" userId="eac6eb22-5f14-46b4-a4ea-a86e6e8c4acc" providerId="ADAL" clId="{614D9BA7-5540-4570-B7D4-73DE30F72C80}"/>
    <pc:docChg chg="undo custSel addSld delSld modSld sldOrd">
      <pc:chgData name="Marta" userId="eac6eb22-5f14-46b4-a4ea-a86e6e8c4acc" providerId="ADAL" clId="{614D9BA7-5540-4570-B7D4-73DE30F72C80}" dt="2021-12-02T16:55:34.764" v="612" actId="20577"/>
      <pc:docMkLst>
        <pc:docMk/>
      </pc:docMkLst>
      <pc:sldChg chg="modSp mod">
        <pc:chgData name="Marta" userId="eac6eb22-5f14-46b4-a4ea-a86e6e8c4acc" providerId="ADAL" clId="{614D9BA7-5540-4570-B7D4-73DE30F72C80}" dt="2021-11-18T13:05:51.070" v="204" actId="20577"/>
        <pc:sldMkLst>
          <pc:docMk/>
          <pc:sldMk cId="573922979" sldId="256"/>
        </pc:sldMkLst>
        <pc:spChg chg="mod">
          <ac:chgData name="Marta" userId="eac6eb22-5f14-46b4-a4ea-a86e6e8c4acc" providerId="ADAL" clId="{614D9BA7-5540-4570-B7D4-73DE30F72C80}" dt="2021-11-18T13:05:51.070" v="204" actId="20577"/>
          <ac:spMkLst>
            <pc:docMk/>
            <pc:sldMk cId="573922979" sldId="256"/>
            <ac:spMk id="4" creationId="{00000000-0000-0000-0000-000000000000}"/>
          </ac:spMkLst>
        </pc:spChg>
      </pc:sldChg>
      <pc:sldChg chg="modSp mod">
        <pc:chgData name="Marta" userId="eac6eb22-5f14-46b4-a4ea-a86e6e8c4acc" providerId="ADAL" clId="{614D9BA7-5540-4570-B7D4-73DE30F72C80}" dt="2021-12-01T19:19:24.580" v="566" actId="20577"/>
        <pc:sldMkLst>
          <pc:docMk/>
          <pc:sldMk cId="2325718728" sldId="257"/>
        </pc:sldMkLst>
        <pc:spChg chg="mod">
          <ac:chgData name="Marta" userId="eac6eb22-5f14-46b4-a4ea-a86e6e8c4acc" providerId="ADAL" clId="{614D9BA7-5540-4570-B7D4-73DE30F72C80}" dt="2021-12-01T19:19:24.580" v="566" actId="20577"/>
          <ac:spMkLst>
            <pc:docMk/>
            <pc:sldMk cId="2325718728" sldId="257"/>
            <ac:spMk id="5" creationId="{00000000-0000-0000-0000-000000000000}"/>
          </ac:spMkLst>
        </pc:spChg>
        <pc:picChg chg="mod">
          <ac:chgData name="Marta" userId="eac6eb22-5f14-46b4-a4ea-a86e6e8c4acc" providerId="ADAL" clId="{614D9BA7-5540-4570-B7D4-73DE30F72C80}" dt="2021-11-24T13:37:58.113" v="403" actId="1076"/>
          <ac:picMkLst>
            <pc:docMk/>
            <pc:sldMk cId="2325718728" sldId="257"/>
            <ac:picMk id="3" creationId="{B7C8E147-0753-4CE0-AFEF-9DC7AB03098B}"/>
          </ac:picMkLst>
        </pc:picChg>
      </pc:sldChg>
      <pc:sldChg chg="modSp mod">
        <pc:chgData name="Marta" userId="eac6eb22-5f14-46b4-a4ea-a86e6e8c4acc" providerId="ADAL" clId="{614D9BA7-5540-4570-B7D4-73DE30F72C80}" dt="2021-11-30T19:10:31.255" v="550" actId="20577"/>
        <pc:sldMkLst>
          <pc:docMk/>
          <pc:sldMk cId="3528939462" sldId="258"/>
        </pc:sldMkLst>
        <pc:spChg chg="mod">
          <ac:chgData name="Marta" userId="eac6eb22-5f14-46b4-a4ea-a86e6e8c4acc" providerId="ADAL" clId="{614D9BA7-5540-4570-B7D4-73DE30F72C80}" dt="2021-11-30T19:10:31.255" v="550" actId="20577"/>
          <ac:spMkLst>
            <pc:docMk/>
            <pc:sldMk cId="3528939462" sldId="258"/>
            <ac:spMk id="4" creationId="{00000000-0000-0000-0000-000000000000}"/>
          </ac:spMkLst>
        </pc:spChg>
      </pc:sldChg>
      <pc:sldChg chg="modSp mod ord">
        <pc:chgData name="Marta" userId="eac6eb22-5f14-46b4-a4ea-a86e6e8c4acc" providerId="ADAL" clId="{614D9BA7-5540-4570-B7D4-73DE30F72C80}" dt="2021-11-30T19:10:17.382" v="548" actId="20577"/>
        <pc:sldMkLst>
          <pc:docMk/>
          <pc:sldMk cId="3828261807" sldId="443"/>
        </pc:sldMkLst>
        <pc:spChg chg="mod">
          <ac:chgData name="Marta" userId="eac6eb22-5f14-46b4-a4ea-a86e6e8c4acc" providerId="ADAL" clId="{614D9BA7-5540-4570-B7D4-73DE30F72C80}" dt="2021-11-30T19:10:17.382" v="548" actId="20577"/>
          <ac:spMkLst>
            <pc:docMk/>
            <pc:sldMk cId="3828261807" sldId="443"/>
            <ac:spMk id="6" creationId="{00000000-0000-0000-0000-000000000000}"/>
          </ac:spMkLst>
        </pc:spChg>
      </pc:sldChg>
      <pc:sldChg chg="modSp mod">
        <pc:chgData name="Marta" userId="eac6eb22-5f14-46b4-a4ea-a86e6e8c4acc" providerId="ADAL" clId="{614D9BA7-5540-4570-B7D4-73DE30F72C80}" dt="2021-11-30T16:39:00.725" v="482"/>
        <pc:sldMkLst>
          <pc:docMk/>
          <pc:sldMk cId="1484635905" sldId="753"/>
        </pc:sldMkLst>
        <pc:spChg chg="mod">
          <ac:chgData name="Marta" userId="eac6eb22-5f14-46b4-a4ea-a86e6e8c4acc" providerId="ADAL" clId="{614D9BA7-5540-4570-B7D4-73DE30F72C80}" dt="2021-11-30T16:39:00.725" v="482"/>
          <ac:spMkLst>
            <pc:docMk/>
            <pc:sldMk cId="1484635905" sldId="753"/>
            <ac:spMk id="6" creationId="{00000000-0000-0000-0000-000000000000}"/>
          </ac:spMkLst>
        </pc:spChg>
      </pc:sldChg>
      <pc:sldChg chg="modSp mod">
        <pc:chgData name="Marta" userId="eac6eb22-5f14-46b4-a4ea-a86e6e8c4acc" providerId="ADAL" clId="{614D9BA7-5540-4570-B7D4-73DE30F72C80}" dt="2021-11-15T18:57:20.209" v="165" actId="20577"/>
        <pc:sldMkLst>
          <pc:docMk/>
          <pc:sldMk cId="2932444859" sldId="756"/>
        </pc:sldMkLst>
        <pc:spChg chg="mod">
          <ac:chgData name="Marta" userId="eac6eb22-5f14-46b4-a4ea-a86e6e8c4acc" providerId="ADAL" clId="{614D9BA7-5540-4570-B7D4-73DE30F72C80}" dt="2021-11-15T18:57:20.209" v="165" actId="20577"/>
          <ac:spMkLst>
            <pc:docMk/>
            <pc:sldMk cId="2932444859" sldId="756"/>
            <ac:spMk id="4" creationId="{00000000-0000-0000-0000-000000000000}"/>
          </ac:spMkLst>
        </pc:spChg>
        <pc:spChg chg="mod">
          <ac:chgData name="Marta" userId="eac6eb22-5f14-46b4-a4ea-a86e6e8c4acc" providerId="ADAL" clId="{614D9BA7-5540-4570-B7D4-73DE30F72C80}" dt="2021-11-15T18:54:47.553" v="145" actId="20577"/>
          <ac:spMkLst>
            <pc:docMk/>
            <pc:sldMk cId="2932444859" sldId="756"/>
            <ac:spMk id="8" creationId="{994CAA25-984D-4484-838B-9B092E7155F2}"/>
          </ac:spMkLst>
        </pc:spChg>
      </pc:sldChg>
      <pc:sldChg chg="modSp mod">
        <pc:chgData name="Marta" userId="eac6eb22-5f14-46b4-a4ea-a86e6e8c4acc" providerId="ADAL" clId="{614D9BA7-5540-4570-B7D4-73DE30F72C80}" dt="2021-11-30T19:10:38.482" v="554" actId="20577"/>
        <pc:sldMkLst>
          <pc:docMk/>
          <pc:sldMk cId="4279644075" sldId="759"/>
        </pc:sldMkLst>
        <pc:spChg chg="mod">
          <ac:chgData name="Marta" userId="eac6eb22-5f14-46b4-a4ea-a86e6e8c4acc" providerId="ADAL" clId="{614D9BA7-5540-4570-B7D4-73DE30F72C80}" dt="2021-11-30T19:10:35.424" v="552" actId="20577"/>
          <ac:spMkLst>
            <pc:docMk/>
            <pc:sldMk cId="4279644075" sldId="759"/>
            <ac:spMk id="3" creationId="{00000000-0000-0000-0000-000000000000}"/>
          </ac:spMkLst>
        </pc:spChg>
        <pc:spChg chg="mod">
          <ac:chgData name="Marta" userId="eac6eb22-5f14-46b4-a4ea-a86e6e8c4acc" providerId="ADAL" clId="{614D9BA7-5540-4570-B7D4-73DE30F72C80}" dt="2021-11-30T19:10:38.482" v="554" actId="20577"/>
          <ac:spMkLst>
            <pc:docMk/>
            <pc:sldMk cId="4279644075" sldId="759"/>
            <ac:spMk id="7" creationId="{C542E130-C53F-4C9B-A35D-CF6E6831ABC8}"/>
          </ac:spMkLst>
        </pc:spChg>
      </pc:sldChg>
      <pc:sldChg chg="modSp mod ord">
        <pc:chgData name="Marta" userId="eac6eb22-5f14-46b4-a4ea-a86e6e8c4acc" providerId="ADAL" clId="{614D9BA7-5540-4570-B7D4-73DE30F72C80}" dt="2021-11-30T19:10:14.044" v="546" actId="20577"/>
        <pc:sldMkLst>
          <pc:docMk/>
          <pc:sldMk cId="1299466057" sldId="769"/>
        </pc:sldMkLst>
        <pc:spChg chg="mod">
          <ac:chgData name="Marta" userId="eac6eb22-5f14-46b4-a4ea-a86e6e8c4acc" providerId="ADAL" clId="{614D9BA7-5540-4570-B7D4-73DE30F72C80}" dt="2021-11-30T19:10:14.044" v="546" actId="20577"/>
          <ac:spMkLst>
            <pc:docMk/>
            <pc:sldMk cId="1299466057" sldId="769"/>
            <ac:spMk id="6" creationId="{00000000-0000-0000-0000-000000000000}"/>
          </ac:spMkLst>
        </pc:spChg>
        <pc:spChg chg="mod">
          <ac:chgData name="Marta" userId="eac6eb22-5f14-46b4-a4ea-a86e6e8c4acc" providerId="ADAL" clId="{614D9BA7-5540-4570-B7D4-73DE30F72C80}" dt="2021-11-30T19:10:11.857" v="544" actId="20577"/>
          <ac:spMkLst>
            <pc:docMk/>
            <pc:sldMk cId="1299466057" sldId="769"/>
            <ac:spMk id="13" creationId="{5EBA3C3A-26F7-4697-89FF-46569E674F13}"/>
          </ac:spMkLst>
        </pc:spChg>
      </pc:sldChg>
      <pc:sldChg chg="modSp mod ord">
        <pc:chgData name="Marta" userId="eac6eb22-5f14-46b4-a4ea-a86e6e8c4acc" providerId="ADAL" clId="{614D9BA7-5540-4570-B7D4-73DE30F72C80}" dt="2021-11-30T19:09:56.205" v="534" actId="20577"/>
        <pc:sldMkLst>
          <pc:docMk/>
          <pc:sldMk cId="720284508" sldId="770"/>
        </pc:sldMkLst>
        <pc:spChg chg="mod">
          <ac:chgData name="Marta" userId="eac6eb22-5f14-46b4-a4ea-a86e6e8c4acc" providerId="ADAL" clId="{614D9BA7-5540-4570-B7D4-73DE30F72C80}" dt="2021-11-30T19:09:52.851" v="532" actId="20577"/>
          <ac:spMkLst>
            <pc:docMk/>
            <pc:sldMk cId="720284508" sldId="770"/>
            <ac:spMk id="6" creationId="{00000000-0000-0000-0000-000000000000}"/>
          </ac:spMkLst>
        </pc:spChg>
        <pc:spChg chg="mod">
          <ac:chgData name="Marta" userId="eac6eb22-5f14-46b4-a4ea-a86e6e8c4acc" providerId="ADAL" clId="{614D9BA7-5540-4570-B7D4-73DE30F72C80}" dt="2021-11-30T19:09:56.205" v="534" actId="20577"/>
          <ac:spMkLst>
            <pc:docMk/>
            <pc:sldMk cId="720284508" sldId="770"/>
            <ac:spMk id="12" creationId="{26BF53E5-B88D-473C-920E-E8E885F8CCF4}"/>
          </ac:spMkLst>
        </pc:spChg>
      </pc:sldChg>
      <pc:sldChg chg="modSp mod">
        <pc:chgData name="Marta" userId="eac6eb22-5f14-46b4-a4ea-a86e6e8c4acc" providerId="ADAL" clId="{614D9BA7-5540-4570-B7D4-73DE30F72C80}" dt="2021-11-30T19:10:49.433" v="556" actId="20577"/>
        <pc:sldMkLst>
          <pc:docMk/>
          <pc:sldMk cId="3888553813" sldId="879"/>
        </pc:sldMkLst>
        <pc:spChg chg="mod">
          <ac:chgData name="Marta" userId="eac6eb22-5f14-46b4-a4ea-a86e6e8c4acc" providerId="ADAL" clId="{614D9BA7-5540-4570-B7D4-73DE30F72C80}" dt="2021-11-30T19:10:49.433" v="556" actId="20577"/>
          <ac:spMkLst>
            <pc:docMk/>
            <pc:sldMk cId="3888553813" sldId="879"/>
            <ac:spMk id="2" creationId="{91383D11-DEC4-4BFF-88BB-8FB2206CEB37}"/>
          </ac:spMkLst>
        </pc:spChg>
      </pc:sldChg>
      <pc:sldChg chg="modSp add mod">
        <pc:chgData name="Marta" userId="eac6eb22-5f14-46b4-a4ea-a86e6e8c4acc" providerId="ADAL" clId="{614D9BA7-5540-4570-B7D4-73DE30F72C80}" dt="2021-11-30T17:16:53.362" v="502"/>
        <pc:sldMkLst>
          <pc:docMk/>
          <pc:sldMk cId="2083658885" sldId="900"/>
        </pc:sldMkLst>
        <pc:spChg chg="mod">
          <ac:chgData name="Marta" userId="eac6eb22-5f14-46b4-a4ea-a86e6e8c4acc" providerId="ADAL" clId="{614D9BA7-5540-4570-B7D4-73DE30F72C80}" dt="2021-11-18T13:09:43.264" v="335" actId="20577"/>
          <ac:spMkLst>
            <pc:docMk/>
            <pc:sldMk cId="2083658885" sldId="900"/>
            <ac:spMk id="2" creationId="{F49F4E2B-EEB0-4736-A001-E9CD8947E750}"/>
          </ac:spMkLst>
        </pc:spChg>
        <pc:spChg chg="mod">
          <ac:chgData name="Marta" userId="eac6eb22-5f14-46b4-a4ea-a86e6e8c4acc" providerId="ADAL" clId="{614D9BA7-5540-4570-B7D4-73DE30F72C80}" dt="2021-11-30T17:16:53.362" v="502"/>
          <ac:spMkLst>
            <pc:docMk/>
            <pc:sldMk cId="2083658885" sldId="900"/>
            <ac:spMk id="6" creationId="{00000000-0000-0000-0000-000000000000}"/>
          </ac:spMkLst>
        </pc:spChg>
        <pc:spChg chg="mod">
          <ac:chgData name="Marta" userId="eac6eb22-5f14-46b4-a4ea-a86e6e8c4acc" providerId="ADAL" clId="{614D9BA7-5540-4570-B7D4-73DE30F72C80}" dt="2021-11-18T13:09:23.034" v="322" actId="20577"/>
          <ac:spMkLst>
            <pc:docMk/>
            <pc:sldMk cId="2083658885" sldId="900"/>
            <ac:spMk id="10" creationId="{66421E13-941D-487E-9F8E-DCFA3FE9C646}"/>
          </ac:spMkLst>
        </pc:spChg>
      </pc:sldChg>
      <pc:sldChg chg="modSp add mod">
        <pc:chgData name="Marta" userId="eac6eb22-5f14-46b4-a4ea-a86e6e8c4acc" providerId="ADAL" clId="{614D9BA7-5540-4570-B7D4-73DE30F72C80}" dt="2021-12-02T16:55:34.764" v="612" actId="20577"/>
        <pc:sldMkLst>
          <pc:docMk/>
          <pc:sldMk cId="644561616" sldId="901"/>
        </pc:sldMkLst>
        <pc:spChg chg="mod">
          <ac:chgData name="Marta" userId="eac6eb22-5f14-46b4-a4ea-a86e6e8c4acc" providerId="ADAL" clId="{614D9BA7-5540-4570-B7D4-73DE30F72C80}" dt="2021-12-02T16:55:34.764" v="612" actId="20577"/>
          <ac:spMkLst>
            <pc:docMk/>
            <pc:sldMk cId="644561616" sldId="901"/>
            <ac:spMk id="2" creationId="{F49F4E2B-EEB0-4736-A001-E9CD8947E750}"/>
          </ac:spMkLst>
        </pc:spChg>
        <pc:spChg chg="mod">
          <ac:chgData name="Marta" userId="eac6eb22-5f14-46b4-a4ea-a86e6e8c4acc" providerId="ADAL" clId="{614D9BA7-5540-4570-B7D4-73DE30F72C80}" dt="2021-11-30T17:16:46.575" v="501"/>
          <ac:spMkLst>
            <pc:docMk/>
            <pc:sldMk cId="644561616" sldId="901"/>
            <ac:spMk id="6" creationId="{00000000-0000-0000-0000-000000000000}"/>
          </ac:spMkLst>
        </pc:spChg>
        <pc:spChg chg="mod">
          <ac:chgData name="Marta" userId="eac6eb22-5f14-46b4-a4ea-a86e6e8c4acc" providerId="ADAL" clId="{614D9BA7-5540-4570-B7D4-73DE30F72C80}" dt="2021-11-18T13:09:59.165" v="354" actId="20577"/>
          <ac:spMkLst>
            <pc:docMk/>
            <pc:sldMk cId="644561616" sldId="901"/>
            <ac:spMk id="10" creationId="{66421E13-941D-487E-9F8E-DCFA3FE9C646}"/>
          </ac:spMkLst>
        </pc:spChg>
      </pc:sldChg>
      <pc:sldChg chg="modSp mod ord">
        <pc:chgData name="Marta" userId="eac6eb22-5f14-46b4-a4ea-a86e6e8c4acc" providerId="ADAL" clId="{614D9BA7-5540-4570-B7D4-73DE30F72C80}" dt="2021-11-30T19:10:01.225" v="538" actId="20577"/>
        <pc:sldMkLst>
          <pc:docMk/>
          <pc:sldMk cId="592978630" sldId="917"/>
        </pc:sldMkLst>
        <pc:spChg chg="mod">
          <ac:chgData name="Marta" userId="eac6eb22-5f14-46b4-a4ea-a86e6e8c4acc" providerId="ADAL" clId="{614D9BA7-5540-4570-B7D4-73DE30F72C80}" dt="2021-11-30T19:09:59.112" v="536" actId="20577"/>
          <ac:spMkLst>
            <pc:docMk/>
            <pc:sldMk cId="592978630" sldId="917"/>
            <ac:spMk id="6" creationId="{00000000-0000-0000-0000-000000000000}"/>
          </ac:spMkLst>
        </pc:spChg>
        <pc:spChg chg="mod">
          <ac:chgData name="Marta" userId="eac6eb22-5f14-46b4-a4ea-a86e6e8c4acc" providerId="ADAL" clId="{614D9BA7-5540-4570-B7D4-73DE30F72C80}" dt="2021-11-30T19:10:01.225" v="538" actId="20577"/>
          <ac:spMkLst>
            <pc:docMk/>
            <pc:sldMk cId="592978630" sldId="917"/>
            <ac:spMk id="13" creationId="{5EBA3C3A-26F7-4697-89FF-46569E674F13}"/>
          </ac:spMkLst>
        </pc:spChg>
      </pc:sldChg>
      <pc:sldChg chg="modSp mod">
        <pc:chgData name="Marta" userId="eac6eb22-5f14-46b4-a4ea-a86e6e8c4acc" providerId="ADAL" clId="{614D9BA7-5540-4570-B7D4-73DE30F72C80}" dt="2021-11-24T13:39:14.219" v="429" actId="20577"/>
        <pc:sldMkLst>
          <pc:docMk/>
          <pc:sldMk cId="1823672830" sldId="918"/>
        </pc:sldMkLst>
        <pc:spChg chg="mod">
          <ac:chgData name="Marta" userId="eac6eb22-5f14-46b4-a4ea-a86e6e8c4acc" providerId="ADAL" clId="{614D9BA7-5540-4570-B7D4-73DE30F72C80}" dt="2021-11-24T13:39:00.230" v="413" actId="14100"/>
          <ac:spMkLst>
            <pc:docMk/>
            <pc:sldMk cId="1823672830" sldId="918"/>
            <ac:spMk id="5" creationId="{D7AB730F-CFB1-41A2-88F4-B5C85686D14E}"/>
          </ac:spMkLst>
        </pc:spChg>
        <pc:spChg chg="mod">
          <ac:chgData name="Marta" userId="eac6eb22-5f14-46b4-a4ea-a86e6e8c4acc" providerId="ADAL" clId="{614D9BA7-5540-4570-B7D4-73DE30F72C80}" dt="2021-11-24T13:39:14.219" v="429" actId="20577"/>
          <ac:spMkLst>
            <pc:docMk/>
            <pc:sldMk cId="1823672830" sldId="918"/>
            <ac:spMk id="6" creationId="{DF0005E4-64BC-4237-974F-B607F508972C}"/>
          </ac:spMkLst>
        </pc:spChg>
      </pc:sldChg>
      <pc:sldChg chg="modSp mod ord">
        <pc:chgData name="Marta" userId="eac6eb22-5f14-46b4-a4ea-a86e6e8c4acc" providerId="ADAL" clId="{614D9BA7-5540-4570-B7D4-73DE30F72C80}" dt="2021-11-30T19:10:09.391" v="542" actId="20577"/>
        <pc:sldMkLst>
          <pc:docMk/>
          <pc:sldMk cId="2970493180" sldId="920"/>
        </pc:sldMkLst>
        <pc:spChg chg="mod">
          <ac:chgData name="Marta" userId="eac6eb22-5f14-46b4-a4ea-a86e6e8c4acc" providerId="ADAL" clId="{614D9BA7-5540-4570-B7D4-73DE30F72C80}" dt="2021-11-30T19:10:07.070" v="540" actId="20577"/>
          <ac:spMkLst>
            <pc:docMk/>
            <pc:sldMk cId="2970493180" sldId="920"/>
            <ac:spMk id="6" creationId="{00000000-0000-0000-0000-000000000000}"/>
          </ac:spMkLst>
        </pc:spChg>
        <pc:spChg chg="mod">
          <ac:chgData name="Marta" userId="eac6eb22-5f14-46b4-a4ea-a86e6e8c4acc" providerId="ADAL" clId="{614D9BA7-5540-4570-B7D4-73DE30F72C80}" dt="2021-11-30T19:10:09.391" v="542" actId="20577"/>
          <ac:spMkLst>
            <pc:docMk/>
            <pc:sldMk cId="2970493180" sldId="920"/>
            <ac:spMk id="11" creationId="{17AD51F0-FB9D-4C8A-9C6F-1A1CC7A2AABF}"/>
          </ac:spMkLst>
        </pc:spChg>
      </pc:sldChg>
      <pc:sldChg chg="del">
        <pc:chgData name="Marta" userId="eac6eb22-5f14-46b4-a4ea-a86e6e8c4acc" providerId="ADAL" clId="{614D9BA7-5540-4570-B7D4-73DE30F72C80}" dt="2021-11-15T18:53:26.353" v="74" actId="47"/>
        <pc:sldMkLst>
          <pc:docMk/>
          <pc:sldMk cId="2396735072" sldId="921"/>
        </pc:sldMkLst>
      </pc:sldChg>
      <pc:sldChg chg="del">
        <pc:chgData name="Marta" userId="eac6eb22-5f14-46b4-a4ea-a86e6e8c4acc" providerId="ADAL" clId="{614D9BA7-5540-4570-B7D4-73DE30F72C80}" dt="2021-11-15T18:53:27.275" v="75" actId="47"/>
        <pc:sldMkLst>
          <pc:docMk/>
          <pc:sldMk cId="3575319163" sldId="922"/>
        </pc:sldMkLst>
      </pc:sldChg>
      <pc:sldChg chg="del">
        <pc:chgData name="Marta" userId="eac6eb22-5f14-46b4-a4ea-a86e6e8c4acc" providerId="ADAL" clId="{614D9BA7-5540-4570-B7D4-73DE30F72C80}" dt="2021-11-15T18:53:27.893" v="76" actId="47"/>
        <pc:sldMkLst>
          <pc:docMk/>
          <pc:sldMk cId="3152095810" sldId="923"/>
        </pc:sldMkLst>
      </pc:sldChg>
      <pc:sldChg chg="del">
        <pc:chgData name="Marta" userId="eac6eb22-5f14-46b4-a4ea-a86e6e8c4acc" providerId="ADAL" clId="{614D9BA7-5540-4570-B7D4-73DE30F72C80}" dt="2021-11-15T18:53:28.564" v="77" actId="47"/>
        <pc:sldMkLst>
          <pc:docMk/>
          <pc:sldMk cId="3004210162" sldId="924"/>
        </pc:sldMkLst>
      </pc:sldChg>
      <pc:sldChg chg="del">
        <pc:chgData name="Marta" userId="eac6eb22-5f14-46b4-a4ea-a86e6e8c4acc" providerId="ADAL" clId="{614D9BA7-5540-4570-B7D4-73DE30F72C80}" dt="2021-11-15T18:53:29.140" v="78" actId="47"/>
        <pc:sldMkLst>
          <pc:docMk/>
          <pc:sldMk cId="2852113696" sldId="925"/>
        </pc:sldMkLst>
      </pc:sldChg>
      <pc:sldChg chg="del">
        <pc:chgData name="Marta" userId="eac6eb22-5f14-46b4-a4ea-a86e6e8c4acc" providerId="ADAL" clId="{614D9BA7-5540-4570-B7D4-73DE30F72C80}" dt="2021-11-15T18:53:29.832" v="79" actId="47"/>
        <pc:sldMkLst>
          <pc:docMk/>
          <pc:sldMk cId="2376822668" sldId="926"/>
        </pc:sldMkLst>
      </pc:sldChg>
      <pc:sldChg chg="del">
        <pc:chgData name="Marta" userId="eac6eb22-5f14-46b4-a4ea-a86e6e8c4acc" providerId="ADAL" clId="{614D9BA7-5540-4570-B7D4-73DE30F72C80}" dt="2021-11-15T18:53:30.383" v="80" actId="47"/>
        <pc:sldMkLst>
          <pc:docMk/>
          <pc:sldMk cId="2863961504" sldId="927"/>
        </pc:sldMkLst>
      </pc:sldChg>
      <pc:sldChg chg="del">
        <pc:chgData name="Marta" userId="eac6eb22-5f14-46b4-a4ea-a86e6e8c4acc" providerId="ADAL" clId="{614D9BA7-5540-4570-B7D4-73DE30F72C80}" dt="2021-11-15T18:53:30.986" v="81" actId="47"/>
        <pc:sldMkLst>
          <pc:docMk/>
          <pc:sldMk cId="2361761606" sldId="928"/>
        </pc:sldMkLst>
      </pc:sldChg>
      <pc:sldChg chg="del">
        <pc:chgData name="Marta" userId="eac6eb22-5f14-46b4-a4ea-a86e6e8c4acc" providerId="ADAL" clId="{614D9BA7-5540-4570-B7D4-73DE30F72C80}" dt="2021-11-15T18:53:31.659" v="82" actId="47"/>
        <pc:sldMkLst>
          <pc:docMk/>
          <pc:sldMk cId="762619759" sldId="929"/>
        </pc:sldMkLst>
      </pc:sldChg>
      <pc:sldChg chg="del">
        <pc:chgData name="Marta" userId="eac6eb22-5f14-46b4-a4ea-a86e6e8c4acc" providerId="ADAL" clId="{614D9BA7-5540-4570-B7D4-73DE30F72C80}" dt="2021-11-15T18:53:32.209" v="83" actId="47"/>
        <pc:sldMkLst>
          <pc:docMk/>
          <pc:sldMk cId="3396063030" sldId="930"/>
        </pc:sldMkLst>
      </pc:sldChg>
      <pc:sldChg chg="del">
        <pc:chgData name="Marta" userId="eac6eb22-5f14-46b4-a4ea-a86e6e8c4acc" providerId="ADAL" clId="{614D9BA7-5540-4570-B7D4-73DE30F72C80}" dt="2021-11-15T18:53:33.071" v="84" actId="47"/>
        <pc:sldMkLst>
          <pc:docMk/>
          <pc:sldMk cId="2303341529" sldId="931"/>
        </pc:sldMkLst>
      </pc:sldChg>
      <pc:sldChg chg="del">
        <pc:chgData name="Marta" userId="eac6eb22-5f14-46b4-a4ea-a86e6e8c4acc" providerId="ADAL" clId="{614D9BA7-5540-4570-B7D4-73DE30F72C80}" dt="2021-11-15T18:53:33.801" v="85" actId="47"/>
        <pc:sldMkLst>
          <pc:docMk/>
          <pc:sldMk cId="3229803379" sldId="932"/>
        </pc:sldMkLst>
      </pc:sldChg>
      <pc:sldChg chg="del">
        <pc:chgData name="Marta" userId="eac6eb22-5f14-46b4-a4ea-a86e6e8c4acc" providerId="ADAL" clId="{614D9BA7-5540-4570-B7D4-73DE30F72C80}" dt="2021-11-15T18:53:34.545" v="86" actId="47"/>
        <pc:sldMkLst>
          <pc:docMk/>
          <pc:sldMk cId="3303674215" sldId="933"/>
        </pc:sldMkLst>
      </pc:sldChg>
      <pc:sldChg chg="del">
        <pc:chgData name="Marta" userId="eac6eb22-5f14-46b4-a4ea-a86e6e8c4acc" providerId="ADAL" clId="{614D9BA7-5540-4570-B7D4-73DE30F72C80}" dt="2021-11-15T18:53:35.302" v="87" actId="47"/>
        <pc:sldMkLst>
          <pc:docMk/>
          <pc:sldMk cId="1696180301" sldId="934"/>
        </pc:sldMkLst>
      </pc:sldChg>
      <pc:sldChg chg="del">
        <pc:chgData name="Marta" userId="eac6eb22-5f14-46b4-a4ea-a86e6e8c4acc" providerId="ADAL" clId="{614D9BA7-5540-4570-B7D4-73DE30F72C80}" dt="2021-11-15T18:53:35.709" v="88" actId="47"/>
        <pc:sldMkLst>
          <pc:docMk/>
          <pc:sldMk cId="2864489205" sldId="935"/>
        </pc:sldMkLst>
      </pc:sldChg>
      <pc:sldChg chg="del">
        <pc:chgData name="Marta" userId="eac6eb22-5f14-46b4-a4ea-a86e6e8c4acc" providerId="ADAL" clId="{614D9BA7-5540-4570-B7D4-73DE30F72C80}" dt="2021-11-15T18:53:36.880" v="89" actId="47"/>
        <pc:sldMkLst>
          <pc:docMk/>
          <pc:sldMk cId="2831281264" sldId="936"/>
        </pc:sldMkLst>
      </pc:sldChg>
      <pc:sldChg chg="modSp add mod ord">
        <pc:chgData name="Marta" userId="eac6eb22-5f14-46b4-a4ea-a86e6e8c4acc" providerId="ADAL" clId="{614D9BA7-5540-4570-B7D4-73DE30F72C80}" dt="2021-11-30T17:16:57.466" v="503"/>
        <pc:sldMkLst>
          <pc:docMk/>
          <pc:sldMk cId="1397072693" sldId="938"/>
        </pc:sldMkLst>
        <pc:spChg chg="mod">
          <ac:chgData name="Marta" userId="eac6eb22-5f14-46b4-a4ea-a86e6e8c4acc" providerId="ADAL" clId="{614D9BA7-5540-4570-B7D4-73DE30F72C80}" dt="2021-11-18T13:09:54.224" v="352" actId="1036"/>
          <ac:spMkLst>
            <pc:docMk/>
            <pc:sldMk cId="1397072693" sldId="938"/>
            <ac:spMk id="2" creationId="{F49F4E2B-EEB0-4736-A001-E9CD8947E750}"/>
          </ac:spMkLst>
        </pc:spChg>
        <pc:spChg chg="mod">
          <ac:chgData name="Marta" userId="eac6eb22-5f14-46b4-a4ea-a86e6e8c4acc" providerId="ADAL" clId="{614D9BA7-5540-4570-B7D4-73DE30F72C80}" dt="2021-11-30T17:16:57.466" v="503"/>
          <ac:spMkLst>
            <pc:docMk/>
            <pc:sldMk cId="1397072693" sldId="938"/>
            <ac:spMk id="6" creationId="{00000000-0000-0000-0000-000000000000}"/>
          </ac:spMkLst>
        </pc:spChg>
      </pc:sldChg>
      <pc:sldChg chg="modSp add del mod">
        <pc:chgData name="Marta" userId="eac6eb22-5f14-46b4-a4ea-a86e6e8c4acc" providerId="ADAL" clId="{614D9BA7-5540-4570-B7D4-73DE30F72C80}" dt="2021-11-15T18:56:53.882" v="158" actId="47"/>
        <pc:sldMkLst>
          <pc:docMk/>
          <pc:sldMk cId="1635268093" sldId="938"/>
        </pc:sldMkLst>
        <pc:spChg chg="mod">
          <ac:chgData name="Marta" userId="eac6eb22-5f14-46b4-a4ea-a86e6e8c4acc" providerId="ADAL" clId="{614D9BA7-5540-4570-B7D4-73DE30F72C80}" dt="2021-11-15T18:56:41.898" v="153" actId="20577"/>
          <ac:spMkLst>
            <pc:docMk/>
            <pc:sldMk cId="1635268093" sldId="938"/>
            <ac:spMk id="6" creationId="{00000000-0000-0000-0000-000000000000}"/>
          </ac:spMkLst>
        </pc:spChg>
        <pc:spChg chg="mod">
          <ac:chgData name="Marta" userId="eac6eb22-5f14-46b4-a4ea-a86e6e8c4acc" providerId="ADAL" clId="{614D9BA7-5540-4570-B7D4-73DE30F72C80}" dt="2021-11-15T18:56:48.081" v="157" actId="20577"/>
          <ac:spMkLst>
            <pc:docMk/>
            <pc:sldMk cId="1635268093" sldId="938"/>
            <ac:spMk id="10" creationId="{66421E13-941D-487E-9F8E-DCFA3FE9C646}"/>
          </ac:spMkLst>
        </pc:spChg>
      </pc:sldChg>
      <pc:sldChg chg="modSp mod">
        <pc:chgData name="Marta" userId="eac6eb22-5f14-46b4-a4ea-a86e6e8c4acc" providerId="ADAL" clId="{614D9BA7-5540-4570-B7D4-73DE30F72C80}" dt="2021-11-30T18:46:43.589" v="528" actId="20577"/>
        <pc:sldMkLst>
          <pc:docMk/>
          <pc:sldMk cId="1889026756" sldId="955"/>
        </pc:sldMkLst>
        <pc:spChg chg="mod">
          <ac:chgData name="Marta" userId="eac6eb22-5f14-46b4-a4ea-a86e6e8c4acc" providerId="ADAL" clId="{614D9BA7-5540-4570-B7D4-73DE30F72C80}" dt="2021-11-30T18:46:43.589" v="528" actId="20577"/>
          <ac:spMkLst>
            <pc:docMk/>
            <pc:sldMk cId="1889026756" sldId="955"/>
            <ac:spMk id="146" creationId="{00000000-0000-0000-0000-000000000000}"/>
          </ac:spMkLst>
        </pc:spChg>
      </pc:sldChg>
      <pc:sldMasterChg chg="delSldLayout">
        <pc:chgData name="Marta" userId="eac6eb22-5f14-46b4-a4ea-a86e6e8c4acc" providerId="ADAL" clId="{614D9BA7-5540-4570-B7D4-73DE30F72C80}" dt="2021-11-15T18:53:36.880" v="89" actId="47"/>
        <pc:sldMasterMkLst>
          <pc:docMk/>
          <pc:sldMasterMk cId="756595898" sldId="2147483890"/>
        </pc:sldMasterMkLst>
        <pc:sldLayoutChg chg="del">
          <pc:chgData name="Marta" userId="eac6eb22-5f14-46b4-a4ea-a86e6e8c4acc" providerId="ADAL" clId="{614D9BA7-5540-4570-B7D4-73DE30F72C80}" dt="2021-11-15T18:53:33.071" v="84" actId="47"/>
          <pc:sldLayoutMkLst>
            <pc:docMk/>
            <pc:sldMasterMk cId="756595898" sldId="2147483890"/>
            <pc:sldLayoutMk cId="1605317671" sldId="2147483879"/>
          </pc:sldLayoutMkLst>
        </pc:sldLayoutChg>
        <pc:sldLayoutChg chg="del">
          <pc:chgData name="Marta" userId="eac6eb22-5f14-46b4-a4ea-a86e6e8c4acc" providerId="ADAL" clId="{614D9BA7-5540-4570-B7D4-73DE30F72C80}" dt="2021-11-15T18:53:36.880" v="89" actId="47"/>
          <pc:sldLayoutMkLst>
            <pc:docMk/>
            <pc:sldMasterMk cId="756595898" sldId="2147483890"/>
            <pc:sldLayoutMk cId="1252259047" sldId="2147483880"/>
          </pc:sldLayoutMkLst>
        </pc:sldLayoutChg>
        <pc:sldLayoutChg chg="del">
          <pc:chgData name="Marta" userId="eac6eb22-5f14-46b4-a4ea-a86e6e8c4acc" providerId="ADAL" clId="{614D9BA7-5540-4570-B7D4-73DE30F72C80}" dt="2021-11-15T18:53:30.986" v="81" actId="47"/>
          <pc:sldLayoutMkLst>
            <pc:docMk/>
            <pc:sldMasterMk cId="756595898" sldId="2147483890"/>
            <pc:sldLayoutMk cId="1133136195" sldId="2147483881"/>
          </pc:sldLayoutMkLst>
        </pc:sldLayoutChg>
      </pc:sldMasterChg>
    </pc:docChg>
  </pc:docChgLst>
  <pc:docChgLst>
    <pc:chgData name="Marta" userId="eac6eb22-5f14-46b4-a4ea-a86e6e8c4acc" providerId="ADAL" clId="{661C6999-6DFA-41E1-9F2F-FC61AEB8EB9F}"/>
    <pc:docChg chg="undo redo custSel addSld delSld modSld sldOrd addMainMaster delMainMaster modMainMaster addSection delSection modSection">
      <pc:chgData name="Marta" userId="eac6eb22-5f14-46b4-a4ea-a86e6e8c4acc" providerId="ADAL" clId="{661C6999-6DFA-41E1-9F2F-FC61AEB8EB9F}" dt="2022-02-15T14:33:22.755" v="775"/>
      <pc:docMkLst>
        <pc:docMk/>
      </pc:docMkLst>
      <pc:sldChg chg="modSp mod">
        <pc:chgData name="Marta" userId="eac6eb22-5f14-46b4-a4ea-a86e6e8c4acc" providerId="ADAL" clId="{661C6999-6DFA-41E1-9F2F-FC61AEB8EB9F}" dt="2022-02-14T14:06:21.840" v="169" actId="27636"/>
        <pc:sldMkLst>
          <pc:docMk/>
          <pc:sldMk cId="573922979" sldId="256"/>
        </pc:sldMkLst>
        <pc:spChg chg="mod">
          <ac:chgData name="Marta" userId="eac6eb22-5f14-46b4-a4ea-a86e6e8c4acc" providerId="ADAL" clId="{661C6999-6DFA-41E1-9F2F-FC61AEB8EB9F}" dt="2022-02-14T14:00:22.635" v="54" actId="1036"/>
          <ac:spMkLst>
            <pc:docMk/>
            <pc:sldMk cId="573922979" sldId="256"/>
            <ac:spMk id="3" creationId="{00000000-0000-0000-0000-000000000000}"/>
          </ac:spMkLst>
        </pc:spChg>
        <pc:spChg chg="mod">
          <ac:chgData name="Marta" userId="eac6eb22-5f14-46b4-a4ea-a86e6e8c4acc" providerId="ADAL" clId="{661C6999-6DFA-41E1-9F2F-FC61AEB8EB9F}" dt="2022-02-14T14:06:21.840" v="169" actId="27636"/>
          <ac:spMkLst>
            <pc:docMk/>
            <pc:sldMk cId="573922979" sldId="256"/>
            <ac:spMk id="4" creationId="{00000000-0000-0000-0000-000000000000}"/>
          </ac:spMkLst>
        </pc:spChg>
      </pc:sldChg>
      <pc:sldChg chg="modSp mod ord">
        <pc:chgData name="Marta" userId="eac6eb22-5f14-46b4-a4ea-a86e6e8c4acc" providerId="ADAL" clId="{661C6999-6DFA-41E1-9F2F-FC61AEB8EB9F}" dt="2022-02-14T15:34:56.756" v="340" actId="1076"/>
        <pc:sldMkLst>
          <pc:docMk/>
          <pc:sldMk cId="2325718728" sldId="257"/>
        </pc:sldMkLst>
        <pc:spChg chg="mod">
          <ac:chgData name="Marta" userId="eac6eb22-5f14-46b4-a4ea-a86e6e8c4acc" providerId="ADAL" clId="{661C6999-6DFA-41E1-9F2F-FC61AEB8EB9F}" dt="2022-02-14T14:05:00.332" v="163" actId="20577"/>
          <ac:spMkLst>
            <pc:docMk/>
            <pc:sldMk cId="2325718728" sldId="257"/>
            <ac:spMk id="5" creationId="{00000000-0000-0000-0000-000000000000}"/>
          </ac:spMkLst>
        </pc:spChg>
        <pc:spChg chg="mod">
          <ac:chgData name="Marta" userId="eac6eb22-5f14-46b4-a4ea-a86e6e8c4acc" providerId="ADAL" clId="{661C6999-6DFA-41E1-9F2F-FC61AEB8EB9F}" dt="2022-02-14T15:34:51.654" v="338" actId="14100"/>
          <ac:spMkLst>
            <pc:docMk/>
            <pc:sldMk cId="2325718728" sldId="257"/>
            <ac:spMk id="7" creationId="{222A8F0F-EF3C-4138-912C-28DF9E50885E}"/>
          </ac:spMkLst>
        </pc:spChg>
        <pc:picChg chg="mod">
          <ac:chgData name="Marta" userId="eac6eb22-5f14-46b4-a4ea-a86e6e8c4acc" providerId="ADAL" clId="{661C6999-6DFA-41E1-9F2F-FC61AEB8EB9F}" dt="2022-02-14T14:04:00.273" v="156" actId="1076"/>
          <ac:picMkLst>
            <pc:docMk/>
            <pc:sldMk cId="2325718728" sldId="257"/>
            <ac:picMk id="3" creationId="{B7C8E147-0753-4CE0-AFEF-9DC7AB03098B}"/>
          </ac:picMkLst>
        </pc:picChg>
        <pc:picChg chg="mod">
          <ac:chgData name="Marta" userId="eac6eb22-5f14-46b4-a4ea-a86e6e8c4acc" providerId="ADAL" clId="{661C6999-6DFA-41E1-9F2F-FC61AEB8EB9F}" dt="2022-02-14T15:34:56.756" v="340" actId="1076"/>
          <ac:picMkLst>
            <pc:docMk/>
            <pc:sldMk cId="2325718728" sldId="257"/>
            <ac:picMk id="1026" creationId="{77F2EAC6-7614-45E6-89F1-9946D1CF4BE3}"/>
          </ac:picMkLst>
        </pc:picChg>
      </pc:sldChg>
      <pc:sldChg chg="addSp delSp modSp mod ord">
        <pc:chgData name="Marta" userId="eac6eb22-5f14-46b4-a4ea-a86e6e8c4acc" providerId="ADAL" clId="{661C6999-6DFA-41E1-9F2F-FC61AEB8EB9F}" dt="2022-02-14T15:41:44.509" v="559" actId="20577"/>
        <pc:sldMkLst>
          <pc:docMk/>
          <pc:sldMk cId="3528939462" sldId="258"/>
        </pc:sldMkLst>
        <pc:spChg chg="del">
          <ac:chgData name="Marta" userId="eac6eb22-5f14-46b4-a4ea-a86e6e8c4acc" providerId="ADAL" clId="{661C6999-6DFA-41E1-9F2F-FC61AEB8EB9F}" dt="2022-02-14T15:35:04.369" v="341" actId="478"/>
          <ac:spMkLst>
            <pc:docMk/>
            <pc:sldMk cId="3528939462" sldId="258"/>
            <ac:spMk id="2" creationId="{CCA622C9-73E1-4FE3-8901-11D2FDB30D98}"/>
          </ac:spMkLst>
        </pc:spChg>
        <pc:spChg chg="mod">
          <ac:chgData name="Marta" userId="eac6eb22-5f14-46b4-a4ea-a86e6e8c4acc" providerId="ADAL" clId="{661C6999-6DFA-41E1-9F2F-FC61AEB8EB9F}" dt="2022-02-14T15:41:44.509" v="559" actId="20577"/>
          <ac:spMkLst>
            <pc:docMk/>
            <pc:sldMk cId="3528939462" sldId="258"/>
            <ac:spMk id="4" creationId="{00000000-0000-0000-0000-000000000000}"/>
          </ac:spMkLst>
        </pc:spChg>
        <pc:spChg chg="del">
          <ac:chgData name="Marta" userId="eac6eb22-5f14-46b4-a4ea-a86e6e8c4acc" providerId="ADAL" clId="{661C6999-6DFA-41E1-9F2F-FC61AEB8EB9F}" dt="2022-02-14T15:35:04.369" v="341" actId="478"/>
          <ac:spMkLst>
            <pc:docMk/>
            <pc:sldMk cId="3528939462" sldId="258"/>
            <ac:spMk id="8" creationId="{A4A0E97C-38F3-4ECD-8E6A-28A28F49427C}"/>
          </ac:spMkLst>
        </pc:spChg>
        <pc:spChg chg="del">
          <ac:chgData name="Marta" userId="eac6eb22-5f14-46b4-a4ea-a86e6e8c4acc" providerId="ADAL" clId="{661C6999-6DFA-41E1-9F2F-FC61AEB8EB9F}" dt="2022-02-14T15:35:04.369" v="341" actId="478"/>
          <ac:spMkLst>
            <pc:docMk/>
            <pc:sldMk cId="3528939462" sldId="258"/>
            <ac:spMk id="10" creationId="{224C967F-47BE-4373-9DB0-5AB38DAFD3D3}"/>
          </ac:spMkLst>
        </pc:spChg>
        <pc:spChg chg="add mod">
          <ac:chgData name="Marta" userId="eac6eb22-5f14-46b4-a4ea-a86e6e8c4acc" providerId="ADAL" clId="{661C6999-6DFA-41E1-9F2F-FC61AEB8EB9F}" dt="2022-02-14T15:37:17.992" v="378" actId="255"/>
          <ac:spMkLst>
            <pc:docMk/>
            <pc:sldMk cId="3528939462" sldId="258"/>
            <ac:spMk id="20" creationId="{45BC6615-33AD-4DC5-84E4-625EBEF7687D}"/>
          </ac:spMkLst>
        </pc:spChg>
        <pc:spChg chg="add mod">
          <ac:chgData name="Marta" userId="eac6eb22-5f14-46b4-a4ea-a86e6e8c4acc" providerId="ADAL" clId="{661C6999-6DFA-41E1-9F2F-FC61AEB8EB9F}" dt="2022-02-14T15:35:04.821" v="342"/>
          <ac:spMkLst>
            <pc:docMk/>
            <pc:sldMk cId="3528939462" sldId="258"/>
            <ac:spMk id="21" creationId="{89F0784B-B103-4FA9-88CA-37660A3C3BC7}"/>
          </ac:spMkLst>
        </pc:spChg>
        <pc:spChg chg="add mod">
          <ac:chgData name="Marta" userId="eac6eb22-5f14-46b4-a4ea-a86e6e8c4acc" providerId="ADAL" clId="{661C6999-6DFA-41E1-9F2F-FC61AEB8EB9F}" dt="2022-02-14T15:35:04.821" v="342"/>
          <ac:spMkLst>
            <pc:docMk/>
            <pc:sldMk cId="3528939462" sldId="258"/>
            <ac:spMk id="22" creationId="{7F7BFA3A-BC93-467F-8F8C-E5B34A9B126B}"/>
          </ac:spMkLst>
        </pc:spChg>
        <pc:picChg chg="del">
          <ac:chgData name="Marta" userId="eac6eb22-5f14-46b4-a4ea-a86e6e8c4acc" providerId="ADAL" clId="{661C6999-6DFA-41E1-9F2F-FC61AEB8EB9F}" dt="2022-02-14T15:35:04.369" v="341" actId="478"/>
          <ac:picMkLst>
            <pc:docMk/>
            <pc:sldMk cId="3528939462" sldId="258"/>
            <ac:picMk id="9" creationId="{09058E48-00AC-41B4-A33A-C9EC7A09D667}"/>
          </ac:picMkLst>
        </pc:picChg>
        <pc:picChg chg="add mod">
          <ac:chgData name="Marta" userId="eac6eb22-5f14-46b4-a4ea-a86e6e8c4acc" providerId="ADAL" clId="{661C6999-6DFA-41E1-9F2F-FC61AEB8EB9F}" dt="2022-02-14T15:35:04.821" v="342"/>
          <ac:picMkLst>
            <pc:docMk/>
            <pc:sldMk cId="3528939462" sldId="258"/>
            <ac:picMk id="23" creationId="{6BCCEFA5-4C21-41C2-A1D5-A56DFE520308}"/>
          </ac:picMkLst>
        </pc:picChg>
      </pc:sldChg>
      <pc:sldChg chg="addSp delSp modSp mod ord">
        <pc:chgData name="Marta" userId="eac6eb22-5f14-46b4-a4ea-a86e6e8c4acc" providerId="ADAL" clId="{661C6999-6DFA-41E1-9F2F-FC61AEB8EB9F}" dt="2022-02-14T15:42:43.811" v="583" actId="20577"/>
        <pc:sldMkLst>
          <pc:docMk/>
          <pc:sldMk cId="3828261807" sldId="443"/>
        </pc:sldMkLst>
        <pc:spChg chg="del">
          <ac:chgData name="Marta" userId="eac6eb22-5f14-46b4-a4ea-a86e6e8c4acc" providerId="ADAL" clId="{661C6999-6DFA-41E1-9F2F-FC61AEB8EB9F}" dt="2022-02-14T15:35:49.808" v="361" actId="478"/>
          <ac:spMkLst>
            <pc:docMk/>
            <pc:sldMk cId="3828261807" sldId="443"/>
            <ac:spMk id="2" creationId="{CA9A0781-BFB3-4827-8F74-2629FB5CF485}"/>
          </ac:spMkLst>
        </pc:spChg>
        <pc:spChg chg="del">
          <ac:chgData name="Marta" userId="eac6eb22-5f14-46b4-a4ea-a86e6e8c4acc" providerId="ADAL" clId="{661C6999-6DFA-41E1-9F2F-FC61AEB8EB9F}" dt="2022-02-14T15:35:49.808" v="361" actId="478"/>
          <ac:spMkLst>
            <pc:docMk/>
            <pc:sldMk cId="3828261807" sldId="443"/>
            <ac:spMk id="3" creationId="{490D28FC-1F55-41D3-8D37-85A4E73118BE}"/>
          </ac:spMkLst>
        </pc:spChg>
        <pc:spChg chg="del">
          <ac:chgData name="Marta" userId="eac6eb22-5f14-46b4-a4ea-a86e6e8c4acc" providerId="ADAL" clId="{661C6999-6DFA-41E1-9F2F-FC61AEB8EB9F}" dt="2022-02-14T15:35:49.808" v="361" actId="478"/>
          <ac:spMkLst>
            <pc:docMk/>
            <pc:sldMk cId="3828261807" sldId="443"/>
            <ac:spMk id="5" creationId="{47C50FC5-8AC0-476D-80F9-027B8A68552B}"/>
          </ac:spMkLst>
        </pc:spChg>
        <pc:spChg chg="mod">
          <ac:chgData name="Marta" userId="eac6eb22-5f14-46b4-a4ea-a86e6e8c4acc" providerId="ADAL" clId="{661C6999-6DFA-41E1-9F2F-FC61AEB8EB9F}" dt="2022-02-14T15:42:43.811" v="583" actId="20577"/>
          <ac:spMkLst>
            <pc:docMk/>
            <pc:sldMk cId="3828261807" sldId="443"/>
            <ac:spMk id="6" creationId="{00000000-0000-0000-0000-000000000000}"/>
          </ac:spMkLst>
        </pc:spChg>
        <pc:spChg chg="add mod">
          <ac:chgData name="Marta" userId="eac6eb22-5f14-46b4-a4ea-a86e6e8c4acc" providerId="ADAL" clId="{661C6999-6DFA-41E1-9F2F-FC61AEB8EB9F}" dt="2022-02-14T15:36:49.785" v="377" actId="255"/>
          <ac:spMkLst>
            <pc:docMk/>
            <pc:sldMk cId="3828261807" sldId="443"/>
            <ac:spMk id="11" creationId="{219D3A4E-8555-4A64-98D2-F567A51A6D8E}"/>
          </ac:spMkLst>
        </pc:spChg>
        <pc:spChg chg="add mod">
          <ac:chgData name="Marta" userId="eac6eb22-5f14-46b4-a4ea-a86e6e8c4acc" providerId="ADAL" clId="{661C6999-6DFA-41E1-9F2F-FC61AEB8EB9F}" dt="2022-02-14T15:35:50.248" v="362"/>
          <ac:spMkLst>
            <pc:docMk/>
            <pc:sldMk cId="3828261807" sldId="443"/>
            <ac:spMk id="12" creationId="{46DE8F3E-9532-43FC-BF69-6BE02D1B7543}"/>
          </ac:spMkLst>
        </pc:spChg>
        <pc:spChg chg="add mod">
          <ac:chgData name="Marta" userId="eac6eb22-5f14-46b4-a4ea-a86e6e8c4acc" providerId="ADAL" clId="{661C6999-6DFA-41E1-9F2F-FC61AEB8EB9F}" dt="2022-02-14T15:35:50.248" v="362"/>
          <ac:spMkLst>
            <pc:docMk/>
            <pc:sldMk cId="3828261807" sldId="443"/>
            <ac:spMk id="13" creationId="{1FC24D19-9938-4B73-89F1-3C02B6FFC002}"/>
          </ac:spMkLst>
        </pc:spChg>
        <pc:picChg chg="del">
          <ac:chgData name="Marta" userId="eac6eb22-5f14-46b4-a4ea-a86e6e8c4acc" providerId="ADAL" clId="{661C6999-6DFA-41E1-9F2F-FC61AEB8EB9F}" dt="2022-02-14T15:35:49.808" v="361" actId="478"/>
          <ac:picMkLst>
            <pc:docMk/>
            <pc:sldMk cId="3828261807" sldId="443"/>
            <ac:picMk id="10" creationId="{D3A57A76-DBAB-4600-AE46-2547AB41BBB2}"/>
          </ac:picMkLst>
        </pc:picChg>
        <pc:picChg chg="add mod">
          <ac:chgData name="Marta" userId="eac6eb22-5f14-46b4-a4ea-a86e6e8c4acc" providerId="ADAL" clId="{661C6999-6DFA-41E1-9F2F-FC61AEB8EB9F}" dt="2022-02-14T15:35:50.248" v="362"/>
          <ac:picMkLst>
            <pc:docMk/>
            <pc:sldMk cId="3828261807" sldId="443"/>
            <ac:picMk id="14" creationId="{DEC8DBAF-CD2B-425A-A098-5286DF098673}"/>
          </ac:picMkLst>
        </pc:picChg>
      </pc:sldChg>
      <pc:sldChg chg="addSp delSp modSp add mod">
        <pc:chgData name="Marta" userId="eac6eb22-5f14-46b4-a4ea-a86e6e8c4acc" providerId="ADAL" clId="{661C6999-6DFA-41E1-9F2F-FC61AEB8EB9F}" dt="2022-02-14T15:40:47.823" v="556" actId="1076"/>
        <pc:sldMkLst>
          <pc:docMk/>
          <pc:sldMk cId="2693195115" sldId="461"/>
        </pc:sldMkLst>
        <pc:spChg chg="add del mod">
          <ac:chgData name="Marta" userId="eac6eb22-5f14-46b4-a4ea-a86e6e8c4acc" providerId="ADAL" clId="{661C6999-6DFA-41E1-9F2F-FC61AEB8EB9F}" dt="2022-02-14T15:35:24.402" v="349" actId="478"/>
          <ac:spMkLst>
            <pc:docMk/>
            <pc:sldMk cId="2693195115" sldId="461"/>
            <ac:spMk id="8" creationId="{16E6DC51-070C-4CD6-B18A-EF11A415360F}"/>
          </ac:spMkLst>
        </pc:spChg>
        <pc:spChg chg="add del mod">
          <ac:chgData name="Marta" userId="eac6eb22-5f14-46b4-a4ea-a86e6e8c4acc" providerId="ADAL" clId="{661C6999-6DFA-41E1-9F2F-FC61AEB8EB9F}" dt="2022-02-14T15:35:24.402" v="349" actId="478"/>
          <ac:spMkLst>
            <pc:docMk/>
            <pc:sldMk cId="2693195115" sldId="461"/>
            <ac:spMk id="9" creationId="{36948157-D950-4BF3-BEFF-7EDEF11F1B7E}"/>
          </ac:spMkLst>
        </pc:spChg>
        <pc:spChg chg="add del mod">
          <ac:chgData name="Marta" userId="eac6eb22-5f14-46b4-a4ea-a86e6e8c4acc" providerId="ADAL" clId="{661C6999-6DFA-41E1-9F2F-FC61AEB8EB9F}" dt="2022-02-14T15:35:24.402" v="349" actId="478"/>
          <ac:spMkLst>
            <pc:docMk/>
            <pc:sldMk cId="2693195115" sldId="461"/>
            <ac:spMk id="10" creationId="{F27727D3-F81A-4FE2-885B-B2C3FC9C8A8F}"/>
          </ac:spMkLst>
        </pc:spChg>
        <pc:spChg chg="add mod">
          <ac:chgData name="Marta" userId="eac6eb22-5f14-46b4-a4ea-a86e6e8c4acc" providerId="ADAL" clId="{661C6999-6DFA-41E1-9F2F-FC61AEB8EB9F}" dt="2022-02-14T15:35:24.579" v="350"/>
          <ac:spMkLst>
            <pc:docMk/>
            <pc:sldMk cId="2693195115" sldId="461"/>
            <ac:spMk id="12" creationId="{A4C188D6-C668-457F-BA58-96D8FFB09230}"/>
          </ac:spMkLst>
        </pc:spChg>
        <pc:spChg chg="add mod">
          <ac:chgData name="Marta" userId="eac6eb22-5f14-46b4-a4ea-a86e6e8c4acc" providerId="ADAL" clId="{661C6999-6DFA-41E1-9F2F-FC61AEB8EB9F}" dt="2022-02-14T15:35:24.579" v="350"/>
          <ac:spMkLst>
            <pc:docMk/>
            <pc:sldMk cId="2693195115" sldId="461"/>
            <ac:spMk id="13" creationId="{34D5C63C-BF1D-4931-95F2-E660DDDFBD5D}"/>
          </ac:spMkLst>
        </pc:spChg>
        <pc:spChg chg="mod">
          <ac:chgData name="Marta" userId="eac6eb22-5f14-46b4-a4ea-a86e6e8c4acc" providerId="ADAL" clId="{661C6999-6DFA-41E1-9F2F-FC61AEB8EB9F}" dt="2022-02-14T15:40:47.823" v="556" actId="1076"/>
          <ac:spMkLst>
            <pc:docMk/>
            <pc:sldMk cId="2693195115" sldId="461"/>
            <ac:spMk id="14" creationId="{81CEB081-CD23-4709-BA68-D3043B6010C2}"/>
          </ac:spMkLst>
        </pc:spChg>
        <pc:spChg chg="del">
          <ac:chgData name="Marta" userId="eac6eb22-5f14-46b4-a4ea-a86e6e8c4acc" providerId="ADAL" clId="{661C6999-6DFA-41E1-9F2F-FC61AEB8EB9F}" dt="2022-02-14T14:08:29.780" v="179" actId="478"/>
          <ac:spMkLst>
            <pc:docMk/>
            <pc:sldMk cId="2693195115" sldId="461"/>
            <ac:spMk id="15" creationId="{B212BD0D-B987-4648-9162-07B9DD67B990}"/>
          </ac:spMkLst>
        </pc:spChg>
        <pc:spChg chg="add mod">
          <ac:chgData name="Marta" userId="eac6eb22-5f14-46b4-a4ea-a86e6e8c4acc" providerId="ADAL" clId="{661C6999-6DFA-41E1-9F2F-FC61AEB8EB9F}" dt="2022-02-14T15:35:24.579" v="350"/>
          <ac:spMkLst>
            <pc:docMk/>
            <pc:sldMk cId="2693195115" sldId="461"/>
            <ac:spMk id="15" creationId="{F38C0B71-C653-4C45-9F9E-9767FC404468}"/>
          </ac:spMkLst>
        </pc:spChg>
        <pc:spChg chg="mod">
          <ac:chgData name="Marta" userId="eac6eb22-5f14-46b4-a4ea-a86e6e8c4acc" providerId="ADAL" clId="{661C6999-6DFA-41E1-9F2F-FC61AEB8EB9F}" dt="2022-02-14T15:40:35.661" v="555" actId="20577"/>
          <ac:spMkLst>
            <pc:docMk/>
            <pc:sldMk cId="2693195115" sldId="461"/>
            <ac:spMk id="16" creationId="{A188A548-96A8-4D2F-8179-7CB96D16B0F5}"/>
          </ac:spMkLst>
        </pc:spChg>
        <pc:picChg chg="add mod">
          <ac:chgData name="Marta" userId="eac6eb22-5f14-46b4-a4ea-a86e6e8c4acc" providerId="ADAL" clId="{661C6999-6DFA-41E1-9F2F-FC61AEB8EB9F}" dt="2022-02-14T14:08:15.652" v="178" actId="1076"/>
          <ac:picMkLst>
            <pc:docMk/>
            <pc:sldMk cId="2693195115" sldId="461"/>
            <ac:picMk id="3" creationId="{B6B80CDE-C545-417F-9694-B46760E31DC4}"/>
          </ac:picMkLst>
        </pc:picChg>
        <pc:picChg chg="add del mod">
          <ac:chgData name="Marta" userId="eac6eb22-5f14-46b4-a4ea-a86e6e8c4acc" providerId="ADAL" clId="{661C6999-6DFA-41E1-9F2F-FC61AEB8EB9F}" dt="2022-02-14T15:35:24.402" v="349" actId="478"/>
          <ac:picMkLst>
            <pc:docMk/>
            <pc:sldMk cId="2693195115" sldId="461"/>
            <ac:picMk id="11" creationId="{341D06A4-2CF9-46C5-91A4-4BC3DC85CFEA}"/>
          </ac:picMkLst>
        </pc:picChg>
        <pc:picChg chg="del">
          <ac:chgData name="Marta" userId="eac6eb22-5f14-46b4-a4ea-a86e6e8c4acc" providerId="ADAL" clId="{661C6999-6DFA-41E1-9F2F-FC61AEB8EB9F}" dt="2022-02-14T14:08:11.804" v="176" actId="478"/>
          <ac:picMkLst>
            <pc:docMk/>
            <pc:sldMk cId="2693195115" sldId="461"/>
            <ac:picMk id="12" creationId="{37E4BE3F-0478-417C-B635-345DA7AAA6A9}"/>
          </ac:picMkLst>
        </pc:picChg>
        <pc:picChg chg="add mod">
          <ac:chgData name="Marta" userId="eac6eb22-5f14-46b4-a4ea-a86e6e8c4acc" providerId="ADAL" clId="{661C6999-6DFA-41E1-9F2F-FC61AEB8EB9F}" dt="2022-02-14T15:35:24.579" v="350"/>
          <ac:picMkLst>
            <pc:docMk/>
            <pc:sldMk cId="2693195115" sldId="461"/>
            <ac:picMk id="17" creationId="{2EA962B5-C63F-44D1-AFA2-8EE5D53270EB}"/>
          </ac:picMkLst>
        </pc:picChg>
      </pc:sldChg>
      <pc:sldChg chg="addSp delSp modSp mod">
        <pc:chgData name="Marta" userId="eac6eb22-5f14-46b4-a4ea-a86e6e8c4acc" providerId="ADAL" clId="{661C6999-6DFA-41E1-9F2F-FC61AEB8EB9F}" dt="2022-02-14T15:42:49.242" v="587" actId="20577"/>
        <pc:sldMkLst>
          <pc:docMk/>
          <pc:sldMk cId="1484635905" sldId="753"/>
        </pc:sldMkLst>
        <pc:spChg chg="del">
          <ac:chgData name="Marta" userId="eac6eb22-5f14-46b4-a4ea-a86e6e8c4acc" providerId="ADAL" clId="{661C6999-6DFA-41E1-9F2F-FC61AEB8EB9F}" dt="2022-02-14T15:35:53.794" v="363" actId="478"/>
          <ac:spMkLst>
            <pc:docMk/>
            <pc:sldMk cId="1484635905" sldId="753"/>
            <ac:spMk id="2" creationId="{DA68B010-FF9B-49AB-B01C-00EBC2262BB9}"/>
          </ac:spMkLst>
        </pc:spChg>
        <pc:spChg chg="mod">
          <ac:chgData name="Marta" userId="eac6eb22-5f14-46b4-a4ea-a86e6e8c4acc" providerId="ADAL" clId="{661C6999-6DFA-41E1-9F2F-FC61AEB8EB9F}" dt="2022-02-14T15:42:49.242" v="587" actId="20577"/>
          <ac:spMkLst>
            <pc:docMk/>
            <pc:sldMk cId="1484635905" sldId="753"/>
            <ac:spMk id="3" creationId="{49BBA79F-5F7E-4DC1-BE4A-E43D184D8E06}"/>
          </ac:spMkLst>
        </pc:spChg>
        <pc:spChg chg="del">
          <ac:chgData name="Marta" userId="eac6eb22-5f14-46b4-a4ea-a86e6e8c4acc" providerId="ADAL" clId="{661C6999-6DFA-41E1-9F2F-FC61AEB8EB9F}" dt="2022-02-14T15:35:53.794" v="363" actId="478"/>
          <ac:spMkLst>
            <pc:docMk/>
            <pc:sldMk cId="1484635905" sldId="753"/>
            <ac:spMk id="4" creationId="{2078680A-7C7F-4DBA-B4EB-B15E6F608E01}"/>
          </ac:spMkLst>
        </pc:spChg>
        <pc:spChg chg="mod">
          <ac:chgData name="Marta" userId="eac6eb22-5f14-46b4-a4ea-a86e6e8c4acc" providerId="ADAL" clId="{661C6999-6DFA-41E1-9F2F-FC61AEB8EB9F}" dt="2022-02-14T15:42:46.865" v="585" actId="20577"/>
          <ac:spMkLst>
            <pc:docMk/>
            <pc:sldMk cId="1484635905" sldId="753"/>
            <ac:spMk id="6" creationId="{00000000-0000-0000-0000-000000000000}"/>
          </ac:spMkLst>
        </pc:spChg>
        <pc:spChg chg="add del mod">
          <ac:chgData name="Marta" userId="eac6eb22-5f14-46b4-a4ea-a86e6e8c4acc" providerId="ADAL" clId="{661C6999-6DFA-41E1-9F2F-FC61AEB8EB9F}" dt="2022-02-14T15:35:57.168" v="365"/>
          <ac:spMkLst>
            <pc:docMk/>
            <pc:sldMk cId="1484635905" sldId="753"/>
            <ac:spMk id="9" creationId="{C9DE1084-8396-4B31-975F-556EFCD9008C}"/>
          </ac:spMkLst>
        </pc:spChg>
        <pc:spChg chg="add del mod">
          <ac:chgData name="Marta" userId="eac6eb22-5f14-46b4-a4ea-a86e6e8c4acc" providerId="ADAL" clId="{661C6999-6DFA-41E1-9F2F-FC61AEB8EB9F}" dt="2022-02-14T15:35:57.168" v="365"/>
          <ac:spMkLst>
            <pc:docMk/>
            <pc:sldMk cId="1484635905" sldId="753"/>
            <ac:spMk id="10" creationId="{F43B1903-8317-4EC2-8242-86EF5BA8DC73}"/>
          </ac:spMkLst>
        </pc:spChg>
        <pc:spChg chg="del">
          <ac:chgData name="Marta" userId="eac6eb22-5f14-46b4-a4ea-a86e6e8c4acc" providerId="ADAL" clId="{661C6999-6DFA-41E1-9F2F-FC61AEB8EB9F}" dt="2022-02-14T15:35:53.794" v="363" actId="478"/>
          <ac:spMkLst>
            <pc:docMk/>
            <pc:sldMk cId="1484635905" sldId="753"/>
            <ac:spMk id="11" creationId="{BA05C39A-4A6F-4B84-8BFC-FDD0418B8D96}"/>
          </ac:spMkLst>
        </pc:spChg>
        <pc:spChg chg="add del mod">
          <ac:chgData name="Marta" userId="eac6eb22-5f14-46b4-a4ea-a86e6e8c4acc" providerId="ADAL" clId="{661C6999-6DFA-41E1-9F2F-FC61AEB8EB9F}" dt="2022-02-14T15:35:57.168" v="365"/>
          <ac:spMkLst>
            <pc:docMk/>
            <pc:sldMk cId="1484635905" sldId="753"/>
            <ac:spMk id="12" creationId="{9FFFE015-B51C-4252-A0C4-D7380EF63D92}"/>
          </ac:spMkLst>
        </pc:spChg>
        <pc:spChg chg="add mod">
          <ac:chgData name="Marta" userId="eac6eb22-5f14-46b4-a4ea-a86e6e8c4acc" providerId="ADAL" clId="{661C6999-6DFA-41E1-9F2F-FC61AEB8EB9F}" dt="2022-02-14T15:36:00.211" v="367"/>
          <ac:spMkLst>
            <pc:docMk/>
            <pc:sldMk cId="1484635905" sldId="753"/>
            <ac:spMk id="14" creationId="{403C2238-44E2-4B09-B926-64244BC2204E}"/>
          </ac:spMkLst>
        </pc:spChg>
        <pc:spChg chg="add mod">
          <ac:chgData name="Marta" userId="eac6eb22-5f14-46b4-a4ea-a86e6e8c4acc" providerId="ADAL" clId="{661C6999-6DFA-41E1-9F2F-FC61AEB8EB9F}" dt="2022-02-14T15:36:00.211" v="367"/>
          <ac:spMkLst>
            <pc:docMk/>
            <pc:sldMk cId="1484635905" sldId="753"/>
            <ac:spMk id="15" creationId="{6C45A98E-AC80-44DF-B63D-4507B8B5C8C3}"/>
          </ac:spMkLst>
        </pc:spChg>
        <pc:spChg chg="add mod">
          <ac:chgData name="Marta" userId="eac6eb22-5f14-46b4-a4ea-a86e6e8c4acc" providerId="ADAL" clId="{661C6999-6DFA-41E1-9F2F-FC61AEB8EB9F}" dt="2022-02-14T15:36:00.211" v="367"/>
          <ac:spMkLst>
            <pc:docMk/>
            <pc:sldMk cId="1484635905" sldId="753"/>
            <ac:spMk id="16" creationId="{20BCA566-E139-4F03-8BBC-585AFB6B99A6}"/>
          </ac:spMkLst>
        </pc:spChg>
        <pc:picChg chg="del">
          <ac:chgData name="Marta" userId="eac6eb22-5f14-46b4-a4ea-a86e6e8c4acc" providerId="ADAL" clId="{661C6999-6DFA-41E1-9F2F-FC61AEB8EB9F}" dt="2022-02-14T15:35:59.836" v="366" actId="478"/>
          <ac:picMkLst>
            <pc:docMk/>
            <pc:sldMk cId="1484635905" sldId="753"/>
            <ac:picMk id="8" creationId="{62259F87-D19D-4C1E-A55B-1FFC14D2BA78}"/>
          </ac:picMkLst>
        </pc:picChg>
        <pc:picChg chg="add del mod">
          <ac:chgData name="Marta" userId="eac6eb22-5f14-46b4-a4ea-a86e6e8c4acc" providerId="ADAL" clId="{661C6999-6DFA-41E1-9F2F-FC61AEB8EB9F}" dt="2022-02-14T15:35:57.168" v="365"/>
          <ac:picMkLst>
            <pc:docMk/>
            <pc:sldMk cId="1484635905" sldId="753"/>
            <ac:picMk id="13" creationId="{286BFDCD-9FBA-42B7-899E-03D751BFE3AB}"/>
          </ac:picMkLst>
        </pc:picChg>
        <pc:picChg chg="add mod">
          <ac:chgData name="Marta" userId="eac6eb22-5f14-46b4-a4ea-a86e6e8c4acc" providerId="ADAL" clId="{661C6999-6DFA-41E1-9F2F-FC61AEB8EB9F}" dt="2022-02-14T15:36:00.211" v="367"/>
          <ac:picMkLst>
            <pc:docMk/>
            <pc:sldMk cId="1484635905" sldId="753"/>
            <ac:picMk id="17" creationId="{D170D516-A40D-417F-8421-7D89F1C8E25C}"/>
          </ac:picMkLst>
        </pc:picChg>
      </pc:sldChg>
      <pc:sldChg chg="addSp delSp modSp mod">
        <pc:chgData name="Marta" userId="eac6eb22-5f14-46b4-a4ea-a86e6e8c4acc" providerId="ADAL" clId="{661C6999-6DFA-41E1-9F2F-FC61AEB8EB9F}" dt="2022-02-14T15:52:28.107" v="660" actId="20577"/>
        <pc:sldMkLst>
          <pc:docMk/>
          <pc:sldMk cId="2932444859" sldId="756"/>
        </pc:sldMkLst>
        <pc:spChg chg="del">
          <ac:chgData name="Marta" userId="eac6eb22-5f14-46b4-a4ea-a86e6e8c4acc" providerId="ADAL" clId="{661C6999-6DFA-41E1-9F2F-FC61AEB8EB9F}" dt="2022-02-14T15:36:24.745" v="374" actId="478"/>
          <ac:spMkLst>
            <pc:docMk/>
            <pc:sldMk cId="2932444859" sldId="756"/>
            <ac:spMk id="2" creationId="{8B41472F-A3EE-41D7-AE08-1F4E3C792660}"/>
          </ac:spMkLst>
        </pc:spChg>
        <pc:spChg chg="mod">
          <ac:chgData name="Marta" userId="eac6eb22-5f14-46b4-a4ea-a86e6e8c4acc" providerId="ADAL" clId="{661C6999-6DFA-41E1-9F2F-FC61AEB8EB9F}" dt="2022-02-14T15:52:28.107" v="660" actId="20577"/>
          <ac:spMkLst>
            <pc:docMk/>
            <pc:sldMk cId="2932444859" sldId="756"/>
            <ac:spMk id="4" creationId="{00000000-0000-0000-0000-000000000000}"/>
          </ac:spMkLst>
        </pc:spChg>
        <pc:spChg chg="del">
          <ac:chgData name="Marta" userId="eac6eb22-5f14-46b4-a4ea-a86e6e8c4acc" providerId="ADAL" clId="{661C6999-6DFA-41E1-9F2F-FC61AEB8EB9F}" dt="2022-02-14T15:36:24.745" v="374" actId="478"/>
          <ac:spMkLst>
            <pc:docMk/>
            <pc:sldMk cId="2932444859" sldId="756"/>
            <ac:spMk id="6" creationId="{CD27FF47-24C2-4C99-A141-E3D97F9C884C}"/>
          </ac:spMkLst>
        </pc:spChg>
        <pc:spChg chg="mod">
          <ac:chgData name="Marta" userId="eac6eb22-5f14-46b4-a4ea-a86e6e8c4acc" providerId="ADAL" clId="{661C6999-6DFA-41E1-9F2F-FC61AEB8EB9F}" dt="2022-02-14T14:19:39.516" v="264" actId="20577"/>
          <ac:spMkLst>
            <pc:docMk/>
            <pc:sldMk cId="2932444859" sldId="756"/>
            <ac:spMk id="8" creationId="{994CAA25-984D-4484-838B-9B092E7155F2}"/>
          </ac:spMkLst>
        </pc:spChg>
        <pc:spChg chg="add mod">
          <ac:chgData name="Marta" userId="eac6eb22-5f14-46b4-a4ea-a86e6e8c4acc" providerId="ADAL" clId="{661C6999-6DFA-41E1-9F2F-FC61AEB8EB9F}" dt="2022-02-14T15:36:35.537" v="376" actId="255"/>
          <ac:spMkLst>
            <pc:docMk/>
            <pc:sldMk cId="2932444859" sldId="756"/>
            <ac:spMk id="10" creationId="{41FD3999-A86A-4BBE-9C18-3124923FD008}"/>
          </ac:spMkLst>
        </pc:spChg>
        <pc:spChg chg="add mod">
          <ac:chgData name="Marta" userId="eac6eb22-5f14-46b4-a4ea-a86e6e8c4acc" providerId="ADAL" clId="{661C6999-6DFA-41E1-9F2F-FC61AEB8EB9F}" dt="2022-02-14T15:36:25.147" v="375"/>
          <ac:spMkLst>
            <pc:docMk/>
            <pc:sldMk cId="2932444859" sldId="756"/>
            <ac:spMk id="11" creationId="{0D988C80-95C6-42A4-B26B-145B0BC7C404}"/>
          </ac:spMkLst>
        </pc:spChg>
        <pc:spChg chg="del">
          <ac:chgData name="Marta" userId="eac6eb22-5f14-46b4-a4ea-a86e6e8c4acc" providerId="ADAL" clId="{661C6999-6DFA-41E1-9F2F-FC61AEB8EB9F}" dt="2022-02-14T15:36:24.745" v="374" actId="478"/>
          <ac:spMkLst>
            <pc:docMk/>
            <pc:sldMk cId="2932444859" sldId="756"/>
            <ac:spMk id="12" creationId="{4DA503FB-519E-45AD-84A3-2F69A868CC8C}"/>
          </ac:spMkLst>
        </pc:spChg>
        <pc:spChg chg="add mod">
          <ac:chgData name="Marta" userId="eac6eb22-5f14-46b4-a4ea-a86e6e8c4acc" providerId="ADAL" clId="{661C6999-6DFA-41E1-9F2F-FC61AEB8EB9F}" dt="2022-02-14T15:36:25.147" v="375"/>
          <ac:spMkLst>
            <pc:docMk/>
            <pc:sldMk cId="2932444859" sldId="756"/>
            <ac:spMk id="13" creationId="{69CDC71E-2ADC-4E43-86EC-45ECC0628026}"/>
          </ac:spMkLst>
        </pc:spChg>
        <pc:picChg chg="del">
          <ac:chgData name="Marta" userId="eac6eb22-5f14-46b4-a4ea-a86e6e8c4acc" providerId="ADAL" clId="{661C6999-6DFA-41E1-9F2F-FC61AEB8EB9F}" dt="2022-02-14T15:36:24.745" v="374" actId="478"/>
          <ac:picMkLst>
            <pc:docMk/>
            <pc:sldMk cId="2932444859" sldId="756"/>
            <ac:picMk id="7" creationId="{3EA069F1-E9E0-4286-98F1-B38420FC503F}"/>
          </ac:picMkLst>
        </pc:picChg>
        <pc:picChg chg="add mod">
          <ac:chgData name="Marta" userId="eac6eb22-5f14-46b4-a4ea-a86e6e8c4acc" providerId="ADAL" clId="{661C6999-6DFA-41E1-9F2F-FC61AEB8EB9F}" dt="2022-02-14T15:36:25.147" v="375"/>
          <ac:picMkLst>
            <pc:docMk/>
            <pc:sldMk cId="2932444859" sldId="756"/>
            <ac:picMk id="14" creationId="{DBAA60BC-8150-45D5-90CE-79DE208AD16B}"/>
          </ac:picMkLst>
        </pc:picChg>
      </pc:sldChg>
      <pc:sldChg chg="addSp delSp modSp mod ord">
        <pc:chgData name="Marta" userId="eac6eb22-5f14-46b4-a4ea-a86e6e8c4acc" providerId="ADAL" clId="{661C6999-6DFA-41E1-9F2F-FC61AEB8EB9F}" dt="2022-02-14T15:41:54.485" v="563" actId="20577"/>
        <pc:sldMkLst>
          <pc:docMk/>
          <pc:sldMk cId="4279644075" sldId="759"/>
        </pc:sldMkLst>
        <pc:spChg chg="del">
          <ac:chgData name="Marta" userId="eac6eb22-5f14-46b4-a4ea-a86e6e8c4acc" providerId="ADAL" clId="{661C6999-6DFA-41E1-9F2F-FC61AEB8EB9F}" dt="2022-02-14T15:35:09.439" v="343" actId="478"/>
          <ac:spMkLst>
            <pc:docMk/>
            <pc:sldMk cId="4279644075" sldId="759"/>
            <ac:spMk id="2" creationId="{D677FC44-F51B-466F-AED6-3CB59EAFC0FD}"/>
          </ac:spMkLst>
        </pc:spChg>
        <pc:spChg chg="mod">
          <ac:chgData name="Marta" userId="eac6eb22-5f14-46b4-a4ea-a86e6e8c4acc" providerId="ADAL" clId="{661C6999-6DFA-41E1-9F2F-FC61AEB8EB9F}" dt="2022-02-14T15:41:51.661" v="561" actId="20577"/>
          <ac:spMkLst>
            <pc:docMk/>
            <pc:sldMk cId="4279644075" sldId="759"/>
            <ac:spMk id="3" creationId="{00000000-0000-0000-0000-000000000000}"/>
          </ac:spMkLst>
        </pc:spChg>
        <pc:spChg chg="del">
          <ac:chgData name="Marta" userId="eac6eb22-5f14-46b4-a4ea-a86e6e8c4acc" providerId="ADAL" clId="{661C6999-6DFA-41E1-9F2F-FC61AEB8EB9F}" dt="2022-02-14T15:35:09.439" v="343" actId="478"/>
          <ac:spMkLst>
            <pc:docMk/>
            <pc:sldMk cId="4279644075" sldId="759"/>
            <ac:spMk id="4" creationId="{E037D669-169A-4E57-AE2C-287593D5E0A7}"/>
          </ac:spMkLst>
        </pc:spChg>
        <pc:spChg chg="mod">
          <ac:chgData name="Marta" userId="eac6eb22-5f14-46b4-a4ea-a86e6e8c4acc" providerId="ADAL" clId="{661C6999-6DFA-41E1-9F2F-FC61AEB8EB9F}" dt="2022-02-14T15:41:54.485" v="563" actId="20577"/>
          <ac:spMkLst>
            <pc:docMk/>
            <pc:sldMk cId="4279644075" sldId="759"/>
            <ac:spMk id="7" creationId="{C542E130-C53F-4C9B-A35D-CF6E6831ABC8}"/>
          </ac:spMkLst>
        </pc:spChg>
        <pc:spChg chg="del">
          <ac:chgData name="Marta" userId="eac6eb22-5f14-46b4-a4ea-a86e6e8c4acc" providerId="ADAL" clId="{661C6999-6DFA-41E1-9F2F-FC61AEB8EB9F}" dt="2022-02-14T15:35:09.439" v="343" actId="478"/>
          <ac:spMkLst>
            <pc:docMk/>
            <pc:sldMk cId="4279644075" sldId="759"/>
            <ac:spMk id="9" creationId="{E4CCC7DB-20D0-475B-B55A-28DDE780D5F6}"/>
          </ac:spMkLst>
        </pc:spChg>
        <pc:spChg chg="add mod">
          <ac:chgData name="Marta" userId="eac6eb22-5f14-46b4-a4ea-a86e6e8c4acc" providerId="ADAL" clId="{661C6999-6DFA-41E1-9F2F-FC61AEB8EB9F}" dt="2022-02-14T15:35:09.787" v="344"/>
          <ac:spMkLst>
            <pc:docMk/>
            <pc:sldMk cId="4279644075" sldId="759"/>
            <ac:spMk id="10" creationId="{3D090CF6-5C1B-4BE3-A615-3C0228981C66}"/>
          </ac:spMkLst>
        </pc:spChg>
        <pc:spChg chg="add mod">
          <ac:chgData name="Marta" userId="eac6eb22-5f14-46b4-a4ea-a86e6e8c4acc" providerId="ADAL" clId="{661C6999-6DFA-41E1-9F2F-FC61AEB8EB9F}" dt="2022-02-14T15:35:09.787" v="344"/>
          <ac:spMkLst>
            <pc:docMk/>
            <pc:sldMk cId="4279644075" sldId="759"/>
            <ac:spMk id="11" creationId="{D346C285-4B4E-4B4C-86CA-03EE65A9E806}"/>
          </ac:spMkLst>
        </pc:spChg>
        <pc:spChg chg="add mod">
          <ac:chgData name="Marta" userId="eac6eb22-5f14-46b4-a4ea-a86e6e8c4acc" providerId="ADAL" clId="{661C6999-6DFA-41E1-9F2F-FC61AEB8EB9F}" dt="2022-02-14T15:35:09.787" v="344"/>
          <ac:spMkLst>
            <pc:docMk/>
            <pc:sldMk cId="4279644075" sldId="759"/>
            <ac:spMk id="12" creationId="{0861272F-5156-463C-9C6F-4527EAAA90F2}"/>
          </ac:spMkLst>
        </pc:spChg>
        <pc:picChg chg="del">
          <ac:chgData name="Marta" userId="eac6eb22-5f14-46b4-a4ea-a86e6e8c4acc" providerId="ADAL" clId="{661C6999-6DFA-41E1-9F2F-FC61AEB8EB9F}" dt="2022-02-14T15:35:09.439" v="343" actId="478"/>
          <ac:picMkLst>
            <pc:docMk/>
            <pc:sldMk cId="4279644075" sldId="759"/>
            <ac:picMk id="6" creationId="{B53F7682-EE0D-4290-A208-DDA2D8ED2CC8}"/>
          </ac:picMkLst>
        </pc:picChg>
        <pc:picChg chg="add mod">
          <ac:chgData name="Marta" userId="eac6eb22-5f14-46b4-a4ea-a86e6e8c4acc" providerId="ADAL" clId="{661C6999-6DFA-41E1-9F2F-FC61AEB8EB9F}" dt="2022-02-14T15:35:09.787" v="344"/>
          <ac:picMkLst>
            <pc:docMk/>
            <pc:sldMk cId="4279644075" sldId="759"/>
            <ac:picMk id="13" creationId="{9E1787E6-A7FA-4562-B615-C9D88C8267E5}"/>
          </ac:picMkLst>
        </pc:picChg>
      </pc:sldChg>
      <pc:sldChg chg="addSp delSp modSp mod ord">
        <pc:chgData name="Marta" userId="eac6eb22-5f14-46b4-a4ea-a86e6e8c4acc" providerId="ADAL" clId="{661C6999-6DFA-41E1-9F2F-FC61AEB8EB9F}" dt="2022-02-14T15:42:39.526" v="581" actId="20577"/>
        <pc:sldMkLst>
          <pc:docMk/>
          <pc:sldMk cId="1299466057" sldId="769"/>
        </pc:sldMkLst>
        <pc:spChg chg="del">
          <ac:chgData name="Marta" userId="eac6eb22-5f14-46b4-a4ea-a86e6e8c4acc" providerId="ADAL" clId="{661C6999-6DFA-41E1-9F2F-FC61AEB8EB9F}" dt="2022-02-14T15:35:45.832" v="359" actId="478"/>
          <ac:spMkLst>
            <pc:docMk/>
            <pc:sldMk cId="1299466057" sldId="769"/>
            <ac:spMk id="2" creationId="{DE22E032-5ED4-46D5-8248-3286050BA909}"/>
          </ac:spMkLst>
        </pc:spChg>
        <pc:spChg chg="del">
          <ac:chgData name="Marta" userId="eac6eb22-5f14-46b4-a4ea-a86e6e8c4acc" providerId="ADAL" clId="{661C6999-6DFA-41E1-9F2F-FC61AEB8EB9F}" dt="2022-02-14T15:35:45.832" v="359" actId="478"/>
          <ac:spMkLst>
            <pc:docMk/>
            <pc:sldMk cId="1299466057" sldId="769"/>
            <ac:spMk id="3" creationId="{88D4AFD8-D003-4049-A099-E4EE17481E3C}"/>
          </ac:spMkLst>
        </pc:spChg>
        <pc:spChg chg="del">
          <ac:chgData name="Marta" userId="eac6eb22-5f14-46b4-a4ea-a86e6e8c4acc" providerId="ADAL" clId="{661C6999-6DFA-41E1-9F2F-FC61AEB8EB9F}" dt="2022-02-14T15:35:45.832" v="359" actId="478"/>
          <ac:spMkLst>
            <pc:docMk/>
            <pc:sldMk cId="1299466057" sldId="769"/>
            <ac:spMk id="5" creationId="{CA8F0732-BC9C-4489-8513-4C1C6B02FA45}"/>
          </ac:spMkLst>
        </pc:spChg>
        <pc:spChg chg="mod">
          <ac:chgData name="Marta" userId="eac6eb22-5f14-46b4-a4ea-a86e6e8c4acc" providerId="ADAL" clId="{661C6999-6DFA-41E1-9F2F-FC61AEB8EB9F}" dt="2022-02-14T15:42:37.495" v="579" actId="20577"/>
          <ac:spMkLst>
            <pc:docMk/>
            <pc:sldMk cId="1299466057" sldId="769"/>
            <ac:spMk id="6" creationId="{00000000-0000-0000-0000-000000000000}"/>
          </ac:spMkLst>
        </pc:spChg>
        <pc:spChg chg="add mod">
          <ac:chgData name="Marta" userId="eac6eb22-5f14-46b4-a4ea-a86e6e8c4acc" providerId="ADAL" clId="{661C6999-6DFA-41E1-9F2F-FC61AEB8EB9F}" dt="2022-02-14T15:35:46.291" v="360"/>
          <ac:spMkLst>
            <pc:docMk/>
            <pc:sldMk cId="1299466057" sldId="769"/>
            <ac:spMk id="10" creationId="{33C71D3D-B8A4-4319-9066-7586E6863122}"/>
          </ac:spMkLst>
        </pc:spChg>
        <pc:spChg chg="add mod">
          <ac:chgData name="Marta" userId="eac6eb22-5f14-46b4-a4ea-a86e6e8c4acc" providerId="ADAL" clId="{661C6999-6DFA-41E1-9F2F-FC61AEB8EB9F}" dt="2022-02-14T15:35:46.291" v="360"/>
          <ac:spMkLst>
            <pc:docMk/>
            <pc:sldMk cId="1299466057" sldId="769"/>
            <ac:spMk id="11" creationId="{5FC18E66-7576-4AE9-8781-EE695BD047A8}"/>
          </ac:spMkLst>
        </pc:spChg>
        <pc:spChg chg="add mod">
          <ac:chgData name="Marta" userId="eac6eb22-5f14-46b4-a4ea-a86e6e8c4acc" providerId="ADAL" clId="{661C6999-6DFA-41E1-9F2F-FC61AEB8EB9F}" dt="2022-02-14T15:35:46.291" v="360"/>
          <ac:spMkLst>
            <pc:docMk/>
            <pc:sldMk cId="1299466057" sldId="769"/>
            <ac:spMk id="12" creationId="{8AA1DBC4-E1B3-4478-9C88-AD2E26038C11}"/>
          </ac:spMkLst>
        </pc:spChg>
        <pc:spChg chg="mod">
          <ac:chgData name="Marta" userId="eac6eb22-5f14-46b4-a4ea-a86e6e8c4acc" providerId="ADAL" clId="{661C6999-6DFA-41E1-9F2F-FC61AEB8EB9F}" dt="2022-02-14T15:42:39.526" v="581" actId="20577"/>
          <ac:spMkLst>
            <pc:docMk/>
            <pc:sldMk cId="1299466057" sldId="769"/>
            <ac:spMk id="13" creationId="{5EBA3C3A-26F7-4697-89FF-46569E674F13}"/>
          </ac:spMkLst>
        </pc:spChg>
        <pc:picChg chg="del">
          <ac:chgData name="Marta" userId="eac6eb22-5f14-46b4-a4ea-a86e6e8c4acc" providerId="ADAL" clId="{661C6999-6DFA-41E1-9F2F-FC61AEB8EB9F}" dt="2022-02-14T15:35:45.832" v="359" actId="478"/>
          <ac:picMkLst>
            <pc:docMk/>
            <pc:sldMk cId="1299466057" sldId="769"/>
            <ac:picMk id="7" creationId="{0A9180D0-146E-4A48-98CA-9CBB9DFD4007}"/>
          </ac:picMkLst>
        </pc:picChg>
        <pc:picChg chg="add mod">
          <ac:chgData name="Marta" userId="eac6eb22-5f14-46b4-a4ea-a86e6e8c4acc" providerId="ADAL" clId="{661C6999-6DFA-41E1-9F2F-FC61AEB8EB9F}" dt="2022-02-14T15:35:46.291" v="360"/>
          <ac:picMkLst>
            <pc:docMk/>
            <pc:sldMk cId="1299466057" sldId="769"/>
            <ac:picMk id="14" creationId="{F736C2C8-6528-4643-947E-B01AA46581E4}"/>
          </ac:picMkLst>
        </pc:picChg>
      </pc:sldChg>
      <pc:sldChg chg="addSp delSp modSp mod ord">
        <pc:chgData name="Marta" userId="eac6eb22-5f14-46b4-a4ea-a86e6e8c4acc" providerId="ADAL" clId="{661C6999-6DFA-41E1-9F2F-FC61AEB8EB9F}" dt="2022-02-14T15:42:22.010" v="571" actId="20577"/>
        <pc:sldMkLst>
          <pc:docMk/>
          <pc:sldMk cId="720284508" sldId="770"/>
        </pc:sldMkLst>
        <pc:spChg chg="del">
          <ac:chgData name="Marta" userId="eac6eb22-5f14-46b4-a4ea-a86e6e8c4acc" providerId="ADAL" clId="{661C6999-6DFA-41E1-9F2F-FC61AEB8EB9F}" dt="2022-02-14T15:35:29.528" v="351" actId="478"/>
          <ac:spMkLst>
            <pc:docMk/>
            <pc:sldMk cId="720284508" sldId="770"/>
            <ac:spMk id="2" creationId="{10BFB850-ECE3-4487-9DB3-E5789189384E}"/>
          </ac:spMkLst>
        </pc:spChg>
        <pc:spChg chg="del">
          <ac:chgData name="Marta" userId="eac6eb22-5f14-46b4-a4ea-a86e6e8c4acc" providerId="ADAL" clId="{661C6999-6DFA-41E1-9F2F-FC61AEB8EB9F}" dt="2022-02-14T15:35:29.528" v="351" actId="478"/>
          <ac:spMkLst>
            <pc:docMk/>
            <pc:sldMk cId="720284508" sldId="770"/>
            <ac:spMk id="3" creationId="{88D4AFD8-D003-4049-A099-E4EE17481E3C}"/>
          </ac:spMkLst>
        </pc:spChg>
        <pc:spChg chg="del">
          <ac:chgData name="Marta" userId="eac6eb22-5f14-46b4-a4ea-a86e6e8c4acc" providerId="ADAL" clId="{661C6999-6DFA-41E1-9F2F-FC61AEB8EB9F}" dt="2022-02-14T15:35:29.528" v="351" actId="478"/>
          <ac:spMkLst>
            <pc:docMk/>
            <pc:sldMk cId="720284508" sldId="770"/>
            <ac:spMk id="5" creationId="{29DE63CD-7138-4680-B954-49E72C24459E}"/>
          </ac:spMkLst>
        </pc:spChg>
        <pc:spChg chg="mod">
          <ac:chgData name="Marta" userId="eac6eb22-5f14-46b4-a4ea-a86e6e8c4acc" providerId="ADAL" clId="{661C6999-6DFA-41E1-9F2F-FC61AEB8EB9F}" dt="2022-02-14T15:42:19.242" v="569" actId="20577"/>
          <ac:spMkLst>
            <pc:docMk/>
            <pc:sldMk cId="720284508" sldId="770"/>
            <ac:spMk id="6" creationId="{00000000-0000-0000-0000-000000000000}"/>
          </ac:spMkLst>
        </pc:spChg>
        <pc:spChg chg="add mod">
          <ac:chgData name="Marta" userId="eac6eb22-5f14-46b4-a4ea-a86e6e8c4acc" providerId="ADAL" clId="{661C6999-6DFA-41E1-9F2F-FC61AEB8EB9F}" dt="2022-02-14T15:35:29.783" v="352"/>
          <ac:spMkLst>
            <pc:docMk/>
            <pc:sldMk cId="720284508" sldId="770"/>
            <ac:spMk id="10" creationId="{27B3A805-B9CE-43B0-9634-2B2D736B9494}"/>
          </ac:spMkLst>
        </pc:spChg>
        <pc:spChg chg="mod">
          <ac:chgData name="Marta" userId="eac6eb22-5f14-46b4-a4ea-a86e6e8c4acc" providerId="ADAL" clId="{661C6999-6DFA-41E1-9F2F-FC61AEB8EB9F}" dt="2022-02-14T15:42:22.010" v="571" actId="20577"/>
          <ac:spMkLst>
            <pc:docMk/>
            <pc:sldMk cId="720284508" sldId="770"/>
            <ac:spMk id="12" creationId="{26BF53E5-B88D-473C-920E-E8E885F8CCF4}"/>
          </ac:spMkLst>
        </pc:spChg>
        <pc:spChg chg="add mod">
          <ac:chgData name="Marta" userId="eac6eb22-5f14-46b4-a4ea-a86e6e8c4acc" providerId="ADAL" clId="{661C6999-6DFA-41E1-9F2F-FC61AEB8EB9F}" dt="2022-02-14T15:35:29.783" v="352"/>
          <ac:spMkLst>
            <pc:docMk/>
            <pc:sldMk cId="720284508" sldId="770"/>
            <ac:spMk id="13" creationId="{EFC9EAF7-1FD3-4854-B2F5-DD9962E740BE}"/>
          </ac:spMkLst>
        </pc:spChg>
        <pc:spChg chg="add mod">
          <ac:chgData name="Marta" userId="eac6eb22-5f14-46b4-a4ea-a86e6e8c4acc" providerId="ADAL" clId="{661C6999-6DFA-41E1-9F2F-FC61AEB8EB9F}" dt="2022-02-14T15:35:29.783" v="352"/>
          <ac:spMkLst>
            <pc:docMk/>
            <pc:sldMk cId="720284508" sldId="770"/>
            <ac:spMk id="14" creationId="{89C87399-3964-4DBD-BD97-76E0392ED8DF}"/>
          </ac:spMkLst>
        </pc:spChg>
        <pc:picChg chg="del">
          <ac:chgData name="Marta" userId="eac6eb22-5f14-46b4-a4ea-a86e6e8c4acc" providerId="ADAL" clId="{661C6999-6DFA-41E1-9F2F-FC61AEB8EB9F}" dt="2022-02-14T15:35:29.528" v="351" actId="478"/>
          <ac:picMkLst>
            <pc:docMk/>
            <pc:sldMk cId="720284508" sldId="770"/>
            <ac:picMk id="7" creationId="{80FD921C-8B78-4992-A989-5AB8BF4584D0}"/>
          </ac:picMkLst>
        </pc:picChg>
        <pc:picChg chg="add mod">
          <ac:chgData name="Marta" userId="eac6eb22-5f14-46b4-a4ea-a86e6e8c4acc" providerId="ADAL" clId="{661C6999-6DFA-41E1-9F2F-FC61AEB8EB9F}" dt="2022-02-14T15:35:29.783" v="352"/>
          <ac:picMkLst>
            <pc:docMk/>
            <pc:sldMk cId="720284508" sldId="770"/>
            <ac:picMk id="15" creationId="{DC595F34-15D1-4250-9266-F5EDAF4D9FA0}"/>
          </ac:picMkLst>
        </pc:picChg>
      </pc:sldChg>
      <pc:sldChg chg="addSp delSp modSp mod ord">
        <pc:chgData name="Marta" userId="eac6eb22-5f14-46b4-a4ea-a86e6e8c4acc" providerId="ADAL" clId="{661C6999-6DFA-41E1-9F2F-FC61AEB8EB9F}" dt="2022-02-14T15:42:04.472" v="565" actId="20577"/>
        <pc:sldMkLst>
          <pc:docMk/>
          <pc:sldMk cId="3888553813" sldId="879"/>
        </pc:sldMkLst>
        <pc:spChg chg="mod">
          <ac:chgData name="Marta" userId="eac6eb22-5f14-46b4-a4ea-a86e6e8c4acc" providerId="ADAL" clId="{661C6999-6DFA-41E1-9F2F-FC61AEB8EB9F}" dt="2022-02-14T15:42:04.472" v="565" actId="20577"/>
          <ac:spMkLst>
            <pc:docMk/>
            <pc:sldMk cId="3888553813" sldId="879"/>
            <ac:spMk id="2" creationId="{91383D11-DEC4-4BFF-88BB-8FB2206CEB37}"/>
          </ac:spMkLst>
        </pc:spChg>
        <pc:spChg chg="del">
          <ac:chgData name="Marta" userId="eac6eb22-5f14-46b4-a4ea-a86e6e8c4acc" providerId="ADAL" clId="{661C6999-6DFA-41E1-9F2F-FC61AEB8EB9F}" dt="2022-02-14T15:35:13.833" v="345" actId="478"/>
          <ac:spMkLst>
            <pc:docMk/>
            <pc:sldMk cId="3888553813" sldId="879"/>
            <ac:spMk id="3" creationId="{8621C8EE-0219-41A7-8DA5-E8C5AEB14A01}"/>
          </ac:spMkLst>
        </pc:spChg>
        <pc:spChg chg="mod">
          <ac:chgData name="Marta" userId="eac6eb22-5f14-46b4-a4ea-a86e6e8c4acc" providerId="ADAL" clId="{661C6999-6DFA-41E1-9F2F-FC61AEB8EB9F}" dt="2022-02-14T15:32:39.890" v="307" actId="1076"/>
          <ac:spMkLst>
            <pc:docMk/>
            <pc:sldMk cId="3888553813" sldId="879"/>
            <ac:spMk id="4" creationId="{E8E02AC0-EA95-4CA2-B250-70F98D25C504}"/>
          </ac:spMkLst>
        </pc:spChg>
        <pc:spChg chg="del">
          <ac:chgData name="Marta" userId="eac6eb22-5f14-46b4-a4ea-a86e6e8c4acc" providerId="ADAL" clId="{661C6999-6DFA-41E1-9F2F-FC61AEB8EB9F}" dt="2022-02-14T15:35:13.833" v="345" actId="478"/>
          <ac:spMkLst>
            <pc:docMk/>
            <pc:sldMk cId="3888553813" sldId="879"/>
            <ac:spMk id="5" creationId="{40955CF1-E7E6-4541-A1EA-E7E723C9D7CD}"/>
          </ac:spMkLst>
        </pc:spChg>
        <pc:spChg chg="del">
          <ac:chgData name="Marta" userId="eac6eb22-5f14-46b4-a4ea-a86e6e8c4acc" providerId="ADAL" clId="{661C6999-6DFA-41E1-9F2F-FC61AEB8EB9F}" dt="2022-02-14T15:35:13.833" v="345" actId="478"/>
          <ac:spMkLst>
            <pc:docMk/>
            <pc:sldMk cId="3888553813" sldId="879"/>
            <ac:spMk id="12" creationId="{0275828B-1EFE-47A0-B81B-A1B3DF6B5ADE}"/>
          </ac:spMkLst>
        </pc:spChg>
        <pc:spChg chg="add del">
          <ac:chgData name="Marta" userId="eac6eb22-5f14-46b4-a4ea-a86e6e8c4acc" providerId="ADAL" clId="{661C6999-6DFA-41E1-9F2F-FC61AEB8EB9F}" dt="2022-02-14T15:30:33.921" v="292" actId="22"/>
          <ac:spMkLst>
            <pc:docMk/>
            <pc:sldMk cId="3888553813" sldId="879"/>
            <ac:spMk id="14" creationId="{9571E4F3-A2E3-442B-9FC5-90AA030D19D0}"/>
          </ac:spMkLst>
        </pc:spChg>
        <pc:spChg chg="add mod">
          <ac:chgData name="Marta" userId="eac6eb22-5f14-46b4-a4ea-a86e6e8c4acc" providerId="ADAL" clId="{661C6999-6DFA-41E1-9F2F-FC61AEB8EB9F}" dt="2022-02-14T15:35:14.087" v="346"/>
          <ac:spMkLst>
            <pc:docMk/>
            <pc:sldMk cId="3888553813" sldId="879"/>
            <ac:spMk id="16" creationId="{94C294CD-5CFA-4E9C-B2CD-01EA80417467}"/>
          </ac:spMkLst>
        </pc:spChg>
        <pc:spChg chg="add mod">
          <ac:chgData name="Marta" userId="eac6eb22-5f14-46b4-a4ea-a86e6e8c4acc" providerId="ADAL" clId="{661C6999-6DFA-41E1-9F2F-FC61AEB8EB9F}" dt="2022-02-14T15:35:14.087" v="346"/>
          <ac:spMkLst>
            <pc:docMk/>
            <pc:sldMk cId="3888553813" sldId="879"/>
            <ac:spMk id="18" creationId="{C4506E1A-E304-4CB4-8660-6D724E0B06AD}"/>
          </ac:spMkLst>
        </pc:spChg>
        <pc:spChg chg="add mod">
          <ac:chgData name="Marta" userId="eac6eb22-5f14-46b4-a4ea-a86e6e8c4acc" providerId="ADAL" clId="{661C6999-6DFA-41E1-9F2F-FC61AEB8EB9F}" dt="2022-02-14T15:35:14.087" v="346"/>
          <ac:spMkLst>
            <pc:docMk/>
            <pc:sldMk cId="3888553813" sldId="879"/>
            <ac:spMk id="19" creationId="{3B4D6011-62B7-42F0-9442-638B6CEF922D}"/>
          </ac:spMkLst>
        </pc:spChg>
        <pc:picChg chg="mod">
          <ac:chgData name="Marta" userId="eac6eb22-5f14-46b4-a4ea-a86e6e8c4acc" providerId="ADAL" clId="{661C6999-6DFA-41E1-9F2F-FC61AEB8EB9F}" dt="2022-02-14T15:32:37.110" v="305" actId="1076"/>
          <ac:picMkLst>
            <pc:docMk/>
            <pc:sldMk cId="3888553813" sldId="879"/>
            <ac:picMk id="6" creationId="{FAB1BF17-3A41-4541-8316-70911C21F415}"/>
          </ac:picMkLst>
        </pc:picChg>
        <pc:picChg chg="mod">
          <ac:chgData name="Marta" userId="eac6eb22-5f14-46b4-a4ea-a86e6e8c4acc" providerId="ADAL" clId="{661C6999-6DFA-41E1-9F2F-FC61AEB8EB9F}" dt="2022-02-14T15:33:21.701" v="332" actId="1036"/>
          <ac:picMkLst>
            <pc:docMk/>
            <pc:sldMk cId="3888553813" sldId="879"/>
            <ac:picMk id="7" creationId="{2E1269CC-152A-4332-8438-63FC4ADC1E57}"/>
          </ac:picMkLst>
        </pc:picChg>
        <pc:picChg chg="mod">
          <ac:chgData name="Marta" userId="eac6eb22-5f14-46b4-a4ea-a86e6e8c4acc" providerId="ADAL" clId="{661C6999-6DFA-41E1-9F2F-FC61AEB8EB9F}" dt="2022-02-14T15:33:21.701" v="332" actId="1036"/>
          <ac:picMkLst>
            <pc:docMk/>
            <pc:sldMk cId="3888553813" sldId="879"/>
            <ac:picMk id="9" creationId="{9F39D171-157B-4409-9B51-F75712CB4BE2}"/>
          </ac:picMkLst>
        </pc:picChg>
        <pc:picChg chg="del">
          <ac:chgData name="Marta" userId="eac6eb22-5f14-46b4-a4ea-a86e6e8c4acc" providerId="ADAL" clId="{661C6999-6DFA-41E1-9F2F-FC61AEB8EB9F}" dt="2022-02-14T15:35:13.833" v="345" actId="478"/>
          <ac:picMkLst>
            <pc:docMk/>
            <pc:sldMk cId="3888553813" sldId="879"/>
            <ac:picMk id="10" creationId="{FC2D7103-E7A1-4181-9248-567ED483A1C2}"/>
          </ac:picMkLst>
        </pc:picChg>
        <pc:picChg chg="mod">
          <ac:chgData name="Marta" userId="eac6eb22-5f14-46b4-a4ea-a86e6e8c4acc" providerId="ADAL" clId="{661C6999-6DFA-41E1-9F2F-FC61AEB8EB9F}" dt="2022-02-14T15:33:21.701" v="332" actId="1036"/>
          <ac:picMkLst>
            <pc:docMk/>
            <pc:sldMk cId="3888553813" sldId="879"/>
            <ac:picMk id="15" creationId="{7FDA0B01-D45E-4688-BEA1-46E0D082A2A6}"/>
          </ac:picMkLst>
        </pc:picChg>
        <pc:picChg chg="mod">
          <ac:chgData name="Marta" userId="eac6eb22-5f14-46b4-a4ea-a86e6e8c4acc" providerId="ADAL" clId="{661C6999-6DFA-41E1-9F2F-FC61AEB8EB9F}" dt="2022-02-14T15:33:21.701" v="332" actId="1036"/>
          <ac:picMkLst>
            <pc:docMk/>
            <pc:sldMk cId="3888553813" sldId="879"/>
            <ac:picMk id="17" creationId="{5DCC1BA3-CAD4-452E-8302-C54DBC485768}"/>
          </ac:picMkLst>
        </pc:picChg>
        <pc:picChg chg="add mod">
          <ac:chgData name="Marta" userId="eac6eb22-5f14-46b4-a4ea-a86e6e8c4acc" providerId="ADAL" clId="{661C6999-6DFA-41E1-9F2F-FC61AEB8EB9F}" dt="2022-02-14T15:35:14.087" v="346"/>
          <ac:picMkLst>
            <pc:docMk/>
            <pc:sldMk cId="3888553813" sldId="879"/>
            <ac:picMk id="20" creationId="{7A71E7BE-3ED4-40E3-A4DD-B53305B980A0}"/>
          </ac:picMkLst>
        </pc:picChg>
        <pc:picChg chg="add mod">
          <ac:chgData name="Marta" userId="eac6eb22-5f14-46b4-a4ea-a86e6e8c4acc" providerId="ADAL" clId="{661C6999-6DFA-41E1-9F2F-FC61AEB8EB9F}" dt="2022-02-14T15:33:21.701" v="332" actId="1036"/>
          <ac:picMkLst>
            <pc:docMk/>
            <pc:sldMk cId="3888553813" sldId="879"/>
            <ac:picMk id="1026" creationId="{00EB0658-355A-4D22-BE92-D259930690A7}"/>
          </ac:picMkLst>
        </pc:picChg>
      </pc:sldChg>
      <pc:sldChg chg="addSp delSp modSp del mod">
        <pc:chgData name="Marta" userId="eac6eb22-5f14-46b4-a4ea-a86e6e8c4acc" providerId="ADAL" clId="{661C6999-6DFA-41E1-9F2F-FC61AEB8EB9F}" dt="2022-02-14T15:43:32.524" v="596" actId="47"/>
        <pc:sldMkLst>
          <pc:docMk/>
          <pc:sldMk cId="2083658885" sldId="900"/>
        </pc:sldMkLst>
        <pc:spChg chg="del">
          <ac:chgData name="Marta" userId="eac6eb22-5f14-46b4-a4ea-a86e6e8c4acc" providerId="ADAL" clId="{661C6999-6DFA-41E1-9F2F-FC61AEB8EB9F}" dt="2022-02-14T15:36:10.681" v="370" actId="478"/>
          <ac:spMkLst>
            <pc:docMk/>
            <pc:sldMk cId="2083658885" sldId="900"/>
            <ac:spMk id="3" creationId="{88D4AFD8-D003-4049-A099-E4EE17481E3C}"/>
          </ac:spMkLst>
        </pc:spChg>
        <pc:spChg chg="mod">
          <ac:chgData name="Marta" userId="eac6eb22-5f14-46b4-a4ea-a86e6e8c4acc" providerId="ADAL" clId="{661C6999-6DFA-41E1-9F2F-FC61AEB8EB9F}" dt="2022-02-14T15:43:26.239" v="595" actId="20577"/>
          <ac:spMkLst>
            <pc:docMk/>
            <pc:sldMk cId="2083658885" sldId="900"/>
            <ac:spMk id="6" creationId="{00000000-0000-0000-0000-000000000000}"/>
          </ac:spMkLst>
        </pc:spChg>
        <pc:spChg chg="add mod">
          <ac:chgData name="Marta" userId="eac6eb22-5f14-46b4-a4ea-a86e6e8c4acc" providerId="ADAL" clId="{661C6999-6DFA-41E1-9F2F-FC61AEB8EB9F}" dt="2022-02-14T15:36:11.353" v="371"/>
          <ac:spMkLst>
            <pc:docMk/>
            <pc:sldMk cId="2083658885" sldId="900"/>
            <ac:spMk id="7" creationId="{96A6FA3D-907A-4B89-9982-336B134B277C}"/>
          </ac:spMkLst>
        </pc:spChg>
        <pc:spChg chg="add mod">
          <ac:chgData name="Marta" userId="eac6eb22-5f14-46b4-a4ea-a86e6e8c4acc" providerId="ADAL" clId="{661C6999-6DFA-41E1-9F2F-FC61AEB8EB9F}" dt="2022-02-14T15:36:11.353" v="371"/>
          <ac:spMkLst>
            <pc:docMk/>
            <pc:sldMk cId="2083658885" sldId="900"/>
            <ac:spMk id="8" creationId="{CE9F983F-D23F-4741-9ACE-48B47606E3A4}"/>
          </ac:spMkLst>
        </pc:spChg>
        <pc:spChg chg="add mod">
          <ac:chgData name="Marta" userId="eac6eb22-5f14-46b4-a4ea-a86e6e8c4acc" providerId="ADAL" clId="{661C6999-6DFA-41E1-9F2F-FC61AEB8EB9F}" dt="2022-02-14T15:36:11.353" v="371"/>
          <ac:spMkLst>
            <pc:docMk/>
            <pc:sldMk cId="2083658885" sldId="900"/>
            <ac:spMk id="9" creationId="{D3AB54B0-AD67-4B5B-BE5D-E1FEEDA87223}"/>
          </ac:spMkLst>
        </pc:spChg>
        <pc:picChg chg="add mod">
          <ac:chgData name="Marta" userId="eac6eb22-5f14-46b4-a4ea-a86e6e8c4acc" providerId="ADAL" clId="{661C6999-6DFA-41E1-9F2F-FC61AEB8EB9F}" dt="2022-02-14T15:36:11.353" v="371"/>
          <ac:picMkLst>
            <pc:docMk/>
            <pc:sldMk cId="2083658885" sldId="900"/>
            <ac:picMk id="11" creationId="{FA84BC2C-C9AF-49F0-84EA-0879B1BEA3CF}"/>
          </ac:picMkLst>
        </pc:picChg>
      </pc:sldChg>
      <pc:sldChg chg="addSp delSp modSp mod">
        <pc:chgData name="Marta" userId="eac6eb22-5f14-46b4-a4ea-a86e6e8c4acc" providerId="ADAL" clId="{661C6999-6DFA-41E1-9F2F-FC61AEB8EB9F}" dt="2022-02-15T14:33:11.916" v="774" actId="20577"/>
        <pc:sldMkLst>
          <pc:docMk/>
          <pc:sldMk cId="644561616" sldId="901"/>
        </pc:sldMkLst>
        <pc:spChg chg="mod">
          <ac:chgData name="Marta" userId="eac6eb22-5f14-46b4-a4ea-a86e6e8c4acc" providerId="ADAL" clId="{661C6999-6DFA-41E1-9F2F-FC61AEB8EB9F}" dt="2022-02-14T15:44:27.200" v="627" actId="14100"/>
          <ac:spMkLst>
            <pc:docMk/>
            <pc:sldMk cId="644561616" sldId="901"/>
            <ac:spMk id="2" creationId="{F49F4E2B-EEB0-4736-A001-E9CD8947E750}"/>
          </ac:spMkLst>
        </pc:spChg>
        <pc:spChg chg="del">
          <ac:chgData name="Marta" userId="eac6eb22-5f14-46b4-a4ea-a86e6e8c4acc" providerId="ADAL" clId="{661C6999-6DFA-41E1-9F2F-FC61AEB8EB9F}" dt="2022-02-14T15:36:20.090" v="372" actId="478"/>
          <ac:spMkLst>
            <pc:docMk/>
            <pc:sldMk cId="644561616" sldId="901"/>
            <ac:spMk id="3" creationId="{88D4AFD8-D003-4049-A099-E4EE17481E3C}"/>
          </ac:spMkLst>
        </pc:spChg>
        <pc:spChg chg="mod">
          <ac:chgData name="Marta" userId="eac6eb22-5f14-46b4-a4ea-a86e6e8c4acc" providerId="ADAL" clId="{661C6999-6DFA-41E1-9F2F-FC61AEB8EB9F}" dt="2022-02-15T14:33:11.916" v="774" actId="20577"/>
          <ac:spMkLst>
            <pc:docMk/>
            <pc:sldMk cId="644561616" sldId="901"/>
            <ac:spMk id="6" creationId="{00000000-0000-0000-0000-000000000000}"/>
          </ac:spMkLst>
        </pc:spChg>
        <pc:spChg chg="add mod">
          <ac:chgData name="Marta" userId="eac6eb22-5f14-46b4-a4ea-a86e6e8c4acc" providerId="ADAL" clId="{661C6999-6DFA-41E1-9F2F-FC61AEB8EB9F}" dt="2022-02-14T15:36:20.406" v="373"/>
          <ac:spMkLst>
            <pc:docMk/>
            <pc:sldMk cId="644561616" sldId="901"/>
            <ac:spMk id="8" creationId="{8E23BF81-B67C-4C10-B4AA-C00F62941424}"/>
          </ac:spMkLst>
        </pc:spChg>
        <pc:spChg chg="add mod">
          <ac:chgData name="Marta" userId="eac6eb22-5f14-46b4-a4ea-a86e6e8c4acc" providerId="ADAL" clId="{661C6999-6DFA-41E1-9F2F-FC61AEB8EB9F}" dt="2022-02-14T15:36:20.406" v="373"/>
          <ac:spMkLst>
            <pc:docMk/>
            <pc:sldMk cId="644561616" sldId="901"/>
            <ac:spMk id="9" creationId="{5A7A5259-8D24-4DAF-A13B-D1C02E9A1165}"/>
          </ac:spMkLst>
        </pc:spChg>
        <pc:spChg chg="mod">
          <ac:chgData name="Marta" userId="eac6eb22-5f14-46b4-a4ea-a86e6e8c4acc" providerId="ADAL" clId="{661C6999-6DFA-41E1-9F2F-FC61AEB8EB9F}" dt="2022-02-14T15:43:37.752" v="600" actId="20577"/>
          <ac:spMkLst>
            <pc:docMk/>
            <pc:sldMk cId="644561616" sldId="901"/>
            <ac:spMk id="10" creationId="{66421E13-941D-487E-9F8E-DCFA3FE9C646}"/>
          </ac:spMkLst>
        </pc:spChg>
        <pc:spChg chg="add mod">
          <ac:chgData name="Marta" userId="eac6eb22-5f14-46b4-a4ea-a86e6e8c4acc" providerId="ADAL" clId="{661C6999-6DFA-41E1-9F2F-FC61AEB8EB9F}" dt="2022-02-14T15:36:20.406" v="373"/>
          <ac:spMkLst>
            <pc:docMk/>
            <pc:sldMk cId="644561616" sldId="901"/>
            <ac:spMk id="11" creationId="{7A6FFD4D-A740-46D2-B767-11FF65B7A9E3}"/>
          </ac:spMkLst>
        </pc:spChg>
        <pc:picChg chg="mod">
          <ac:chgData name="Marta" userId="eac6eb22-5f14-46b4-a4ea-a86e6e8c4acc" providerId="ADAL" clId="{661C6999-6DFA-41E1-9F2F-FC61AEB8EB9F}" dt="2022-02-14T15:44:24.366" v="626" actId="1076"/>
          <ac:picMkLst>
            <pc:docMk/>
            <pc:sldMk cId="644561616" sldId="901"/>
            <ac:picMk id="5" creationId="{A7CE0624-DE4C-4238-8618-DC619B9FF7AB}"/>
          </ac:picMkLst>
        </pc:picChg>
        <pc:picChg chg="add mod">
          <ac:chgData name="Marta" userId="eac6eb22-5f14-46b4-a4ea-a86e6e8c4acc" providerId="ADAL" clId="{661C6999-6DFA-41E1-9F2F-FC61AEB8EB9F}" dt="2022-02-14T15:36:20.406" v="373"/>
          <ac:picMkLst>
            <pc:docMk/>
            <pc:sldMk cId="644561616" sldId="901"/>
            <ac:picMk id="12" creationId="{A4775AD3-1CB4-4F03-A27C-36B67B65582D}"/>
          </ac:picMkLst>
        </pc:picChg>
      </pc:sldChg>
      <pc:sldChg chg="addSp delSp modSp del mod ord">
        <pc:chgData name="Marta" userId="eac6eb22-5f14-46b4-a4ea-a86e6e8c4acc" providerId="ADAL" clId="{661C6999-6DFA-41E1-9F2F-FC61AEB8EB9F}" dt="2022-02-14T15:41:09.294" v="557" actId="47"/>
        <pc:sldMkLst>
          <pc:docMk/>
          <pc:sldMk cId="592978630" sldId="917"/>
        </pc:sldMkLst>
        <pc:spChg chg="del">
          <ac:chgData name="Marta" userId="eac6eb22-5f14-46b4-a4ea-a86e6e8c4acc" providerId="ADAL" clId="{661C6999-6DFA-41E1-9F2F-FC61AEB8EB9F}" dt="2022-02-14T15:35:36.197" v="355" actId="478"/>
          <ac:spMkLst>
            <pc:docMk/>
            <pc:sldMk cId="592978630" sldId="917"/>
            <ac:spMk id="3" creationId="{88D4AFD8-D003-4049-A099-E4EE17481E3C}"/>
          </ac:spMkLst>
        </pc:spChg>
        <pc:spChg chg="del">
          <ac:chgData name="Marta" userId="eac6eb22-5f14-46b4-a4ea-a86e6e8c4acc" providerId="ADAL" clId="{661C6999-6DFA-41E1-9F2F-FC61AEB8EB9F}" dt="2022-02-14T15:35:36.197" v="355" actId="478"/>
          <ac:spMkLst>
            <pc:docMk/>
            <pc:sldMk cId="592978630" sldId="917"/>
            <ac:spMk id="4" creationId="{25069B60-5EFA-48C1-B6F8-363698D59BB5}"/>
          </ac:spMkLst>
        </pc:spChg>
        <pc:spChg chg="del mod">
          <ac:chgData name="Marta" userId="eac6eb22-5f14-46b4-a4ea-a86e6e8c4acc" providerId="ADAL" clId="{661C6999-6DFA-41E1-9F2F-FC61AEB8EB9F}" dt="2022-02-14T15:35:36.197" v="355" actId="478"/>
          <ac:spMkLst>
            <pc:docMk/>
            <pc:sldMk cId="592978630" sldId="917"/>
            <ac:spMk id="8" creationId="{E09302A5-E9E5-482F-A96A-F5DA022D3486}"/>
          </ac:spMkLst>
        </pc:spChg>
        <pc:spChg chg="add mod">
          <ac:chgData name="Marta" userId="eac6eb22-5f14-46b4-a4ea-a86e6e8c4acc" providerId="ADAL" clId="{661C6999-6DFA-41E1-9F2F-FC61AEB8EB9F}" dt="2022-02-14T15:35:36.442" v="356"/>
          <ac:spMkLst>
            <pc:docMk/>
            <pc:sldMk cId="592978630" sldId="917"/>
            <ac:spMk id="14" creationId="{7BAAB955-2495-4CBB-9666-A9BB5586CCCD}"/>
          </ac:spMkLst>
        </pc:spChg>
        <pc:spChg chg="add mod">
          <ac:chgData name="Marta" userId="eac6eb22-5f14-46b4-a4ea-a86e6e8c4acc" providerId="ADAL" clId="{661C6999-6DFA-41E1-9F2F-FC61AEB8EB9F}" dt="2022-02-14T15:35:36.442" v="356"/>
          <ac:spMkLst>
            <pc:docMk/>
            <pc:sldMk cId="592978630" sldId="917"/>
            <ac:spMk id="15" creationId="{B6846183-0E84-41DD-95A3-603340085CD0}"/>
          </ac:spMkLst>
        </pc:spChg>
        <pc:spChg chg="add mod">
          <ac:chgData name="Marta" userId="eac6eb22-5f14-46b4-a4ea-a86e6e8c4acc" providerId="ADAL" clId="{661C6999-6DFA-41E1-9F2F-FC61AEB8EB9F}" dt="2022-02-14T15:35:36.442" v="356"/>
          <ac:spMkLst>
            <pc:docMk/>
            <pc:sldMk cId="592978630" sldId="917"/>
            <ac:spMk id="17" creationId="{063406A9-7E23-4C87-A644-BA79EB225BE3}"/>
          </ac:spMkLst>
        </pc:spChg>
        <pc:picChg chg="del">
          <ac:chgData name="Marta" userId="eac6eb22-5f14-46b4-a4ea-a86e6e8c4acc" providerId="ADAL" clId="{661C6999-6DFA-41E1-9F2F-FC61AEB8EB9F}" dt="2022-02-14T15:35:36.197" v="355" actId="478"/>
          <ac:picMkLst>
            <pc:docMk/>
            <pc:sldMk cId="592978630" sldId="917"/>
            <ac:picMk id="7" creationId="{B419803F-0B98-4CE7-8E74-BDF667BA9909}"/>
          </ac:picMkLst>
        </pc:picChg>
        <pc:picChg chg="add mod">
          <ac:chgData name="Marta" userId="eac6eb22-5f14-46b4-a4ea-a86e6e8c4acc" providerId="ADAL" clId="{661C6999-6DFA-41E1-9F2F-FC61AEB8EB9F}" dt="2022-02-14T15:35:36.442" v="356"/>
          <ac:picMkLst>
            <pc:docMk/>
            <pc:sldMk cId="592978630" sldId="917"/>
            <ac:picMk id="18" creationId="{176EA2FC-643A-4757-9551-E7CAB235AE0B}"/>
          </ac:picMkLst>
        </pc:picChg>
      </pc:sldChg>
      <pc:sldChg chg="del">
        <pc:chgData name="Marta" userId="eac6eb22-5f14-46b4-a4ea-a86e6e8c4acc" providerId="ADAL" clId="{661C6999-6DFA-41E1-9F2F-FC61AEB8EB9F}" dt="2022-02-14T14:05:46.971" v="164" actId="47"/>
        <pc:sldMkLst>
          <pc:docMk/>
          <pc:sldMk cId="1823672830" sldId="918"/>
        </pc:sldMkLst>
      </pc:sldChg>
      <pc:sldChg chg="addSp delSp modSp mod ord">
        <pc:chgData name="Marta" userId="eac6eb22-5f14-46b4-a4ea-a86e6e8c4acc" providerId="ADAL" clId="{661C6999-6DFA-41E1-9F2F-FC61AEB8EB9F}" dt="2022-02-14T15:42:32.175" v="577" actId="20577"/>
        <pc:sldMkLst>
          <pc:docMk/>
          <pc:sldMk cId="2970493180" sldId="920"/>
        </pc:sldMkLst>
        <pc:spChg chg="del">
          <ac:chgData name="Marta" userId="eac6eb22-5f14-46b4-a4ea-a86e6e8c4acc" providerId="ADAL" clId="{661C6999-6DFA-41E1-9F2F-FC61AEB8EB9F}" dt="2022-02-14T15:35:40.449" v="357" actId="478"/>
          <ac:spMkLst>
            <pc:docMk/>
            <pc:sldMk cId="2970493180" sldId="920"/>
            <ac:spMk id="2" creationId="{627B9528-F21E-4823-8E23-69BCA8E5ACA1}"/>
          </ac:spMkLst>
        </pc:spChg>
        <pc:spChg chg="del">
          <ac:chgData name="Marta" userId="eac6eb22-5f14-46b4-a4ea-a86e6e8c4acc" providerId="ADAL" clId="{661C6999-6DFA-41E1-9F2F-FC61AEB8EB9F}" dt="2022-02-14T15:35:40.449" v="357" actId="478"/>
          <ac:spMkLst>
            <pc:docMk/>
            <pc:sldMk cId="2970493180" sldId="920"/>
            <ac:spMk id="3" creationId="{88D4AFD8-D003-4049-A099-E4EE17481E3C}"/>
          </ac:spMkLst>
        </pc:spChg>
        <pc:spChg chg="mod">
          <ac:chgData name="Marta" userId="eac6eb22-5f14-46b4-a4ea-a86e6e8c4acc" providerId="ADAL" clId="{661C6999-6DFA-41E1-9F2F-FC61AEB8EB9F}" dt="2022-02-14T15:42:32.175" v="577" actId="20577"/>
          <ac:spMkLst>
            <pc:docMk/>
            <pc:sldMk cId="2970493180" sldId="920"/>
            <ac:spMk id="6" creationId="{00000000-0000-0000-0000-000000000000}"/>
          </ac:spMkLst>
        </pc:spChg>
        <pc:spChg chg="del">
          <ac:chgData name="Marta" userId="eac6eb22-5f14-46b4-a4ea-a86e6e8c4acc" providerId="ADAL" clId="{661C6999-6DFA-41E1-9F2F-FC61AEB8EB9F}" dt="2022-02-14T15:35:40.449" v="357" actId="478"/>
          <ac:spMkLst>
            <pc:docMk/>
            <pc:sldMk cId="2970493180" sldId="920"/>
            <ac:spMk id="7" creationId="{D22A8CBF-37BE-451B-9D14-2DA1052A3D23}"/>
          </ac:spMkLst>
        </pc:spChg>
        <pc:spChg chg="mod">
          <ac:chgData name="Marta" userId="eac6eb22-5f14-46b4-a4ea-a86e6e8c4acc" providerId="ADAL" clId="{661C6999-6DFA-41E1-9F2F-FC61AEB8EB9F}" dt="2022-02-14T15:42:29.608" v="575" actId="20577"/>
          <ac:spMkLst>
            <pc:docMk/>
            <pc:sldMk cId="2970493180" sldId="920"/>
            <ac:spMk id="11" creationId="{17AD51F0-FB9D-4C8A-9C6F-1A1CC7A2AABF}"/>
          </ac:spMkLst>
        </pc:spChg>
        <pc:spChg chg="add mod">
          <ac:chgData name="Marta" userId="eac6eb22-5f14-46b4-a4ea-a86e6e8c4acc" providerId="ADAL" clId="{661C6999-6DFA-41E1-9F2F-FC61AEB8EB9F}" dt="2022-02-14T15:35:40.899" v="358"/>
          <ac:spMkLst>
            <pc:docMk/>
            <pc:sldMk cId="2970493180" sldId="920"/>
            <ac:spMk id="12" creationId="{2EE23490-EDFA-4AA0-AF07-FFE8E3D5CC3F}"/>
          </ac:spMkLst>
        </pc:spChg>
        <pc:spChg chg="add mod">
          <ac:chgData name="Marta" userId="eac6eb22-5f14-46b4-a4ea-a86e6e8c4acc" providerId="ADAL" clId="{661C6999-6DFA-41E1-9F2F-FC61AEB8EB9F}" dt="2022-02-14T15:35:40.899" v="358"/>
          <ac:spMkLst>
            <pc:docMk/>
            <pc:sldMk cId="2970493180" sldId="920"/>
            <ac:spMk id="13" creationId="{50898BDB-7E1B-4068-879A-9DDF9C754B1B}"/>
          </ac:spMkLst>
        </pc:spChg>
        <pc:spChg chg="add mod">
          <ac:chgData name="Marta" userId="eac6eb22-5f14-46b4-a4ea-a86e6e8c4acc" providerId="ADAL" clId="{661C6999-6DFA-41E1-9F2F-FC61AEB8EB9F}" dt="2022-02-14T15:35:40.899" v="358"/>
          <ac:spMkLst>
            <pc:docMk/>
            <pc:sldMk cId="2970493180" sldId="920"/>
            <ac:spMk id="14" creationId="{3330D9A5-C0F8-4BC6-A678-85A7351E5C26}"/>
          </ac:spMkLst>
        </pc:spChg>
        <pc:picChg chg="del">
          <ac:chgData name="Marta" userId="eac6eb22-5f14-46b4-a4ea-a86e6e8c4acc" providerId="ADAL" clId="{661C6999-6DFA-41E1-9F2F-FC61AEB8EB9F}" dt="2022-02-14T15:35:40.449" v="357" actId="478"/>
          <ac:picMkLst>
            <pc:docMk/>
            <pc:sldMk cId="2970493180" sldId="920"/>
            <ac:picMk id="10" creationId="{6AC12784-B607-409F-9644-60E031E5E86F}"/>
          </ac:picMkLst>
        </pc:picChg>
        <pc:picChg chg="add mod">
          <ac:chgData name="Marta" userId="eac6eb22-5f14-46b4-a4ea-a86e6e8c4acc" providerId="ADAL" clId="{661C6999-6DFA-41E1-9F2F-FC61AEB8EB9F}" dt="2022-02-14T15:35:40.899" v="358"/>
          <ac:picMkLst>
            <pc:docMk/>
            <pc:sldMk cId="2970493180" sldId="920"/>
            <ac:picMk id="15" creationId="{E8702F80-423D-4B96-9132-FE19A1EF574B}"/>
          </ac:picMkLst>
        </pc:picChg>
      </pc:sldChg>
      <pc:sldChg chg="addSp delSp modSp mod">
        <pc:chgData name="Marta" userId="eac6eb22-5f14-46b4-a4ea-a86e6e8c4acc" providerId="ADAL" clId="{661C6999-6DFA-41E1-9F2F-FC61AEB8EB9F}" dt="2022-02-15T14:33:22.755" v="775"/>
        <pc:sldMkLst>
          <pc:docMk/>
          <pc:sldMk cId="1397072693" sldId="938"/>
        </pc:sldMkLst>
        <pc:spChg chg="mod">
          <ac:chgData name="Marta" userId="eac6eb22-5f14-46b4-a4ea-a86e6e8c4acc" providerId="ADAL" clId="{661C6999-6DFA-41E1-9F2F-FC61AEB8EB9F}" dt="2022-02-14T15:43:11.063" v="593" actId="20577"/>
          <ac:spMkLst>
            <pc:docMk/>
            <pc:sldMk cId="1397072693" sldId="938"/>
            <ac:spMk id="2" creationId="{F49F4E2B-EEB0-4736-A001-E9CD8947E750}"/>
          </ac:spMkLst>
        </pc:spChg>
        <pc:spChg chg="del">
          <ac:chgData name="Marta" userId="eac6eb22-5f14-46b4-a4ea-a86e6e8c4acc" providerId="ADAL" clId="{661C6999-6DFA-41E1-9F2F-FC61AEB8EB9F}" dt="2022-02-14T15:36:06.398" v="368" actId="478"/>
          <ac:spMkLst>
            <pc:docMk/>
            <pc:sldMk cId="1397072693" sldId="938"/>
            <ac:spMk id="3" creationId="{88D4AFD8-D003-4049-A099-E4EE17481E3C}"/>
          </ac:spMkLst>
        </pc:spChg>
        <pc:spChg chg="mod">
          <ac:chgData name="Marta" userId="eac6eb22-5f14-46b4-a4ea-a86e6e8c4acc" providerId="ADAL" clId="{661C6999-6DFA-41E1-9F2F-FC61AEB8EB9F}" dt="2022-02-15T14:33:22.755" v="775"/>
          <ac:spMkLst>
            <pc:docMk/>
            <pc:sldMk cId="1397072693" sldId="938"/>
            <ac:spMk id="6" creationId="{00000000-0000-0000-0000-000000000000}"/>
          </ac:spMkLst>
        </pc:spChg>
        <pc:spChg chg="add mod">
          <ac:chgData name="Marta" userId="eac6eb22-5f14-46b4-a4ea-a86e6e8c4acc" providerId="ADAL" clId="{661C6999-6DFA-41E1-9F2F-FC61AEB8EB9F}" dt="2022-02-14T15:36:06.709" v="369"/>
          <ac:spMkLst>
            <pc:docMk/>
            <pc:sldMk cId="1397072693" sldId="938"/>
            <ac:spMk id="7" creationId="{BFE6042D-92F5-47FD-A572-9F4D443C989C}"/>
          </ac:spMkLst>
        </pc:spChg>
        <pc:spChg chg="add mod">
          <ac:chgData name="Marta" userId="eac6eb22-5f14-46b4-a4ea-a86e6e8c4acc" providerId="ADAL" clId="{661C6999-6DFA-41E1-9F2F-FC61AEB8EB9F}" dt="2022-02-14T15:36:06.709" v="369"/>
          <ac:spMkLst>
            <pc:docMk/>
            <pc:sldMk cId="1397072693" sldId="938"/>
            <ac:spMk id="8" creationId="{9223B154-E083-489C-A80D-22DC05D31E33}"/>
          </ac:spMkLst>
        </pc:spChg>
        <pc:spChg chg="add mod">
          <ac:chgData name="Marta" userId="eac6eb22-5f14-46b4-a4ea-a86e6e8c4acc" providerId="ADAL" clId="{661C6999-6DFA-41E1-9F2F-FC61AEB8EB9F}" dt="2022-02-14T15:36:06.709" v="369"/>
          <ac:spMkLst>
            <pc:docMk/>
            <pc:sldMk cId="1397072693" sldId="938"/>
            <ac:spMk id="9" creationId="{E443DB69-46CA-4B4F-86F7-2723F51EC9DC}"/>
          </ac:spMkLst>
        </pc:spChg>
        <pc:spChg chg="mod">
          <ac:chgData name="Marta" userId="eac6eb22-5f14-46b4-a4ea-a86e6e8c4acc" providerId="ADAL" clId="{661C6999-6DFA-41E1-9F2F-FC61AEB8EB9F}" dt="2022-02-14T15:42:57.461" v="591" actId="20577"/>
          <ac:spMkLst>
            <pc:docMk/>
            <pc:sldMk cId="1397072693" sldId="938"/>
            <ac:spMk id="10" creationId="{66421E13-941D-487E-9F8E-DCFA3FE9C646}"/>
          </ac:spMkLst>
        </pc:spChg>
        <pc:picChg chg="add mod">
          <ac:chgData name="Marta" userId="eac6eb22-5f14-46b4-a4ea-a86e6e8c4acc" providerId="ADAL" clId="{661C6999-6DFA-41E1-9F2F-FC61AEB8EB9F}" dt="2022-02-14T15:36:06.709" v="369"/>
          <ac:picMkLst>
            <pc:docMk/>
            <pc:sldMk cId="1397072693" sldId="938"/>
            <ac:picMk id="11" creationId="{0D1F3D81-B57B-473B-BE8A-409038421DEE}"/>
          </ac:picMkLst>
        </pc:picChg>
      </pc:sldChg>
      <pc:sldChg chg="del">
        <pc:chgData name="Marta" userId="eac6eb22-5f14-46b4-a4ea-a86e6e8c4acc" providerId="ADAL" clId="{661C6999-6DFA-41E1-9F2F-FC61AEB8EB9F}" dt="2022-02-14T14:05:51.434" v="165" actId="47"/>
        <pc:sldMkLst>
          <pc:docMk/>
          <pc:sldMk cId="1785137740" sldId="939"/>
        </pc:sldMkLst>
      </pc:sldChg>
      <pc:sldChg chg="addSp delSp modSp add del">
        <pc:chgData name="Marta" userId="eac6eb22-5f14-46b4-a4ea-a86e6e8c4acc" providerId="ADAL" clId="{661C6999-6DFA-41E1-9F2F-FC61AEB8EB9F}" dt="2022-02-14T15:38:04.107" v="379" actId="47"/>
        <pc:sldMkLst>
          <pc:docMk/>
          <pc:sldMk cId="3225949520" sldId="939"/>
        </pc:sldMkLst>
        <pc:spChg chg="del">
          <ac:chgData name="Marta" userId="eac6eb22-5f14-46b4-a4ea-a86e6e8c4acc" providerId="ADAL" clId="{661C6999-6DFA-41E1-9F2F-FC61AEB8EB9F}" dt="2022-02-14T15:35:19.752" v="347" actId="478"/>
          <ac:spMkLst>
            <pc:docMk/>
            <pc:sldMk cId="3225949520" sldId="939"/>
            <ac:spMk id="3" creationId="{8621C8EE-0219-41A7-8DA5-E8C5AEB14A01}"/>
          </ac:spMkLst>
        </pc:spChg>
        <pc:spChg chg="del">
          <ac:chgData name="Marta" userId="eac6eb22-5f14-46b4-a4ea-a86e6e8c4acc" providerId="ADAL" clId="{661C6999-6DFA-41E1-9F2F-FC61AEB8EB9F}" dt="2022-02-14T15:35:19.752" v="347" actId="478"/>
          <ac:spMkLst>
            <pc:docMk/>
            <pc:sldMk cId="3225949520" sldId="939"/>
            <ac:spMk id="5" creationId="{40955CF1-E7E6-4541-A1EA-E7E723C9D7CD}"/>
          </ac:spMkLst>
        </pc:spChg>
        <pc:spChg chg="del">
          <ac:chgData name="Marta" userId="eac6eb22-5f14-46b4-a4ea-a86e6e8c4acc" providerId="ADAL" clId="{661C6999-6DFA-41E1-9F2F-FC61AEB8EB9F}" dt="2022-02-14T15:35:19.752" v="347" actId="478"/>
          <ac:spMkLst>
            <pc:docMk/>
            <pc:sldMk cId="3225949520" sldId="939"/>
            <ac:spMk id="12" creationId="{0275828B-1EFE-47A0-B81B-A1B3DF6B5ADE}"/>
          </ac:spMkLst>
        </pc:spChg>
        <pc:spChg chg="add mod">
          <ac:chgData name="Marta" userId="eac6eb22-5f14-46b4-a4ea-a86e6e8c4acc" providerId="ADAL" clId="{661C6999-6DFA-41E1-9F2F-FC61AEB8EB9F}" dt="2022-02-14T15:35:19.984" v="348"/>
          <ac:spMkLst>
            <pc:docMk/>
            <pc:sldMk cId="3225949520" sldId="939"/>
            <ac:spMk id="13" creationId="{83146624-2A31-4A14-B6DC-9FA5F3CC2C1A}"/>
          </ac:spMkLst>
        </pc:spChg>
        <pc:spChg chg="add mod">
          <ac:chgData name="Marta" userId="eac6eb22-5f14-46b4-a4ea-a86e6e8c4acc" providerId="ADAL" clId="{661C6999-6DFA-41E1-9F2F-FC61AEB8EB9F}" dt="2022-02-14T15:35:19.984" v="348"/>
          <ac:spMkLst>
            <pc:docMk/>
            <pc:sldMk cId="3225949520" sldId="939"/>
            <ac:spMk id="14" creationId="{111C263C-F926-43B8-A1F2-8A4DF9C065EA}"/>
          </ac:spMkLst>
        </pc:spChg>
        <pc:spChg chg="add mod">
          <ac:chgData name="Marta" userId="eac6eb22-5f14-46b4-a4ea-a86e6e8c4acc" providerId="ADAL" clId="{661C6999-6DFA-41E1-9F2F-FC61AEB8EB9F}" dt="2022-02-14T15:35:19.984" v="348"/>
          <ac:spMkLst>
            <pc:docMk/>
            <pc:sldMk cId="3225949520" sldId="939"/>
            <ac:spMk id="16" creationId="{F265ABE2-663B-4E96-9180-3C3188C0AA6F}"/>
          </ac:spMkLst>
        </pc:spChg>
        <pc:picChg chg="del">
          <ac:chgData name="Marta" userId="eac6eb22-5f14-46b4-a4ea-a86e6e8c4acc" providerId="ADAL" clId="{661C6999-6DFA-41E1-9F2F-FC61AEB8EB9F}" dt="2022-02-14T15:35:19.752" v="347" actId="478"/>
          <ac:picMkLst>
            <pc:docMk/>
            <pc:sldMk cId="3225949520" sldId="939"/>
            <ac:picMk id="10" creationId="{FC2D7103-E7A1-4181-9248-567ED483A1C2}"/>
          </ac:picMkLst>
        </pc:picChg>
        <pc:picChg chg="add mod">
          <ac:chgData name="Marta" userId="eac6eb22-5f14-46b4-a4ea-a86e6e8c4acc" providerId="ADAL" clId="{661C6999-6DFA-41E1-9F2F-FC61AEB8EB9F}" dt="2022-02-14T15:35:19.984" v="348"/>
          <ac:picMkLst>
            <pc:docMk/>
            <pc:sldMk cId="3225949520" sldId="939"/>
            <ac:picMk id="18" creationId="{E9830B66-C0C9-4B4C-8153-A5ED40B5F221}"/>
          </ac:picMkLst>
        </pc:picChg>
      </pc:sldChg>
      <pc:sldChg chg="delSp modSp add mod">
        <pc:chgData name="Marta" userId="eac6eb22-5f14-46b4-a4ea-a86e6e8c4acc" providerId="ADAL" clId="{661C6999-6DFA-41E1-9F2F-FC61AEB8EB9F}" dt="2022-02-14T15:42:09.607" v="567" actId="20577"/>
        <pc:sldMkLst>
          <pc:docMk/>
          <pc:sldMk cId="3712657699" sldId="939"/>
        </pc:sldMkLst>
        <pc:spChg chg="mod">
          <ac:chgData name="Marta" userId="eac6eb22-5f14-46b4-a4ea-a86e6e8c4acc" providerId="ADAL" clId="{661C6999-6DFA-41E1-9F2F-FC61AEB8EB9F}" dt="2022-02-14T15:42:09.607" v="567" actId="20577"/>
          <ac:spMkLst>
            <pc:docMk/>
            <pc:sldMk cId="3712657699" sldId="939"/>
            <ac:spMk id="2" creationId="{91383D11-DEC4-4BFF-88BB-8FB2206CEB37}"/>
          </ac:spMkLst>
        </pc:spChg>
        <pc:spChg chg="mod">
          <ac:chgData name="Marta" userId="eac6eb22-5f14-46b4-a4ea-a86e6e8c4acc" providerId="ADAL" clId="{661C6999-6DFA-41E1-9F2F-FC61AEB8EB9F}" dt="2022-02-14T15:39:59.983" v="480" actId="20577"/>
          <ac:spMkLst>
            <pc:docMk/>
            <pc:sldMk cId="3712657699" sldId="939"/>
            <ac:spMk id="4" creationId="{E8E02AC0-EA95-4CA2-B250-70F98D25C504}"/>
          </ac:spMkLst>
        </pc:spChg>
        <pc:picChg chg="del">
          <ac:chgData name="Marta" userId="eac6eb22-5f14-46b4-a4ea-a86e6e8c4acc" providerId="ADAL" clId="{661C6999-6DFA-41E1-9F2F-FC61AEB8EB9F}" dt="2022-02-14T15:39:02.178" v="438" actId="478"/>
          <ac:picMkLst>
            <pc:docMk/>
            <pc:sldMk cId="3712657699" sldId="939"/>
            <ac:picMk id="6" creationId="{FAB1BF17-3A41-4541-8316-70911C21F415}"/>
          </ac:picMkLst>
        </pc:picChg>
        <pc:picChg chg="del">
          <ac:chgData name="Marta" userId="eac6eb22-5f14-46b4-a4ea-a86e6e8c4acc" providerId="ADAL" clId="{661C6999-6DFA-41E1-9F2F-FC61AEB8EB9F}" dt="2022-02-14T15:39:04.543" v="439" actId="478"/>
          <ac:picMkLst>
            <pc:docMk/>
            <pc:sldMk cId="3712657699" sldId="939"/>
            <ac:picMk id="7" creationId="{2E1269CC-152A-4332-8438-63FC4ADC1E57}"/>
          </ac:picMkLst>
        </pc:picChg>
        <pc:picChg chg="del">
          <ac:chgData name="Marta" userId="eac6eb22-5f14-46b4-a4ea-a86e6e8c4acc" providerId="ADAL" clId="{661C6999-6DFA-41E1-9F2F-FC61AEB8EB9F}" dt="2022-02-14T15:39:04.543" v="439" actId="478"/>
          <ac:picMkLst>
            <pc:docMk/>
            <pc:sldMk cId="3712657699" sldId="939"/>
            <ac:picMk id="9" creationId="{9F39D171-157B-4409-9B51-F75712CB4BE2}"/>
          </ac:picMkLst>
        </pc:picChg>
        <pc:picChg chg="del">
          <ac:chgData name="Marta" userId="eac6eb22-5f14-46b4-a4ea-a86e6e8c4acc" providerId="ADAL" clId="{661C6999-6DFA-41E1-9F2F-FC61AEB8EB9F}" dt="2022-02-14T15:39:04.543" v="439" actId="478"/>
          <ac:picMkLst>
            <pc:docMk/>
            <pc:sldMk cId="3712657699" sldId="939"/>
            <ac:picMk id="15" creationId="{7FDA0B01-D45E-4688-BEA1-46E0D082A2A6}"/>
          </ac:picMkLst>
        </pc:picChg>
        <pc:picChg chg="del">
          <ac:chgData name="Marta" userId="eac6eb22-5f14-46b4-a4ea-a86e6e8c4acc" providerId="ADAL" clId="{661C6999-6DFA-41E1-9F2F-FC61AEB8EB9F}" dt="2022-02-14T15:39:04.543" v="439" actId="478"/>
          <ac:picMkLst>
            <pc:docMk/>
            <pc:sldMk cId="3712657699" sldId="939"/>
            <ac:picMk id="17" creationId="{5DCC1BA3-CAD4-452E-8302-C54DBC485768}"/>
          </ac:picMkLst>
        </pc:picChg>
        <pc:picChg chg="del">
          <ac:chgData name="Marta" userId="eac6eb22-5f14-46b4-a4ea-a86e6e8c4acc" providerId="ADAL" clId="{661C6999-6DFA-41E1-9F2F-FC61AEB8EB9F}" dt="2022-02-14T15:39:04.543" v="439" actId="478"/>
          <ac:picMkLst>
            <pc:docMk/>
            <pc:sldMk cId="3712657699" sldId="939"/>
            <ac:picMk id="1026" creationId="{00EB0658-355A-4D22-BE92-D259930690A7}"/>
          </ac:picMkLst>
        </pc:picChg>
      </pc:sldChg>
      <pc:sldChg chg="del">
        <pc:chgData name="Marta" userId="eac6eb22-5f14-46b4-a4ea-a86e6e8c4acc" providerId="ADAL" clId="{661C6999-6DFA-41E1-9F2F-FC61AEB8EB9F}" dt="2022-02-14T14:05:51.434" v="165" actId="47"/>
        <pc:sldMkLst>
          <pc:docMk/>
          <pc:sldMk cId="2808945221" sldId="940"/>
        </pc:sldMkLst>
      </pc:sldChg>
      <pc:sldChg chg="add">
        <pc:chgData name="Marta" userId="eac6eb22-5f14-46b4-a4ea-a86e6e8c4acc" providerId="ADAL" clId="{661C6999-6DFA-41E1-9F2F-FC61AEB8EB9F}" dt="2022-02-14T15:56:26.779" v="738"/>
        <pc:sldMkLst>
          <pc:docMk/>
          <pc:sldMk cId="4117986438" sldId="940"/>
        </pc:sldMkLst>
      </pc:sldChg>
      <pc:sldChg chg="add">
        <pc:chgData name="Marta" userId="eac6eb22-5f14-46b4-a4ea-a86e6e8c4acc" providerId="ADAL" clId="{661C6999-6DFA-41E1-9F2F-FC61AEB8EB9F}" dt="2022-02-14T15:56:26.779" v="738"/>
        <pc:sldMkLst>
          <pc:docMk/>
          <pc:sldMk cId="102967549" sldId="941"/>
        </pc:sldMkLst>
      </pc:sldChg>
      <pc:sldChg chg="del">
        <pc:chgData name="Marta" userId="eac6eb22-5f14-46b4-a4ea-a86e6e8c4acc" providerId="ADAL" clId="{661C6999-6DFA-41E1-9F2F-FC61AEB8EB9F}" dt="2022-02-14T14:05:51.434" v="165" actId="47"/>
        <pc:sldMkLst>
          <pc:docMk/>
          <pc:sldMk cId="816716792" sldId="941"/>
        </pc:sldMkLst>
      </pc:sldChg>
      <pc:sldChg chg="add">
        <pc:chgData name="Marta" userId="eac6eb22-5f14-46b4-a4ea-a86e6e8c4acc" providerId="ADAL" clId="{661C6999-6DFA-41E1-9F2F-FC61AEB8EB9F}" dt="2022-02-14T15:56:26.779" v="738"/>
        <pc:sldMkLst>
          <pc:docMk/>
          <pc:sldMk cId="2149241807" sldId="942"/>
        </pc:sldMkLst>
      </pc:sldChg>
      <pc:sldChg chg="del">
        <pc:chgData name="Marta" userId="eac6eb22-5f14-46b4-a4ea-a86e6e8c4acc" providerId="ADAL" clId="{661C6999-6DFA-41E1-9F2F-FC61AEB8EB9F}" dt="2022-02-14T14:05:51.434" v="165" actId="47"/>
        <pc:sldMkLst>
          <pc:docMk/>
          <pc:sldMk cId="2478388338" sldId="942"/>
        </pc:sldMkLst>
      </pc:sldChg>
      <pc:sldChg chg="add">
        <pc:chgData name="Marta" userId="eac6eb22-5f14-46b4-a4ea-a86e6e8c4acc" providerId="ADAL" clId="{661C6999-6DFA-41E1-9F2F-FC61AEB8EB9F}" dt="2022-02-14T15:56:26.779" v="738"/>
        <pc:sldMkLst>
          <pc:docMk/>
          <pc:sldMk cId="2322778213" sldId="943"/>
        </pc:sldMkLst>
      </pc:sldChg>
      <pc:sldChg chg="del">
        <pc:chgData name="Marta" userId="eac6eb22-5f14-46b4-a4ea-a86e6e8c4acc" providerId="ADAL" clId="{661C6999-6DFA-41E1-9F2F-FC61AEB8EB9F}" dt="2022-02-14T14:05:51.434" v="165" actId="47"/>
        <pc:sldMkLst>
          <pc:docMk/>
          <pc:sldMk cId="3208814923" sldId="943"/>
        </pc:sldMkLst>
      </pc:sldChg>
      <pc:sldChg chg="add">
        <pc:chgData name="Marta" userId="eac6eb22-5f14-46b4-a4ea-a86e6e8c4acc" providerId="ADAL" clId="{661C6999-6DFA-41E1-9F2F-FC61AEB8EB9F}" dt="2022-02-14T15:56:26.779" v="738"/>
        <pc:sldMkLst>
          <pc:docMk/>
          <pc:sldMk cId="258813626" sldId="944"/>
        </pc:sldMkLst>
      </pc:sldChg>
      <pc:sldChg chg="del">
        <pc:chgData name="Marta" userId="eac6eb22-5f14-46b4-a4ea-a86e6e8c4acc" providerId="ADAL" clId="{661C6999-6DFA-41E1-9F2F-FC61AEB8EB9F}" dt="2022-02-14T14:05:51.434" v="165" actId="47"/>
        <pc:sldMkLst>
          <pc:docMk/>
          <pc:sldMk cId="3672107520" sldId="944"/>
        </pc:sldMkLst>
      </pc:sldChg>
      <pc:sldChg chg="add">
        <pc:chgData name="Marta" userId="eac6eb22-5f14-46b4-a4ea-a86e6e8c4acc" providerId="ADAL" clId="{661C6999-6DFA-41E1-9F2F-FC61AEB8EB9F}" dt="2022-02-14T15:56:26.779" v="738"/>
        <pc:sldMkLst>
          <pc:docMk/>
          <pc:sldMk cId="867503054" sldId="945"/>
        </pc:sldMkLst>
      </pc:sldChg>
      <pc:sldChg chg="del">
        <pc:chgData name="Marta" userId="eac6eb22-5f14-46b4-a4ea-a86e6e8c4acc" providerId="ADAL" clId="{661C6999-6DFA-41E1-9F2F-FC61AEB8EB9F}" dt="2022-02-14T14:05:59.388" v="166" actId="47"/>
        <pc:sldMkLst>
          <pc:docMk/>
          <pc:sldMk cId="3803227558" sldId="945"/>
        </pc:sldMkLst>
      </pc:sldChg>
      <pc:sldChg chg="del">
        <pc:chgData name="Marta" userId="eac6eb22-5f14-46b4-a4ea-a86e6e8c4acc" providerId="ADAL" clId="{661C6999-6DFA-41E1-9F2F-FC61AEB8EB9F}" dt="2022-02-14T14:05:59.388" v="166" actId="47"/>
        <pc:sldMkLst>
          <pc:docMk/>
          <pc:sldMk cId="1284684684" sldId="946"/>
        </pc:sldMkLst>
      </pc:sldChg>
      <pc:sldChg chg="add">
        <pc:chgData name="Marta" userId="eac6eb22-5f14-46b4-a4ea-a86e6e8c4acc" providerId="ADAL" clId="{661C6999-6DFA-41E1-9F2F-FC61AEB8EB9F}" dt="2022-02-14T15:56:26.779" v="738"/>
        <pc:sldMkLst>
          <pc:docMk/>
          <pc:sldMk cId="4248608486" sldId="946"/>
        </pc:sldMkLst>
      </pc:sldChg>
      <pc:sldChg chg="add">
        <pc:chgData name="Marta" userId="eac6eb22-5f14-46b4-a4ea-a86e6e8c4acc" providerId="ADAL" clId="{661C6999-6DFA-41E1-9F2F-FC61AEB8EB9F}" dt="2022-02-14T15:56:26.779" v="738"/>
        <pc:sldMkLst>
          <pc:docMk/>
          <pc:sldMk cId="3557807244" sldId="947"/>
        </pc:sldMkLst>
      </pc:sldChg>
      <pc:sldChg chg="del">
        <pc:chgData name="Marta" userId="eac6eb22-5f14-46b4-a4ea-a86e6e8c4acc" providerId="ADAL" clId="{661C6999-6DFA-41E1-9F2F-FC61AEB8EB9F}" dt="2022-02-14T14:05:59.388" v="166" actId="47"/>
        <pc:sldMkLst>
          <pc:docMk/>
          <pc:sldMk cId="3885637504" sldId="947"/>
        </pc:sldMkLst>
      </pc:sldChg>
      <pc:sldChg chg="add">
        <pc:chgData name="Marta" userId="eac6eb22-5f14-46b4-a4ea-a86e6e8c4acc" providerId="ADAL" clId="{661C6999-6DFA-41E1-9F2F-FC61AEB8EB9F}" dt="2022-02-14T15:56:26.779" v="738"/>
        <pc:sldMkLst>
          <pc:docMk/>
          <pc:sldMk cId="707745755" sldId="948"/>
        </pc:sldMkLst>
      </pc:sldChg>
      <pc:sldChg chg="del">
        <pc:chgData name="Marta" userId="eac6eb22-5f14-46b4-a4ea-a86e6e8c4acc" providerId="ADAL" clId="{661C6999-6DFA-41E1-9F2F-FC61AEB8EB9F}" dt="2022-02-14T14:05:59.388" v="166" actId="47"/>
        <pc:sldMkLst>
          <pc:docMk/>
          <pc:sldMk cId="2254988444" sldId="948"/>
        </pc:sldMkLst>
      </pc:sldChg>
      <pc:sldChg chg="del">
        <pc:chgData name="Marta" userId="eac6eb22-5f14-46b4-a4ea-a86e6e8c4acc" providerId="ADAL" clId="{661C6999-6DFA-41E1-9F2F-FC61AEB8EB9F}" dt="2022-02-14T14:05:59.388" v="166" actId="47"/>
        <pc:sldMkLst>
          <pc:docMk/>
          <pc:sldMk cId="1050928760" sldId="949"/>
        </pc:sldMkLst>
      </pc:sldChg>
      <pc:sldChg chg="add">
        <pc:chgData name="Marta" userId="eac6eb22-5f14-46b4-a4ea-a86e6e8c4acc" providerId="ADAL" clId="{661C6999-6DFA-41E1-9F2F-FC61AEB8EB9F}" dt="2022-02-14T15:56:26.779" v="738"/>
        <pc:sldMkLst>
          <pc:docMk/>
          <pc:sldMk cId="3200383792" sldId="949"/>
        </pc:sldMkLst>
      </pc:sldChg>
      <pc:sldChg chg="del">
        <pc:chgData name="Marta" userId="eac6eb22-5f14-46b4-a4ea-a86e6e8c4acc" providerId="ADAL" clId="{661C6999-6DFA-41E1-9F2F-FC61AEB8EB9F}" dt="2022-02-14T14:05:59.388" v="166" actId="47"/>
        <pc:sldMkLst>
          <pc:docMk/>
          <pc:sldMk cId="1790142846" sldId="950"/>
        </pc:sldMkLst>
      </pc:sldChg>
      <pc:sldChg chg="add">
        <pc:chgData name="Marta" userId="eac6eb22-5f14-46b4-a4ea-a86e6e8c4acc" providerId="ADAL" clId="{661C6999-6DFA-41E1-9F2F-FC61AEB8EB9F}" dt="2022-02-14T15:56:26.779" v="738"/>
        <pc:sldMkLst>
          <pc:docMk/>
          <pc:sldMk cId="3796687518" sldId="950"/>
        </pc:sldMkLst>
      </pc:sldChg>
      <pc:sldChg chg="add">
        <pc:chgData name="Marta" userId="eac6eb22-5f14-46b4-a4ea-a86e6e8c4acc" providerId="ADAL" clId="{661C6999-6DFA-41E1-9F2F-FC61AEB8EB9F}" dt="2022-02-14T15:56:26.779" v="738"/>
        <pc:sldMkLst>
          <pc:docMk/>
          <pc:sldMk cId="3342564520" sldId="951"/>
        </pc:sldMkLst>
      </pc:sldChg>
      <pc:sldChg chg="del">
        <pc:chgData name="Marta" userId="eac6eb22-5f14-46b4-a4ea-a86e6e8c4acc" providerId="ADAL" clId="{661C6999-6DFA-41E1-9F2F-FC61AEB8EB9F}" dt="2022-02-14T14:05:59.388" v="166" actId="47"/>
        <pc:sldMkLst>
          <pc:docMk/>
          <pc:sldMk cId="3640458174" sldId="951"/>
        </pc:sldMkLst>
      </pc:sldChg>
      <pc:sldChg chg="add">
        <pc:chgData name="Marta" userId="eac6eb22-5f14-46b4-a4ea-a86e6e8c4acc" providerId="ADAL" clId="{661C6999-6DFA-41E1-9F2F-FC61AEB8EB9F}" dt="2022-02-14T15:56:26.779" v="738"/>
        <pc:sldMkLst>
          <pc:docMk/>
          <pc:sldMk cId="525359197" sldId="952"/>
        </pc:sldMkLst>
      </pc:sldChg>
      <pc:sldChg chg="del">
        <pc:chgData name="Marta" userId="eac6eb22-5f14-46b4-a4ea-a86e6e8c4acc" providerId="ADAL" clId="{661C6999-6DFA-41E1-9F2F-FC61AEB8EB9F}" dt="2022-02-14T14:05:59.388" v="166" actId="47"/>
        <pc:sldMkLst>
          <pc:docMk/>
          <pc:sldMk cId="4263782628" sldId="952"/>
        </pc:sldMkLst>
      </pc:sldChg>
      <pc:sldChg chg="add">
        <pc:chgData name="Marta" userId="eac6eb22-5f14-46b4-a4ea-a86e6e8c4acc" providerId="ADAL" clId="{661C6999-6DFA-41E1-9F2F-FC61AEB8EB9F}" dt="2022-02-14T15:56:26.779" v="738"/>
        <pc:sldMkLst>
          <pc:docMk/>
          <pc:sldMk cId="1321012257" sldId="953"/>
        </pc:sldMkLst>
      </pc:sldChg>
      <pc:sldChg chg="del">
        <pc:chgData name="Marta" userId="eac6eb22-5f14-46b4-a4ea-a86e6e8c4acc" providerId="ADAL" clId="{661C6999-6DFA-41E1-9F2F-FC61AEB8EB9F}" dt="2022-02-14T14:05:59.388" v="166" actId="47"/>
        <pc:sldMkLst>
          <pc:docMk/>
          <pc:sldMk cId="3024120423" sldId="953"/>
        </pc:sldMkLst>
      </pc:sldChg>
      <pc:sldChg chg="del">
        <pc:chgData name="Marta" userId="eac6eb22-5f14-46b4-a4ea-a86e6e8c4acc" providerId="ADAL" clId="{661C6999-6DFA-41E1-9F2F-FC61AEB8EB9F}" dt="2022-02-14T14:05:59.388" v="166" actId="47"/>
        <pc:sldMkLst>
          <pc:docMk/>
          <pc:sldMk cId="475558291" sldId="954"/>
        </pc:sldMkLst>
      </pc:sldChg>
      <pc:sldChg chg="add">
        <pc:chgData name="Marta" userId="eac6eb22-5f14-46b4-a4ea-a86e6e8c4acc" providerId="ADAL" clId="{661C6999-6DFA-41E1-9F2F-FC61AEB8EB9F}" dt="2022-02-14T15:56:26.779" v="738"/>
        <pc:sldMkLst>
          <pc:docMk/>
          <pc:sldMk cId="636632436" sldId="954"/>
        </pc:sldMkLst>
      </pc:sldChg>
      <pc:sldChg chg="del">
        <pc:chgData name="Marta" userId="eac6eb22-5f14-46b4-a4ea-a86e6e8c4acc" providerId="ADAL" clId="{661C6999-6DFA-41E1-9F2F-FC61AEB8EB9F}" dt="2022-02-14T14:05:59.388" v="166" actId="47"/>
        <pc:sldMkLst>
          <pc:docMk/>
          <pc:sldMk cId="1889026756" sldId="955"/>
        </pc:sldMkLst>
      </pc:sldChg>
      <pc:sldChg chg="add">
        <pc:chgData name="Marta" userId="eac6eb22-5f14-46b4-a4ea-a86e6e8c4acc" providerId="ADAL" clId="{661C6999-6DFA-41E1-9F2F-FC61AEB8EB9F}" dt="2022-02-14T15:56:26.779" v="738"/>
        <pc:sldMkLst>
          <pc:docMk/>
          <pc:sldMk cId="4112636735" sldId="955"/>
        </pc:sldMkLst>
      </pc:sldChg>
      <pc:sldChg chg="add">
        <pc:chgData name="Marta" userId="eac6eb22-5f14-46b4-a4ea-a86e6e8c4acc" providerId="ADAL" clId="{661C6999-6DFA-41E1-9F2F-FC61AEB8EB9F}" dt="2022-02-14T15:56:26.779" v="738"/>
        <pc:sldMkLst>
          <pc:docMk/>
          <pc:sldMk cId="1580427306" sldId="956"/>
        </pc:sldMkLst>
      </pc:sldChg>
      <pc:sldChg chg="add">
        <pc:chgData name="Marta" userId="eac6eb22-5f14-46b4-a4ea-a86e6e8c4acc" providerId="ADAL" clId="{661C6999-6DFA-41E1-9F2F-FC61AEB8EB9F}" dt="2022-02-14T15:56:26.779" v="738"/>
        <pc:sldMkLst>
          <pc:docMk/>
          <pc:sldMk cId="1781309504" sldId="957"/>
        </pc:sldMkLst>
      </pc:sldChg>
      <pc:sldChg chg="add">
        <pc:chgData name="Marta" userId="eac6eb22-5f14-46b4-a4ea-a86e6e8c4acc" providerId="ADAL" clId="{661C6999-6DFA-41E1-9F2F-FC61AEB8EB9F}" dt="2022-02-14T15:56:26.779" v="738"/>
        <pc:sldMkLst>
          <pc:docMk/>
          <pc:sldMk cId="2477111662" sldId="958"/>
        </pc:sldMkLst>
      </pc:sldChg>
      <pc:sldChg chg="add">
        <pc:chgData name="Marta" userId="eac6eb22-5f14-46b4-a4ea-a86e6e8c4acc" providerId="ADAL" clId="{661C6999-6DFA-41E1-9F2F-FC61AEB8EB9F}" dt="2022-02-14T15:56:26.779" v="738"/>
        <pc:sldMkLst>
          <pc:docMk/>
          <pc:sldMk cId="3793172541" sldId="959"/>
        </pc:sldMkLst>
      </pc:sldChg>
      <pc:sldChg chg="add">
        <pc:chgData name="Marta" userId="eac6eb22-5f14-46b4-a4ea-a86e6e8c4acc" providerId="ADAL" clId="{661C6999-6DFA-41E1-9F2F-FC61AEB8EB9F}" dt="2022-02-14T15:56:26.779" v="738"/>
        <pc:sldMkLst>
          <pc:docMk/>
          <pc:sldMk cId="1495583960" sldId="960"/>
        </pc:sldMkLst>
      </pc:sldChg>
      <pc:sldChg chg="add">
        <pc:chgData name="Marta" userId="eac6eb22-5f14-46b4-a4ea-a86e6e8c4acc" providerId="ADAL" clId="{661C6999-6DFA-41E1-9F2F-FC61AEB8EB9F}" dt="2022-02-14T15:56:26.779" v="738"/>
        <pc:sldMkLst>
          <pc:docMk/>
          <pc:sldMk cId="4227625523" sldId="961"/>
        </pc:sldMkLst>
      </pc:sldChg>
      <pc:sldChg chg="add">
        <pc:chgData name="Marta" userId="eac6eb22-5f14-46b4-a4ea-a86e6e8c4acc" providerId="ADAL" clId="{661C6999-6DFA-41E1-9F2F-FC61AEB8EB9F}" dt="2022-02-14T15:56:26.779" v="738"/>
        <pc:sldMkLst>
          <pc:docMk/>
          <pc:sldMk cId="4117339498" sldId="962"/>
        </pc:sldMkLst>
      </pc:sldChg>
      <pc:sldChg chg="add">
        <pc:chgData name="Marta" userId="eac6eb22-5f14-46b4-a4ea-a86e6e8c4acc" providerId="ADAL" clId="{661C6999-6DFA-41E1-9F2F-FC61AEB8EB9F}" dt="2022-02-14T15:56:26.779" v="738"/>
        <pc:sldMkLst>
          <pc:docMk/>
          <pc:sldMk cId="4248731220" sldId="963"/>
        </pc:sldMkLst>
      </pc:sldChg>
      <pc:sldChg chg="add">
        <pc:chgData name="Marta" userId="eac6eb22-5f14-46b4-a4ea-a86e6e8c4acc" providerId="ADAL" clId="{661C6999-6DFA-41E1-9F2F-FC61AEB8EB9F}" dt="2022-02-14T15:56:26.779" v="738"/>
        <pc:sldMkLst>
          <pc:docMk/>
          <pc:sldMk cId="2394336915" sldId="964"/>
        </pc:sldMkLst>
      </pc:sldChg>
      <pc:sldChg chg="add">
        <pc:chgData name="Marta" userId="eac6eb22-5f14-46b4-a4ea-a86e6e8c4acc" providerId="ADAL" clId="{661C6999-6DFA-41E1-9F2F-FC61AEB8EB9F}" dt="2022-02-14T15:56:26.779" v="738"/>
        <pc:sldMkLst>
          <pc:docMk/>
          <pc:sldMk cId="1871208208" sldId="965"/>
        </pc:sldMkLst>
      </pc:sldChg>
      <pc:sldChg chg="add">
        <pc:chgData name="Marta" userId="eac6eb22-5f14-46b4-a4ea-a86e6e8c4acc" providerId="ADAL" clId="{661C6999-6DFA-41E1-9F2F-FC61AEB8EB9F}" dt="2022-02-14T15:56:26.779" v="738"/>
        <pc:sldMkLst>
          <pc:docMk/>
          <pc:sldMk cId="128121569" sldId="966"/>
        </pc:sldMkLst>
      </pc:sldChg>
      <pc:sldChg chg="delSp add mod">
        <pc:chgData name="Marta" userId="eac6eb22-5f14-46b4-a4ea-a86e6e8c4acc" providerId="ADAL" clId="{661C6999-6DFA-41E1-9F2F-FC61AEB8EB9F}" dt="2022-02-14T15:57:52.254" v="739" actId="478"/>
        <pc:sldMkLst>
          <pc:docMk/>
          <pc:sldMk cId="3076133610" sldId="967"/>
        </pc:sldMkLst>
        <pc:spChg chg="del">
          <ac:chgData name="Marta" userId="eac6eb22-5f14-46b4-a4ea-a86e6e8c4acc" providerId="ADAL" clId="{661C6999-6DFA-41E1-9F2F-FC61AEB8EB9F}" dt="2022-02-14T15:57:52.254" v="739" actId="478"/>
          <ac:spMkLst>
            <pc:docMk/>
            <pc:sldMk cId="3076133610" sldId="967"/>
            <ac:spMk id="4" creationId="{00000000-0000-0000-0000-000000000000}"/>
          </ac:spMkLst>
        </pc:spChg>
      </pc:sldChg>
      <pc:sldMasterChg chg="add addSldLayout">
        <pc:chgData name="Marta" userId="eac6eb22-5f14-46b4-a4ea-a86e6e8c4acc" providerId="ADAL" clId="{661C6999-6DFA-41E1-9F2F-FC61AEB8EB9F}" dt="2022-02-14T15:56:26.752" v="737" actId="27028"/>
        <pc:sldMasterMkLst>
          <pc:docMk/>
          <pc:sldMasterMk cId="0" sldId="2147483648"/>
        </pc:sldMasterMkLst>
        <pc:sldLayoutChg chg="add">
          <pc:chgData name="Marta" userId="eac6eb22-5f14-46b4-a4ea-a86e6e8c4acc" providerId="ADAL" clId="{661C6999-6DFA-41E1-9F2F-FC61AEB8EB9F}" dt="2022-02-14T15:56:26.752" v="737" actId="27028"/>
          <pc:sldLayoutMkLst>
            <pc:docMk/>
            <pc:sldMasterMk cId="0" sldId="2147483648"/>
            <pc:sldLayoutMk cId="4260950116" sldId="2147483661"/>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2431866657" sldId="2147483664"/>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3998804859" sldId="2147483665"/>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2284147163" sldId="2147483666"/>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1860681604" sldId="2147483668"/>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1543846169" sldId="2147483671"/>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3259210329" sldId="2147483673"/>
          </pc:sldLayoutMkLst>
        </pc:sldLayoutChg>
      </pc:sldMasterChg>
      <pc:sldMasterChg chg="del delSldLayout">
        <pc:chgData name="Marta" userId="eac6eb22-5f14-46b4-a4ea-a86e6e8c4acc" providerId="ADAL" clId="{661C6999-6DFA-41E1-9F2F-FC61AEB8EB9F}" dt="2022-02-14T14:05:59.388" v="166" actId="47"/>
        <pc:sldMasterMkLst>
          <pc:docMk/>
          <pc:sldMasterMk cId="0" sldId="2147483659"/>
        </pc:sldMasterMkLst>
        <pc:sldLayoutChg chg="del">
          <pc:chgData name="Marta" userId="eac6eb22-5f14-46b4-a4ea-a86e6e8c4acc" providerId="ADAL" clId="{661C6999-6DFA-41E1-9F2F-FC61AEB8EB9F}" dt="2022-02-14T14:05:51.434" v="165" actId="47"/>
          <pc:sldLayoutMkLst>
            <pc:docMk/>
            <pc:sldMasterMk cId="0" sldId="2147483659"/>
            <pc:sldLayoutMk cId="0" sldId="2147483648"/>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49"/>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0"/>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1"/>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2"/>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3"/>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4"/>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5"/>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6"/>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7"/>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8"/>
          </pc:sldLayoutMkLst>
        </pc:sldLayoutChg>
      </pc:sldMasterChg>
      <pc:sldMasterChg chg="modSp mod">
        <pc:chgData name="Marta" userId="eac6eb22-5f14-46b4-a4ea-a86e6e8c4acc" providerId="ADAL" clId="{661C6999-6DFA-41E1-9F2F-FC61AEB8EB9F}" dt="2022-02-14T15:34:08.809" v="335" actId="14100"/>
        <pc:sldMasterMkLst>
          <pc:docMk/>
          <pc:sldMasterMk cId="756595898" sldId="2147483890"/>
        </pc:sldMasterMkLst>
        <pc:spChg chg="mod">
          <ac:chgData name="Marta" userId="eac6eb22-5f14-46b4-a4ea-a86e6e8c4acc" providerId="ADAL" clId="{661C6999-6DFA-41E1-9F2F-FC61AEB8EB9F}" dt="2022-02-14T15:34:08.809" v="335" actId="14100"/>
          <ac:spMkLst>
            <pc:docMk/>
            <pc:sldMasterMk cId="756595898" sldId="2147483890"/>
            <ac:spMk id="14" creationId="{7A1A9E8F-E2E2-4CF0-B0F8-BD0F27917FF9}"/>
          </ac:spMkLst>
        </pc:spChg>
      </pc:sldMasterChg>
    </pc:docChg>
  </pc:docChgLst>
  <pc:docChgLst>
    <pc:chgData name="Marta" userId="eac6eb22-5f14-46b4-a4ea-a86e6e8c4acc" providerId="ADAL" clId="{493B601D-AED1-4458-9C3D-290220ACCFB4}"/>
    <pc:docChg chg="undo custSel addSld delSld modSld sldOrd delMainMaster modMainMaster modSection">
      <pc:chgData name="Marta" userId="eac6eb22-5f14-46b4-a4ea-a86e6e8c4acc" providerId="ADAL" clId="{493B601D-AED1-4458-9C3D-290220ACCFB4}" dt="2022-05-20T14:00:19.231" v="855" actId="14100"/>
      <pc:docMkLst>
        <pc:docMk/>
      </pc:docMkLst>
      <pc:sldChg chg="modSp mod">
        <pc:chgData name="Marta" userId="eac6eb22-5f14-46b4-a4ea-a86e6e8c4acc" providerId="ADAL" clId="{493B601D-AED1-4458-9C3D-290220ACCFB4}" dt="2022-05-20T13:10:02.481" v="637" actId="6549"/>
        <pc:sldMkLst>
          <pc:docMk/>
          <pc:sldMk cId="573922979" sldId="256"/>
        </pc:sldMkLst>
        <pc:spChg chg="mod">
          <ac:chgData name="Marta" userId="eac6eb22-5f14-46b4-a4ea-a86e6e8c4acc" providerId="ADAL" clId="{493B601D-AED1-4458-9C3D-290220ACCFB4}" dt="2022-05-20T13:10:02.481" v="637" actId="6549"/>
          <ac:spMkLst>
            <pc:docMk/>
            <pc:sldMk cId="573922979" sldId="256"/>
            <ac:spMk id="4" creationId="{00000000-0000-0000-0000-000000000000}"/>
          </ac:spMkLst>
        </pc:spChg>
      </pc:sldChg>
      <pc:sldChg chg="delSp modSp mod">
        <pc:chgData name="Marta" userId="eac6eb22-5f14-46b4-a4ea-a86e6e8c4acc" providerId="ADAL" clId="{493B601D-AED1-4458-9C3D-290220ACCFB4}" dt="2022-05-20T13:12:55.032" v="664" actId="478"/>
        <pc:sldMkLst>
          <pc:docMk/>
          <pc:sldMk cId="2325718728" sldId="257"/>
        </pc:sldMkLst>
        <pc:spChg chg="mod">
          <ac:chgData name="Marta" userId="eac6eb22-5f14-46b4-a4ea-a86e6e8c4acc" providerId="ADAL" clId="{493B601D-AED1-4458-9C3D-290220ACCFB4}" dt="2022-05-20T12:29:05.566" v="59" actId="20577"/>
          <ac:spMkLst>
            <pc:docMk/>
            <pc:sldMk cId="2325718728" sldId="257"/>
            <ac:spMk id="5" creationId="{00000000-0000-0000-0000-000000000000}"/>
          </ac:spMkLst>
        </pc:spChg>
        <pc:spChg chg="del">
          <ac:chgData name="Marta" userId="eac6eb22-5f14-46b4-a4ea-a86e6e8c4acc" providerId="ADAL" clId="{493B601D-AED1-4458-9C3D-290220ACCFB4}" dt="2022-05-20T13:12:52.608" v="661" actId="478"/>
          <ac:spMkLst>
            <pc:docMk/>
            <pc:sldMk cId="2325718728" sldId="257"/>
            <ac:spMk id="7" creationId="{222A8F0F-EF3C-4138-912C-28DF9E50885E}"/>
          </ac:spMkLst>
        </pc:spChg>
        <pc:spChg chg="del mod">
          <ac:chgData name="Marta" userId="eac6eb22-5f14-46b4-a4ea-a86e6e8c4acc" providerId="ADAL" clId="{493B601D-AED1-4458-9C3D-290220ACCFB4}" dt="2022-05-20T13:12:55.032" v="664" actId="478"/>
          <ac:spMkLst>
            <pc:docMk/>
            <pc:sldMk cId="2325718728" sldId="257"/>
            <ac:spMk id="10" creationId="{F7AE6861-8374-4F79-8159-1B176091E9BA}"/>
          </ac:spMkLst>
        </pc:spChg>
        <pc:picChg chg="del">
          <ac:chgData name="Marta" userId="eac6eb22-5f14-46b4-a4ea-a86e6e8c4acc" providerId="ADAL" clId="{493B601D-AED1-4458-9C3D-290220ACCFB4}" dt="2022-05-20T13:12:53.417" v="662" actId="478"/>
          <ac:picMkLst>
            <pc:docMk/>
            <pc:sldMk cId="2325718728" sldId="257"/>
            <ac:picMk id="1026" creationId="{77F2EAC6-7614-45E6-89F1-9946D1CF4BE3}"/>
          </ac:picMkLst>
        </pc:picChg>
      </pc:sldChg>
      <pc:sldChg chg="delSp modSp mod">
        <pc:chgData name="Marta" userId="eac6eb22-5f14-46b4-a4ea-a86e6e8c4acc" providerId="ADAL" clId="{493B601D-AED1-4458-9C3D-290220ACCFB4}" dt="2022-05-20T13:12:19.684" v="659" actId="478"/>
        <pc:sldMkLst>
          <pc:docMk/>
          <pc:sldMk cId="3528939462" sldId="258"/>
        </pc:sldMkLst>
        <pc:spChg chg="mod">
          <ac:chgData name="Marta" userId="eac6eb22-5f14-46b4-a4ea-a86e6e8c4acc" providerId="ADAL" clId="{493B601D-AED1-4458-9C3D-290220ACCFB4}" dt="2022-05-20T12:31:41.845" v="75"/>
          <ac:spMkLst>
            <pc:docMk/>
            <pc:sldMk cId="3528939462" sldId="258"/>
            <ac:spMk id="4" creationId="{00000000-0000-0000-0000-000000000000}"/>
          </ac:spMkLst>
        </pc:spChg>
        <pc:spChg chg="del">
          <ac:chgData name="Marta" userId="eac6eb22-5f14-46b4-a4ea-a86e6e8c4acc" providerId="ADAL" clId="{493B601D-AED1-4458-9C3D-290220ACCFB4}" dt="2022-05-20T13:12:19.684" v="659" actId="478"/>
          <ac:spMkLst>
            <pc:docMk/>
            <pc:sldMk cId="3528939462" sldId="258"/>
            <ac:spMk id="21" creationId="{89F0784B-B103-4FA9-88CA-37660A3C3BC7}"/>
          </ac:spMkLst>
        </pc:spChg>
        <pc:spChg chg="del">
          <ac:chgData name="Marta" userId="eac6eb22-5f14-46b4-a4ea-a86e6e8c4acc" providerId="ADAL" clId="{493B601D-AED1-4458-9C3D-290220ACCFB4}" dt="2022-05-20T13:12:19.684" v="659" actId="478"/>
          <ac:spMkLst>
            <pc:docMk/>
            <pc:sldMk cId="3528939462" sldId="258"/>
            <ac:spMk id="22" creationId="{7F7BFA3A-BC93-467F-8F8C-E5B34A9B126B}"/>
          </ac:spMkLst>
        </pc:spChg>
        <pc:picChg chg="del">
          <ac:chgData name="Marta" userId="eac6eb22-5f14-46b4-a4ea-a86e6e8c4acc" providerId="ADAL" clId="{493B601D-AED1-4458-9C3D-290220ACCFB4}" dt="2022-05-20T13:12:19.684" v="659" actId="478"/>
          <ac:picMkLst>
            <pc:docMk/>
            <pc:sldMk cId="3528939462" sldId="258"/>
            <ac:picMk id="23" creationId="{6BCCEFA5-4C21-41C2-A1D5-A56DFE520308}"/>
          </ac:picMkLst>
        </pc:picChg>
      </pc:sldChg>
      <pc:sldChg chg="addSp delSp modSp mod">
        <pc:chgData name="Marta" userId="eac6eb22-5f14-46b4-a4ea-a86e6e8c4acc" providerId="ADAL" clId="{493B601D-AED1-4458-9C3D-290220ACCFB4}" dt="2022-05-20T13:45:47.128" v="836" actId="20577"/>
        <pc:sldMkLst>
          <pc:docMk/>
          <pc:sldMk cId="3828261807" sldId="443"/>
        </pc:sldMkLst>
        <pc:spChg chg="add">
          <ac:chgData name="Marta" userId="eac6eb22-5f14-46b4-a4ea-a86e6e8c4acc" providerId="ADAL" clId="{493B601D-AED1-4458-9C3D-290220ACCFB4}" dt="2022-05-20T13:44:56.739" v="695" actId="22"/>
          <ac:spMkLst>
            <pc:docMk/>
            <pc:sldMk cId="3828261807" sldId="443"/>
            <ac:spMk id="2" creationId="{336D7662-30CC-465F-B484-884B38F6F8BF}"/>
          </ac:spMkLst>
        </pc:spChg>
        <pc:spChg chg="mod">
          <ac:chgData name="Marta" userId="eac6eb22-5f14-46b4-a4ea-a86e6e8c4acc" providerId="ADAL" clId="{493B601D-AED1-4458-9C3D-290220ACCFB4}" dt="2022-05-20T13:45:47.128" v="836" actId="20577"/>
          <ac:spMkLst>
            <pc:docMk/>
            <pc:sldMk cId="3828261807" sldId="443"/>
            <ac:spMk id="8" creationId="{6905132D-210A-4783-BB7A-D763FAE872C9}"/>
          </ac:spMkLst>
        </pc:spChg>
        <pc:spChg chg="del">
          <ac:chgData name="Marta" userId="eac6eb22-5f14-46b4-a4ea-a86e6e8c4acc" providerId="ADAL" clId="{493B601D-AED1-4458-9C3D-290220ACCFB4}" dt="2022-05-20T13:13:31.376" v="669" actId="478"/>
          <ac:spMkLst>
            <pc:docMk/>
            <pc:sldMk cId="3828261807" sldId="443"/>
            <ac:spMk id="12" creationId="{46DE8F3E-9532-43FC-BF69-6BE02D1B7543}"/>
          </ac:spMkLst>
        </pc:spChg>
        <pc:spChg chg="del">
          <ac:chgData name="Marta" userId="eac6eb22-5f14-46b4-a4ea-a86e6e8c4acc" providerId="ADAL" clId="{493B601D-AED1-4458-9C3D-290220ACCFB4}" dt="2022-05-20T13:13:31.376" v="669" actId="478"/>
          <ac:spMkLst>
            <pc:docMk/>
            <pc:sldMk cId="3828261807" sldId="443"/>
            <ac:spMk id="13" creationId="{1FC24D19-9938-4B73-89F1-3C02B6FFC002}"/>
          </ac:spMkLst>
        </pc:spChg>
        <pc:picChg chg="del">
          <ac:chgData name="Marta" userId="eac6eb22-5f14-46b4-a4ea-a86e6e8c4acc" providerId="ADAL" clId="{493B601D-AED1-4458-9C3D-290220ACCFB4}" dt="2022-05-20T13:13:31.376" v="669" actId="478"/>
          <ac:picMkLst>
            <pc:docMk/>
            <pc:sldMk cId="3828261807" sldId="443"/>
            <ac:picMk id="14" creationId="{DEC8DBAF-CD2B-425A-A098-5286DF098673}"/>
          </ac:picMkLst>
        </pc:picChg>
      </pc:sldChg>
      <pc:sldChg chg="addSp delSp modSp mod">
        <pc:chgData name="Marta" userId="eac6eb22-5f14-46b4-a4ea-a86e6e8c4acc" providerId="ADAL" clId="{493B601D-AED1-4458-9C3D-290220ACCFB4}" dt="2022-05-20T14:00:19.231" v="855" actId="14100"/>
        <pc:sldMkLst>
          <pc:docMk/>
          <pc:sldMk cId="2693195115" sldId="461"/>
        </pc:sldMkLst>
        <pc:spChg chg="add del mod">
          <ac:chgData name="Marta" userId="eac6eb22-5f14-46b4-a4ea-a86e6e8c4acc" providerId="ADAL" clId="{493B601D-AED1-4458-9C3D-290220ACCFB4}" dt="2022-05-20T12:51:05.766" v="356" actId="478"/>
          <ac:spMkLst>
            <pc:docMk/>
            <pc:sldMk cId="2693195115" sldId="461"/>
            <ac:spMk id="6" creationId="{6A8958D4-FE2C-43EE-84DF-A9159D9EA106}"/>
          </ac:spMkLst>
        </pc:spChg>
        <pc:spChg chg="add mod">
          <ac:chgData name="Marta" userId="eac6eb22-5f14-46b4-a4ea-a86e6e8c4acc" providerId="ADAL" clId="{493B601D-AED1-4458-9C3D-290220ACCFB4}" dt="2022-05-20T14:00:19.231" v="855" actId="14100"/>
          <ac:spMkLst>
            <pc:docMk/>
            <pc:sldMk cId="2693195115" sldId="461"/>
            <ac:spMk id="11" creationId="{4B37742C-E7B3-4B6F-B7F7-41C69047103B}"/>
          </ac:spMkLst>
        </pc:spChg>
        <pc:spChg chg="del">
          <ac:chgData name="Marta" userId="eac6eb22-5f14-46b4-a4ea-a86e6e8c4acc" providerId="ADAL" clId="{493B601D-AED1-4458-9C3D-290220ACCFB4}" dt="2022-05-20T13:13:13.133" v="668" actId="478"/>
          <ac:spMkLst>
            <pc:docMk/>
            <pc:sldMk cId="2693195115" sldId="461"/>
            <ac:spMk id="13" creationId="{34D5C63C-BF1D-4931-95F2-E660DDDFBD5D}"/>
          </ac:spMkLst>
        </pc:spChg>
        <pc:spChg chg="del">
          <ac:chgData name="Marta" userId="eac6eb22-5f14-46b4-a4ea-a86e6e8c4acc" providerId="ADAL" clId="{493B601D-AED1-4458-9C3D-290220ACCFB4}" dt="2022-05-20T12:51:00.689" v="355" actId="478"/>
          <ac:spMkLst>
            <pc:docMk/>
            <pc:sldMk cId="2693195115" sldId="461"/>
            <ac:spMk id="14" creationId="{81CEB081-CD23-4709-BA68-D3043B6010C2}"/>
          </ac:spMkLst>
        </pc:spChg>
        <pc:spChg chg="del">
          <ac:chgData name="Marta" userId="eac6eb22-5f14-46b4-a4ea-a86e6e8c4acc" providerId="ADAL" clId="{493B601D-AED1-4458-9C3D-290220ACCFB4}" dt="2022-05-20T13:13:13.133" v="668" actId="478"/>
          <ac:spMkLst>
            <pc:docMk/>
            <pc:sldMk cId="2693195115" sldId="461"/>
            <ac:spMk id="15" creationId="{F38C0B71-C653-4C45-9F9E-9767FC404468}"/>
          </ac:spMkLst>
        </pc:spChg>
        <pc:picChg chg="del">
          <ac:chgData name="Marta" userId="eac6eb22-5f14-46b4-a4ea-a86e6e8c4acc" providerId="ADAL" clId="{493B601D-AED1-4458-9C3D-290220ACCFB4}" dt="2022-05-20T12:50:39.687" v="351" actId="478"/>
          <ac:picMkLst>
            <pc:docMk/>
            <pc:sldMk cId="2693195115" sldId="461"/>
            <ac:picMk id="3" creationId="{B6B80CDE-C545-417F-9694-B46760E31DC4}"/>
          </ac:picMkLst>
        </pc:picChg>
        <pc:picChg chg="add mod">
          <ac:chgData name="Marta" userId="eac6eb22-5f14-46b4-a4ea-a86e6e8c4acc" providerId="ADAL" clId="{493B601D-AED1-4458-9C3D-290220ACCFB4}" dt="2022-05-20T12:51:13.132" v="360" actId="1076"/>
          <ac:picMkLst>
            <pc:docMk/>
            <pc:sldMk cId="2693195115" sldId="461"/>
            <ac:picMk id="4" creationId="{B6BAE143-C1D7-46E8-9E78-64DDAB0135C8}"/>
          </ac:picMkLst>
        </pc:picChg>
        <pc:picChg chg="del">
          <ac:chgData name="Marta" userId="eac6eb22-5f14-46b4-a4ea-a86e6e8c4acc" providerId="ADAL" clId="{493B601D-AED1-4458-9C3D-290220ACCFB4}" dt="2022-05-20T13:13:13.133" v="668" actId="478"/>
          <ac:picMkLst>
            <pc:docMk/>
            <pc:sldMk cId="2693195115" sldId="461"/>
            <ac:picMk id="17" creationId="{2EA962B5-C63F-44D1-AFA2-8EE5D53270EB}"/>
          </ac:picMkLst>
        </pc:picChg>
      </pc:sldChg>
      <pc:sldChg chg="delSp modSp mod">
        <pc:chgData name="Marta" userId="eac6eb22-5f14-46b4-a4ea-a86e6e8c4acc" providerId="ADAL" clId="{493B601D-AED1-4458-9C3D-290220ACCFB4}" dt="2022-05-20T13:46:18.131" v="853" actId="1076"/>
        <pc:sldMkLst>
          <pc:docMk/>
          <pc:sldMk cId="1484635905" sldId="753"/>
        </pc:sldMkLst>
        <pc:spChg chg="mod">
          <ac:chgData name="Marta" userId="eac6eb22-5f14-46b4-a4ea-a86e6e8c4acc" providerId="ADAL" clId="{493B601D-AED1-4458-9C3D-290220ACCFB4}" dt="2022-05-20T13:46:18.131" v="853" actId="1076"/>
          <ac:spMkLst>
            <pc:docMk/>
            <pc:sldMk cId="1484635905" sldId="753"/>
            <ac:spMk id="3" creationId="{49BBA79F-5F7E-4DC1-BE4A-E43D184D8E06}"/>
          </ac:spMkLst>
        </pc:spChg>
        <pc:spChg chg="mod">
          <ac:chgData name="Marta" userId="eac6eb22-5f14-46b4-a4ea-a86e6e8c4acc" providerId="ADAL" clId="{493B601D-AED1-4458-9C3D-290220ACCFB4}" dt="2022-05-20T13:08:46.985" v="622" actId="20577"/>
          <ac:spMkLst>
            <pc:docMk/>
            <pc:sldMk cId="1484635905" sldId="753"/>
            <ac:spMk id="6" creationId="{00000000-0000-0000-0000-000000000000}"/>
          </ac:spMkLst>
        </pc:spChg>
        <pc:spChg chg="del">
          <ac:chgData name="Marta" userId="eac6eb22-5f14-46b4-a4ea-a86e6e8c4acc" providerId="ADAL" clId="{493B601D-AED1-4458-9C3D-290220ACCFB4}" dt="2022-05-20T13:13:34.596" v="670" actId="478"/>
          <ac:spMkLst>
            <pc:docMk/>
            <pc:sldMk cId="1484635905" sldId="753"/>
            <ac:spMk id="15" creationId="{6C45A98E-AC80-44DF-B63D-4507B8B5C8C3}"/>
          </ac:spMkLst>
        </pc:spChg>
        <pc:spChg chg="del">
          <ac:chgData name="Marta" userId="eac6eb22-5f14-46b4-a4ea-a86e6e8c4acc" providerId="ADAL" clId="{493B601D-AED1-4458-9C3D-290220ACCFB4}" dt="2022-05-20T13:13:34.596" v="670" actId="478"/>
          <ac:spMkLst>
            <pc:docMk/>
            <pc:sldMk cId="1484635905" sldId="753"/>
            <ac:spMk id="16" creationId="{20BCA566-E139-4F03-8BBC-585AFB6B99A6}"/>
          </ac:spMkLst>
        </pc:spChg>
        <pc:picChg chg="del">
          <ac:chgData name="Marta" userId="eac6eb22-5f14-46b4-a4ea-a86e6e8c4acc" providerId="ADAL" clId="{493B601D-AED1-4458-9C3D-290220ACCFB4}" dt="2022-05-20T13:13:34.596" v="670" actId="478"/>
          <ac:picMkLst>
            <pc:docMk/>
            <pc:sldMk cId="1484635905" sldId="753"/>
            <ac:picMk id="17" creationId="{D170D516-A40D-417F-8421-7D89F1C8E25C}"/>
          </ac:picMkLst>
        </pc:picChg>
      </pc:sldChg>
      <pc:sldChg chg="delSp modSp mod">
        <pc:chgData name="Marta" userId="eac6eb22-5f14-46b4-a4ea-a86e6e8c4acc" providerId="ADAL" clId="{493B601D-AED1-4458-9C3D-290220ACCFB4}" dt="2022-05-20T13:13:43.672" v="673" actId="478"/>
        <pc:sldMkLst>
          <pc:docMk/>
          <pc:sldMk cId="2932444859" sldId="756"/>
        </pc:sldMkLst>
        <pc:spChg chg="mod">
          <ac:chgData name="Marta" userId="eac6eb22-5f14-46b4-a4ea-a86e6e8c4acc" providerId="ADAL" clId="{493B601D-AED1-4458-9C3D-290220ACCFB4}" dt="2022-05-20T13:09:09.851" v="625"/>
          <ac:spMkLst>
            <pc:docMk/>
            <pc:sldMk cId="2932444859" sldId="756"/>
            <ac:spMk id="4" creationId="{00000000-0000-0000-0000-000000000000}"/>
          </ac:spMkLst>
        </pc:spChg>
        <pc:spChg chg="mod">
          <ac:chgData name="Marta" userId="eac6eb22-5f14-46b4-a4ea-a86e6e8c4acc" providerId="ADAL" clId="{493B601D-AED1-4458-9C3D-290220ACCFB4}" dt="2022-05-20T13:08:13.112" v="582" actId="20577"/>
          <ac:spMkLst>
            <pc:docMk/>
            <pc:sldMk cId="2932444859" sldId="756"/>
            <ac:spMk id="8" creationId="{994CAA25-984D-4484-838B-9B092E7155F2}"/>
          </ac:spMkLst>
        </pc:spChg>
        <pc:spChg chg="del">
          <ac:chgData name="Marta" userId="eac6eb22-5f14-46b4-a4ea-a86e6e8c4acc" providerId="ADAL" clId="{493B601D-AED1-4458-9C3D-290220ACCFB4}" dt="2022-05-20T13:13:43.672" v="673" actId="478"/>
          <ac:spMkLst>
            <pc:docMk/>
            <pc:sldMk cId="2932444859" sldId="756"/>
            <ac:spMk id="11" creationId="{0D988C80-95C6-42A4-B26B-145B0BC7C404}"/>
          </ac:spMkLst>
        </pc:spChg>
        <pc:spChg chg="del">
          <ac:chgData name="Marta" userId="eac6eb22-5f14-46b4-a4ea-a86e6e8c4acc" providerId="ADAL" clId="{493B601D-AED1-4458-9C3D-290220ACCFB4}" dt="2022-05-20T13:13:43.672" v="673" actId="478"/>
          <ac:spMkLst>
            <pc:docMk/>
            <pc:sldMk cId="2932444859" sldId="756"/>
            <ac:spMk id="13" creationId="{69CDC71E-2ADC-4E43-86EC-45ECC0628026}"/>
          </ac:spMkLst>
        </pc:spChg>
        <pc:picChg chg="del">
          <ac:chgData name="Marta" userId="eac6eb22-5f14-46b4-a4ea-a86e6e8c4acc" providerId="ADAL" clId="{493B601D-AED1-4458-9C3D-290220ACCFB4}" dt="2022-05-20T13:13:43.672" v="673" actId="478"/>
          <ac:picMkLst>
            <pc:docMk/>
            <pc:sldMk cId="2932444859" sldId="756"/>
            <ac:picMk id="14" creationId="{DBAA60BC-8150-45D5-90CE-79DE208AD16B}"/>
          </ac:picMkLst>
        </pc:picChg>
      </pc:sldChg>
      <pc:sldChg chg="addSp delSp modSp mod">
        <pc:chgData name="Marta" userId="eac6eb22-5f14-46b4-a4ea-a86e6e8c4acc" providerId="ADAL" clId="{493B601D-AED1-4458-9C3D-290220ACCFB4}" dt="2022-05-20T13:13:01.293" v="665" actId="478"/>
        <pc:sldMkLst>
          <pc:docMk/>
          <pc:sldMk cId="4279644075" sldId="759"/>
        </pc:sldMkLst>
        <pc:spChg chg="mod">
          <ac:chgData name="Marta" userId="eac6eb22-5f14-46b4-a4ea-a86e6e8c4acc" providerId="ADAL" clId="{493B601D-AED1-4458-9C3D-290220ACCFB4}" dt="2022-05-20T12:31:49.703" v="76"/>
          <ac:spMkLst>
            <pc:docMk/>
            <pc:sldMk cId="4279644075" sldId="759"/>
            <ac:spMk id="3" creationId="{00000000-0000-0000-0000-000000000000}"/>
          </ac:spMkLst>
        </pc:spChg>
        <pc:spChg chg="del">
          <ac:chgData name="Marta" userId="eac6eb22-5f14-46b4-a4ea-a86e6e8c4acc" providerId="ADAL" clId="{493B601D-AED1-4458-9C3D-290220ACCFB4}" dt="2022-05-20T12:30:44.695" v="70" actId="478"/>
          <ac:spMkLst>
            <pc:docMk/>
            <pc:sldMk cId="4279644075" sldId="759"/>
            <ac:spMk id="7" creationId="{C542E130-C53F-4C9B-A35D-CF6E6831ABC8}"/>
          </ac:spMkLst>
        </pc:spChg>
        <pc:spChg chg="add mod">
          <ac:chgData name="Marta" userId="eac6eb22-5f14-46b4-a4ea-a86e6e8c4acc" providerId="ADAL" clId="{493B601D-AED1-4458-9C3D-290220ACCFB4}" dt="2022-05-20T12:31:28.547" v="74" actId="20577"/>
          <ac:spMkLst>
            <pc:docMk/>
            <pc:sldMk cId="4279644075" sldId="759"/>
            <ac:spMk id="9" creationId="{5EB1A567-6EC8-4912-9C2F-000067B6D567}"/>
          </ac:spMkLst>
        </pc:spChg>
        <pc:spChg chg="del">
          <ac:chgData name="Marta" userId="eac6eb22-5f14-46b4-a4ea-a86e6e8c4acc" providerId="ADAL" clId="{493B601D-AED1-4458-9C3D-290220ACCFB4}" dt="2022-05-20T13:13:01.293" v="665" actId="478"/>
          <ac:spMkLst>
            <pc:docMk/>
            <pc:sldMk cId="4279644075" sldId="759"/>
            <ac:spMk id="11" creationId="{D346C285-4B4E-4B4C-86CA-03EE65A9E806}"/>
          </ac:spMkLst>
        </pc:spChg>
        <pc:spChg chg="del">
          <ac:chgData name="Marta" userId="eac6eb22-5f14-46b4-a4ea-a86e6e8c4acc" providerId="ADAL" clId="{493B601D-AED1-4458-9C3D-290220ACCFB4}" dt="2022-05-20T13:13:01.293" v="665" actId="478"/>
          <ac:spMkLst>
            <pc:docMk/>
            <pc:sldMk cId="4279644075" sldId="759"/>
            <ac:spMk id="12" creationId="{0861272F-5156-463C-9C6F-4527EAAA90F2}"/>
          </ac:spMkLst>
        </pc:spChg>
        <pc:picChg chg="del">
          <ac:chgData name="Marta" userId="eac6eb22-5f14-46b4-a4ea-a86e6e8c4acc" providerId="ADAL" clId="{493B601D-AED1-4458-9C3D-290220ACCFB4}" dt="2022-05-20T13:13:01.293" v="665" actId="478"/>
          <ac:picMkLst>
            <pc:docMk/>
            <pc:sldMk cId="4279644075" sldId="759"/>
            <ac:picMk id="13" creationId="{9E1787E6-A7FA-4562-B615-C9D88C8267E5}"/>
          </ac:picMkLst>
        </pc:picChg>
        <pc:picChg chg="add mod">
          <ac:chgData name="Marta" userId="eac6eb22-5f14-46b4-a4ea-a86e6e8c4acc" providerId="ADAL" clId="{493B601D-AED1-4458-9C3D-290220ACCFB4}" dt="2022-05-20T12:30:11.512" v="61"/>
          <ac:picMkLst>
            <pc:docMk/>
            <pc:sldMk cId="4279644075" sldId="759"/>
            <ac:picMk id="14" creationId="{E94AA244-FAD6-4D15-9003-5EA0AE20608F}"/>
          </ac:picMkLst>
        </pc:picChg>
        <pc:picChg chg="del">
          <ac:chgData name="Marta" userId="eac6eb22-5f14-46b4-a4ea-a86e6e8c4acc" providerId="ADAL" clId="{493B601D-AED1-4458-9C3D-290220ACCFB4}" dt="2022-05-20T12:30:10.392" v="60" actId="478"/>
          <ac:picMkLst>
            <pc:docMk/>
            <pc:sldMk cId="4279644075" sldId="759"/>
            <ac:picMk id="17" creationId="{FB05D3D8-F9EA-47C7-80E6-01BF7DFC367A}"/>
          </ac:picMkLst>
        </pc:picChg>
      </pc:sldChg>
      <pc:sldChg chg="del">
        <pc:chgData name="Marta" userId="eac6eb22-5f14-46b4-a4ea-a86e6e8c4acc" providerId="ADAL" clId="{493B601D-AED1-4458-9C3D-290220ACCFB4}" dt="2022-05-20T13:05:24.303" v="532" actId="47"/>
        <pc:sldMkLst>
          <pc:docMk/>
          <pc:sldMk cId="1299466057" sldId="769"/>
        </pc:sldMkLst>
      </pc:sldChg>
      <pc:sldChg chg="del">
        <pc:chgData name="Marta" userId="eac6eb22-5f14-46b4-a4ea-a86e6e8c4acc" providerId="ADAL" clId="{493B601D-AED1-4458-9C3D-290220ACCFB4}" dt="2022-05-20T13:05:26.776" v="533" actId="47"/>
        <pc:sldMkLst>
          <pc:docMk/>
          <pc:sldMk cId="720284508" sldId="770"/>
        </pc:sldMkLst>
      </pc:sldChg>
      <pc:sldChg chg="addSp delSp modSp mod ord">
        <pc:chgData name="Marta" userId="eac6eb22-5f14-46b4-a4ea-a86e6e8c4acc" providerId="ADAL" clId="{493B601D-AED1-4458-9C3D-290220ACCFB4}" dt="2022-05-20T13:13:10.027" v="667" actId="478"/>
        <pc:sldMkLst>
          <pc:docMk/>
          <pc:sldMk cId="3888553813" sldId="879"/>
        </pc:sldMkLst>
        <pc:spChg chg="mod">
          <ac:chgData name="Marta" userId="eac6eb22-5f14-46b4-a4ea-a86e6e8c4acc" providerId="ADAL" clId="{493B601D-AED1-4458-9C3D-290220ACCFB4}" dt="2022-05-20T12:31:54.488" v="77"/>
          <ac:spMkLst>
            <pc:docMk/>
            <pc:sldMk cId="3888553813" sldId="879"/>
            <ac:spMk id="2" creationId="{91383D11-DEC4-4BFF-88BB-8FB2206CEB37}"/>
          </ac:spMkLst>
        </pc:spChg>
        <pc:spChg chg="add mod">
          <ac:chgData name="Marta" userId="eac6eb22-5f14-46b4-a4ea-a86e6e8c4acc" providerId="ADAL" clId="{493B601D-AED1-4458-9C3D-290220ACCFB4}" dt="2022-05-20T12:45:18.650" v="346" actId="20577"/>
          <ac:spMkLst>
            <pc:docMk/>
            <pc:sldMk cId="3888553813" sldId="879"/>
            <ac:spMk id="3" creationId="{3B1DFF75-F040-4E8B-993F-2558423D2ACD}"/>
          </ac:spMkLst>
        </pc:spChg>
        <pc:spChg chg="del mod">
          <ac:chgData name="Marta" userId="eac6eb22-5f14-46b4-a4ea-a86e6e8c4acc" providerId="ADAL" clId="{493B601D-AED1-4458-9C3D-290220ACCFB4}" dt="2022-05-20T12:45:21.596" v="347" actId="478"/>
          <ac:spMkLst>
            <pc:docMk/>
            <pc:sldMk cId="3888553813" sldId="879"/>
            <ac:spMk id="4" creationId="{E8E02AC0-EA95-4CA2-B250-70F98D25C504}"/>
          </ac:spMkLst>
        </pc:spChg>
        <pc:spChg chg="add del mod">
          <ac:chgData name="Marta" userId="eac6eb22-5f14-46b4-a4ea-a86e6e8c4acc" providerId="ADAL" clId="{493B601D-AED1-4458-9C3D-290220ACCFB4}" dt="2022-05-20T12:45:24.398" v="348" actId="478"/>
          <ac:spMkLst>
            <pc:docMk/>
            <pc:sldMk cId="3888553813" sldId="879"/>
            <ac:spMk id="8" creationId="{3A54F7B0-835F-4FBD-8D7D-39706F904D66}"/>
          </ac:spMkLst>
        </pc:spChg>
        <pc:spChg chg="del">
          <ac:chgData name="Marta" userId="eac6eb22-5f14-46b4-a4ea-a86e6e8c4acc" providerId="ADAL" clId="{493B601D-AED1-4458-9C3D-290220ACCFB4}" dt="2022-05-20T13:13:10.027" v="667" actId="478"/>
          <ac:spMkLst>
            <pc:docMk/>
            <pc:sldMk cId="3888553813" sldId="879"/>
            <ac:spMk id="18" creationId="{C4506E1A-E304-4CB4-8660-6D724E0B06AD}"/>
          </ac:spMkLst>
        </pc:spChg>
        <pc:spChg chg="del">
          <ac:chgData name="Marta" userId="eac6eb22-5f14-46b4-a4ea-a86e6e8c4acc" providerId="ADAL" clId="{493B601D-AED1-4458-9C3D-290220ACCFB4}" dt="2022-05-20T13:13:10.027" v="667" actId="478"/>
          <ac:spMkLst>
            <pc:docMk/>
            <pc:sldMk cId="3888553813" sldId="879"/>
            <ac:spMk id="19" creationId="{3B4D6011-62B7-42F0-9442-638B6CEF922D}"/>
          </ac:spMkLst>
        </pc:spChg>
        <pc:picChg chg="del">
          <ac:chgData name="Marta" userId="eac6eb22-5f14-46b4-a4ea-a86e6e8c4acc" providerId="ADAL" clId="{493B601D-AED1-4458-9C3D-290220ACCFB4}" dt="2022-05-20T13:13:10.027" v="667" actId="478"/>
          <ac:picMkLst>
            <pc:docMk/>
            <pc:sldMk cId="3888553813" sldId="879"/>
            <ac:picMk id="20" creationId="{7A71E7BE-3ED4-40E3-A4DD-B53305B980A0}"/>
          </ac:picMkLst>
        </pc:picChg>
      </pc:sldChg>
      <pc:sldChg chg="delSp modSp mod">
        <pc:chgData name="Marta" userId="eac6eb22-5f14-46b4-a4ea-a86e6e8c4acc" providerId="ADAL" clId="{493B601D-AED1-4458-9C3D-290220ACCFB4}" dt="2022-05-20T13:13:40.846" v="672" actId="478"/>
        <pc:sldMkLst>
          <pc:docMk/>
          <pc:sldMk cId="644561616" sldId="901"/>
        </pc:sldMkLst>
        <pc:spChg chg="mod">
          <ac:chgData name="Marta" userId="eac6eb22-5f14-46b4-a4ea-a86e6e8c4acc" providerId="ADAL" clId="{493B601D-AED1-4458-9C3D-290220ACCFB4}" dt="2022-05-20T13:06:40.590" v="564" actId="21"/>
          <ac:spMkLst>
            <pc:docMk/>
            <pc:sldMk cId="644561616" sldId="901"/>
            <ac:spMk id="2" creationId="{F49F4E2B-EEB0-4736-A001-E9CD8947E750}"/>
          </ac:spMkLst>
        </pc:spChg>
        <pc:spChg chg="mod">
          <ac:chgData name="Marta" userId="eac6eb22-5f14-46b4-a4ea-a86e6e8c4acc" providerId="ADAL" clId="{493B601D-AED1-4458-9C3D-290220ACCFB4}" dt="2022-05-20T13:09:03.687" v="624"/>
          <ac:spMkLst>
            <pc:docMk/>
            <pc:sldMk cId="644561616" sldId="901"/>
            <ac:spMk id="6" creationId="{00000000-0000-0000-0000-000000000000}"/>
          </ac:spMkLst>
        </pc:spChg>
        <pc:spChg chg="del">
          <ac:chgData name="Marta" userId="eac6eb22-5f14-46b4-a4ea-a86e6e8c4acc" providerId="ADAL" clId="{493B601D-AED1-4458-9C3D-290220ACCFB4}" dt="2022-05-20T13:13:40.846" v="672" actId="478"/>
          <ac:spMkLst>
            <pc:docMk/>
            <pc:sldMk cId="644561616" sldId="901"/>
            <ac:spMk id="9" creationId="{5A7A5259-8D24-4DAF-A13B-D1C02E9A1165}"/>
          </ac:spMkLst>
        </pc:spChg>
        <pc:spChg chg="del">
          <ac:chgData name="Marta" userId="eac6eb22-5f14-46b4-a4ea-a86e6e8c4acc" providerId="ADAL" clId="{493B601D-AED1-4458-9C3D-290220ACCFB4}" dt="2022-05-20T13:13:40.846" v="672" actId="478"/>
          <ac:spMkLst>
            <pc:docMk/>
            <pc:sldMk cId="644561616" sldId="901"/>
            <ac:spMk id="11" creationId="{7A6FFD4D-A740-46D2-B767-11FF65B7A9E3}"/>
          </ac:spMkLst>
        </pc:spChg>
        <pc:picChg chg="del">
          <ac:chgData name="Marta" userId="eac6eb22-5f14-46b4-a4ea-a86e6e8c4acc" providerId="ADAL" clId="{493B601D-AED1-4458-9C3D-290220ACCFB4}" dt="2022-05-20T13:13:40.846" v="672" actId="478"/>
          <ac:picMkLst>
            <pc:docMk/>
            <pc:sldMk cId="644561616" sldId="901"/>
            <ac:picMk id="12" creationId="{A4775AD3-1CB4-4F03-A27C-36B67B65582D}"/>
          </ac:picMkLst>
        </pc:picChg>
      </pc:sldChg>
      <pc:sldChg chg="del">
        <pc:chgData name="Marta" userId="eac6eb22-5f14-46b4-a4ea-a86e6e8c4acc" providerId="ADAL" clId="{493B601D-AED1-4458-9C3D-290220ACCFB4}" dt="2022-05-20T13:05:22.522" v="531" actId="47"/>
        <pc:sldMkLst>
          <pc:docMk/>
          <pc:sldMk cId="2970493180" sldId="920"/>
        </pc:sldMkLst>
      </pc:sldChg>
      <pc:sldChg chg="addSp delSp modSp mod">
        <pc:chgData name="Marta" userId="eac6eb22-5f14-46b4-a4ea-a86e6e8c4acc" providerId="ADAL" clId="{493B601D-AED1-4458-9C3D-290220ACCFB4}" dt="2022-05-20T13:13:38.351" v="671" actId="478"/>
        <pc:sldMkLst>
          <pc:docMk/>
          <pc:sldMk cId="1397072693" sldId="938"/>
        </pc:sldMkLst>
        <pc:spChg chg="mod">
          <ac:chgData name="Marta" userId="eac6eb22-5f14-46b4-a4ea-a86e6e8c4acc" providerId="ADAL" clId="{493B601D-AED1-4458-9C3D-290220ACCFB4}" dt="2022-05-20T13:07:05.276" v="569" actId="20577"/>
          <ac:spMkLst>
            <pc:docMk/>
            <pc:sldMk cId="1397072693" sldId="938"/>
            <ac:spMk id="2" creationId="{F49F4E2B-EEB0-4736-A001-E9CD8947E750}"/>
          </ac:spMkLst>
        </pc:spChg>
        <pc:spChg chg="mod">
          <ac:chgData name="Marta" userId="eac6eb22-5f14-46b4-a4ea-a86e6e8c4acc" providerId="ADAL" clId="{493B601D-AED1-4458-9C3D-290220ACCFB4}" dt="2022-05-20T13:08:58.995" v="623"/>
          <ac:spMkLst>
            <pc:docMk/>
            <pc:sldMk cId="1397072693" sldId="938"/>
            <ac:spMk id="6" creationId="{00000000-0000-0000-0000-000000000000}"/>
          </ac:spMkLst>
        </pc:spChg>
        <pc:spChg chg="del">
          <ac:chgData name="Marta" userId="eac6eb22-5f14-46b4-a4ea-a86e6e8c4acc" providerId="ADAL" clId="{493B601D-AED1-4458-9C3D-290220ACCFB4}" dt="2022-05-20T13:13:38.351" v="671" actId="478"/>
          <ac:spMkLst>
            <pc:docMk/>
            <pc:sldMk cId="1397072693" sldId="938"/>
            <ac:spMk id="8" creationId="{9223B154-E083-489C-A80D-22DC05D31E33}"/>
          </ac:spMkLst>
        </pc:spChg>
        <pc:spChg chg="del">
          <ac:chgData name="Marta" userId="eac6eb22-5f14-46b4-a4ea-a86e6e8c4acc" providerId="ADAL" clId="{493B601D-AED1-4458-9C3D-290220ACCFB4}" dt="2022-05-20T13:13:38.351" v="671" actId="478"/>
          <ac:spMkLst>
            <pc:docMk/>
            <pc:sldMk cId="1397072693" sldId="938"/>
            <ac:spMk id="9" creationId="{E443DB69-46CA-4B4F-86F7-2723F51EC9DC}"/>
          </ac:spMkLst>
        </pc:spChg>
        <pc:picChg chg="add">
          <ac:chgData name="Marta" userId="eac6eb22-5f14-46b4-a4ea-a86e6e8c4acc" providerId="ADAL" clId="{493B601D-AED1-4458-9C3D-290220ACCFB4}" dt="2022-05-20T13:07:34.159" v="570" actId="22"/>
          <ac:picMkLst>
            <pc:docMk/>
            <pc:sldMk cId="1397072693" sldId="938"/>
            <ac:picMk id="3" creationId="{DCE8CCEF-FE53-4CB2-A36C-1E74395FE22B}"/>
          </ac:picMkLst>
        </pc:picChg>
        <pc:picChg chg="del">
          <ac:chgData name="Marta" userId="eac6eb22-5f14-46b4-a4ea-a86e6e8c4acc" providerId="ADAL" clId="{493B601D-AED1-4458-9C3D-290220ACCFB4}" dt="2022-05-20T13:13:38.351" v="671" actId="478"/>
          <ac:picMkLst>
            <pc:docMk/>
            <pc:sldMk cId="1397072693" sldId="938"/>
            <ac:picMk id="11" creationId="{0D1F3D81-B57B-473B-BE8A-409038421DEE}"/>
          </ac:picMkLst>
        </pc:picChg>
      </pc:sldChg>
      <pc:sldChg chg="addSp delSp modSp mod">
        <pc:chgData name="Marta" userId="eac6eb22-5f14-46b4-a4ea-a86e6e8c4acc" providerId="ADAL" clId="{493B601D-AED1-4458-9C3D-290220ACCFB4}" dt="2022-05-20T13:13:04.691" v="666" actId="478"/>
        <pc:sldMkLst>
          <pc:docMk/>
          <pc:sldMk cId="3712657699" sldId="939"/>
        </pc:sldMkLst>
        <pc:spChg chg="del mod">
          <ac:chgData name="Marta" userId="eac6eb22-5f14-46b4-a4ea-a86e6e8c4acc" providerId="ADAL" clId="{493B601D-AED1-4458-9C3D-290220ACCFB4}" dt="2022-05-20T12:39:02.696" v="193" actId="478"/>
          <ac:spMkLst>
            <pc:docMk/>
            <pc:sldMk cId="3712657699" sldId="939"/>
            <ac:spMk id="4" creationId="{E8E02AC0-EA95-4CA2-B250-70F98D25C504}"/>
          </ac:spMkLst>
        </pc:spChg>
        <pc:spChg chg="add del mod">
          <ac:chgData name="Marta" userId="eac6eb22-5f14-46b4-a4ea-a86e6e8c4acc" providerId="ADAL" clId="{493B601D-AED1-4458-9C3D-290220ACCFB4}" dt="2022-05-20T12:39:05.700" v="194" actId="478"/>
          <ac:spMkLst>
            <pc:docMk/>
            <pc:sldMk cId="3712657699" sldId="939"/>
            <ac:spMk id="7" creationId="{3DF28615-4FC2-4F31-B549-F2E3C42F546D}"/>
          </ac:spMkLst>
        </pc:spChg>
        <pc:spChg chg="add mod">
          <ac:chgData name="Marta" userId="eac6eb22-5f14-46b4-a4ea-a86e6e8c4acc" providerId="ADAL" clId="{493B601D-AED1-4458-9C3D-290220ACCFB4}" dt="2022-05-20T12:45:29.993" v="350" actId="20577"/>
          <ac:spMkLst>
            <pc:docMk/>
            <pc:sldMk cId="3712657699" sldId="939"/>
            <ac:spMk id="10" creationId="{0331A5F1-7904-40A2-A8F1-875643455C5C}"/>
          </ac:spMkLst>
        </pc:spChg>
        <pc:spChg chg="del">
          <ac:chgData name="Marta" userId="eac6eb22-5f14-46b4-a4ea-a86e6e8c4acc" providerId="ADAL" clId="{493B601D-AED1-4458-9C3D-290220ACCFB4}" dt="2022-05-20T13:13:04.691" v="666" actId="478"/>
          <ac:spMkLst>
            <pc:docMk/>
            <pc:sldMk cId="3712657699" sldId="939"/>
            <ac:spMk id="18" creationId="{C4506E1A-E304-4CB4-8660-6D724E0B06AD}"/>
          </ac:spMkLst>
        </pc:spChg>
        <pc:spChg chg="del">
          <ac:chgData name="Marta" userId="eac6eb22-5f14-46b4-a4ea-a86e6e8c4acc" providerId="ADAL" clId="{493B601D-AED1-4458-9C3D-290220ACCFB4}" dt="2022-05-20T13:13:04.691" v="666" actId="478"/>
          <ac:spMkLst>
            <pc:docMk/>
            <pc:sldMk cId="3712657699" sldId="939"/>
            <ac:spMk id="19" creationId="{3B4D6011-62B7-42F0-9442-638B6CEF922D}"/>
          </ac:spMkLst>
        </pc:spChg>
        <pc:picChg chg="add mod ord">
          <ac:chgData name="Marta" userId="eac6eb22-5f14-46b4-a4ea-a86e6e8c4acc" providerId="ADAL" clId="{493B601D-AED1-4458-9C3D-290220ACCFB4}" dt="2022-05-20T12:37:50.980" v="86" actId="167"/>
          <ac:picMkLst>
            <pc:docMk/>
            <pc:sldMk cId="3712657699" sldId="939"/>
            <ac:picMk id="5" creationId="{280FAEBB-BF7D-48CC-AF31-569E01CEA278}"/>
          </ac:picMkLst>
        </pc:picChg>
        <pc:picChg chg="add del">
          <ac:chgData name="Marta" userId="eac6eb22-5f14-46b4-a4ea-a86e6e8c4acc" providerId="ADAL" clId="{493B601D-AED1-4458-9C3D-290220ACCFB4}" dt="2022-05-20T12:43:10.924" v="197" actId="478"/>
          <ac:picMkLst>
            <pc:docMk/>
            <pc:sldMk cId="3712657699" sldId="939"/>
            <ac:picMk id="8" creationId="{948DE5B0-2699-4823-B2B8-79BE9E5FFED0}"/>
          </ac:picMkLst>
        </pc:picChg>
        <pc:picChg chg="add mod">
          <ac:chgData name="Marta" userId="eac6eb22-5f14-46b4-a4ea-a86e6e8c4acc" providerId="ADAL" clId="{493B601D-AED1-4458-9C3D-290220ACCFB4}" dt="2022-05-20T12:44:06.544" v="319" actId="14100"/>
          <ac:picMkLst>
            <pc:docMk/>
            <pc:sldMk cId="3712657699" sldId="939"/>
            <ac:picMk id="9" creationId="{6E06E896-5750-4AF5-B7B9-32A6B56D4C4B}"/>
          </ac:picMkLst>
        </pc:picChg>
        <pc:picChg chg="add mod">
          <ac:chgData name="Marta" userId="eac6eb22-5f14-46b4-a4ea-a86e6e8c4acc" providerId="ADAL" clId="{493B601D-AED1-4458-9C3D-290220ACCFB4}" dt="2022-05-20T12:44:01.448" v="312" actId="1076"/>
          <ac:picMkLst>
            <pc:docMk/>
            <pc:sldMk cId="3712657699" sldId="939"/>
            <ac:picMk id="11" creationId="{FA8A3114-0D6A-4FFF-8DD7-F045F278DE16}"/>
          </ac:picMkLst>
        </pc:picChg>
        <pc:picChg chg="del">
          <ac:chgData name="Marta" userId="eac6eb22-5f14-46b4-a4ea-a86e6e8c4acc" providerId="ADAL" clId="{493B601D-AED1-4458-9C3D-290220ACCFB4}" dt="2022-05-20T13:13:04.691" v="666" actId="478"/>
          <ac:picMkLst>
            <pc:docMk/>
            <pc:sldMk cId="3712657699" sldId="939"/>
            <ac:picMk id="20" creationId="{7A71E7BE-3ED4-40E3-A4DD-B53305B980A0}"/>
          </ac:picMkLst>
        </pc:picChg>
      </pc:sldChg>
      <pc:sldChg chg="addSp delSp modSp new mod">
        <pc:chgData name="Marta" userId="eac6eb22-5f14-46b4-a4ea-a86e6e8c4acc" providerId="ADAL" clId="{493B601D-AED1-4458-9C3D-290220ACCFB4}" dt="2022-05-20T12:56:35.239" v="490" actId="1035"/>
        <pc:sldMkLst>
          <pc:docMk/>
          <pc:sldMk cId="7962108" sldId="940"/>
        </pc:sldMkLst>
        <pc:spChg chg="del">
          <ac:chgData name="Marta" userId="eac6eb22-5f14-46b4-a4ea-a86e6e8c4acc" providerId="ADAL" clId="{493B601D-AED1-4458-9C3D-290220ACCFB4}" dt="2022-05-20T12:55:38.168" v="483" actId="478"/>
          <ac:spMkLst>
            <pc:docMk/>
            <pc:sldMk cId="7962108" sldId="940"/>
            <ac:spMk id="2" creationId="{C8C3E137-DB53-46A6-833E-2EC528AA6F7B}"/>
          </ac:spMkLst>
        </pc:spChg>
        <pc:spChg chg="del">
          <ac:chgData name="Marta" userId="eac6eb22-5f14-46b4-a4ea-a86e6e8c4acc" providerId="ADAL" clId="{493B601D-AED1-4458-9C3D-290220ACCFB4}" dt="2022-05-20T12:55:36.093" v="481" actId="478"/>
          <ac:spMkLst>
            <pc:docMk/>
            <pc:sldMk cId="7962108" sldId="940"/>
            <ac:spMk id="3" creationId="{8D037577-E4E8-4331-9FD9-6F4D94F1A94F}"/>
          </ac:spMkLst>
        </pc:spChg>
        <pc:spChg chg="del">
          <ac:chgData name="Marta" userId="eac6eb22-5f14-46b4-a4ea-a86e6e8c4acc" providerId="ADAL" clId="{493B601D-AED1-4458-9C3D-290220ACCFB4}" dt="2022-05-20T12:55:37.212" v="482" actId="478"/>
          <ac:spMkLst>
            <pc:docMk/>
            <pc:sldMk cId="7962108" sldId="940"/>
            <ac:spMk id="4" creationId="{BA2A8BAD-3DBF-4039-BF66-3CE30A09CB36}"/>
          </ac:spMkLst>
        </pc:spChg>
        <pc:picChg chg="add mod">
          <ac:chgData name="Marta" userId="eac6eb22-5f14-46b4-a4ea-a86e6e8c4acc" providerId="ADAL" clId="{493B601D-AED1-4458-9C3D-290220ACCFB4}" dt="2022-05-20T12:56:35.239" v="490" actId="1035"/>
          <ac:picMkLst>
            <pc:docMk/>
            <pc:sldMk cId="7962108" sldId="940"/>
            <ac:picMk id="7" creationId="{B7AA5E59-3C8B-4B24-A678-2E173A673184}"/>
          </ac:picMkLst>
        </pc:picChg>
      </pc:sldChg>
      <pc:sldChg chg="del">
        <pc:chgData name="Marta" userId="eac6eb22-5f14-46b4-a4ea-a86e6e8c4acc" providerId="ADAL" clId="{493B601D-AED1-4458-9C3D-290220ACCFB4}" dt="2022-05-20T12:53:13.434" v="452" actId="47"/>
        <pc:sldMkLst>
          <pc:docMk/>
          <pc:sldMk cId="4117986438" sldId="940"/>
        </pc:sldMkLst>
      </pc:sldChg>
      <pc:sldChg chg="del">
        <pc:chgData name="Marta" userId="eac6eb22-5f14-46b4-a4ea-a86e6e8c4acc" providerId="ADAL" clId="{493B601D-AED1-4458-9C3D-290220ACCFB4}" dt="2022-05-20T12:53:14.068" v="453" actId="47"/>
        <pc:sldMkLst>
          <pc:docMk/>
          <pc:sldMk cId="102967549" sldId="941"/>
        </pc:sldMkLst>
      </pc:sldChg>
      <pc:sldChg chg="addSp delSp new mod">
        <pc:chgData name="Marta" userId="eac6eb22-5f14-46b4-a4ea-a86e6e8c4acc" providerId="ADAL" clId="{493B601D-AED1-4458-9C3D-290220ACCFB4}" dt="2022-05-20T13:04:13.311" v="530" actId="22"/>
        <pc:sldMkLst>
          <pc:docMk/>
          <pc:sldMk cId="3466213424" sldId="941"/>
        </pc:sldMkLst>
        <pc:spChg chg="del">
          <ac:chgData name="Marta" userId="eac6eb22-5f14-46b4-a4ea-a86e6e8c4acc" providerId="ADAL" clId="{493B601D-AED1-4458-9C3D-290220ACCFB4}" dt="2022-05-20T12:56:48.143" v="492" actId="478"/>
          <ac:spMkLst>
            <pc:docMk/>
            <pc:sldMk cId="3466213424" sldId="941"/>
            <ac:spMk id="2" creationId="{2D463E17-AE54-4BA0-A964-C823E4C9642A}"/>
          </ac:spMkLst>
        </pc:spChg>
        <pc:spChg chg="del">
          <ac:chgData name="Marta" userId="eac6eb22-5f14-46b4-a4ea-a86e6e8c4acc" providerId="ADAL" clId="{493B601D-AED1-4458-9C3D-290220ACCFB4}" dt="2022-05-20T12:56:49.817" v="494" actId="478"/>
          <ac:spMkLst>
            <pc:docMk/>
            <pc:sldMk cId="3466213424" sldId="941"/>
            <ac:spMk id="3" creationId="{3DC477C8-5124-419D-978B-460D38CB0859}"/>
          </ac:spMkLst>
        </pc:spChg>
        <pc:spChg chg="del">
          <ac:chgData name="Marta" userId="eac6eb22-5f14-46b4-a4ea-a86e6e8c4acc" providerId="ADAL" clId="{493B601D-AED1-4458-9C3D-290220ACCFB4}" dt="2022-05-20T12:56:49.074" v="493" actId="478"/>
          <ac:spMkLst>
            <pc:docMk/>
            <pc:sldMk cId="3466213424" sldId="941"/>
            <ac:spMk id="4" creationId="{064E310D-F643-495E-9DE2-E44B6E8BD49B}"/>
          </ac:spMkLst>
        </pc:spChg>
        <pc:picChg chg="add">
          <ac:chgData name="Marta" userId="eac6eb22-5f14-46b4-a4ea-a86e6e8c4acc" providerId="ADAL" clId="{493B601D-AED1-4458-9C3D-290220ACCFB4}" dt="2022-05-20T13:04:13.311" v="530" actId="22"/>
          <ac:picMkLst>
            <pc:docMk/>
            <pc:sldMk cId="3466213424" sldId="941"/>
            <ac:picMk id="7" creationId="{876B26AD-ADB3-469D-A0BB-99DDE96B0004}"/>
          </ac:picMkLst>
        </pc:picChg>
      </pc:sldChg>
      <pc:sldChg chg="del">
        <pc:chgData name="Marta" userId="eac6eb22-5f14-46b4-a4ea-a86e6e8c4acc" providerId="ADAL" clId="{493B601D-AED1-4458-9C3D-290220ACCFB4}" dt="2022-05-20T12:53:14.614" v="454" actId="47"/>
        <pc:sldMkLst>
          <pc:docMk/>
          <pc:sldMk cId="2149241807" sldId="942"/>
        </pc:sldMkLst>
      </pc:sldChg>
      <pc:sldChg chg="addSp delSp new mod">
        <pc:chgData name="Marta" userId="eac6eb22-5f14-46b4-a4ea-a86e6e8c4acc" providerId="ADAL" clId="{493B601D-AED1-4458-9C3D-290220ACCFB4}" dt="2022-05-20T12:58:57.140" v="518" actId="22"/>
        <pc:sldMkLst>
          <pc:docMk/>
          <pc:sldMk cId="3670777090" sldId="942"/>
        </pc:sldMkLst>
        <pc:spChg chg="del">
          <ac:chgData name="Marta" userId="eac6eb22-5f14-46b4-a4ea-a86e6e8c4acc" providerId="ADAL" clId="{493B601D-AED1-4458-9C3D-290220ACCFB4}" dt="2022-05-20T12:57:05.784" v="497" actId="478"/>
          <ac:spMkLst>
            <pc:docMk/>
            <pc:sldMk cId="3670777090" sldId="942"/>
            <ac:spMk id="2" creationId="{98E1568A-D81D-448E-B9F2-CFB30BE0A79C}"/>
          </ac:spMkLst>
        </pc:spChg>
        <pc:spChg chg="del">
          <ac:chgData name="Marta" userId="eac6eb22-5f14-46b4-a4ea-a86e6e8c4acc" providerId="ADAL" clId="{493B601D-AED1-4458-9C3D-290220ACCFB4}" dt="2022-05-20T12:57:03.634" v="496" actId="478"/>
          <ac:spMkLst>
            <pc:docMk/>
            <pc:sldMk cId="3670777090" sldId="942"/>
            <ac:spMk id="3" creationId="{FBFFB67A-6A62-498F-9CBB-87CAED647A7B}"/>
          </ac:spMkLst>
        </pc:spChg>
        <pc:spChg chg="del">
          <ac:chgData name="Marta" userId="eac6eb22-5f14-46b4-a4ea-a86e6e8c4acc" providerId="ADAL" clId="{493B601D-AED1-4458-9C3D-290220ACCFB4}" dt="2022-05-20T12:57:06.639" v="498" actId="478"/>
          <ac:spMkLst>
            <pc:docMk/>
            <pc:sldMk cId="3670777090" sldId="942"/>
            <ac:spMk id="4" creationId="{40884D5B-4874-47AB-9FD4-9FD9209D225C}"/>
          </ac:spMkLst>
        </pc:spChg>
        <pc:picChg chg="add">
          <ac:chgData name="Marta" userId="eac6eb22-5f14-46b4-a4ea-a86e6e8c4acc" providerId="ADAL" clId="{493B601D-AED1-4458-9C3D-290220ACCFB4}" dt="2022-05-20T12:58:57.140" v="518" actId="22"/>
          <ac:picMkLst>
            <pc:docMk/>
            <pc:sldMk cId="3670777090" sldId="942"/>
            <ac:picMk id="7" creationId="{66652888-F5BC-4217-A025-0FFCA8B59515}"/>
          </ac:picMkLst>
        </pc:picChg>
      </pc:sldChg>
      <pc:sldChg chg="addSp add mod">
        <pc:chgData name="Marta" userId="eac6eb22-5f14-46b4-a4ea-a86e6e8c4acc" providerId="ADAL" clId="{493B601D-AED1-4458-9C3D-290220ACCFB4}" dt="2022-05-20T13:03:47.529" v="529" actId="22"/>
        <pc:sldMkLst>
          <pc:docMk/>
          <pc:sldMk cId="956744883" sldId="943"/>
        </pc:sldMkLst>
        <pc:picChg chg="add">
          <ac:chgData name="Marta" userId="eac6eb22-5f14-46b4-a4ea-a86e6e8c4acc" providerId="ADAL" clId="{493B601D-AED1-4458-9C3D-290220ACCFB4}" dt="2022-05-20T13:03:47.529" v="529" actId="22"/>
          <ac:picMkLst>
            <pc:docMk/>
            <pc:sldMk cId="956744883" sldId="943"/>
            <ac:picMk id="3" creationId="{C7E0A449-1B2E-4D64-8F91-DE52BABC8ADF}"/>
          </ac:picMkLst>
        </pc:picChg>
      </pc:sldChg>
      <pc:sldChg chg="del">
        <pc:chgData name="Marta" userId="eac6eb22-5f14-46b4-a4ea-a86e6e8c4acc" providerId="ADAL" clId="{493B601D-AED1-4458-9C3D-290220ACCFB4}" dt="2022-05-20T12:53:15.127" v="455" actId="47"/>
        <pc:sldMkLst>
          <pc:docMk/>
          <pc:sldMk cId="2322778213" sldId="943"/>
        </pc:sldMkLst>
      </pc:sldChg>
      <pc:sldChg chg="del">
        <pc:chgData name="Marta" userId="eac6eb22-5f14-46b4-a4ea-a86e6e8c4acc" providerId="ADAL" clId="{493B601D-AED1-4458-9C3D-290220ACCFB4}" dt="2022-05-20T12:53:16.049" v="456" actId="47"/>
        <pc:sldMkLst>
          <pc:docMk/>
          <pc:sldMk cId="258813626" sldId="944"/>
        </pc:sldMkLst>
      </pc:sldChg>
      <pc:sldChg chg="addSp add mod">
        <pc:chgData name="Marta" userId="eac6eb22-5f14-46b4-a4ea-a86e6e8c4acc" providerId="ADAL" clId="{493B601D-AED1-4458-9C3D-290220ACCFB4}" dt="2022-05-20T12:59:19.360" v="519" actId="22"/>
        <pc:sldMkLst>
          <pc:docMk/>
          <pc:sldMk cId="799015635" sldId="944"/>
        </pc:sldMkLst>
        <pc:picChg chg="add">
          <ac:chgData name="Marta" userId="eac6eb22-5f14-46b4-a4ea-a86e6e8c4acc" providerId="ADAL" clId="{493B601D-AED1-4458-9C3D-290220ACCFB4}" dt="2022-05-20T12:59:19.360" v="519" actId="22"/>
          <ac:picMkLst>
            <pc:docMk/>
            <pc:sldMk cId="799015635" sldId="944"/>
            <ac:picMk id="3" creationId="{F16D3263-A60D-4CE0-9AF5-2F669F1D0616}"/>
          </ac:picMkLst>
        </pc:picChg>
      </pc:sldChg>
      <pc:sldChg chg="addSp add mod">
        <pc:chgData name="Marta" userId="eac6eb22-5f14-46b4-a4ea-a86e6e8c4acc" providerId="ADAL" clId="{493B601D-AED1-4458-9C3D-290220ACCFB4}" dt="2022-05-20T12:59:54.456" v="520" actId="22"/>
        <pc:sldMkLst>
          <pc:docMk/>
          <pc:sldMk cId="811183675" sldId="945"/>
        </pc:sldMkLst>
        <pc:picChg chg="add">
          <ac:chgData name="Marta" userId="eac6eb22-5f14-46b4-a4ea-a86e6e8c4acc" providerId="ADAL" clId="{493B601D-AED1-4458-9C3D-290220ACCFB4}" dt="2022-05-20T12:59:54.456" v="520" actId="22"/>
          <ac:picMkLst>
            <pc:docMk/>
            <pc:sldMk cId="811183675" sldId="945"/>
            <ac:picMk id="3" creationId="{E8EC02FE-AD1D-4CC0-B6E2-B265C787BBBE}"/>
          </ac:picMkLst>
        </pc:picChg>
      </pc:sldChg>
      <pc:sldChg chg="del">
        <pc:chgData name="Marta" userId="eac6eb22-5f14-46b4-a4ea-a86e6e8c4acc" providerId="ADAL" clId="{493B601D-AED1-4458-9C3D-290220ACCFB4}" dt="2022-05-20T12:53:16.556" v="457" actId="47"/>
        <pc:sldMkLst>
          <pc:docMk/>
          <pc:sldMk cId="867503054" sldId="945"/>
        </pc:sldMkLst>
      </pc:sldChg>
      <pc:sldChg chg="addSp add mod">
        <pc:chgData name="Marta" userId="eac6eb22-5f14-46b4-a4ea-a86e6e8c4acc" providerId="ADAL" clId="{493B601D-AED1-4458-9C3D-290220ACCFB4}" dt="2022-05-20T13:00:16.149" v="521" actId="22"/>
        <pc:sldMkLst>
          <pc:docMk/>
          <pc:sldMk cId="2348044656" sldId="946"/>
        </pc:sldMkLst>
        <pc:picChg chg="add">
          <ac:chgData name="Marta" userId="eac6eb22-5f14-46b4-a4ea-a86e6e8c4acc" providerId="ADAL" clId="{493B601D-AED1-4458-9C3D-290220ACCFB4}" dt="2022-05-20T13:00:16.149" v="521" actId="22"/>
          <ac:picMkLst>
            <pc:docMk/>
            <pc:sldMk cId="2348044656" sldId="946"/>
            <ac:picMk id="3" creationId="{AFDD0781-9DAE-4A81-896B-1A173D6D01FB}"/>
          </ac:picMkLst>
        </pc:picChg>
      </pc:sldChg>
      <pc:sldChg chg="del">
        <pc:chgData name="Marta" userId="eac6eb22-5f14-46b4-a4ea-a86e6e8c4acc" providerId="ADAL" clId="{493B601D-AED1-4458-9C3D-290220ACCFB4}" dt="2022-05-20T12:53:17.014" v="458" actId="47"/>
        <pc:sldMkLst>
          <pc:docMk/>
          <pc:sldMk cId="4248608486" sldId="946"/>
        </pc:sldMkLst>
      </pc:sldChg>
      <pc:sldChg chg="addSp add mod">
        <pc:chgData name="Marta" userId="eac6eb22-5f14-46b4-a4ea-a86e6e8c4acc" providerId="ADAL" clId="{493B601D-AED1-4458-9C3D-290220ACCFB4}" dt="2022-05-20T13:00:53.473" v="522" actId="22"/>
        <pc:sldMkLst>
          <pc:docMk/>
          <pc:sldMk cId="3370285080" sldId="947"/>
        </pc:sldMkLst>
        <pc:picChg chg="add">
          <ac:chgData name="Marta" userId="eac6eb22-5f14-46b4-a4ea-a86e6e8c4acc" providerId="ADAL" clId="{493B601D-AED1-4458-9C3D-290220ACCFB4}" dt="2022-05-20T13:00:53.473" v="522" actId="22"/>
          <ac:picMkLst>
            <pc:docMk/>
            <pc:sldMk cId="3370285080" sldId="947"/>
            <ac:picMk id="3" creationId="{31C042FD-4D6D-4154-9A16-ED75E204D028}"/>
          </ac:picMkLst>
        </pc:picChg>
      </pc:sldChg>
      <pc:sldChg chg="del">
        <pc:chgData name="Marta" userId="eac6eb22-5f14-46b4-a4ea-a86e6e8c4acc" providerId="ADAL" clId="{493B601D-AED1-4458-9C3D-290220ACCFB4}" dt="2022-05-20T12:53:17.482" v="459" actId="47"/>
        <pc:sldMkLst>
          <pc:docMk/>
          <pc:sldMk cId="3557807244" sldId="947"/>
        </pc:sldMkLst>
      </pc:sldChg>
      <pc:sldChg chg="del">
        <pc:chgData name="Marta" userId="eac6eb22-5f14-46b4-a4ea-a86e6e8c4acc" providerId="ADAL" clId="{493B601D-AED1-4458-9C3D-290220ACCFB4}" dt="2022-05-20T12:53:17.900" v="460" actId="47"/>
        <pc:sldMkLst>
          <pc:docMk/>
          <pc:sldMk cId="707745755" sldId="948"/>
        </pc:sldMkLst>
      </pc:sldChg>
      <pc:sldChg chg="addSp add mod">
        <pc:chgData name="Marta" userId="eac6eb22-5f14-46b4-a4ea-a86e6e8c4acc" providerId="ADAL" clId="{493B601D-AED1-4458-9C3D-290220ACCFB4}" dt="2022-05-20T13:01:27.439" v="523" actId="22"/>
        <pc:sldMkLst>
          <pc:docMk/>
          <pc:sldMk cId="3120640163" sldId="948"/>
        </pc:sldMkLst>
        <pc:picChg chg="add">
          <ac:chgData name="Marta" userId="eac6eb22-5f14-46b4-a4ea-a86e6e8c4acc" providerId="ADAL" clId="{493B601D-AED1-4458-9C3D-290220ACCFB4}" dt="2022-05-20T13:01:27.439" v="523" actId="22"/>
          <ac:picMkLst>
            <pc:docMk/>
            <pc:sldMk cId="3120640163" sldId="948"/>
            <ac:picMk id="3" creationId="{DBD0A2B5-EF34-4DDC-B9FD-139D83809539}"/>
          </ac:picMkLst>
        </pc:picChg>
      </pc:sldChg>
      <pc:sldChg chg="addSp add mod">
        <pc:chgData name="Marta" userId="eac6eb22-5f14-46b4-a4ea-a86e6e8c4acc" providerId="ADAL" clId="{493B601D-AED1-4458-9C3D-290220ACCFB4}" dt="2022-05-20T13:01:45.369" v="524" actId="22"/>
        <pc:sldMkLst>
          <pc:docMk/>
          <pc:sldMk cId="28271892" sldId="949"/>
        </pc:sldMkLst>
        <pc:picChg chg="add">
          <ac:chgData name="Marta" userId="eac6eb22-5f14-46b4-a4ea-a86e6e8c4acc" providerId="ADAL" clId="{493B601D-AED1-4458-9C3D-290220ACCFB4}" dt="2022-05-20T13:01:45.369" v="524" actId="22"/>
          <ac:picMkLst>
            <pc:docMk/>
            <pc:sldMk cId="28271892" sldId="949"/>
            <ac:picMk id="3" creationId="{A30BCC65-0BBF-4254-849B-FAAC2E3F6BA2}"/>
          </ac:picMkLst>
        </pc:picChg>
      </pc:sldChg>
      <pc:sldChg chg="del">
        <pc:chgData name="Marta" userId="eac6eb22-5f14-46b4-a4ea-a86e6e8c4acc" providerId="ADAL" clId="{493B601D-AED1-4458-9C3D-290220ACCFB4}" dt="2022-05-20T12:53:18.347" v="461" actId="47"/>
        <pc:sldMkLst>
          <pc:docMk/>
          <pc:sldMk cId="3200383792" sldId="949"/>
        </pc:sldMkLst>
      </pc:sldChg>
      <pc:sldChg chg="addSp add mod">
        <pc:chgData name="Marta" userId="eac6eb22-5f14-46b4-a4ea-a86e6e8c4acc" providerId="ADAL" clId="{493B601D-AED1-4458-9C3D-290220ACCFB4}" dt="2022-05-20T13:02:04.639" v="525" actId="22"/>
        <pc:sldMkLst>
          <pc:docMk/>
          <pc:sldMk cId="410567365" sldId="950"/>
        </pc:sldMkLst>
        <pc:picChg chg="add">
          <ac:chgData name="Marta" userId="eac6eb22-5f14-46b4-a4ea-a86e6e8c4acc" providerId="ADAL" clId="{493B601D-AED1-4458-9C3D-290220ACCFB4}" dt="2022-05-20T13:02:04.639" v="525" actId="22"/>
          <ac:picMkLst>
            <pc:docMk/>
            <pc:sldMk cId="410567365" sldId="950"/>
            <ac:picMk id="3" creationId="{9AD07B18-A52B-4FE8-98B8-88EDE2D1950C}"/>
          </ac:picMkLst>
        </pc:picChg>
      </pc:sldChg>
      <pc:sldChg chg="del">
        <pc:chgData name="Marta" userId="eac6eb22-5f14-46b4-a4ea-a86e6e8c4acc" providerId="ADAL" clId="{493B601D-AED1-4458-9C3D-290220ACCFB4}" dt="2022-05-20T12:53:18.813" v="462" actId="47"/>
        <pc:sldMkLst>
          <pc:docMk/>
          <pc:sldMk cId="3796687518" sldId="950"/>
        </pc:sldMkLst>
      </pc:sldChg>
      <pc:sldChg chg="addSp add mod">
        <pc:chgData name="Marta" userId="eac6eb22-5f14-46b4-a4ea-a86e6e8c4acc" providerId="ADAL" clId="{493B601D-AED1-4458-9C3D-290220ACCFB4}" dt="2022-05-20T13:02:48.888" v="526" actId="22"/>
        <pc:sldMkLst>
          <pc:docMk/>
          <pc:sldMk cId="2235436417" sldId="951"/>
        </pc:sldMkLst>
        <pc:picChg chg="add">
          <ac:chgData name="Marta" userId="eac6eb22-5f14-46b4-a4ea-a86e6e8c4acc" providerId="ADAL" clId="{493B601D-AED1-4458-9C3D-290220ACCFB4}" dt="2022-05-20T13:02:48.888" v="526" actId="22"/>
          <ac:picMkLst>
            <pc:docMk/>
            <pc:sldMk cId="2235436417" sldId="951"/>
            <ac:picMk id="3" creationId="{A40CAD7C-9191-4961-B26E-36721A7E45F6}"/>
          </ac:picMkLst>
        </pc:picChg>
      </pc:sldChg>
      <pc:sldChg chg="del">
        <pc:chgData name="Marta" userId="eac6eb22-5f14-46b4-a4ea-a86e6e8c4acc" providerId="ADAL" clId="{493B601D-AED1-4458-9C3D-290220ACCFB4}" dt="2022-05-20T12:53:19.258" v="463" actId="47"/>
        <pc:sldMkLst>
          <pc:docMk/>
          <pc:sldMk cId="3342564520" sldId="951"/>
        </pc:sldMkLst>
      </pc:sldChg>
      <pc:sldChg chg="addSp add mod">
        <pc:chgData name="Marta" userId="eac6eb22-5f14-46b4-a4ea-a86e6e8c4acc" providerId="ADAL" clId="{493B601D-AED1-4458-9C3D-290220ACCFB4}" dt="2022-05-20T13:03:11.182" v="527" actId="22"/>
        <pc:sldMkLst>
          <pc:docMk/>
          <pc:sldMk cId="297809370" sldId="952"/>
        </pc:sldMkLst>
        <pc:picChg chg="add">
          <ac:chgData name="Marta" userId="eac6eb22-5f14-46b4-a4ea-a86e6e8c4acc" providerId="ADAL" clId="{493B601D-AED1-4458-9C3D-290220ACCFB4}" dt="2022-05-20T13:03:11.182" v="527" actId="22"/>
          <ac:picMkLst>
            <pc:docMk/>
            <pc:sldMk cId="297809370" sldId="952"/>
            <ac:picMk id="3" creationId="{5EBAB067-1FCC-417A-B18A-EAA1D5C1EC46}"/>
          </ac:picMkLst>
        </pc:picChg>
      </pc:sldChg>
      <pc:sldChg chg="del">
        <pc:chgData name="Marta" userId="eac6eb22-5f14-46b4-a4ea-a86e6e8c4acc" providerId="ADAL" clId="{493B601D-AED1-4458-9C3D-290220ACCFB4}" dt="2022-05-20T12:53:19.699" v="464" actId="47"/>
        <pc:sldMkLst>
          <pc:docMk/>
          <pc:sldMk cId="525359197" sldId="952"/>
        </pc:sldMkLst>
      </pc:sldChg>
      <pc:sldChg chg="del">
        <pc:chgData name="Marta" userId="eac6eb22-5f14-46b4-a4ea-a86e6e8c4acc" providerId="ADAL" clId="{493B601D-AED1-4458-9C3D-290220ACCFB4}" dt="2022-05-20T12:53:20.184" v="465" actId="47"/>
        <pc:sldMkLst>
          <pc:docMk/>
          <pc:sldMk cId="1321012257" sldId="953"/>
        </pc:sldMkLst>
      </pc:sldChg>
      <pc:sldChg chg="addSp add mod">
        <pc:chgData name="Marta" userId="eac6eb22-5f14-46b4-a4ea-a86e6e8c4acc" providerId="ADAL" clId="{493B601D-AED1-4458-9C3D-290220ACCFB4}" dt="2022-05-20T13:03:29.133" v="528" actId="22"/>
        <pc:sldMkLst>
          <pc:docMk/>
          <pc:sldMk cId="2593472074" sldId="953"/>
        </pc:sldMkLst>
        <pc:picChg chg="add">
          <ac:chgData name="Marta" userId="eac6eb22-5f14-46b4-a4ea-a86e6e8c4acc" providerId="ADAL" clId="{493B601D-AED1-4458-9C3D-290220ACCFB4}" dt="2022-05-20T13:03:29.133" v="528" actId="22"/>
          <ac:picMkLst>
            <pc:docMk/>
            <pc:sldMk cId="2593472074" sldId="953"/>
            <ac:picMk id="3" creationId="{2AE52812-D566-4DE1-96A1-44D28C16E1C4}"/>
          </ac:picMkLst>
        </pc:picChg>
      </pc:sldChg>
      <pc:sldChg chg="addSp add mod ord">
        <pc:chgData name="Marta" userId="eac6eb22-5f14-46b4-a4ea-a86e6e8c4acc" providerId="ADAL" clId="{493B601D-AED1-4458-9C3D-290220ACCFB4}" dt="2022-05-20T12:58:29.525" v="517"/>
        <pc:sldMkLst>
          <pc:docMk/>
          <pc:sldMk cId="301861899" sldId="954"/>
        </pc:sldMkLst>
        <pc:picChg chg="add">
          <ac:chgData name="Marta" userId="eac6eb22-5f14-46b4-a4ea-a86e6e8c4acc" providerId="ADAL" clId="{493B601D-AED1-4458-9C3D-290220ACCFB4}" dt="2022-05-20T12:58:18.747" v="511" actId="22"/>
          <ac:picMkLst>
            <pc:docMk/>
            <pc:sldMk cId="301861899" sldId="954"/>
            <ac:picMk id="3" creationId="{059E905B-A315-447D-A295-30555B73925C}"/>
          </ac:picMkLst>
        </pc:picChg>
      </pc:sldChg>
      <pc:sldChg chg="del">
        <pc:chgData name="Marta" userId="eac6eb22-5f14-46b4-a4ea-a86e6e8c4acc" providerId="ADAL" clId="{493B601D-AED1-4458-9C3D-290220ACCFB4}" dt="2022-05-20T12:53:20.717" v="466" actId="47"/>
        <pc:sldMkLst>
          <pc:docMk/>
          <pc:sldMk cId="636632436" sldId="954"/>
        </pc:sldMkLst>
      </pc:sldChg>
      <pc:sldChg chg="del">
        <pc:chgData name="Marta" userId="eac6eb22-5f14-46b4-a4ea-a86e6e8c4acc" providerId="ADAL" clId="{493B601D-AED1-4458-9C3D-290220ACCFB4}" dt="2022-05-20T12:53:21.176" v="467" actId="47"/>
        <pc:sldMkLst>
          <pc:docMk/>
          <pc:sldMk cId="4112636735" sldId="955"/>
        </pc:sldMkLst>
      </pc:sldChg>
      <pc:sldChg chg="del">
        <pc:chgData name="Marta" userId="eac6eb22-5f14-46b4-a4ea-a86e6e8c4acc" providerId="ADAL" clId="{493B601D-AED1-4458-9C3D-290220ACCFB4}" dt="2022-05-20T12:53:21.561" v="468" actId="47"/>
        <pc:sldMkLst>
          <pc:docMk/>
          <pc:sldMk cId="1580427306" sldId="956"/>
        </pc:sldMkLst>
      </pc:sldChg>
      <pc:sldChg chg="del">
        <pc:chgData name="Marta" userId="eac6eb22-5f14-46b4-a4ea-a86e6e8c4acc" providerId="ADAL" clId="{493B601D-AED1-4458-9C3D-290220ACCFB4}" dt="2022-05-20T12:53:22.031" v="469" actId="47"/>
        <pc:sldMkLst>
          <pc:docMk/>
          <pc:sldMk cId="1781309504" sldId="957"/>
        </pc:sldMkLst>
      </pc:sldChg>
      <pc:sldChg chg="del">
        <pc:chgData name="Marta" userId="eac6eb22-5f14-46b4-a4ea-a86e6e8c4acc" providerId="ADAL" clId="{493B601D-AED1-4458-9C3D-290220ACCFB4}" dt="2022-05-20T12:53:22.387" v="470" actId="47"/>
        <pc:sldMkLst>
          <pc:docMk/>
          <pc:sldMk cId="2477111662" sldId="958"/>
        </pc:sldMkLst>
      </pc:sldChg>
      <pc:sldChg chg="del">
        <pc:chgData name="Marta" userId="eac6eb22-5f14-46b4-a4ea-a86e6e8c4acc" providerId="ADAL" clId="{493B601D-AED1-4458-9C3D-290220ACCFB4}" dt="2022-05-20T12:53:22.942" v="471" actId="47"/>
        <pc:sldMkLst>
          <pc:docMk/>
          <pc:sldMk cId="3793172541" sldId="959"/>
        </pc:sldMkLst>
      </pc:sldChg>
      <pc:sldChg chg="del">
        <pc:chgData name="Marta" userId="eac6eb22-5f14-46b4-a4ea-a86e6e8c4acc" providerId="ADAL" clId="{493B601D-AED1-4458-9C3D-290220ACCFB4}" dt="2022-05-20T12:53:23.360" v="472" actId="47"/>
        <pc:sldMkLst>
          <pc:docMk/>
          <pc:sldMk cId="1495583960" sldId="960"/>
        </pc:sldMkLst>
      </pc:sldChg>
      <pc:sldChg chg="del">
        <pc:chgData name="Marta" userId="eac6eb22-5f14-46b4-a4ea-a86e6e8c4acc" providerId="ADAL" clId="{493B601D-AED1-4458-9C3D-290220ACCFB4}" dt="2022-05-20T12:53:23.666" v="473" actId="47"/>
        <pc:sldMkLst>
          <pc:docMk/>
          <pc:sldMk cId="4227625523" sldId="961"/>
        </pc:sldMkLst>
      </pc:sldChg>
      <pc:sldChg chg="del">
        <pc:chgData name="Marta" userId="eac6eb22-5f14-46b4-a4ea-a86e6e8c4acc" providerId="ADAL" clId="{493B601D-AED1-4458-9C3D-290220ACCFB4}" dt="2022-05-20T12:53:24.218" v="474" actId="47"/>
        <pc:sldMkLst>
          <pc:docMk/>
          <pc:sldMk cId="4117339498" sldId="962"/>
        </pc:sldMkLst>
      </pc:sldChg>
      <pc:sldChg chg="del">
        <pc:chgData name="Marta" userId="eac6eb22-5f14-46b4-a4ea-a86e6e8c4acc" providerId="ADAL" clId="{493B601D-AED1-4458-9C3D-290220ACCFB4}" dt="2022-05-20T12:53:24.611" v="475" actId="47"/>
        <pc:sldMkLst>
          <pc:docMk/>
          <pc:sldMk cId="4248731220" sldId="963"/>
        </pc:sldMkLst>
      </pc:sldChg>
      <pc:sldChg chg="del">
        <pc:chgData name="Marta" userId="eac6eb22-5f14-46b4-a4ea-a86e6e8c4acc" providerId="ADAL" clId="{493B601D-AED1-4458-9C3D-290220ACCFB4}" dt="2022-05-20T12:53:25.026" v="476" actId="47"/>
        <pc:sldMkLst>
          <pc:docMk/>
          <pc:sldMk cId="2394336915" sldId="964"/>
        </pc:sldMkLst>
      </pc:sldChg>
      <pc:sldChg chg="del">
        <pc:chgData name="Marta" userId="eac6eb22-5f14-46b4-a4ea-a86e6e8c4acc" providerId="ADAL" clId="{493B601D-AED1-4458-9C3D-290220ACCFB4}" dt="2022-05-20T12:53:25.369" v="477" actId="47"/>
        <pc:sldMkLst>
          <pc:docMk/>
          <pc:sldMk cId="1871208208" sldId="965"/>
        </pc:sldMkLst>
      </pc:sldChg>
      <pc:sldChg chg="del">
        <pc:chgData name="Marta" userId="eac6eb22-5f14-46b4-a4ea-a86e6e8c4acc" providerId="ADAL" clId="{493B601D-AED1-4458-9C3D-290220ACCFB4}" dt="2022-05-20T12:53:26.143" v="478" actId="47"/>
        <pc:sldMkLst>
          <pc:docMk/>
          <pc:sldMk cId="128121569" sldId="966"/>
        </pc:sldMkLst>
      </pc:sldChg>
      <pc:sldChg chg="del">
        <pc:chgData name="Marta" userId="eac6eb22-5f14-46b4-a4ea-a86e6e8c4acc" providerId="ADAL" clId="{493B601D-AED1-4458-9C3D-290220ACCFB4}" dt="2022-05-20T12:53:26.510" v="479" actId="47"/>
        <pc:sldMkLst>
          <pc:docMk/>
          <pc:sldMk cId="3076133610" sldId="967"/>
        </pc:sldMkLst>
      </pc:sldChg>
      <pc:sldMasterChg chg="del delSldLayout">
        <pc:chgData name="Marta" userId="eac6eb22-5f14-46b4-a4ea-a86e6e8c4acc" providerId="ADAL" clId="{493B601D-AED1-4458-9C3D-290220ACCFB4}" dt="2022-05-20T12:53:26.510" v="479" actId="47"/>
        <pc:sldMasterMkLst>
          <pc:docMk/>
          <pc:sldMasterMk cId="0" sldId="2147483648"/>
        </pc:sldMasterMkLst>
        <pc:sldLayoutChg chg="del">
          <pc:chgData name="Marta" userId="eac6eb22-5f14-46b4-a4ea-a86e6e8c4acc" providerId="ADAL" clId="{493B601D-AED1-4458-9C3D-290220ACCFB4}" dt="2022-05-20T12:53:26.510" v="479" actId="47"/>
          <pc:sldLayoutMkLst>
            <pc:docMk/>
            <pc:sldMasterMk cId="0" sldId="2147483648"/>
            <pc:sldLayoutMk cId="4260950116" sldId="2147483661"/>
          </pc:sldLayoutMkLst>
        </pc:sldLayoutChg>
        <pc:sldLayoutChg chg="del">
          <pc:chgData name="Marta" userId="eac6eb22-5f14-46b4-a4ea-a86e6e8c4acc" providerId="ADAL" clId="{493B601D-AED1-4458-9C3D-290220ACCFB4}" dt="2022-05-20T12:53:26.510" v="479" actId="47"/>
          <pc:sldLayoutMkLst>
            <pc:docMk/>
            <pc:sldMasterMk cId="0" sldId="2147483648"/>
            <pc:sldLayoutMk cId="2431866657" sldId="2147483664"/>
          </pc:sldLayoutMkLst>
        </pc:sldLayoutChg>
        <pc:sldLayoutChg chg="del">
          <pc:chgData name="Marta" userId="eac6eb22-5f14-46b4-a4ea-a86e6e8c4acc" providerId="ADAL" clId="{493B601D-AED1-4458-9C3D-290220ACCFB4}" dt="2022-05-20T12:53:26.510" v="479" actId="47"/>
          <pc:sldLayoutMkLst>
            <pc:docMk/>
            <pc:sldMasterMk cId="0" sldId="2147483648"/>
            <pc:sldLayoutMk cId="3998804859" sldId="2147483665"/>
          </pc:sldLayoutMkLst>
        </pc:sldLayoutChg>
        <pc:sldLayoutChg chg="del">
          <pc:chgData name="Marta" userId="eac6eb22-5f14-46b4-a4ea-a86e6e8c4acc" providerId="ADAL" clId="{493B601D-AED1-4458-9C3D-290220ACCFB4}" dt="2022-05-20T12:53:26.510" v="479" actId="47"/>
          <pc:sldLayoutMkLst>
            <pc:docMk/>
            <pc:sldMasterMk cId="0" sldId="2147483648"/>
            <pc:sldLayoutMk cId="2284147163" sldId="2147483666"/>
          </pc:sldLayoutMkLst>
        </pc:sldLayoutChg>
        <pc:sldLayoutChg chg="del">
          <pc:chgData name="Marta" userId="eac6eb22-5f14-46b4-a4ea-a86e6e8c4acc" providerId="ADAL" clId="{493B601D-AED1-4458-9C3D-290220ACCFB4}" dt="2022-05-20T12:53:26.510" v="479" actId="47"/>
          <pc:sldLayoutMkLst>
            <pc:docMk/>
            <pc:sldMasterMk cId="0" sldId="2147483648"/>
            <pc:sldLayoutMk cId="1860681604" sldId="2147483668"/>
          </pc:sldLayoutMkLst>
        </pc:sldLayoutChg>
        <pc:sldLayoutChg chg="del">
          <pc:chgData name="Marta" userId="eac6eb22-5f14-46b4-a4ea-a86e6e8c4acc" providerId="ADAL" clId="{493B601D-AED1-4458-9C3D-290220ACCFB4}" dt="2022-05-20T12:53:26.510" v="479" actId="47"/>
          <pc:sldLayoutMkLst>
            <pc:docMk/>
            <pc:sldMasterMk cId="0" sldId="2147483648"/>
            <pc:sldLayoutMk cId="1543846169" sldId="2147483671"/>
          </pc:sldLayoutMkLst>
        </pc:sldLayoutChg>
        <pc:sldLayoutChg chg="del">
          <pc:chgData name="Marta" userId="eac6eb22-5f14-46b4-a4ea-a86e6e8c4acc" providerId="ADAL" clId="{493B601D-AED1-4458-9C3D-290220ACCFB4}" dt="2022-05-20T12:53:26.510" v="479" actId="47"/>
          <pc:sldLayoutMkLst>
            <pc:docMk/>
            <pc:sldMasterMk cId="0" sldId="2147483648"/>
            <pc:sldLayoutMk cId="3259210329" sldId="2147483673"/>
          </pc:sldLayoutMkLst>
        </pc:sldLayoutChg>
      </pc:sldMasterChg>
      <pc:sldMasterChg chg="addSp delSp modSp mod">
        <pc:chgData name="Marta" userId="eac6eb22-5f14-46b4-a4ea-a86e6e8c4acc" providerId="ADAL" clId="{493B601D-AED1-4458-9C3D-290220ACCFB4}" dt="2022-05-20T13:15:00.408" v="694" actId="1038"/>
        <pc:sldMasterMkLst>
          <pc:docMk/>
          <pc:sldMasterMk cId="756595898" sldId="2147483863"/>
        </pc:sldMasterMkLst>
        <pc:spChg chg="mod">
          <ac:chgData name="Marta" userId="eac6eb22-5f14-46b4-a4ea-a86e6e8c4acc" providerId="ADAL" clId="{493B601D-AED1-4458-9C3D-290220ACCFB4}" dt="2022-05-20T13:11:59.251" v="656" actId="1076"/>
          <ac:spMkLst>
            <pc:docMk/>
            <pc:sldMasterMk cId="756595898" sldId="2147483863"/>
            <ac:spMk id="3" creationId="{00000000-0000-0000-0000-000000000000}"/>
          </ac:spMkLst>
        </pc:spChg>
        <pc:spChg chg="add mod">
          <ac:chgData name="Marta" userId="eac6eb22-5f14-46b4-a4ea-a86e6e8c4acc" providerId="ADAL" clId="{493B601D-AED1-4458-9C3D-290220ACCFB4}" dt="2022-05-20T13:12:37.192" v="660" actId="6549"/>
          <ac:spMkLst>
            <pc:docMk/>
            <pc:sldMasterMk cId="756595898" sldId="2147483863"/>
            <ac:spMk id="8" creationId="{E33FE46D-D6E4-4921-9DC5-84AC90E975E0}"/>
          </ac:spMkLst>
        </pc:spChg>
        <pc:spChg chg="add mod">
          <ac:chgData name="Marta" userId="eac6eb22-5f14-46b4-a4ea-a86e6e8c4acc" providerId="ADAL" clId="{493B601D-AED1-4458-9C3D-290220ACCFB4}" dt="2022-05-20T13:11:53.808" v="652" actId="1036"/>
          <ac:spMkLst>
            <pc:docMk/>
            <pc:sldMasterMk cId="756595898" sldId="2147483863"/>
            <ac:spMk id="10" creationId="{7F3EF41C-5F87-4A4D-BBE6-D28B04D67907}"/>
          </ac:spMkLst>
        </pc:spChg>
        <pc:spChg chg="add del mod">
          <ac:chgData name="Marta" userId="eac6eb22-5f14-46b4-a4ea-a86e6e8c4acc" providerId="ADAL" clId="{493B601D-AED1-4458-9C3D-290220ACCFB4}" dt="2022-05-20T13:11:43.280" v="640" actId="478"/>
          <ac:spMkLst>
            <pc:docMk/>
            <pc:sldMasterMk cId="756595898" sldId="2147483863"/>
            <ac:spMk id="13" creationId="{F3BE06E3-9E16-48E7-8488-88FA792C4E5E}"/>
          </ac:spMkLst>
        </pc:spChg>
        <pc:picChg chg="add mod">
          <ac:chgData name="Marta" userId="eac6eb22-5f14-46b4-a4ea-a86e6e8c4acc" providerId="ADAL" clId="{493B601D-AED1-4458-9C3D-290220ACCFB4}" dt="2022-05-20T13:15:00.408" v="694" actId="1038"/>
          <ac:picMkLst>
            <pc:docMk/>
            <pc:sldMasterMk cId="756595898" sldId="2147483863"/>
            <ac:picMk id="11" creationId="{F2F7D22C-B462-4FA5-80EF-2836B356C4D2}"/>
          </ac:picMkLst>
        </pc:picChg>
      </pc:sldMasterChg>
      <pc:sldMasterChg chg="delSp">
        <pc:chgData name="Marta" userId="eac6eb22-5f14-46b4-a4ea-a86e6e8c4acc" providerId="ADAL" clId="{493B601D-AED1-4458-9C3D-290220ACCFB4}" dt="2022-05-20T13:11:33.227" v="638" actId="21"/>
        <pc:sldMasterMkLst>
          <pc:docMk/>
          <pc:sldMasterMk cId="756595898" sldId="2147483890"/>
        </pc:sldMasterMkLst>
        <pc:spChg chg="del">
          <ac:chgData name="Marta" userId="eac6eb22-5f14-46b4-a4ea-a86e6e8c4acc" providerId="ADAL" clId="{493B601D-AED1-4458-9C3D-290220ACCFB4}" dt="2022-05-20T13:11:33.227" v="638" actId="21"/>
          <ac:spMkLst>
            <pc:docMk/>
            <pc:sldMasterMk cId="756595898" sldId="2147483890"/>
            <ac:spMk id="14" creationId="{7A1A9E8F-E2E2-4CF0-B0F8-BD0F27917FF9}"/>
          </ac:spMkLst>
        </pc:spChg>
        <pc:spChg chg="del">
          <ac:chgData name="Marta" userId="eac6eb22-5f14-46b4-a4ea-a86e6e8c4acc" providerId="ADAL" clId="{493B601D-AED1-4458-9C3D-290220ACCFB4}" dt="2022-05-20T13:11:33.227" v="638" actId="21"/>
          <ac:spMkLst>
            <pc:docMk/>
            <pc:sldMasterMk cId="756595898" sldId="2147483890"/>
            <ac:spMk id="15" creationId="{2C7BE194-01B8-446B-9A26-841715E59C0A}"/>
          </ac:spMkLst>
        </pc:spChg>
        <pc:spChg chg="del">
          <ac:chgData name="Marta" userId="eac6eb22-5f14-46b4-a4ea-a86e6e8c4acc" providerId="ADAL" clId="{493B601D-AED1-4458-9C3D-290220ACCFB4}" dt="2022-05-20T13:11:33.227" v="638" actId="21"/>
          <ac:spMkLst>
            <pc:docMk/>
            <pc:sldMasterMk cId="756595898" sldId="2147483890"/>
            <ac:spMk id="17" creationId="{BDCE6D23-1592-409E-A849-E4932543BC87}"/>
          </ac:spMkLst>
        </pc:spChg>
        <pc:picChg chg="del">
          <ac:chgData name="Marta" userId="eac6eb22-5f14-46b4-a4ea-a86e6e8c4acc" providerId="ADAL" clId="{493B601D-AED1-4458-9C3D-290220ACCFB4}" dt="2022-05-20T13:11:33.227" v="638" actId="21"/>
          <ac:picMkLst>
            <pc:docMk/>
            <pc:sldMasterMk cId="756595898" sldId="2147483890"/>
            <ac:picMk id="8" creationId="{9212C2F0-8925-4B19-A926-14CC64FB58E8}"/>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5/18/2022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644"/>
          <a:stretch/>
        </p:blipFill>
        <p:spPr>
          <a:xfrm>
            <a:off x="872840" y="498889"/>
            <a:ext cx="4721626"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04154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27612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94932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213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01174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3840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82147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88421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83945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6584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rotWithShape="1">
          <a:blip r:embed="rId3"/>
          <a:srcRect r="59495"/>
          <a:stretch/>
        </p:blipFill>
        <p:spPr>
          <a:xfrm>
            <a:off x="858983" y="495302"/>
            <a:ext cx="1111133"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23299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06939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sp>
        <p:nvSpPr>
          <p:cNvPr id="5" name="Footer Placeholder 4">
            <a:extLst>
              <a:ext uri="{FF2B5EF4-FFF2-40B4-BE49-F238E27FC236}">
                <a16:creationId xmlns:a16="http://schemas.microsoft.com/office/drawing/2014/main" id="{E8F5A961-FC43-C548-8F3F-1E08153C03A7}"/>
              </a:ext>
            </a:extLst>
          </p:cNvPr>
          <p:cNvSpPr>
            <a:spLocks noGrp="1"/>
          </p:cNvSpPr>
          <p:nvPr>
            <p:ph type="ftr" sz="quarter" idx="10"/>
          </p:nvPr>
        </p:nvSpPr>
        <p:spPr>
          <a:xfrm>
            <a:off x="827772" y="6356350"/>
            <a:ext cx="4438048" cy="365125"/>
          </a:xfrm>
          <a:prstGeom prst="rect">
            <a:avLst/>
          </a:prstGeom>
        </p:spPr>
        <p:txBody>
          <a:bodyPr/>
          <a:lstStyle>
            <a:lvl1pPr>
              <a:defRPr baseline="0">
                <a:solidFill>
                  <a:schemeClr val="tx1"/>
                </a:solidFill>
              </a:defRPr>
            </a:lvl1pPr>
          </a:lstStyle>
          <a:p>
            <a:r>
              <a:rPr lang="en-US"/>
              <a:t>© 2020, Continental Automated Buildings Association</a:t>
            </a:r>
          </a:p>
        </p:txBody>
      </p:sp>
      <p:pic>
        <p:nvPicPr>
          <p:cNvPr id="4" name="Picture 3">
            <a:extLst>
              <a:ext uri="{FF2B5EF4-FFF2-40B4-BE49-F238E27FC236}">
                <a16:creationId xmlns:a16="http://schemas.microsoft.com/office/drawing/2014/main" id="{7A6AF8FD-4170-4B8A-9E87-EEDD7DFC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40507"/>
          <a:stretch/>
        </p:blipFill>
        <p:spPr>
          <a:xfrm>
            <a:off x="872840" y="498889"/>
            <a:ext cx="4813586" cy="1357499"/>
          </a:xfrm>
          <a:prstGeom prst="rect">
            <a:avLst/>
          </a:prstGeom>
        </p:spPr>
      </p:pic>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7" name="Slide Number Placeholder 1">
            <a:extLst>
              <a:ext uri="{FF2B5EF4-FFF2-40B4-BE49-F238E27FC236}">
                <a16:creationId xmlns:a16="http://schemas.microsoft.com/office/drawing/2014/main" id="{CB8C22A8-6163-4C22-8E17-7DEA606A98E0}"/>
              </a:ext>
            </a:extLst>
          </p:cNvPr>
          <p:cNvSpPr>
            <a:spLocks noGrp="1"/>
          </p:cNvSpPr>
          <p:nvPr>
            <p:ph type="sldNum" sz="quarter" idx="14"/>
          </p:nvPr>
        </p:nvSpPr>
        <p:spPr>
          <a:xfrm>
            <a:off x="833388" y="6356351"/>
            <a:ext cx="620027" cy="352458"/>
          </a:xfrm>
          <a:prstGeom prst="rect">
            <a:avLst/>
          </a:prstGeo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890860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B7DB1B92-CBCC-4538-B658-83F136F0EF81}"/>
              </a:ext>
            </a:extLst>
          </p:cNvPr>
          <p:cNvSpPr>
            <a:spLocks noGrp="1"/>
          </p:cNvSpPr>
          <p:nvPr>
            <p:ph type="sldNum" sz="quarter" idx="14"/>
          </p:nvPr>
        </p:nvSpPr>
        <p:spPr>
          <a:xfrm>
            <a:off x="833388" y="6356351"/>
            <a:ext cx="620027" cy="352458"/>
          </a:xfrm>
          <a:prstGeom prst="rect">
            <a:avLst/>
          </a:prstGeo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92436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9559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pic>
        <p:nvPicPr>
          <p:cNvPr id="12" name="Picture 11">
            <a:extLst>
              <a:ext uri="{FF2B5EF4-FFF2-40B4-BE49-F238E27FC236}">
                <a16:creationId xmlns:a16="http://schemas.microsoft.com/office/drawing/2014/main" id="{60C65406-E82C-4117-AE2C-904DC697A85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8" name="Footer Placeholder 5">
            <a:extLst>
              <a:ext uri="{FF2B5EF4-FFF2-40B4-BE49-F238E27FC236}">
                <a16:creationId xmlns:a16="http://schemas.microsoft.com/office/drawing/2014/main" id="{E33FE46D-D6E4-4921-9DC5-84AC90E975E0}"/>
              </a:ext>
            </a:extLst>
          </p:cNvPr>
          <p:cNvSpPr txBox="1">
            <a:spLocks/>
          </p:cNvSpPr>
          <p:nvPr userDrawn="1"/>
        </p:nvSpPr>
        <p:spPr>
          <a:xfrm>
            <a:off x="1899960" y="6355843"/>
            <a:ext cx="436245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2022 Continental Automated Buildings Association</a:t>
            </a:r>
          </a:p>
        </p:txBody>
      </p:sp>
      <p:sp>
        <p:nvSpPr>
          <p:cNvPr id="10" name="Footer Placeholder 5">
            <a:extLst>
              <a:ext uri="{FF2B5EF4-FFF2-40B4-BE49-F238E27FC236}">
                <a16:creationId xmlns:a16="http://schemas.microsoft.com/office/drawing/2014/main" id="{7F3EF41C-5F87-4A4D-BBE6-D28B04D67907}"/>
              </a:ext>
            </a:extLst>
          </p:cNvPr>
          <p:cNvSpPr txBox="1">
            <a:spLocks/>
          </p:cNvSpPr>
          <p:nvPr userDrawn="1"/>
        </p:nvSpPr>
        <p:spPr>
          <a:xfrm>
            <a:off x="7143750" y="635584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11" name="Picture 2">
            <a:extLst>
              <a:ext uri="{FF2B5EF4-FFF2-40B4-BE49-F238E27FC236}">
                <a16:creationId xmlns:a16="http://schemas.microsoft.com/office/drawing/2014/main" id="{F2F7D22C-B462-4FA5-80EF-2836B356C4D2}"/>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1368086" y="6034347"/>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7" r:id="rId9"/>
    <p:sldLayoutId id="2147483878" r:id="rId10"/>
    <p:sldLayoutId id="2147483893" r:id="rId11"/>
    <p:sldLayoutId id="2147483892" r:id="rId12"/>
    <p:sldLayoutId id="2147483894"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29">
          <p15:clr>
            <a:srgbClr val="F26B43"/>
          </p15:clr>
        </p15:guide>
        <p15:guide id="9" pos="7151">
          <p15:clr>
            <a:srgbClr val="F26B43"/>
          </p15:clr>
        </p15:guide>
        <p15:guide id="10" orient="horz" pos="777">
          <p15:clr>
            <a:srgbClr val="F26B43"/>
          </p15:clr>
        </p15:guide>
        <p15:guide id="11" orient="horz" pos="414">
          <p15:clr>
            <a:srgbClr val="F26B43"/>
          </p15:clr>
        </p15:guide>
        <p15:guide id="12" orient="horz" pos="38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279781" y="-274437"/>
            <a:ext cx="1931469" cy="1255633"/>
          </a:xfrm>
          <a:prstGeom prst="rect">
            <a:avLst/>
          </a:prstGeom>
        </p:spPr>
      </p:pic>
      <p:pic>
        <p:nvPicPr>
          <p:cNvPr id="7" name="Picture 6">
            <a:extLst>
              <a:ext uri="{FF2B5EF4-FFF2-40B4-BE49-F238E27FC236}">
                <a16:creationId xmlns:a16="http://schemas.microsoft.com/office/drawing/2014/main" id="{CA5F3499-DC87-4000-9AD8-F3306FD565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96" r:id="rId1"/>
    <p:sldLayoutId id="2147483895" r:id="rId2"/>
    <p:sldLayoutId id="2147483891" r:id="rId3"/>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Klopotowska@caba.org" TargetMode="External"/><Relationship Id="rId1" Type="http://schemas.openxmlformats.org/officeDocument/2006/relationships/slideLayout" Target="../slideLayouts/slideLayout4.xml"/><Relationship Id="rId6" Type="http://schemas.openxmlformats.org/officeDocument/2006/relationships/hyperlink" Target="http://www.caba.org/WhitePapers"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aba.org/chc"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hyperlink" Target="http://www.caba.org/chc"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aba.org/chc"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normAutofit fontScale="90000"/>
          </a:bodyPr>
          <a:lstStyle/>
          <a:p>
            <a:r>
              <a:rPr lang="en-US" altLang="en-US" sz="3200" b="1" dirty="0">
                <a:solidFill>
                  <a:schemeClr val="tx1"/>
                </a:solidFill>
              </a:rPr>
              <a:t>Connected Home Council (CHC) Webinar </a:t>
            </a:r>
            <a:br>
              <a:rPr lang="en-US" altLang="en-US" sz="3200" b="1" dirty="0">
                <a:solidFill>
                  <a:schemeClr val="tx1"/>
                </a:solidFill>
              </a:rPr>
            </a:br>
            <a:r>
              <a:rPr lang="en-CA" altLang="en-US" sz="4500" b="1" dirty="0">
                <a:solidFill>
                  <a:schemeClr val="tx1"/>
                </a:solidFill>
              </a:rPr>
              <a:t>Meeting will commence 12:05pm ET</a:t>
            </a:r>
            <a:br>
              <a:rPr lang="en-CA" altLang="en-US" sz="3200" b="1" dirty="0">
                <a:solidFill>
                  <a:schemeClr val="tx1"/>
                </a:solidFill>
              </a:rPr>
            </a:br>
            <a:br>
              <a:rPr lang="en-US" altLang="en-US" sz="500" b="1" dirty="0">
                <a:solidFill>
                  <a:schemeClr val="tx1"/>
                </a:solidFill>
              </a:rPr>
            </a:br>
            <a:r>
              <a:rPr lang="en-US" altLang="en-US" sz="2000" dirty="0"/>
              <a:t>Tuesday,</a:t>
            </a:r>
            <a:r>
              <a:rPr lang="en-US" altLang="en-US" sz="2000" dirty="0">
                <a:solidFill>
                  <a:schemeClr val="tx1"/>
                </a:solidFill>
              </a:rPr>
              <a:t> May 24, 2022</a:t>
            </a:r>
            <a:r>
              <a:rPr lang="en-US" sz="2000" dirty="0">
                <a:solidFill>
                  <a:schemeClr val="tx1"/>
                </a:solidFill>
              </a:rPr>
              <a:t>, 12 NOON – 1:30 PM (ET)</a:t>
            </a:r>
            <a:endParaRPr lang="en-US" altLang="en-US" sz="2400" dirty="0">
              <a:solidFill>
                <a:schemeClr val="tx1"/>
              </a:solidFill>
            </a:endParaRPr>
          </a:p>
        </p:txBody>
      </p:sp>
      <p:sp>
        <p:nvSpPr>
          <p:cNvPr id="3" name="Subtitle 2"/>
          <p:cNvSpPr>
            <a:spLocks noGrp="1"/>
          </p:cNvSpPr>
          <p:nvPr>
            <p:ph type="subTitle" idx="1"/>
          </p:nvPr>
        </p:nvSpPr>
        <p:spPr>
          <a:xfrm>
            <a:off x="838200" y="3658699"/>
            <a:ext cx="8725250" cy="1430023"/>
          </a:xfrm>
        </p:spPr>
        <p:txBody>
          <a:bodyPr>
            <a:normAutofit fontScale="62500" lnSpcReduction="20000"/>
          </a:bodyPr>
          <a:lstStyle/>
          <a:p>
            <a:r>
              <a:rPr lang="en-US" sz="3300" dirty="0"/>
              <a:t>Chair:  Eric Harper (Snap One)</a:t>
            </a:r>
          </a:p>
          <a:p>
            <a:r>
              <a:rPr lang="en-US" sz="3300" dirty="0"/>
              <a:t>Vice-Chair:  Jim Hunter (Delos Living LLC) </a:t>
            </a:r>
          </a:p>
          <a:p>
            <a:r>
              <a:rPr lang="en-US" sz="3300" dirty="0"/>
              <a:t>Vice-Chair:  Byron BeMiller (</a:t>
            </a:r>
            <a:r>
              <a:rPr lang="en-US" sz="3300" dirty="0" err="1"/>
              <a:t>Semtech</a:t>
            </a:r>
            <a:r>
              <a:rPr lang="en-US" sz="3300" dirty="0"/>
              <a:t> Corporation) </a:t>
            </a:r>
          </a:p>
          <a:p>
            <a:r>
              <a:rPr lang="en-US" sz="3300" dirty="0"/>
              <a:t>Vice-Chair:  Charles Hume (Southwire Company, LLC) </a:t>
            </a:r>
          </a:p>
          <a:p>
            <a:endParaRPr lang="en-US" dirty="0"/>
          </a:p>
          <a:p>
            <a:endParaRPr lang="en-US" dirty="0"/>
          </a:p>
          <a:p>
            <a:endParaRPr lang="en-US"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10</a:t>
            </a:fld>
            <a:endParaRPr lang="en-US"/>
          </a:p>
        </p:txBody>
      </p:sp>
      <p:pic>
        <p:nvPicPr>
          <p:cNvPr id="7" name="Picture 6">
            <a:extLst>
              <a:ext uri="{FF2B5EF4-FFF2-40B4-BE49-F238E27FC236}">
                <a16:creationId xmlns:a16="http://schemas.microsoft.com/office/drawing/2014/main" id="{66652888-F5BC-4217-A025-0FFCA8B59515}"/>
              </a:ext>
            </a:extLst>
          </p:cNvPr>
          <p:cNvPicPr>
            <a:picLocks noChangeAspect="1"/>
          </p:cNvPicPr>
          <p:nvPr/>
        </p:nvPicPr>
        <p:blipFill>
          <a:blip r:embed="rId2"/>
          <a:stretch>
            <a:fillRect/>
          </a:stretch>
        </p:blipFill>
        <p:spPr>
          <a:xfrm>
            <a:off x="0" y="23812"/>
            <a:ext cx="12192000" cy="6810375"/>
          </a:xfrm>
          <a:prstGeom prst="rect">
            <a:avLst/>
          </a:prstGeom>
        </p:spPr>
      </p:pic>
    </p:spTree>
    <p:extLst>
      <p:ext uri="{BB962C8B-B14F-4D97-AF65-F5344CB8AC3E}">
        <p14:creationId xmlns:p14="http://schemas.microsoft.com/office/powerpoint/2010/main" val="367077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11</a:t>
            </a:fld>
            <a:endParaRPr lang="en-US"/>
          </a:p>
        </p:txBody>
      </p:sp>
      <p:pic>
        <p:nvPicPr>
          <p:cNvPr id="3" name="Picture 2">
            <a:extLst>
              <a:ext uri="{FF2B5EF4-FFF2-40B4-BE49-F238E27FC236}">
                <a16:creationId xmlns:a16="http://schemas.microsoft.com/office/drawing/2014/main" id="{F16D3263-A60D-4CE0-9AF5-2F669F1D0616}"/>
              </a:ext>
            </a:extLst>
          </p:cNvPr>
          <p:cNvPicPr>
            <a:picLocks noChangeAspect="1"/>
          </p:cNvPicPr>
          <p:nvPr/>
        </p:nvPicPr>
        <p:blipFill>
          <a:blip r:embed="rId2"/>
          <a:stretch>
            <a:fillRect/>
          </a:stretch>
        </p:blipFill>
        <p:spPr>
          <a:xfrm>
            <a:off x="0" y="3266"/>
            <a:ext cx="12192000" cy="6851467"/>
          </a:xfrm>
          <a:prstGeom prst="rect">
            <a:avLst/>
          </a:prstGeom>
        </p:spPr>
      </p:pic>
    </p:spTree>
    <p:extLst>
      <p:ext uri="{BB962C8B-B14F-4D97-AF65-F5344CB8AC3E}">
        <p14:creationId xmlns:p14="http://schemas.microsoft.com/office/powerpoint/2010/main" val="79901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12</a:t>
            </a:fld>
            <a:endParaRPr lang="en-US"/>
          </a:p>
        </p:txBody>
      </p:sp>
      <p:pic>
        <p:nvPicPr>
          <p:cNvPr id="3" name="Picture 2">
            <a:extLst>
              <a:ext uri="{FF2B5EF4-FFF2-40B4-BE49-F238E27FC236}">
                <a16:creationId xmlns:a16="http://schemas.microsoft.com/office/drawing/2014/main" id="{E8EC02FE-AD1D-4CC0-B6E2-B265C787BBB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118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13</a:t>
            </a:fld>
            <a:endParaRPr lang="en-US"/>
          </a:p>
        </p:txBody>
      </p:sp>
      <p:pic>
        <p:nvPicPr>
          <p:cNvPr id="3" name="Picture 2">
            <a:extLst>
              <a:ext uri="{FF2B5EF4-FFF2-40B4-BE49-F238E27FC236}">
                <a16:creationId xmlns:a16="http://schemas.microsoft.com/office/drawing/2014/main" id="{AFDD0781-9DAE-4A81-896B-1A173D6D01FB}"/>
              </a:ext>
            </a:extLst>
          </p:cNvPr>
          <p:cNvPicPr>
            <a:picLocks noChangeAspect="1"/>
          </p:cNvPicPr>
          <p:nvPr/>
        </p:nvPicPr>
        <p:blipFill>
          <a:blip r:embed="rId2"/>
          <a:stretch>
            <a:fillRect/>
          </a:stretch>
        </p:blipFill>
        <p:spPr>
          <a:xfrm>
            <a:off x="0" y="4762"/>
            <a:ext cx="12192000" cy="6848475"/>
          </a:xfrm>
          <a:prstGeom prst="rect">
            <a:avLst/>
          </a:prstGeom>
        </p:spPr>
      </p:pic>
    </p:spTree>
    <p:extLst>
      <p:ext uri="{BB962C8B-B14F-4D97-AF65-F5344CB8AC3E}">
        <p14:creationId xmlns:p14="http://schemas.microsoft.com/office/powerpoint/2010/main" val="234804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14</a:t>
            </a:fld>
            <a:endParaRPr lang="en-US"/>
          </a:p>
        </p:txBody>
      </p:sp>
      <p:pic>
        <p:nvPicPr>
          <p:cNvPr id="3" name="Picture 2">
            <a:extLst>
              <a:ext uri="{FF2B5EF4-FFF2-40B4-BE49-F238E27FC236}">
                <a16:creationId xmlns:a16="http://schemas.microsoft.com/office/drawing/2014/main" id="{31C042FD-4D6D-4154-9A16-ED75E204D028}"/>
              </a:ext>
            </a:extLst>
          </p:cNvPr>
          <p:cNvPicPr>
            <a:picLocks noChangeAspect="1"/>
          </p:cNvPicPr>
          <p:nvPr/>
        </p:nvPicPr>
        <p:blipFill>
          <a:blip r:embed="rId2"/>
          <a:stretch>
            <a:fillRect/>
          </a:stretch>
        </p:blipFill>
        <p:spPr>
          <a:xfrm>
            <a:off x="0" y="23812"/>
            <a:ext cx="12192000" cy="6810375"/>
          </a:xfrm>
          <a:prstGeom prst="rect">
            <a:avLst/>
          </a:prstGeom>
        </p:spPr>
      </p:pic>
    </p:spTree>
    <p:extLst>
      <p:ext uri="{BB962C8B-B14F-4D97-AF65-F5344CB8AC3E}">
        <p14:creationId xmlns:p14="http://schemas.microsoft.com/office/powerpoint/2010/main" val="337028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15</a:t>
            </a:fld>
            <a:endParaRPr lang="en-US"/>
          </a:p>
        </p:txBody>
      </p:sp>
      <p:pic>
        <p:nvPicPr>
          <p:cNvPr id="3" name="Picture 2">
            <a:extLst>
              <a:ext uri="{FF2B5EF4-FFF2-40B4-BE49-F238E27FC236}">
                <a16:creationId xmlns:a16="http://schemas.microsoft.com/office/drawing/2014/main" id="{DBD0A2B5-EF34-4DDC-B9FD-139D83809539}"/>
              </a:ext>
            </a:extLst>
          </p:cNvPr>
          <p:cNvPicPr>
            <a:picLocks noChangeAspect="1"/>
          </p:cNvPicPr>
          <p:nvPr/>
        </p:nvPicPr>
        <p:blipFill>
          <a:blip r:embed="rId2"/>
          <a:stretch>
            <a:fillRect/>
          </a:stretch>
        </p:blipFill>
        <p:spPr>
          <a:xfrm>
            <a:off x="4762" y="4762"/>
            <a:ext cx="12182475" cy="6848475"/>
          </a:xfrm>
          <a:prstGeom prst="rect">
            <a:avLst/>
          </a:prstGeom>
        </p:spPr>
      </p:pic>
    </p:spTree>
    <p:extLst>
      <p:ext uri="{BB962C8B-B14F-4D97-AF65-F5344CB8AC3E}">
        <p14:creationId xmlns:p14="http://schemas.microsoft.com/office/powerpoint/2010/main" val="312064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16</a:t>
            </a:fld>
            <a:endParaRPr lang="en-US"/>
          </a:p>
        </p:txBody>
      </p:sp>
      <p:pic>
        <p:nvPicPr>
          <p:cNvPr id="3" name="Picture 2">
            <a:extLst>
              <a:ext uri="{FF2B5EF4-FFF2-40B4-BE49-F238E27FC236}">
                <a16:creationId xmlns:a16="http://schemas.microsoft.com/office/drawing/2014/main" id="{A30BCC65-0BBF-4254-849B-FAAC2E3F6BA2}"/>
              </a:ext>
            </a:extLst>
          </p:cNvPr>
          <p:cNvPicPr>
            <a:picLocks noChangeAspect="1"/>
          </p:cNvPicPr>
          <p:nvPr/>
        </p:nvPicPr>
        <p:blipFill>
          <a:blip r:embed="rId2"/>
          <a:stretch>
            <a:fillRect/>
          </a:stretch>
        </p:blipFill>
        <p:spPr>
          <a:xfrm>
            <a:off x="0" y="2677"/>
            <a:ext cx="12192000" cy="6852646"/>
          </a:xfrm>
          <a:prstGeom prst="rect">
            <a:avLst/>
          </a:prstGeom>
        </p:spPr>
      </p:pic>
    </p:spTree>
    <p:extLst>
      <p:ext uri="{BB962C8B-B14F-4D97-AF65-F5344CB8AC3E}">
        <p14:creationId xmlns:p14="http://schemas.microsoft.com/office/powerpoint/2010/main" val="2827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17</a:t>
            </a:fld>
            <a:endParaRPr lang="en-US"/>
          </a:p>
        </p:txBody>
      </p:sp>
      <p:pic>
        <p:nvPicPr>
          <p:cNvPr id="3" name="Picture 2">
            <a:extLst>
              <a:ext uri="{FF2B5EF4-FFF2-40B4-BE49-F238E27FC236}">
                <a16:creationId xmlns:a16="http://schemas.microsoft.com/office/drawing/2014/main" id="{9AD07B18-A52B-4FE8-98B8-88EDE2D1950C}"/>
              </a:ext>
            </a:extLst>
          </p:cNvPr>
          <p:cNvPicPr>
            <a:picLocks noChangeAspect="1"/>
          </p:cNvPicPr>
          <p:nvPr/>
        </p:nvPicPr>
        <p:blipFill>
          <a:blip r:embed="rId2"/>
          <a:stretch>
            <a:fillRect/>
          </a:stretch>
        </p:blipFill>
        <p:spPr>
          <a:xfrm>
            <a:off x="8455" y="0"/>
            <a:ext cx="12175090" cy="6858000"/>
          </a:xfrm>
          <a:prstGeom prst="rect">
            <a:avLst/>
          </a:prstGeom>
        </p:spPr>
      </p:pic>
    </p:spTree>
    <p:extLst>
      <p:ext uri="{BB962C8B-B14F-4D97-AF65-F5344CB8AC3E}">
        <p14:creationId xmlns:p14="http://schemas.microsoft.com/office/powerpoint/2010/main" val="41056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18</a:t>
            </a:fld>
            <a:endParaRPr lang="en-US"/>
          </a:p>
        </p:txBody>
      </p:sp>
      <p:pic>
        <p:nvPicPr>
          <p:cNvPr id="3" name="Picture 2">
            <a:extLst>
              <a:ext uri="{FF2B5EF4-FFF2-40B4-BE49-F238E27FC236}">
                <a16:creationId xmlns:a16="http://schemas.microsoft.com/office/drawing/2014/main" id="{A40CAD7C-9191-4961-B26E-36721A7E45F6}"/>
              </a:ext>
            </a:extLst>
          </p:cNvPr>
          <p:cNvPicPr>
            <a:picLocks noChangeAspect="1"/>
          </p:cNvPicPr>
          <p:nvPr/>
        </p:nvPicPr>
        <p:blipFill>
          <a:blip r:embed="rId2"/>
          <a:stretch>
            <a:fillRect/>
          </a:stretch>
        </p:blipFill>
        <p:spPr>
          <a:xfrm>
            <a:off x="4762" y="0"/>
            <a:ext cx="12182475" cy="6858000"/>
          </a:xfrm>
          <a:prstGeom prst="rect">
            <a:avLst/>
          </a:prstGeom>
        </p:spPr>
      </p:pic>
    </p:spTree>
    <p:extLst>
      <p:ext uri="{BB962C8B-B14F-4D97-AF65-F5344CB8AC3E}">
        <p14:creationId xmlns:p14="http://schemas.microsoft.com/office/powerpoint/2010/main" val="2235436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19</a:t>
            </a:fld>
            <a:endParaRPr lang="en-US"/>
          </a:p>
        </p:txBody>
      </p:sp>
      <p:pic>
        <p:nvPicPr>
          <p:cNvPr id="3" name="Picture 2">
            <a:extLst>
              <a:ext uri="{FF2B5EF4-FFF2-40B4-BE49-F238E27FC236}">
                <a16:creationId xmlns:a16="http://schemas.microsoft.com/office/drawing/2014/main" id="{5EBAB067-1FCC-417A-B18A-EAA1D5C1EC46}"/>
              </a:ext>
            </a:extLst>
          </p:cNvPr>
          <p:cNvPicPr>
            <a:picLocks noChangeAspect="1"/>
          </p:cNvPicPr>
          <p:nvPr/>
        </p:nvPicPr>
        <p:blipFill>
          <a:blip r:embed="rId2"/>
          <a:stretch>
            <a:fillRect/>
          </a:stretch>
        </p:blipFill>
        <p:spPr>
          <a:xfrm>
            <a:off x="4762" y="9525"/>
            <a:ext cx="12182475" cy="6838950"/>
          </a:xfrm>
          <a:prstGeom prst="rect">
            <a:avLst/>
          </a:prstGeom>
        </p:spPr>
      </p:pic>
    </p:spTree>
    <p:extLst>
      <p:ext uri="{BB962C8B-B14F-4D97-AF65-F5344CB8AC3E}">
        <p14:creationId xmlns:p14="http://schemas.microsoft.com/office/powerpoint/2010/main" val="29780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10007510" y="1104271"/>
            <a:ext cx="2060665" cy="1389793"/>
          </a:xfrm>
          <a:prstGeom prst="rect">
            <a:avLst/>
          </a:prstGeom>
        </p:spPr>
      </p:pic>
      <p:sp>
        <p:nvSpPr>
          <p:cNvPr id="4" name="Title 3"/>
          <p:cNvSpPr>
            <a:spLocks noGrp="1"/>
          </p:cNvSpPr>
          <p:nvPr>
            <p:ph type="title"/>
          </p:nvPr>
        </p:nvSpPr>
        <p:spPr>
          <a:xfrm>
            <a:off x="838202" y="25935"/>
            <a:ext cx="7586929" cy="524107"/>
          </a:xfrm>
        </p:spPr>
        <p:txBody>
          <a:bodyPr/>
          <a:lstStyle/>
          <a:p>
            <a:r>
              <a:rPr lang="en-US" b="1" dirty="0"/>
              <a:t>1.  Agenda</a:t>
            </a:r>
            <a:br>
              <a:rPr lang="en-US" b="1" dirty="0"/>
            </a:br>
            <a:r>
              <a:rPr lang="en-US" sz="2800" dirty="0"/>
              <a:t>Greg Walker (CABA)</a:t>
            </a:r>
            <a:r>
              <a:rPr lang="en-US" sz="2800" b="1" dirty="0"/>
              <a:t> </a:t>
            </a:r>
            <a:endParaRPr lang="en-US" b="1" dirty="0"/>
          </a:p>
        </p:txBody>
      </p:sp>
      <p:sp>
        <p:nvSpPr>
          <p:cNvPr id="5" name="Text Placeholder 4"/>
          <p:cNvSpPr>
            <a:spLocks noGrp="1"/>
          </p:cNvSpPr>
          <p:nvPr>
            <p:ph type="body" sz="quarter" idx="12"/>
          </p:nvPr>
        </p:nvSpPr>
        <p:spPr>
          <a:xfrm>
            <a:off x="595623" y="1477986"/>
            <a:ext cx="11000754" cy="4451995"/>
          </a:xfrm>
        </p:spPr>
        <p:txBody>
          <a:bodyPr>
            <a:normAutofit/>
          </a:bodyPr>
          <a:lstStyle/>
          <a:p>
            <a:pPr marL="457200" indent="-457200">
              <a:buFont typeface="+mj-lt"/>
              <a:buAutoNum type="arabicPeriod"/>
            </a:pPr>
            <a:r>
              <a:rPr lang="en-US" sz="2000" dirty="0"/>
              <a:t>Agenda</a:t>
            </a:r>
          </a:p>
          <a:p>
            <a:pPr marL="457200" indent="-457200">
              <a:buFont typeface="+mj-lt"/>
              <a:buAutoNum type="arabicPeriod"/>
            </a:pPr>
            <a:r>
              <a:rPr lang="en-US" sz="2000" dirty="0"/>
              <a:t>Call to Order, Welcome, Introductions, About the CHC</a:t>
            </a:r>
          </a:p>
          <a:p>
            <a:pPr marL="457200" indent="-457200">
              <a:buFont typeface="+mj-lt"/>
              <a:buAutoNum type="arabicPeriod"/>
            </a:pPr>
            <a:r>
              <a:rPr lang="en-US" sz="2000" dirty="0"/>
              <a:t>Administrative </a:t>
            </a:r>
          </a:p>
          <a:p>
            <a:pPr marL="457200" indent="-457200">
              <a:buFont typeface="+mj-lt"/>
              <a:buAutoNum type="arabicPeriod"/>
            </a:pPr>
            <a:r>
              <a:rPr lang="en-US" sz="2000" dirty="0"/>
              <a:t>Research Update </a:t>
            </a:r>
          </a:p>
          <a:p>
            <a:pPr marL="457200" indent="-457200">
              <a:buFont typeface="+mj-lt"/>
              <a:buAutoNum type="arabicPeriod"/>
            </a:pPr>
            <a:r>
              <a:rPr lang="en-US" sz="2000" dirty="0"/>
              <a:t>Keynote: “</a:t>
            </a:r>
            <a:r>
              <a:rPr lang="en-CA" sz="2000" dirty="0"/>
              <a:t>Helium: Decentralizing Wireless Networks” (30 min)</a:t>
            </a:r>
          </a:p>
          <a:p>
            <a:pPr marL="457200" lvl="1" indent="0">
              <a:buNone/>
            </a:pPr>
            <a:r>
              <a:rPr lang="en-US" sz="2000" dirty="0"/>
              <a:t>	Scott Kaplan (Nova Labs, Inc.)</a:t>
            </a:r>
          </a:p>
          <a:p>
            <a:pPr marL="457200" indent="-457200">
              <a:buFont typeface="+mj-lt"/>
              <a:buAutoNum type="arabicPeriod"/>
            </a:pPr>
            <a:r>
              <a:rPr lang="en-US" sz="2000" dirty="0"/>
              <a:t>White Paper Sub-Committee Update </a:t>
            </a:r>
          </a:p>
          <a:p>
            <a:pPr marL="457200" indent="-457200">
              <a:buFont typeface="+mj-lt"/>
              <a:buAutoNum type="arabicPeriod"/>
            </a:pPr>
            <a:r>
              <a:rPr lang="en-US" sz="2000" dirty="0"/>
              <a:t>New Business</a:t>
            </a:r>
          </a:p>
          <a:p>
            <a:pPr marL="457200" indent="-457200">
              <a:buFont typeface="+mj-lt"/>
              <a:buAutoNum type="arabicPeriod"/>
            </a:pPr>
            <a:r>
              <a:rPr lang="en-US" sz="2000" dirty="0"/>
              <a:t>Announcements</a:t>
            </a:r>
          </a:p>
          <a:p>
            <a:pPr marL="457200" indent="-457200">
              <a:buFont typeface="+mj-lt"/>
              <a:buAutoNum type="arabicPeriod"/>
            </a:pPr>
            <a:r>
              <a:rPr lang="en-US" sz="2000" dirty="0"/>
              <a:t>Adjournment</a:t>
            </a:r>
          </a:p>
        </p:txBody>
      </p:sp>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7553035" y="5216088"/>
            <a:ext cx="3676229" cy="87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71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20</a:t>
            </a:fld>
            <a:endParaRPr lang="en-US"/>
          </a:p>
        </p:txBody>
      </p:sp>
      <p:pic>
        <p:nvPicPr>
          <p:cNvPr id="3" name="Picture 2">
            <a:extLst>
              <a:ext uri="{FF2B5EF4-FFF2-40B4-BE49-F238E27FC236}">
                <a16:creationId xmlns:a16="http://schemas.microsoft.com/office/drawing/2014/main" id="{2AE52812-D566-4DE1-96A1-44D28C16E1C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93472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21</a:t>
            </a:fld>
            <a:endParaRPr lang="en-US"/>
          </a:p>
        </p:txBody>
      </p:sp>
      <p:pic>
        <p:nvPicPr>
          <p:cNvPr id="3" name="Picture 2">
            <a:extLst>
              <a:ext uri="{FF2B5EF4-FFF2-40B4-BE49-F238E27FC236}">
                <a16:creationId xmlns:a16="http://schemas.microsoft.com/office/drawing/2014/main" id="{C7E0A449-1B2E-4D64-8F91-DE52BABC8ADF}"/>
              </a:ext>
            </a:extLst>
          </p:cNvPr>
          <p:cNvPicPr>
            <a:picLocks noChangeAspect="1"/>
          </p:cNvPicPr>
          <p:nvPr/>
        </p:nvPicPr>
        <p:blipFill>
          <a:blip r:embed="rId2"/>
          <a:stretch>
            <a:fillRect/>
          </a:stretch>
        </p:blipFill>
        <p:spPr>
          <a:xfrm>
            <a:off x="0" y="5349"/>
            <a:ext cx="12192000" cy="6847301"/>
          </a:xfrm>
          <a:prstGeom prst="rect">
            <a:avLst/>
          </a:prstGeom>
        </p:spPr>
      </p:pic>
    </p:spTree>
    <p:extLst>
      <p:ext uri="{BB962C8B-B14F-4D97-AF65-F5344CB8AC3E}">
        <p14:creationId xmlns:p14="http://schemas.microsoft.com/office/powerpoint/2010/main" val="956744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5FD35A-CBF0-4853-AA8F-F67B84AFF743}"/>
              </a:ext>
            </a:extLst>
          </p:cNvPr>
          <p:cNvSpPr>
            <a:spLocks noGrp="1"/>
          </p:cNvSpPr>
          <p:nvPr>
            <p:ph type="sldNum" sz="quarter" idx="14"/>
          </p:nvPr>
        </p:nvSpPr>
        <p:spPr/>
        <p:txBody>
          <a:bodyPr/>
          <a:lstStyle/>
          <a:p>
            <a:fld id="{4658F449-AC56-C64A-8488-86A10DE691DA}" type="slidenum">
              <a:rPr lang="en-US" smtClean="0"/>
              <a:pPr/>
              <a:t>22</a:t>
            </a:fld>
            <a:endParaRPr lang="en-US"/>
          </a:p>
        </p:txBody>
      </p:sp>
      <p:pic>
        <p:nvPicPr>
          <p:cNvPr id="7" name="Picture 6">
            <a:extLst>
              <a:ext uri="{FF2B5EF4-FFF2-40B4-BE49-F238E27FC236}">
                <a16:creationId xmlns:a16="http://schemas.microsoft.com/office/drawing/2014/main" id="{876B26AD-ADB3-469D-A0BB-99DDE96B0004}"/>
              </a:ext>
            </a:extLst>
          </p:cNvPr>
          <p:cNvPicPr>
            <a:picLocks noChangeAspect="1"/>
          </p:cNvPicPr>
          <p:nvPr/>
        </p:nvPicPr>
        <p:blipFill>
          <a:blip r:embed="rId2"/>
          <a:stretch>
            <a:fillRect/>
          </a:stretch>
        </p:blipFill>
        <p:spPr>
          <a:xfrm>
            <a:off x="4762" y="14287"/>
            <a:ext cx="12182475" cy="6829425"/>
          </a:xfrm>
          <a:prstGeom prst="rect">
            <a:avLst/>
          </a:prstGeom>
        </p:spPr>
      </p:pic>
    </p:spTree>
    <p:extLst>
      <p:ext uri="{BB962C8B-B14F-4D97-AF65-F5344CB8AC3E}">
        <p14:creationId xmlns:p14="http://schemas.microsoft.com/office/powerpoint/2010/main" val="346621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525ADB-5296-404C-BB05-A6A0E26586F5}"/>
              </a:ext>
            </a:extLst>
          </p:cNvPr>
          <p:cNvSpPr>
            <a:spLocks noGrp="1"/>
          </p:cNvSpPr>
          <p:nvPr>
            <p:ph type="subTitle" idx="1"/>
          </p:nvPr>
        </p:nvSpPr>
        <p:spPr>
          <a:xfrm>
            <a:off x="876300" y="2937268"/>
            <a:ext cx="4562475" cy="2316964"/>
          </a:xfrm>
        </p:spPr>
        <p:txBody>
          <a:bodyPr>
            <a:normAutofit/>
          </a:bodyPr>
          <a:lstStyle/>
          <a:p>
            <a:r>
              <a:rPr lang="en-US" sz="3600" dirty="0"/>
              <a:t>THANK YOU! </a:t>
            </a:r>
          </a:p>
          <a:p>
            <a:endParaRPr lang="en-US" sz="3600" dirty="0"/>
          </a:p>
          <a:p>
            <a:r>
              <a:rPr lang="en-US" sz="3600" dirty="0"/>
              <a:t>Questions?</a:t>
            </a:r>
          </a:p>
        </p:txBody>
      </p:sp>
    </p:spTree>
    <p:extLst>
      <p:ext uri="{BB962C8B-B14F-4D97-AF65-F5344CB8AC3E}">
        <p14:creationId xmlns:p14="http://schemas.microsoft.com/office/powerpoint/2010/main" val="2429168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71510"/>
            <a:ext cx="7634681"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8" name="Rectangle 7">
            <a:extLst>
              <a:ext uri="{FF2B5EF4-FFF2-40B4-BE49-F238E27FC236}">
                <a16:creationId xmlns:a16="http://schemas.microsoft.com/office/drawing/2014/main" id="{6905132D-210A-4783-BB7A-D763FAE872C9}"/>
              </a:ext>
            </a:extLst>
          </p:cNvPr>
          <p:cNvSpPr/>
          <p:nvPr/>
        </p:nvSpPr>
        <p:spPr>
          <a:xfrm>
            <a:off x="1581150" y="1607119"/>
            <a:ext cx="9029700" cy="1015663"/>
          </a:xfrm>
          <a:prstGeom prst="rect">
            <a:avLst/>
          </a:prstGeom>
        </p:spPr>
        <p:txBody>
          <a:bodyPr wrap="square">
            <a:spAutoFit/>
          </a:bodyPr>
          <a:lstStyle/>
          <a:p>
            <a:pPr marL="457200" marR="0" lvl="0" indent="-228600" algn="ctr" defTabSz="914400" rtl="0" eaLnBrk="1" fontAlgn="auto" latinLnBrk="0" hangingPunct="1">
              <a:lnSpc>
                <a:spcPct val="100000"/>
              </a:lnSpc>
              <a:spcBef>
                <a:spcPts val="0"/>
              </a:spcBef>
              <a:spcAft>
                <a:spcPts val="0"/>
              </a:spcAft>
              <a:buClrTx/>
              <a:buSzTx/>
              <a:buFontTx/>
              <a:buNone/>
              <a:tabLst>
                <a:tab pos="514350" algn="l"/>
              </a:tabLst>
              <a:defRPr/>
            </a:pPr>
            <a:r>
              <a:rPr lang="en-US" dirty="0">
                <a:solidFill>
                  <a:srgbClr val="000000"/>
                </a:solidFill>
                <a:latin typeface="Arial" panose="020B0604020202020204" pitchFamily="34" charset="0"/>
                <a:ea typeface="Times New Roman" panose="02020603050405020304" pitchFamily="18" charset="0"/>
              </a:rPr>
              <a:t>Whitepaper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proposals can be submitted to Marta Klopotowska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hlinkClick r:id="rId2"/>
              </a:rPr>
              <a:t>Klopotowska@caba.org</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457200" marR="0" lvl="0" indent="-228600" algn="ctr" defTabSz="914400" rtl="0" eaLnBrk="1" fontAlgn="auto" latinLnBrk="0" hangingPunct="1">
              <a:lnSpc>
                <a:spcPct val="100000"/>
              </a:lnSpc>
              <a:spcBef>
                <a:spcPts val="0"/>
              </a:spcBef>
              <a:spcAft>
                <a:spcPts val="0"/>
              </a:spcAft>
              <a:buClrTx/>
              <a:buSzTx/>
              <a:buFontTx/>
              <a:buNone/>
              <a:tabLst>
                <a:tab pos="514350" algn="l"/>
              </a:tabLst>
              <a:defRPr/>
            </a:pP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940" y="3810178"/>
            <a:ext cx="42862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9137AAE6-2CDA-44CD-95E8-05B73E341D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842835" y="3634223"/>
            <a:ext cx="1876937" cy="1685413"/>
          </a:xfrm>
          <a:prstGeom prst="rect">
            <a:avLst/>
          </a:prstGeom>
        </p:spPr>
      </p:pic>
      <p:pic>
        <p:nvPicPr>
          <p:cNvPr id="9" name="Picture 8" descr="Qr code&#10;&#10;Description automatically generated">
            <a:extLst>
              <a:ext uri="{FF2B5EF4-FFF2-40B4-BE49-F238E27FC236}">
                <a16:creationId xmlns:a16="http://schemas.microsoft.com/office/drawing/2014/main" id="{B43E69E6-FB0C-4DC8-A0A2-32F996581616}"/>
              </a:ext>
            </a:extLst>
          </p:cNvPr>
          <p:cNvPicPr>
            <a:picLocks noChangeAspect="1"/>
          </p:cNvPicPr>
          <p:nvPr/>
        </p:nvPicPr>
        <p:blipFill>
          <a:blip r:embed="rId5"/>
          <a:stretch>
            <a:fillRect/>
          </a:stretch>
        </p:blipFill>
        <p:spPr>
          <a:xfrm>
            <a:off x="4616681" y="3669549"/>
            <a:ext cx="1614759" cy="1614759"/>
          </a:xfrm>
          <a:prstGeom prst="rect">
            <a:avLst/>
          </a:prstGeom>
        </p:spPr>
      </p:pic>
      <p:sp>
        <p:nvSpPr>
          <p:cNvPr id="11" name="Slide Number Placeholder 1">
            <a:extLst>
              <a:ext uri="{FF2B5EF4-FFF2-40B4-BE49-F238E27FC236}">
                <a16:creationId xmlns:a16="http://schemas.microsoft.com/office/drawing/2014/main" id="{219D3A4E-8555-4A64-98D2-F567A51A6D8E}"/>
              </a:ext>
            </a:extLst>
          </p:cNvPr>
          <p:cNvSpPr txBox="1">
            <a:spLocks/>
          </p:cNvSpPr>
          <p:nvPr/>
        </p:nvSpPr>
        <p:spPr>
          <a:xfrm>
            <a:off x="833388" y="6356351"/>
            <a:ext cx="620027" cy="352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z="1200" smtClean="0"/>
              <a:pPr/>
              <a:t>24</a:t>
            </a:fld>
            <a:endParaRPr lang="en-US" sz="1200" dirty="0"/>
          </a:p>
        </p:txBody>
      </p:sp>
      <p:sp>
        <p:nvSpPr>
          <p:cNvPr id="2" name="Rectangle 1">
            <a:extLst>
              <a:ext uri="{FF2B5EF4-FFF2-40B4-BE49-F238E27FC236}">
                <a16:creationId xmlns:a16="http://schemas.microsoft.com/office/drawing/2014/main" id="{336D7662-30CC-465F-B484-884B38F6F8BF}"/>
              </a:ext>
            </a:extLst>
          </p:cNvPr>
          <p:cNvSpPr/>
          <p:nvPr/>
        </p:nvSpPr>
        <p:spPr>
          <a:xfrm>
            <a:off x="1492859" y="2620671"/>
            <a:ext cx="9029700" cy="646331"/>
          </a:xfrm>
          <a:prstGeom prst="rect">
            <a:avLst/>
          </a:prstGeom>
        </p:spPr>
        <p:txBody>
          <a:bodyPr wrap="square">
            <a:spAutoFit/>
          </a:bodyPr>
          <a:lstStyle/>
          <a:p>
            <a:pPr marL="457200" marR="0" lvl="0" indent="-228600" algn="ctr"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All proposals and previously completed CHC White Papers can be downloaded at: </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a:p>
            <a:pPr marL="457200" marR="0" lvl="0" indent="-228600" algn="ctr"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hlinkClick r:id="rId6"/>
              </a:rPr>
              <a:t>www.caba.org/whitepapers</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828261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9304090" cy="910635"/>
          </a:xfrm>
        </p:spPr>
        <p:txBody>
          <a:bodyPr/>
          <a:lstStyle/>
          <a:p>
            <a:r>
              <a:rPr lang="en-US" b="1" dirty="0"/>
              <a:t>7.  New Business</a:t>
            </a:r>
            <a:br>
              <a:rPr lang="en-US" dirty="0"/>
            </a:br>
            <a:r>
              <a:rPr lang="en-US" dirty="0"/>
              <a:t>Marta Klopotowska</a:t>
            </a:r>
            <a:r>
              <a:rPr lang="en-US" sz="3200" dirty="0"/>
              <a:t> (CABA)</a:t>
            </a:r>
            <a:endParaRPr lang="en-US" sz="2800" dirty="0"/>
          </a:p>
        </p:txBody>
      </p:sp>
      <p:sp>
        <p:nvSpPr>
          <p:cNvPr id="3" name="Text Placeholder 2">
            <a:extLst>
              <a:ext uri="{FF2B5EF4-FFF2-40B4-BE49-F238E27FC236}">
                <a16:creationId xmlns:a16="http://schemas.microsoft.com/office/drawing/2014/main" id="{49BBA79F-5F7E-4DC1-BE4A-E43D184D8E06}"/>
              </a:ext>
            </a:extLst>
          </p:cNvPr>
          <p:cNvSpPr>
            <a:spLocks noGrp="1"/>
          </p:cNvSpPr>
          <p:nvPr>
            <p:ph type="body" sz="quarter" idx="12"/>
          </p:nvPr>
        </p:nvSpPr>
        <p:spPr>
          <a:xfrm>
            <a:off x="7164389" y="3303588"/>
            <a:ext cx="3300412" cy="512762"/>
          </a:xfrm>
        </p:spPr>
        <p:txBody>
          <a:bodyPr/>
          <a:lstStyle/>
          <a:p>
            <a:pPr marL="0" indent="0">
              <a:buNone/>
            </a:pPr>
            <a:r>
              <a:rPr lang="en-US" dirty="0"/>
              <a:t>New CHC business? </a:t>
            </a:r>
          </a:p>
          <a:p>
            <a:endParaRPr lang="en-CA" dirty="0"/>
          </a:p>
        </p:txBody>
      </p:sp>
      <p:pic>
        <p:nvPicPr>
          <p:cNvPr id="7" name="Picture 2" descr="Image result for new business">
            <a:extLst>
              <a:ext uri="{FF2B5EF4-FFF2-40B4-BE49-F238E27FC236}">
                <a16:creationId xmlns:a16="http://schemas.microsoft.com/office/drawing/2014/main" id="{74250A0E-168D-406B-B86D-D4B7B22AB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138" y="2123055"/>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
        <p:nvSpPr>
          <p:cNvPr id="14" name="Slide Number Placeholder 1">
            <a:extLst>
              <a:ext uri="{FF2B5EF4-FFF2-40B4-BE49-F238E27FC236}">
                <a16:creationId xmlns:a16="http://schemas.microsoft.com/office/drawing/2014/main" id="{403C2238-44E2-4B09-B926-64244BC2204E}"/>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25</a:t>
            </a:fld>
            <a:endParaRPr lang="en-US" dirty="0"/>
          </a:p>
        </p:txBody>
      </p:sp>
    </p:spTree>
    <p:extLst>
      <p:ext uri="{BB962C8B-B14F-4D97-AF65-F5344CB8AC3E}">
        <p14:creationId xmlns:p14="http://schemas.microsoft.com/office/powerpoint/2010/main" val="148463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9358263" cy="843960"/>
          </a:xfrm>
        </p:spPr>
        <p:txBody>
          <a:bodyPr/>
          <a:lstStyle/>
          <a:p>
            <a:r>
              <a:rPr lang="en-US" b="1" dirty="0"/>
              <a:t>8.  Announcements</a:t>
            </a:r>
            <a:br>
              <a:rPr lang="en-US" b="1" dirty="0"/>
            </a:br>
            <a:r>
              <a:rPr lang="en-US" sz="2800" dirty="0"/>
              <a:t>Marta Klopotowska (CABA)</a:t>
            </a:r>
            <a:endParaRPr lang="en-US" dirty="0">
              <a:highlight>
                <a:srgbClr val="FFFF00"/>
              </a:highlight>
            </a:endParaRPr>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3388" y="1603901"/>
            <a:ext cx="6770687" cy="528637"/>
          </a:xfrm>
        </p:spPr>
        <p:txBody>
          <a:bodyPr>
            <a:normAutofit/>
          </a:bodyPr>
          <a:lstStyle/>
          <a:p>
            <a:pPr marL="0" indent="0">
              <a:buNone/>
            </a:pPr>
            <a:r>
              <a:rPr lang="en-US" dirty="0"/>
              <a:t>8.1 Past Events Overview </a:t>
            </a:r>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946124" y="2608788"/>
            <a:ext cx="4413276" cy="2591862"/>
          </a:xfrm>
          <a:prstGeom prst="rect">
            <a:avLst/>
          </a:prstGeom>
          <a:noFill/>
        </p:spPr>
        <p:txBody>
          <a:bodyPr wrap="square" numCol="1" rtlCol="0">
            <a:noAutofit/>
          </a:bodyPr>
          <a:lstStyle/>
          <a:p>
            <a:pPr lvl="0"/>
            <a:r>
              <a:rPr lang="en-US" sz="2500" b="1" dirty="0">
                <a:solidFill>
                  <a:srgbClr val="464646"/>
                </a:solidFill>
              </a:rPr>
              <a:t>C</a:t>
            </a:r>
            <a:r>
              <a:rPr lang="en-CA" sz="2500" b="1" dirty="0">
                <a:solidFill>
                  <a:srgbClr val="464646"/>
                </a:solidFill>
              </a:rPr>
              <a:t>ONNECTIONS</a:t>
            </a:r>
          </a:p>
          <a:p>
            <a:pPr lvl="0"/>
            <a:r>
              <a:rPr lang="en-CA" sz="2500" b="1" dirty="0">
                <a:solidFill>
                  <a:srgbClr val="464646"/>
                </a:solidFill>
              </a:rPr>
              <a:t>May 17-19, 2022</a:t>
            </a:r>
          </a:p>
          <a:p>
            <a:pPr lvl="0"/>
            <a:r>
              <a:rPr lang="en-CA" sz="2500" b="1" dirty="0">
                <a:solidFill>
                  <a:srgbClr val="464646"/>
                </a:solidFill>
              </a:rPr>
              <a:t>Frisco, TX, USA</a:t>
            </a:r>
          </a:p>
        </p:txBody>
      </p:sp>
      <p:sp>
        <p:nvSpPr>
          <p:cNvPr id="7" name="Slide Number Placeholder 1">
            <a:extLst>
              <a:ext uri="{FF2B5EF4-FFF2-40B4-BE49-F238E27FC236}">
                <a16:creationId xmlns:a16="http://schemas.microsoft.com/office/drawing/2014/main" id="{BFE6042D-92F5-47FD-A572-9F4D443C989C}"/>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26</a:t>
            </a:fld>
            <a:endParaRPr lang="en-US" dirty="0"/>
          </a:p>
        </p:txBody>
      </p:sp>
      <p:pic>
        <p:nvPicPr>
          <p:cNvPr id="3" name="Picture 4" descr="Calendar Icon | OS X Yosemite Preview Iconset | johanchalibert">
            <a:extLst>
              <a:ext uri="{FF2B5EF4-FFF2-40B4-BE49-F238E27FC236}">
                <a16:creationId xmlns:a16="http://schemas.microsoft.com/office/drawing/2014/main" id="{DCE8CCEF-FE53-4CB2-A36C-1E74395FE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777" y="1603901"/>
            <a:ext cx="3675062" cy="367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072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9358263" cy="843960"/>
          </a:xfrm>
        </p:spPr>
        <p:txBody>
          <a:bodyPr/>
          <a:lstStyle/>
          <a:p>
            <a:r>
              <a:rPr lang="en-US" b="1" dirty="0"/>
              <a:t>8.  Announcements</a:t>
            </a:r>
            <a:br>
              <a:rPr lang="en-US" b="1" dirty="0"/>
            </a:br>
            <a:r>
              <a:rPr lang="en-US" sz="2800" dirty="0"/>
              <a:t>Marta Klopotowska (CABA)</a:t>
            </a:r>
            <a:endParaRPr lang="en-US" dirty="0">
              <a:highlight>
                <a:srgbClr val="FFFF00"/>
              </a:highlight>
            </a:endParaRPr>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3388" y="1603901"/>
            <a:ext cx="6770687" cy="528637"/>
          </a:xfrm>
        </p:spPr>
        <p:txBody>
          <a:bodyPr>
            <a:normAutofit/>
          </a:bodyPr>
          <a:lstStyle/>
          <a:p>
            <a:pPr marL="0" indent="0">
              <a:buNone/>
            </a:pPr>
            <a:r>
              <a:rPr lang="en-US" dirty="0"/>
              <a:t>8.2 Upcoming Events</a:t>
            </a:r>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79450" y="2355313"/>
            <a:ext cx="5340375" cy="3684760"/>
          </a:xfrm>
          <a:prstGeom prst="rect">
            <a:avLst/>
          </a:prstGeom>
          <a:noFill/>
        </p:spPr>
        <p:txBody>
          <a:bodyPr wrap="square" numCol="1" rtlCol="0">
            <a:normAutofit/>
          </a:bodyPr>
          <a:lstStyle/>
          <a:p>
            <a:pPr lvl="0"/>
            <a:r>
              <a:rPr lang="en-CA" sz="2500" b="1" dirty="0">
                <a:solidFill>
                  <a:srgbClr val="464646"/>
                </a:solidFill>
              </a:rPr>
              <a:t>CEDIA EXPO </a:t>
            </a:r>
          </a:p>
          <a:p>
            <a:pPr lvl="0"/>
            <a:r>
              <a:rPr lang="en-CA" sz="2500" b="1" dirty="0">
                <a:solidFill>
                  <a:srgbClr val="464646"/>
                </a:solidFill>
              </a:rPr>
              <a:t>September 29 - October 1, 2022 </a:t>
            </a:r>
          </a:p>
          <a:p>
            <a:pPr lvl="0"/>
            <a:r>
              <a:rPr lang="en-CA" sz="2500" b="1" dirty="0">
                <a:solidFill>
                  <a:srgbClr val="464646"/>
                </a:solidFill>
              </a:rPr>
              <a:t>Dallas, TX, USA</a:t>
            </a:r>
          </a:p>
          <a:p>
            <a:pPr lvl="0"/>
            <a:endParaRPr lang="en-CA" sz="2500" b="1" dirty="0">
              <a:solidFill>
                <a:srgbClr val="464646"/>
              </a:solidFill>
            </a:endParaRPr>
          </a:p>
        </p:txBody>
      </p:sp>
      <p:pic>
        <p:nvPicPr>
          <p:cNvPr id="5" name="Picture 4" descr="Event Management Proposal ! How to write Event Proposal !">
            <a:extLst>
              <a:ext uri="{FF2B5EF4-FFF2-40B4-BE49-F238E27FC236}">
                <a16:creationId xmlns:a16="http://schemas.microsoft.com/office/drawing/2014/main" id="{A7CE0624-DE4C-4238-8618-DC619B9FF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385" y="2800579"/>
            <a:ext cx="5474969" cy="228123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8E23BF81-B67C-4C10-B4AA-C00F62941424}"/>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27</a:t>
            </a:fld>
            <a:endParaRPr lang="en-US" dirty="0"/>
          </a:p>
        </p:txBody>
      </p:sp>
    </p:spTree>
    <p:extLst>
      <p:ext uri="{BB962C8B-B14F-4D97-AF65-F5344CB8AC3E}">
        <p14:creationId xmlns:p14="http://schemas.microsoft.com/office/powerpoint/2010/main" val="644561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1193" y="2866082"/>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www.caba.org/chc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6873240" cy="447675"/>
          </a:xfrm>
        </p:spPr>
        <p:txBody>
          <a:bodyPr/>
          <a:lstStyle/>
          <a:p>
            <a:r>
              <a:rPr lang="en-US" b="1" dirty="0"/>
              <a:t>9.  Adjournment</a:t>
            </a:r>
            <a:br>
              <a:rPr lang="en-US" dirty="0"/>
            </a:br>
            <a:r>
              <a:rPr lang="en-US" sz="2800" dirty="0"/>
              <a:t>Marta Klopotowska (CABA)</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4274820" y="4629492"/>
            <a:ext cx="3624752" cy="86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94CAA25-984D-4484-838B-9B092E7155F2}"/>
              </a:ext>
            </a:extLst>
          </p:cNvPr>
          <p:cNvSpPr/>
          <p:nvPr/>
        </p:nvSpPr>
        <p:spPr>
          <a:xfrm>
            <a:off x="2062158" y="1931317"/>
            <a:ext cx="8050075" cy="492443"/>
          </a:xfrm>
          <a:prstGeom prst="rect">
            <a:avLst/>
          </a:prstGeom>
          <a:solidFill>
            <a:schemeClr val="accent5"/>
          </a:solidFill>
          <a:ln w="47625">
            <a:solidFill>
              <a:schemeClr val="tx2"/>
            </a:solidFill>
          </a:ln>
        </p:spPr>
        <p:txBody>
          <a:bodyPr wrap="square">
            <a:spAutoFit/>
          </a:bodyPr>
          <a:lstStyle/>
          <a:p>
            <a:pPr lvl="0" algn="ctr"/>
            <a:r>
              <a:rPr lang="en-US" sz="2500" b="1" dirty="0">
                <a:solidFill>
                  <a:srgbClr val="E83E1D"/>
                </a:solidFill>
              </a:rPr>
              <a:t>Next CHC Meeting: </a:t>
            </a:r>
            <a:r>
              <a:rPr lang="en-US" sz="2600" b="1" dirty="0">
                <a:solidFill>
                  <a:schemeClr val="tx2"/>
                </a:solidFill>
              </a:rPr>
              <a:t>Tuesday, August 16, 2022</a:t>
            </a:r>
          </a:p>
        </p:txBody>
      </p:sp>
      <p:sp>
        <p:nvSpPr>
          <p:cNvPr id="10" name="Slide Number Placeholder 1">
            <a:extLst>
              <a:ext uri="{FF2B5EF4-FFF2-40B4-BE49-F238E27FC236}">
                <a16:creationId xmlns:a16="http://schemas.microsoft.com/office/drawing/2014/main" id="{41FD3999-A86A-4BBE-9C18-3124923FD008}"/>
              </a:ext>
            </a:extLst>
          </p:cNvPr>
          <p:cNvSpPr txBox="1">
            <a:spLocks/>
          </p:cNvSpPr>
          <p:nvPr/>
        </p:nvSpPr>
        <p:spPr>
          <a:xfrm>
            <a:off x="833388" y="6356351"/>
            <a:ext cx="620027" cy="352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z="1200" smtClean="0"/>
              <a:pPr/>
              <a:t>28</a:t>
            </a:fld>
            <a:endParaRPr lang="en-US" sz="1200" dirty="0"/>
          </a:p>
        </p:txBody>
      </p:sp>
    </p:spTree>
    <p:extLst>
      <p:ext uri="{BB962C8B-B14F-4D97-AF65-F5344CB8AC3E}">
        <p14:creationId xmlns:p14="http://schemas.microsoft.com/office/powerpoint/2010/main" val="293244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0" y="81704"/>
            <a:ext cx="11216779" cy="524107"/>
          </a:xfrm>
        </p:spPr>
        <p:txBody>
          <a:bodyPr/>
          <a:lstStyle/>
          <a:p>
            <a:r>
              <a:rPr lang="en-US" altLang="en-US" b="1" dirty="0"/>
              <a:t>2.  CHC Meeting Call to Order, Intros, About the CHC</a:t>
            </a:r>
            <a:br>
              <a:rPr lang="en-US" altLang="en-US" sz="2800" b="1" dirty="0"/>
            </a:br>
            <a:r>
              <a:rPr lang="en-US" sz="2800" dirty="0"/>
              <a:t>Greg Walker (CABA)</a:t>
            </a:r>
            <a:endParaRPr lang="en-US" altLang="en-US" sz="1800" dirty="0"/>
          </a:p>
        </p:txBody>
      </p:sp>
      <p:sp>
        <p:nvSpPr>
          <p:cNvPr id="5" name="Content Placeholder 1"/>
          <p:cNvSpPr txBox="1">
            <a:spLocks noChangeArrowheads="1"/>
          </p:cNvSpPr>
          <p:nvPr/>
        </p:nvSpPr>
        <p:spPr>
          <a:xfrm>
            <a:off x="833389" y="5260396"/>
            <a:ext cx="10914344"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400" dirty="0"/>
              <a:t>Established in 2004, the CABA Connected Home Council initiates and reviews projects that relate to connected home and multiple dwelling unit technologies and applications.  The Council also examines industry opportunities that can accelerate the adoption of new technologies, consumer electronics and broadband services within the burgeoning connected home market. </a:t>
            </a:r>
            <a:r>
              <a:rPr lang="en-US" altLang="en-US" sz="1400" dirty="0">
                <a:hlinkClick r:id="rId2"/>
              </a:rPr>
              <a:t>www.caba.org/chc</a:t>
            </a:r>
            <a:r>
              <a:rPr lang="en-US" altLang="en-US" sz="1400" dirty="0"/>
              <a:t> </a:t>
            </a:r>
          </a:p>
        </p:txBody>
      </p:sp>
      <p:sp>
        <p:nvSpPr>
          <p:cNvPr id="6" name="Rectangle 5">
            <a:extLst>
              <a:ext uri="{FF2B5EF4-FFF2-40B4-BE49-F238E27FC236}">
                <a16:creationId xmlns:a16="http://schemas.microsoft.com/office/drawing/2014/main" id="{D21C2CC5-A009-4E29-B96B-9E272F027CB7}"/>
              </a:ext>
            </a:extLst>
          </p:cNvPr>
          <p:cNvSpPr>
            <a:spLocks noChangeArrowheads="1"/>
          </p:cNvSpPr>
          <p:nvPr/>
        </p:nvSpPr>
        <p:spPr bwMode="auto">
          <a:xfrm>
            <a:off x="743215" y="3000779"/>
            <a:ext cx="2655032"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Eric Harper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SVP, Product Marketing &amp; </a:t>
            </a:r>
            <a:r>
              <a:rPr lang="fr-FR" altLang="en-US" sz="1600" dirty="0" err="1">
                <a:solidFill>
                  <a:schemeClr val="tx1"/>
                </a:solidFill>
                <a:ea typeface="SimSun" pitchFamily="2" charset="-122"/>
                <a:cs typeface="Arial" pitchFamily="34" charset="0"/>
              </a:rPr>
              <a:t>Markets</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Snap One</a:t>
            </a:r>
          </a:p>
        </p:txBody>
      </p:sp>
      <p:sp>
        <p:nvSpPr>
          <p:cNvPr id="7" name="Rectangle 5">
            <a:extLst>
              <a:ext uri="{FF2B5EF4-FFF2-40B4-BE49-F238E27FC236}">
                <a16:creationId xmlns:a16="http://schemas.microsoft.com/office/drawing/2014/main" id="{A87F1D57-3657-433A-BB28-E6927B4FD7F3}"/>
              </a:ext>
            </a:extLst>
          </p:cNvPr>
          <p:cNvSpPr>
            <a:spLocks noChangeArrowheads="1"/>
          </p:cNvSpPr>
          <p:nvPr/>
        </p:nvSpPr>
        <p:spPr bwMode="auto">
          <a:xfrm>
            <a:off x="6546309" y="2978296"/>
            <a:ext cx="2645028"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Jim Hunter</a:t>
            </a:r>
          </a:p>
          <a:p>
            <a:pPr eaLnBrk="1" hangingPunct="1">
              <a:lnSpc>
                <a:spcPct val="100000"/>
              </a:lnSpc>
              <a:spcBef>
                <a:spcPct val="0"/>
              </a:spcBef>
              <a:buFont typeface="Arial" pitchFamily="34" charset="0"/>
              <a:buNone/>
            </a:pPr>
            <a:r>
              <a:rPr lang="en-CA" altLang="en-US" sz="1600" dirty="0">
                <a:solidFill>
                  <a:schemeClr val="tx1"/>
                </a:solidFill>
                <a:ea typeface="SimSun" pitchFamily="2" charset="-122"/>
                <a:sym typeface="Arial" pitchFamily="34" charset="0"/>
              </a:rPr>
              <a:t>Chief Technology Officer</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en-US" sz="1600" dirty="0">
                <a:solidFill>
                  <a:schemeClr val="tx1"/>
                </a:solidFill>
                <a:ea typeface="SimSun" pitchFamily="2" charset="-122"/>
                <a:cs typeface="Arial" pitchFamily="34" charset="0"/>
              </a:rPr>
              <a:t>Delos Living LLC	</a:t>
            </a:r>
            <a:endParaRPr lang="en-CA" altLang="en-US" sz="1600" dirty="0">
              <a:solidFill>
                <a:schemeClr val="tx1"/>
              </a:solidFill>
              <a:ea typeface="SimSun" pitchFamily="2" charset="-122"/>
              <a:cs typeface="Arial" pitchFamily="34" charset="0"/>
            </a:endParaRPr>
          </a:p>
        </p:txBody>
      </p:sp>
      <p:sp>
        <p:nvSpPr>
          <p:cNvPr id="11" name="Rectangle 5">
            <a:extLst>
              <a:ext uri="{FF2B5EF4-FFF2-40B4-BE49-F238E27FC236}">
                <a16:creationId xmlns:a16="http://schemas.microsoft.com/office/drawing/2014/main" id="{17E112E7-9901-4537-9827-6478B4C02EC2}"/>
              </a:ext>
            </a:extLst>
          </p:cNvPr>
          <p:cNvSpPr>
            <a:spLocks noChangeArrowheads="1"/>
          </p:cNvSpPr>
          <p:nvPr/>
        </p:nvSpPr>
        <p:spPr bwMode="auto">
          <a:xfrm>
            <a:off x="3625262" y="2978296"/>
            <a:ext cx="2247989"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Byron BeMiller</a:t>
            </a:r>
          </a:p>
          <a:p>
            <a:pPr eaLnBrk="1" hangingPunct="1">
              <a:lnSpc>
                <a:spcPct val="100000"/>
              </a:lnSpc>
              <a:spcBef>
                <a:spcPct val="0"/>
              </a:spcBef>
              <a:buFont typeface="Arial" pitchFamily="34" charset="0"/>
              <a:buNone/>
            </a:pPr>
            <a:r>
              <a:rPr lang="en-CA" altLang="en-US" sz="1600" dirty="0">
                <a:solidFill>
                  <a:schemeClr val="tx1"/>
                </a:solidFill>
                <a:ea typeface="SimSun" pitchFamily="2" charset="-122"/>
                <a:cs typeface="Arial" pitchFamily="34" charset="0"/>
                <a:sym typeface="Arial" pitchFamily="34" charset="0"/>
              </a:rPr>
              <a:t>Director, Wireless Marketing</a:t>
            </a:r>
          </a:p>
          <a:p>
            <a:pPr eaLnBrk="1" hangingPunct="1">
              <a:lnSpc>
                <a:spcPct val="100000"/>
              </a:lnSpc>
              <a:spcBef>
                <a:spcPct val="0"/>
              </a:spcBef>
              <a:buFont typeface="Arial" pitchFamily="34" charset="0"/>
              <a:buNone/>
            </a:pPr>
            <a:r>
              <a:rPr lang="en-US" altLang="en-US" sz="1600" dirty="0" err="1">
                <a:solidFill>
                  <a:schemeClr val="tx1"/>
                </a:solidFill>
                <a:ea typeface="SimSun" pitchFamily="2" charset="-122"/>
                <a:cs typeface="Arial" pitchFamily="34" charset="0"/>
              </a:rPr>
              <a:t>Semtech</a:t>
            </a:r>
            <a:r>
              <a:rPr lang="en-US" altLang="en-US" sz="1600" dirty="0">
                <a:solidFill>
                  <a:schemeClr val="tx1"/>
                </a:solidFill>
                <a:ea typeface="SimSun" pitchFamily="2" charset="-122"/>
                <a:cs typeface="Arial" pitchFamily="34" charset="0"/>
              </a:rPr>
              <a:t> Corporation </a:t>
            </a:r>
            <a:endParaRPr lang="en-CA" altLang="en-US" sz="1600" dirty="0">
              <a:solidFill>
                <a:schemeClr val="tx1"/>
              </a:solidFill>
              <a:ea typeface="SimSun" pitchFamily="2" charset="-122"/>
              <a:cs typeface="Arial" pitchFamily="34" charset="0"/>
            </a:endParaRPr>
          </a:p>
        </p:txBody>
      </p:sp>
      <p:pic>
        <p:nvPicPr>
          <p:cNvPr id="15" name="Picture 2">
            <a:extLst>
              <a:ext uri="{FF2B5EF4-FFF2-40B4-BE49-F238E27FC236}">
                <a16:creationId xmlns:a16="http://schemas.microsoft.com/office/drawing/2014/main" id="{FDCC096D-8E97-44D4-BEA2-3628AFB419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63" b="27970"/>
          <a:stretch/>
        </p:blipFill>
        <p:spPr bwMode="auto">
          <a:xfrm>
            <a:off x="6637277" y="1077791"/>
            <a:ext cx="1828800" cy="182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Delos™ to Open a Well Living Lab in Beijing, China | Business Wire">
            <a:extLst>
              <a:ext uri="{FF2B5EF4-FFF2-40B4-BE49-F238E27FC236}">
                <a16:creationId xmlns:a16="http://schemas.microsoft.com/office/drawing/2014/main" id="{0FBA190B-C0D5-42E9-9B88-E5BA1B458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311" y="4050257"/>
            <a:ext cx="1579992" cy="61245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a16="http://schemas.microsoft.com/office/drawing/2014/main" id="{7A3DD77C-F4D1-4545-9802-4D2A6BDBF7AD}"/>
              </a:ext>
            </a:extLst>
          </p:cNvPr>
          <p:cNvSpPr>
            <a:spLocks noChangeArrowheads="1"/>
          </p:cNvSpPr>
          <p:nvPr/>
        </p:nvSpPr>
        <p:spPr bwMode="auto">
          <a:xfrm>
            <a:off x="9387081" y="2978296"/>
            <a:ext cx="2645028"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Charles Hume</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sym typeface="Arial" pitchFamily="34" charset="0"/>
              </a:rPr>
              <a:t>Director of Digital Power Technologies</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en-US" sz="1600" dirty="0">
                <a:solidFill>
                  <a:schemeClr val="tx1"/>
                </a:solidFill>
                <a:ea typeface="SimSun" pitchFamily="2" charset="-122"/>
                <a:cs typeface="Arial" pitchFamily="34" charset="0"/>
              </a:rPr>
              <a:t>Southwire Company, LLC</a:t>
            </a:r>
            <a:endParaRPr lang="en-CA" altLang="en-US" sz="1600" dirty="0">
              <a:solidFill>
                <a:schemeClr val="tx1"/>
              </a:solidFill>
              <a:ea typeface="SimSun" pitchFamily="2" charset="-122"/>
              <a:cs typeface="Arial" pitchFamily="34" charset="0"/>
            </a:endParaRPr>
          </a:p>
        </p:txBody>
      </p:sp>
      <p:pic>
        <p:nvPicPr>
          <p:cNvPr id="29" name="Picture 2">
            <a:extLst>
              <a:ext uri="{FF2B5EF4-FFF2-40B4-BE49-F238E27FC236}">
                <a16:creationId xmlns:a16="http://schemas.microsoft.com/office/drawing/2014/main" id="{8FB6A66A-70E5-47C5-B63C-A76B06DB8D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70" t="9903" r="3614" b="25588"/>
          <a:stretch/>
        </p:blipFill>
        <p:spPr bwMode="auto">
          <a:xfrm>
            <a:off x="3731293" y="4300220"/>
            <a:ext cx="1652120" cy="5287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a:extLst>
              <a:ext uri="{FF2B5EF4-FFF2-40B4-BE49-F238E27FC236}">
                <a16:creationId xmlns:a16="http://schemas.microsoft.com/office/drawing/2014/main" id="{0594B47B-8C54-445C-9E42-7850FCDAF1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24" r="5050" b="27387"/>
          <a:stretch/>
        </p:blipFill>
        <p:spPr bwMode="auto">
          <a:xfrm>
            <a:off x="9447052" y="4271787"/>
            <a:ext cx="2300681" cy="6188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person wearing a suit and tie&#10;&#10;Description automatically generated">
            <a:extLst>
              <a:ext uri="{FF2B5EF4-FFF2-40B4-BE49-F238E27FC236}">
                <a16:creationId xmlns:a16="http://schemas.microsoft.com/office/drawing/2014/main" id="{19BBACD6-5753-42DE-BEAE-69BDAF503898}"/>
              </a:ext>
            </a:extLst>
          </p:cNvPr>
          <p:cNvPicPr>
            <a:picLocks noChangeAspect="1"/>
          </p:cNvPicPr>
          <p:nvPr/>
        </p:nvPicPr>
        <p:blipFill rotWithShape="1">
          <a:blip r:embed="rId7"/>
          <a:srcRect b="18862"/>
          <a:stretch/>
        </p:blipFill>
        <p:spPr>
          <a:xfrm>
            <a:off x="3643437" y="1061571"/>
            <a:ext cx="1827832" cy="1853835"/>
          </a:xfrm>
          <a:prstGeom prst="rect">
            <a:avLst/>
          </a:prstGeom>
        </p:spPr>
      </p:pic>
      <p:pic>
        <p:nvPicPr>
          <p:cNvPr id="35" name="Picture 34" descr="A person posing for the camera&#10;&#10;Description automatically generated">
            <a:extLst>
              <a:ext uri="{FF2B5EF4-FFF2-40B4-BE49-F238E27FC236}">
                <a16:creationId xmlns:a16="http://schemas.microsoft.com/office/drawing/2014/main" id="{81F8D405-DC8B-4918-95E3-7B172FAD1A3C}"/>
              </a:ext>
            </a:extLst>
          </p:cNvPr>
          <p:cNvPicPr>
            <a:picLocks noChangeAspect="1"/>
          </p:cNvPicPr>
          <p:nvPr/>
        </p:nvPicPr>
        <p:blipFill rotWithShape="1">
          <a:blip r:embed="rId8"/>
          <a:srcRect b="20371"/>
          <a:stretch/>
        </p:blipFill>
        <p:spPr>
          <a:xfrm>
            <a:off x="9447052" y="1061571"/>
            <a:ext cx="1821889" cy="1837616"/>
          </a:xfrm>
          <a:prstGeom prst="rect">
            <a:avLst/>
          </a:prstGeom>
        </p:spPr>
      </p:pic>
      <p:pic>
        <p:nvPicPr>
          <p:cNvPr id="1026" name="Picture 2">
            <a:extLst>
              <a:ext uri="{FF2B5EF4-FFF2-40B4-BE49-F238E27FC236}">
                <a16:creationId xmlns:a16="http://schemas.microsoft.com/office/drawing/2014/main" id="{08527F38-23DD-483E-AD36-E521B1BF404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908" r="20563"/>
          <a:stretch/>
        </p:blipFill>
        <p:spPr bwMode="auto">
          <a:xfrm>
            <a:off x="849435" y="1038595"/>
            <a:ext cx="1846007" cy="1860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nap One logo">
            <a:extLst>
              <a:ext uri="{FF2B5EF4-FFF2-40B4-BE49-F238E27FC236}">
                <a16:creationId xmlns:a16="http://schemas.microsoft.com/office/drawing/2014/main" id="{7530C6F2-1178-4FCB-B31C-C79B83CE00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435" y="4314027"/>
            <a:ext cx="774671" cy="77467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1">
            <a:extLst>
              <a:ext uri="{FF2B5EF4-FFF2-40B4-BE49-F238E27FC236}">
                <a16:creationId xmlns:a16="http://schemas.microsoft.com/office/drawing/2014/main" id="{45BC6615-33AD-4DC5-84E4-625EBEF7687D}"/>
              </a:ext>
            </a:extLst>
          </p:cNvPr>
          <p:cNvSpPr txBox="1">
            <a:spLocks/>
          </p:cNvSpPr>
          <p:nvPr/>
        </p:nvSpPr>
        <p:spPr>
          <a:xfrm>
            <a:off x="833388" y="6356351"/>
            <a:ext cx="620027" cy="352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z="1200" smtClean="0"/>
              <a:pPr/>
              <a:t>3</a:t>
            </a:fld>
            <a:endParaRPr lang="en-US" sz="1200" dirty="0"/>
          </a:p>
        </p:txBody>
      </p:sp>
    </p:spTree>
    <p:extLst>
      <p:ext uri="{BB962C8B-B14F-4D97-AF65-F5344CB8AC3E}">
        <p14:creationId xmlns:p14="http://schemas.microsoft.com/office/powerpoint/2010/main" val="352893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Greg Walker (CABA)</a:t>
            </a:r>
            <a:endParaRPr lang="en-US" dirty="0"/>
          </a:p>
        </p:txBody>
      </p:sp>
      <p:sp>
        <p:nvSpPr>
          <p:cNvPr id="10" name="Slide Number Placeholder 1">
            <a:extLst>
              <a:ext uri="{FF2B5EF4-FFF2-40B4-BE49-F238E27FC236}">
                <a16:creationId xmlns:a16="http://schemas.microsoft.com/office/drawing/2014/main" id="{3D090CF6-5C1B-4BE3-A615-3C0228981C66}"/>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4</a:t>
            </a:fld>
            <a:endParaRPr lang="en-US" dirty="0"/>
          </a:p>
        </p:txBody>
      </p:sp>
      <p:sp>
        <p:nvSpPr>
          <p:cNvPr id="9" name="Text Placeholder 5">
            <a:extLst>
              <a:ext uri="{FF2B5EF4-FFF2-40B4-BE49-F238E27FC236}">
                <a16:creationId xmlns:a16="http://schemas.microsoft.com/office/drawing/2014/main" id="{5EB1A567-6EC8-4912-9C2F-000067B6D567}"/>
              </a:ext>
            </a:extLst>
          </p:cNvPr>
          <p:cNvSpPr>
            <a:spLocks noGrp="1"/>
          </p:cNvSpPr>
          <p:nvPr>
            <p:ph type="body" sz="quarter" idx="12"/>
          </p:nvPr>
        </p:nvSpPr>
        <p:spPr>
          <a:xfrm>
            <a:off x="5695950" y="2330451"/>
            <a:ext cx="5751513" cy="2355849"/>
          </a:xfrm>
        </p:spPr>
        <p:txBody>
          <a:bodyPr>
            <a:normAutofit/>
          </a:bodyPr>
          <a:lstStyle/>
          <a:p>
            <a:pPr marL="0" indent="0">
              <a:buNone/>
            </a:pPr>
            <a:r>
              <a:rPr lang="en-US" dirty="0"/>
              <a:t>Motion to approve past CHC Minutes February 15, 2022 </a:t>
            </a:r>
          </a:p>
          <a:p>
            <a:pPr marL="0" indent="0">
              <a:buNone/>
            </a:pPr>
            <a:r>
              <a:rPr lang="en-US" u="sng" dirty="0">
                <a:hlinkClick r:id="rId2"/>
              </a:rPr>
              <a:t>www.caba.org/chc</a:t>
            </a:r>
            <a:endParaRPr lang="en-CA" dirty="0"/>
          </a:p>
        </p:txBody>
      </p:sp>
      <p:pic>
        <p:nvPicPr>
          <p:cNvPr id="14" name="Picture 13">
            <a:extLst>
              <a:ext uri="{FF2B5EF4-FFF2-40B4-BE49-F238E27FC236}">
                <a16:creationId xmlns:a16="http://schemas.microsoft.com/office/drawing/2014/main" id="{E94AA244-FAD6-4D15-9003-5EA0AE20608F}"/>
              </a:ext>
            </a:extLst>
          </p:cNvPr>
          <p:cNvPicPr>
            <a:picLocks noChangeAspect="1"/>
          </p:cNvPicPr>
          <p:nvPr/>
        </p:nvPicPr>
        <p:blipFill>
          <a:blip r:embed="rId3"/>
          <a:stretch>
            <a:fillRect/>
          </a:stretch>
        </p:blipFill>
        <p:spPr>
          <a:xfrm>
            <a:off x="1453415" y="2330451"/>
            <a:ext cx="3714750" cy="2476500"/>
          </a:xfrm>
          <a:prstGeom prst="rect">
            <a:avLst/>
          </a:prstGeom>
        </p:spPr>
      </p:pic>
    </p:spTree>
    <p:extLst>
      <p:ext uri="{BB962C8B-B14F-4D97-AF65-F5344CB8AC3E}">
        <p14:creationId xmlns:p14="http://schemas.microsoft.com/office/powerpoint/2010/main" val="427964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0FAEBB-BF7D-48CC-AF31-569E01CEA278}"/>
              </a:ext>
            </a:extLst>
          </p:cNvPr>
          <p:cNvPicPr>
            <a:picLocks noChangeAspect="1"/>
          </p:cNvPicPr>
          <p:nvPr/>
        </p:nvPicPr>
        <p:blipFill>
          <a:blip r:embed="rId2"/>
          <a:stretch>
            <a:fillRect/>
          </a:stretch>
        </p:blipFill>
        <p:spPr>
          <a:xfrm>
            <a:off x="710908" y="2597816"/>
            <a:ext cx="5114286" cy="2304762"/>
          </a:xfrm>
          <a:prstGeom prst="rect">
            <a:avLst/>
          </a:prstGeom>
        </p:spPr>
      </p:pic>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4.  Research Update</a:t>
            </a:r>
            <a:br>
              <a:rPr lang="en-US" dirty="0"/>
            </a:br>
            <a:r>
              <a:rPr lang="en-US" dirty="0"/>
              <a:t>Greg Walker (CABA)</a:t>
            </a:r>
          </a:p>
        </p:txBody>
      </p:sp>
      <p:sp>
        <p:nvSpPr>
          <p:cNvPr id="16" name="Slide Number Placeholder 1">
            <a:extLst>
              <a:ext uri="{FF2B5EF4-FFF2-40B4-BE49-F238E27FC236}">
                <a16:creationId xmlns:a16="http://schemas.microsoft.com/office/drawing/2014/main" id="{94C294CD-5CFA-4E9C-B2CD-01EA80417467}"/>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5</a:t>
            </a:fld>
            <a:endParaRPr lang="en-US" dirty="0"/>
          </a:p>
        </p:txBody>
      </p:sp>
      <p:sp>
        <p:nvSpPr>
          <p:cNvPr id="10" name="Text Placeholder 3">
            <a:extLst>
              <a:ext uri="{FF2B5EF4-FFF2-40B4-BE49-F238E27FC236}">
                <a16:creationId xmlns:a16="http://schemas.microsoft.com/office/drawing/2014/main" id="{0331A5F1-7904-40A2-A8F1-875643455C5C}"/>
              </a:ext>
            </a:extLst>
          </p:cNvPr>
          <p:cNvSpPr txBox="1">
            <a:spLocks/>
          </p:cNvSpPr>
          <p:nvPr/>
        </p:nvSpPr>
        <p:spPr>
          <a:xfrm>
            <a:off x="794227" y="1268499"/>
            <a:ext cx="10512425" cy="9455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a:t>4.1  2022 CHC Landmark Research</a:t>
            </a:r>
          </a:p>
          <a:p>
            <a:pPr marL="0" indent="0" algn="ctr">
              <a:buFont typeface="Arial"/>
              <a:buNone/>
            </a:pPr>
            <a:r>
              <a:rPr lang="en-US" dirty="0"/>
              <a:t>The Connected Home and Energy Management</a:t>
            </a:r>
          </a:p>
        </p:txBody>
      </p:sp>
      <p:pic>
        <p:nvPicPr>
          <p:cNvPr id="9" name="Picture 2" descr="See the source image">
            <a:extLst>
              <a:ext uri="{FF2B5EF4-FFF2-40B4-BE49-F238E27FC236}">
                <a16:creationId xmlns:a16="http://schemas.microsoft.com/office/drawing/2014/main" id="{6E06E896-5750-4AF5-B7B9-32A6B56D4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680" y="3253127"/>
            <a:ext cx="1908000" cy="8781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atest News &amp; Media Resources for Resideo">
            <a:extLst>
              <a:ext uri="{FF2B5EF4-FFF2-40B4-BE49-F238E27FC236}">
                <a16:creationId xmlns:a16="http://schemas.microsoft.com/office/drawing/2014/main" id="{FA8A3114-0D6A-4FFF-8DD7-F045F278D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14" t="32212" r="7911" b="30397"/>
          <a:stretch/>
        </p:blipFill>
        <p:spPr bwMode="auto">
          <a:xfrm>
            <a:off x="9172575" y="3395887"/>
            <a:ext cx="2196000" cy="52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5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4.  Research Update</a:t>
            </a:r>
            <a:br>
              <a:rPr lang="en-US" dirty="0"/>
            </a:br>
            <a:r>
              <a:rPr lang="en-US" sz="3200" dirty="0"/>
              <a:t>Greg Walker (CABA)</a:t>
            </a:r>
            <a:endParaRPr lang="en-US" dirty="0"/>
          </a:p>
        </p:txBody>
      </p:sp>
      <p:pic>
        <p:nvPicPr>
          <p:cNvPr id="6" name="Picture 5">
            <a:extLst>
              <a:ext uri="{FF2B5EF4-FFF2-40B4-BE49-F238E27FC236}">
                <a16:creationId xmlns:a16="http://schemas.microsoft.com/office/drawing/2014/main" id="{FAB1BF17-3A41-4541-8316-70911C21F415}"/>
              </a:ext>
            </a:extLst>
          </p:cNvPr>
          <p:cNvPicPr>
            <a:picLocks noChangeAspect="1"/>
          </p:cNvPicPr>
          <p:nvPr/>
        </p:nvPicPr>
        <p:blipFill>
          <a:blip r:embed="rId2"/>
          <a:stretch>
            <a:fillRect/>
          </a:stretch>
        </p:blipFill>
        <p:spPr>
          <a:xfrm>
            <a:off x="332458" y="2530015"/>
            <a:ext cx="5256211" cy="2392986"/>
          </a:xfrm>
          <a:prstGeom prst="rect">
            <a:avLst/>
          </a:prstGeom>
        </p:spPr>
      </p:pic>
      <p:pic>
        <p:nvPicPr>
          <p:cNvPr id="7" name="Picture 6" descr="Latest News &amp; Media Resources for Resideo">
            <a:extLst>
              <a:ext uri="{FF2B5EF4-FFF2-40B4-BE49-F238E27FC236}">
                <a16:creationId xmlns:a16="http://schemas.microsoft.com/office/drawing/2014/main" id="{2E1269CC-152A-4332-8438-63FC4ADC1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14" t="32212" r="7911" b="30397"/>
          <a:stretch/>
        </p:blipFill>
        <p:spPr bwMode="auto">
          <a:xfrm>
            <a:off x="6644143" y="4137558"/>
            <a:ext cx="1761689" cy="419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F39D171-157B-4409-9B51-F75712CB4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115" y="2977825"/>
            <a:ext cx="1564376" cy="6275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ome | Automated Logic">
            <a:extLst>
              <a:ext uri="{FF2B5EF4-FFF2-40B4-BE49-F238E27FC236}">
                <a16:creationId xmlns:a16="http://schemas.microsoft.com/office/drawing/2014/main" id="{7FDA0B01-D45E-4688-BEA1-46E0D082A2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3915" y="2992030"/>
            <a:ext cx="1880456" cy="6140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SnapAV Rebrands as Snap One | AVNetwork">
            <a:extLst>
              <a:ext uri="{FF2B5EF4-FFF2-40B4-BE49-F238E27FC236}">
                <a16:creationId xmlns:a16="http://schemas.microsoft.com/office/drawing/2014/main" id="{5DCC1BA3-CAD4-452E-8302-C54DBC4857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81" t="23017" r="7507" b="23619"/>
          <a:stretch/>
        </p:blipFill>
        <p:spPr bwMode="auto">
          <a:xfrm>
            <a:off x="9287834" y="4058666"/>
            <a:ext cx="1640559" cy="5772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0EB0658-355A-4D22-BE92-D259930690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4160" y="2943921"/>
            <a:ext cx="1409700" cy="695325"/>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1">
            <a:extLst>
              <a:ext uri="{FF2B5EF4-FFF2-40B4-BE49-F238E27FC236}">
                <a16:creationId xmlns:a16="http://schemas.microsoft.com/office/drawing/2014/main" id="{94C294CD-5CFA-4E9C-B2CD-01EA80417467}"/>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6</a:t>
            </a:fld>
            <a:endParaRPr lang="en-US" dirty="0"/>
          </a:p>
        </p:txBody>
      </p:sp>
      <p:sp>
        <p:nvSpPr>
          <p:cNvPr id="3" name="Text Placeholder 3">
            <a:extLst>
              <a:ext uri="{FF2B5EF4-FFF2-40B4-BE49-F238E27FC236}">
                <a16:creationId xmlns:a16="http://schemas.microsoft.com/office/drawing/2014/main" id="{3B1DFF75-F040-4E8B-993F-2558423D2ACD}"/>
              </a:ext>
            </a:extLst>
          </p:cNvPr>
          <p:cNvSpPr txBox="1">
            <a:spLocks/>
          </p:cNvSpPr>
          <p:nvPr/>
        </p:nvSpPr>
        <p:spPr>
          <a:xfrm>
            <a:off x="794227" y="1268499"/>
            <a:ext cx="10512425" cy="9455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a:t>4.2  2021 CHC Landmark Research</a:t>
            </a:r>
          </a:p>
          <a:p>
            <a:pPr marL="0" indent="0" algn="ctr">
              <a:buFont typeface="Arial"/>
              <a:buNone/>
            </a:pPr>
            <a:r>
              <a:rPr lang="en-US" dirty="0"/>
              <a:t>The Connected Home and AI</a:t>
            </a:r>
          </a:p>
        </p:txBody>
      </p:sp>
    </p:spTree>
    <p:extLst>
      <p:ext uri="{BB962C8B-B14F-4D97-AF65-F5344CB8AC3E}">
        <p14:creationId xmlns:p14="http://schemas.microsoft.com/office/powerpoint/2010/main" val="388855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A188A548-96A8-4D2F-8179-7CB96D16B0F5}"/>
              </a:ext>
            </a:extLst>
          </p:cNvPr>
          <p:cNvSpPr txBox="1">
            <a:spLocks/>
          </p:cNvSpPr>
          <p:nvPr/>
        </p:nvSpPr>
        <p:spPr>
          <a:xfrm>
            <a:off x="838199" y="41865"/>
            <a:ext cx="10973499" cy="4476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a:lstStyle>
          <a:p>
            <a:r>
              <a:rPr lang="en-US" b="1" dirty="0"/>
              <a:t>5.  Keynote</a:t>
            </a:r>
            <a:br>
              <a:rPr lang="en-US" dirty="0"/>
            </a:br>
            <a:r>
              <a:rPr lang="en-US" dirty="0"/>
              <a:t>Jim Hunter (Delos Living LLC)</a:t>
            </a:r>
          </a:p>
        </p:txBody>
      </p:sp>
      <p:sp>
        <p:nvSpPr>
          <p:cNvPr id="12" name="Slide Number Placeholder 1">
            <a:extLst>
              <a:ext uri="{FF2B5EF4-FFF2-40B4-BE49-F238E27FC236}">
                <a16:creationId xmlns:a16="http://schemas.microsoft.com/office/drawing/2014/main" id="{A4C188D6-C668-457F-BA58-96D8FFB09230}"/>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7</a:t>
            </a:fld>
            <a:endParaRPr lang="en-US" dirty="0"/>
          </a:p>
        </p:txBody>
      </p:sp>
      <p:pic>
        <p:nvPicPr>
          <p:cNvPr id="4" name="Picture 3">
            <a:extLst>
              <a:ext uri="{FF2B5EF4-FFF2-40B4-BE49-F238E27FC236}">
                <a16:creationId xmlns:a16="http://schemas.microsoft.com/office/drawing/2014/main" id="{B6BAE143-C1D7-46E8-9E78-64DDAB0135C8}"/>
              </a:ext>
            </a:extLst>
          </p:cNvPr>
          <p:cNvPicPr>
            <a:picLocks noChangeAspect="1"/>
          </p:cNvPicPr>
          <p:nvPr/>
        </p:nvPicPr>
        <p:blipFill>
          <a:blip r:embed="rId2"/>
          <a:stretch>
            <a:fillRect/>
          </a:stretch>
        </p:blipFill>
        <p:spPr>
          <a:xfrm>
            <a:off x="2409825" y="2046583"/>
            <a:ext cx="2333625" cy="2752725"/>
          </a:xfrm>
          <a:prstGeom prst="rect">
            <a:avLst/>
          </a:prstGeom>
        </p:spPr>
      </p:pic>
      <p:sp>
        <p:nvSpPr>
          <p:cNvPr id="11" name="Text Placeholder 3">
            <a:extLst>
              <a:ext uri="{FF2B5EF4-FFF2-40B4-BE49-F238E27FC236}">
                <a16:creationId xmlns:a16="http://schemas.microsoft.com/office/drawing/2014/main" id="{4B37742C-E7B3-4B6F-B7F7-41C69047103B}"/>
              </a:ext>
            </a:extLst>
          </p:cNvPr>
          <p:cNvSpPr txBox="1">
            <a:spLocks/>
          </p:cNvSpPr>
          <p:nvPr/>
        </p:nvSpPr>
        <p:spPr>
          <a:xfrm>
            <a:off x="5543550" y="2750135"/>
            <a:ext cx="5010150" cy="1357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dirty="0"/>
              <a:t>Helium: Decentralizing Networks</a:t>
            </a:r>
          </a:p>
        </p:txBody>
      </p:sp>
    </p:spTree>
    <p:extLst>
      <p:ext uri="{BB962C8B-B14F-4D97-AF65-F5344CB8AC3E}">
        <p14:creationId xmlns:p14="http://schemas.microsoft.com/office/powerpoint/2010/main" val="269319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CEF864-2416-4737-8A43-0B1330D32CAB}"/>
              </a:ext>
            </a:extLst>
          </p:cNvPr>
          <p:cNvSpPr>
            <a:spLocks noGrp="1"/>
          </p:cNvSpPr>
          <p:nvPr>
            <p:ph type="sldNum" sz="quarter" idx="14"/>
          </p:nvPr>
        </p:nvSpPr>
        <p:spPr/>
        <p:txBody>
          <a:bodyPr/>
          <a:lstStyle/>
          <a:p>
            <a:fld id="{4658F449-AC56-C64A-8488-86A10DE691DA}" type="slidenum">
              <a:rPr lang="en-US" smtClean="0"/>
              <a:pPr/>
              <a:t>8</a:t>
            </a:fld>
            <a:endParaRPr lang="en-US"/>
          </a:p>
        </p:txBody>
      </p:sp>
      <p:pic>
        <p:nvPicPr>
          <p:cNvPr id="7" name="Picture 6">
            <a:extLst>
              <a:ext uri="{FF2B5EF4-FFF2-40B4-BE49-F238E27FC236}">
                <a16:creationId xmlns:a16="http://schemas.microsoft.com/office/drawing/2014/main" id="{B7AA5E59-3C8B-4B24-A678-2E173A673184}"/>
              </a:ext>
            </a:extLst>
          </p:cNvPr>
          <p:cNvPicPr>
            <a:picLocks noChangeAspect="1"/>
          </p:cNvPicPr>
          <p:nvPr/>
        </p:nvPicPr>
        <p:blipFill>
          <a:blip r:embed="rId2"/>
          <a:stretch>
            <a:fillRect/>
          </a:stretch>
        </p:blipFill>
        <p:spPr>
          <a:xfrm>
            <a:off x="9525" y="9525"/>
            <a:ext cx="12215463" cy="6876000"/>
          </a:xfrm>
          <a:prstGeom prst="rect">
            <a:avLst/>
          </a:prstGeom>
        </p:spPr>
      </p:pic>
    </p:spTree>
    <p:extLst>
      <p:ext uri="{BB962C8B-B14F-4D97-AF65-F5344CB8AC3E}">
        <p14:creationId xmlns:p14="http://schemas.microsoft.com/office/powerpoint/2010/main" val="796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454A4-9546-4518-91A0-B596F5A977C9}"/>
              </a:ext>
            </a:extLst>
          </p:cNvPr>
          <p:cNvSpPr>
            <a:spLocks noGrp="1"/>
          </p:cNvSpPr>
          <p:nvPr>
            <p:ph type="sldNum" sz="quarter" idx="14"/>
          </p:nvPr>
        </p:nvSpPr>
        <p:spPr/>
        <p:txBody>
          <a:bodyPr/>
          <a:lstStyle/>
          <a:p>
            <a:fld id="{4658F449-AC56-C64A-8488-86A10DE691DA}" type="slidenum">
              <a:rPr lang="en-US" smtClean="0"/>
              <a:pPr/>
              <a:t>9</a:t>
            </a:fld>
            <a:endParaRPr lang="en-US"/>
          </a:p>
        </p:txBody>
      </p:sp>
      <p:pic>
        <p:nvPicPr>
          <p:cNvPr id="3" name="Picture 2">
            <a:extLst>
              <a:ext uri="{FF2B5EF4-FFF2-40B4-BE49-F238E27FC236}">
                <a16:creationId xmlns:a16="http://schemas.microsoft.com/office/drawing/2014/main" id="{059E905B-A315-447D-A295-30555B73925C}"/>
              </a:ext>
            </a:extLst>
          </p:cNvPr>
          <p:cNvPicPr>
            <a:picLocks noChangeAspect="1"/>
          </p:cNvPicPr>
          <p:nvPr/>
        </p:nvPicPr>
        <p:blipFill>
          <a:blip r:embed="rId2"/>
          <a:stretch>
            <a:fillRect/>
          </a:stretch>
        </p:blipFill>
        <p:spPr>
          <a:xfrm>
            <a:off x="0" y="8598"/>
            <a:ext cx="12192000" cy="6840803"/>
          </a:xfrm>
          <a:prstGeom prst="rect">
            <a:avLst/>
          </a:prstGeom>
        </p:spPr>
      </p:pic>
    </p:spTree>
    <p:extLst>
      <p:ext uri="{BB962C8B-B14F-4D97-AF65-F5344CB8AC3E}">
        <p14:creationId xmlns:p14="http://schemas.microsoft.com/office/powerpoint/2010/main" val="301861899"/>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CABA 30th Template" id="{915BEC08-B4FF-D349-8630-CAA42A2A9150}" vid="{0BA65574-4E91-964F-BA71-EC34B9A601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3" ma:contentTypeDescription="Create a new document." ma:contentTypeScope="" ma:versionID="d3c083629b15a1c7cbdea09e66ee7619">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344cdb94fbea305711c94cffb2b07143"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1CF665-3A98-4A4D-9B2E-11BC4E77D1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3CF60D-3AFA-4DEA-9831-A431FC8152D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DA54F96-0609-48A4-ADB4-BE5D12E820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27130</TotalTime>
  <Words>521</Words>
  <Application>Microsoft Office PowerPoint</Application>
  <PresentationFormat>Widescreen</PresentationFormat>
  <Paragraphs>98</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Helvetica</vt:lpstr>
      <vt:lpstr>Montserrat</vt:lpstr>
      <vt:lpstr>Montserrat Light</vt:lpstr>
      <vt:lpstr>CABA Presentation 1</vt:lpstr>
      <vt:lpstr>CABA Presentation 1</vt:lpstr>
      <vt:lpstr>Connected Home Council (CHC) Webinar  Meeting will commence 12:05pm ET  Tuesday, May 24, 2022, 12 NOON – 1:30 PM (ET)</vt:lpstr>
      <vt:lpstr>1.  Agenda Greg Walker (CABA) </vt:lpstr>
      <vt:lpstr>2.  CHC Meeting Call to Order, Intros, About the CHC Greg Walker (CABA)</vt:lpstr>
      <vt:lpstr>3.  Administrative  Greg Walker (CABA)</vt:lpstr>
      <vt:lpstr>4.  Research Update Greg Walker (CABA)</vt:lpstr>
      <vt:lpstr>4.  Research Update Greg Walker (CABA)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White Paper Sub-Committee Update  Ken Wacks (Ken Wacks Associates)</vt:lpstr>
      <vt:lpstr>7.  New Business Marta Klopotowska (CABA)</vt:lpstr>
      <vt:lpstr>8.  Announcements Marta Klopotowska (CABA)</vt:lpstr>
      <vt:lpstr>8.  Announcements Marta Klopotowska (CABA)</vt:lpstr>
      <vt:lpstr>9.  Adjournment Marta Klopotowska (CABA)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Marta</cp:lastModifiedBy>
  <cp:revision>64</cp:revision>
  <dcterms:created xsi:type="dcterms:W3CDTF">2018-08-09T13:04:51Z</dcterms:created>
  <dcterms:modified xsi:type="dcterms:W3CDTF">2022-05-20T14:00:47Z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