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 id="2147483689" r:id="rId5"/>
  </p:sldMasterIdLst>
  <p:notesMasterIdLst>
    <p:notesMasterId r:id="rId38"/>
  </p:notesMasterIdLst>
  <p:sldIdLst>
    <p:sldId id="256" r:id="rId6"/>
    <p:sldId id="257" r:id="rId7"/>
    <p:sldId id="258" r:id="rId8"/>
    <p:sldId id="259" r:id="rId9"/>
    <p:sldId id="879" r:id="rId10"/>
    <p:sldId id="759" r:id="rId11"/>
    <p:sldId id="461" r:id="rId12"/>
    <p:sldId id="908" r:id="rId13"/>
    <p:sldId id="909" r:id="rId14"/>
    <p:sldId id="910" r:id="rId15"/>
    <p:sldId id="911" r:id="rId16"/>
    <p:sldId id="912" r:id="rId17"/>
    <p:sldId id="913" r:id="rId18"/>
    <p:sldId id="914" r:id="rId19"/>
    <p:sldId id="915" r:id="rId20"/>
    <p:sldId id="920" r:id="rId21"/>
    <p:sldId id="917" r:id="rId22"/>
    <p:sldId id="918" r:id="rId23"/>
    <p:sldId id="921" r:id="rId24"/>
    <p:sldId id="916" r:id="rId25"/>
    <p:sldId id="919" r:id="rId26"/>
    <p:sldId id="758" r:id="rId27"/>
    <p:sldId id="885" r:id="rId28"/>
    <p:sldId id="899" r:id="rId29"/>
    <p:sldId id="896" r:id="rId30"/>
    <p:sldId id="898" r:id="rId31"/>
    <p:sldId id="907" r:id="rId32"/>
    <p:sldId id="443" r:id="rId33"/>
    <p:sldId id="895" r:id="rId34"/>
    <p:sldId id="900" r:id="rId35"/>
    <p:sldId id="901" r:id="rId36"/>
    <p:sldId id="75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BF8FBA-775B-4EDD-BA0B-EC9CBA91A509}" v="16" dt="2022-02-10T12:50:33.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31"/>
  </p:normalViewPr>
  <p:slideViewPr>
    <p:cSldViewPr snapToGrid="0" snapToObjects="1">
      <p:cViewPr varScale="1">
        <p:scale>
          <a:sx n="112" d="100"/>
          <a:sy n="112" d="100"/>
        </p:scale>
        <p:origin x="51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userId="eac6eb22-5f14-46b4-a4ea-a86e6e8c4acc" providerId="ADAL" clId="{BEBF8FBA-775B-4EDD-BA0B-EC9CBA91A509}"/>
    <pc:docChg chg="undo custSel addSld delSld modSld sldOrd addMainMaster delMainMaster modMainMaster">
      <pc:chgData name="Marta" userId="eac6eb22-5f14-46b4-a4ea-a86e6e8c4acc" providerId="ADAL" clId="{BEBF8FBA-775B-4EDD-BA0B-EC9CBA91A509}" dt="2022-02-10T12:53:34.251" v="430"/>
      <pc:docMkLst>
        <pc:docMk/>
      </pc:docMkLst>
      <pc:sldChg chg="addSp delSp modSp mod">
        <pc:chgData name="Marta" userId="eac6eb22-5f14-46b4-a4ea-a86e6e8c4acc" providerId="ADAL" clId="{BEBF8FBA-775B-4EDD-BA0B-EC9CBA91A509}" dt="2022-02-09T12:41:28.029" v="45" actId="478"/>
        <pc:sldMkLst>
          <pc:docMk/>
          <pc:sldMk cId="573922979" sldId="256"/>
        </pc:sldMkLst>
        <pc:spChg chg="mod">
          <ac:chgData name="Marta" userId="eac6eb22-5f14-46b4-a4ea-a86e6e8c4acc" providerId="ADAL" clId="{BEBF8FBA-775B-4EDD-BA0B-EC9CBA91A509}" dt="2022-02-09T12:40:05.354" v="0" actId="6549"/>
          <ac:spMkLst>
            <pc:docMk/>
            <pc:sldMk cId="573922979" sldId="256"/>
            <ac:spMk id="3" creationId="{00000000-0000-0000-0000-000000000000}"/>
          </ac:spMkLst>
        </pc:spChg>
        <pc:spChg chg="mod">
          <ac:chgData name="Marta" userId="eac6eb22-5f14-46b4-a4ea-a86e6e8c4acc" providerId="ADAL" clId="{BEBF8FBA-775B-4EDD-BA0B-EC9CBA91A509}" dt="2022-02-09T12:40:16.896" v="13" actId="20577"/>
          <ac:spMkLst>
            <pc:docMk/>
            <pc:sldMk cId="573922979" sldId="256"/>
            <ac:spMk id="4" creationId="{00000000-0000-0000-0000-000000000000}"/>
          </ac:spMkLst>
        </pc:spChg>
        <pc:spChg chg="add del mod">
          <ac:chgData name="Marta" userId="eac6eb22-5f14-46b4-a4ea-a86e6e8c4acc" providerId="ADAL" clId="{BEBF8FBA-775B-4EDD-BA0B-EC9CBA91A509}" dt="2022-02-09T12:41:28.029" v="45" actId="478"/>
          <ac:spMkLst>
            <pc:docMk/>
            <pc:sldMk cId="573922979" sldId="256"/>
            <ac:spMk id="5" creationId="{295D98BD-FBEC-4E56-BDFF-9C5D8FF322E9}"/>
          </ac:spMkLst>
        </pc:spChg>
      </pc:sldChg>
      <pc:sldChg chg="modSp mod">
        <pc:chgData name="Marta" userId="eac6eb22-5f14-46b4-a4ea-a86e6e8c4acc" providerId="ADAL" clId="{BEBF8FBA-775B-4EDD-BA0B-EC9CBA91A509}" dt="2022-02-09T12:44:22.697" v="176" actId="20577"/>
        <pc:sldMkLst>
          <pc:docMk/>
          <pc:sldMk cId="2325718728" sldId="257"/>
        </pc:sldMkLst>
        <pc:spChg chg="mod">
          <ac:chgData name="Marta" userId="eac6eb22-5f14-46b4-a4ea-a86e6e8c4acc" providerId="ADAL" clId="{BEBF8FBA-775B-4EDD-BA0B-EC9CBA91A509}" dt="2022-02-09T12:44:22.697" v="176" actId="20577"/>
          <ac:spMkLst>
            <pc:docMk/>
            <pc:sldMk cId="2325718728" sldId="257"/>
            <ac:spMk id="10" creationId="{6D5EDE2A-40A4-4199-AAF2-68729E10C1E4}"/>
          </ac:spMkLst>
        </pc:spChg>
      </pc:sldChg>
      <pc:sldChg chg="delSp modSp mod">
        <pc:chgData name="Marta" userId="eac6eb22-5f14-46b4-a4ea-a86e6e8c4acc" providerId="ADAL" clId="{BEBF8FBA-775B-4EDD-BA0B-EC9CBA91A509}" dt="2022-02-09T12:45:55.938" v="203" actId="113"/>
        <pc:sldMkLst>
          <pc:docMk/>
          <pc:sldMk cId="3528939462" sldId="258"/>
        </pc:sldMkLst>
        <pc:spChg chg="mod">
          <ac:chgData name="Marta" userId="eac6eb22-5f14-46b4-a4ea-a86e6e8c4acc" providerId="ADAL" clId="{BEBF8FBA-775B-4EDD-BA0B-EC9CBA91A509}" dt="2022-02-09T12:45:55.938" v="203" actId="113"/>
          <ac:spMkLst>
            <pc:docMk/>
            <pc:sldMk cId="3528939462" sldId="258"/>
            <ac:spMk id="4" creationId="{00000000-0000-0000-0000-000000000000}"/>
          </ac:spMkLst>
        </pc:spChg>
        <pc:spChg chg="del">
          <ac:chgData name="Marta" userId="eac6eb22-5f14-46b4-a4ea-a86e6e8c4acc" providerId="ADAL" clId="{BEBF8FBA-775B-4EDD-BA0B-EC9CBA91A509}" dt="2022-02-09T12:44:41.344" v="177" actId="478"/>
          <ac:spMkLst>
            <pc:docMk/>
            <pc:sldMk cId="3528939462" sldId="258"/>
            <ac:spMk id="30" creationId="{F16E3029-CEC8-4057-96C8-385F23297589}"/>
          </ac:spMkLst>
        </pc:spChg>
        <pc:spChg chg="mod">
          <ac:chgData name="Marta" userId="eac6eb22-5f14-46b4-a4ea-a86e6e8c4acc" providerId="ADAL" clId="{BEBF8FBA-775B-4EDD-BA0B-EC9CBA91A509}" dt="2022-02-09T12:44:56.862" v="178" actId="1076"/>
          <ac:spMkLst>
            <pc:docMk/>
            <pc:sldMk cId="3528939462" sldId="258"/>
            <ac:spMk id="31" creationId="{0FFFDE97-0F33-4DAA-A8FB-638701428683}"/>
          </ac:spMkLst>
        </pc:spChg>
        <pc:spChg chg="mod">
          <ac:chgData name="Marta" userId="eac6eb22-5f14-46b4-a4ea-a86e6e8c4acc" providerId="ADAL" clId="{BEBF8FBA-775B-4EDD-BA0B-EC9CBA91A509}" dt="2022-02-09T12:44:56.862" v="178" actId="1076"/>
          <ac:spMkLst>
            <pc:docMk/>
            <pc:sldMk cId="3528939462" sldId="258"/>
            <ac:spMk id="37" creationId="{C86F1097-EA2C-443A-BCFA-1FDC47FB3B35}"/>
          </ac:spMkLst>
        </pc:spChg>
        <pc:spChg chg="mod">
          <ac:chgData name="Marta" userId="eac6eb22-5f14-46b4-a4ea-a86e6e8c4acc" providerId="ADAL" clId="{BEBF8FBA-775B-4EDD-BA0B-EC9CBA91A509}" dt="2022-02-09T12:44:56.862" v="178" actId="1076"/>
          <ac:spMkLst>
            <pc:docMk/>
            <pc:sldMk cId="3528939462" sldId="258"/>
            <ac:spMk id="42" creationId="{BC18B817-EC74-4D59-9375-5B8440D38BE8}"/>
          </ac:spMkLst>
        </pc:spChg>
        <pc:picChg chg="del">
          <ac:chgData name="Marta" userId="eac6eb22-5f14-46b4-a4ea-a86e6e8c4acc" providerId="ADAL" clId="{BEBF8FBA-775B-4EDD-BA0B-EC9CBA91A509}" dt="2022-02-09T12:44:41.344" v="177" actId="478"/>
          <ac:picMkLst>
            <pc:docMk/>
            <pc:sldMk cId="3528939462" sldId="258"/>
            <ac:picMk id="5" creationId="{71F36230-A1C9-4BC0-8D92-571F154E1283}"/>
          </ac:picMkLst>
        </pc:picChg>
        <pc:picChg chg="del">
          <ac:chgData name="Marta" userId="eac6eb22-5f14-46b4-a4ea-a86e6e8c4acc" providerId="ADAL" clId="{BEBF8FBA-775B-4EDD-BA0B-EC9CBA91A509}" dt="2022-02-09T12:44:41.344" v="177" actId="478"/>
          <ac:picMkLst>
            <pc:docMk/>
            <pc:sldMk cId="3528939462" sldId="258"/>
            <ac:picMk id="7" creationId="{06695DEA-0A8B-481B-B021-DE2B0E5ACF07}"/>
          </ac:picMkLst>
        </pc:picChg>
        <pc:picChg chg="mod">
          <ac:chgData name="Marta" userId="eac6eb22-5f14-46b4-a4ea-a86e6e8c4acc" providerId="ADAL" clId="{BEBF8FBA-775B-4EDD-BA0B-EC9CBA91A509}" dt="2022-02-09T12:44:56.862" v="178" actId="1076"/>
          <ac:picMkLst>
            <pc:docMk/>
            <pc:sldMk cId="3528939462" sldId="258"/>
            <ac:picMk id="35" creationId="{22CB4335-C959-482C-8398-30BC363FB760}"/>
          </ac:picMkLst>
        </pc:picChg>
        <pc:picChg chg="mod">
          <ac:chgData name="Marta" userId="eac6eb22-5f14-46b4-a4ea-a86e6e8c4acc" providerId="ADAL" clId="{BEBF8FBA-775B-4EDD-BA0B-EC9CBA91A509}" dt="2022-02-09T12:44:56.862" v="178" actId="1076"/>
          <ac:picMkLst>
            <pc:docMk/>
            <pc:sldMk cId="3528939462" sldId="258"/>
            <ac:picMk id="36" creationId="{940EAE47-5ED3-4190-AE81-60E67EA43EE0}"/>
          </ac:picMkLst>
        </pc:picChg>
        <pc:picChg chg="mod">
          <ac:chgData name="Marta" userId="eac6eb22-5f14-46b4-a4ea-a86e6e8c4acc" providerId="ADAL" clId="{BEBF8FBA-775B-4EDD-BA0B-EC9CBA91A509}" dt="2022-02-09T12:44:56.862" v="178" actId="1076"/>
          <ac:picMkLst>
            <pc:docMk/>
            <pc:sldMk cId="3528939462" sldId="258"/>
            <ac:picMk id="38" creationId="{02E81091-DF62-411D-AA21-8DB191B5C0E7}"/>
          </ac:picMkLst>
        </pc:picChg>
        <pc:picChg chg="mod">
          <ac:chgData name="Marta" userId="eac6eb22-5f14-46b4-a4ea-a86e6e8c4acc" providerId="ADAL" clId="{BEBF8FBA-775B-4EDD-BA0B-EC9CBA91A509}" dt="2022-02-09T12:44:56.862" v="178" actId="1076"/>
          <ac:picMkLst>
            <pc:docMk/>
            <pc:sldMk cId="3528939462" sldId="258"/>
            <ac:picMk id="40" creationId="{917B7615-CBAC-4B21-8CAF-E917F2B9D40C}"/>
          </ac:picMkLst>
        </pc:picChg>
        <pc:picChg chg="mod">
          <ac:chgData name="Marta" userId="eac6eb22-5f14-46b4-a4ea-a86e6e8c4acc" providerId="ADAL" clId="{BEBF8FBA-775B-4EDD-BA0B-EC9CBA91A509}" dt="2022-02-09T12:44:56.862" v="178" actId="1076"/>
          <ac:picMkLst>
            <pc:docMk/>
            <pc:sldMk cId="3528939462" sldId="258"/>
            <ac:picMk id="41" creationId="{ACA6A063-31BC-4A91-9C62-478ABE9B4F5F}"/>
          </ac:picMkLst>
        </pc:picChg>
        <pc:picChg chg="mod">
          <ac:chgData name="Marta" userId="eac6eb22-5f14-46b4-a4ea-a86e6e8c4acc" providerId="ADAL" clId="{BEBF8FBA-775B-4EDD-BA0B-EC9CBA91A509}" dt="2022-02-09T12:44:56.862" v="178" actId="1076"/>
          <ac:picMkLst>
            <pc:docMk/>
            <pc:sldMk cId="3528939462" sldId="258"/>
            <ac:picMk id="43" creationId="{DC581594-6A58-4E61-837A-FED11E50D6CE}"/>
          </ac:picMkLst>
        </pc:picChg>
      </pc:sldChg>
      <pc:sldChg chg="modSp mod">
        <pc:chgData name="Marta" userId="eac6eb22-5f14-46b4-a4ea-a86e6e8c4acc" providerId="ADAL" clId="{BEBF8FBA-775B-4EDD-BA0B-EC9CBA91A509}" dt="2022-02-09T12:46:38.135" v="220" actId="20577"/>
        <pc:sldMkLst>
          <pc:docMk/>
          <pc:sldMk cId="3246698477" sldId="259"/>
        </pc:sldMkLst>
        <pc:spChg chg="mod">
          <ac:chgData name="Marta" userId="eac6eb22-5f14-46b4-a4ea-a86e6e8c4acc" providerId="ADAL" clId="{BEBF8FBA-775B-4EDD-BA0B-EC9CBA91A509}" dt="2022-02-09T12:45:50.139" v="202" actId="113"/>
          <ac:spMkLst>
            <pc:docMk/>
            <pc:sldMk cId="3246698477" sldId="259"/>
            <ac:spMk id="3" creationId="{00000000-0000-0000-0000-000000000000}"/>
          </ac:spMkLst>
        </pc:spChg>
        <pc:spChg chg="mod">
          <ac:chgData name="Marta" userId="eac6eb22-5f14-46b4-a4ea-a86e6e8c4acc" providerId="ADAL" clId="{BEBF8FBA-775B-4EDD-BA0B-EC9CBA91A509}" dt="2022-02-09T12:46:38.135" v="220" actId="20577"/>
          <ac:spMkLst>
            <pc:docMk/>
            <pc:sldMk cId="3246698477" sldId="259"/>
            <ac:spMk id="6" creationId="{A0EE4CC9-0880-42C6-9DE7-6F418E1E107B}"/>
          </ac:spMkLst>
        </pc:spChg>
      </pc:sldChg>
      <pc:sldChg chg="del">
        <pc:chgData name="Marta" userId="eac6eb22-5f14-46b4-a4ea-a86e6e8c4acc" providerId="ADAL" clId="{BEBF8FBA-775B-4EDD-BA0B-EC9CBA91A509}" dt="2022-02-09T12:51:53.677" v="232" actId="47"/>
        <pc:sldMkLst>
          <pc:docMk/>
          <pc:sldMk cId="0" sldId="260"/>
        </pc:sldMkLst>
      </pc:sldChg>
      <pc:sldChg chg="del">
        <pc:chgData name="Marta" userId="eac6eb22-5f14-46b4-a4ea-a86e6e8c4acc" providerId="ADAL" clId="{BEBF8FBA-775B-4EDD-BA0B-EC9CBA91A509}" dt="2022-02-09T12:51:54.143" v="233" actId="47"/>
        <pc:sldMkLst>
          <pc:docMk/>
          <pc:sldMk cId="0" sldId="261"/>
        </pc:sldMkLst>
      </pc:sldChg>
      <pc:sldChg chg="del">
        <pc:chgData name="Marta" userId="eac6eb22-5f14-46b4-a4ea-a86e6e8c4acc" providerId="ADAL" clId="{BEBF8FBA-775B-4EDD-BA0B-EC9CBA91A509}" dt="2022-02-09T12:51:54.471" v="234" actId="47"/>
        <pc:sldMkLst>
          <pc:docMk/>
          <pc:sldMk cId="0" sldId="262"/>
        </pc:sldMkLst>
      </pc:sldChg>
      <pc:sldChg chg="del">
        <pc:chgData name="Marta" userId="eac6eb22-5f14-46b4-a4ea-a86e6e8c4acc" providerId="ADAL" clId="{BEBF8FBA-775B-4EDD-BA0B-EC9CBA91A509}" dt="2022-02-09T12:51:54.855" v="235" actId="47"/>
        <pc:sldMkLst>
          <pc:docMk/>
          <pc:sldMk cId="0" sldId="263"/>
        </pc:sldMkLst>
      </pc:sldChg>
      <pc:sldChg chg="del">
        <pc:chgData name="Marta" userId="eac6eb22-5f14-46b4-a4ea-a86e6e8c4acc" providerId="ADAL" clId="{BEBF8FBA-775B-4EDD-BA0B-EC9CBA91A509}" dt="2022-02-09T12:51:55.160" v="236" actId="47"/>
        <pc:sldMkLst>
          <pc:docMk/>
          <pc:sldMk cId="0" sldId="264"/>
        </pc:sldMkLst>
      </pc:sldChg>
      <pc:sldChg chg="del">
        <pc:chgData name="Marta" userId="eac6eb22-5f14-46b4-a4ea-a86e6e8c4acc" providerId="ADAL" clId="{BEBF8FBA-775B-4EDD-BA0B-EC9CBA91A509}" dt="2022-02-09T12:51:55.555" v="237" actId="47"/>
        <pc:sldMkLst>
          <pc:docMk/>
          <pc:sldMk cId="0" sldId="265"/>
        </pc:sldMkLst>
      </pc:sldChg>
      <pc:sldChg chg="del">
        <pc:chgData name="Marta" userId="eac6eb22-5f14-46b4-a4ea-a86e6e8c4acc" providerId="ADAL" clId="{BEBF8FBA-775B-4EDD-BA0B-EC9CBA91A509}" dt="2022-02-09T12:51:55.977" v="238" actId="47"/>
        <pc:sldMkLst>
          <pc:docMk/>
          <pc:sldMk cId="0" sldId="266"/>
        </pc:sldMkLst>
      </pc:sldChg>
      <pc:sldChg chg="add del">
        <pc:chgData name="Marta" userId="eac6eb22-5f14-46b4-a4ea-a86e6e8c4acc" providerId="ADAL" clId="{BEBF8FBA-775B-4EDD-BA0B-EC9CBA91A509}" dt="2022-02-10T12:50:33.088" v="394"/>
        <pc:sldMkLst>
          <pc:docMk/>
          <pc:sldMk cId="388307398" sldId="266"/>
        </pc:sldMkLst>
      </pc:sldChg>
      <pc:sldChg chg="del">
        <pc:chgData name="Marta" userId="eac6eb22-5f14-46b4-a4ea-a86e6e8c4acc" providerId="ADAL" clId="{BEBF8FBA-775B-4EDD-BA0B-EC9CBA91A509}" dt="2022-02-09T12:51:56.366" v="239" actId="47"/>
        <pc:sldMkLst>
          <pc:docMk/>
          <pc:sldMk cId="0" sldId="267"/>
        </pc:sldMkLst>
      </pc:sldChg>
      <pc:sldChg chg="add del">
        <pc:chgData name="Marta" userId="eac6eb22-5f14-46b4-a4ea-a86e6e8c4acc" providerId="ADAL" clId="{BEBF8FBA-775B-4EDD-BA0B-EC9CBA91A509}" dt="2022-02-10T12:50:33.088" v="394"/>
        <pc:sldMkLst>
          <pc:docMk/>
          <pc:sldMk cId="930551178" sldId="267"/>
        </pc:sldMkLst>
      </pc:sldChg>
      <pc:sldChg chg="del">
        <pc:chgData name="Marta" userId="eac6eb22-5f14-46b4-a4ea-a86e6e8c4acc" providerId="ADAL" clId="{BEBF8FBA-775B-4EDD-BA0B-EC9CBA91A509}" dt="2022-02-09T12:51:56.713" v="240" actId="47"/>
        <pc:sldMkLst>
          <pc:docMk/>
          <pc:sldMk cId="0" sldId="268"/>
        </pc:sldMkLst>
      </pc:sldChg>
      <pc:sldChg chg="del">
        <pc:chgData name="Marta" userId="eac6eb22-5f14-46b4-a4ea-a86e6e8c4acc" providerId="ADAL" clId="{BEBF8FBA-775B-4EDD-BA0B-EC9CBA91A509}" dt="2022-02-09T12:51:57.035" v="241" actId="47"/>
        <pc:sldMkLst>
          <pc:docMk/>
          <pc:sldMk cId="0" sldId="269"/>
        </pc:sldMkLst>
      </pc:sldChg>
      <pc:sldChg chg="del">
        <pc:chgData name="Marta" userId="eac6eb22-5f14-46b4-a4ea-a86e6e8c4acc" providerId="ADAL" clId="{BEBF8FBA-775B-4EDD-BA0B-EC9CBA91A509}" dt="2022-02-09T12:51:57.379" v="242" actId="47"/>
        <pc:sldMkLst>
          <pc:docMk/>
          <pc:sldMk cId="0" sldId="270"/>
        </pc:sldMkLst>
      </pc:sldChg>
      <pc:sldChg chg="del">
        <pc:chgData name="Marta" userId="eac6eb22-5f14-46b4-a4ea-a86e6e8c4acc" providerId="ADAL" clId="{BEBF8FBA-775B-4EDD-BA0B-EC9CBA91A509}" dt="2022-02-09T12:51:57.709" v="243" actId="47"/>
        <pc:sldMkLst>
          <pc:docMk/>
          <pc:sldMk cId="0" sldId="271"/>
        </pc:sldMkLst>
      </pc:sldChg>
      <pc:sldChg chg="del">
        <pc:chgData name="Marta" userId="eac6eb22-5f14-46b4-a4ea-a86e6e8c4acc" providerId="ADAL" clId="{BEBF8FBA-775B-4EDD-BA0B-EC9CBA91A509}" dt="2022-02-09T12:51:58.079" v="244" actId="47"/>
        <pc:sldMkLst>
          <pc:docMk/>
          <pc:sldMk cId="0" sldId="272"/>
        </pc:sldMkLst>
      </pc:sldChg>
      <pc:sldChg chg="del">
        <pc:chgData name="Marta" userId="eac6eb22-5f14-46b4-a4ea-a86e6e8c4acc" providerId="ADAL" clId="{BEBF8FBA-775B-4EDD-BA0B-EC9CBA91A509}" dt="2022-02-09T12:51:58.705" v="245" actId="47"/>
        <pc:sldMkLst>
          <pc:docMk/>
          <pc:sldMk cId="0" sldId="273"/>
        </pc:sldMkLst>
      </pc:sldChg>
      <pc:sldChg chg="del">
        <pc:chgData name="Marta" userId="eac6eb22-5f14-46b4-a4ea-a86e6e8c4acc" providerId="ADAL" clId="{BEBF8FBA-775B-4EDD-BA0B-EC9CBA91A509}" dt="2022-02-09T12:51:59.155" v="246" actId="47"/>
        <pc:sldMkLst>
          <pc:docMk/>
          <pc:sldMk cId="0" sldId="274"/>
        </pc:sldMkLst>
      </pc:sldChg>
      <pc:sldChg chg="del">
        <pc:chgData name="Marta" userId="eac6eb22-5f14-46b4-a4ea-a86e6e8c4acc" providerId="ADAL" clId="{BEBF8FBA-775B-4EDD-BA0B-EC9CBA91A509}" dt="2022-02-09T12:52:00.283" v="247" actId="47"/>
        <pc:sldMkLst>
          <pc:docMk/>
          <pc:sldMk cId="0" sldId="275"/>
        </pc:sldMkLst>
      </pc:sldChg>
      <pc:sldChg chg="del">
        <pc:chgData name="Marta" userId="eac6eb22-5f14-46b4-a4ea-a86e6e8c4acc" providerId="ADAL" clId="{BEBF8FBA-775B-4EDD-BA0B-EC9CBA91A509}" dt="2022-02-09T12:52:00.917" v="248" actId="47"/>
        <pc:sldMkLst>
          <pc:docMk/>
          <pc:sldMk cId="0" sldId="276"/>
        </pc:sldMkLst>
      </pc:sldChg>
      <pc:sldChg chg="del">
        <pc:chgData name="Marta" userId="eac6eb22-5f14-46b4-a4ea-a86e6e8c4acc" providerId="ADAL" clId="{BEBF8FBA-775B-4EDD-BA0B-EC9CBA91A509}" dt="2022-02-09T12:52:01.340" v="249" actId="47"/>
        <pc:sldMkLst>
          <pc:docMk/>
          <pc:sldMk cId="0" sldId="277"/>
        </pc:sldMkLst>
      </pc:sldChg>
      <pc:sldChg chg="del">
        <pc:chgData name="Marta" userId="eac6eb22-5f14-46b4-a4ea-a86e6e8c4acc" providerId="ADAL" clId="{BEBF8FBA-775B-4EDD-BA0B-EC9CBA91A509}" dt="2022-02-09T12:52:01.761" v="250" actId="47"/>
        <pc:sldMkLst>
          <pc:docMk/>
          <pc:sldMk cId="0" sldId="278"/>
        </pc:sldMkLst>
      </pc:sldChg>
      <pc:sldChg chg="del">
        <pc:chgData name="Marta" userId="eac6eb22-5f14-46b4-a4ea-a86e6e8c4acc" providerId="ADAL" clId="{BEBF8FBA-775B-4EDD-BA0B-EC9CBA91A509}" dt="2022-02-09T12:52:02.466" v="251" actId="47"/>
        <pc:sldMkLst>
          <pc:docMk/>
          <pc:sldMk cId="0" sldId="279"/>
        </pc:sldMkLst>
      </pc:sldChg>
      <pc:sldChg chg="del">
        <pc:chgData name="Marta" userId="eac6eb22-5f14-46b4-a4ea-a86e6e8c4acc" providerId="ADAL" clId="{BEBF8FBA-775B-4EDD-BA0B-EC9CBA91A509}" dt="2022-02-09T12:52:03.086" v="252" actId="47"/>
        <pc:sldMkLst>
          <pc:docMk/>
          <pc:sldMk cId="0" sldId="280"/>
        </pc:sldMkLst>
      </pc:sldChg>
      <pc:sldChg chg="addSp delSp modSp mod">
        <pc:chgData name="Marta" userId="eac6eb22-5f14-46b4-a4ea-a86e6e8c4acc" providerId="ADAL" clId="{BEBF8FBA-775B-4EDD-BA0B-EC9CBA91A509}" dt="2022-02-09T12:49:39.045" v="227" actId="27636"/>
        <pc:sldMkLst>
          <pc:docMk/>
          <pc:sldMk cId="2693195115" sldId="461"/>
        </pc:sldMkLst>
        <pc:spChg chg="mod">
          <ac:chgData name="Marta" userId="eac6eb22-5f14-46b4-a4ea-a86e6e8c4acc" providerId="ADAL" clId="{BEBF8FBA-775B-4EDD-BA0B-EC9CBA91A509}" dt="2022-02-09T12:49:39.045" v="227" actId="27636"/>
          <ac:spMkLst>
            <pc:docMk/>
            <pc:sldMk cId="2693195115" sldId="461"/>
            <ac:spMk id="14" creationId="{81CEB081-CD23-4709-BA68-D3043B6010C2}"/>
          </ac:spMkLst>
        </pc:spChg>
        <pc:grpChg chg="del">
          <ac:chgData name="Marta" userId="eac6eb22-5f14-46b4-a4ea-a86e6e8c4acc" providerId="ADAL" clId="{BEBF8FBA-775B-4EDD-BA0B-EC9CBA91A509}" dt="2022-02-09T12:49:08.420" v="222" actId="478"/>
          <ac:grpSpMkLst>
            <pc:docMk/>
            <pc:sldMk cId="2693195115" sldId="461"/>
            <ac:grpSpMk id="2" creationId="{C79CE5A5-5DF8-401C-A93E-78CC4FBBC76C}"/>
          </ac:grpSpMkLst>
        </pc:grpChg>
        <pc:picChg chg="add mod">
          <ac:chgData name="Marta" userId="eac6eb22-5f14-46b4-a4ea-a86e6e8c4acc" providerId="ADAL" clId="{BEBF8FBA-775B-4EDD-BA0B-EC9CBA91A509}" dt="2022-02-09T12:49:18.515" v="225" actId="1076"/>
          <ac:picMkLst>
            <pc:docMk/>
            <pc:sldMk cId="2693195115" sldId="461"/>
            <ac:picMk id="12" creationId="{37E4BE3F-0478-417C-B635-345DA7AAA6A9}"/>
          </ac:picMkLst>
        </pc:picChg>
      </pc:sldChg>
      <pc:sldChg chg="modSp mod">
        <pc:chgData name="Marta" userId="eac6eb22-5f14-46b4-a4ea-a86e6e8c4acc" providerId="ADAL" clId="{BEBF8FBA-775B-4EDD-BA0B-EC9CBA91A509}" dt="2022-02-09T13:06:29.881" v="276" actId="20577"/>
        <pc:sldMkLst>
          <pc:docMk/>
          <pc:sldMk cId="2932444859" sldId="756"/>
        </pc:sldMkLst>
        <pc:spChg chg="mod">
          <ac:chgData name="Marta" userId="eac6eb22-5f14-46b4-a4ea-a86e6e8c4acc" providerId="ADAL" clId="{BEBF8FBA-775B-4EDD-BA0B-EC9CBA91A509}" dt="2022-02-09T13:06:16.774" v="260"/>
          <ac:spMkLst>
            <pc:docMk/>
            <pc:sldMk cId="2932444859" sldId="756"/>
            <ac:spMk id="4" creationId="{00000000-0000-0000-0000-000000000000}"/>
          </ac:spMkLst>
        </pc:spChg>
        <pc:spChg chg="mod">
          <ac:chgData name="Marta" userId="eac6eb22-5f14-46b4-a4ea-a86e6e8c4acc" providerId="ADAL" clId="{BEBF8FBA-775B-4EDD-BA0B-EC9CBA91A509}" dt="2022-02-09T13:06:29.881" v="276" actId="20577"/>
          <ac:spMkLst>
            <pc:docMk/>
            <pc:sldMk cId="2932444859" sldId="756"/>
            <ac:spMk id="8" creationId="{994CAA25-984D-4484-838B-9B092E7155F2}"/>
          </ac:spMkLst>
        </pc:spChg>
      </pc:sldChg>
      <pc:sldChg chg="addSp delSp modSp mod">
        <pc:chgData name="Marta" userId="eac6eb22-5f14-46b4-a4ea-a86e6e8c4acc" providerId="ADAL" clId="{BEBF8FBA-775B-4EDD-BA0B-EC9CBA91A509}" dt="2022-02-09T12:52:20.480" v="257" actId="1076"/>
        <pc:sldMkLst>
          <pc:docMk/>
          <pc:sldMk cId="2545719771" sldId="758"/>
        </pc:sldMkLst>
        <pc:grpChg chg="del">
          <ac:chgData name="Marta" userId="eac6eb22-5f14-46b4-a4ea-a86e6e8c4acc" providerId="ADAL" clId="{BEBF8FBA-775B-4EDD-BA0B-EC9CBA91A509}" dt="2022-02-09T12:52:07.560" v="253" actId="478"/>
          <ac:grpSpMkLst>
            <pc:docMk/>
            <pc:sldMk cId="2545719771" sldId="758"/>
            <ac:grpSpMk id="32" creationId="{6EEE6A49-3D1F-442A-B275-11987EB26FB2}"/>
          </ac:grpSpMkLst>
        </pc:grpChg>
        <pc:picChg chg="add mod">
          <ac:chgData name="Marta" userId="eac6eb22-5f14-46b4-a4ea-a86e6e8c4acc" providerId="ADAL" clId="{BEBF8FBA-775B-4EDD-BA0B-EC9CBA91A509}" dt="2022-02-09T12:52:20.480" v="257" actId="1076"/>
          <ac:picMkLst>
            <pc:docMk/>
            <pc:sldMk cId="2545719771" sldId="758"/>
            <ac:picMk id="3" creationId="{EC8A598D-CE1B-47F5-B062-F8FDFD71D6EF}"/>
          </ac:picMkLst>
        </pc:picChg>
        <pc:picChg chg="mod">
          <ac:chgData name="Marta" userId="eac6eb22-5f14-46b4-a4ea-a86e6e8c4acc" providerId="ADAL" clId="{BEBF8FBA-775B-4EDD-BA0B-EC9CBA91A509}" dt="2022-02-09T12:52:17.191" v="256" actId="1076"/>
          <ac:picMkLst>
            <pc:docMk/>
            <pc:sldMk cId="2545719771" sldId="758"/>
            <ac:picMk id="6" creationId="{AB630979-6823-4703-A346-192B8C3220AF}"/>
          </ac:picMkLst>
        </pc:picChg>
      </pc:sldChg>
      <pc:sldChg chg="modSp mod">
        <pc:chgData name="Marta" userId="eac6eb22-5f14-46b4-a4ea-a86e6e8c4acc" providerId="ADAL" clId="{BEBF8FBA-775B-4EDD-BA0B-EC9CBA91A509}" dt="2022-02-09T12:48:14.610" v="221"/>
        <pc:sldMkLst>
          <pc:docMk/>
          <pc:sldMk cId="3888553813" sldId="879"/>
        </pc:sldMkLst>
        <pc:spChg chg="mod">
          <ac:chgData name="Marta" userId="eac6eb22-5f14-46b4-a4ea-a86e6e8c4acc" providerId="ADAL" clId="{BEBF8FBA-775B-4EDD-BA0B-EC9CBA91A509}" dt="2022-02-09T12:48:14.610" v="221"/>
          <ac:spMkLst>
            <pc:docMk/>
            <pc:sldMk cId="3888553813" sldId="879"/>
            <ac:spMk id="2" creationId="{91383D11-DEC4-4BFF-88BB-8FB2206CEB37}"/>
          </ac:spMkLst>
        </pc:spChg>
      </pc:sldChg>
      <pc:sldChg chg="modSp mod">
        <pc:chgData name="Marta" userId="eac6eb22-5f14-46b4-a4ea-a86e6e8c4acc" providerId="ADAL" clId="{BEBF8FBA-775B-4EDD-BA0B-EC9CBA91A509}" dt="2022-02-09T13:06:05.025" v="259"/>
        <pc:sldMkLst>
          <pc:docMk/>
          <pc:sldMk cId="2237924450" sldId="895"/>
        </pc:sldMkLst>
        <pc:spChg chg="mod">
          <ac:chgData name="Marta" userId="eac6eb22-5f14-46b4-a4ea-a86e6e8c4acc" providerId="ADAL" clId="{BEBF8FBA-775B-4EDD-BA0B-EC9CBA91A509}" dt="2022-02-09T13:06:05.025" v="259"/>
          <ac:spMkLst>
            <pc:docMk/>
            <pc:sldMk cId="2237924450" sldId="895"/>
            <ac:spMk id="6" creationId="{00000000-0000-0000-0000-000000000000}"/>
          </ac:spMkLst>
        </pc:spChg>
      </pc:sldChg>
      <pc:sldChg chg="del">
        <pc:chgData name="Marta" userId="eac6eb22-5f14-46b4-a4ea-a86e6e8c4acc" providerId="ADAL" clId="{BEBF8FBA-775B-4EDD-BA0B-EC9CBA91A509}" dt="2022-02-09T12:53:18.892" v="258" actId="47"/>
        <pc:sldMkLst>
          <pc:docMk/>
          <pc:sldMk cId="666012649" sldId="897"/>
        </pc:sldMkLst>
      </pc:sldChg>
      <pc:sldChg chg="addSp delSp modSp mod">
        <pc:chgData name="Marta" userId="eac6eb22-5f14-46b4-a4ea-a86e6e8c4acc" providerId="ADAL" clId="{BEBF8FBA-775B-4EDD-BA0B-EC9CBA91A509}" dt="2022-02-09T13:11:20.829" v="384" actId="1076"/>
        <pc:sldMkLst>
          <pc:docMk/>
          <pc:sldMk cId="2083658885" sldId="900"/>
        </pc:sldMkLst>
        <pc:spChg chg="del">
          <ac:chgData name="Marta" userId="eac6eb22-5f14-46b4-a4ea-a86e6e8c4acc" providerId="ADAL" clId="{BEBF8FBA-775B-4EDD-BA0B-EC9CBA91A509}" dt="2022-02-09T13:07:40.633" v="280" actId="478"/>
          <ac:spMkLst>
            <pc:docMk/>
            <pc:sldMk cId="2083658885" sldId="900"/>
            <ac:spMk id="2" creationId="{F49F4E2B-EEB0-4736-A001-E9CD8947E750}"/>
          </ac:spMkLst>
        </pc:spChg>
        <pc:spChg chg="add mod">
          <ac:chgData name="Marta" userId="eac6eb22-5f14-46b4-a4ea-a86e6e8c4acc" providerId="ADAL" clId="{BEBF8FBA-775B-4EDD-BA0B-EC9CBA91A509}" dt="2022-02-09T13:08:06.448" v="288" actId="14100"/>
          <ac:spMkLst>
            <pc:docMk/>
            <pc:sldMk cId="2083658885" sldId="900"/>
            <ac:spMk id="5" creationId="{3B3B09B2-2B1B-4608-A50D-8C27F4A2FF14}"/>
          </ac:spMkLst>
        </pc:spChg>
        <pc:spChg chg="mod">
          <ac:chgData name="Marta" userId="eac6eb22-5f14-46b4-a4ea-a86e6e8c4acc" providerId="ADAL" clId="{BEBF8FBA-775B-4EDD-BA0B-EC9CBA91A509}" dt="2022-02-09T13:07:16.605" v="279"/>
          <ac:spMkLst>
            <pc:docMk/>
            <pc:sldMk cId="2083658885" sldId="900"/>
            <ac:spMk id="6" creationId="{00000000-0000-0000-0000-000000000000}"/>
          </ac:spMkLst>
        </pc:spChg>
        <pc:picChg chg="add del mod">
          <ac:chgData name="Marta" userId="eac6eb22-5f14-46b4-a4ea-a86e6e8c4acc" providerId="ADAL" clId="{BEBF8FBA-775B-4EDD-BA0B-EC9CBA91A509}" dt="2022-02-09T13:10:47.306" v="380" actId="478"/>
          <ac:picMkLst>
            <pc:docMk/>
            <pc:sldMk cId="2083658885" sldId="900"/>
            <ac:picMk id="1026" creationId="{FA6E9E72-B8A3-43B5-B126-AFAAF074A995}"/>
          </ac:picMkLst>
        </pc:picChg>
        <pc:picChg chg="add mod">
          <ac:chgData name="Marta" userId="eac6eb22-5f14-46b4-a4ea-a86e6e8c4acc" providerId="ADAL" clId="{BEBF8FBA-775B-4EDD-BA0B-EC9CBA91A509}" dt="2022-02-09T13:11:20.829" v="384" actId="1076"/>
          <ac:picMkLst>
            <pc:docMk/>
            <pc:sldMk cId="2083658885" sldId="900"/>
            <ac:picMk id="1028" creationId="{DE054D08-13E2-4B13-897E-D1576C909BE1}"/>
          </ac:picMkLst>
        </pc:picChg>
      </pc:sldChg>
      <pc:sldChg chg="modSp mod">
        <pc:chgData name="Marta" userId="eac6eb22-5f14-46b4-a4ea-a86e6e8c4acc" providerId="ADAL" clId="{BEBF8FBA-775B-4EDD-BA0B-EC9CBA91A509}" dt="2022-02-09T13:09:38.242" v="377" actId="20577"/>
        <pc:sldMkLst>
          <pc:docMk/>
          <pc:sldMk cId="644561616" sldId="901"/>
        </pc:sldMkLst>
        <pc:spChg chg="mod">
          <ac:chgData name="Marta" userId="eac6eb22-5f14-46b4-a4ea-a86e6e8c4acc" providerId="ADAL" clId="{BEBF8FBA-775B-4EDD-BA0B-EC9CBA91A509}" dt="2022-02-09T13:09:38.242" v="377" actId="20577"/>
          <ac:spMkLst>
            <pc:docMk/>
            <pc:sldMk cId="644561616" sldId="901"/>
            <ac:spMk id="2" creationId="{F49F4E2B-EEB0-4736-A001-E9CD8947E750}"/>
          </ac:spMkLst>
        </pc:spChg>
        <pc:spChg chg="mod">
          <ac:chgData name="Marta" userId="eac6eb22-5f14-46b4-a4ea-a86e6e8c4acc" providerId="ADAL" clId="{BEBF8FBA-775B-4EDD-BA0B-EC9CBA91A509}" dt="2022-02-09T13:07:08.909" v="278"/>
          <ac:spMkLst>
            <pc:docMk/>
            <pc:sldMk cId="644561616" sldId="901"/>
            <ac:spMk id="6" creationId="{00000000-0000-0000-0000-000000000000}"/>
          </ac:spMkLst>
        </pc:spChg>
      </pc:sldChg>
      <pc:sldChg chg="del">
        <pc:chgData name="Marta" userId="eac6eb22-5f14-46b4-a4ea-a86e6e8c4acc" providerId="ADAL" clId="{BEBF8FBA-775B-4EDD-BA0B-EC9CBA91A509}" dt="2022-02-09T12:51:49.741" v="228" actId="47"/>
        <pc:sldMkLst>
          <pc:docMk/>
          <pc:sldMk cId="0" sldId="902"/>
        </pc:sldMkLst>
      </pc:sldChg>
      <pc:sldChg chg="del">
        <pc:chgData name="Marta" userId="eac6eb22-5f14-46b4-a4ea-a86e6e8c4acc" providerId="ADAL" clId="{BEBF8FBA-775B-4EDD-BA0B-EC9CBA91A509}" dt="2022-02-09T12:51:52.079" v="229" actId="47"/>
        <pc:sldMkLst>
          <pc:docMk/>
          <pc:sldMk cId="0" sldId="903"/>
        </pc:sldMkLst>
      </pc:sldChg>
      <pc:sldChg chg="del">
        <pc:chgData name="Marta" userId="eac6eb22-5f14-46b4-a4ea-a86e6e8c4acc" providerId="ADAL" clId="{BEBF8FBA-775B-4EDD-BA0B-EC9CBA91A509}" dt="2022-02-09T12:51:52.876" v="230" actId="47"/>
        <pc:sldMkLst>
          <pc:docMk/>
          <pc:sldMk cId="0" sldId="904"/>
        </pc:sldMkLst>
      </pc:sldChg>
      <pc:sldChg chg="del">
        <pc:chgData name="Marta" userId="eac6eb22-5f14-46b4-a4ea-a86e6e8c4acc" providerId="ADAL" clId="{BEBF8FBA-775B-4EDD-BA0B-EC9CBA91A509}" dt="2022-02-09T12:51:53.305" v="231" actId="47"/>
        <pc:sldMkLst>
          <pc:docMk/>
          <pc:sldMk cId="0" sldId="905"/>
        </pc:sldMkLst>
      </pc:sldChg>
      <pc:sldChg chg="del">
        <pc:chgData name="Marta" userId="eac6eb22-5f14-46b4-a4ea-a86e6e8c4acc" providerId="ADAL" clId="{BEBF8FBA-775B-4EDD-BA0B-EC9CBA91A509}" dt="2022-02-09T13:06:45.369" v="277" actId="47"/>
        <pc:sldMkLst>
          <pc:docMk/>
          <pc:sldMk cId="1324571119" sldId="906"/>
        </pc:sldMkLst>
      </pc:sldChg>
      <pc:sldChg chg="add">
        <pc:chgData name="Marta" userId="eac6eb22-5f14-46b4-a4ea-a86e6e8c4acc" providerId="ADAL" clId="{BEBF8FBA-775B-4EDD-BA0B-EC9CBA91A509}" dt="2022-02-10T12:50:53.545" v="396"/>
        <pc:sldMkLst>
          <pc:docMk/>
          <pc:sldMk cId="388307398" sldId="908"/>
        </pc:sldMkLst>
      </pc:sldChg>
      <pc:sldChg chg="add">
        <pc:chgData name="Marta" userId="eac6eb22-5f14-46b4-a4ea-a86e6e8c4acc" providerId="ADAL" clId="{BEBF8FBA-775B-4EDD-BA0B-EC9CBA91A509}" dt="2022-02-10T12:50:53.580" v="398"/>
        <pc:sldMkLst>
          <pc:docMk/>
          <pc:sldMk cId="2103939693" sldId="909"/>
        </pc:sldMkLst>
      </pc:sldChg>
      <pc:sldChg chg="add">
        <pc:chgData name="Marta" userId="eac6eb22-5f14-46b4-a4ea-a86e6e8c4acc" providerId="ADAL" clId="{BEBF8FBA-775B-4EDD-BA0B-EC9CBA91A509}" dt="2022-02-10T12:50:53.606" v="400"/>
        <pc:sldMkLst>
          <pc:docMk/>
          <pc:sldMk cId="2988910893" sldId="910"/>
        </pc:sldMkLst>
      </pc:sldChg>
      <pc:sldChg chg="add">
        <pc:chgData name="Marta" userId="eac6eb22-5f14-46b4-a4ea-a86e6e8c4acc" providerId="ADAL" clId="{BEBF8FBA-775B-4EDD-BA0B-EC9CBA91A509}" dt="2022-02-10T12:50:53.629" v="402"/>
        <pc:sldMkLst>
          <pc:docMk/>
          <pc:sldMk cId="2662850163" sldId="911"/>
        </pc:sldMkLst>
      </pc:sldChg>
      <pc:sldChg chg="add">
        <pc:chgData name="Marta" userId="eac6eb22-5f14-46b4-a4ea-a86e6e8c4acc" providerId="ADAL" clId="{BEBF8FBA-775B-4EDD-BA0B-EC9CBA91A509}" dt="2022-02-10T12:50:53.654" v="404"/>
        <pc:sldMkLst>
          <pc:docMk/>
          <pc:sldMk cId="763697014" sldId="912"/>
        </pc:sldMkLst>
      </pc:sldChg>
      <pc:sldChg chg="add">
        <pc:chgData name="Marta" userId="eac6eb22-5f14-46b4-a4ea-a86e6e8c4acc" providerId="ADAL" clId="{BEBF8FBA-775B-4EDD-BA0B-EC9CBA91A509}" dt="2022-02-10T12:50:53.675" v="406"/>
        <pc:sldMkLst>
          <pc:docMk/>
          <pc:sldMk cId="1880530925" sldId="913"/>
        </pc:sldMkLst>
      </pc:sldChg>
      <pc:sldChg chg="add">
        <pc:chgData name="Marta" userId="eac6eb22-5f14-46b4-a4ea-a86e6e8c4acc" providerId="ADAL" clId="{BEBF8FBA-775B-4EDD-BA0B-EC9CBA91A509}" dt="2022-02-10T12:50:53.707" v="408"/>
        <pc:sldMkLst>
          <pc:docMk/>
          <pc:sldMk cId="3329215788" sldId="914"/>
        </pc:sldMkLst>
      </pc:sldChg>
      <pc:sldChg chg="add">
        <pc:chgData name="Marta" userId="eac6eb22-5f14-46b4-a4ea-a86e6e8c4acc" providerId="ADAL" clId="{BEBF8FBA-775B-4EDD-BA0B-EC9CBA91A509}" dt="2022-02-10T12:50:53.735" v="410"/>
        <pc:sldMkLst>
          <pc:docMk/>
          <pc:sldMk cId="2113404321" sldId="915"/>
        </pc:sldMkLst>
      </pc:sldChg>
      <pc:sldChg chg="add ord">
        <pc:chgData name="Marta" userId="eac6eb22-5f14-46b4-a4ea-a86e6e8c4acc" providerId="ADAL" clId="{BEBF8FBA-775B-4EDD-BA0B-EC9CBA91A509}" dt="2022-02-10T12:53:17.901" v="426"/>
        <pc:sldMkLst>
          <pc:docMk/>
          <pc:sldMk cId="2516171907" sldId="916"/>
        </pc:sldMkLst>
      </pc:sldChg>
      <pc:sldChg chg="add">
        <pc:chgData name="Marta" userId="eac6eb22-5f14-46b4-a4ea-a86e6e8c4acc" providerId="ADAL" clId="{BEBF8FBA-775B-4EDD-BA0B-EC9CBA91A509}" dt="2022-02-10T12:50:53.954" v="414"/>
        <pc:sldMkLst>
          <pc:docMk/>
          <pc:sldMk cId="3807477623" sldId="917"/>
        </pc:sldMkLst>
      </pc:sldChg>
      <pc:sldChg chg="add">
        <pc:chgData name="Marta" userId="eac6eb22-5f14-46b4-a4ea-a86e6e8c4acc" providerId="ADAL" clId="{BEBF8FBA-775B-4EDD-BA0B-EC9CBA91A509}" dt="2022-02-10T12:50:53.974" v="416"/>
        <pc:sldMkLst>
          <pc:docMk/>
          <pc:sldMk cId="930551178" sldId="918"/>
        </pc:sldMkLst>
      </pc:sldChg>
      <pc:sldChg chg="add">
        <pc:chgData name="Marta" userId="eac6eb22-5f14-46b4-a4ea-a86e6e8c4acc" providerId="ADAL" clId="{BEBF8FBA-775B-4EDD-BA0B-EC9CBA91A509}" dt="2022-02-10T12:50:54" v="418"/>
        <pc:sldMkLst>
          <pc:docMk/>
          <pc:sldMk cId="3492654103" sldId="919"/>
        </pc:sldMkLst>
      </pc:sldChg>
      <pc:sldChg chg="add ord">
        <pc:chgData name="Marta" userId="eac6eb22-5f14-46b4-a4ea-a86e6e8c4acc" providerId="ADAL" clId="{BEBF8FBA-775B-4EDD-BA0B-EC9CBA91A509}" dt="2022-02-10T12:53:34.251" v="430"/>
        <pc:sldMkLst>
          <pc:docMk/>
          <pc:sldMk cId="2465042608" sldId="920"/>
        </pc:sldMkLst>
      </pc:sldChg>
      <pc:sldChg chg="add ord">
        <pc:chgData name="Marta" userId="eac6eb22-5f14-46b4-a4ea-a86e6e8c4acc" providerId="ADAL" clId="{BEBF8FBA-775B-4EDD-BA0B-EC9CBA91A509}" dt="2022-02-10T12:53:23.241" v="428"/>
        <pc:sldMkLst>
          <pc:docMk/>
          <pc:sldMk cId="3788258733" sldId="921"/>
        </pc:sldMkLst>
      </pc:sldChg>
      <pc:sldChg chg="add del">
        <pc:chgData name="Marta" userId="eac6eb22-5f14-46b4-a4ea-a86e6e8c4acc" providerId="ADAL" clId="{BEBF8FBA-775B-4EDD-BA0B-EC9CBA91A509}" dt="2022-02-10T12:50:33.088" v="394"/>
        <pc:sldMkLst>
          <pc:docMk/>
          <pc:sldMk cId="763697014" sldId="3911"/>
        </pc:sldMkLst>
      </pc:sldChg>
      <pc:sldChg chg="modSp add del mod">
        <pc:chgData name="Marta" userId="eac6eb22-5f14-46b4-a4ea-a86e6e8c4acc" providerId="ADAL" clId="{BEBF8FBA-775B-4EDD-BA0B-EC9CBA91A509}" dt="2022-02-10T12:50:33.088" v="394"/>
        <pc:sldMkLst>
          <pc:docMk/>
          <pc:sldMk cId="2103939693" sldId="3912"/>
        </pc:sldMkLst>
        <pc:spChg chg="mod">
          <ac:chgData name="Marta" userId="eac6eb22-5f14-46b4-a4ea-a86e6e8c4acc" providerId="ADAL" clId="{BEBF8FBA-775B-4EDD-BA0B-EC9CBA91A509}" dt="2022-02-10T12:50:33.088" v="394"/>
          <ac:spMkLst>
            <pc:docMk/>
            <pc:sldMk cId="2103939693" sldId="3912"/>
            <ac:spMk id="6" creationId="{1CFAD216-0B5C-477C-B1B5-3567DFA80D90}"/>
          </ac:spMkLst>
        </pc:spChg>
      </pc:sldChg>
      <pc:sldChg chg="add del">
        <pc:chgData name="Marta" userId="eac6eb22-5f14-46b4-a4ea-a86e6e8c4acc" providerId="ADAL" clId="{BEBF8FBA-775B-4EDD-BA0B-EC9CBA91A509}" dt="2022-02-10T12:50:33.088" v="394"/>
        <pc:sldMkLst>
          <pc:docMk/>
          <pc:sldMk cId="3492654103" sldId="3928"/>
        </pc:sldMkLst>
      </pc:sldChg>
      <pc:sldChg chg="add del">
        <pc:chgData name="Marta" userId="eac6eb22-5f14-46b4-a4ea-a86e6e8c4acc" providerId="ADAL" clId="{BEBF8FBA-775B-4EDD-BA0B-EC9CBA91A509}" dt="2022-02-10T12:50:33.088" v="394"/>
        <pc:sldMkLst>
          <pc:docMk/>
          <pc:sldMk cId="3329215788" sldId="3951"/>
        </pc:sldMkLst>
      </pc:sldChg>
      <pc:sldChg chg="add del">
        <pc:chgData name="Marta" userId="eac6eb22-5f14-46b4-a4ea-a86e6e8c4acc" providerId="ADAL" clId="{BEBF8FBA-775B-4EDD-BA0B-EC9CBA91A509}" dt="2022-02-10T12:50:33.088" v="394"/>
        <pc:sldMkLst>
          <pc:docMk/>
          <pc:sldMk cId="2113404321" sldId="3952"/>
        </pc:sldMkLst>
      </pc:sldChg>
      <pc:sldChg chg="modSp add del mod">
        <pc:chgData name="Marta" userId="eac6eb22-5f14-46b4-a4ea-a86e6e8c4acc" providerId="ADAL" clId="{BEBF8FBA-775B-4EDD-BA0B-EC9CBA91A509}" dt="2022-02-10T12:50:33.088" v="394"/>
        <pc:sldMkLst>
          <pc:docMk/>
          <pc:sldMk cId="2465042608" sldId="3953"/>
        </pc:sldMkLst>
        <pc:spChg chg="mod">
          <ac:chgData name="Marta" userId="eac6eb22-5f14-46b4-a4ea-a86e6e8c4acc" providerId="ADAL" clId="{BEBF8FBA-775B-4EDD-BA0B-EC9CBA91A509}" dt="2022-02-10T12:50:33.088" v="394"/>
          <ac:spMkLst>
            <pc:docMk/>
            <pc:sldMk cId="2465042608" sldId="3953"/>
            <ac:spMk id="96" creationId="{32DD742C-6163-426B-BE8D-AB5E4551C274}"/>
          </ac:spMkLst>
        </pc:spChg>
      </pc:sldChg>
      <pc:sldChg chg="modSp add del mod">
        <pc:chgData name="Marta" userId="eac6eb22-5f14-46b4-a4ea-a86e6e8c4acc" providerId="ADAL" clId="{BEBF8FBA-775B-4EDD-BA0B-EC9CBA91A509}" dt="2022-02-10T12:50:33.088" v="394"/>
        <pc:sldMkLst>
          <pc:docMk/>
          <pc:sldMk cId="2516171907" sldId="3954"/>
        </pc:sldMkLst>
        <pc:spChg chg="mod">
          <ac:chgData name="Marta" userId="eac6eb22-5f14-46b4-a4ea-a86e6e8c4acc" providerId="ADAL" clId="{BEBF8FBA-775B-4EDD-BA0B-EC9CBA91A509}" dt="2022-02-10T12:50:33.088" v="394"/>
          <ac:spMkLst>
            <pc:docMk/>
            <pc:sldMk cId="2516171907" sldId="3954"/>
            <ac:spMk id="6" creationId="{1CFAD216-0B5C-477C-B1B5-3567DFA80D90}"/>
          </ac:spMkLst>
        </pc:spChg>
      </pc:sldChg>
      <pc:sldChg chg="modSp add del mod">
        <pc:chgData name="Marta" userId="eac6eb22-5f14-46b4-a4ea-a86e6e8c4acc" providerId="ADAL" clId="{BEBF8FBA-775B-4EDD-BA0B-EC9CBA91A509}" dt="2022-02-10T12:50:33.088" v="394"/>
        <pc:sldMkLst>
          <pc:docMk/>
          <pc:sldMk cId="1880530925" sldId="3955"/>
        </pc:sldMkLst>
        <pc:spChg chg="mod">
          <ac:chgData name="Marta" userId="eac6eb22-5f14-46b4-a4ea-a86e6e8c4acc" providerId="ADAL" clId="{BEBF8FBA-775B-4EDD-BA0B-EC9CBA91A509}" dt="2022-02-10T12:50:33.088" v="394"/>
          <ac:spMkLst>
            <pc:docMk/>
            <pc:sldMk cId="1880530925" sldId="3955"/>
            <ac:spMk id="6" creationId="{1CFAD216-0B5C-477C-B1B5-3567DFA80D90}"/>
          </ac:spMkLst>
        </pc:spChg>
      </pc:sldChg>
      <pc:sldChg chg="modSp add del mod">
        <pc:chgData name="Marta" userId="eac6eb22-5f14-46b4-a4ea-a86e6e8c4acc" providerId="ADAL" clId="{BEBF8FBA-775B-4EDD-BA0B-EC9CBA91A509}" dt="2022-02-10T12:50:33.088" v="394"/>
        <pc:sldMkLst>
          <pc:docMk/>
          <pc:sldMk cId="3788258733" sldId="3956"/>
        </pc:sldMkLst>
        <pc:spChg chg="mod">
          <ac:chgData name="Marta" userId="eac6eb22-5f14-46b4-a4ea-a86e6e8c4acc" providerId="ADAL" clId="{BEBF8FBA-775B-4EDD-BA0B-EC9CBA91A509}" dt="2022-02-10T12:50:33.088" v="394"/>
          <ac:spMkLst>
            <pc:docMk/>
            <pc:sldMk cId="3788258733" sldId="3956"/>
            <ac:spMk id="6" creationId="{1CFAD216-0B5C-477C-B1B5-3567DFA80D90}"/>
          </ac:spMkLst>
        </pc:spChg>
      </pc:sldChg>
      <pc:sldChg chg="modSp add del mod">
        <pc:chgData name="Marta" userId="eac6eb22-5f14-46b4-a4ea-a86e6e8c4acc" providerId="ADAL" clId="{BEBF8FBA-775B-4EDD-BA0B-EC9CBA91A509}" dt="2022-02-10T12:50:33.088" v="394"/>
        <pc:sldMkLst>
          <pc:docMk/>
          <pc:sldMk cId="2988910893" sldId="3957"/>
        </pc:sldMkLst>
        <pc:spChg chg="mod">
          <ac:chgData name="Marta" userId="eac6eb22-5f14-46b4-a4ea-a86e6e8c4acc" providerId="ADAL" clId="{BEBF8FBA-775B-4EDD-BA0B-EC9CBA91A509}" dt="2022-02-10T12:50:33.088" v="394"/>
          <ac:spMkLst>
            <pc:docMk/>
            <pc:sldMk cId="2988910893" sldId="3957"/>
            <ac:spMk id="6" creationId="{1CFAD216-0B5C-477C-B1B5-3567DFA80D90}"/>
          </ac:spMkLst>
        </pc:spChg>
      </pc:sldChg>
      <pc:sldChg chg="modSp add del mod">
        <pc:chgData name="Marta" userId="eac6eb22-5f14-46b4-a4ea-a86e6e8c4acc" providerId="ADAL" clId="{BEBF8FBA-775B-4EDD-BA0B-EC9CBA91A509}" dt="2022-02-10T12:50:33.088" v="394"/>
        <pc:sldMkLst>
          <pc:docMk/>
          <pc:sldMk cId="2662850163" sldId="3958"/>
        </pc:sldMkLst>
        <pc:spChg chg="mod">
          <ac:chgData name="Marta" userId="eac6eb22-5f14-46b4-a4ea-a86e6e8c4acc" providerId="ADAL" clId="{BEBF8FBA-775B-4EDD-BA0B-EC9CBA91A509}" dt="2022-02-10T12:50:33.088" v="394"/>
          <ac:spMkLst>
            <pc:docMk/>
            <pc:sldMk cId="2662850163" sldId="3958"/>
            <ac:spMk id="6" creationId="{1CFAD216-0B5C-477C-B1B5-3567DFA80D90}"/>
          </ac:spMkLst>
        </pc:spChg>
      </pc:sldChg>
      <pc:sldChg chg="add del">
        <pc:chgData name="Marta" userId="eac6eb22-5f14-46b4-a4ea-a86e6e8c4acc" providerId="ADAL" clId="{BEBF8FBA-775B-4EDD-BA0B-EC9CBA91A509}" dt="2022-02-10T12:50:33.088" v="394"/>
        <pc:sldMkLst>
          <pc:docMk/>
          <pc:sldMk cId="3807477623" sldId="3959"/>
        </pc:sldMkLst>
      </pc:sldChg>
      <pc:sldMasterChg chg="add addSldLayout">
        <pc:chgData name="Marta" userId="eac6eb22-5f14-46b4-a4ea-a86e6e8c4acc" providerId="ADAL" clId="{BEBF8FBA-775B-4EDD-BA0B-EC9CBA91A509}" dt="2022-02-10T12:50:53.707" v="407" actId="27028"/>
        <pc:sldMasterMkLst>
          <pc:docMk/>
          <pc:sldMasterMk cId="313585842" sldId="2147483689"/>
        </pc:sldMasterMkLst>
        <pc:sldLayoutChg chg="add">
          <pc:chgData name="Marta" userId="eac6eb22-5f14-46b4-a4ea-a86e6e8c4acc" providerId="ADAL" clId="{BEBF8FBA-775B-4EDD-BA0B-EC9CBA91A509}" dt="2022-02-10T12:50:53.545" v="395" actId="27028"/>
          <pc:sldLayoutMkLst>
            <pc:docMk/>
            <pc:sldMasterMk cId="313585842" sldId="2147483689"/>
            <pc:sldLayoutMk cId="2334207286" sldId="2147483690"/>
          </pc:sldLayoutMkLst>
        </pc:sldLayoutChg>
        <pc:sldLayoutChg chg="add">
          <pc:chgData name="Marta" userId="eac6eb22-5f14-46b4-a4ea-a86e6e8c4acc" providerId="ADAL" clId="{BEBF8FBA-775B-4EDD-BA0B-EC9CBA91A509}" dt="2022-02-10T12:50:53.580" v="397" actId="27028"/>
          <pc:sldLayoutMkLst>
            <pc:docMk/>
            <pc:sldMasterMk cId="313585842" sldId="2147483689"/>
            <pc:sldLayoutMk cId="1340085948" sldId="2147483691"/>
          </pc:sldLayoutMkLst>
        </pc:sldLayoutChg>
        <pc:sldLayoutChg chg="add">
          <pc:chgData name="Marta" userId="eac6eb22-5f14-46b4-a4ea-a86e6e8c4acc" providerId="ADAL" clId="{BEBF8FBA-775B-4EDD-BA0B-EC9CBA91A509}" dt="2022-02-10T12:50:53.707" v="407" actId="27028"/>
          <pc:sldLayoutMkLst>
            <pc:docMk/>
            <pc:sldMasterMk cId="313585842" sldId="2147483689"/>
            <pc:sldLayoutMk cId="2813860503" sldId="2147483701"/>
          </pc:sldLayoutMkLst>
        </pc:sldLayoutChg>
      </pc:sldMasterChg>
      <pc:sldMasterChg chg="modSp mod">
        <pc:chgData name="Marta" userId="eac6eb22-5f14-46b4-a4ea-a86e6e8c4acc" providerId="ADAL" clId="{BEBF8FBA-775B-4EDD-BA0B-EC9CBA91A509}" dt="2022-02-09T12:42:59.582" v="48" actId="14100"/>
        <pc:sldMasterMkLst>
          <pc:docMk/>
          <pc:sldMasterMk cId="756595898" sldId="2147483863"/>
        </pc:sldMasterMkLst>
        <pc:spChg chg="mod">
          <ac:chgData name="Marta" userId="eac6eb22-5f14-46b4-a4ea-a86e6e8c4acc" providerId="ADAL" clId="{BEBF8FBA-775B-4EDD-BA0B-EC9CBA91A509}" dt="2022-02-09T12:42:59.582" v="48" actId="14100"/>
          <ac:spMkLst>
            <pc:docMk/>
            <pc:sldMasterMk cId="756595898" sldId="2147483863"/>
            <ac:spMk id="6" creationId="{1F0C379E-C901-4435-91B9-11E96F0DCF77}"/>
          </ac:spMkLst>
        </pc:spChg>
      </pc:sldMasterChg>
      <pc:sldMasterChg chg="del delSldLayout">
        <pc:chgData name="Marta" userId="eac6eb22-5f14-46b4-a4ea-a86e6e8c4acc" providerId="ADAL" clId="{BEBF8FBA-775B-4EDD-BA0B-EC9CBA91A509}" dt="2022-02-09T12:52:03.086" v="252" actId="47"/>
        <pc:sldMasterMkLst>
          <pc:docMk/>
          <pc:sldMasterMk cId="2563307676" sldId="2147483970"/>
        </pc:sldMasterMkLst>
        <pc:sldLayoutChg chg="del">
          <pc:chgData name="Marta" userId="eac6eb22-5f14-46b4-a4ea-a86e6e8c4acc" providerId="ADAL" clId="{BEBF8FBA-775B-4EDD-BA0B-EC9CBA91A509}" dt="2022-02-09T12:52:03.086" v="252" actId="47"/>
          <pc:sldLayoutMkLst>
            <pc:docMk/>
            <pc:sldMasterMk cId="2563307676" sldId="2147483970"/>
            <pc:sldLayoutMk cId="1198839561" sldId="2147483971"/>
          </pc:sldLayoutMkLst>
        </pc:sldLayoutChg>
        <pc:sldLayoutChg chg="del">
          <pc:chgData name="Marta" userId="eac6eb22-5f14-46b4-a4ea-a86e6e8c4acc" providerId="ADAL" clId="{BEBF8FBA-775B-4EDD-BA0B-EC9CBA91A509}" dt="2022-02-09T12:52:03.086" v="252" actId="47"/>
          <pc:sldLayoutMkLst>
            <pc:docMk/>
            <pc:sldMasterMk cId="2563307676" sldId="2147483970"/>
            <pc:sldLayoutMk cId="3608689173" sldId="2147483972"/>
          </pc:sldLayoutMkLst>
        </pc:sldLayoutChg>
        <pc:sldLayoutChg chg="del">
          <pc:chgData name="Marta" userId="eac6eb22-5f14-46b4-a4ea-a86e6e8c4acc" providerId="ADAL" clId="{BEBF8FBA-775B-4EDD-BA0B-EC9CBA91A509}" dt="2022-02-09T12:52:03.086" v="252" actId="47"/>
          <pc:sldLayoutMkLst>
            <pc:docMk/>
            <pc:sldMasterMk cId="2563307676" sldId="2147483970"/>
            <pc:sldLayoutMk cId="412292347" sldId="2147483973"/>
          </pc:sldLayoutMkLst>
        </pc:sldLayoutChg>
        <pc:sldLayoutChg chg="del">
          <pc:chgData name="Marta" userId="eac6eb22-5f14-46b4-a4ea-a86e6e8c4acc" providerId="ADAL" clId="{BEBF8FBA-775B-4EDD-BA0B-EC9CBA91A509}" dt="2022-02-09T12:52:03.086" v="252" actId="47"/>
          <pc:sldLayoutMkLst>
            <pc:docMk/>
            <pc:sldMasterMk cId="2563307676" sldId="2147483970"/>
            <pc:sldLayoutMk cId="3581999378" sldId="2147483974"/>
          </pc:sldLayoutMkLst>
        </pc:sldLayoutChg>
        <pc:sldLayoutChg chg="del">
          <pc:chgData name="Marta" userId="eac6eb22-5f14-46b4-a4ea-a86e6e8c4acc" providerId="ADAL" clId="{BEBF8FBA-775B-4EDD-BA0B-EC9CBA91A509}" dt="2022-02-09T12:52:03.086" v="252" actId="47"/>
          <pc:sldLayoutMkLst>
            <pc:docMk/>
            <pc:sldMasterMk cId="2563307676" sldId="2147483970"/>
            <pc:sldLayoutMk cId="1272670529" sldId="2147483975"/>
          </pc:sldLayoutMkLst>
        </pc:sldLayoutChg>
      </pc:sldMasterChg>
    </pc:docChg>
  </pc:docChgLst>
  <pc:docChgLst>
    <pc:chgData name="Marta" userId="eac6eb22-5f14-46b4-a4ea-a86e6e8c4acc" providerId="ADAL" clId="{A1C68934-1537-41A6-97AA-04B81BE4E32E}"/>
    <pc:docChg chg="undo custSel modSld">
      <pc:chgData name="Marta" userId="eac6eb22-5f14-46b4-a4ea-a86e6e8c4acc" providerId="ADAL" clId="{A1C68934-1537-41A6-97AA-04B81BE4E32E}" dt="2021-10-11T21:21:10.252" v="335" actId="1076"/>
      <pc:docMkLst>
        <pc:docMk/>
      </pc:docMkLst>
      <pc:sldChg chg="modSp mod">
        <pc:chgData name="Marta" userId="eac6eb22-5f14-46b4-a4ea-a86e6e8c4acc" providerId="ADAL" clId="{A1C68934-1537-41A6-97AA-04B81BE4E32E}" dt="2021-10-11T21:21:10.252" v="335" actId="1076"/>
        <pc:sldMkLst>
          <pc:docMk/>
          <pc:sldMk cId="2083658885" sldId="900"/>
        </pc:sldMkLst>
        <pc:spChg chg="mod">
          <ac:chgData name="Marta" userId="eac6eb22-5f14-46b4-a4ea-a86e6e8c4acc" providerId="ADAL" clId="{A1C68934-1537-41A6-97AA-04B81BE4E32E}" dt="2021-10-11T21:11:01.846" v="96" actId="6549"/>
          <ac:spMkLst>
            <pc:docMk/>
            <pc:sldMk cId="2083658885" sldId="900"/>
            <ac:spMk id="2" creationId="{F49F4E2B-EEB0-4736-A001-E9CD8947E750}"/>
          </ac:spMkLst>
        </pc:spChg>
        <pc:picChg chg="mod">
          <ac:chgData name="Marta" userId="eac6eb22-5f14-46b4-a4ea-a86e6e8c4acc" providerId="ADAL" clId="{A1C68934-1537-41A6-97AA-04B81BE4E32E}" dt="2021-10-11T21:21:10.252" v="335" actId="1076"/>
          <ac:picMkLst>
            <pc:docMk/>
            <pc:sldMk cId="2083658885" sldId="900"/>
            <ac:picMk id="3076" creationId="{9A236371-ED4A-4695-B55B-02EF20E85E05}"/>
          </ac:picMkLst>
        </pc:picChg>
      </pc:sldChg>
      <pc:sldChg chg="delSp modSp mod">
        <pc:chgData name="Marta" userId="eac6eb22-5f14-46b4-a4ea-a86e6e8c4acc" providerId="ADAL" clId="{A1C68934-1537-41A6-97AA-04B81BE4E32E}" dt="2021-10-11T21:20:51.489" v="334" actId="20577"/>
        <pc:sldMkLst>
          <pc:docMk/>
          <pc:sldMk cId="644561616" sldId="901"/>
        </pc:sldMkLst>
        <pc:spChg chg="mod">
          <ac:chgData name="Marta" userId="eac6eb22-5f14-46b4-a4ea-a86e6e8c4acc" providerId="ADAL" clId="{A1C68934-1537-41A6-97AA-04B81BE4E32E}" dt="2021-10-11T21:20:51.489" v="334" actId="20577"/>
          <ac:spMkLst>
            <pc:docMk/>
            <pc:sldMk cId="644561616" sldId="901"/>
            <ac:spMk id="2" creationId="{F49F4E2B-EEB0-4736-A001-E9CD8947E750}"/>
          </ac:spMkLst>
        </pc:spChg>
        <pc:picChg chg="del">
          <ac:chgData name="Marta" userId="eac6eb22-5f14-46b4-a4ea-a86e6e8c4acc" providerId="ADAL" clId="{A1C68934-1537-41A6-97AA-04B81BE4E32E}" dt="2021-10-11T21:10:05.416" v="52" actId="478"/>
          <ac:picMkLst>
            <pc:docMk/>
            <pc:sldMk cId="644561616" sldId="901"/>
            <ac:picMk id="3076" creationId="{9A236371-ED4A-4695-B55B-02EF20E85E05}"/>
          </ac:picMkLst>
        </pc:picChg>
      </pc:sldChg>
    </pc:docChg>
  </pc:docChgLst>
  <pc:docChgLst>
    <pc:chgData name="Marta" userId="eac6eb22-5f14-46b4-a4ea-a86e6e8c4acc" providerId="ADAL" clId="{6A11B075-55F7-4093-928F-661E86CC41D9}"/>
    <pc:docChg chg="undo custSel addSld delSld modSld addMainMaster delMainMaster addSection delSection">
      <pc:chgData name="Marta" userId="eac6eb22-5f14-46b4-a4ea-a86e6e8c4acc" providerId="ADAL" clId="{6A11B075-55F7-4093-928F-661E86CC41D9}" dt="2021-12-07T17:21:34.560" v="1216" actId="20577"/>
      <pc:docMkLst>
        <pc:docMk/>
      </pc:docMkLst>
      <pc:sldChg chg="modSp mod">
        <pc:chgData name="Marta" userId="eac6eb22-5f14-46b4-a4ea-a86e6e8c4acc" providerId="ADAL" clId="{6A11B075-55F7-4093-928F-661E86CC41D9}" dt="2021-11-11T13:35:55.738" v="19" actId="20577"/>
        <pc:sldMkLst>
          <pc:docMk/>
          <pc:sldMk cId="573922979" sldId="256"/>
        </pc:sldMkLst>
        <pc:spChg chg="mod">
          <ac:chgData name="Marta" userId="eac6eb22-5f14-46b4-a4ea-a86e6e8c4acc" providerId="ADAL" clId="{6A11B075-55F7-4093-928F-661E86CC41D9}" dt="2021-11-11T13:35:55.738" v="19" actId="20577"/>
          <ac:spMkLst>
            <pc:docMk/>
            <pc:sldMk cId="573922979" sldId="256"/>
            <ac:spMk id="4" creationId="{00000000-0000-0000-0000-000000000000}"/>
          </ac:spMkLst>
        </pc:spChg>
      </pc:sldChg>
      <pc:sldChg chg="modSp mod">
        <pc:chgData name="Marta" userId="eac6eb22-5f14-46b4-a4ea-a86e6e8c4acc" providerId="ADAL" clId="{6A11B075-55F7-4093-928F-661E86CC41D9}" dt="2021-12-07T16:28:01.549" v="1161" actId="14100"/>
        <pc:sldMkLst>
          <pc:docMk/>
          <pc:sldMk cId="2325718728" sldId="257"/>
        </pc:sldMkLst>
        <pc:spChg chg="mod">
          <ac:chgData name="Marta" userId="eac6eb22-5f14-46b4-a4ea-a86e6e8c4acc" providerId="ADAL" clId="{6A11B075-55F7-4093-928F-661E86CC41D9}" dt="2021-12-07T16:28:01.549" v="1161" actId="14100"/>
          <ac:spMkLst>
            <pc:docMk/>
            <pc:sldMk cId="2325718728" sldId="257"/>
            <ac:spMk id="10" creationId="{6D5EDE2A-40A4-4199-AAF2-68729E10C1E4}"/>
          </ac:spMkLst>
        </pc:spChg>
      </pc:sldChg>
      <pc:sldChg chg="modSp mod">
        <pc:chgData name="Marta" userId="eac6eb22-5f14-46b4-a4ea-a86e6e8c4acc" providerId="ADAL" clId="{6A11B075-55F7-4093-928F-661E86CC41D9}" dt="2021-11-11T13:38:27.838" v="112" actId="20577"/>
        <pc:sldMkLst>
          <pc:docMk/>
          <pc:sldMk cId="3246698477" sldId="259"/>
        </pc:sldMkLst>
        <pc:spChg chg="mod">
          <ac:chgData name="Marta" userId="eac6eb22-5f14-46b4-a4ea-a86e6e8c4acc" providerId="ADAL" clId="{6A11B075-55F7-4093-928F-661E86CC41D9}" dt="2021-11-11T13:38:27.838" v="112" actId="20577"/>
          <ac:spMkLst>
            <pc:docMk/>
            <pc:sldMk cId="3246698477" sldId="259"/>
            <ac:spMk id="6" creationId="{A0EE4CC9-0880-42C6-9DE7-6F418E1E107B}"/>
          </ac:spMkLst>
        </pc:spChg>
      </pc:sldChg>
      <pc:sldChg chg="add del modNotes">
        <pc:chgData name="Marta" userId="eac6eb22-5f14-46b4-a4ea-a86e6e8c4acc" providerId="ADAL" clId="{6A11B075-55F7-4093-928F-661E86CC41D9}" dt="2021-12-06T13:49:54.843" v="616" actId="27636"/>
        <pc:sldMkLst>
          <pc:docMk/>
          <pc:sldMk cId="0" sldId="260"/>
        </pc:sldMkLst>
      </pc:sldChg>
      <pc:sldChg chg="add del modNotes">
        <pc:chgData name="Marta" userId="eac6eb22-5f14-46b4-a4ea-a86e6e8c4acc" providerId="ADAL" clId="{6A11B075-55F7-4093-928F-661E86CC41D9}" dt="2021-12-06T13:49:54.852" v="617" actId="27636"/>
        <pc:sldMkLst>
          <pc:docMk/>
          <pc:sldMk cId="0" sldId="261"/>
        </pc:sldMkLst>
      </pc:sldChg>
      <pc:sldChg chg="add del modNotes">
        <pc:chgData name="Marta" userId="eac6eb22-5f14-46b4-a4ea-a86e6e8c4acc" providerId="ADAL" clId="{6A11B075-55F7-4093-928F-661E86CC41D9}" dt="2021-12-06T13:49:54.861" v="618" actId="27636"/>
        <pc:sldMkLst>
          <pc:docMk/>
          <pc:sldMk cId="0" sldId="262"/>
        </pc:sldMkLst>
      </pc:sldChg>
      <pc:sldChg chg="add del modNotes">
        <pc:chgData name="Marta" userId="eac6eb22-5f14-46b4-a4ea-a86e6e8c4acc" providerId="ADAL" clId="{6A11B075-55F7-4093-928F-661E86CC41D9}" dt="2021-12-06T13:49:54.869" v="619" actId="27636"/>
        <pc:sldMkLst>
          <pc:docMk/>
          <pc:sldMk cId="0" sldId="263"/>
        </pc:sldMkLst>
      </pc:sldChg>
      <pc:sldChg chg="add del modNotes">
        <pc:chgData name="Marta" userId="eac6eb22-5f14-46b4-a4ea-a86e6e8c4acc" providerId="ADAL" clId="{6A11B075-55F7-4093-928F-661E86CC41D9}" dt="2021-12-06T13:49:54.877" v="620" actId="27636"/>
        <pc:sldMkLst>
          <pc:docMk/>
          <pc:sldMk cId="0" sldId="264"/>
        </pc:sldMkLst>
      </pc:sldChg>
      <pc:sldChg chg="add del modNotes">
        <pc:chgData name="Marta" userId="eac6eb22-5f14-46b4-a4ea-a86e6e8c4acc" providerId="ADAL" clId="{6A11B075-55F7-4093-928F-661E86CC41D9}" dt="2021-12-06T13:49:54.885" v="621" actId="27636"/>
        <pc:sldMkLst>
          <pc:docMk/>
          <pc:sldMk cId="0" sldId="265"/>
        </pc:sldMkLst>
      </pc:sldChg>
      <pc:sldChg chg="add del modNotes">
        <pc:chgData name="Marta" userId="eac6eb22-5f14-46b4-a4ea-a86e6e8c4acc" providerId="ADAL" clId="{6A11B075-55F7-4093-928F-661E86CC41D9}" dt="2021-12-06T13:49:54.894" v="622" actId="27636"/>
        <pc:sldMkLst>
          <pc:docMk/>
          <pc:sldMk cId="0" sldId="266"/>
        </pc:sldMkLst>
      </pc:sldChg>
      <pc:sldChg chg="del">
        <pc:chgData name="Marta" userId="eac6eb22-5f14-46b4-a4ea-a86e6e8c4acc" providerId="ADAL" clId="{6A11B075-55F7-4093-928F-661E86CC41D9}" dt="2021-11-11T13:43:16.462" v="197" actId="2696"/>
        <pc:sldMkLst>
          <pc:docMk/>
          <pc:sldMk cId="24055706" sldId="266"/>
        </pc:sldMkLst>
      </pc:sldChg>
      <pc:sldChg chg="add del modNotes">
        <pc:chgData name="Marta" userId="eac6eb22-5f14-46b4-a4ea-a86e6e8c4acc" providerId="ADAL" clId="{6A11B075-55F7-4093-928F-661E86CC41D9}" dt="2021-12-06T13:49:54.902" v="623" actId="27636"/>
        <pc:sldMkLst>
          <pc:docMk/>
          <pc:sldMk cId="0" sldId="267"/>
        </pc:sldMkLst>
      </pc:sldChg>
      <pc:sldChg chg="add del modNotes">
        <pc:chgData name="Marta" userId="eac6eb22-5f14-46b4-a4ea-a86e6e8c4acc" providerId="ADAL" clId="{6A11B075-55F7-4093-928F-661E86CC41D9}" dt="2021-12-06T13:49:54.912" v="624" actId="27636"/>
        <pc:sldMkLst>
          <pc:docMk/>
          <pc:sldMk cId="0" sldId="268"/>
        </pc:sldMkLst>
      </pc:sldChg>
      <pc:sldChg chg="add del modNotes">
        <pc:chgData name="Marta" userId="eac6eb22-5f14-46b4-a4ea-a86e6e8c4acc" providerId="ADAL" clId="{6A11B075-55F7-4093-928F-661E86CC41D9}" dt="2021-12-06T13:49:54.920" v="625" actId="27636"/>
        <pc:sldMkLst>
          <pc:docMk/>
          <pc:sldMk cId="0" sldId="269"/>
        </pc:sldMkLst>
      </pc:sldChg>
      <pc:sldChg chg="add del modNotes">
        <pc:chgData name="Marta" userId="eac6eb22-5f14-46b4-a4ea-a86e6e8c4acc" providerId="ADAL" clId="{6A11B075-55F7-4093-928F-661E86CC41D9}" dt="2021-12-06T13:49:54.928" v="626" actId="27636"/>
        <pc:sldMkLst>
          <pc:docMk/>
          <pc:sldMk cId="0" sldId="270"/>
        </pc:sldMkLst>
      </pc:sldChg>
      <pc:sldChg chg="add del modNotes">
        <pc:chgData name="Marta" userId="eac6eb22-5f14-46b4-a4ea-a86e6e8c4acc" providerId="ADAL" clId="{6A11B075-55F7-4093-928F-661E86CC41D9}" dt="2021-12-06T13:49:54.937" v="627" actId="27636"/>
        <pc:sldMkLst>
          <pc:docMk/>
          <pc:sldMk cId="0" sldId="271"/>
        </pc:sldMkLst>
      </pc:sldChg>
      <pc:sldChg chg="add del modNotes">
        <pc:chgData name="Marta" userId="eac6eb22-5f14-46b4-a4ea-a86e6e8c4acc" providerId="ADAL" clId="{6A11B075-55F7-4093-928F-661E86CC41D9}" dt="2021-12-06T13:49:54.946" v="628" actId="27636"/>
        <pc:sldMkLst>
          <pc:docMk/>
          <pc:sldMk cId="0" sldId="272"/>
        </pc:sldMkLst>
      </pc:sldChg>
      <pc:sldChg chg="del">
        <pc:chgData name="Marta" userId="eac6eb22-5f14-46b4-a4ea-a86e6e8c4acc" providerId="ADAL" clId="{6A11B075-55F7-4093-928F-661E86CC41D9}" dt="2021-11-11T13:43:16.462" v="197" actId="2696"/>
        <pc:sldMkLst>
          <pc:docMk/>
          <pc:sldMk cId="1033159892" sldId="272"/>
        </pc:sldMkLst>
      </pc:sldChg>
      <pc:sldChg chg="add del modNotes">
        <pc:chgData name="Marta" userId="eac6eb22-5f14-46b4-a4ea-a86e6e8c4acc" providerId="ADAL" clId="{6A11B075-55F7-4093-928F-661E86CC41D9}" dt="2021-12-06T13:49:54.954" v="629" actId="27636"/>
        <pc:sldMkLst>
          <pc:docMk/>
          <pc:sldMk cId="0" sldId="273"/>
        </pc:sldMkLst>
      </pc:sldChg>
      <pc:sldChg chg="del">
        <pc:chgData name="Marta" userId="eac6eb22-5f14-46b4-a4ea-a86e6e8c4acc" providerId="ADAL" clId="{6A11B075-55F7-4093-928F-661E86CC41D9}" dt="2021-11-11T13:43:16.462" v="197" actId="2696"/>
        <pc:sldMkLst>
          <pc:docMk/>
          <pc:sldMk cId="277662275" sldId="273"/>
        </pc:sldMkLst>
      </pc:sldChg>
      <pc:sldChg chg="add del modNotes">
        <pc:chgData name="Marta" userId="eac6eb22-5f14-46b4-a4ea-a86e6e8c4acc" providerId="ADAL" clId="{6A11B075-55F7-4093-928F-661E86CC41D9}" dt="2021-12-06T13:49:54.963" v="630" actId="27636"/>
        <pc:sldMkLst>
          <pc:docMk/>
          <pc:sldMk cId="0" sldId="274"/>
        </pc:sldMkLst>
      </pc:sldChg>
      <pc:sldChg chg="del">
        <pc:chgData name="Marta" userId="eac6eb22-5f14-46b4-a4ea-a86e6e8c4acc" providerId="ADAL" clId="{6A11B075-55F7-4093-928F-661E86CC41D9}" dt="2021-11-11T13:43:16.462" v="197" actId="2696"/>
        <pc:sldMkLst>
          <pc:docMk/>
          <pc:sldMk cId="2102328758" sldId="274"/>
        </pc:sldMkLst>
      </pc:sldChg>
      <pc:sldChg chg="add del modNotes">
        <pc:chgData name="Marta" userId="eac6eb22-5f14-46b4-a4ea-a86e6e8c4acc" providerId="ADAL" clId="{6A11B075-55F7-4093-928F-661E86CC41D9}" dt="2021-12-06T13:49:54.970" v="631" actId="27636"/>
        <pc:sldMkLst>
          <pc:docMk/>
          <pc:sldMk cId="0" sldId="275"/>
        </pc:sldMkLst>
      </pc:sldChg>
      <pc:sldChg chg="del">
        <pc:chgData name="Marta" userId="eac6eb22-5f14-46b4-a4ea-a86e6e8c4acc" providerId="ADAL" clId="{6A11B075-55F7-4093-928F-661E86CC41D9}" dt="2021-11-11T13:43:16.462" v="197" actId="2696"/>
        <pc:sldMkLst>
          <pc:docMk/>
          <pc:sldMk cId="810840618" sldId="275"/>
        </pc:sldMkLst>
      </pc:sldChg>
      <pc:sldChg chg="add del modNotes">
        <pc:chgData name="Marta" userId="eac6eb22-5f14-46b4-a4ea-a86e6e8c4acc" providerId="ADAL" clId="{6A11B075-55F7-4093-928F-661E86CC41D9}" dt="2021-12-06T13:49:54.978" v="632" actId="27636"/>
        <pc:sldMkLst>
          <pc:docMk/>
          <pc:sldMk cId="0" sldId="276"/>
        </pc:sldMkLst>
      </pc:sldChg>
      <pc:sldChg chg="del">
        <pc:chgData name="Marta" userId="eac6eb22-5f14-46b4-a4ea-a86e6e8c4acc" providerId="ADAL" clId="{6A11B075-55F7-4093-928F-661E86CC41D9}" dt="2021-11-11T13:43:16.462" v="197" actId="2696"/>
        <pc:sldMkLst>
          <pc:docMk/>
          <pc:sldMk cId="3817157051" sldId="276"/>
        </pc:sldMkLst>
      </pc:sldChg>
      <pc:sldChg chg="add del modNotes">
        <pc:chgData name="Marta" userId="eac6eb22-5f14-46b4-a4ea-a86e6e8c4acc" providerId="ADAL" clId="{6A11B075-55F7-4093-928F-661E86CC41D9}" dt="2021-12-06T13:49:54.986" v="633" actId="27636"/>
        <pc:sldMkLst>
          <pc:docMk/>
          <pc:sldMk cId="0" sldId="277"/>
        </pc:sldMkLst>
      </pc:sldChg>
      <pc:sldChg chg="del">
        <pc:chgData name="Marta" userId="eac6eb22-5f14-46b4-a4ea-a86e6e8c4acc" providerId="ADAL" clId="{6A11B075-55F7-4093-928F-661E86CC41D9}" dt="2021-11-11T13:43:16.462" v="197" actId="2696"/>
        <pc:sldMkLst>
          <pc:docMk/>
          <pc:sldMk cId="845316378" sldId="277"/>
        </pc:sldMkLst>
      </pc:sldChg>
      <pc:sldChg chg="add del modNotes">
        <pc:chgData name="Marta" userId="eac6eb22-5f14-46b4-a4ea-a86e6e8c4acc" providerId="ADAL" clId="{6A11B075-55F7-4093-928F-661E86CC41D9}" dt="2021-12-06T13:49:54.993" v="634" actId="27636"/>
        <pc:sldMkLst>
          <pc:docMk/>
          <pc:sldMk cId="0" sldId="278"/>
        </pc:sldMkLst>
      </pc:sldChg>
      <pc:sldChg chg="add del modNotes">
        <pc:chgData name="Marta" userId="eac6eb22-5f14-46b4-a4ea-a86e6e8c4acc" providerId="ADAL" clId="{6A11B075-55F7-4093-928F-661E86CC41D9}" dt="2021-12-06T13:49:55" v="635" actId="27636"/>
        <pc:sldMkLst>
          <pc:docMk/>
          <pc:sldMk cId="0" sldId="279"/>
        </pc:sldMkLst>
      </pc:sldChg>
      <pc:sldChg chg="add del modNotes">
        <pc:chgData name="Marta" userId="eac6eb22-5f14-46b4-a4ea-a86e6e8c4acc" providerId="ADAL" clId="{6A11B075-55F7-4093-928F-661E86CC41D9}" dt="2021-12-06T13:49:55.015" v="636" actId="27636"/>
        <pc:sldMkLst>
          <pc:docMk/>
          <pc:sldMk cId="0" sldId="280"/>
        </pc:sldMkLst>
      </pc:sldChg>
      <pc:sldChg chg="del">
        <pc:chgData name="Marta" userId="eac6eb22-5f14-46b4-a4ea-a86e6e8c4acc" providerId="ADAL" clId="{6A11B075-55F7-4093-928F-661E86CC41D9}" dt="2021-11-11T13:43:16.462" v="197" actId="2696"/>
        <pc:sldMkLst>
          <pc:docMk/>
          <pc:sldMk cId="3184647834" sldId="280"/>
        </pc:sldMkLst>
      </pc:sldChg>
      <pc:sldChg chg="del">
        <pc:chgData name="Marta" userId="eac6eb22-5f14-46b4-a4ea-a86e6e8c4acc" providerId="ADAL" clId="{6A11B075-55F7-4093-928F-661E86CC41D9}" dt="2021-11-11T13:43:16.462" v="197" actId="2696"/>
        <pc:sldMkLst>
          <pc:docMk/>
          <pc:sldMk cId="3645085013" sldId="281"/>
        </pc:sldMkLst>
      </pc:sldChg>
      <pc:sldChg chg="del">
        <pc:chgData name="Marta" userId="eac6eb22-5f14-46b4-a4ea-a86e6e8c4acc" providerId="ADAL" clId="{6A11B075-55F7-4093-928F-661E86CC41D9}" dt="2021-11-11T13:43:16.462" v="197" actId="2696"/>
        <pc:sldMkLst>
          <pc:docMk/>
          <pc:sldMk cId="3927574453" sldId="282"/>
        </pc:sldMkLst>
      </pc:sldChg>
      <pc:sldChg chg="del">
        <pc:chgData name="Marta" userId="eac6eb22-5f14-46b4-a4ea-a86e6e8c4acc" providerId="ADAL" clId="{6A11B075-55F7-4093-928F-661E86CC41D9}" dt="2021-11-11T13:43:16.462" v="197" actId="2696"/>
        <pc:sldMkLst>
          <pc:docMk/>
          <pc:sldMk cId="3612526392" sldId="300"/>
        </pc:sldMkLst>
      </pc:sldChg>
      <pc:sldChg chg="del">
        <pc:chgData name="Marta" userId="eac6eb22-5f14-46b4-a4ea-a86e6e8c4acc" providerId="ADAL" clId="{6A11B075-55F7-4093-928F-661E86CC41D9}" dt="2021-11-11T13:43:16.462" v="197" actId="2696"/>
        <pc:sldMkLst>
          <pc:docMk/>
          <pc:sldMk cId="3781590986" sldId="303"/>
        </pc:sldMkLst>
      </pc:sldChg>
      <pc:sldChg chg="del">
        <pc:chgData name="Marta" userId="eac6eb22-5f14-46b4-a4ea-a86e6e8c4acc" providerId="ADAL" clId="{6A11B075-55F7-4093-928F-661E86CC41D9}" dt="2021-11-11T13:43:16.462" v="197" actId="2696"/>
        <pc:sldMkLst>
          <pc:docMk/>
          <pc:sldMk cId="820641223" sldId="304"/>
        </pc:sldMkLst>
      </pc:sldChg>
      <pc:sldChg chg="del">
        <pc:chgData name="Marta" userId="eac6eb22-5f14-46b4-a4ea-a86e6e8c4acc" providerId="ADAL" clId="{6A11B075-55F7-4093-928F-661E86CC41D9}" dt="2021-11-11T13:43:16.462" v="197" actId="2696"/>
        <pc:sldMkLst>
          <pc:docMk/>
          <pc:sldMk cId="2002320644" sldId="306"/>
        </pc:sldMkLst>
      </pc:sldChg>
      <pc:sldChg chg="del">
        <pc:chgData name="Marta" userId="eac6eb22-5f14-46b4-a4ea-a86e6e8c4acc" providerId="ADAL" clId="{6A11B075-55F7-4093-928F-661E86CC41D9}" dt="2021-11-11T13:43:16.462" v="197" actId="2696"/>
        <pc:sldMkLst>
          <pc:docMk/>
          <pc:sldMk cId="3060349664" sldId="307"/>
        </pc:sldMkLst>
      </pc:sldChg>
      <pc:sldChg chg="del">
        <pc:chgData name="Marta" userId="eac6eb22-5f14-46b4-a4ea-a86e6e8c4acc" providerId="ADAL" clId="{6A11B075-55F7-4093-928F-661E86CC41D9}" dt="2021-11-11T13:43:16.462" v="197" actId="2696"/>
        <pc:sldMkLst>
          <pc:docMk/>
          <pc:sldMk cId="1444970342" sldId="308"/>
        </pc:sldMkLst>
      </pc:sldChg>
      <pc:sldChg chg="del">
        <pc:chgData name="Marta" userId="eac6eb22-5f14-46b4-a4ea-a86e6e8c4acc" providerId="ADAL" clId="{6A11B075-55F7-4093-928F-661E86CC41D9}" dt="2021-11-11T13:43:16.462" v="197" actId="2696"/>
        <pc:sldMkLst>
          <pc:docMk/>
          <pc:sldMk cId="2274806815" sldId="309"/>
        </pc:sldMkLst>
      </pc:sldChg>
      <pc:sldChg chg="del">
        <pc:chgData name="Marta" userId="eac6eb22-5f14-46b4-a4ea-a86e6e8c4acc" providerId="ADAL" clId="{6A11B075-55F7-4093-928F-661E86CC41D9}" dt="2021-11-11T13:43:16.462" v="197" actId="2696"/>
        <pc:sldMkLst>
          <pc:docMk/>
          <pc:sldMk cId="2566255380" sldId="310"/>
        </pc:sldMkLst>
      </pc:sldChg>
      <pc:sldChg chg="del">
        <pc:chgData name="Marta" userId="eac6eb22-5f14-46b4-a4ea-a86e6e8c4acc" providerId="ADAL" clId="{6A11B075-55F7-4093-928F-661E86CC41D9}" dt="2021-11-11T13:43:16.462" v="197" actId="2696"/>
        <pc:sldMkLst>
          <pc:docMk/>
          <pc:sldMk cId="3342761892" sldId="311"/>
        </pc:sldMkLst>
      </pc:sldChg>
      <pc:sldChg chg="del">
        <pc:chgData name="Marta" userId="eac6eb22-5f14-46b4-a4ea-a86e6e8c4acc" providerId="ADAL" clId="{6A11B075-55F7-4093-928F-661E86CC41D9}" dt="2021-11-11T13:43:16.462" v="197" actId="2696"/>
        <pc:sldMkLst>
          <pc:docMk/>
          <pc:sldMk cId="3241508373" sldId="312"/>
        </pc:sldMkLst>
      </pc:sldChg>
      <pc:sldChg chg="del">
        <pc:chgData name="Marta" userId="eac6eb22-5f14-46b4-a4ea-a86e6e8c4acc" providerId="ADAL" clId="{6A11B075-55F7-4093-928F-661E86CC41D9}" dt="2021-11-11T13:43:16.462" v="197" actId="2696"/>
        <pc:sldMkLst>
          <pc:docMk/>
          <pc:sldMk cId="2382696034" sldId="313"/>
        </pc:sldMkLst>
      </pc:sldChg>
      <pc:sldChg chg="del">
        <pc:chgData name="Marta" userId="eac6eb22-5f14-46b4-a4ea-a86e6e8c4acc" providerId="ADAL" clId="{6A11B075-55F7-4093-928F-661E86CC41D9}" dt="2021-11-11T13:43:16.462" v="197" actId="2696"/>
        <pc:sldMkLst>
          <pc:docMk/>
          <pc:sldMk cId="4090473518" sldId="314"/>
        </pc:sldMkLst>
      </pc:sldChg>
      <pc:sldChg chg="del">
        <pc:chgData name="Marta" userId="eac6eb22-5f14-46b4-a4ea-a86e6e8c4acc" providerId="ADAL" clId="{6A11B075-55F7-4093-928F-661E86CC41D9}" dt="2021-11-11T13:43:16.462" v="197" actId="2696"/>
        <pc:sldMkLst>
          <pc:docMk/>
          <pc:sldMk cId="2480905875" sldId="315"/>
        </pc:sldMkLst>
      </pc:sldChg>
      <pc:sldChg chg="del">
        <pc:chgData name="Marta" userId="eac6eb22-5f14-46b4-a4ea-a86e6e8c4acc" providerId="ADAL" clId="{6A11B075-55F7-4093-928F-661E86CC41D9}" dt="2021-11-11T13:43:16.462" v="197" actId="2696"/>
        <pc:sldMkLst>
          <pc:docMk/>
          <pc:sldMk cId="337922122" sldId="317"/>
        </pc:sldMkLst>
      </pc:sldChg>
      <pc:sldChg chg="del">
        <pc:chgData name="Marta" userId="eac6eb22-5f14-46b4-a4ea-a86e6e8c4acc" providerId="ADAL" clId="{6A11B075-55F7-4093-928F-661E86CC41D9}" dt="2021-11-11T13:43:16.462" v="197" actId="2696"/>
        <pc:sldMkLst>
          <pc:docMk/>
          <pc:sldMk cId="3636245411" sldId="383"/>
        </pc:sldMkLst>
      </pc:sldChg>
      <pc:sldChg chg="del">
        <pc:chgData name="Marta" userId="eac6eb22-5f14-46b4-a4ea-a86e6e8c4acc" providerId="ADAL" clId="{6A11B075-55F7-4093-928F-661E86CC41D9}" dt="2021-11-11T13:43:16.462" v="197" actId="2696"/>
        <pc:sldMkLst>
          <pc:docMk/>
          <pc:sldMk cId="3149240990" sldId="402"/>
        </pc:sldMkLst>
      </pc:sldChg>
      <pc:sldChg chg="del">
        <pc:chgData name="Marta" userId="eac6eb22-5f14-46b4-a4ea-a86e6e8c4acc" providerId="ADAL" clId="{6A11B075-55F7-4093-928F-661E86CC41D9}" dt="2021-11-11T13:43:16.462" v="197" actId="2696"/>
        <pc:sldMkLst>
          <pc:docMk/>
          <pc:sldMk cId="3997003595" sldId="403"/>
        </pc:sldMkLst>
      </pc:sldChg>
      <pc:sldChg chg="del">
        <pc:chgData name="Marta" userId="eac6eb22-5f14-46b4-a4ea-a86e6e8c4acc" providerId="ADAL" clId="{6A11B075-55F7-4093-928F-661E86CC41D9}" dt="2021-11-11T13:43:16.462" v="197" actId="2696"/>
        <pc:sldMkLst>
          <pc:docMk/>
          <pc:sldMk cId="2673223902" sldId="404"/>
        </pc:sldMkLst>
      </pc:sldChg>
      <pc:sldChg chg="del">
        <pc:chgData name="Marta" userId="eac6eb22-5f14-46b4-a4ea-a86e6e8c4acc" providerId="ADAL" clId="{6A11B075-55F7-4093-928F-661E86CC41D9}" dt="2021-11-11T13:43:16.462" v="197" actId="2696"/>
        <pc:sldMkLst>
          <pc:docMk/>
          <pc:sldMk cId="2328248931" sldId="405"/>
        </pc:sldMkLst>
      </pc:sldChg>
      <pc:sldChg chg="del">
        <pc:chgData name="Marta" userId="eac6eb22-5f14-46b4-a4ea-a86e6e8c4acc" providerId="ADAL" clId="{6A11B075-55F7-4093-928F-661E86CC41D9}" dt="2021-11-11T13:43:16.462" v="197" actId="2696"/>
        <pc:sldMkLst>
          <pc:docMk/>
          <pc:sldMk cId="1901064434" sldId="406"/>
        </pc:sldMkLst>
      </pc:sldChg>
      <pc:sldChg chg="del">
        <pc:chgData name="Marta" userId="eac6eb22-5f14-46b4-a4ea-a86e6e8c4acc" providerId="ADAL" clId="{6A11B075-55F7-4093-928F-661E86CC41D9}" dt="2021-11-11T13:43:16.462" v="197" actId="2696"/>
        <pc:sldMkLst>
          <pc:docMk/>
          <pc:sldMk cId="3970851802" sldId="446"/>
        </pc:sldMkLst>
      </pc:sldChg>
      <pc:sldChg chg="addSp delSp modSp mod">
        <pc:chgData name="Marta" userId="eac6eb22-5f14-46b4-a4ea-a86e6e8c4acc" providerId="ADAL" clId="{6A11B075-55F7-4093-928F-661E86CC41D9}" dt="2021-12-07T17:21:34.560" v="1216" actId="20577"/>
        <pc:sldMkLst>
          <pc:docMk/>
          <pc:sldMk cId="2693195115" sldId="461"/>
        </pc:sldMkLst>
        <pc:spChg chg="add del mod ord">
          <ac:chgData name="Marta" userId="eac6eb22-5f14-46b4-a4ea-a86e6e8c4acc" providerId="ADAL" clId="{6A11B075-55F7-4093-928F-661E86CC41D9}" dt="2021-11-11T14:02:44.341" v="445" actId="478"/>
          <ac:spMkLst>
            <pc:docMk/>
            <pc:sldMk cId="2693195115" sldId="461"/>
            <ac:spMk id="4" creationId="{A73E9FA9-7726-4337-8AF7-AF81AE00EC78}"/>
          </ac:spMkLst>
        </pc:spChg>
        <pc:spChg chg="add mod">
          <ac:chgData name="Marta" userId="eac6eb22-5f14-46b4-a4ea-a86e6e8c4acc" providerId="ADAL" clId="{6A11B075-55F7-4093-928F-661E86CC41D9}" dt="2021-12-07T16:14:13.196" v="1083" actId="120"/>
          <ac:spMkLst>
            <pc:docMk/>
            <pc:sldMk cId="2693195115" sldId="461"/>
            <ac:spMk id="4" creationId="{FDB68BBA-EE61-4113-AD58-6F96D333105C}"/>
          </ac:spMkLst>
        </pc:spChg>
        <pc:spChg chg="add mod">
          <ac:chgData name="Marta" userId="eac6eb22-5f14-46b4-a4ea-a86e6e8c4acc" providerId="ADAL" clId="{6A11B075-55F7-4093-928F-661E86CC41D9}" dt="2021-12-07T16:14:13.196" v="1083" actId="120"/>
          <ac:spMkLst>
            <pc:docMk/>
            <pc:sldMk cId="2693195115" sldId="461"/>
            <ac:spMk id="10" creationId="{12386575-8FA1-4E4B-8076-656559653B6E}"/>
          </ac:spMkLst>
        </pc:spChg>
        <pc:spChg chg="mod">
          <ac:chgData name="Marta" userId="eac6eb22-5f14-46b4-a4ea-a86e6e8c4acc" providerId="ADAL" clId="{6A11B075-55F7-4093-928F-661E86CC41D9}" dt="2021-12-07T17:21:34.560" v="1216" actId="20577"/>
          <ac:spMkLst>
            <pc:docMk/>
            <pc:sldMk cId="2693195115" sldId="461"/>
            <ac:spMk id="14" creationId="{81CEB081-CD23-4709-BA68-D3043B6010C2}"/>
          </ac:spMkLst>
        </pc:spChg>
        <pc:spChg chg="mod">
          <ac:chgData name="Marta" userId="eac6eb22-5f14-46b4-a4ea-a86e6e8c4acc" providerId="ADAL" clId="{6A11B075-55F7-4093-928F-661E86CC41D9}" dt="2021-12-06T15:30:53.017" v="644"/>
          <ac:spMkLst>
            <pc:docMk/>
            <pc:sldMk cId="2693195115" sldId="461"/>
            <ac:spMk id="16" creationId="{A188A548-96A8-4D2F-8179-7CB96D16B0F5}"/>
          </ac:spMkLst>
        </pc:spChg>
        <pc:grpChg chg="add mod">
          <ac:chgData name="Marta" userId="eac6eb22-5f14-46b4-a4ea-a86e6e8c4acc" providerId="ADAL" clId="{6A11B075-55F7-4093-928F-661E86CC41D9}" dt="2021-12-07T16:11:46.204" v="1082" actId="164"/>
          <ac:grpSpMkLst>
            <pc:docMk/>
            <pc:sldMk cId="2693195115" sldId="461"/>
            <ac:grpSpMk id="2" creationId="{C79CE5A5-5DF8-401C-A93E-78CC4FBBC76C}"/>
          </ac:grpSpMkLst>
        </pc:grpChg>
        <pc:picChg chg="add del mod">
          <ac:chgData name="Marta" userId="eac6eb22-5f14-46b4-a4ea-a86e6e8c4acc" providerId="ADAL" clId="{6A11B075-55F7-4093-928F-661E86CC41D9}" dt="2021-12-07T16:01:34.165" v="1050" actId="478"/>
          <ac:picMkLst>
            <pc:docMk/>
            <pc:sldMk cId="2693195115" sldId="461"/>
            <ac:picMk id="3" creationId="{0A01A819-6941-4C3D-AB15-E23267640927}"/>
          </ac:picMkLst>
        </pc:picChg>
        <pc:picChg chg="add del mod">
          <ac:chgData name="Marta" userId="eac6eb22-5f14-46b4-a4ea-a86e6e8c4acc" providerId="ADAL" clId="{6A11B075-55F7-4093-928F-661E86CC41D9}" dt="2021-11-11T13:40:56.414" v="134" actId="478"/>
          <ac:picMkLst>
            <pc:docMk/>
            <pc:sldMk cId="2693195115" sldId="461"/>
            <ac:picMk id="3" creationId="{411BEC32-161D-4BBC-9FFF-DD2FB29D6334}"/>
          </ac:picMkLst>
        </pc:picChg>
        <pc:picChg chg="add del mod">
          <ac:chgData name="Marta" userId="eac6eb22-5f14-46b4-a4ea-a86e6e8c4acc" providerId="ADAL" clId="{6A11B075-55F7-4093-928F-661E86CC41D9}" dt="2021-11-11T13:41:52.598" v="184" actId="478"/>
          <ac:picMkLst>
            <pc:docMk/>
            <pc:sldMk cId="2693195115" sldId="461"/>
            <ac:picMk id="6" creationId="{54013BE9-93C1-457D-B9D8-A5CE760F7B7E}"/>
          </ac:picMkLst>
        </pc:picChg>
        <pc:picChg chg="add mod">
          <ac:chgData name="Marta" userId="eac6eb22-5f14-46b4-a4ea-a86e6e8c4acc" providerId="ADAL" clId="{6A11B075-55F7-4093-928F-661E86CC41D9}" dt="2021-12-07T16:11:46.204" v="1082" actId="164"/>
          <ac:picMkLst>
            <pc:docMk/>
            <pc:sldMk cId="2693195115" sldId="461"/>
            <ac:picMk id="6" creationId="{9E75CF73-2E8F-4C6C-A071-BF38167A90A5}"/>
          </ac:picMkLst>
        </pc:picChg>
        <pc:picChg chg="add mod modCrop">
          <ac:chgData name="Marta" userId="eac6eb22-5f14-46b4-a4ea-a86e6e8c4acc" providerId="ADAL" clId="{6A11B075-55F7-4093-928F-661E86CC41D9}" dt="2021-12-07T16:11:46.204" v="1082" actId="164"/>
          <ac:picMkLst>
            <pc:docMk/>
            <pc:sldMk cId="2693195115" sldId="461"/>
            <ac:picMk id="8" creationId="{57E88512-9EA3-409D-903E-62C7CEB57C89}"/>
          </ac:picMkLst>
        </pc:picChg>
        <pc:picChg chg="add del mod">
          <ac:chgData name="Marta" userId="eac6eb22-5f14-46b4-a4ea-a86e6e8c4acc" providerId="ADAL" clId="{6A11B075-55F7-4093-928F-661E86CC41D9}" dt="2021-11-11T14:02:44.341" v="445" actId="478"/>
          <ac:picMkLst>
            <pc:docMk/>
            <pc:sldMk cId="2693195115" sldId="461"/>
            <ac:picMk id="8" creationId="{F1735F0F-702F-4173-A7E5-148E85D5A085}"/>
          </ac:picMkLst>
        </pc:picChg>
        <pc:picChg chg="add mod">
          <ac:chgData name="Marta" userId="eac6eb22-5f14-46b4-a4ea-a86e6e8c4acc" providerId="ADAL" clId="{6A11B075-55F7-4093-928F-661E86CC41D9}" dt="2021-12-07T16:11:46.204" v="1082" actId="164"/>
          <ac:picMkLst>
            <pc:docMk/>
            <pc:sldMk cId="2693195115" sldId="461"/>
            <ac:picMk id="9" creationId="{7766D188-48CF-46FC-BEDB-C3CB8583C789}"/>
          </ac:picMkLst>
        </pc:picChg>
        <pc:picChg chg="add mod">
          <ac:chgData name="Marta" userId="eac6eb22-5f14-46b4-a4ea-a86e6e8c4acc" providerId="ADAL" clId="{6A11B075-55F7-4093-928F-661E86CC41D9}" dt="2021-12-07T16:11:46.204" v="1082" actId="164"/>
          <ac:picMkLst>
            <pc:docMk/>
            <pc:sldMk cId="2693195115" sldId="461"/>
            <ac:picMk id="13" creationId="{1A52AD2F-2D7F-4E23-B285-7EDB38483C34}"/>
          </ac:picMkLst>
        </pc:picChg>
        <pc:picChg chg="del">
          <ac:chgData name="Marta" userId="eac6eb22-5f14-46b4-a4ea-a86e6e8c4acc" providerId="ADAL" clId="{6A11B075-55F7-4093-928F-661E86CC41D9}" dt="2021-11-11T13:39:20.480" v="113" actId="478"/>
          <ac:picMkLst>
            <pc:docMk/>
            <pc:sldMk cId="2693195115" sldId="461"/>
            <ac:picMk id="17" creationId="{8C1CD154-B1CD-40BB-B4D4-127D55F083B6}"/>
          </ac:picMkLst>
        </pc:picChg>
        <pc:picChg chg="del">
          <ac:chgData name="Marta" userId="eac6eb22-5f14-46b4-a4ea-a86e6e8c4acc" providerId="ADAL" clId="{6A11B075-55F7-4093-928F-661E86CC41D9}" dt="2021-11-11T13:42:43.565" v="196" actId="478"/>
          <ac:picMkLst>
            <pc:docMk/>
            <pc:sldMk cId="2693195115" sldId="461"/>
            <ac:picMk id="18" creationId="{1B32A7DD-4CA4-4E37-B4F8-972AA1FE39CB}"/>
          </ac:picMkLst>
        </pc:picChg>
      </pc:sldChg>
      <pc:sldChg chg="del">
        <pc:chgData name="Marta" userId="eac6eb22-5f14-46b4-a4ea-a86e6e8c4acc" providerId="ADAL" clId="{6A11B075-55F7-4093-928F-661E86CC41D9}" dt="2021-11-11T13:44:42.599" v="212" actId="47"/>
        <pc:sldMkLst>
          <pc:docMk/>
          <pc:sldMk cId="1484635905" sldId="753"/>
        </pc:sldMkLst>
      </pc:sldChg>
      <pc:sldChg chg="modSp mod">
        <pc:chgData name="Marta" userId="eac6eb22-5f14-46b4-a4ea-a86e6e8c4acc" providerId="ADAL" clId="{6A11B075-55F7-4093-928F-661E86CC41D9}" dt="2021-11-15T18:55:27.023" v="453" actId="113"/>
        <pc:sldMkLst>
          <pc:docMk/>
          <pc:sldMk cId="2932444859" sldId="756"/>
        </pc:sldMkLst>
        <pc:spChg chg="mod">
          <ac:chgData name="Marta" userId="eac6eb22-5f14-46b4-a4ea-a86e6e8c4acc" providerId="ADAL" clId="{6A11B075-55F7-4093-928F-661E86CC41D9}" dt="2021-11-15T18:55:27.023" v="453" actId="113"/>
          <ac:spMkLst>
            <pc:docMk/>
            <pc:sldMk cId="2932444859" sldId="756"/>
            <ac:spMk id="8" creationId="{994CAA25-984D-4484-838B-9B092E7155F2}"/>
          </ac:spMkLst>
        </pc:spChg>
      </pc:sldChg>
      <pc:sldChg chg="addSp delSp modSp mod">
        <pc:chgData name="Marta" userId="eac6eb22-5f14-46b4-a4ea-a86e6e8c4acc" providerId="ADAL" clId="{6A11B075-55F7-4093-928F-661E86CC41D9}" dt="2021-12-07T16:02:53.133" v="1079" actId="1076"/>
        <pc:sldMkLst>
          <pc:docMk/>
          <pc:sldMk cId="2545719771" sldId="758"/>
        </pc:sldMkLst>
        <pc:spChg chg="add del mod">
          <ac:chgData name="Marta" userId="eac6eb22-5f14-46b4-a4ea-a86e6e8c4acc" providerId="ADAL" clId="{6A11B075-55F7-4093-928F-661E86CC41D9}" dt="2021-12-07T15:31:35.936" v="1016" actId="478"/>
          <ac:spMkLst>
            <pc:docMk/>
            <pc:sldMk cId="2545719771" sldId="758"/>
            <ac:spMk id="5" creationId="{2C4516AB-8E24-4AC2-A694-027AAAB3155A}"/>
          </ac:spMkLst>
        </pc:spChg>
        <pc:spChg chg="add mod">
          <ac:chgData name="Marta" userId="eac6eb22-5f14-46b4-a4ea-a86e6e8c4acc" providerId="ADAL" clId="{6A11B075-55F7-4093-928F-661E86CC41D9}" dt="2021-12-07T15:32:28.664" v="1026" actId="255"/>
          <ac:spMkLst>
            <pc:docMk/>
            <pc:sldMk cId="2545719771" sldId="758"/>
            <ac:spMk id="8" creationId="{AF806B54-71B7-49E8-BAB6-21E067B417B7}"/>
          </ac:spMkLst>
        </pc:spChg>
        <pc:spChg chg="mod">
          <ac:chgData name="Marta" userId="eac6eb22-5f14-46b4-a4ea-a86e6e8c4acc" providerId="ADAL" clId="{6A11B075-55F7-4093-928F-661E86CC41D9}" dt="2021-12-06T15:31:15.338" v="645"/>
          <ac:spMkLst>
            <pc:docMk/>
            <pc:sldMk cId="2545719771" sldId="758"/>
            <ac:spMk id="10" creationId="{1E23D50A-ACC5-4114-A58D-AE375077ED02}"/>
          </ac:spMkLst>
        </pc:spChg>
        <pc:spChg chg="add mod">
          <ac:chgData name="Marta" userId="eac6eb22-5f14-46b4-a4ea-a86e6e8c4acc" providerId="ADAL" clId="{6A11B075-55F7-4093-928F-661E86CC41D9}" dt="2021-12-07T15:32:22.566" v="1025" actId="255"/>
          <ac:spMkLst>
            <pc:docMk/>
            <pc:sldMk cId="2545719771" sldId="758"/>
            <ac:spMk id="14" creationId="{6DAF72CE-7909-4928-A840-D611A64A151F}"/>
          </ac:spMkLst>
        </pc:spChg>
        <pc:spChg chg="add mod">
          <ac:chgData name="Marta" userId="eac6eb22-5f14-46b4-a4ea-a86e6e8c4acc" providerId="ADAL" clId="{6A11B075-55F7-4093-928F-661E86CC41D9}" dt="2021-12-07T16:02:43.871" v="1077" actId="255"/>
          <ac:spMkLst>
            <pc:docMk/>
            <pc:sldMk cId="2545719771" sldId="758"/>
            <ac:spMk id="23" creationId="{7A52CE67-EE8A-4CAF-BB7D-9AEA9A9219CA}"/>
          </ac:spMkLst>
        </pc:spChg>
        <pc:spChg chg="add mod">
          <ac:chgData name="Marta" userId="eac6eb22-5f14-46b4-a4ea-a86e6e8c4acc" providerId="ADAL" clId="{6A11B075-55F7-4093-928F-661E86CC41D9}" dt="2021-12-07T16:02:48.455" v="1078" actId="255"/>
          <ac:spMkLst>
            <pc:docMk/>
            <pc:sldMk cId="2545719771" sldId="758"/>
            <ac:spMk id="25" creationId="{C919A2A2-B677-437C-A977-1C95C7F674F4}"/>
          </ac:spMkLst>
        </pc:spChg>
        <pc:grpChg chg="add del mod">
          <ac:chgData name="Marta" userId="eac6eb22-5f14-46b4-a4ea-a86e6e8c4acc" providerId="ADAL" clId="{6A11B075-55F7-4093-928F-661E86CC41D9}" dt="2021-12-07T16:02:23.330" v="1072" actId="478"/>
          <ac:grpSpMkLst>
            <pc:docMk/>
            <pc:sldMk cId="2545719771" sldId="758"/>
            <ac:grpSpMk id="19" creationId="{9CF8B616-48A4-4377-AB3E-4751CE687EDE}"/>
          </ac:grpSpMkLst>
        </pc:grpChg>
        <pc:grpChg chg="add mod">
          <ac:chgData name="Marta" userId="eac6eb22-5f14-46b4-a4ea-a86e6e8c4acc" providerId="ADAL" clId="{6A11B075-55F7-4093-928F-661E86CC41D9}" dt="2021-12-07T16:02:39.594" v="1076" actId="1076"/>
          <ac:grpSpMkLst>
            <pc:docMk/>
            <pc:sldMk cId="2545719771" sldId="758"/>
            <ac:grpSpMk id="32" creationId="{6EEE6A49-3D1F-442A-B275-11987EB26FB2}"/>
          </ac:grpSpMkLst>
        </pc:grpChg>
        <pc:picChg chg="del">
          <ac:chgData name="Marta" userId="eac6eb22-5f14-46b4-a4ea-a86e6e8c4acc" providerId="ADAL" clId="{6A11B075-55F7-4093-928F-661E86CC41D9}" dt="2021-11-11T13:43:31.407" v="198" actId="478"/>
          <ac:picMkLst>
            <pc:docMk/>
            <pc:sldMk cId="2545719771" sldId="758"/>
            <ac:picMk id="3" creationId="{49E2599A-1CF7-48B1-9A9D-C5F15A4B5A6F}"/>
          </ac:picMkLst>
        </pc:picChg>
        <pc:picChg chg="add mod">
          <ac:chgData name="Marta" userId="eac6eb22-5f14-46b4-a4ea-a86e6e8c4acc" providerId="ADAL" clId="{6A11B075-55F7-4093-928F-661E86CC41D9}" dt="2021-12-07T15:32:05.912" v="1022" actId="164"/>
          <ac:picMkLst>
            <pc:docMk/>
            <pc:sldMk cId="2545719771" sldId="758"/>
            <ac:picMk id="3" creationId="{67EBCE09-DCCF-45BC-8AF7-945BBF03FB47}"/>
          </ac:picMkLst>
        </pc:picChg>
        <pc:picChg chg="add del mod">
          <ac:chgData name="Marta" userId="eac6eb22-5f14-46b4-a4ea-a86e6e8c4acc" providerId="ADAL" clId="{6A11B075-55F7-4093-928F-661E86CC41D9}" dt="2021-12-07T15:31:35.936" v="1016" actId="478"/>
          <ac:picMkLst>
            <pc:docMk/>
            <pc:sldMk cId="2545719771" sldId="758"/>
            <ac:picMk id="4" creationId="{8A686997-9FDB-4F30-A1D1-0B54B82B1B37}"/>
          </ac:picMkLst>
        </pc:picChg>
        <pc:picChg chg="mod">
          <ac:chgData name="Marta" userId="eac6eb22-5f14-46b4-a4ea-a86e6e8c4acc" providerId="ADAL" clId="{6A11B075-55F7-4093-928F-661E86CC41D9}" dt="2021-12-07T16:02:53.133" v="1079" actId="1076"/>
          <ac:picMkLst>
            <pc:docMk/>
            <pc:sldMk cId="2545719771" sldId="758"/>
            <ac:picMk id="6" creationId="{AB630979-6823-4703-A346-192B8C3220AF}"/>
          </ac:picMkLst>
        </pc:picChg>
        <pc:picChg chg="add mod">
          <ac:chgData name="Marta" userId="eac6eb22-5f14-46b4-a4ea-a86e6e8c4acc" providerId="ADAL" clId="{6A11B075-55F7-4093-928F-661E86CC41D9}" dt="2021-12-07T15:32:05.912" v="1022" actId="164"/>
          <ac:picMkLst>
            <pc:docMk/>
            <pc:sldMk cId="2545719771" sldId="758"/>
            <ac:picMk id="12" creationId="{578D61B2-A97A-4F1F-A2B8-6E14D44F1100}"/>
          </ac:picMkLst>
        </pc:picChg>
        <pc:picChg chg="add mod">
          <ac:chgData name="Marta" userId="eac6eb22-5f14-46b4-a4ea-a86e6e8c4acc" providerId="ADAL" clId="{6A11B075-55F7-4093-928F-661E86CC41D9}" dt="2021-12-07T15:32:05.912" v="1022" actId="164"/>
          <ac:picMkLst>
            <pc:docMk/>
            <pc:sldMk cId="2545719771" sldId="758"/>
            <ac:picMk id="16" creationId="{5382DA54-B2F4-433E-8BB7-65E64EEC2F86}"/>
          </ac:picMkLst>
        </pc:picChg>
        <pc:picChg chg="add mod">
          <ac:chgData name="Marta" userId="eac6eb22-5f14-46b4-a4ea-a86e6e8c4acc" providerId="ADAL" clId="{6A11B075-55F7-4093-928F-661E86CC41D9}" dt="2021-12-07T15:32:05.912" v="1022" actId="164"/>
          <ac:picMkLst>
            <pc:docMk/>
            <pc:sldMk cId="2545719771" sldId="758"/>
            <ac:picMk id="18" creationId="{16A95D8A-230C-4CF9-BE0C-55D2F99347FA}"/>
          </ac:picMkLst>
        </pc:picChg>
        <pc:picChg chg="add mod">
          <ac:chgData name="Marta" userId="eac6eb22-5f14-46b4-a4ea-a86e6e8c4acc" providerId="ADAL" clId="{6A11B075-55F7-4093-928F-661E86CC41D9}" dt="2021-12-07T16:02:29.535" v="1074" actId="164"/>
          <ac:picMkLst>
            <pc:docMk/>
            <pc:sldMk cId="2545719771" sldId="758"/>
            <ac:picMk id="21" creationId="{DD5AC182-DA9D-40AE-A4CF-9EA8C74D59FF}"/>
          </ac:picMkLst>
        </pc:picChg>
        <pc:picChg chg="add mod">
          <ac:chgData name="Marta" userId="eac6eb22-5f14-46b4-a4ea-a86e6e8c4acc" providerId="ADAL" clId="{6A11B075-55F7-4093-928F-661E86CC41D9}" dt="2021-12-07T16:02:29.535" v="1074" actId="164"/>
          <ac:picMkLst>
            <pc:docMk/>
            <pc:sldMk cId="2545719771" sldId="758"/>
            <ac:picMk id="27" creationId="{58C0027B-76C5-4F69-8DD6-3E7A1BC4EA25}"/>
          </ac:picMkLst>
        </pc:picChg>
        <pc:picChg chg="add mod">
          <ac:chgData name="Marta" userId="eac6eb22-5f14-46b4-a4ea-a86e6e8c4acc" providerId="ADAL" clId="{6A11B075-55F7-4093-928F-661E86CC41D9}" dt="2021-12-07T16:02:29.535" v="1074" actId="164"/>
          <ac:picMkLst>
            <pc:docMk/>
            <pc:sldMk cId="2545719771" sldId="758"/>
            <ac:picMk id="29" creationId="{04C9D4DE-4894-4E07-B604-2F4F107E2163}"/>
          </ac:picMkLst>
        </pc:picChg>
        <pc:picChg chg="add mod">
          <ac:chgData name="Marta" userId="eac6eb22-5f14-46b4-a4ea-a86e6e8c4acc" providerId="ADAL" clId="{6A11B075-55F7-4093-928F-661E86CC41D9}" dt="2021-12-07T16:02:29.535" v="1074" actId="164"/>
          <ac:picMkLst>
            <pc:docMk/>
            <pc:sldMk cId="2545719771" sldId="758"/>
            <ac:picMk id="31" creationId="{16E897C5-AB89-471E-AEEF-AB2516B2BF06}"/>
          </ac:picMkLst>
        </pc:picChg>
      </pc:sldChg>
      <pc:sldChg chg="addSp delSp modSp mod">
        <pc:chgData name="Marta" userId="eac6eb22-5f14-46b4-a4ea-a86e6e8c4acc" providerId="ADAL" clId="{6A11B075-55F7-4093-928F-661E86CC41D9}" dt="2021-12-06T15:32:27.869" v="691" actId="20577"/>
        <pc:sldMkLst>
          <pc:docMk/>
          <pc:sldMk cId="2831553909" sldId="759"/>
        </pc:sldMkLst>
        <pc:spChg chg="mod">
          <ac:chgData name="Marta" userId="eac6eb22-5f14-46b4-a4ea-a86e6e8c4acc" providerId="ADAL" clId="{6A11B075-55F7-4093-928F-661E86CC41D9}" dt="2021-12-06T15:32:27.869" v="691" actId="20577"/>
          <ac:spMkLst>
            <pc:docMk/>
            <pc:sldMk cId="2831553909" sldId="759"/>
            <ac:spMk id="11" creationId="{93918034-9B9D-4596-85F0-9F9E81E42410}"/>
          </ac:spMkLst>
        </pc:spChg>
        <pc:grpChg chg="add mod">
          <ac:chgData name="Marta" userId="eac6eb22-5f14-46b4-a4ea-a86e6e8c4acc" providerId="ADAL" clId="{6A11B075-55F7-4093-928F-661E86CC41D9}" dt="2021-12-06T15:30:00.287" v="643" actId="1076"/>
          <ac:grpSpMkLst>
            <pc:docMk/>
            <pc:sldMk cId="2831553909" sldId="759"/>
            <ac:grpSpMk id="8" creationId="{F438350F-1641-4B77-9B57-55FFED062487}"/>
          </ac:grpSpMkLst>
        </pc:grpChg>
        <pc:picChg chg="mod">
          <ac:chgData name="Marta" userId="eac6eb22-5f14-46b4-a4ea-a86e6e8c4acc" providerId="ADAL" clId="{6A11B075-55F7-4093-928F-661E86CC41D9}" dt="2021-12-06T15:30:00.287" v="643" actId="1076"/>
          <ac:picMkLst>
            <pc:docMk/>
            <pc:sldMk cId="2831553909" sldId="759"/>
            <ac:picMk id="9" creationId="{D11346AF-E78E-4AE3-AABF-8F7D496AA5D1}"/>
          </ac:picMkLst>
        </pc:picChg>
        <pc:picChg chg="del">
          <ac:chgData name="Marta" userId="eac6eb22-5f14-46b4-a4ea-a86e6e8c4acc" providerId="ADAL" clId="{6A11B075-55F7-4093-928F-661E86CC41D9}" dt="2021-12-06T15:29:44.761" v="637" actId="478"/>
          <ac:picMkLst>
            <pc:docMk/>
            <pc:sldMk cId="2831553909" sldId="759"/>
            <ac:picMk id="10" creationId="{EF7ADB1E-0A68-432D-96BE-1CF4A71FF290}"/>
          </ac:picMkLst>
        </pc:picChg>
        <pc:picChg chg="mod">
          <ac:chgData name="Marta" userId="eac6eb22-5f14-46b4-a4ea-a86e6e8c4acc" providerId="ADAL" clId="{6A11B075-55F7-4093-928F-661E86CC41D9}" dt="2021-12-06T15:30:00.287" v="643" actId="1076"/>
          <ac:picMkLst>
            <pc:docMk/>
            <pc:sldMk cId="2831553909" sldId="759"/>
            <ac:picMk id="12" creationId="{37D7F50C-D750-4534-BF64-4CB246FDD1C0}"/>
          </ac:picMkLst>
        </pc:picChg>
        <pc:picChg chg="mod">
          <ac:chgData name="Marta" userId="eac6eb22-5f14-46b4-a4ea-a86e6e8c4acc" providerId="ADAL" clId="{6A11B075-55F7-4093-928F-661E86CC41D9}" dt="2021-12-06T15:30:00.287" v="643" actId="1076"/>
          <ac:picMkLst>
            <pc:docMk/>
            <pc:sldMk cId="2831553909" sldId="759"/>
            <ac:picMk id="13" creationId="{01F70CDE-6B12-4426-813B-F1A2ACA80876}"/>
          </ac:picMkLst>
        </pc:picChg>
        <pc:picChg chg="mod">
          <ac:chgData name="Marta" userId="eac6eb22-5f14-46b4-a4ea-a86e6e8c4acc" providerId="ADAL" clId="{6A11B075-55F7-4093-928F-661E86CC41D9}" dt="2021-12-06T15:30:00.287" v="643" actId="1076"/>
          <ac:picMkLst>
            <pc:docMk/>
            <pc:sldMk cId="2831553909" sldId="759"/>
            <ac:picMk id="14" creationId="{9FD46619-36BC-49AD-9714-82831C59435E}"/>
          </ac:picMkLst>
        </pc:picChg>
        <pc:picChg chg="mod">
          <ac:chgData name="Marta" userId="eac6eb22-5f14-46b4-a4ea-a86e6e8c4acc" providerId="ADAL" clId="{6A11B075-55F7-4093-928F-661E86CC41D9}" dt="2021-12-06T15:30:00.287" v="643" actId="1076"/>
          <ac:picMkLst>
            <pc:docMk/>
            <pc:sldMk cId="2831553909" sldId="759"/>
            <ac:picMk id="15" creationId="{0F513A17-C87E-442E-AE35-A789BD6CD053}"/>
          </ac:picMkLst>
        </pc:picChg>
        <pc:picChg chg="mod">
          <ac:chgData name="Marta" userId="eac6eb22-5f14-46b4-a4ea-a86e6e8c4acc" providerId="ADAL" clId="{6A11B075-55F7-4093-928F-661E86CC41D9}" dt="2021-12-06T15:30:00.287" v="643" actId="1076"/>
          <ac:picMkLst>
            <pc:docMk/>
            <pc:sldMk cId="2831553909" sldId="759"/>
            <ac:picMk id="16" creationId="{2504ED78-72DF-49A8-B1FA-D62238191EAD}"/>
          </ac:picMkLst>
        </pc:picChg>
        <pc:picChg chg="mod">
          <ac:chgData name="Marta" userId="eac6eb22-5f14-46b4-a4ea-a86e6e8c4acc" providerId="ADAL" clId="{6A11B075-55F7-4093-928F-661E86CC41D9}" dt="2021-12-06T15:30:00.287" v="643" actId="1076"/>
          <ac:picMkLst>
            <pc:docMk/>
            <pc:sldMk cId="2831553909" sldId="759"/>
            <ac:picMk id="17" creationId="{C38113EE-3FF0-4301-9314-CA43339B268C}"/>
          </ac:picMkLst>
        </pc:picChg>
        <pc:picChg chg="mod">
          <ac:chgData name="Marta" userId="eac6eb22-5f14-46b4-a4ea-a86e6e8c4acc" providerId="ADAL" clId="{6A11B075-55F7-4093-928F-661E86CC41D9}" dt="2021-12-06T15:30:00.287" v="643" actId="1076"/>
          <ac:picMkLst>
            <pc:docMk/>
            <pc:sldMk cId="2831553909" sldId="759"/>
            <ac:picMk id="18" creationId="{2392E44B-9FDE-4A83-B275-AF2BD8FB132E}"/>
          </ac:picMkLst>
        </pc:picChg>
        <pc:picChg chg="mod">
          <ac:chgData name="Marta" userId="eac6eb22-5f14-46b4-a4ea-a86e6e8c4acc" providerId="ADAL" clId="{6A11B075-55F7-4093-928F-661E86CC41D9}" dt="2021-12-06T15:30:00.287" v="643" actId="1076"/>
          <ac:picMkLst>
            <pc:docMk/>
            <pc:sldMk cId="2831553909" sldId="759"/>
            <ac:picMk id="19" creationId="{432378B7-986C-4BEF-A731-897B468A4734}"/>
          </ac:picMkLst>
        </pc:picChg>
      </pc:sldChg>
      <pc:sldChg chg="modSp mod">
        <pc:chgData name="Marta" userId="eac6eb22-5f14-46b4-a4ea-a86e6e8c4acc" providerId="ADAL" clId="{6A11B075-55F7-4093-928F-661E86CC41D9}" dt="2021-12-07T12:00:53.616" v="850"/>
        <pc:sldMkLst>
          <pc:docMk/>
          <pc:sldMk cId="3888553813" sldId="879"/>
        </pc:sldMkLst>
        <pc:spChg chg="mod">
          <ac:chgData name="Marta" userId="eac6eb22-5f14-46b4-a4ea-a86e6e8c4acc" providerId="ADAL" clId="{6A11B075-55F7-4093-928F-661E86CC41D9}" dt="2021-12-07T12:00:53.616" v="850"/>
          <ac:spMkLst>
            <pc:docMk/>
            <pc:sldMk cId="3888553813" sldId="879"/>
            <ac:spMk id="2" creationId="{91383D11-DEC4-4BFF-88BB-8FB2206CEB37}"/>
          </ac:spMkLst>
        </pc:spChg>
      </pc:sldChg>
      <pc:sldChg chg="modSp mod">
        <pc:chgData name="Marta" userId="eac6eb22-5f14-46b4-a4ea-a86e6e8c4acc" providerId="ADAL" clId="{6A11B075-55F7-4093-928F-661E86CC41D9}" dt="2021-11-11T13:44:39.918" v="211" actId="20577"/>
        <pc:sldMkLst>
          <pc:docMk/>
          <pc:sldMk cId="2237924450" sldId="895"/>
        </pc:sldMkLst>
        <pc:spChg chg="mod">
          <ac:chgData name="Marta" userId="eac6eb22-5f14-46b4-a4ea-a86e6e8c4acc" providerId="ADAL" clId="{6A11B075-55F7-4093-928F-661E86CC41D9}" dt="2021-11-11T13:44:39.918" v="211" actId="20577"/>
          <ac:spMkLst>
            <pc:docMk/>
            <pc:sldMk cId="2237924450" sldId="895"/>
            <ac:spMk id="8" creationId="{FB4EB544-78AD-4A22-A560-DDE5B1C53C69}"/>
          </ac:spMkLst>
        </pc:spChg>
      </pc:sldChg>
      <pc:sldChg chg="modSp mod">
        <pc:chgData name="Marta" userId="eac6eb22-5f14-46b4-a4ea-a86e6e8c4acc" providerId="ADAL" clId="{6A11B075-55F7-4093-928F-661E86CC41D9}" dt="2021-12-06T15:37:35.179" v="715" actId="20577"/>
        <pc:sldMkLst>
          <pc:docMk/>
          <pc:sldMk cId="666012649" sldId="897"/>
        </pc:sldMkLst>
        <pc:spChg chg="mod">
          <ac:chgData name="Marta" userId="eac6eb22-5f14-46b4-a4ea-a86e6e8c4acc" providerId="ADAL" clId="{6A11B075-55F7-4093-928F-661E86CC41D9}" dt="2021-12-06T15:37:35.179" v="715" actId="20577"/>
          <ac:spMkLst>
            <pc:docMk/>
            <pc:sldMk cId="666012649" sldId="897"/>
            <ac:spMk id="5" creationId="{DB832933-DA47-427D-A761-B418DA6BFB6A}"/>
          </ac:spMkLst>
        </pc:spChg>
      </pc:sldChg>
      <pc:sldChg chg="addSp delSp modSp mod">
        <pc:chgData name="Marta" userId="eac6eb22-5f14-46b4-a4ea-a86e6e8c4acc" providerId="ADAL" clId="{6A11B075-55F7-4093-928F-661E86CC41D9}" dt="2021-12-07T12:01:51.569" v="852" actId="22"/>
        <pc:sldMkLst>
          <pc:docMk/>
          <pc:sldMk cId="4038287201" sldId="898"/>
        </pc:sldMkLst>
        <pc:spChg chg="add del">
          <ac:chgData name="Marta" userId="eac6eb22-5f14-46b4-a4ea-a86e6e8c4acc" providerId="ADAL" clId="{6A11B075-55F7-4093-928F-661E86CC41D9}" dt="2021-12-07T12:01:51.569" v="852" actId="22"/>
          <ac:spMkLst>
            <pc:docMk/>
            <pc:sldMk cId="4038287201" sldId="898"/>
            <ac:spMk id="9" creationId="{C1BD6CCE-0F80-48B3-9321-91B729520A2B}"/>
          </ac:spMkLst>
        </pc:spChg>
        <pc:spChg chg="mod">
          <ac:chgData name="Marta" userId="eac6eb22-5f14-46b4-a4ea-a86e6e8c4acc" providerId="ADAL" clId="{6A11B075-55F7-4093-928F-661E86CC41D9}" dt="2021-11-11T13:57:04.343" v="416" actId="14100"/>
          <ac:spMkLst>
            <pc:docMk/>
            <pc:sldMk cId="4038287201" sldId="898"/>
            <ac:spMk id="10" creationId="{66421E13-941D-487E-9F8E-DCFA3FE9C646}"/>
          </ac:spMkLst>
        </pc:spChg>
      </pc:sldChg>
      <pc:sldChg chg="delSp modSp mod">
        <pc:chgData name="Marta" userId="eac6eb22-5f14-46b4-a4ea-a86e6e8c4acc" providerId="ADAL" clId="{6A11B075-55F7-4093-928F-661E86CC41D9}" dt="2021-12-06T15:31:39.749" v="646"/>
        <pc:sldMkLst>
          <pc:docMk/>
          <pc:sldMk cId="2083658885" sldId="900"/>
        </pc:sldMkLst>
        <pc:spChg chg="mod">
          <ac:chgData name="Marta" userId="eac6eb22-5f14-46b4-a4ea-a86e6e8c4acc" providerId="ADAL" clId="{6A11B075-55F7-4093-928F-661E86CC41D9}" dt="2021-11-11T13:55:39.894" v="403" actId="14100"/>
          <ac:spMkLst>
            <pc:docMk/>
            <pc:sldMk cId="2083658885" sldId="900"/>
            <ac:spMk id="2" creationId="{F49F4E2B-EEB0-4736-A001-E9CD8947E750}"/>
          </ac:spMkLst>
        </pc:spChg>
        <pc:spChg chg="mod">
          <ac:chgData name="Marta" userId="eac6eb22-5f14-46b4-a4ea-a86e6e8c4acc" providerId="ADAL" clId="{6A11B075-55F7-4093-928F-661E86CC41D9}" dt="2021-12-06T15:31:39.749" v="646"/>
          <ac:spMkLst>
            <pc:docMk/>
            <pc:sldMk cId="2083658885" sldId="900"/>
            <ac:spMk id="6" creationId="{00000000-0000-0000-0000-000000000000}"/>
          </ac:spMkLst>
        </pc:spChg>
        <pc:picChg chg="del mod">
          <ac:chgData name="Marta" userId="eac6eb22-5f14-46b4-a4ea-a86e6e8c4acc" providerId="ADAL" clId="{6A11B075-55F7-4093-928F-661E86CC41D9}" dt="2021-11-11T13:49:03.793" v="323" actId="21"/>
          <ac:picMkLst>
            <pc:docMk/>
            <pc:sldMk cId="2083658885" sldId="900"/>
            <ac:picMk id="3076" creationId="{9A236371-ED4A-4695-B55B-02EF20E85E05}"/>
          </ac:picMkLst>
        </pc:picChg>
      </pc:sldChg>
      <pc:sldChg chg="addSp delSp modSp mod">
        <pc:chgData name="Marta" userId="eac6eb22-5f14-46b4-a4ea-a86e6e8c4acc" providerId="ADAL" clId="{6A11B075-55F7-4093-928F-661E86CC41D9}" dt="2021-12-06T16:47:09.686" v="849" actId="6549"/>
        <pc:sldMkLst>
          <pc:docMk/>
          <pc:sldMk cId="644561616" sldId="901"/>
        </pc:sldMkLst>
        <pc:spChg chg="mod">
          <ac:chgData name="Marta" userId="eac6eb22-5f14-46b4-a4ea-a86e6e8c4acc" providerId="ADAL" clId="{6A11B075-55F7-4093-928F-661E86CC41D9}" dt="2021-12-06T16:47:09.686" v="849" actId="6549"/>
          <ac:spMkLst>
            <pc:docMk/>
            <pc:sldMk cId="644561616" sldId="901"/>
            <ac:spMk id="2" creationId="{F49F4E2B-EEB0-4736-A001-E9CD8947E750}"/>
          </ac:spMkLst>
        </pc:spChg>
        <pc:spChg chg="mod">
          <ac:chgData name="Marta" userId="eac6eb22-5f14-46b4-a4ea-a86e6e8c4acc" providerId="ADAL" clId="{6A11B075-55F7-4093-928F-661E86CC41D9}" dt="2021-12-06T15:31:44.727" v="647"/>
          <ac:spMkLst>
            <pc:docMk/>
            <pc:sldMk cId="644561616" sldId="901"/>
            <ac:spMk id="6" creationId="{00000000-0000-0000-0000-000000000000}"/>
          </ac:spMkLst>
        </pc:spChg>
        <pc:spChg chg="add del">
          <ac:chgData name="Marta" userId="eac6eb22-5f14-46b4-a4ea-a86e6e8c4acc" providerId="ADAL" clId="{6A11B075-55F7-4093-928F-661E86CC41D9}" dt="2021-12-06T16:42:46.982" v="725" actId="22"/>
          <ac:spMkLst>
            <pc:docMk/>
            <pc:sldMk cId="644561616" sldId="901"/>
            <ac:spMk id="9" creationId="{338AEF8A-C6A1-4AAA-A720-08D8E3269E69}"/>
          </ac:spMkLst>
        </pc:spChg>
        <pc:picChg chg="add mod">
          <ac:chgData name="Marta" userId="eac6eb22-5f14-46b4-a4ea-a86e6e8c4acc" providerId="ADAL" clId="{6A11B075-55F7-4093-928F-661E86CC41D9}" dt="2021-12-06T16:43:10.613" v="737" actId="1076"/>
          <ac:picMkLst>
            <pc:docMk/>
            <pc:sldMk cId="644561616" sldId="901"/>
            <ac:picMk id="5" creationId="{A7CE0624-DE4C-4238-8618-DC619B9FF7AB}"/>
          </ac:picMkLst>
        </pc:picChg>
      </pc:sldChg>
      <pc:sldChg chg="add del modNotes">
        <pc:chgData name="Marta" userId="eac6eb22-5f14-46b4-a4ea-a86e6e8c4acc" providerId="ADAL" clId="{6A11B075-55F7-4093-928F-661E86CC41D9}" dt="2021-12-06T13:49:54.799" v="612" actId="27636"/>
        <pc:sldMkLst>
          <pc:docMk/>
          <pc:sldMk cId="0" sldId="902"/>
        </pc:sldMkLst>
      </pc:sldChg>
      <pc:sldChg chg="del">
        <pc:chgData name="Marta" userId="eac6eb22-5f14-46b4-a4ea-a86e6e8c4acc" providerId="ADAL" clId="{6A11B075-55F7-4093-928F-661E86CC41D9}" dt="2021-11-11T13:44:20.713" v="201" actId="47"/>
        <pc:sldMkLst>
          <pc:docMk/>
          <pc:sldMk cId="194278650" sldId="902"/>
        </pc:sldMkLst>
      </pc:sldChg>
      <pc:sldChg chg="modSp add del mod modNotes">
        <pc:chgData name="Marta" userId="eac6eb22-5f14-46b4-a4ea-a86e6e8c4acc" providerId="ADAL" clId="{6A11B075-55F7-4093-928F-661E86CC41D9}" dt="2021-12-06T13:48:56.104" v="578" actId="47"/>
        <pc:sldMkLst>
          <pc:docMk/>
          <pc:sldMk cId="3434878444" sldId="902"/>
        </pc:sldMkLst>
        <pc:spChg chg="mod">
          <ac:chgData name="Marta" userId="eac6eb22-5f14-46b4-a4ea-a86e6e8c4acc" providerId="ADAL" clId="{6A11B075-55F7-4093-928F-661E86CC41D9}" dt="2021-12-06T13:45:28.103" v="541" actId="14100"/>
          <ac:spMkLst>
            <pc:docMk/>
            <pc:sldMk cId="3434878444" sldId="902"/>
            <ac:spMk id="7" creationId="{00000000-0000-0000-0000-000000000000}"/>
          </ac:spMkLst>
        </pc:spChg>
        <pc:spChg chg="mod">
          <ac:chgData name="Marta" userId="eac6eb22-5f14-46b4-a4ea-a86e6e8c4acc" providerId="ADAL" clId="{6A11B075-55F7-4093-928F-661E86CC41D9}" dt="2021-12-06T13:45:23.262" v="539" actId="242"/>
          <ac:spMkLst>
            <pc:docMk/>
            <pc:sldMk cId="3434878444" sldId="902"/>
            <ac:spMk id="8" creationId="{00000000-0000-0000-0000-000000000000}"/>
          </ac:spMkLst>
        </pc:spChg>
        <pc:spChg chg="mod">
          <ac:chgData name="Marta" userId="eac6eb22-5f14-46b4-a4ea-a86e6e8c4acc" providerId="ADAL" clId="{6A11B075-55F7-4093-928F-661E86CC41D9}" dt="2021-12-06T13:45:28.103" v="541" actId="14100"/>
          <ac:spMkLst>
            <pc:docMk/>
            <pc:sldMk cId="3434878444" sldId="902"/>
            <ac:spMk id="9" creationId="{00000000-0000-0000-0000-000000000000}"/>
          </ac:spMkLst>
        </pc:spChg>
        <pc:spChg chg="mod">
          <ac:chgData name="Marta" userId="eac6eb22-5f14-46b4-a4ea-a86e6e8c4acc" providerId="ADAL" clId="{6A11B075-55F7-4093-928F-661E86CC41D9}" dt="2021-12-06T13:45:23.262" v="539" actId="242"/>
          <ac:spMkLst>
            <pc:docMk/>
            <pc:sldMk cId="3434878444" sldId="902"/>
            <ac:spMk id="10" creationId="{00000000-0000-0000-0000-000000000000}"/>
          </ac:spMkLst>
        </pc:spChg>
        <pc:spChg chg="mod">
          <ac:chgData name="Marta" userId="eac6eb22-5f14-46b4-a4ea-a86e6e8c4acc" providerId="ADAL" clId="{6A11B075-55F7-4093-928F-661E86CC41D9}" dt="2021-12-06T13:45:28.103" v="541" actId="14100"/>
          <ac:spMkLst>
            <pc:docMk/>
            <pc:sldMk cId="3434878444" sldId="902"/>
            <ac:spMk id="11" creationId="{00000000-0000-0000-0000-000000000000}"/>
          </ac:spMkLst>
        </pc:spChg>
        <pc:spChg chg="mod">
          <ac:chgData name="Marta" userId="eac6eb22-5f14-46b4-a4ea-a86e6e8c4acc" providerId="ADAL" clId="{6A11B075-55F7-4093-928F-661E86CC41D9}" dt="2021-12-06T13:45:28.103" v="541" actId="14100"/>
          <ac:spMkLst>
            <pc:docMk/>
            <pc:sldMk cId="3434878444" sldId="902"/>
            <ac:spMk id="12" creationId="{00000000-0000-0000-0000-000000000000}"/>
          </ac:spMkLst>
        </pc:spChg>
        <pc:spChg chg="mod">
          <ac:chgData name="Marta" userId="eac6eb22-5f14-46b4-a4ea-a86e6e8c4acc" providerId="ADAL" clId="{6A11B075-55F7-4093-928F-661E86CC41D9}" dt="2021-12-06T13:45:23.262" v="539" actId="242"/>
          <ac:spMkLst>
            <pc:docMk/>
            <pc:sldMk cId="3434878444" sldId="902"/>
            <ac:spMk id="13" creationId="{00000000-0000-0000-0000-000000000000}"/>
          </ac:spMkLst>
        </pc:spChg>
        <pc:spChg chg="mod">
          <ac:chgData name="Marta" userId="eac6eb22-5f14-46b4-a4ea-a86e6e8c4acc" providerId="ADAL" clId="{6A11B075-55F7-4093-928F-661E86CC41D9}" dt="2021-12-06T13:45:36.534" v="543" actId="1076"/>
          <ac:spMkLst>
            <pc:docMk/>
            <pc:sldMk cId="3434878444" sldId="902"/>
            <ac:spMk id="25" creationId="{74B3F4F6-C522-4657-B889-54BC4C29205E}"/>
          </ac:spMkLst>
        </pc:spChg>
      </pc:sldChg>
      <pc:sldChg chg="add del modNotes">
        <pc:chgData name="Marta" userId="eac6eb22-5f14-46b4-a4ea-a86e6e8c4acc" providerId="ADAL" clId="{6A11B075-55F7-4093-928F-661E86CC41D9}" dt="2021-12-06T13:49:54.809" v="613" actId="27636"/>
        <pc:sldMkLst>
          <pc:docMk/>
          <pc:sldMk cId="0" sldId="903"/>
        </pc:sldMkLst>
      </pc:sldChg>
      <pc:sldChg chg="add del modNotes">
        <pc:chgData name="Marta" userId="eac6eb22-5f14-46b4-a4ea-a86e6e8c4acc" providerId="ADAL" clId="{6A11B075-55F7-4093-928F-661E86CC41D9}" dt="2021-12-06T13:48:56.104" v="578" actId="47"/>
        <pc:sldMkLst>
          <pc:docMk/>
          <pc:sldMk cId="2144952297" sldId="903"/>
        </pc:sldMkLst>
      </pc:sldChg>
      <pc:sldChg chg="del">
        <pc:chgData name="Marta" userId="eac6eb22-5f14-46b4-a4ea-a86e6e8c4acc" providerId="ADAL" clId="{6A11B075-55F7-4093-928F-661E86CC41D9}" dt="2021-11-11T13:44:21.311" v="202" actId="47"/>
        <pc:sldMkLst>
          <pc:docMk/>
          <pc:sldMk cId="4016256877" sldId="903"/>
        </pc:sldMkLst>
      </pc:sldChg>
      <pc:sldChg chg="add del modNotes">
        <pc:chgData name="Marta" userId="eac6eb22-5f14-46b4-a4ea-a86e6e8c4acc" providerId="ADAL" clId="{6A11B075-55F7-4093-928F-661E86CC41D9}" dt="2021-12-06T13:49:54.824" v="614" actId="27636"/>
        <pc:sldMkLst>
          <pc:docMk/>
          <pc:sldMk cId="0" sldId="904"/>
        </pc:sldMkLst>
      </pc:sldChg>
      <pc:sldChg chg="add del modNotes">
        <pc:chgData name="Marta" userId="eac6eb22-5f14-46b4-a4ea-a86e6e8c4acc" providerId="ADAL" clId="{6A11B075-55F7-4093-928F-661E86CC41D9}" dt="2021-12-06T13:48:56.104" v="578" actId="47"/>
        <pc:sldMkLst>
          <pc:docMk/>
          <pc:sldMk cId="1825476222" sldId="904"/>
        </pc:sldMkLst>
      </pc:sldChg>
      <pc:sldChg chg="del">
        <pc:chgData name="Marta" userId="eac6eb22-5f14-46b4-a4ea-a86e6e8c4acc" providerId="ADAL" clId="{6A11B075-55F7-4093-928F-661E86CC41D9}" dt="2021-11-11T13:44:22.013" v="203" actId="47"/>
        <pc:sldMkLst>
          <pc:docMk/>
          <pc:sldMk cId="3382726431" sldId="904"/>
        </pc:sldMkLst>
      </pc:sldChg>
      <pc:sldChg chg="add del modNotes">
        <pc:chgData name="Marta" userId="eac6eb22-5f14-46b4-a4ea-a86e6e8c4acc" providerId="ADAL" clId="{6A11B075-55F7-4093-928F-661E86CC41D9}" dt="2021-12-06T13:49:54.835" v="615" actId="27636"/>
        <pc:sldMkLst>
          <pc:docMk/>
          <pc:sldMk cId="0" sldId="905"/>
        </pc:sldMkLst>
      </pc:sldChg>
      <pc:sldChg chg="add del modNotes">
        <pc:chgData name="Marta" userId="eac6eb22-5f14-46b4-a4ea-a86e6e8c4acc" providerId="ADAL" clId="{6A11B075-55F7-4093-928F-661E86CC41D9}" dt="2021-12-06T13:48:56.104" v="578" actId="47"/>
        <pc:sldMkLst>
          <pc:docMk/>
          <pc:sldMk cId="963917617" sldId="905"/>
        </pc:sldMkLst>
      </pc:sldChg>
      <pc:sldChg chg="del">
        <pc:chgData name="Marta" userId="eac6eb22-5f14-46b4-a4ea-a86e6e8c4acc" providerId="ADAL" clId="{6A11B075-55F7-4093-928F-661E86CC41D9}" dt="2021-11-11T13:44:22.766" v="204" actId="47"/>
        <pc:sldMkLst>
          <pc:docMk/>
          <pc:sldMk cId="3129449252" sldId="905"/>
        </pc:sldMkLst>
      </pc:sldChg>
      <pc:sldChg chg="add del modNotes">
        <pc:chgData name="Marta" userId="eac6eb22-5f14-46b4-a4ea-a86e6e8c4acc" providerId="ADAL" clId="{6A11B075-55F7-4093-928F-661E86CC41D9}" dt="2021-12-06T13:48:56.104" v="578" actId="47"/>
        <pc:sldMkLst>
          <pc:docMk/>
          <pc:sldMk cId="1083733181" sldId="906"/>
        </pc:sldMkLst>
      </pc:sldChg>
      <pc:sldChg chg="addSp delSp modSp add mod">
        <pc:chgData name="Marta" userId="eac6eb22-5f14-46b4-a4ea-a86e6e8c4acc" providerId="ADAL" clId="{6A11B075-55F7-4093-928F-661E86CC41D9}" dt="2021-12-06T16:47:02.908" v="846" actId="1076"/>
        <pc:sldMkLst>
          <pc:docMk/>
          <pc:sldMk cId="1324571119" sldId="906"/>
        </pc:sldMkLst>
        <pc:spChg chg="mod">
          <ac:chgData name="Marta" userId="eac6eb22-5f14-46b4-a4ea-a86e6e8c4acc" providerId="ADAL" clId="{6A11B075-55F7-4093-928F-661E86CC41D9}" dt="2021-12-06T16:46:51.874" v="845" actId="20577"/>
          <ac:spMkLst>
            <pc:docMk/>
            <pc:sldMk cId="1324571119" sldId="906"/>
            <ac:spMk id="2" creationId="{F49F4E2B-EEB0-4736-A001-E9CD8947E750}"/>
          </ac:spMkLst>
        </pc:spChg>
        <pc:picChg chg="del">
          <ac:chgData name="Marta" userId="eac6eb22-5f14-46b4-a4ea-a86e6e8c4acc" providerId="ADAL" clId="{6A11B075-55F7-4093-928F-661E86CC41D9}" dt="2021-12-06T16:44:35.324" v="822" actId="478"/>
          <ac:picMkLst>
            <pc:docMk/>
            <pc:sldMk cId="1324571119" sldId="906"/>
            <ac:picMk id="5" creationId="{A7CE0624-DE4C-4238-8618-DC619B9FF7AB}"/>
          </ac:picMkLst>
        </pc:picChg>
        <pc:picChg chg="add mod">
          <ac:chgData name="Marta" userId="eac6eb22-5f14-46b4-a4ea-a86e6e8c4acc" providerId="ADAL" clId="{6A11B075-55F7-4093-928F-661E86CC41D9}" dt="2021-12-06T16:47:02.908" v="846" actId="1076"/>
          <ac:picMkLst>
            <pc:docMk/>
            <pc:sldMk cId="1324571119" sldId="906"/>
            <ac:picMk id="1026" creationId="{E019905E-A7DC-4FF8-B633-AD18D3200365}"/>
          </ac:picMkLst>
        </pc:picChg>
      </pc:sldChg>
      <pc:sldChg chg="del">
        <pc:chgData name="Marta" userId="eac6eb22-5f14-46b4-a4ea-a86e6e8c4acc" providerId="ADAL" clId="{6A11B075-55F7-4093-928F-661E86CC41D9}" dt="2021-11-11T13:44:23.521" v="205" actId="47"/>
        <pc:sldMkLst>
          <pc:docMk/>
          <pc:sldMk cId="2542102399" sldId="906"/>
        </pc:sldMkLst>
      </pc:sldChg>
      <pc:sldChg chg="del">
        <pc:chgData name="Marta" userId="eac6eb22-5f14-46b4-a4ea-a86e6e8c4acc" providerId="ADAL" clId="{6A11B075-55F7-4093-928F-661E86CC41D9}" dt="2021-11-11T13:44:24.146" v="206" actId="47"/>
        <pc:sldMkLst>
          <pc:docMk/>
          <pc:sldMk cId="72049789" sldId="907"/>
        </pc:sldMkLst>
      </pc:sldChg>
      <pc:sldChg chg="modSp add mod">
        <pc:chgData name="Marta" userId="eac6eb22-5f14-46b4-a4ea-a86e6e8c4acc" providerId="ADAL" clId="{6A11B075-55F7-4093-928F-661E86CC41D9}" dt="2021-12-07T12:06:43.502" v="896" actId="20577"/>
        <pc:sldMkLst>
          <pc:docMk/>
          <pc:sldMk cId="1249110522" sldId="907"/>
        </pc:sldMkLst>
        <pc:spChg chg="mod">
          <ac:chgData name="Marta" userId="eac6eb22-5f14-46b4-a4ea-a86e6e8c4acc" providerId="ADAL" clId="{6A11B075-55F7-4093-928F-661E86CC41D9}" dt="2021-12-07T12:06:43.502" v="896" actId="20577"/>
          <ac:spMkLst>
            <pc:docMk/>
            <pc:sldMk cId="1249110522" sldId="907"/>
            <ac:spMk id="2" creationId="{F49F4E2B-EEB0-4736-A001-E9CD8947E750}"/>
          </ac:spMkLst>
        </pc:spChg>
        <pc:spChg chg="mod">
          <ac:chgData name="Marta" userId="eac6eb22-5f14-46b4-a4ea-a86e6e8c4acc" providerId="ADAL" clId="{6A11B075-55F7-4093-928F-661E86CC41D9}" dt="2021-12-07T12:02:38.718" v="855" actId="27636"/>
          <ac:spMkLst>
            <pc:docMk/>
            <pc:sldMk cId="1249110522" sldId="907"/>
            <ac:spMk id="10" creationId="{66421E13-941D-487E-9F8E-DCFA3FE9C646}"/>
          </ac:spMkLst>
        </pc:spChg>
      </pc:sldChg>
      <pc:sldChg chg="add del modNotes">
        <pc:chgData name="Marta" userId="eac6eb22-5f14-46b4-a4ea-a86e6e8c4acc" providerId="ADAL" clId="{6A11B075-55F7-4093-928F-661E86CC41D9}" dt="2021-12-06T13:48:56.104" v="578" actId="47"/>
        <pc:sldMkLst>
          <pc:docMk/>
          <pc:sldMk cId="3731982910" sldId="907"/>
        </pc:sldMkLst>
      </pc:sldChg>
      <pc:sldChg chg="add del modNotes">
        <pc:chgData name="Marta" userId="eac6eb22-5f14-46b4-a4ea-a86e6e8c4acc" providerId="ADAL" clId="{6A11B075-55F7-4093-928F-661E86CC41D9}" dt="2021-12-06T13:48:56.104" v="578" actId="47"/>
        <pc:sldMkLst>
          <pc:docMk/>
          <pc:sldMk cId="2456567945" sldId="908"/>
        </pc:sldMkLst>
      </pc:sldChg>
      <pc:sldChg chg="del">
        <pc:chgData name="Marta" userId="eac6eb22-5f14-46b4-a4ea-a86e6e8c4acc" providerId="ADAL" clId="{6A11B075-55F7-4093-928F-661E86CC41D9}" dt="2021-11-11T13:44:24.675" v="207" actId="47"/>
        <pc:sldMkLst>
          <pc:docMk/>
          <pc:sldMk cId="3427466304" sldId="908"/>
        </pc:sldMkLst>
      </pc:sldChg>
      <pc:sldChg chg="modSp add del mod modNotes">
        <pc:chgData name="Marta" userId="eac6eb22-5f14-46b4-a4ea-a86e6e8c4acc" providerId="ADAL" clId="{6A11B075-55F7-4093-928F-661E86CC41D9}" dt="2021-12-06T13:48:56.104" v="578" actId="47"/>
        <pc:sldMkLst>
          <pc:docMk/>
          <pc:sldMk cId="1430645233" sldId="909"/>
        </pc:sldMkLst>
        <pc:spChg chg="mod">
          <ac:chgData name="Marta" userId="eac6eb22-5f14-46b4-a4ea-a86e6e8c4acc" providerId="ADAL" clId="{6A11B075-55F7-4093-928F-661E86CC41D9}" dt="2021-12-06T13:46:12.871" v="547" actId="14100"/>
          <ac:spMkLst>
            <pc:docMk/>
            <pc:sldMk cId="1430645233" sldId="909"/>
            <ac:spMk id="23" creationId="{00000000-0000-0000-0000-000000000000}"/>
          </ac:spMkLst>
        </pc:spChg>
        <pc:spChg chg="mod">
          <ac:chgData name="Marta" userId="eac6eb22-5f14-46b4-a4ea-a86e6e8c4acc" providerId="ADAL" clId="{6A11B075-55F7-4093-928F-661E86CC41D9}" dt="2021-12-06T13:46:03.722" v="545" actId="14100"/>
          <ac:spMkLst>
            <pc:docMk/>
            <pc:sldMk cId="1430645233" sldId="909"/>
            <ac:spMk id="25" creationId="{00000000-0000-0000-0000-000000000000}"/>
          </ac:spMkLst>
        </pc:spChg>
        <pc:spChg chg="mod">
          <ac:chgData name="Marta" userId="eac6eb22-5f14-46b4-a4ea-a86e6e8c4acc" providerId="ADAL" clId="{6A11B075-55F7-4093-928F-661E86CC41D9}" dt="2021-12-06T13:46:08.304" v="546" actId="14100"/>
          <ac:spMkLst>
            <pc:docMk/>
            <pc:sldMk cId="1430645233" sldId="909"/>
            <ac:spMk id="27" creationId="{00000000-0000-0000-0000-000000000000}"/>
          </ac:spMkLst>
        </pc:spChg>
        <pc:spChg chg="mod">
          <ac:chgData name="Marta" userId="eac6eb22-5f14-46b4-a4ea-a86e6e8c4acc" providerId="ADAL" clId="{6A11B075-55F7-4093-928F-661E86CC41D9}" dt="2021-12-06T13:45:57.929" v="544" actId="14100"/>
          <ac:spMkLst>
            <pc:docMk/>
            <pc:sldMk cId="1430645233" sldId="909"/>
            <ac:spMk id="52" creationId="{00000000-0000-0000-0000-000000000000}"/>
          </ac:spMkLst>
        </pc:spChg>
      </pc:sldChg>
      <pc:sldChg chg="del">
        <pc:chgData name="Marta" userId="eac6eb22-5f14-46b4-a4ea-a86e6e8c4acc" providerId="ADAL" clId="{6A11B075-55F7-4093-928F-661E86CC41D9}" dt="2021-11-11T13:44:25.419" v="208" actId="47"/>
        <pc:sldMkLst>
          <pc:docMk/>
          <pc:sldMk cId="1640007433" sldId="909"/>
        </pc:sldMkLst>
      </pc:sldChg>
      <pc:sldChg chg="add del modNotes">
        <pc:chgData name="Marta" userId="eac6eb22-5f14-46b4-a4ea-a86e6e8c4acc" providerId="ADAL" clId="{6A11B075-55F7-4093-928F-661E86CC41D9}" dt="2021-12-06T13:48:56.104" v="578" actId="47"/>
        <pc:sldMkLst>
          <pc:docMk/>
          <pc:sldMk cId="2293664263" sldId="910"/>
        </pc:sldMkLst>
      </pc:sldChg>
      <pc:sldChg chg="del">
        <pc:chgData name="Marta" userId="eac6eb22-5f14-46b4-a4ea-a86e6e8c4acc" providerId="ADAL" clId="{6A11B075-55F7-4093-928F-661E86CC41D9}" dt="2021-11-11T13:44:25.896" v="209" actId="47"/>
        <pc:sldMkLst>
          <pc:docMk/>
          <pc:sldMk cId="2890627129" sldId="910"/>
        </pc:sldMkLst>
      </pc:sldChg>
      <pc:sldChg chg="delSp modSp add del mod modNotes">
        <pc:chgData name="Marta" userId="eac6eb22-5f14-46b4-a4ea-a86e6e8c4acc" providerId="ADAL" clId="{6A11B075-55F7-4093-928F-661E86CC41D9}" dt="2021-12-06T13:48:56.104" v="578" actId="47"/>
        <pc:sldMkLst>
          <pc:docMk/>
          <pc:sldMk cId="175247831" sldId="911"/>
        </pc:sldMkLst>
        <pc:spChg chg="mod">
          <ac:chgData name="Marta" userId="eac6eb22-5f14-46b4-a4ea-a86e6e8c4acc" providerId="ADAL" clId="{6A11B075-55F7-4093-928F-661E86CC41D9}" dt="2021-12-06T13:47:09.970" v="549" actId="115"/>
          <ac:spMkLst>
            <pc:docMk/>
            <pc:sldMk cId="175247831" sldId="911"/>
            <ac:spMk id="49" creationId="{00000000-0000-0000-0000-000000000000}"/>
          </ac:spMkLst>
        </pc:spChg>
        <pc:spChg chg="del">
          <ac:chgData name="Marta" userId="eac6eb22-5f14-46b4-a4ea-a86e6e8c4acc" providerId="ADAL" clId="{6A11B075-55F7-4093-928F-661E86CC41D9}" dt="2021-12-06T13:47:07.647" v="548" actId="478"/>
          <ac:spMkLst>
            <pc:docMk/>
            <pc:sldMk cId="175247831" sldId="911"/>
            <ac:spMk id="51" creationId="{00000000-0000-0000-0000-000000000000}"/>
          </ac:spMkLst>
        </pc:spChg>
      </pc:sldChg>
      <pc:sldChg chg="del">
        <pc:chgData name="Marta" userId="eac6eb22-5f14-46b4-a4ea-a86e6e8c4acc" providerId="ADAL" clId="{6A11B075-55F7-4093-928F-661E86CC41D9}" dt="2021-11-11T13:43:16.462" v="197" actId="2696"/>
        <pc:sldMkLst>
          <pc:docMk/>
          <pc:sldMk cId="483915065" sldId="911"/>
        </pc:sldMkLst>
      </pc:sldChg>
      <pc:sldChg chg="delSp modSp add del mod modNotes">
        <pc:chgData name="Marta" userId="eac6eb22-5f14-46b4-a4ea-a86e6e8c4acc" providerId="ADAL" clId="{6A11B075-55F7-4093-928F-661E86CC41D9}" dt="2021-12-06T13:48:56.104" v="578" actId="47"/>
        <pc:sldMkLst>
          <pc:docMk/>
          <pc:sldMk cId="246973646" sldId="912"/>
        </pc:sldMkLst>
        <pc:spChg chg="mod">
          <ac:chgData name="Marta" userId="eac6eb22-5f14-46b4-a4ea-a86e6e8c4acc" providerId="ADAL" clId="{6A11B075-55F7-4093-928F-661E86CC41D9}" dt="2021-12-06T13:47:15.938" v="551" actId="115"/>
          <ac:spMkLst>
            <pc:docMk/>
            <pc:sldMk cId="246973646" sldId="912"/>
            <ac:spMk id="46" creationId="{00000000-0000-0000-0000-000000000000}"/>
          </ac:spMkLst>
        </pc:spChg>
        <pc:spChg chg="del">
          <ac:chgData name="Marta" userId="eac6eb22-5f14-46b4-a4ea-a86e6e8c4acc" providerId="ADAL" clId="{6A11B075-55F7-4093-928F-661E86CC41D9}" dt="2021-12-06T13:47:13.902" v="550" actId="478"/>
          <ac:spMkLst>
            <pc:docMk/>
            <pc:sldMk cId="246973646" sldId="912"/>
            <ac:spMk id="48" creationId="{00000000-0000-0000-0000-000000000000}"/>
          </ac:spMkLst>
        </pc:spChg>
      </pc:sldChg>
      <pc:sldChg chg="del">
        <pc:chgData name="Marta" userId="eac6eb22-5f14-46b4-a4ea-a86e6e8c4acc" providerId="ADAL" clId="{6A11B075-55F7-4093-928F-661E86CC41D9}" dt="2021-11-11T13:43:16.462" v="197" actId="2696"/>
        <pc:sldMkLst>
          <pc:docMk/>
          <pc:sldMk cId="2313699525" sldId="912"/>
        </pc:sldMkLst>
      </pc:sldChg>
      <pc:sldChg chg="delSp modSp add del mod modNotes">
        <pc:chgData name="Marta" userId="eac6eb22-5f14-46b4-a4ea-a86e6e8c4acc" providerId="ADAL" clId="{6A11B075-55F7-4093-928F-661E86CC41D9}" dt="2021-12-06T13:48:56.104" v="578" actId="47"/>
        <pc:sldMkLst>
          <pc:docMk/>
          <pc:sldMk cId="592405965" sldId="913"/>
        </pc:sldMkLst>
        <pc:spChg chg="mod">
          <ac:chgData name="Marta" userId="eac6eb22-5f14-46b4-a4ea-a86e6e8c4acc" providerId="ADAL" clId="{6A11B075-55F7-4093-928F-661E86CC41D9}" dt="2021-12-06T13:47:21.565" v="553" actId="115"/>
          <ac:spMkLst>
            <pc:docMk/>
            <pc:sldMk cId="592405965" sldId="913"/>
            <ac:spMk id="51" creationId="{00000000-0000-0000-0000-000000000000}"/>
          </ac:spMkLst>
        </pc:spChg>
        <pc:spChg chg="del">
          <ac:chgData name="Marta" userId="eac6eb22-5f14-46b4-a4ea-a86e6e8c4acc" providerId="ADAL" clId="{6A11B075-55F7-4093-928F-661E86CC41D9}" dt="2021-12-06T13:47:19.085" v="552" actId="478"/>
          <ac:spMkLst>
            <pc:docMk/>
            <pc:sldMk cId="592405965" sldId="913"/>
            <ac:spMk id="53" creationId="{00000000-0000-0000-0000-000000000000}"/>
          </ac:spMkLst>
        </pc:spChg>
      </pc:sldChg>
      <pc:sldChg chg="delSp modSp add del mod modNotes">
        <pc:chgData name="Marta" userId="eac6eb22-5f14-46b4-a4ea-a86e6e8c4acc" providerId="ADAL" clId="{6A11B075-55F7-4093-928F-661E86CC41D9}" dt="2021-12-06T13:48:56.104" v="578" actId="47"/>
        <pc:sldMkLst>
          <pc:docMk/>
          <pc:sldMk cId="4034703913" sldId="914"/>
        </pc:sldMkLst>
        <pc:spChg chg="mod">
          <ac:chgData name="Marta" userId="eac6eb22-5f14-46b4-a4ea-a86e6e8c4acc" providerId="ADAL" clId="{6A11B075-55F7-4093-928F-661E86CC41D9}" dt="2021-12-06T13:47:27.572" v="555" actId="115"/>
          <ac:spMkLst>
            <pc:docMk/>
            <pc:sldMk cId="4034703913" sldId="914"/>
            <ac:spMk id="14" creationId="{00000000-0000-0000-0000-000000000000}"/>
          </ac:spMkLst>
        </pc:spChg>
        <pc:spChg chg="del">
          <ac:chgData name="Marta" userId="eac6eb22-5f14-46b4-a4ea-a86e6e8c4acc" providerId="ADAL" clId="{6A11B075-55F7-4093-928F-661E86CC41D9}" dt="2021-12-06T13:47:25.396" v="554" actId="478"/>
          <ac:spMkLst>
            <pc:docMk/>
            <pc:sldMk cId="4034703913" sldId="914"/>
            <ac:spMk id="16" creationId="{00000000-0000-0000-0000-000000000000}"/>
          </ac:spMkLst>
        </pc:spChg>
      </pc:sldChg>
      <pc:sldChg chg="add del modNotes">
        <pc:chgData name="Marta" userId="eac6eb22-5f14-46b4-a4ea-a86e6e8c4acc" providerId="ADAL" clId="{6A11B075-55F7-4093-928F-661E86CC41D9}" dt="2021-12-06T13:48:56.104" v="578" actId="47"/>
        <pc:sldMkLst>
          <pc:docMk/>
          <pc:sldMk cId="1813491863" sldId="915"/>
        </pc:sldMkLst>
      </pc:sldChg>
      <pc:sldChg chg="delSp modSp add del mod modNotes">
        <pc:chgData name="Marta" userId="eac6eb22-5f14-46b4-a4ea-a86e6e8c4acc" providerId="ADAL" clId="{6A11B075-55F7-4093-928F-661E86CC41D9}" dt="2021-12-06T13:48:56.104" v="578" actId="47"/>
        <pc:sldMkLst>
          <pc:docMk/>
          <pc:sldMk cId="1451443909" sldId="916"/>
        </pc:sldMkLst>
        <pc:spChg chg="mod">
          <ac:chgData name="Marta" userId="eac6eb22-5f14-46b4-a4ea-a86e6e8c4acc" providerId="ADAL" clId="{6A11B075-55F7-4093-928F-661E86CC41D9}" dt="2021-12-06T13:47:38.225" v="557" actId="115"/>
          <ac:spMkLst>
            <pc:docMk/>
            <pc:sldMk cId="1451443909" sldId="916"/>
            <ac:spMk id="53" creationId="{00000000-0000-0000-0000-000000000000}"/>
          </ac:spMkLst>
        </pc:spChg>
        <pc:spChg chg="del">
          <ac:chgData name="Marta" userId="eac6eb22-5f14-46b4-a4ea-a86e6e8c4acc" providerId="ADAL" clId="{6A11B075-55F7-4093-928F-661E86CC41D9}" dt="2021-12-06T13:47:34.573" v="556" actId="478"/>
          <ac:spMkLst>
            <pc:docMk/>
            <pc:sldMk cId="1451443909" sldId="916"/>
            <ac:spMk id="54" creationId="{00000000-0000-0000-0000-000000000000}"/>
          </ac:spMkLst>
        </pc:spChg>
      </pc:sldChg>
      <pc:sldChg chg="delSp add del mod modNotes">
        <pc:chgData name="Marta" userId="eac6eb22-5f14-46b4-a4ea-a86e6e8c4acc" providerId="ADAL" clId="{6A11B075-55F7-4093-928F-661E86CC41D9}" dt="2021-12-06T13:48:56.104" v="578" actId="47"/>
        <pc:sldMkLst>
          <pc:docMk/>
          <pc:sldMk cId="282216603" sldId="917"/>
        </pc:sldMkLst>
        <pc:spChg chg="del">
          <ac:chgData name="Marta" userId="eac6eb22-5f14-46b4-a4ea-a86e6e8c4acc" providerId="ADAL" clId="{6A11B075-55F7-4093-928F-661E86CC41D9}" dt="2021-12-06T13:47:41.263" v="558" actId="478"/>
          <ac:spMkLst>
            <pc:docMk/>
            <pc:sldMk cId="282216603" sldId="917"/>
            <ac:spMk id="48" creationId="{00000000-0000-0000-0000-000000000000}"/>
          </ac:spMkLst>
        </pc:spChg>
      </pc:sldChg>
      <pc:sldChg chg="add del modNotes">
        <pc:chgData name="Marta" userId="eac6eb22-5f14-46b4-a4ea-a86e6e8c4acc" providerId="ADAL" clId="{6A11B075-55F7-4093-928F-661E86CC41D9}" dt="2021-12-06T13:48:56.104" v="578" actId="47"/>
        <pc:sldMkLst>
          <pc:docMk/>
          <pc:sldMk cId="2087133487" sldId="918"/>
        </pc:sldMkLst>
      </pc:sldChg>
      <pc:sldChg chg="add del modNotes">
        <pc:chgData name="Marta" userId="eac6eb22-5f14-46b4-a4ea-a86e6e8c4acc" providerId="ADAL" clId="{6A11B075-55F7-4093-928F-661E86CC41D9}" dt="2021-12-06T13:48:56.104" v="578" actId="47"/>
        <pc:sldMkLst>
          <pc:docMk/>
          <pc:sldMk cId="3976866289" sldId="919"/>
        </pc:sldMkLst>
      </pc:sldChg>
      <pc:sldChg chg="add del modNotes">
        <pc:chgData name="Marta" userId="eac6eb22-5f14-46b4-a4ea-a86e6e8c4acc" providerId="ADAL" clId="{6A11B075-55F7-4093-928F-661E86CC41D9}" dt="2021-12-06T13:48:56.104" v="578" actId="47"/>
        <pc:sldMkLst>
          <pc:docMk/>
          <pc:sldMk cId="2271588095" sldId="920"/>
        </pc:sldMkLst>
      </pc:sldChg>
      <pc:sldChg chg="add del modNotes">
        <pc:chgData name="Marta" userId="eac6eb22-5f14-46b4-a4ea-a86e6e8c4acc" providerId="ADAL" clId="{6A11B075-55F7-4093-928F-661E86CC41D9}" dt="2021-12-06T13:48:56.104" v="578" actId="47"/>
        <pc:sldMkLst>
          <pc:docMk/>
          <pc:sldMk cId="2551085978" sldId="921"/>
        </pc:sldMkLst>
      </pc:sldChg>
      <pc:sldChg chg="add del modNotes">
        <pc:chgData name="Marta" userId="eac6eb22-5f14-46b4-a4ea-a86e6e8c4acc" providerId="ADAL" clId="{6A11B075-55F7-4093-928F-661E86CC41D9}" dt="2021-12-06T13:48:56.104" v="578" actId="47"/>
        <pc:sldMkLst>
          <pc:docMk/>
          <pc:sldMk cId="1010825872" sldId="922"/>
        </pc:sldMkLst>
      </pc:sldChg>
      <pc:sldChg chg="add del modNotes">
        <pc:chgData name="Marta" userId="eac6eb22-5f14-46b4-a4ea-a86e6e8c4acc" providerId="ADAL" clId="{6A11B075-55F7-4093-928F-661E86CC41D9}" dt="2021-12-06T13:48:56.104" v="578" actId="47"/>
        <pc:sldMkLst>
          <pc:docMk/>
          <pc:sldMk cId="1035113140" sldId="923"/>
        </pc:sldMkLst>
      </pc:sldChg>
      <pc:sldChg chg="add del modNotes">
        <pc:chgData name="Marta" userId="eac6eb22-5f14-46b4-a4ea-a86e6e8c4acc" providerId="ADAL" clId="{6A11B075-55F7-4093-928F-661E86CC41D9}" dt="2021-12-06T13:48:56.104" v="578" actId="47"/>
        <pc:sldMkLst>
          <pc:docMk/>
          <pc:sldMk cId="4230429941" sldId="924"/>
        </pc:sldMkLst>
      </pc:sldChg>
      <pc:sldChg chg="add del modNotes">
        <pc:chgData name="Marta" userId="eac6eb22-5f14-46b4-a4ea-a86e6e8c4acc" providerId="ADAL" clId="{6A11B075-55F7-4093-928F-661E86CC41D9}" dt="2021-12-06T13:48:56.104" v="578" actId="47"/>
        <pc:sldMkLst>
          <pc:docMk/>
          <pc:sldMk cId="3226553485" sldId="925"/>
        </pc:sldMkLst>
      </pc:sldChg>
      <pc:sldChg chg="add del modNotes">
        <pc:chgData name="Marta" userId="eac6eb22-5f14-46b4-a4ea-a86e6e8c4acc" providerId="ADAL" clId="{6A11B075-55F7-4093-928F-661E86CC41D9}" dt="2021-12-06T13:48:13.632" v="574"/>
        <pc:sldMkLst>
          <pc:docMk/>
          <pc:sldMk cId="0" sldId="926"/>
        </pc:sldMkLst>
      </pc:sldChg>
      <pc:sldChg chg="add del">
        <pc:chgData name="Marta" userId="eac6eb22-5f14-46b4-a4ea-a86e6e8c4acc" providerId="ADAL" clId="{6A11B075-55F7-4093-928F-661E86CC41D9}" dt="2021-12-06T13:44:30.022" v="508" actId="47"/>
        <pc:sldMkLst>
          <pc:docMk/>
          <pc:sldMk cId="194686565" sldId="926"/>
        </pc:sldMkLst>
      </pc:sldChg>
      <pc:sldChg chg="add del modNotes">
        <pc:chgData name="Marta" userId="eac6eb22-5f14-46b4-a4ea-a86e6e8c4acc" providerId="ADAL" clId="{6A11B075-55F7-4093-928F-661E86CC41D9}" dt="2021-12-06T13:48:13.632" v="574"/>
        <pc:sldMkLst>
          <pc:docMk/>
          <pc:sldMk cId="0" sldId="927"/>
        </pc:sldMkLst>
      </pc:sldChg>
      <pc:sldChg chg="add del modNotes">
        <pc:chgData name="Marta" userId="eac6eb22-5f14-46b4-a4ea-a86e6e8c4acc" providerId="ADAL" clId="{6A11B075-55F7-4093-928F-661E86CC41D9}" dt="2021-12-06T13:48:13.632" v="574"/>
        <pc:sldMkLst>
          <pc:docMk/>
          <pc:sldMk cId="0" sldId="928"/>
        </pc:sldMkLst>
      </pc:sldChg>
      <pc:sldChg chg="add del modNotes">
        <pc:chgData name="Marta" userId="eac6eb22-5f14-46b4-a4ea-a86e6e8c4acc" providerId="ADAL" clId="{6A11B075-55F7-4093-928F-661E86CC41D9}" dt="2021-12-06T13:48:13.632" v="574"/>
        <pc:sldMkLst>
          <pc:docMk/>
          <pc:sldMk cId="0" sldId="929"/>
        </pc:sldMkLst>
      </pc:sldChg>
      <pc:sldChg chg="add del modNotes">
        <pc:chgData name="Marta" userId="eac6eb22-5f14-46b4-a4ea-a86e6e8c4acc" providerId="ADAL" clId="{6A11B075-55F7-4093-928F-661E86CC41D9}" dt="2021-12-06T13:48:13.632" v="574"/>
        <pc:sldMkLst>
          <pc:docMk/>
          <pc:sldMk cId="0" sldId="930"/>
        </pc:sldMkLst>
      </pc:sldChg>
      <pc:sldChg chg="del">
        <pc:chgData name="Marta" userId="eac6eb22-5f14-46b4-a4ea-a86e6e8c4acc" providerId="ADAL" clId="{6A11B075-55F7-4093-928F-661E86CC41D9}" dt="2021-11-11T13:43:16.462" v="197" actId="2696"/>
        <pc:sldMkLst>
          <pc:docMk/>
          <pc:sldMk cId="2621492060" sldId="2146"/>
        </pc:sldMkLst>
      </pc:sldChg>
      <pc:sldChg chg="del">
        <pc:chgData name="Marta" userId="eac6eb22-5f14-46b4-a4ea-a86e6e8c4acc" providerId="ADAL" clId="{6A11B075-55F7-4093-928F-661E86CC41D9}" dt="2021-11-11T13:43:16.462" v="197" actId="2696"/>
        <pc:sldMkLst>
          <pc:docMk/>
          <pc:sldMk cId="4281263991" sldId="2147"/>
        </pc:sldMkLst>
      </pc:sldChg>
      <pc:sldChg chg="del">
        <pc:chgData name="Marta" userId="eac6eb22-5f14-46b4-a4ea-a86e6e8c4acc" providerId="ADAL" clId="{6A11B075-55F7-4093-928F-661E86CC41D9}" dt="2021-11-11T13:43:16.462" v="197" actId="2696"/>
        <pc:sldMkLst>
          <pc:docMk/>
          <pc:sldMk cId="735219569" sldId="2148"/>
        </pc:sldMkLst>
      </pc:sldChg>
      <pc:sldChg chg="del">
        <pc:chgData name="Marta" userId="eac6eb22-5f14-46b4-a4ea-a86e6e8c4acc" providerId="ADAL" clId="{6A11B075-55F7-4093-928F-661E86CC41D9}" dt="2021-11-11T13:43:16.462" v="197" actId="2696"/>
        <pc:sldMkLst>
          <pc:docMk/>
          <pc:sldMk cId="870380988" sldId="2153"/>
        </pc:sldMkLst>
      </pc:sldChg>
      <pc:sldChg chg="del">
        <pc:chgData name="Marta" userId="eac6eb22-5f14-46b4-a4ea-a86e6e8c4acc" providerId="ADAL" clId="{6A11B075-55F7-4093-928F-661E86CC41D9}" dt="2021-11-11T13:43:16.462" v="197" actId="2696"/>
        <pc:sldMkLst>
          <pc:docMk/>
          <pc:sldMk cId="3094483959" sldId="2154"/>
        </pc:sldMkLst>
      </pc:sldChg>
      <pc:sldChg chg="del">
        <pc:chgData name="Marta" userId="eac6eb22-5f14-46b4-a4ea-a86e6e8c4acc" providerId="ADAL" clId="{6A11B075-55F7-4093-928F-661E86CC41D9}" dt="2021-11-11T13:43:16.462" v="197" actId="2696"/>
        <pc:sldMkLst>
          <pc:docMk/>
          <pc:sldMk cId="2764321444" sldId="3589"/>
        </pc:sldMkLst>
      </pc:sldChg>
      <pc:sldChg chg="del">
        <pc:chgData name="Marta" userId="eac6eb22-5f14-46b4-a4ea-a86e6e8c4acc" providerId="ADAL" clId="{6A11B075-55F7-4093-928F-661E86CC41D9}" dt="2021-11-11T13:43:16.462" v="197" actId="2696"/>
        <pc:sldMkLst>
          <pc:docMk/>
          <pc:sldMk cId="3227904390" sldId="3590"/>
        </pc:sldMkLst>
      </pc:sldChg>
      <pc:sldChg chg="del">
        <pc:chgData name="Marta" userId="eac6eb22-5f14-46b4-a4ea-a86e6e8c4acc" providerId="ADAL" clId="{6A11B075-55F7-4093-928F-661E86CC41D9}" dt="2021-11-11T13:43:16.462" v="197" actId="2696"/>
        <pc:sldMkLst>
          <pc:docMk/>
          <pc:sldMk cId="1365319054" sldId="3593"/>
        </pc:sldMkLst>
      </pc:sldChg>
      <pc:sldChg chg="del">
        <pc:chgData name="Marta" userId="eac6eb22-5f14-46b4-a4ea-a86e6e8c4acc" providerId="ADAL" clId="{6A11B075-55F7-4093-928F-661E86CC41D9}" dt="2021-11-11T13:43:16.462" v="197" actId="2696"/>
        <pc:sldMkLst>
          <pc:docMk/>
          <pc:sldMk cId="2391731713" sldId="3595"/>
        </pc:sldMkLst>
      </pc:sldChg>
      <pc:sldChg chg="del">
        <pc:chgData name="Marta" userId="eac6eb22-5f14-46b4-a4ea-a86e6e8c4acc" providerId="ADAL" clId="{6A11B075-55F7-4093-928F-661E86CC41D9}" dt="2021-11-11T13:43:16.462" v="197" actId="2696"/>
        <pc:sldMkLst>
          <pc:docMk/>
          <pc:sldMk cId="299346207" sldId="3596"/>
        </pc:sldMkLst>
      </pc:sldChg>
      <pc:sldChg chg="del">
        <pc:chgData name="Marta" userId="eac6eb22-5f14-46b4-a4ea-a86e6e8c4acc" providerId="ADAL" clId="{6A11B075-55F7-4093-928F-661E86CC41D9}" dt="2021-11-11T13:43:16.462" v="197" actId="2696"/>
        <pc:sldMkLst>
          <pc:docMk/>
          <pc:sldMk cId="2760695504" sldId="3597"/>
        </pc:sldMkLst>
      </pc:sldChg>
      <pc:sldChg chg="del">
        <pc:chgData name="Marta" userId="eac6eb22-5f14-46b4-a4ea-a86e6e8c4acc" providerId="ADAL" clId="{6A11B075-55F7-4093-928F-661E86CC41D9}" dt="2021-11-11T13:43:16.462" v="197" actId="2696"/>
        <pc:sldMkLst>
          <pc:docMk/>
          <pc:sldMk cId="865545707" sldId="3598"/>
        </pc:sldMkLst>
      </pc:sldChg>
      <pc:sldChg chg="del">
        <pc:chgData name="Marta" userId="eac6eb22-5f14-46b4-a4ea-a86e6e8c4acc" providerId="ADAL" clId="{6A11B075-55F7-4093-928F-661E86CC41D9}" dt="2021-11-11T13:43:16.462" v="197" actId="2696"/>
        <pc:sldMkLst>
          <pc:docMk/>
          <pc:sldMk cId="590727366" sldId="3599"/>
        </pc:sldMkLst>
      </pc:sldChg>
      <pc:sldChg chg="del">
        <pc:chgData name="Marta" userId="eac6eb22-5f14-46b4-a4ea-a86e6e8c4acc" providerId="ADAL" clId="{6A11B075-55F7-4093-928F-661E86CC41D9}" dt="2021-11-11T13:43:16.462" v="197" actId="2696"/>
        <pc:sldMkLst>
          <pc:docMk/>
          <pc:sldMk cId="1160348529" sldId="3600"/>
        </pc:sldMkLst>
      </pc:sldChg>
      <pc:sldChg chg="del">
        <pc:chgData name="Marta" userId="eac6eb22-5f14-46b4-a4ea-a86e6e8c4acc" providerId="ADAL" clId="{6A11B075-55F7-4093-928F-661E86CC41D9}" dt="2021-11-11T13:43:16.462" v="197" actId="2696"/>
        <pc:sldMkLst>
          <pc:docMk/>
          <pc:sldMk cId="1723755474" sldId="3614"/>
        </pc:sldMkLst>
      </pc:sldChg>
      <pc:sldChg chg="del">
        <pc:chgData name="Marta" userId="eac6eb22-5f14-46b4-a4ea-a86e6e8c4acc" providerId="ADAL" clId="{6A11B075-55F7-4093-928F-661E86CC41D9}" dt="2021-11-11T13:43:16.462" v="197" actId="2696"/>
        <pc:sldMkLst>
          <pc:docMk/>
          <pc:sldMk cId="3997304861" sldId="3615"/>
        </pc:sldMkLst>
      </pc:sldChg>
      <pc:sldChg chg="del">
        <pc:chgData name="Marta" userId="eac6eb22-5f14-46b4-a4ea-a86e6e8c4acc" providerId="ADAL" clId="{6A11B075-55F7-4093-928F-661E86CC41D9}" dt="2021-11-11T13:43:16.462" v="197" actId="2696"/>
        <pc:sldMkLst>
          <pc:docMk/>
          <pc:sldMk cId="563535205" sldId="3616"/>
        </pc:sldMkLst>
      </pc:sldChg>
      <pc:sldMasterChg chg="add del addSldLayout delSldLayout">
        <pc:chgData name="Marta" userId="eac6eb22-5f14-46b4-a4ea-a86e6e8c4acc" providerId="ADAL" clId="{6A11B075-55F7-4093-928F-661E86CC41D9}" dt="2021-12-06T13:48:56.104" v="578" actId="47"/>
        <pc:sldMasterMkLst>
          <pc:docMk/>
          <pc:sldMasterMk cId="0" sldId="2147483648"/>
        </pc:sldMasterMkLst>
        <pc:sldLayoutChg chg="add del">
          <pc:chgData name="Marta" userId="eac6eb22-5f14-46b4-a4ea-a86e6e8c4acc" providerId="ADAL" clId="{6A11B075-55F7-4093-928F-661E86CC41D9}" dt="2021-12-06T13:48:56.104" v="578" actId="47"/>
          <pc:sldLayoutMkLst>
            <pc:docMk/>
            <pc:sldMasterMk cId="0" sldId="2147483648"/>
            <pc:sldLayoutMk cId="0" sldId="2147483662"/>
          </pc:sldLayoutMkLst>
        </pc:sldLayoutChg>
        <pc:sldLayoutChg chg="add del">
          <pc:chgData name="Marta" userId="eac6eb22-5f14-46b4-a4ea-a86e6e8c4acc" providerId="ADAL" clId="{6A11B075-55F7-4093-928F-661E86CC41D9}" dt="2021-12-06T13:48:56.104" v="578" actId="47"/>
          <pc:sldLayoutMkLst>
            <pc:docMk/>
            <pc:sldMasterMk cId="0" sldId="2147483648"/>
            <pc:sldLayoutMk cId="0" sldId="2147483663"/>
          </pc:sldLayoutMkLst>
        </pc:sldLayoutChg>
        <pc:sldLayoutChg chg="add del">
          <pc:chgData name="Marta" userId="eac6eb22-5f14-46b4-a4ea-a86e6e8c4acc" providerId="ADAL" clId="{6A11B075-55F7-4093-928F-661E86CC41D9}" dt="2021-12-06T13:48:56.104" v="578" actId="47"/>
          <pc:sldLayoutMkLst>
            <pc:docMk/>
            <pc:sldMasterMk cId="0" sldId="2147483648"/>
            <pc:sldLayoutMk cId="0" sldId="2147483664"/>
          </pc:sldLayoutMkLst>
        </pc:sldLayoutChg>
        <pc:sldLayoutChg chg="add del">
          <pc:chgData name="Marta" userId="eac6eb22-5f14-46b4-a4ea-a86e6e8c4acc" providerId="ADAL" clId="{6A11B075-55F7-4093-928F-661E86CC41D9}" dt="2021-12-06T13:48:56.104" v="578" actId="47"/>
          <pc:sldLayoutMkLst>
            <pc:docMk/>
            <pc:sldMasterMk cId="0" sldId="2147483648"/>
            <pc:sldLayoutMk cId="0" sldId="2147483665"/>
          </pc:sldLayoutMkLst>
        </pc:sldLayoutChg>
      </pc:sldMasterChg>
      <pc:sldMasterChg chg="del delSldLayout">
        <pc:chgData name="Marta" userId="eac6eb22-5f14-46b4-a4ea-a86e6e8c4acc" providerId="ADAL" clId="{6A11B075-55F7-4093-928F-661E86CC41D9}" dt="2021-11-11T13:44:25.896" v="209" actId="47"/>
        <pc:sldMasterMkLst>
          <pc:docMk/>
          <pc:sldMasterMk cId="3116267478" sldId="2147483887"/>
        </pc:sldMasterMkLst>
        <pc:sldLayoutChg chg="del">
          <pc:chgData name="Marta" userId="eac6eb22-5f14-46b4-a4ea-a86e6e8c4acc" providerId="ADAL" clId="{6A11B075-55F7-4093-928F-661E86CC41D9}" dt="2021-11-11T13:44:25.896" v="209" actId="47"/>
          <pc:sldLayoutMkLst>
            <pc:docMk/>
            <pc:sldMasterMk cId="3116267478" sldId="2147483887"/>
            <pc:sldLayoutMk cId="1777259898" sldId="2147483870"/>
          </pc:sldLayoutMkLst>
        </pc:sldLayoutChg>
        <pc:sldLayoutChg chg="del">
          <pc:chgData name="Marta" userId="eac6eb22-5f14-46b4-a4ea-a86e6e8c4acc" providerId="ADAL" clId="{6A11B075-55F7-4093-928F-661E86CC41D9}" dt="2021-11-11T13:44:25.896" v="209" actId="47"/>
          <pc:sldLayoutMkLst>
            <pc:docMk/>
            <pc:sldMasterMk cId="3116267478" sldId="2147483887"/>
            <pc:sldLayoutMk cId="2075467724" sldId="2147483888"/>
          </pc:sldLayoutMkLst>
        </pc:sldLayoutChg>
        <pc:sldLayoutChg chg="del">
          <pc:chgData name="Marta" userId="eac6eb22-5f14-46b4-a4ea-a86e6e8c4acc" providerId="ADAL" clId="{6A11B075-55F7-4093-928F-661E86CC41D9}" dt="2021-11-11T13:44:25.896" v="209" actId="47"/>
          <pc:sldLayoutMkLst>
            <pc:docMk/>
            <pc:sldMasterMk cId="3116267478" sldId="2147483887"/>
            <pc:sldLayoutMk cId="2837236623" sldId="2147483894"/>
          </pc:sldLayoutMkLst>
        </pc:sldLayoutChg>
        <pc:sldLayoutChg chg="del">
          <pc:chgData name="Marta" userId="eac6eb22-5f14-46b4-a4ea-a86e6e8c4acc" providerId="ADAL" clId="{6A11B075-55F7-4093-928F-661E86CC41D9}" dt="2021-11-11T13:44:25.419" v="208" actId="47"/>
          <pc:sldLayoutMkLst>
            <pc:docMk/>
            <pc:sldMasterMk cId="3116267478" sldId="2147483887"/>
            <pc:sldLayoutMk cId="2416092903" sldId="2147483899"/>
          </pc:sldLayoutMkLst>
        </pc:sldLayoutChg>
      </pc:sldMasterChg>
      <pc:sldMasterChg chg="del delSldLayout">
        <pc:chgData name="Marta" userId="eac6eb22-5f14-46b4-a4ea-a86e6e8c4acc" providerId="ADAL" clId="{6A11B075-55F7-4093-928F-661E86CC41D9}" dt="2021-12-06T13:49:41.743" v="611" actId="47"/>
        <pc:sldMasterMkLst>
          <pc:docMk/>
          <pc:sldMasterMk cId="1075262556" sldId="2147483970"/>
        </pc:sldMasterMkLst>
        <pc:sldLayoutChg chg="del">
          <pc:chgData name="Marta" userId="eac6eb22-5f14-46b4-a4ea-a86e6e8c4acc" providerId="ADAL" clId="{6A11B075-55F7-4093-928F-661E86CC41D9}" dt="2021-12-06T13:49:41.743" v="611" actId="47"/>
          <pc:sldLayoutMkLst>
            <pc:docMk/>
            <pc:sldMasterMk cId="1075262556" sldId="2147483970"/>
            <pc:sldLayoutMk cId="2131983544" sldId="2147483971"/>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1309103778" sldId="2147483972"/>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2997452298" sldId="2147483973"/>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497711709" sldId="2147483974"/>
          </pc:sldLayoutMkLst>
        </pc:sldLayoutChg>
        <pc:sldLayoutChg chg="del">
          <pc:chgData name="Marta" userId="eac6eb22-5f14-46b4-a4ea-a86e6e8c4acc" providerId="ADAL" clId="{6A11B075-55F7-4093-928F-661E86CC41D9}" dt="2021-12-06T13:49:41.743" v="611" actId="47"/>
          <pc:sldLayoutMkLst>
            <pc:docMk/>
            <pc:sldMasterMk cId="1075262556" sldId="2147483970"/>
            <pc:sldLayoutMk cId="3453579608" sldId="2147483975"/>
          </pc:sldLayoutMkLst>
        </pc:sldLayoutChg>
      </pc:sldMasterChg>
      <pc:sldMasterChg chg="del delSldLayout">
        <pc:chgData name="Marta" userId="eac6eb22-5f14-46b4-a4ea-a86e6e8c4acc" providerId="ADAL" clId="{6A11B075-55F7-4093-928F-661E86CC41D9}" dt="2021-11-11T13:43:16.462" v="197" actId="2696"/>
        <pc:sldMasterMkLst>
          <pc:docMk/>
          <pc:sldMasterMk cId="3610892793" sldId="2147483970"/>
        </pc:sldMasterMkLst>
        <pc:sldLayoutChg chg="del">
          <pc:chgData name="Marta" userId="eac6eb22-5f14-46b4-a4ea-a86e6e8c4acc" providerId="ADAL" clId="{6A11B075-55F7-4093-928F-661E86CC41D9}" dt="2021-11-11T13:43:16.462" v="197" actId="2696"/>
          <pc:sldLayoutMkLst>
            <pc:docMk/>
            <pc:sldMasterMk cId="3610892793" sldId="2147483970"/>
            <pc:sldLayoutMk cId="779227286" sldId="2147483971"/>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3061952551" sldId="2147483972"/>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1317549779" sldId="2147483973"/>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2480684923" sldId="2147483974"/>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1926936009" sldId="2147483975"/>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3063742794" sldId="2147483976"/>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2814770947" sldId="2147483977"/>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3647705722" sldId="2147483978"/>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1517711802" sldId="2147483979"/>
          </pc:sldLayoutMkLst>
        </pc:sldLayoutChg>
        <pc:sldLayoutChg chg="del">
          <pc:chgData name="Marta" userId="eac6eb22-5f14-46b4-a4ea-a86e6e8c4acc" providerId="ADAL" clId="{6A11B075-55F7-4093-928F-661E86CC41D9}" dt="2021-11-11T13:43:16.462" v="197" actId="2696"/>
          <pc:sldLayoutMkLst>
            <pc:docMk/>
            <pc:sldMasterMk cId="3610892793" sldId="2147483970"/>
            <pc:sldLayoutMk cId="2808011551" sldId="214748398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30B960-612B-E443-89C7-96F7DE89D298}" type="doc">
      <dgm:prSet loTypeId="urn:microsoft.com/office/officeart/2005/8/layout/pyramid4" loCatId="" qsTypeId="urn:microsoft.com/office/officeart/2005/8/quickstyle/simple1" qsCatId="simple" csTypeId="urn:microsoft.com/office/officeart/2005/8/colors/accent1_2" csCatId="accent1" phldr="1"/>
      <dgm:spPr/>
      <dgm:t>
        <a:bodyPr/>
        <a:lstStyle/>
        <a:p>
          <a:endParaRPr lang="en-US"/>
        </a:p>
      </dgm:t>
    </dgm:pt>
    <dgm:pt modelId="{286D3843-687B-4F49-8AAB-A43F00BF2EE6}">
      <dgm:prSet phldrT="[Text]"/>
      <dgm:spPr>
        <a:solidFill>
          <a:schemeClr val="accent1">
            <a:lumMod val="60000"/>
            <a:lumOff val="40000"/>
          </a:schemeClr>
        </a:solidFill>
      </dgm:spPr>
      <dgm:t>
        <a:bodyPr/>
        <a:lstStyle/>
        <a:p>
          <a:r>
            <a:rPr lang="en-US"/>
            <a:t>Air-Quality &amp; Air-Flow</a:t>
          </a:r>
        </a:p>
      </dgm:t>
    </dgm:pt>
    <dgm:pt modelId="{B36854D9-E690-574A-8F8E-D282A5271DEA}" type="parTrans" cxnId="{B029A6DA-5880-6345-AFB3-1C3E35A1CE75}">
      <dgm:prSet/>
      <dgm:spPr/>
      <dgm:t>
        <a:bodyPr/>
        <a:lstStyle/>
        <a:p>
          <a:endParaRPr lang="en-US"/>
        </a:p>
      </dgm:t>
    </dgm:pt>
    <dgm:pt modelId="{EEC59111-2433-8748-9EBB-DB67D2439417}" type="sibTrans" cxnId="{B029A6DA-5880-6345-AFB3-1C3E35A1CE75}">
      <dgm:prSet/>
      <dgm:spPr/>
      <dgm:t>
        <a:bodyPr/>
        <a:lstStyle/>
        <a:p>
          <a:endParaRPr lang="en-US"/>
        </a:p>
      </dgm:t>
    </dgm:pt>
    <dgm:pt modelId="{0B826267-4AC0-804F-8A1C-A66C5446EDC2}">
      <dgm:prSet phldrT="[Text]"/>
      <dgm:spPr>
        <a:solidFill>
          <a:schemeClr val="accent1">
            <a:lumMod val="60000"/>
            <a:lumOff val="40000"/>
          </a:schemeClr>
        </a:solidFill>
      </dgm:spPr>
      <dgm:t>
        <a:bodyPr/>
        <a:lstStyle/>
        <a:p>
          <a:r>
            <a:rPr lang="en-US"/>
            <a:t>No Over-Flushing Air</a:t>
          </a:r>
        </a:p>
      </dgm:t>
    </dgm:pt>
    <dgm:pt modelId="{E2F6C7BB-967B-484C-9A36-118E0C7116E1}" type="parTrans" cxnId="{3466A665-1BDB-C741-A877-BA8585D2B189}">
      <dgm:prSet/>
      <dgm:spPr/>
      <dgm:t>
        <a:bodyPr/>
        <a:lstStyle/>
        <a:p>
          <a:endParaRPr lang="en-US"/>
        </a:p>
      </dgm:t>
    </dgm:pt>
    <dgm:pt modelId="{5E3DA512-41A2-0C4E-AE5D-6BD42B9E40E5}" type="sibTrans" cxnId="{3466A665-1BDB-C741-A877-BA8585D2B189}">
      <dgm:prSet/>
      <dgm:spPr/>
      <dgm:t>
        <a:bodyPr/>
        <a:lstStyle/>
        <a:p>
          <a:endParaRPr lang="en-US"/>
        </a:p>
      </dgm:t>
    </dgm:pt>
    <dgm:pt modelId="{F13EA3C8-7711-0246-AC24-9D6C67936829}">
      <dgm:prSet phldrT="[Text]"/>
      <dgm:spPr/>
      <dgm:t>
        <a:bodyPr/>
        <a:lstStyle/>
        <a:p>
          <a:pPr rtl="0"/>
          <a:r>
            <a:rPr lang="en-US">
              <a:solidFill>
                <a:srgbClr val="FFFF00"/>
              </a:solidFill>
            </a:rPr>
            <a:t>Health +</a:t>
          </a:r>
          <a:r>
            <a:rPr lang="en-US">
              <a:solidFill>
                <a:srgbClr val="FFFF00"/>
              </a:solidFill>
              <a:latin typeface="Calibri Light" panose="020F0302020204030204"/>
            </a:rPr>
            <a:t> </a:t>
          </a:r>
          <a:endParaRPr lang="en-US">
            <a:solidFill>
              <a:srgbClr val="FFFF00"/>
            </a:solidFill>
          </a:endParaRPr>
        </a:p>
        <a:p>
          <a:r>
            <a:rPr lang="en-US">
              <a:solidFill>
                <a:srgbClr val="FFFF00"/>
              </a:solidFill>
            </a:rPr>
            <a:t>Energy Efficiency + Savings</a:t>
          </a:r>
        </a:p>
      </dgm:t>
    </dgm:pt>
    <dgm:pt modelId="{11A7C2AD-425B-D642-88B9-9312F5E8258E}" type="parTrans" cxnId="{4008E1C3-628F-794C-9A2C-0F8FBB054701}">
      <dgm:prSet/>
      <dgm:spPr/>
      <dgm:t>
        <a:bodyPr/>
        <a:lstStyle/>
        <a:p>
          <a:endParaRPr lang="en-US"/>
        </a:p>
      </dgm:t>
    </dgm:pt>
    <dgm:pt modelId="{3E843D73-7F46-8346-8740-45D7FA48E204}" type="sibTrans" cxnId="{4008E1C3-628F-794C-9A2C-0F8FBB054701}">
      <dgm:prSet/>
      <dgm:spPr/>
      <dgm:t>
        <a:bodyPr/>
        <a:lstStyle/>
        <a:p>
          <a:endParaRPr lang="en-US"/>
        </a:p>
      </dgm:t>
    </dgm:pt>
    <dgm:pt modelId="{BB173552-E873-9447-96B0-ACD61FFA2A3E}">
      <dgm:prSet phldrT="[Text]"/>
      <dgm:spPr>
        <a:solidFill>
          <a:schemeClr val="accent1">
            <a:lumMod val="60000"/>
            <a:lumOff val="40000"/>
          </a:schemeClr>
        </a:solidFill>
      </dgm:spPr>
      <dgm:t>
        <a:bodyPr/>
        <a:lstStyle/>
        <a:p>
          <a:r>
            <a:rPr lang="en-US"/>
            <a:t>Weather / Comfort Management</a:t>
          </a:r>
        </a:p>
      </dgm:t>
    </dgm:pt>
    <dgm:pt modelId="{3B3FFABD-B494-2941-9480-4A0CAEE972E5}" type="parTrans" cxnId="{CB3634D6-E99F-1543-BCEC-1A4941950DEE}">
      <dgm:prSet/>
      <dgm:spPr/>
      <dgm:t>
        <a:bodyPr/>
        <a:lstStyle/>
        <a:p>
          <a:endParaRPr lang="en-US"/>
        </a:p>
      </dgm:t>
    </dgm:pt>
    <dgm:pt modelId="{C746B188-85C8-E044-A468-77AFFF7811E9}" type="sibTrans" cxnId="{CB3634D6-E99F-1543-BCEC-1A4941950DEE}">
      <dgm:prSet/>
      <dgm:spPr/>
      <dgm:t>
        <a:bodyPr/>
        <a:lstStyle/>
        <a:p>
          <a:endParaRPr lang="en-US"/>
        </a:p>
      </dgm:t>
    </dgm:pt>
    <dgm:pt modelId="{956526BD-0D41-C640-940C-E4A8DFC97A49}" type="pres">
      <dgm:prSet presAssocID="{A630B960-612B-E443-89C7-96F7DE89D298}" presName="compositeShape" presStyleCnt="0">
        <dgm:presLayoutVars>
          <dgm:chMax val="9"/>
          <dgm:dir/>
          <dgm:resizeHandles val="exact"/>
        </dgm:presLayoutVars>
      </dgm:prSet>
      <dgm:spPr/>
    </dgm:pt>
    <dgm:pt modelId="{2E83DD9D-281C-BE4D-8BC9-B55201DD58C8}" type="pres">
      <dgm:prSet presAssocID="{A630B960-612B-E443-89C7-96F7DE89D298}" presName="triangle1" presStyleLbl="node1" presStyleIdx="0" presStyleCnt="4">
        <dgm:presLayoutVars>
          <dgm:bulletEnabled val="1"/>
        </dgm:presLayoutVars>
      </dgm:prSet>
      <dgm:spPr/>
    </dgm:pt>
    <dgm:pt modelId="{FC30F3A0-A110-8E45-9C76-B6099C539257}" type="pres">
      <dgm:prSet presAssocID="{A630B960-612B-E443-89C7-96F7DE89D298}" presName="triangle2" presStyleLbl="node1" presStyleIdx="1" presStyleCnt="4">
        <dgm:presLayoutVars>
          <dgm:bulletEnabled val="1"/>
        </dgm:presLayoutVars>
      </dgm:prSet>
      <dgm:spPr/>
    </dgm:pt>
    <dgm:pt modelId="{C40C2599-774C-5348-966D-80EED1734508}" type="pres">
      <dgm:prSet presAssocID="{A630B960-612B-E443-89C7-96F7DE89D298}" presName="triangle3" presStyleLbl="node1" presStyleIdx="2" presStyleCnt="4">
        <dgm:presLayoutVars>
          <dgm:bulletEnabled val="1"/>
        </dgm:presLayoutVars>
      </dgm:prSet>
      <dgm:spPr/>
    </dgm:pt>
    <dgm:pt modelId="{764F756B-7363-1346-876F-AF0CBACC1778}" type="pres">
      <dgm:prSet presAssocID="{A630B960-612B-E443-89C7-96F7DE89D298}" presName="triangle4" presStyleLbl="node1" presStyleIdx="3" presStyleCnt="4">
        <dgm:presLayoutVars>
          <dgm:bulletEnabled val="1"/>
        </dgm:presLayoutVars>
      </dgm:prSet>
      <dgm:spPr/>
    </dgm:pt>
  </dgm:ptLst>
  <dgm:cxnLst>
    <dgm:cxn modelId="{8F909010-86ED-AE48-AD3D-CB58197C218A}" type="presOf" srcId="{286D3843-687B-4F49-8AAB-A43F00BF2EE6}" destId="{2E83DD9D-281C-BE4D-8BC9-B55201DD58C8}" srcOrd="0" destOrd="0" presId="urn:microsoft.com/office/officeart/2005/8/layout/pyramid4"/>
    <dgm:cxn modelId="{3466A665-1BDB-C741-A877-BA8585D2B189}" srcId="{A630B960-612B-E443-89C7-96F7DE89D298}" destId="{0B826267-4AC0-804F-8A1C-A66C5446EDC2}" srcOrd="1" destOrd="0" parTransId="{E2F6C7BB-967B-484C-9A36-118E0C7116E1}" sibTransId="{5E3DA512-41A2-0C4E-AE5D-6BD42B9E40E5}"/>
    <dgm:cxn modelId="{D5A8D27A-B895-4744-9790-21D826F8D677}" type="presOf" srcId="{A630B960-612B-E443-89C7-96F7DE89D298}" destId="{956526BD-0D41-C640-940C-E4A8DFC97A49}" srcOrd="0" destOrd="0" presId="urn:microsoft.com/office/officeart/2005/8/layout/pyramid4"/>
    <dgm:cxn modelId="{9739CEBB-EFC4-9043-89BE-AF8E2752E43D}" type="presOf" srcId="{BB173552-E873-9447-96B0-ACD61FFA2A3E}" destId="{764F756B-7363-1346-876F-AF0CBACC1778}" srcOrd="0" destOrd="0" presId="urn:microsoft.com/office/officeart/2005/8/layout/pyramid4"/>
    <dgm:cxn modelId="{64FE85C0-558C-844A-AF40-6B8E0C28ADDB}" type="presOf" srcId="{F13EA3C8-7711-0246-AC24-9D6C67936829}" destId="{C40C2599-774C-5348-966D-80EED1734508}" srcOrd="0" destOrd="0" presId="urn:microsoft.com/office/officeart/2005/8/layout/pyramid4"/>
    <dgm:cxn modelId="{879F08C1-8131-4F4A-BF08-86FA97389A17}" type="presOf" srcId="{0B826267-4AC0-804F-8A1C-A66C5446EDC2}" destId="{FC30F3A0-A110-8E45-9C76-B6099C539257}" srcOrd="0" destOrd="0" presId="urn:microsoft.com/office/officeart/2005/8/layout/pyramid4"/>
    <dgm:cxn modelId="{4008E1C3-628F-794C-9A2C-0F8FBB054701}" srcId="{A630B960-612B-E443-89C7-96F7DE89D298}" destId="{F13EA3C8-7711-0246-AC24-9D6C67936829}" srcOrd="2" destOrd="0" parTransId="{11A7C2AD-425B-D642-88B9-9312F5E8258E}" sibTransId="{3E843D73-7F46-8346-8740-45D7FA48E204}"/>
    <dgm:cxn modelId="{CB3634D6-E99F-1543-BCEC-1A4941950DEE}" srcId="{A630B960-612B-E443-89C7-96F7DE89D298}" destId="{BB173552-E873-9447-96B0-ACD61FFA2A3E}" srcOrd="3" destOrd="0" parTransId="{3B3FFABD-B494-2941-9480-4A0CAEE972E5}" sibTransId="{C746B188-85C8-E044-A468-77AFFF7811E9}"/>
    <dgm:cxn modelId="{B029A6DA-5880-6345-AFB3-1C3E35A1CE75}" srcId="{A630B960-612B-E443-89C7-96F7DE89D298}" destId="{286D3843-687B-4F49-8AAB-A43F00BF2EE6}" srcOrd="0" destOrd="0" parTransId="{B36854D9-E690-574A-8F8E-D282A5271DEA}" sibTransId="{EEC59111-2433-8748-9EBB-DB67D2439417}"/>
    <dgm:cxn modelId="{2116C3B8-AD25-BC46-9A64-BA125472C38B}" type="presParOf" srcId="{956526BD-0D41-C640-940C-E4A8DFC97A49}" destId="{2E83DD9D-281C-BE4D-8BC9-B55201DD58C8}" srcOrd="0" destOrd="0" presId="urn:microsoft.com/office/officeart/2005/8/layout/pyramid4"/>
    <dgm:cxn modelId="{D22EED28-00DE-DD4E-B34E-07B1C8C1F6AD}" type="presParOf" srcId="{956526BD-0D41-C640-940C-E4A8DFC97A49}" destId="{FC30F3A0-A110-8E45-9C76-B6099C539257}" srcOrd="1" destOrd="0" presId="urn:microsoft.com/office/officeart/2005/8/layout/pyramid4"/>
    <dgm:cxn modelId="{7A6801B7-7A6B-104E-AB47-6F4F0880FEE2}" type="presParOf" srcId="{956526BD-0D41-C640-940C-E4A8DFC97A49}" destId="{C40C2599-774C-5348-966D-80EED1734508}" srcOrd="2" destOrd="0" presId="urn:microsoft.com/office/officeart/2005/8/layout/pyramid4"/>
    <dgm:cxn modelId="{2FF61EBD-2E85-6E48-B9F0-6779FA470F79}" type="presParOf" srcId="{956526BD-0D41-C640-940C-E4A8DFC97A49}" destId="{764F756B-7363-1346-876F-AF0CBACC1778}"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3DD9D-281C-BE4D-8BC9-B55201DD58C8}">
      <dsp:nvSpPr>
        <dsp:cNvPr id="0" name=""/>
        <dsp:cNvSpPr/>
      </dsp:nvSpPr>
      <dsp:spPr>
        <a:xfrm>
          <a:off x="1211916" y="285501"/>
          <a:ext cx="2423832" cy="2423832"/>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Air-Quality &amp; Air-Flow</a:t>
          </a:r>
        </a:p>
      </dsp:txBody>
      <dsp:txXfrm>
        <a:off x="1817874" y="1497417"/>
        <a:ext cx="1211916" cy="1211916"/>
      </dsp:txXfrm>
    </dsp:sp>
    <dsp:sp modelId="{FC30F3A0-A110-8E45-9C76-B6099C539257}">
      <dsp:nvSpPr>
        <dsp:cNvPr id="0" name=""/>
        <dsp:cNvSpPr/>
      </dsp:nvSpPr>
      <dsp:spPr>
        <a:xfrm>
          <a:off x="0" y="2709333"/>
          <a:ext cx="2423832" cy="2423832"/>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 Over-Flushing Air</a:t>
          </a:r>
        </a:p>
      </dsp:txBody>
      <dsp:txXfrm>
        <a:off x="605958" y="3921249"/>
        <a:ext cx="1211916" cy="1211916"/>
      </dsp:txXfrm>
    </dsp:sp>
    <dsp:sp modelId="{C40C2599-774C-5348-966D-80EED1734508}">
      <dsp:nvSpPr>
        <dsp:cNvPr id="0" name=""/>
        <dsp:cNvSpPr/>
      </dsp:nvSpPr>
      <dsp:spPr>
        <a:xfrm rot="10800000">
          <a:off x="1211916" y="2709333"/>
          <a:ext cx="2423832" cy="2423832"/>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n-US" sz="1500" kern="1200">
              <a:solidFill>
                <a:srgbClr val="FFFF00"/>
              </a:solidFill>
            </a:rPr>
            <a:t>Health +</a:t>
          </a:r>
          <a:r>
            <a:rPr lang="en-US" sz="1500" kern="1200">
              <a:solidFill>
                <a:srgbClr val="FFFF00"/>
              </a:solidFill>
              <a:latin typeface="Calibri Light" panose="020F0302020204030204"/>
            </a:rPr>
            <a:t> </a:t>
          </a:r>
          <a:endParaRPr lang="en-US" sz="1500" kern="1200">
            <a:solidFill>
              <a:srgbClr val="FFFF00"/>
            </a:solidFill>
          </a:endParaRPr>
        </a:p>
        <a:p>
          <a:pPr marL="0" lvl="0" indent="0" algn="ctr" defTabSz="666750">
            <a:lnSpc>
              <a:spcPct val="90000"/>
            </a:lnSpc>
            <a:spcBef>
              <a:spcPct val="0"/>
            </a:spcBef>
            <a:spcAft>
              <a:spcPct val="35000"/>
            </a:spcAft>
            <a:buNone/>
          </a:pPr>
          <a:r>
            <a:rPr lang="en-US" sz="1500" kern="1200">
              <a:solidFill>
                <a:srgbClr val="FFFF00"/>
              </a:solidFill>
            </a:rPr>
            <a:t>Energy Efficiency + Savings</a:t>
          </a:r>
        </a:p>
      </dsp:txBody>
      <dsp:txXfrm rot="10800000">
        <a:off x="1817874" y="2709333"/>
        <a:ext cx="1211916" cy="1211916"/>
      </dsp:txXfrm>
    </dsp:sp>
    <dsp:sp modelId="{764F756B-7363-1346-876F-AF0CBACC1778}">
      <dsp:nvSpPr>
        <dsp:cNvPr id="0" name=""/>
        <dsp:cNvSpPr/>
      </dsp:nvSpPr>
      <dsp:spPr>
        <a:xfrm>
          <a:off x="2423832" y="2709333"/>
          <a:ext cx="2423832" cy="2423832"/>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Weather / Comfort Management</a:t>
          </a:r>
        </a:p>
      </dsp:txBody>
      <dsp:txXfrm>
        <a:off x="3029790" y="3921249"/>
        <a:ext cx="1211916" cy="121191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137A8E-0FAE-49BF-99FA-993BDAB2FD6E}" type="slidenum">
              <a:rPr lang="en-US" smtClean="0"/>
              <a:t>8</a:t>
            </a:fld>
            <a:endParaRPr lang="en-US"/>
          </a:p>
        </p:txBody>
      </p:sp>
    </p:spTree>
    <p:extLst>
      <p:ext uri="{BB962C8B-B14F-4D97-AF65-F5344CB8AC3E}">
        <p14:creationId xmlns:p14="http://schemas.microsoft.com/office/powerpoint/2010/main" val="2293528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2.b. </a:t>
            </a:r>
            <a:r>
              <a:rPr lang="en-US" sz="1200" kern="1200">
                <a:solidFill>
                  <a:schemeClr val="tx1"/>
                </a:solidFill>
                <a:effectLst/>
                <a:latin typeface="+mn-lt"/>
                <a:ea typeface="+mn-ea"/>
                <a:cs typeface="+mn-cs"/>
              </a:rPr>
              <a:t>Provide pictures of an existing installation of the various components of your equipment solution</a:t>
            </a:r>
            <a:r>
              <a:rPr lang="en-US">
                <a:effectLst/>
              </a:rPr>
              <a:t> </a:t>
            </a:r>
            <a:endParaRPr lang="en-US"/>
          </a:p>
        </p:txBody>
      </p:sp>
      <p:sp>
        <p:nvSpPr>
          <p:cNvPr id="4" name="Slide Number Placeholder 3"/>
          <p:cNvSpPr>
            <a:spLocks noGrp="1"/>
          </p:cNvSpPr>
          <p:nvPr>
            <p:ph type="sldNum" sz="quarter" idx="5"/>
          </p:nvPr>
        </p:nvSpPr>
        <p:spPr/>
        <p:txBody>
          <a:bodyPr/>
          <a:lstStyle/>
          <a:p>
            <a:fld id="{4C137A8E-0FAE-49BF-99FA-993BDAB2FD6E}" type="slidenum">
              <a:rPr lang="en-US" smtClean="0"/>
              <a:t>17</a:t>
            </a:fld>
            <a:endParaRPr lang="en-US"/>
          </a:p>
        </p:txBody>
      </p:sp>
    </p:spTree>
    <p:extLst>
      <p:ext uri="{BB962C8B-B14F-4D97-AF65-F5344CB8AC3E}">
        <p14:creationId xmlns:p14="http://schemas.microsoft.com/office/powerpoint/2010/main" val="927709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d. Why we are recommending this system? : </a:t>
            </a:r>
          </a:p>
          <a:p>
            <a:r>
              <a:rPr lang="en-US"/>
              <a:t>Future expansion to include more devices, integrate various sub-systems, and create a unified and intelligent building management experience.</a:t>
            </a:r>
          </a:p>
        </p:txBody>
      </p:sp>
      <p:sp>
        <p:nvSpPr>
          <p:cNvPr id="4" name="Slide Number Placeholder 3"/>
          <p:cNvSpPr>
            <a:spLocks noGrp="1"/>
          </p:cNvSpPr>
          <p:nvPr>
            <p:ph type="sldNum" sz="quarter" idx="5"/>
          </p:nvPr>
        </p:nvSpPr>
        <p:spPr/>
        <p:txBody>
          <a:bodyPr/>
          <a:lstStyle/>
          <a:p>
            <a:fld id="{4C137A8E-0FAE-49BF-99FA-993BDAB2FD6E}" type="slidenum">
              <a:rPr lang="en-US" smtClean="0"/>
              <a:t>19</a:t>
            </a:fld>
            <a:endParaRPr lang="en-US"/>
          </a:p>
        </p:txBody>
      </p:sp>
    </p:spTree>
    <p:extLst>
      <p:ext uri="{BB962C8B-B14F-4D97-AF65-F5344CB8AC3E}">
        <p14:creationId xmlns:p14="http://schemas.microsoft.com/office/powerpoint/2010/main" val="258909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d. Why we are recommending this system? : </a:t>
            </a:r>
          </a:p>
          <a:p>
            <a:r>
              <a:rPr lang="en-US"/>
              <a:t>Future expansion to include more devices, integrate various sub-systems, and create a unified and intelligent building management experience.</a:t>
            </a:r>
          </a:p>
        </p:txBody>
      </p:sp>
      <p:sp>
        <p:nvSpPr>
          <p:cNvPr id="4" name="Slide Number Placeholder 3"/>
          <p:cNvSpPr>
            <a:spLocks noGrp="1"/>
          </p:cNvSpPr>
          <p:nvPr>
            <p:ph type="sldNum" sz="quarter" idx="5"/>
          </p:nvPr>
        </p:nvSpPr>
        <p:spPr/>
        <p:txBody>
          <a:bodyPr/>
          <a:lstStyle/>
          <a:p>
            <a:fld id="{4C137A8E-0FAE-49BF-99FA-993BDAB2FD6E}" type="slidenum">
              <a:rPr lang="en-US" smtClean="0"/>
              <a:t>20</a:t>
            </a:fld>
            <a:endParaRPr lang="en-US"/>
          </a:p>
        </p:txBody>
      </p:sp>
    </p:spTree>
    <p:extLst>
      <p:ext uri="{BB962C8B-B14F-4D97-AF65-F5344CB8AC3E}">
        <p14:creationId xmlns:p14="http://schemas.microsoft.com/office/powerpoint/2010/main" val="5447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d. Why we are recommending this system? : </a:t>
            </a:r>
          </a:p>
          <a:p>
            <a:r>
              <a:rPr lang="en-US"/>
              <a:t>Future expansion to include more devices, integrate various sub-systems, and create a unified and intelligent building management experience.</a:t>
            </a:r>
          </a:p>
        </p:txBody>
      </p:sp>
      <p:sp>
        <p:nvSpPr>
          <p:cNvPr id="4" name="Slide Number Placeholder 3"/>
          <p:cNvSpPr>
            <a:spLocks noGrp="1"/>
          </p:cNvSpPr>
          <p:nvPr>
            <p:ph type="sldNum" sz="quarter" idx="5"/>
          </p:nvPr>
        </p:nvSpPr>
        <p:spPr/>
        <p:txBody>
          <a:bodyPr/>
          <a:lstStyle/>
          <a:p>
            <a:fld id="{4C137A8E-0FAE-49BF-99FA-993BDAB2FD6E}" type="slidenum">
              <a:rPr lang="en-US" smtClean="0"/>
              <a:t>9</a:t>
            </a:fld>
            <a:endParaRPr lang="en-US"/>
          </a:p>
        </p:txBody>
      </p:sp>
    </p:spTree>
    <p:extLst>
      <p:ext uri="{BB962C8B-B14F-4D97-AF65-F5344CB8AC3E}">
        <p14:creationId xmlns:p14="http://schemas.microsoft.com/office/powerpoint/2010/main" val="31797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d. Why we are recommending this system? : </a:t>
            </a:r>
          </a:p>
          <a:p>
            <a:r>
              <a:rPr lang="en-US"/>
              <a:t>Future expansion to include more devices, integrate various sub-systems, and create a unified and intelligent building management experience.</a:t>
            </a:r>
          </a:p>
        </p:txBody>
      </p:sp>
      <p:sp>
        <p:nvSpPr>
          <p:cNvPr id="4" name="Slide Number Placeholder 3"/>
          <p:cNvSpPr>
            <a:spLocks noGrp="1"/>
          </p:cNvSpPr>
          <p:nvPr>
            <p:ph type="sldNum" sz="quarter" idx="5"/>
          </p:nvPr>
        </p:nvSpPr>
        <p:spPr/>
        <p:txBody>
          <a:bodyPr/>
          <a:lstStyle/>
          <a:p>
            <a:fld id="{4C137A8E-0FAE-49BF-99FA-993BDAB2FD6E}" type="slidenum">
              <a:rPr lang="en-US" smtClean="0"/>
              <a:t>10</a:t>
            </a:fld>
            <a:endParaRPr lang="en-US"/>
          </a:p>
        </p:txBody>
      </p:sp>
    </p:spTree>
    <p:extLst>
      <p:ext uri="{BB962C8B-B14F-4D97-AF65-F5344CB8AC3E}">
        <p14:creationId xmlns:p14="http://schemas.microsoft.com/office/powerpoint/2010/main" val="247922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d. Why we are recommending this system? : </a:t>
            </a:r>
          </a:p>
          <a:p>
            <a:r>
              <a:rPr lang="en-US"/>
              <a:t>Future expansion to include more devices, integrate various sub-systems, and create a unified and intelligent building management experience.</a:t>
            </a:r>
          </a:p>
        </p:txBody>
      </p:sp>
      <p:sp>
        <p:nvSpPr>
          <p:cNvPr id="4" name="Slide Number Placeholder 3"/>
          <p:cNvSpPr>
            <a:spLocks noGrp="1"/>
          </p:cNvSpPr>
          <p:nvPr>
            <p:ph type="sldNum" sz="quarter" idx="5"/>
          </p:nvPr>
        </p:nvSpPr>
        <p:spPr/>
        <p:txBody>
          <a:bodyPr/>
          <a:lstStyle/>
          <a:p>
            <a:fld id="{4C137A8E-0FAE-49BF-99FA-993BDAB2FD6E}" type="slidenum">
              <a:rPr lang="en-US" smtClean="0"/>
              <a:t>11</a:t>
            </a:fld>
            <a:endParaRPr lang="en-US"/>
          </a:p>
        </p:txBody>
      </p:sp>
    </p:spTree>
    <p:extLst>
      <p:ext uri="{BB962C8B-B14F-4D97-AF65-F5344CB8AC3E}">
        <p14:creationId xmlns:p14="http://schemas.microsoft.com/office/powerpoint/2010/main" val="345865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2.b. Overview of the connectivity. What does the installed data network look like</a:t>
            </a:r>
            <a:r>
              <a:rPr lang="en-US">
                <a:effectLst/>
              </a:rPr>
              <a:t> </a:t>
            </a:r>
            <a:endParaRPr lang="en-US"/>
          </a:p>
        </p:txBody>
      </p:sp>
      <p:sp>
        <p:nvSpPr>
          <p:cNvPr id="4" name="Slide Number Placeholder 3"/>
          <p:cNvSpPr>
            <a:spLocks noGrp="1"/>
          </p:cNvSpPr>
          <p:nvPr>
            <p:ph type="sldNum" sz="quarter" idx="5"/>
          </p:nvPr>
        </p:nvSpPr>
        <p:spPr/>
        <p:txBody>
          <a:bodyPr/>
          <a:lstStyle/>
          <a:p>
            <a:fld id="{4C137A8E-0FAE-49BF-99FA-993BDAB2FD6E}" type="slidenum">
              <a:rPr lang="en-US" smtClean="0"/>
              <a:t>12</a:t>
            </a:fld>
            <a:endParaRPr lang="en-US"/>
          </a:p>
        </p:txBody>
      </p:sp>
    </p:spTree>
    <p:extLst>
      <p:ext uri="{BB962C8B-B14F-4D97-AF65-F5344CB8AC3E}">
        <p14:creationId xmlns:p14="http://schemas.microsoft.com/office/powerpoint/2010/main" val="281561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d. Why we are recommending this system? : </a:t>
            </a:r>
          </a:p>
          <a:p>
            <a:r>
              <a:rPr lang="en-US"/>
              <a:t>Future expansion to include more devices, integrate various sub-systems, and create a unified and intelligent building management experience.</a:t>
            </a:r>
          </a:p>
        </p:txBody>
      </p:sp>
      <p:sp>
        <p:nvSpPr>
          <p:cNvPr id="4" name="Slide Number Placeholder 3"/>
          <p:cNvSpPr>
            <a:spLocks noGrp="1"/>
          </p:cNvSpPr>
          <p:nvPr>
            <p:ph type="sldNum" sz="quarter" idx="5"/>
          </p:nvPr>
        </p:nvSpPr>
        <p:spPr/>
        <p:txBody>
          <a:bodyPr/>
          <a:lstStyle/>
          <a:p>
            <a:fld id="{4C137A8E-0FAE-49BF-99FA-993BDAB2FD6E}" type="slidenum">
              <a:rPr lang="en-US" smtClean="0"/>
              <a:t>13</a:t>
            </a:fld>
            <a:endParaRPr lang="en-US"/>
          </a:p>
        </p:txBody>
      </p:sp>
    </p:spTree>
    <p:extLst>
      <p:ext uri="{BB962C8B-B14F-4D97-AF65-F5344CB8AC3E}">
        <p14:creationId xmlns:p14="http://schemas.microsoft.com/office/powerpoint/2010/main" val="596484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2.b. </a:t>
            </a:r>
            <a:r>
              <a:rPr lang="en-US" sz="1200" kern="1200">
                <a:solidFill>
                  <a:schemeClr val="tx1"/>
                </a:solidFill>
                <a:effectLst/>
                <a:latin typeface="+mn-lt"/>
                <a:ea typeface="+mn-ea"/>
                <a:cs typeface="+mn-cs"/>
              </a:rPr>
              <a:t>Provide pictures of an existing installation of the various components of your equipment solution</a:t>
            </a:r>
            <a:r>
              <a:rPr lang="en-US">
                <a:effectLst/>
              </a:rPr>
              <a:t> </a:t>
            </a:r>
            <a:endParaRPr lang="en-US"/>
          </a:p>
        </p:txBody>
      </p:sp>
      <p:sp>
        <p:nvSpPr>
          <p:cNvPr id="4" name="Slide Number Placeholder 3"/>
          <p:cNvSpPr>
            <a:spLocks noGrp="1"/>
          </p:cNvSpPr>
          <p:nvPr>
            <p:ph type="sldNum" sz="quarter" idx="5"/>
          </p:nvPr>
        </p:nvSpPr>
        <p:spPr/>
        <p:txBody>
          <a:bodyPr/>
          <a:lstStyle/>
          <a:p>
            <a:fld id="{4C137A8E-0FAE-49BF-99FA-993BDAB2FD6E}" type="slidenum">
              <a:rPr lang="en-US" smtClean="0"/>
              <a:t>14</a:t>
            </a:fld>
            <a:endParaRPr lang="en-US"/>
          </a:p>
        </p:txBody>
      </p:sp>
    </p:spTree>
    <p:extLst>
      <p:ext uri="{BB962C8B-B14F-4D97-AF65-F5344CB8AC3E}">
        <p14:creationId xmlns:p14="http://schemas.microsoft.com/office/powerpoint/2010/main" val="2966068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2.b. </a:t>
            </a:r>
            <a:r>
              <a:rPr lang="en-US" sz="1200" kern="1200">
                <a:solidFill>
                  <a:schemeClr val="tx1"/>
                </a:solidFill>
                <a:effectLst/>
                <a:latin typeface="+mn-lt"/>
                <a:ea typeface="+mn-ea"/>
                <a:cs typeface="+mn-cs"/>
              </a:rPr>
              <a:t>Provide pictures of an existing installation of the various components of your equipment solution</a:t>
            </a:r>
            <a:r>
              <a:rPr lang="en-US">
                <a:effectLst/>
              </a:rPr>
              <a:t> </a:t>
            </a:r>
            <a:endParaRPr lang="en-US"/>
          </a:p>
        </p:txBody>
      </p:sp>
      <p:sp>
        <p:nvSpPr>
          <p:cNvPr id="4" name="Slide Number Placeholder 3"/>
          <p:cNvSpPr>
            <a:spLocks noGrp="1"/>
          </p:cNvSpPr>
          <p:nvPr>
            <p:ph type="sldNum" sz="quarter" idx="5"/>
          </p:nvPr>
        </p:nvSpPr>
        <p:spPr/>
        <p:txBody>
          <a:bodyPr/>
          <a:lstStyle/>
          <a:p>
            <a:fld id="{4C137A8E-0FAE-49BF-99FA-993BDAB2FD6E}" type="slidenum">
              <a:rPr lang="en-US" smtClean="0"/>
              <a:t>15</a:t>
            </a:fld>
            <a:endParaRPr lang="en-US"/>
          </a:p>
        </p:txBody>
      </p:sp>
    </p:spTree>
    <p:extLst>
      <p:ext uri="{BB962C8B-B14F-4D97-AF65-F5344CB8AC3E}">
        <p14:creationId xmlns:p14="http://schemas.microsoft.com/office/powerpoint/2010/main" val="2619608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2.b. </a:t>
            </a:r>
            <a:r>
              <a:rPr lang="en-US" sz="1200" kern="1200">
                <a:solidFill>
                  <a:schemeClr val="tx1"/>
                </a:solidFill>
                <a:effectLst/>
                <a:latin typeface="+mn-lt"/>
                <a:ea typeface="+mn-ea"/>
                <a:cs typeface="+mn-cs"/>
              </a:rPr>
              <a:t>Provide pictures of an existing installation of the various components of your equipment solution</a:t>
            </a:r>
            <a:r>
              <a:rPr lang="en-US">
                <a:effectLst/>
              </a:rPr>
              <a:t> </a:t>
            </a:r>
            <a:endParaRPr lang="en-US"/>
          </a:p>
        </p:txBody>
      </p:sp>
      <p:sp>
        <p:nvSpPr>
          <p:cNvPr id="4" name="Slide Number Placeholder 3"/>
          <p:cNvSpPr>
            <a:spLocks noGrp="1"/>
          </p:cNvSpPr>
          <p:nvPr>
            <p:ph type="sldNum" sz="quarter" idx="5"/>
          </p:nvPr>
        </p:nvSpPr>
        <p:spPr/>
        <p:txBody>
          <a:bodyPr/>
          <a:lstStyle/>
          <a:p>
            <a:fld id="{4C137A8E-0FAE-49BF-99FA-993BDAB2FD6E}" type="slidenum">
              <a:rPr lang="en-US" smtClean="0"/>
              <a:t>16</a:t>
            </a:fld>
            <a:endParaRPr lang="en-US"/>
          </a:p>
        </p:txBody>
      </p:sp>
    </p:spTree>
    <p:extLst>
      <p:ext uri="{BB962C8B-B14F-4D97-AF65-F5344CB8AC3E}">
        <p14:creationId xmlns:p14="http://schemas.microsoft.com/office/powerpoint/2010/main" val="23149397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1634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618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648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19894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522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37911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5161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788932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850DCA5-83AE-4C6D-A8B0-A69CF2671A9A}" type="datetime1">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6FD82A-2166-4344-A29F-06B901E48867}" type="slidenum">
              <a:rPr lang="en-US" smtClean="0"/>
              <a:t>‹#›</a:t>
            </a:fld>
            <a:endParaRPr lang="en-US"/>
          </a:p>
        </p:txBody>
      </p:sp>
    </p:spTree>
    <p:extLst>
      <p:ext uri="{BB962C8B-B14F-4D97-AF65-F5344CB8AC3E}">
        <p14:creationId xmlns:p14="http://schemas.microsoft.com/office/powerpoint/2010/main" val="2813860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B392-B800-1949-9E47-CE2528EC3D6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FC03711-C713-134D-B37A-E689D11C0AF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7731C3-DB2A-154F-A107-17AD78D3D396}"/>
              </a:ext>
            </a:extLst>
          </p:cNvPr>
          <p:cNvSpPr>
            <a:spLocks noGrp="1"/>
          </p:cNvSpPr>
          <p:nvPr>
            <p:ph type="dt" sz="half" idx="10"/>
          </p:nvPr>
        </p:nvSpPr>
        <p:spPr>
          <a:xfrm>
            <a:off x="838200" y="6356350"/>
            <a:ext cx="2743200" cy="365125"/>
          </a:xfrm>
          <a:prstGeom prst="rect">
            <a:avLst/>
          </a:prstGeom>
        </p:spPr>
        <p:txBody>
          <a:bodyPr/>
          <a:lstStyle/>
          <a:p>
            <a:fld id="{5DF0F413-EE13-4E1A-A9B3-4191FF8DB420}" type="datetime1">
              <a:rPr lang="en-US" smtClean="0"/>
              <a:t>2/10/2022</a:t>
            </a:fld>
            <a:endParaRPr lang="en-US"/>
          </a:p>
        </p:txBody>
      </p:sp>
      <p:sp>
        <p:nvSpPr>
          <p:cNvPr id="5" name="Footer Placeholder 4">
            <a:extLst>
              <a:ext uri="{FF2B5EF4-FFF2-40B4-BE49-F238E27FC236}">
                <a16:creationId xmlns:a16="http://schemas.microsoft.com/office/drawing/2014/main" id="{8E28676B-9FA3-E743-8B37-2CCB19743F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B4D354-F1F4-354F-820A-9F0E53B15118}"/>
              </a:ext>
            </a:extLst>
          </p:cNvPr>
          <p:cNvSpPr>
            <a:spLocks noGrp="1"/>
          </p:cNvSpPr>
          <p:nvPr>
            <p:ph type="sldNum" sz="quarter" idx="12"/>
          </p:nvPr>
        </p:nvSpPr>
        <p:spPr>
          <a:xfrm>
            <a:off x="8610600" y="6356350"/>
            <a:ext cx="2743200" cy="365125"/>
          </a:xfrm>
          <a:prstGeom prst="rect">
            <a:avLst/>
          </a:prstGeom>
        </p:spPr>
        <p:txBody>
          <a:bodyPr/>
          <a:lstStyle/>
          <a:p>
            <a:fld id="{BB6FD82A-2166-4344-A29F-06B901E48867}" type="slidenum">
              <a:rPr lang="en-US" smtClean="0"/>
              <a:t>‹#›</a:t>
            </a:fld>
            <a:endParaRPr lang="en-US"/>
          </a:p>
        </p:txBody>
      </p:sp>
    </p:spTree>
    <p:extLst>
      <p:ext uri="{BB962C8B-B14F-4D97-AF65-F5344CB8AC3E}">
        <p14:creationId xmlns:p14="http://schemas.microsoft.com/office/powerpoint/2010/main" val="134008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F16567A-9F58-B248-989E-E2B8A31F3739}"/>
              </a:ext>
            </a:extLst>
          </p:cNvPr>
          <p:cNvPicPr>
            <a:picLocks noChangeAspect="1"/>
          </p:cNvPicPr>
          <p:nvPr/>
        </p:nvPicPr>
        <p:blipFill>
          <a:blip r:embed="rId2"/>
          <a:stretch>
            <a:fillRect/>
          </a:stretch>
        </p:blipFill>
        <p:spPr>
          <a:xfrm>
            <a:off x="0" y="0"/>
            <a:ext cx="12192000" cy="6438900"/>
          </a:xfrm>
          <a:prstGeom prst="rect">
            <a:avLst/>
          </a:prstGeom>
        </p:spPr>
      </p:pic>
      <p:pic>
        <p:nvPicPr>
          <p:cNvPr id="11" name="Picture 10">
            <a:extLst>
              <a:ext uri="{FF2B5EF4-FFF2-40B4-BE49-F238E27FC236}">
                <a16:creationId xmlns:a16="http://schemas.microsoft.com/office/drawing/2014/main" id="{6A417B28-E0FB-8349-9895-004B0E3227DA}"/>
              </a:ext>
            </a:extLst>
          </p:cNvPr>
          <p:cNvPicPr>
            <a:picLocks noChangeAspect="1"/>
          </p:cNvPicPr>
          <p:nvPr/>
        </p:nvPicPr>
        <p:blipFill>
          <a:blip r:embed="rId3"/>
          <a:stretch>
            <a:fillRect/>
          </a:stretch>
        </p:blipFill>
        <p:spPr>
          <a:xfrm>
            <a:off x="9793288" y="527050"/>
            <a:ext cx="1778000" cy="431800"/>
          </a:xfrm>
          <a:prstGeom prst="rect">
            <a:avLst/>
          </a:prstGeom>
        </p:spPr>
      </p:pic>
    </p:spTree>
    <p:extLst>
      <p:ext uri="{BB962C8B-B14F-4D97-AF65-F5344CB8AC3E}">
        <p14:creationId xmlns:p14="http://schemas.microsoft.com/office/powerpoint/2010/main" val="233420728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4551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9.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pic>
        <p:nvPicPr>
          <p:cNvPr id="12" name="Picture 11">
            <a:extLst>
              <a:ext uri="{FF2B5EF4-FFF2-40B4-BE49-F238E27FC236}">
                <a16:creationId xmlns:a16="http://schemas.microsoft.com/office/drawing/2014/main" id="{F12435D7-A441-4D20-90BC-C55C6D221C9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
        <p:nvSpPr>
          <p:cNvPr id="6" name="Footer Placeholder 5">
            <a:extLst>
              <a:ext uri="{FF2B5EF4-FFF2-40B4-BE49-F238E27FC236}">
                <a16:creationId xmlns:a16="http://schemas.microsoft.com/office/drawing/2014/main" id="{1F0C379E-C901-4435-91B9-11E96F0DCF77}"/>
              </a:ext>
            </a:extLst>
          </p:cNvPr>
          <p:cNvSpPr txBox="1">
            <a:spLocks/>
          </p:cNvSpPr>
          <p:nvPr userDrawn="1"/>
        </p:nvSpPr>
        <p:spPr>
          <a:xfrm>
            <a:off x="1747560" y="6412993"/>
            <a:ext cx="436245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2022, Continental Automated Buildings Association</a:t>
            </a:r>
          </a:p>
        </p:txBody>
      </p:sp>
      <p:sp>
        <p:nvSpPr>
          <p:cNvPr id="7" name="Footer Placeholder 5">
            <a:extLst>
              <a:ext uri="{FF2B5EF4-FFF2-40B4-BE49-F238E27FC236}">
                <a16:creationId xmlns:a16="http://schemas.microsoft.com/office/drawing/2014/main" id="{BF7F3BB7-785A-472F-A1CF-99123EAC823F}"/>
              </a:ext>
            </a:extLst>
          </p:cNvPr>
          <p:cNvSpPr txBox="1">
            <a:spLocks/>
          </p:cNvSpPr>
          <p:nvPr userDrawn="1"/>
        </p:nvSpPr>
        <p:spPr>
          <a:xfrm>
            <a:off x="6972300" y="6413501"/>
            <a:ext cx="24765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Intelligent Buildings Council</a:t>
            </a:r>
          </a:p>
        </p:txBody>
      </p:sp>
      <p:pic>
        <p:nvPicPr>
          <p:cNvPr id="1026" name="Picture 2">
            <a:extLst>
              <a:ext uri="{FF2B5EF4-FFF2-40B4-BE49-F238E27FC236}">
                <a16:creationId xmlns:a16="http://schemas.microsoft.com/office/drawing/2014/main" id="{4A74054E-1324-4A20-B250-C5551AC32888}"/>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6188730" y="6105225"/>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969" r:id="rId7"/>
    <p:sldLayoutId id="2147483871" r:id="rId8"/>
    <p:sldLayoutId id="2147483955" r:id="rId9"/>
    <p:sldLayoutId id="2147483956" r:id="rId10"/>
    <p:sldLayoutId id="2147483957" r:id="rId11"/>
    <p:sldLayoutId id="2147483958" r:id="rId12"/>
    <p:sldLayoutId id="2147483964" r:id="rId13"/>
    <p:sldLayoutId id="2147483965" r:id="rId14"/>
    <p:sldLayoutId id="2147483966" r:id="rId15"/>
    <p:sldLayoutId id="2147483967" r:id="rId16"/>
    <p:sldLayoutId id="2147483968" r:id="rId17"/>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D02072D1-F009-EF4B-805A-1340866FDEAB}"/>
              </a:ext>
            </a:extLst>
          </p:cNvPr>
          <p:cNvSpPr txBox="1">
            <a:spLocks/>
          </p:cNvSpPr>
          <p:nvPr/>
        </p:nvSpPr>
        <p:spPr>
          <a:xfrm>
            <a:off x="186970" y="6505725"/>
            <a:ext cx="4114800" cy="25226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t>Copyright (c) by Energy Metrics</a:t>
            </a:r>
          </a:p>
        </p:txBody>
      </p:sp>
      <p:pic>
        <p:nvPicPr>
          <p:cNvPr id="9" name="Picture 8">
            <a:extLst>
              <a:ext uri="{FF2B5EF4-FFF2-40B4-BE49-F238E27FC236}">
                <a16:creationId xmlns:a16="http://schemas.microsoft.com/office/drawing/2014/main" id="{765169DE-22CE-584E-AEB7-7E9EAB7155AA}"/>
              </a:ext>
            </a:extLst>
          </p:cNvPr>
          <p:cNvPicPr>
            <a:picLocks noChangeAspect="1"/>
          </p:cNvPicPr>
          <p:nvPr/>
        </p:nvPicPr>
        <p:blipFill>
          <a:blip r:embed="rId5"/>
          <a:stretch>
            <a:fillRect/>
          </a:stretch>
        </p:blipFill>
        <p:spPr>
          <a:xfrm>
            <a:off x="596899" y="590547"/>
            <a:ext cx="596900" cy="520700"/>
          </a:xfrm>
          <a:prstGeom prst="rect">
            <a:avLst/>
          </a:prstGeom>
        </p:spPr>
      </p:pic>
      <p:pic>
        <p:nvPicPr>
          <p:cNvPr id="10" name="Picture 9">
            <a:extLst>
              <a:ext uri="{FF2B5EF4-FFF2-40B4-BE49-F238E27FC236}">
                <a16:creationId xmlns:a16="http://schemas.microsoft.com/office/drawing/2014/main" id="{B86F9002-88B1-A54F-919E-E9BE0C3865A2}"/>
              </a:ext>
            </a:extLst>
          </p:cNvPr>
          <p:cNvPicPr>
            <a:picLocks noChangeAspect="1"/>
          </p:cNvPicPr>
          <p:nvPr/>
        </p:nvPicPr>
        <p:blipFill>
          <a:blip r:embed="rId6"/>
          <a:stretch>
            <a:fillRect/>
          </a:stretch>
        </p:blipFill>
        <p:spPr>
          <a:xfrm>
            <a:off x="0" y="6043018"/>
            <a:ext cx="12192000" cy="406400"/>
          </a:xfrm>
          <a:prstGeom prst="rect">
            <a:avLst/>
          </a:prstGeom>
        </p:spPr>
      </p:pic>
      <p:pic>
        <p:nvPicPr>
          <p:cNvPr id="6" name="Picture 5">
            <a:hlinkClick r:id="" action="ppaction://noaction"/>
            <a:extLst>
              <a:ext uri="{FF2B5EF4-FFF2-40B4-BE49-F238E27FC236}">
                <a16:creationId xmlns:a16="http://schemas.microsoft.com/office/drawing/2014/main" id="{2E4A203E-4317-E649-A5DD-FF9C3B9539C3}"/>
              </a:ext>
            </a:extLst>
          </p:cNvPr>
          <p:cNvPicPr/>
          <p:nvPr userDrawn="1"/>
        </p:nvPicPr>
        <p:blipFill>
          <a:blip r:embed="rId7">
            <a:extLst>
              <a:ext uri="{28A0092B-C50C-407E-A947-70E740481C1C}">
                <a14:useLocalDpi xmlns:a14="http://schemas.microsoft.com/office/drawing/2010/main"/>
              </a:ext>
            </a:extLst>
          </a:blip>
          <a:stretch>
            <a:fillRect/>
          </a:stretch>
        </p:blipFill>
        <p:spPr>
          <a:xfrm>
            <a:off x="9258300" y="365125"/>
            <a:ext cx="2095500" cy="476250"/>
          </a:xfrm>
          <a:prstGeom prst="rect">
            <a:avLst/>
          </a:prstGeom>
        </p:spPr>
      </p:pic>
    </p:spTree>
    <p:extLst>
      <p:ext uri="{BB962C8B-B14F-4D97-AF65-F5344CB8AC3E}">
        <p14:creationId xmlns:p14="http://schemas.microsoft.com/office/powerpoint/2010/main" val="313585842"/>
      </p:ext>
    </p:extLst>
  </p:cSld>
  <p:clrMap bg1="lt1" tx1="dk1" bg2="lt2" tx2="dk2" accent1="accent1" accent2="accent2" accent3="accent3" accent4="accent4" accent5="accent5" accent6="accent6" hlink="hlink" folHlink="folHlink"/>
  <p:sldLayoutIdLst>
    <p:sldLayoutId id="2147483701" r:id="rId1"/>
    <p:sldLayoutId id="2147483691" r:id="rId2"/>
    <p:sldLayoutId id="2147483690"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58.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3.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5" Type="http://schemas.openxmlformats.org/officeDocument/2006/relationships/image" Target="../media/image67.jpeg"/><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hyperlink" Target="http://www.caba.org/ibc" TargetMode="External"/><Relationship Id="rId1" Type="http://schemas.openxmlformats.org/officeDocument/2006/relationships/slideLayout" Target="../slideLayouts/slideLayout4.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caba.org/councils/caba-intelligent-buildings-counci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jpeg"/><Relationship Id="rId18" Type="http://schemas.openxmlformats.org/officeDocument/2006/relationships/image" Target="../media/image37.png"/><Relationship Id="rId3" Type="http://schemas.openxmlformats.org/officeDocument/2006/relationships/image" Target="../media/image22.png"/><Relationship Id="rId21" Type="http://schemas.openxmlformats.org/officeDocument/2006/relationships/image" Target="../media/image40.jpe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image" Target="../media/image21.png"/><Relationship Id="rId16" Type="http://schemas.openxmlformats.org/officeDocument/2006/relationships/image" Target="../media/image35.png"/><Relationship Id="rId20" Type="http://schemas.openxmlformats.org/officeDocument/2006/relationships/image" Target="../media/image39.jpg"/><Relationship Id="rId1" Type="http://schemas.openxmlformats.org/officeDocument/2006/relationships/slideLayout" Target="../slideLayouts/slideLayout5.xml"/><Relationship Id="rId6" Type="http://schemas.openxmlformats.org/officeDocument/2006/relationships/image" Target="../media/image25.pn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jpeg"/><Relationship Id="rId14" Type="http://schemas.openxmlformats.org/officeDocument/2006/relationships/image" Target="../media/image33.jpeg"/><Relationship Id="rId22" Type="http://schemas.openxmlformats.org/officeDocument/2006/relationships/image" Target="../media/image41.jpe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44.png"/><Relationship Id="rId5" Type="http://schemas.openxmlformats.org/officeDocument/2006/relationships/image" Target="../media/image25.png"/><Relationship Id="rId10" Type="http://schemas.openxmlformats.org/officeDocument/2006/relationships/image" Target="../media/image43.png"/><Relationship Id="rId4" Type="http://schemas.openxmlformats.org/officeDocument/2006/relationships/image" Target="../media/image24.png"/><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lstStyle/>
          <a:p>
            <a:r>
              <a:rPr lang="en-US" altLang="en-US" sz="3200" b="1" dirty="0">
                <a:solidFill>
                  <a:schemeClr val="tx1"/>
                </a:solidFill>
              </a:rPr>
              <a:t>Intelligent Buildings Council (IBC) Webinar</a:t>
            </a:r>
            <a:br>
              <a:rPr lang="en-US" altLang="en-US" sz="3200" b="1" dirty="0">
                <a:solidFill>
                  <a:schemeClr val="tx1"/>
                </a:solidFill>
              </a:rPr>
            </a:br>
            <a:r>
              <a:rPr lang="en-US" altLang="en-US" sz="2000" dirty="0">
                <a:solidFill>
                  <a:schemeClr val="tx1"/>
                </a:solidFill>
              </a:rPr>
              <a:t>Thursday, December 10, 2022</a:t>
            </a:r>
            <a:r>
              <a:rPr lang="en-US" sz="2000" dirty="0">
                <a:solidFill>
                  <a:schemeClr val="tx1"/>
                </a:solidFill>
              </a:rPr>
              <a:t>, 12 NOON – 1:30 PM (ET)</a:t>
            </a:r>
            <a:br>
              <a:rPr lang="en-US" altLang="en-US" sz="3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838201" y="3342373"/>
            <a:ext cx="9048750" cy="1667778"/>
          </a:xfrm>
        </p:spPr>
        <p:txBody>
          <a:bodyPr>
            <a:normAutofit/>
          </a:bodyPr>
          <a:lstStyle/>
          <a:p>
            <a:r>
              <a:rPr lang="en-US" sz="2100" dirty="0"/>
              <a:t>Vice-Chair:  Harsha Chandrashekar (Honeywell International Inc)</a:t>
            </a:r>
          </a:p>
          <a:p>
            <a:r>
              <a:rPr lang="en-US" sz="2100" dirty="0"/>
              <a:t>Vice-Chair:  Robert Lane (Robert H. Lane and Associates Inc.)</a:t>
            </a:r>
          </a:p>
          <a:p>
            <a:r>
              <a:rPr lang="en-US" sz="2100" dirty="0"/>
              <a:t>Vice-Chair:  Bob Allan (The </a:t>
            </a:r>
            <a:r>
              <a:rPr lang="en-US" sz="2100" dirty="0" err="1"/>
              <a:t>Siemon</a:t>
            </a:r>
            <a:r>
              <a:rPr lang="en-US" sz="2100" dirty="0"/>
              <a:t> Company) </a:t>
            </a:r>
          </a:p>
          <a:p>
            <a:endParaRPr lang="en-US" sz="1400" dirty="0"/>
          </a:p>
          <a:p>
            <a:endParaRPr lang="en-US" sz="1400" dirty="0"/>
          </a:p>
          <a:p>
            <a:endParaRPr lang="en-US" sz="1200" dirty="0"/>
          </a:p>
          <a:p>
            <a:endParaRPr lang="en-US" sz="1200" dirty="0"/>
          </a:p>
          <a:p>
            <a:endParaRPr lang="en-US" sz="12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635251" y="370743"/>
            <a:ext cx="10515600" cy="1045364"/>
          </a:xfrm>
        </p:spPr>
        <p:txBody>
          <a:bodyPr vert="horz" lIns="91440" tIns="45720" rIns="91440" bIns="45720" rtlCol="0" anchor="ctr">
            <a:normAutofit/>
          </a:bodyPr>
          <a:lstStyle/>
          <a:p>
            <a:r>
              <a:rPr lang="en-US" sz="3200" b="1">
                <a:solidFill>
                  <a:schemeClr val="tx1">
                    <a:lumMod val="65000"/>
                    <a:lumOff val="35000"/>
                  </a:schemeClr>
                </a:solidFill>
                <a:latin typeface="Calibri"/>
                <a:cs typeface="Calibri"/>
              </a:rPr>
              <a:t>Past </a:t>
            </a:r>
            <a:r>
              <a:rPr lang="en-US" sz="3200" b="1" u="sng">
                <a:solidFill>
                  <a:schemeClr val="tx1">
                    <a:lumMod val="65000"/>
                    <a:lumOff val="35000"/>
                  </a:schemeClr>
                </a:solidFill>
                <a:latin typeface="Calibri"/>
                <a:cs typeface="Calibri Light"/>
              </a:rPr>
              <a:t>Strategy</a:t>
            </a:r>
            <a:r>
              <a:rPr lang="en-US" sz="3200" b="1">
                <a:solidFill>
                  <a:schemeClr val="tx1">
                    <a:lumMod val="65000"/>
                    <a:lumOff val="35000"/>
                  </a:schemeClr>
                </a:solidFill>
                <a:latin typeface="Calibri"/>
                <a:cs typeface="Calibri Light"/>
              </a:rPr>
              <a:t> and</a:t>
            </a:r>
            <a:r>
              <a:rPr lang="en-US" sz="3200" b="1">
                <a:solidFill>
                  <a:schemeClr val="tx1">
                    <a:lumMod val="65000"/>
                    <a:lumOff val="35000"/>
                  </a:schemeClr>
                </a:solidFill>
                <a:latin typeface="Calibri"/>
                <a:cs typeface="Calibri"/>
              </a:rPr>
              <a:t> Future Opportunity</a:t>
            </a:r>
            <a:endParaRPr lang="en-US" sz="2500" b="1">
              <a:solidFill>
                <a:schemeClr val="tx1">
                  <a:lumMod val="65000"/>
                  <a:lumOff val="35000"/>
                </a:schemeClr>
              </a:solidFill>
              <a:latin typeface="Calibri"/>
              <a:cs typeface="Calibri"/>
            </a:endParaRPr>
          </a:p>
        </p:txBody>
      </p:sp>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583063" y="1415815"/>
            <a:ext cx="5392451" cy="4389863"/>
          </a:xfrm>
        </p:spPr>
        <p:txBody>
          <a:bodyPr lIns="91440" tIns="45720" rIns="91440" bIns="45720" anchor="t">
            <a:normAutofit fontScale="92500" lnSpcReduction="10000"/>
          </a:bodyPr>
          <a:lstStyle/>
          <a:p>
            <a:pPr>
              <a:spcBef>
                <a:spcPts val="0"/>
              </a:spcBef>
            </a:pPr>
            <a:r>
              <a:rPr lang="en-US" sz="1600">
                <a:solidFill>
                  <a:schemeClr val="tx1">
                    <a:lumMod val="65000"/>
                    <a:lumOff val="35000"/>
                  </a:schemeClr>
                </a:solidFill>
                <a:cs typeface="Calibri"/>
              </a:rPr>
              <a:t>Design &amp; Construction interventions, with guiding BUILDING CODE, have been very effective.</a:t>
            </a:r>
          </a:p>
          <a:p>
            <a:pPr marL="0" indent="0">
              <a:spcBef>
                <a:spcPts val="0"/>
              </a:spcBef>
              <a:buNone/>
            </a:pPr>
            <a:endParaRPr lang="en-US" sz="1600">
              <a:solidFill>
                <a:schemeClr val="tx1">
                  <a:lumMod val="65000"/>
                  <a:lumOff val="35000"/>
                </a:schemeClr>
              </a:solidFill>
              <a:cs typeface="Calibri"/>
            </a:endParaRPr>
          </a:p>
          <a:p>
            <a:pPr marL="0" indent="0">
              <a:spcBef>
                <a:spcPts val="0"/>
              </a:spcBef>
              <a:buNone/>
            </a:pPr>
            <a:endParaRPr lang="en-US" sz="1600">
              <a:solidFill>
                <a:schemeClr val="tx1">
                  <a:lumMod val="65000"/>
                  <a:lumOff val="35000"/>
                </a:schemeClr>
              </a:solidFill>
              <a:cs typeface="Calibri"/>
            </a:endParaRPr>
          </a:p>
          <a:p>
            <a:pPr>
              <a:spcBef>
                <a:spcPts val="0"/>
              </a:spcBef>
            </a:pPr>
            <a:r>
              <a:rPr lang="en-US" sz="1600">
                <a:solidFill>
                  <a:schemeClr val="tx1">
                    <a:lumMod val="65000"/>
                    <a:lumOff val="35000"/>
                  </a:schemeClr>
                </a:solidFill>
                <a:cs typeface="Calibri"/>
              </a:rPr>
              <a:t>We have seen 12% reduction in Energy Per </a:t>
            </a:r>
            <a:r>
              <a:rPr lang="en-US" sz="1600" err="1">
                <a:solidFill>
                  <a:schemeClr val="tx1">
                    <a:lumMod val="65000"/>
                    <a:lumOff val="35000"/>
                  </a:schemeClr>
                </a:solidFill>
                <a:cs typeface="Calibri"/>
              </a:rPr>
              <a:t>SqM</a:t>
            </a:r>
            <a:r>
              <a:rPr lang="en-US" sz="1600">
                <a:solidFill>
                  <a:schemeClr val="tx1">
                    <a:lumMod val="65000"/>
                    <a:lumOff val="35000"/>
                  </a:schemeClr>
                </a:solidFill>
                <a:cs typeface="Calibri"/>
              </a:rPr>
              <a:t> over the last two decades.</a:t>
            </a:r>
          </a:p>
          <a:p>
            <a:pPr marL="0" indent="0">
              <a:spcBef>
                <a:spcPts val="0"/>
              </a:spcBef>
              <a:buNone/>
            </a:pPr>
            <a:endParaRPr lang="en-US" sz="1600">
              <a:solidFill>
                <a:schemeClr val="tx1">
                  <a:lumMod val="65000"/>
                  <a:lumOff val="35000"/>
                </a:schemeClr>
              </a:solidFill>
              <a:cs typeface="Calibri"/>
            </a:endParaRPr>
          </a:p>
          <a:p>
            <a:pPr marL="0" indent="0">
              <a:spcBef>
                <a:spcPts val="0"/>
              </a:spcBef>
              <a:buNone/>
            </a:pPr>
            <a:endParaRPr lang="en-US" sz="1600">
              <a:solidFill>
                <a:schemeClr val="tx1">
                  <a:lumMod val="65000"/>
                  <a:lumOff val="35000"/>
                </a:schemeClr>
              </a:solidFill>
              <a:cs typeface="Calibri"/>
            </a:endParaRPr>
          </a:p>
          <a:p>
            <a:pPr>
              <a:spcBef>
                <a:spcPts val="0"/>
              </a:spcBef>
            </a:pPr>
            <a:r>
              <a:rPr lang="en-US" sz="1600">
                <a:solidFill>
                  <a:schemeClr val="tx1">
                    <a:lumMod val="65000"/>
                    <a:lumOff val="35000"/>
                  </a:schemeClr>
                </a:solidFill>
                <a:cs typeface="Calibri"/>
              </a:rPr>
              <a:t>The need now is to </a:t>
            </a:r>
            <a:r>
              <a:rPr lang="en-US" sz="1600" u="sng">
                <a:solidFill>
                  <a:schemeClr val="tx1">
                    <a:lumMod val="65000"/>
                    <a:lumOff val="35000"/>
                  </a:schemeClr>
                </a:solidFill>
                <a:cs typeface="Calibri"/>
              </a:rPr>
              <a:t>implement adaptive controls </a:t>
            </a:r>
            <a:r>
              <a:rPr lang="en-US" sz="1600">
                <a:solidFill>
                  <a:schemeClr val="tx1">
                    <a:lumMod val="65000"/>
                    <a:lumOff val="35000"/>
                  </a:schemeClr>
                </a:solidFill>
                <a:cs typeface="Calibri"/>
              </a:rPr>
              <a:t>to use energy just when needed, and more importantly AVOID WASTE.</a:t>
            </a:r>
          </a:p>
          <a:p>
            <a:pPr marL="0" indent="0">
              <a:spcBef>
                <a:spcPts val="0"/>
              </a:spcBef>
              <a:buNone/>
            </a:pPr>
            <a:endParaRPr lang="en-US" sz="1600">
              <a:solidFill>
                <a:schemeClr val="tx1">
                  <a:lumMod val="65000"/>
                  <a:lumOff val="35000"/>
                </a:schemeClr>
              </a:solidFill>
              <a:cs typeface="Calibri"/>
            </a:endParaRPr>
          </a:p>
          <a:p>
            <a:pPr marL="0" indent="0">
              <a:spcBef>
                <a:spcPts val="0"/>
              </a:spcBef>
              <a:buNone/>
            </a:pPr>
            <a:endParaRPr lang="en-US" sz="1600">
              <a:solidFill>
                <a:schemeClr val="tx1">
                  <a:lumMod val="65000"/>
                  <a:lumOff val="35000"/>
                </a:schemeClr>
              </a:solidFill>
              <a:cs typeface="Calibri"/>
            </a:endParaRPr>
          </a:p>
          <a:p>
            <a:pPr>
              <a:spcBef>
                <a:spcPts val="0"/>
              </a:spcBef>
            </a:pPr>
            <a:r>
              <a:rPr lang="en-US" sz="1600">
                <a:solidFill>
                  <a:schemeClr val="tx1">
                    <a:lumMod val="65000"/>
                    <a:lumOff val="35000"/>
                  </a:schemeClr>
                </a:solidFill>
                <a:cs typeface="Calibri"/>
              </a:rPr>
              <a:t>As mentioned above, 25% of energy is typically wasted, and avoiding this will be a huge step forward.</a:t>
            </a:r>
          </a:p>
          <a:p>
            <a:pPr marL="0" indent="0">
              <a:spcBef>
                <a:spcPts val="0"/>
              </a:spcBef>
              <a:buNone/>
            </a:pPr>
            <a:endParaRPr lang="en-US" sz="1600">
              <a:solidFill>
                <a:schemeClr val="tx1">
                  <a:lumMod val="65000"/>
                  <a:lumOff val="35000"/>
                </a:schemeClr>
              </a:solidFill>
              <a:cs typeface="Calibri"/>
            </a:endParaRPr>
          </a:p>
          <a:p>
            <a:pPr marL="0" indent="0">
              <a:spcBef>
                <a:spcPts val="0"/>
              </a:spcBef>
              <a:buNone/>
            </a:pPr>
            <a:endParaRPr lang="en-US" sz="1600">
              <a:solidFill>
                <a:schemeClr val="tx1">
                  <a:lumMod val="65000"/>
                  <a:lumOff val="35000"/>
                </a:schemeClr>
              </a:solidFill>
              <a:cs typeface="Calibri"/>
            </a:endParaRPr>
          </a:p>
          <a:p>
            <a:pPr>
              <a:spcBef>
                <a:spcPts val="0"/>
              </a:spcBef>
            </a:pPr>
            <a:r>
              <a:rPr lang="en-US" sz="1600">
                <a:solidFill>
                  <a:schemeClr val="tx1">
                    <a:lumMod val="65000"/>
                    <a:lumOff val="35000"/>
                  </a:schemeClr>
                </a:solidFill>
                <a:cs typeface="Calibri"/>
              </a:rPr>
              <a:t>Continuous Monitoring and Adaptive Controls are the way to go. They have been expensive traditionally for small spaces.</a:t>
            </a:r>
          </a:p>
          <a:p>
            <a:pPr marL="0" indent="0">
              <a:spcBef>
                <a:spcPts val="0"/>
              </a:spcBef>
              <a:buNone/>
            </a:pPr>
            <a:endParaRPr lang="en-US" sz="1600">
              <a:solidFill>
                <a:schemeClr val="tx1">
                  <a:lumMod val="65000"/>
                  <a:lumOff val="35000"/>
                </a:schemeClr>
              </a:solidFill>
              <a:cs typeface="Calibri"/>
            </a:endParaRPr>
          </a:p>
          <a:p>
            <a:pPr marL="0" indent="0">
              <a:spcBef>
                <a:spcPts val="0"/>
              </a:spcBef>
              <a:buNone/>
            </a:pPr>
            <a:endParaRPr lang="en-US" sz="1600">
              <a:solidFill>
                <a:schemeClr val="tx1">
                  <a:lumMod val="65000"/>
                  <a:lumOff val="35000"/>
                </a:schemeClr>
              </a:solidFill>
              <a:cs typeface="Calibri"/>
            </a:endParaRPr>
          </a:p>
          <a:p>
            <a:pPr>
              <a:spcBef>
                <a:spcPts val="0"/>
              </a:spcBef>
            </a:pPr>
            <a:r>
              <a:rPr lang="en-US" sz="1600" u="sng">
                <a:solidFill>
                  <a:schemeClr val="tx1">
                    <a:lumMod val="65000"/>
                    <a:lumOff val="35000"/>
                  </a:schemeClr>
                </a:solidFill>
                <a:cs typeface="Calibri"/>
              </a:rPr>
              <a:t>IoT and Cloud technologies have made it possible </a:t>
            </a:r>
            <a:r>
              <a:rPr lang="en-US" sz="1600">
                <a:solidFill>
                  <a:schemeClr val="tx1">
                    <a:lumMod val="65000"/>
                    <a:lumOff val="35000"/>
                  </a:schemeClr>
                </a:solidFill>
                <a:cs typeface="Calibri"/>
              </a:rPr>
              <a:t>to implement low-cost solutions to achieve this across distributed building portfolios and drive unified program improvement.</a:t>
            </a:r>
          </a:p>
        </p:txBody>
      </p:sp>
      <p:pic>
        <p:nvPicPr>
          <p:cNvPr id="2" name="Picture 1">
            <a:extLst>
              <a:ext uri="{FF2B5EF4-FFF2-40B4-BE49-F238E27FC236}">
                <a16:creationId xmlns:a16="http://schemas.microsoft.com/office/drawing/2014/main" id="{C747222A-7907-B040-A219-653A02518FA2}"/>
              </a:ext>
            </a:extLst>
          </p:cNvPr>
          <p:cNvPicPr>
            <a:picLocks noChangeAspect="1"/>
          </p:cNvPicPr>
          <p:nvPr/>
        </p:nvPicPr>
        <p:blipFill>
          <a:blip r:embed="rId3"/>
          <a:stretch>
            <a:fillRect/>
          </a:stretch>
        </p:blipFill>
        <p:spPr>
          <a:xfrm>
            <a:off x="6099338" y="1274472"/>
            <a:ext cx="5963848" cy="4671821"/>
          </a:xfrm>
          <a:prstGeom prst="rect">
            <a:avLst/>
          </a:prstGeom>
        </p:spPr>
      </p:pic>
    </p:spTree>
    <p:extLst>
      <p:ext uri="{BB962C8B-B14F-4D97-AF65-F5344CB8AC3E}">
        <p14:creationId xmlns:p14="http://schemas.microsoft.com/office/powerpoint/2010/main" val="29889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635251" y="370743"/>
            <a:ext cx="10515600" cy="1045364"/>
          </a:xfrm>
        </p:spPr>
        <p:txBody>
          <a:bodyPr vert="horz" lIns="91440" tIns="45720" rIns="91440" bIns="45720" rtlCol="0" anchor="ctr">
            <a:normAutofit/>
          </a:bodyPr>
          <a:lstStyle/>
          <a:p>
            <a:r>
              <a:rPr lang="en-US" sz="3200" b="1" dirty="0">
                <a:solidFill>
                  <a:schemeClr val="tx1">
                    <a:lumMod val="65000"/>
                    <a:lumOff val="35000"/>
                  </a:schemeClr>
                </a:solidFill>
                <a:latin typeface="Calibri"/>
                <a:cs typeface="Calibri"/>
              </a:rPr>
              <a:t>A Practical Approach to </a:t>
            </a:r>
            <a:r>
              <a:rPr lang="en-US" sz="3200" b="1" u="sng" dirty="0">
                <a:solidFill>
                  <a:schemeClr val="tx1">
                    <a:lumMod val="65000"/>
                    <a:lumOff val="35000"/>
                  </a:schemeClr>
                </a:solidFill>
                <a:latin typeface="Calibri"/>
                <a:cs typeface="Calibri"/>
              </a:rPr>
              <a:t>ESG with Faster Payback</a:t>
            </a:r>
            <a:endParaRPr lang="en-US" sz="2500" b="1" u="sng" dirty="0">
              <a:solidFill>
                <a:schemeClr val="tx1">
                  <a:lumMod val="65000"/>
                  <a:lumOff val="35000"/>
                </a:schemeClr>
              </a:solidFill>
              <a:latin typeface="Calibri"/>
              <a:cs typeface="Calibri"/>
            </a:endParaRPr>
          </a:p>
        </p:txBody>
      </p:sp>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637491" y="1374992"/>
            <a:ext cx="7139256" cy="4894549"/>
          </a:xfrm>
        </p:spPr>
        <p:txBody>
          <a:bodyPr lIns="91440" tIns="45720" rIns="91440" bIns="45720" anchor="t">
            <a:normAutofit fontScale="92500" lnSpcReduction="10000"/>
          </a:bodyPr>
          <a:lstStyle/>
          <a:p>
            <a:pPr>
              <a:spcBef>
                <a:spcPts val="0"/>
              </a:spcBef>
            </a:pPr>
            <a:r>
              <a:rPr lang="en-US" sz="1600" dirty="0">
                <a:solidFill>
                  <a:schemeClr val="tx1">
                    <a:lumMod val="65000"/>
                    <a:lumOff val="35000"/>
                  </a:schemeClr>
                </a:solidFill>
                <a:cs typeface="Calibri"/>
              </a:rPr>
              <a:t>Using Smart IoT Devices for monitoring and control of Energy usage, particularly Smart Thermostats for Heating and Cooling have led to tremendous savings.</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In a study we did along with NRC, across 400+ SCBs, </a:t>
            </a:r>
            <a:r>
              <a:rPr lang="en-US" sz="1600" u="sng" dirty="0">
                <a:solidFill>
                  <a:schemeClr val="tx1">
                    <a:lumMod val="65000"/>
                    <a:lumOff val="35000"/>
                  </a:schemeClr>
                </a:solidFill>
                <a:cs typeface="Calibri"/>
              </a:rPr>
              <a:t>we have found savings of 19% and 16% in Electricity and Natural Gas </a:t>
            </a:r>
            <a:r>
              <a:rPr lang="en-US" sz="1600" dirty="0">
                <a:solidFill>
                  <a:schemeClr val="tx1">
                    <a:lumMod val="65000"/>
                    <a:lumOff val="35000"/>
                  </a:schemeClr>
                </a:solidFill>
                <a:cs typeface="Calibri"/>
              </a:rPr>
              <a:t>respectively. (Published in ASHRAE and COBEE 2022).</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Due to the low-cost involved in the Smart Sensors and a centralized intelligent control platform on Cloud, we have noticed a Payback of less than 3 years.</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Adding Centralized &amp; Remote Management of Setpoints with these devices has increased the savings due to avoided Truck-Rolls. </a:t>
            </a:r>
            <a:r>
              <a:rPr lang="en-US" sz="1600" u="sng" dirty="0">
                <a:solidFill>
                  <a:schemeClr val="tx1">
                    <a:lumMod val="65000"/>
                    <a:lumOff val="35000"/>
                  </a:schemeClr>
                </a:solidFill>
                <a:cs typeface="Calibri"/>
              </a:rPr>
              <a:t>This brought the payback to less than 1.5 years</a:t>
            </a:r>
            <a:r>
              <a:rPr lang="en-US" sz="1600" dirty="0">
                <a:solidFill>
                  <a:schemeClr val="tx1">
                    <a:lumMod val="65000"/>
                    <a:lumOff val="35000"/>
                  </a:schemeClr>
                </a:solidFill>
                <a:cs typeface="Calibri"/>
              </a:rPr>
              <a:t>.</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Air-Quality sensors, interconnected to the comfort management has ensured health as well, bringing additional value from the same platform.</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Water Leak Detection &amp; Flow Control, Fuel Leak Detection and Shutoff, are adding more savings to the same platform, </a:t>
            </a:r>
            <a:r>
              <a:rPr lang="en-US" sz="1600" u="sng" dirty="0">
                <a:solidFill>
                  <a:schemeClr val="tx1">
                    <a:lumMod val="65000"/>
                    <a:lumOff val="35000"/>
                  </a:schemeClr>
                </a:solidFill>
                <a:cs typeface="Calibri"/>
              </a:rPr>
              <a:t>avoiding repair costs</a:t>
            </a:r>
            <a:r>
              <a:rPr lang="en-US" sz="1600" dirty="0">
                <a:solidFill>
                  <a:schemeClr val="tx1">
                    <a:lumMod val="65000"/>
                    <a:lumOff val="35000"/>
                  </a:schemeClr>
                </a:solidFill>
                <a:cs typeface="Calibri"/>
              </a:rPr>
              <a:t>.</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Recent addition is AV equipment monitoring, allowing </a:t>
            </a:r>
            <a:r>
              <a:rPr lang="en-US" sz="1600" u="sng" dirty="0">
                <a:solidFill>
                  <a:schemeClr val="tx1">
                    <a:lumMod val="65000"/>
                    <a:lumOff val="35000"/>
                  </a:schemeClr>
                </a:solidFill>
                <a:cs typeface="Calibri"/>
              </a:rPr>
              <a:t>proactive</a:t>
            </a:r>
            <a:r>
              <a:rPr lang="en-US" sz="1600" dirty="0">
                <a:solidFill>
                  <a:schemeClr val="tx1">
                    <a:lumMod val="65000"/>
                    <a:lumOff val="35000"/>
                  </a:schemeClr>
                </a:solidFill>
                <a:cs typeface="Calibri"/>
              </a:rPr>
              <a:t> maintenance and utilization</a:t>
            </a:r>
          </a:p>
          <a:p>
            <a:pPr>
              <a:spcBef>
                <a:spcPts val="0"/>
              </a:spcBef>
            </a:pPr>
            <a:endParaRPr lang="en-US" sz="160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Since the platform supports various manufacturers and device types, it allows savings across all. This also </a:t>
            </a:r>
            <a:r>
              <a:rPr lang="en-US" sz="1600" u="sng" dirty="0">
                <a:solidFill>
                  <a:schemeClr val="tx1">
                    <a:lumMod val="65000"/>
                    <a:lumOff val="35000"/>
                  </a:schemeClr>
                </a:solidFill>
                <a:cs typeface="Calibri"/>
              </a:rPr>
              <a:t>mitigates the RISK </a:t>
            </a:r>
            <a:r>
              <a:rPr lang="en-US" sz="1600" dirty="0">
                <a:solidFill>
                  <a:schemeClr val="tx1">
                    <a:lumMod val="65000"/>
                    <a:lumOff val="35000"/>
                  </a:schemeClr>
                </a:solidFill>
                <a:cs typeface="Calibri"/>
              </a:rPr>
              <a:t>of locking on to one supplier/manufacturer.</a:t>
            </a:r>
          </a:p>
        </p:txBody>
      </p:sp>
      <p:pic>
        <p:nvPicPr>
          <p:cNvPr id="4" name="Picture 3">
            <a:extLst>
              <a:ext uri="{FF2B5EF4-FFF2-40B4-BE49-F238E27FC236}">
                <a16:creationId xmlns:a16="http://schemas.microsoft.com/office/drawing/2014/main" id="{F41322C5-D7DC-C145-8DB5-1AA06233E92D}"/>
              </a:ext>
            </a:extLst>
          </p:cNvPr>
          <p:cNvPicPr>
            <a:picLocks noChangeAspect="1"/>
          </p:cNvPicPr>
          <p:nvPr/>
        </p:nvPicPr>
        <p:blipFill>
          <a:blip r:embed="rId3"/>
          <a:stretch>
            <a:fillRect/>
          </a:stretch>
        </p:blipFill>
        <p:spPr>
          <a:xfrm>
            <a:off x="7548850" y="1910956"/>
            <a:ext cx="4418694" cy="3037610"/>
          </a:xfrm>
          <a:prstGeom prst="rect">
            <a:avLst/>
          </a:prstGeom>
        </p:spPr>
      </p:pic>
    </p:spTree>
    <p:extLst>
      <p:ext uri="{BB962C8B-B14F-4D97-AF65-F5344CB8AC3E}">
        <p14:creationId xmlns:p14="http://schemas.microsoft.com/office/powerpoint/2010/main" val="2662850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597673" y="457515"/>
            <a:ext cx="10515600" cy="1366345"/>
          </a:xfrm>
        </p:spPr>
        <p:txBody>
          <a:bodyPr vert="horz" lIns="91440" tIns="45720" rIns="91440" bIns="45720" rtlCol="0" anchor="ctr">
            <a:normAutofit/>
          </a:bodyPr>
          <a:lstStyle/>
          <a:p>
            <a:r>
              <a:rPr lang="en-US" sz="3200" b="1" dirty="0">
                <a:solidFill>
                  <a:schemeClr val="tx1">
                    <a:lumMod val="65000"/>
                    <a:lumOff val="35000"/>
                  </a:schemeClr>
                </a:solidFill>
                <a:latin typeface="Calibri"/>
                <a:cs typeface="Calibri"/>
              </a:rPr>
              <a:t>EM.Connect: BMS-LITE + CENTRAL INTELLIGENCE </a:t>
            </a:r>
            <a:br>
              <a:rPr lang="en-US" sz="3600" b="1" dirty="0">
                <a:latin typeface="Calibri"/>
              </a:rPr>
            </a:br>
            <a:r>
              <a:rPr lang="en-US" sz="2500" b="1" dirty="0">
                <a:solidFill>
                  <a:schemeClr val="tx1">
                    <a:lumMod val="65000"/>
                    <a:lumOff val="35000"/>
                  </a:schemeClr>
                </a:solidFill>
                <a:latin typeface="Calibri"/>
                <a:cs typeface="Calibri"/>
              </a:rPr>
              <a:t>An Example System</a:t>
            </a:r>
          </a:p>
        </p:txBody>
      </p:sp>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597672" y="1678587"/>
            <a:ext cx="5498328" cy="4545625"/>
          </a:xfrm>
        </p:spPr>
        <p:txBody>
          <a:bodyPr lIns="91440" tIns="45720" rIns="91440" bIns="45720" anchor="t">
            <a:noAutofit/>
          </a:bodyPr>
          <a:lstStyle/>
          <a:p>
            <a:r>
              <a:rPr lang="en-US" sz="1600" b="1" u="sng" dirty="0">
                <a:solidFill>
                  <a:schemeClr val="tx1">
                    <a:lumMod val="65000"/>
                    <a:lumOff val="35000"/>
                  </a:schemeClr>
                </a:solidFill>
              </a:rPr>
              <a:t>Monitor</a:t>
            </a:r>
            <a:endParaRPr lang="en-US" sz="1600" u="sng" dirty="0">
              <a:solidFill>
                <a:schemeClr val="tx1">
                  <a:lumMod val="65000"/>
                  <a:lumOff val="35000"/>
                </a:schemeClr>
              </a:solidFill>
              <a:cs typeface="Calibri"/>
            </a:endParaRPr>
          </a:p>
          <a:p>
            <a:pPr lvl="1"/>
            <a:r>
              <a:rPr lang="en-US" sz="1600" dirty="0">
                <a:solidFill>
                  <a:schemeClr val="tx1">
                    <a:lumMod val="65000"/>
                    <a:lumOff val="35000"/>
                  </a:schemeClr>
                </a:solidFill>
              </a:rPr>
              <a:t>Smart-Devices and BMS Integration: </a:t>
            </a:r>
            <a:r>
              <a:rPr lang="en-US" sz="1600" b="1" i="1" dirty="0">
                <a:solidFill>
                  <a:schemeClr val="tx1">
                    <a:lumMod val="65000"/>
                    <a:lumOff val="35000"/>
                  </a:schemeClr>
                </a:solidFill>
              </a:rPr>
              <a:t>Device Availability</a:t>
            </a:r>
            <a:r>
              <a:rPr lang="en-US" sz="1600" dirty="0">
                <a:solidFill>
                  <a:schemeClr val="tx1">
                    <a:lumMod val="65000"/>
                    <a:lumOff val="35000"/>
                  </a:schemeClr>
                </a:solidFill>
              </a:rPr>
              <a:t>, </a:t>
            </a:r>
            <a:r>
              <a:rPr lang="en-US" sz="1600" b="1" i="1" dirty="0">
                <a:solidFill>
                  <a:schemeClr val="tx1">
                    <a:lumMod val="65000"/>
                    <a:lumOff val="35000"/>
                  </a:schemeClr>
                </a:solidFill>
              </a:rPr>
              <a:t>Temperature, Relative Humidity, Air Quality (CO2, VOC, PM2.5)</a:t>
            </a:r>
            <a:r>
              <a:rPr lang="en-US" sz="1600" i="1" dirty="0">
                <a:solidFill>
                  <a:schemeClr val="tx1">
                    <a:lumMod val="65000"/>
                    <a:lumOff val="35000"/>
                  </a:schemeClr>
                </a:solidFill>
              </a:rPr>
              <a:t>, Ambient Sound, Ambient Light, Energy Storage, Generators, Energy Consumption, Water leak, Fuel Leak, etc.</a:t>
            </a:r>
            <a:endParaRPr lang="en-US" sz="1600" i="1" dirty="0">
              <a:solidFill>
                <a:schemeClr val="tx1">
                  <a:lumMod val="65000"/>
                  <a:lumOff val="35000"/>
                </a:schemeClr>
              </a:solidFill>
              <a:cs typeface="Calibri"/>
            </a:endParaRPr>
          </a:p>
          <a:p>
            <a:r>
              <a:rPr lang="en-US" sz="1600" b="1" u="sng" dirty="0">
                <a:solidFill>
                  <a:schemeClr val="tx1">
                    <a:lumMod val="65000"/>
                    <a:lumOff val="35000"/>
                  </a:schemeClr>
                </a:solidFill>
              </a:rPr>
              <a:t>Control &amp; Alert</a:t>
            </a:r>
            <a:endParaRPr lang="en-US" sz="1600" b="1" u="sng">
              <a:solidFill>
                <a:schemeClr val="tx1">
                  <a:lumMod val="65000"/>
                  <a:lumOff val="35000"/>
                </a:schemeClr>
              </a:solidFill>
              <a:cs typeface="Calibri"/>
            </a:endParaRPr>
          </a:p>
          <a:p>
            <a:pPr lvl="1"/>
            <a:r>
              <a:rPr lang="en-US" sz="1600" dirty="0">
                <a:solidFill>
                  <a:schemeClr val="tx1">
                    <a:lumMod val="65000"/>
                    <a:lumOff val="35000"/>
                  </a:schemeClr>
                </a:solidFill>
              </a:rPr>
              <a:t>HVAC &amp; Heater ON/OFF &amp; Setpoints</a:t>
            </a:r>
            <a:endParaRPr lang="en-US" sz="1600" dirty="0">
              <a:solidFill>
                <a:schemeClr val="tx1">
                  <a:lumMod val="65000"/>
                  <a:lumOff val="35000"/>
                </a:schemeClr>
              </a:solidFill>
              <a:cs typeface="Calibri"/>
            </a:endParaRPr>
          </a:p>
          <a:p>
            <a:pPr lvl="1"/>
            <a:r>
              <a:rPr lang="en-US" sz="1600" dirty="0">
                <a:solidFill>
                  <a:schemeClr val="tx1">
                    <a:lumMod val="65000"/>
                    <a:lumOff val="35000"/>
                  </a:schemeClr>
                </a:solidFill>
              </a:rPr>
              <a:t>Lights ON/OFF &amp; Brightness</a:t>
            </a:r>
            <a:endParaRPr lang="en-US" sz="1600" dirty="0">
              <a:solidFill>
                <a:schemeClr val="tx1">
                  <a:lumMod val="65000"/>
                  <a:lumOff val="35000"/>
                </a:schemeClr>
              </a:solidFill>
              <a:cs typeface="Calibri"/>
            </a:endParaRPr>
          </a:p>
          <a:p>
            <a:pPr lvl="1"/>
            <a:r>
              <a:rPr lang="en-US" sz="1600" dirty="0">
                <a:solidFill>
                  <a:schemeClr val="tx1">
                    <a:lumMod val="65000"/>
                    <a:lumOff val="35000"/>
                  </a:schemeClr>
                </a:solidFill>
              </a:rPr>
              <a:t>Air-Flow (CFM) / Air Purifiers</a:t>
            </a:r>
            <a:endParaRPr lang="en-US" sz="1600" dirty="0">
              <a:solidFill>
                <a:schemeClr val="tx1">
                  <a:lumMod val="65000"/>
                  <a:lumOff val="35000"/>
                </a:schemeClr>
              </a:solidFill>
              <a:cs typeface="Calibri"/>
            </a:endParaRPr>
          </a:p>
          <a:p>
            <a:pPr lvl="1"/>
            <a:r>
              <a:rPr lang="en-US" sz="1600" dirty="0">
                <a:solidFill>
                  <a:schemeClr val="tx1">
                    <a:lumMod val="65000"/>
                    <a:lumOff val="35000"/>
                  </a:schemeClr>
                </a:solidFill>
              </a:rPr>
              <a:t>Water &amp; Fuel shut off/control</a:t>
            </a:r>
            <a:endParaRPr lang="en-US" sz="1600" dirty="0">
              <a:solidFill>
                <a:schemeClr val="tx1">
                  <a:lumMod val="65000"/>
                  <a:lumOff val="35000"/>
                </a:schemeClr>
              </a:solidFill>
              <a:cs typeface="Calibri"/>
            </a:endParaRPr>
          </a:p>
          <a:p>
            <a:pPr lvl="1"/>
            <a:r>
              <a:rPr lang="en-US" sz="1600" dirty="0">
                <a:solidFill>
                  <a:schemeClr val="tx1">
                    <a:lumMod val="65000"/>
                    <a:lumOff val="35000"/>
                  </a:schemeClr>
                </a:solidFill>
              </a:rPr>
              <a:t>Scheduling of Devices – ON/OFF</a:t>
            </a:r>
            <a:endParaRPr lang="en-US" sz="1600" dirty="0">
              <a:solidFill>
                <a:schemeClr val="tx1">
                  <a:lumMod val="65000"/>
                  <a:lumOff val="35000"/>
                </a:schemeClr>
              </a:solidFill>
              <a:cs typeface="Calibri"/>
            </a:endParaRPr>
          </a:p>
          <a:p>
            <a:r>
              <a:rPr lang="en-US" sz="1600" b="1" u="sng" dirty="0">
                <a:solidFill>
                  <a:schemeClr val="tx1">
                    <a:lumMod val="65000"/>
                    <a:lumOff val="35000"/>
                  </a:schemeClr>
                </a:solidFill>
              </a:rPr>
              <a:t>Optimize &amp; Save</a:t>
            </a:r>
            <a:endParaRPr lang="en-US" sz="1600" u="sng" dirty="0">
              <a:solidFill>
                <a:schemeClr val="tx1">
                  <a:lumMod val="65000"/>
                  <a:lumOff val="35000"/>
                </a:schemeClr>
              </a:solidFill>
              <a:cs typeface="Calibri"/>
            </a:endParaRPr>
          </a:p>
          <a:p>
            <a:pPr lvl="1"/>
            <a:r>
              <a:rPr lang="en-US" sz="1600" dirty="0">
                <a:solidFill>
                  <a:schemeClr val="tx1">
                    <a:lumMod val="65000"/>
                    <a:lumOff val="35000"/>
                  </a:schemeClr>
                </a:solidFill>
              </a:rPr>
              <a:t>Maximize: Health, Comfort &amp; Efficiency</a:t>
            </a:r>
            <a:endParaRPr lang="en-US" sz="1600" dirty="0">
              <a:solidFill>
                <a:schemeClr val="tx1">
                  <a:lumMod val="65000"/>
                  <a:lumOff val="35000"/>
                </a:schemeClr>
              </a:solidFill>
              <a:cs typeface="Calibri"/>
            </a:endParaRPr>
          </a:p>
          <a:p>
            <a:pPr lvl="1"/>
            <a:r>
              <a:rPr lang="en-US" sz="1600" dirty="0">
                <a:solidFill>
                  <a:schemeClr val="tx1">
                    <a:lumMod val="65000"/>
                    <a:lumOff val="35000"/>
                  </a:schemeClr>
                </a:solidFill>
              </a:rPr>
              <a:t>Optimize &amp; Save: Energy &amp; Operations Costs</a:t>
            </a:r>
            <a:endParaRPr lang="en-US" sz="1600" dirty="0">
              <a:solidFill>
                <a:schemeClr val="tx1">
                  <a:lumMod val="65000"/>
                  <a:lumOff val="35000"/>
                </a:schemeClr>
              </a:solidFill>
              <a:cs typeface="Calibri"/>
            </a:endParaRPr>
          </a:p>
        </p:txBody>
      </p:sp>
      <p:grpSp>
        <p:nvGrpSpPr>
          <p:cNvPr id="4" name="Group 3">
            <a:extLst>
              <a:ext uri="{FF2B5EF4-FFF2-40B4-BE49-F238E27FC236}">
                <a16:creationId xmlns:a16="http://schemas.microsoft.com/office/drawing/2014/main" id="{2873F775-5941-9E4D-BC63-F5557E7FCA6B}"/>
              </a:ext>
            </a:extLst>
          </p:cNvPr>
          <p:cNvGrpSpPr/>
          <p:nvPr/>
        </p:nvGrpSpPr>
        <p:grpSpPr>
          <a:xfrm>
            <a:off x="5561556" y="1139868"/>
            <a:ext cx="6284735" cy="4903580"/>
            <a:chOff x="5712548" y="1574670"/>
            <a:chExt cx="6025565" cy="5283330"/>
          </a:xfrm>
        </p:grpSpPr>
        <p:pic>
          <p:nvPicPr>
            <p:cNvPr id="7" name="Picture 6">
              <a:extLst>
                <a:ext uri="{FF2B5EF4-FFF2-40B4-BE49-F238E27FC236}">
                  <a16:creationId xmlns:a16="http://schemas.microsoft.com/office/drawing/2014/main" id="{6290D2C6-F5BF-324B-87CC-5BDDE7F941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2548" y="1574670"/>
              <a:ext cx="6025565" cy="4242805"/>
            </a:xfrm>
            <a:prstGeom prst="rect">
              <a:avLst/>
            </a:prstGeom>
          </p:spPr>
        </p:pic>
        <p:pic>
          <p:nvPicPr>
            <p:cNvPr id="8" name="Picture 7" descr="A screenshot of a map&#10;&#10;Description generated with high confidence">
              <a:extLst>
                <a:ext uri="{FF2B5EF4-FFF2-40B4-BE49-F238E27FC236}">
                  <a16:creationId xmlns:a16="http://schemas.microsoft.com/office/drawing/2014/main" id="{F758D1A0-31BC-604D-8D3C-946B0DB4E5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05939" y="5588878"/>
              <a:ext cx="5152130" cy="1269122"/>
            </a:xfrm>
            <a:prstGeom prst="rect">
              <a:avLst/>
            </a:prstGeom>
          </p:spPr>
        </p:pic>
      </p:grpSp>
    </p:spTree>
    <p:extLst>
      <p:ext uri="{BB962C8B-B14F-4D97-AF65-F5344CB8AC3E}">
        <p14:creationId xmlns:p14="http://schemas.microsoft.com/office/powerpoint/2010/main" val="763697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635251" y="370743"/>
            <a:ext cx="10515600" cy="1045364"/>
          </a:xfrm>
        </p:spPr>
        <p:txBody>
          <a:bodyPr vert="horz" lIns="91440" tIns="45720" rIns="91440" bIns="45720" rtlCol="0" anchor="ctr">
            <a:normAutofit/>
          </a:bodyPr>
          <a:lstStyle/>
          <a:p>
            <a:r>
              <a:rPr lang="en-US" sz="3200" b="1">
                <a:solidFill>
                  <a:schemeClr val="tx1">
                    <a:lumMod val="65000"/>
                    <a:lumOff val="35000"/>
                  </a:schemeClr>
                </a:solidFill>
              </a:rPr>
              <a:t>Multiple Practical Dimensions of E in ESG</a:t>
            </a:r>
            <a:endParaRPr lang="en-US" sz="2500" b="1">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519615" y="1254265"/>
            <a:ext cx="8381624" cy="5292192"/>
          </a:xfrm>
        </p:spPr>
        <p:txBody>
          <a:bodyPr lIns="91440" tIns="45720" rIns="91440" bIns="45720" anchor="t">
            <a:normAutofit fontScale="92500" lnSpcReduction="10000"/>
          </a:bodyPr>
          <a:lstStyle/>
          <a:p>
            <a:pPr>
              <a:spcBef>
                <a:spcPts val="0"/>
              </a:spcBef>
            </a:pPr>
            <a:r>
              <a:rPr lang="en-US" sz="2000" b="1" u="sng" dirty="0">
                <a:solidFill>
                  <a:schemeClr val="tx1">
                    <a:lumMod val="65000"/>
                    <a:lumOff val="35000"/>
                  </a:schemeClr>
                </a:solidFill>
                <a:cs typeface="Calibri"/>
              </a:rPr>
              <a:t>Energy</a:t>
            </a:r>
            <a:r>
              <a:rPr lang="en-US" sz="2000" dirty="0">
                <a:solidFill>
                  <a:schemeClr val="tx1">
                    <a:lumMod val="65000"/>
                    <a:lumOff val="35000"/>
                  </a:schemeClr>
                </a:solidFill>
                <a:cs typeface="Calibri"/>
              </a:rPr>
              <a:t> Use management and avoiding waste is just one of the many requirements of ESG</a:t>
            </a:r>
          </a:p>
          <a:p>
            <a:pPr lvl="1">
              <a:spcBef>
                <a:spcPts val="0"/>
              </a:spcBef>
            </a:pPr>
            <a:r>
              <a:rPr lang="en-US" sz="1600" dirty="0">
                <a:solidFill>
                  <a:schemeClr val="tx1">
                    <a:lumMod val="65000"/>
                    <a:lumOff val="35000"/>
                  </a:schemeClr>
                </a:solidFill>
                <a:cs typeface="Calibri"/>
              </a:rPr>
              <a:t>Energy saving leads all ESG initiatives</a:t>
            </a:r>
          </a:p>
          <a:p>
            <a:pPr lvl="1">
              <a:spcBef>
                <a:spcPts val="0"/>
              </a:spcBef>
            </a:pPr>
            <a:r>
              <a:rPr lang="en-US" sz="1600" dirty="0">
                <a:solidFill>
                  <a:schemeClr val="tx1">
                    <a:lumMod val="65000"/>
                    <a:lumOff val="35000"/>
                  </a:schemeClr>
                </a:solidFill>
                <a:cs typeface="Calibri"/>
              </a:rPr>
              <a:t>Finding ROI is the big challenge, and finance puts the breaks.</a:t>
            </a:r>
          </a:p>
          <a:p>
            <a:pPr lvl="1">
              <a:spcBef>
                <a:spcPts val="0"/>
              </a:spcBef>
            </a:pPr>
            <a:r>
              <a:rPr lang="en-US" sz="1600" dirty="0">
                <a:solidFill>
                  <a:schemeClr val="tx1">
                    <a:lumMod val="65000"/>
                    <a:lumOff val="35000"/>
                  </a:schemeClr>
                </a:solidFill>
                <a:cs typeface="Calibri"/>
              </a:rPr>
              <a:t>Finding other savings with the same solution will make it attractive.</a:t>
            </a:r>
          </a:p>
          <a:p>
            <a:pPr>
              <a:spcBef>
                <a:spcPts val="0"/>
              </a:spcBef>
            </a:pPr>
            <a:endParaRPr lang="en-US" sz="2000">
              <a:solidFill>
                <a:schemeClr val="tx1">
                  <a:lumMod val="65000"/>
                  <a:lumOff val="35000"/>
                </a:schemeClr>
              </a:solidFill>
              <a:cs typeface="Calibri"/>
            </a:endParaRPr>
          </a:p>
          <a:p>
            <a:pPr>
              <a:spcBef>
                <a:spcPts val="0"/>
              </a:spcBef>
            </a:pPr>
            <a:r>
              <a:rPr lang="en-US" sz="2000" b="1" u="sng" dirty="0">
                <a:solidFill>
                  <a:schemeClr val="tx1">
                    <a:lumMod val="65000"/>
                    <a:lumOff val="35000"/>
                  </a:schemeClr>
                </a:solidFill>
                <a:cs typeface="Calibri"/>
              </a:rPr>
              <a:t>Water</a:t>
            </a:r>
            <a:r>
              <a:rPr lang="en-US" sz="2000" dirty="0">
                <a:solidFill>
                  <a:schemeClr val="tx1">
                    <a:lumMod val="65000"/>
                    <a:lumOff val="35000"/>
                  </a:schemeClr>
                </a:solidFill>
                <a:cs typeface="Calibri"/>
              </a:rPr>
              <a:t> use and especially leak detection and management is another important dimension.</a:t>
            </a:r>
          </a:p>
          <a:p>
            <a:pPr lvl="1">
              <a:spcBef>
                <a:spcPts val="0"/>
              </a:spcBef>
            </a:pPr>
            <a:r>
              <a:rPr lang="en-US" sz="1600" dirty="0">
                <a:solidFill>
                  <a:schemeClr val="tx1">
                    <a:lumMod val="65000"/>
                    <a:lumOff val="35000"/>
                  </a:schemeClr>
                </a:solidFill>
                <a:cs typeface="Calibri"/>
              </a:rPr>
              <a:t>Avoid Depleting Natural Water Resources</a:t>
            </a:r>
          </a:p>
          <a:p>
            <a:pPr lvl="1">
              <a:spcBef>
                <a:spcPts val="0"/>
              </a:spcBef>
            </a:pPr>
            <a:r>
              <a:rPr lang="en-US" sz="1600" dirty="0">
                <a:solidFill>
                  <a:schemeClr val="tx1">
                    <a:lumMod val="65000"/>
                    <a:lumOff val="35000"/>
                  </a:schemeClr>
                </a:solidFill>
                <a:cs typeface="Calibri"/>
              </a:rPr>
              <a:t>Reduce Unwanted/Wasteful Damages to the structures requiring expensive repairs</a:t>
            </a:r>
          </a:p>
          <a:p>
            <a:pPr>
              <a:spcBef>
                <a:spcPts val="0"/>
              </a:spcBef>
            </a:pPr>
            <a:endParaRPr lang="en-US" sz="2000">
              <a:solidFill>
                <a:schemeClr val="tx1">
                  <a:lumMod val="65000"/>
                  <a:lumOff val="35000"/>
                </a:schemeClr>
              </a:solidFill>
              <a:cs typeface="Calibri"/>
            </a:endParaRPr>
          </a:p>
          <a:p>
            <a:pPr>
              <a:spcBef>
                <a:spcPts val="0"/>
              </a:spcBef>
            </a:pPr>
            <a:r>
              <a:rPr lang="en-US" sz="2000" b="1" u="sng" dirty="0">
                <a:solidFill>
                  <a:schemeClr val="tx1">
                    <a:lumMod val="65000"/>
                    <a:lumOff val="35000"/>
                  </a:schemeClr>
                </a:solidFill>
                <a:cs typeface="Calibri"/>
              </a:rPr>
              <a:t>Air-Quality</a:t>
            </a:r>
            <a:r>
              <a:rPr lang="en-US" sz="2000" dirty="0">
                <a:solidFill>
                  <a:schemeClr val="tx1">
                    <a:lumMod val="65000"/>
                    <a:lumOff val="35000"/>
                  </a:schemeClr>
                </a:solidFill>
                <a:cs typeface="Calibri"/>
              </a:rPr>
              <a:t> is another imminent need along with </a:t>
            </a:r>
            <a:r>
              <a:rPr lang="en-US" sz="2000" u="sng" dirty="0">
                <a:solidFill>
                  <a:schemeClr val="tx1">
                    <a:lumMod val="65000"/>
                    <a:lumOff val="35000"/>
                  </a:schemeClr>
                </a:solidFill>
                <a:cs typeface="Calibri"/>
              </a:rPr>
              <a:t>Comfort</a:t>
            </a:r>
            <a:r>
              <a:rPr lang="en-US" sz="2000" dirty="0">
                <a:solidFill>
                  <a:schemeClr val="tx1">
                    <a:lumMod val="65000"/>
                    <a:lumOff val="35000"/>
                  </a:schemeClr>
                </a:solidFill>
                <a:cs typeface="Calibri"/>
              </a:rPr>
              <a:t>, to ensure </a:t>
            </a:r>
            <a:r>
              <a:rPr lang="en-US" sz="2000" u="sng" dirty="0">
                <a:solidFill>
                  <a:schemeClr val="tx1">
                    <a:lumMod val="65000"/>
                    <a:lumOff val="35000"/>
                  </a:schemeClr>
                </a:solidFill>
                <a:cs typeface="Calibri"/>
              </a:rPr>
              <a:t>Health and Safety of occupants</a:t>
            </a:r>
            <a:r>
              <a:rPr lang="en-US" sz="2000" dirty="0">
                <a:solidFill>
                  <a:schemeClr val="tx1">
                    <a:lumMod val="65000"/>
                    <a:lumOff val="35000"/>
                  </a:schemeClr>
                </a:solidFill>
                <a:cs typeface="Calibri"/>
              </a:rPr>
              <a:t>.</a:t>
            </a:r>
          </a:p>
          <a:p>
            <a:pPr lvl="1">
              <a:spcBef>
                <a:spcPts val="0"/>
              </a:spcBef>
            </a:pPr>
            <a:r>
              <a:rPr lang="en-US" sz="1600" dirty="0">
                <a:solidFill>
                  <a:schemeClr val="tx1">
                    <a:lumMod val="65000"/>
                    <a:lumOff val="35000"/>
                  </a:schemeClr>
                </a:solidFill>
                <a:cs typeface="Calibri"/>
              </a:rPr>
              <a:t>Covid-19 related pure air-quality requirements</a:t>
            </a:r>
          </a:p>
          <a:p>
            <a:pPr lvl="1">
              <a:spcBef>
                <a:spcPts val="0"/>
              </a:spcBef>
            </a:pPr>
            <a:r>
              <a:rPr lang="en-US" sz="1600" dirty="0">
                <a:solidFill>
                  <a:schemeClr val="tx1">
                    <a:lumMod val="65000"/>
                    <a:lumOff val="35000"/>
                  </a:schemeClr>
                </a:solidFill>
                <a:cs typeface="Calibri"/>
              </a:rPr>
              <a:t>Comfort of Temperature &amp; Humidity along with Air-Quality</a:t>
            </a:r>
          </a:p>
          <a:p>
            <a:pPr lvl="1">
              <a:spcBef>
                <a:spcPts val="0"/>
              </a:spcBef>
            </a:pPr>
            <a:r>
              <a:rPr lang="en-US" sz="1600" dirty="0">
                <a:solidFill>
                  <a:schemeClr val="tx1">
                    <a:lumMod val="65000"/>
                    <a:lumOff val="35000"/>
                  </a:schemeClr>
                </a:solidFill>
                <a:cs typeface="Calibri"/>
              </a:rPr>
              <a:t>Smart Flushing is the waste avoidance</a:t>
            </a:r>
          </a:p>
          <a:p>
            <a:pPr lvl="1">
              <a:spcBef>
                <a:spcPts val="0"/>
              </a:spcBef>
            </a:pPr>
            <a:endParaRPr lang="en-US" sz="1600">
              <a:solidFill>
                <a:schemeClr val="tx1">
                  <a:lumMod val="65000"/>
                  <a:lumOff val="35000"/>
                </a:schemeClr>
              </a:solidFill>
              <a:cs typeface="Calibri"/>
            </a:endParaRPr>
          </a:p>
          <a:p>
            <a:pPr>
              <a:spcBef>
                <a:spcPts val="0"/>
              </a:spcBef>
            </a:pPr>
            <a:r>
              <a:rPr lang="en-US" sz="2000" dirty="0">
                <a:solidFill>
                  <a:schemeClr val="tx1">
                    <a:lumMod val="65000"/>
                    <a:lumOff val="35000"/>
                  </a:schemeClr>
                </a:solidFill>
                <a:cs typeface="Calibri"/>
              </a:rPr>
              <a:t>Reducing </a:t>
            </a:r>
            <a:r>
              <a:rPr lang="en-US" sz="2000" b="1" u="sng" dirty="0">
                <a:solidFill>
                  <a:schemeClr val="tx1">
                    <a:lumMod val="65000"/>
                    <a:lumOff val="35000"/>
                  </a:schemeClr>
                </a:solidFill>
                <a:cs typeface="Calibri"/>
              </a:rPr>
              <a:t>Travel</a:t>
            </a:r>
            <a:r>
              <a:rPr lang="en-US" sz="2000" dirty="0">
                <a:solidFill>
                  <a:schemeClr val="tx1">
                    <a:lumMod val="65000"/>
                    <a:lumOff val="35000"/>
                  </a:schemeClr>
                </a:solidFill>
                <a:cs typeface="Calibri"/>
              </a:rPr>
              <a:t>, particularly truck-rolls to do repairs</a:t>
            </a:r>
          </a:p>
          <a:p>
            <a:pPr lvl="1">
              <a:spcBef>
                <a:spcPts val="0"/>
              </a:spcBef>
            </a:pPr>
            <a:r>
              <a:rPr lang="en-US" sz="1600" dirty="0">
                <a:solidFill>
                  <a:schemeClr val="tx1">
                    <a:lumMod val="65000"/>
                    <a:lumOff val="35000"/>
                  </a:schemeClr>
                </a:solidFill>
                <a:cs typeface="Calibri"/>
              </a:rPr>
              <a:t>Remote Monitoring and Management helps</a:t>
            </a:r>
          </a:p>
          <a:p>
            <a:pPr lvl="1">
              <a:spcBef>
                <a:spcPts val="0"/>
              </a:spcBef>
            </a:pPr>
            <a:r>
              <a:rPr lang="en-US" sz="1600" dirty="0">
                <a:solidFill>
                  <a:schemeClr val="tx1">
                    <a:lumMod val="65000"/>
                    <a:lumOff val="35000"/>
                  </a:schemeClr>
                </a:solidFill>
                <a:cs typeface="Calibri"/>
              </a:rPr>
              <a:t>Reduces Wasteful Carbon / GHG</a:t>
            </a:r>
          </a:p>
          <a:p>
            <a:pPr lvl="1">
              <a:spcBef>
                <a:spcPts val="0"/>
              </a:spcBef>
            </a:pPr>
            <a:endParaRPr lang="en-US" sz="1600">
              <a:solidFill>
                <a:schemeClr val="tx1">
                  <a:lumMod val="65000"/>
                  <a:lumOff val="35000"/>
                </a:schemeClr>
              </a:solidFill>
              <a:cs typeface="Calibri"/>
            </a:endParaRPr>
          </a:p>
          <a:p>
            <a:pPr>
              <a:spcBef>
                <a:spcPts val="0"/>
              </a:spcBef>
            </a:pPr>
            <a:r>
              <a:rPr lang="en-US" sz="2000" dirty="0">
                <a:solidFill>
                  <a:schemeClr val="tx1">
                    <a:lumMod val="65000"/>
                    <a:lumOff val="35000"/>
                  </a:schemeClr>
                </a:solidFill>
                <a:cs typeface="Calibri"/>
              </a:rPr>
              <a:t>Increase </a:t>
            </a:r>
            <a:r>
              <a:rPr lang="en-US" sz="2000" b="1" u="sng" dirty="0">
                <a:solidFill>
                  <a:schemeClr val="tx1">
                    <a:lumMod val="65000"/>
                    <a:lumOff val="35000"/>
                  </a:schemeClr>
                </a:solidFill>
                <a:cs typeface="Calibri"/>
              </a:rPr>
              <a:t>Equipment Life </a:t>
            </a:r>
            <a:r>
              <a:rPr lang="en-US" sz="2000" dirty="0">
                <a:solidFill>
                  <a:schemeClr val="tx1">
                    <a:lumMod val="65000"/>
                    <a:lumOff val="35000"/>
                  </a:schemeClr>
                </a:solidFill>
                <a:cs typeface="Calibri"/>
              </a:rPr>
              <a:t>– Increasing Uptime, Saving energy &amp; money for the long-term</a:t>
            </a:r>
          </a:p>
          <a:p>
            <a:pPr lvl="1">
              <a:spcBef>
                <a:spcPts val="0"/>
              </a:spcBef>
            </a:pPr>
            <a:r>
              <a:rPr lang="en-US" sz="1600" dirty="0">
                <a:solidFill>
                  <a:schemeClr val="tx1">
                    <a:lumMod val="65000"/>
                    <a:lumOff val="35000"/>
                  </a:schemeClr>
                </a:solidFill>
                <a:cs typeface="Calibri"/>
              </a:rPr>
              <a:t>Proactive Monitoring and timely repairs</a:t>
            </a:r>
          </a:p>
          <a:p>
            <a:pPr lvl="1">
              <a:spcBef>
                <a:spcPts val="0"/>
              </a:spcBef>
            </a:pPr>
            <a:r>
              <a:rPr lang="en-US" sz="1600" dirty="0">
                <a:solidFill>
                  <a:schemeClr val="tx1">
                    <a:lumMod val="65000"/>
                    <a:lumOff val="35000"/>
                  </a:schemeClr>
                </a:solidFill>
                <a:cs typeface="Calibri"/>
              </a:rPr>
              <a:t>Reduce unwanted human effort to mend things when they fail</a:t>
            </a:r>
          </a:p>
        </p:txBody>
      </p:sp>
      <p:sp>
        <p:nvSpPr>
          <p:cNvPr id="2" name="TextBox 1">
            <a:extLst>
              <a:ext uri="{FF2B5EF4-FFF2-40B4-BE49-F238E27FC236}">
                <a16:creationId xmlns:a16="http://schemas.microsoft.com/office/drawing/2014/main" id="{31449D62-F0E7-5343-B15D-BCAD1EF21950}"/>
              </a:ext>
            </a:extLst>
          </p:cNvPr>
          <p:cNvSpPr txBox="1"/>
          <p:nvPr/>
        </p:nvSpPr>
        <p:spPr>
          <a:xfrm>
            <a:off x="9016875" y="1132885"/>
            <a:ext cx="3080718" cy="452431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a:t>Smart Thermostats</a:t>
            </a:r>
          </a:p>
          <a:p>
            <a:r>
              <a:rPr lang="en-US" sz="1600"/>
              <a:t>Air Quality Sensors</a:t>
            </a:r>
          </a:p>
          <a:p>
            <a:r>
              <a:rPr lang="en-US" sz="1600"/>
              <a:t>Light Switches</a:t>
            </a:r>
          </a:p>
          <a:p>
            <a:r>
              <a:rPr lang="en-US" sz="1600"/>
              <a:t>Audio-Visual Devices</a:t>
            </a:r>
          </a:p>
          <a:p>
            <a:endParaRPr lang="en-US" sz="1600"/>
          </a:p>
          <a:p>
            <a:pPr algn="r"/>
            <a:r>
              <a:rPr lang="en-US" sz="1600"/>
              <a:t>LoRa Gateways</a:t>
            </a:r>
          </a:p>
          <a:p>
            <a:pPr algn="r"/>
            <a:r>
              <a:rPr lang="en-US" sz="1600" err="1"/>
              <a:t>WiFi</a:t>
            </a:r>
            <a:r>
              <a:rPr lang="en-US" sz="1600"/>
              <a:t> Gateways</a:t>
            </a:r>
          </a:p>
          <a:p>
            <a:pPr algn="r"/>
            <a:r>
              <a:rPr lang="en-US" sz="1600"/>
              <a:t>Cellular Gateways</a:t>
            </a:r>
          </a:p>
          <a:p>
            <a:pPr algn="r"/>
            <a:r>
              <a:rPr lang="en-US" sz="1600" err="1"/>
              <a:t>BacNet</a:t>
            </a:r>
            <a:r>
              <a:rPr lang="en-US" sz="1600"/>
              <a:t> Connectors</a:t>
            </a:r>
          </a:p>
          <a:p>
            <a:pPr algn="r"/>
            <a:r>
              <a:rPr lang="en-US" sz="1600"/>
              <a:t>Modbus Connectors</a:t>
            </a:r>
          </a:p>
          <a:p>
            <a:endParaRPr lang="en-US" sz="1600"/>
          </a:p>
          <a:p>
            <a:r>
              <a:rPr lang="en-US" sz="1600"/>
              <a:t>Remote Management Apps</a:t>
            </a:r>
          </a:p>
          <a:p>
            <a:r>
              <a:rPr lang="en-US" sz="1600"/>
              <a:t>Alarms / Tickets</a:t>
            </a:r>
          </a:p>
          <a:p>
            <a:r>
              <a:rPr lang="en-US" sz="1600"/>
              <a:t>Reports and Analytics</a:t>
            </a:r>
          </a:p>
          <a:p>
            <a:endParaRPr lang="en-US" sz="1600"/>
          </a:p>
          <a:p>
            <a:pPr algn="r"/>
            <a:r>
              <a:rPr lang="en-US" sz="1600"/>
              <a:t>Optimization Logic</a:t>
            </a:r>
          </a:p>
          <a:p>
            <a:pPr algn="r"/>
            <a:r>
              <a:rPr lang="en-US" sz="1600"/>
              <a:t>Centralized Program Management</a:t>
            </a:r>
          </a:p>
          <a:p>
            <a:pPr algn="r"/>
            <a:r>
              <a:rPr lang="en-US" sz="1600"/>
              <a:t>Continuous Savings</a:t>
            </a:r>
          </a:p>
        </p:txBody>
      </p:sp>
    </p:spTree>
    <p:extLst>
      <p:ext uri="{BB962C8B-B14F-4D97-AF65-F5344CB8AC3E}">
        <p14:creationId xmlns:p14="http://schemas.microsoft.com/office/powerpoint/2010/main" val="188053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5">
            <a:extLst>
              <a:ext uri="{FF2B5EF4-FFF2-40B4-BE49-F238E27FC236}">
                <a16:creationId xmlns:a16="http://schemas.microsoft.com/office/drawing/2014/main" id="{32DD742C-6163-426B-BE8D-AB5E4551C274}"/>
              </a:ext>
            </a:extLst>
          </p:cNvPr>
          <p:cNvSpPr txBox="1">
            <a:spLocks/>
          </p:cNvSpPr>
          <p:nvPr/>
        </p:nvSpPr>
        <p:spPr>
          <a:xfrm>
            <a:off x="703446" y="424185"/>
            <a:ext cx="10974725" cy="1099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2052638" algn="l"/>
              </a:tabLst>
            </a:pPr>
            <a:r>
              <a:rPr lang="en-US" sz="3200" b="1">
                <a:solidFill>
                  <a:schemeClr val="tx1">
                    <a:lumMod val="65000"/>
                    <a:lumOff val="35000"/>
                  </a:schemeClr>
                </a:solidFill>
              </a:rPr>
              <a:t>Integrated Portfolio Management</a:t>
            </a:r>
          </a:p>
          <a:p>
            <a:pPr algn="l">
              <a:tabLst>
                <a:tab pos="2052638" algn="l"/>
              </a:tabLst>
            </a:pPr>
            <a:r>
              <a:rPr lang="en-US" sz="2500" b="1">
                <a:solidFill>
                  <a:schemeClr val="tx1">
                    <a:lumMod val="65000"/>
                    <a:lumOff val="35000"/>
                  </a:schemeClr>
                </a:solidFill>
              </a:rPr>
              <a:t>Portfolio Wide View</a:t>
            </a:r>
          </a:p>
        </p:txBody>
      </p:sp>
      <p:pic>
        <p:nvPicPr>
          <p:cNvPr id="5" name="Picture 4">
            <a:extLst>
              <a:ext uri="{FF2B5EF4-FFF2-40B4-BE49-F238E27FC236}">
                <a16:creationId xmlns:a16="http://schemas.microsoft.com/office/drawing/2014/main" id="{F867FE2F-67BF-9741-A379-4932BDD7F815}"/>
              </a:ext>
            </a:extLst>
          </p:cNvPr>
          <p:cNvPicPr>
            <a:picLocks noChangeAspect="1"/>
          </p:cNvPicPr>
          <p:nvPr/>
        </p:nvPicPr>
        <p:blipFill>
          <a:blip r:embed="rId3"/>
          <a:stretch>
            <a:fillRect/>
          </a:stretch>
        </p:blipFill>
        <p:spPr>
          <a:xfrm>
            <a:off x="513829" y="1523845"/>
            <a:ext cx="9848850" cy="4828980"/>
          </a:xfrm>
          <a:prstGeom prst="rect">
            <a:avLst/>
          </a:prstGeom>
        </p:spPr>
      </p:pic>
      <p:sp>
        <p:nvSpPr>
          <p:cNvPr id="9" name="Rectangle 8">
            <a:extLst>
              <a:ext uri="{FF2B5EF4-FFF2-40B4-BE49-F238E27FC236}">
                <a16:creationId xmlns:a16="http://schemas.microsoft.com/office/drawing/2014/main" id="{662D1ADA-0639-8345-BE36-4B1DCFDD96F9}"/>
              </a:ext>
            </a:extLst>
          </p:cNvPr>
          <p:cNvSpPr/>
          <p:nvPr/>
        </p:nvSpPr>
        <p:spPr>
          <a:xfrm>
            <a:off x="5405967" y="2451100"/>
            <a:ext cx="198966" cy="76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Rounded Corners 2">
            <a:extLst>
              <a:ext uri="{FF2B5EF4-FFF2-40B4-BE49-F238E27FC236}">
                <a16:creationId xmlns:a16="http://schemas.microsoft.com/office/drawing/2014/main" id="{DC78FA6E-CA71-534E-B610-510EDB9AA1B1}"/>
              </a:ext>
            </a:extLst>
          </p:cNvPr>
          <p:cNvSpPr/>
          <p:nvPr/>
        </p:nvSpPr>
        <p:spPr>
          <a:xfrm>
            <a:off x="5416377" y="5982346"/>
            <a:ext cx="4180847" cy="73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All Sensor readings are aggregated for Portfolio-wide view.</a:t>
            </a:r>
          </a:p>
        </p:txBody>
      </p:sp>
    </p:spTree>
    <p:extLst>
      <p:ext uri="{BB962C8B-B14F-4D97-AF65-F5344CB8AC3E}">
        <p14:creationId xmlns:p14="http://schemas.microsoft.com/office/powerpoint/2010/main" val="3329215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5">
            <a:extLst>
              <a:ext uri="{FF2B5EF4-FFF2-40B4-BE49-F238E27FC236}">
                <a16:creationId xmlns:a16="http://schemas.microsoft.com/office/drawing/2014/main" id="{32DD742C-6163-426B-BE8D-AB5E4551C274}"/>
              </a:ext>
            </a:extLst>
          </p:cNvPr>
          <p:cNvSpPr txBox="1">
            <a:spLocks/>
          </p:cNvSpPr>
          <p:nvPr/>
        </p:nvSpPr>
        <p:spPr>
          <a:xfrm>
            <a:off x="703446" y="424185"/>
            <a:ext cx="10974725" cy="1099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2052638" algn="l"/>
              </a:tabLst>
            </a:pPr>
            <a:r>
              <a:rPr lang="en-US" sz="3200" b="1">
                <a:solidFill>
                  <a:schemeClr val="tx1">
                    <a:lumMod val="65000"/>
                    <a:lumOff val="35000"/>
                  </a:schemeClr>
                </a:solidFill>
              </a:rPr>
              <a:t>Integrated Infrastructure Management</a:t>
            </a:r>
          </a:p>
          <a:p>
            <a:pPr algn="l">
              <a:tabLst>
                <a:tab pos="2052638" algn="l"/>
              </a:tabLst>
            </a:pPr>
            <a:r>
              <a:rPr lang="en-US" sz="2500" b="1">
                <a:solidFill>
                  <a:schemeClr val="tx1">
                    <a:lumMod val="65000"/>
                    <a:lumOff val="35000"/>
                  </a:schemeClr>
                </a:solidFill>
              </a:rPr>
              <a:t>Branch Level View</a:t>
            </a:r>
          </a:p>
        </p:txBody>
      </p:sp>
      <p:pic>
        <p:nvPicPr>
          <p:cNvPr id="3" name="Picture 2">
            <a:extLst>
              <a:ext uri="{FF2B5EF4-FFF2-40B4-BE49-F238E27FC236}">
                <a16:creationId xmlns:a16="http://schemas.microsoft.com/office/drawing/2014/main" id="{BFC07B88-BD2A-CE44-BD23-3D50CBB0CCF3}"/>
              </a:ext>
            </a:extLst>
          </p:cNvPr>
          <p:cNvPicPr>
            <a:picLocks noChangeAspect="1"/>
          </p:cNvPicPr>
          <p:nvPr/>
        </p:nvPicPr>
        <p:blipFill>
          <a:blip r:embed="rId3"/>
          <a:stretch>
            <a:fillRect/>
          </a:stretch>
        </p:blipFill>
        <p:spPr>
          <a:xfrm>
            <a:off x="703446" y="1523845"/>
            <a:ext cx="9837703" cy="4821296"/>
          </a:xfrm>
          <a:prstGeom prst="rect">
            <a:avLst/>
          </a:prstGeom>
        </p:spPr>
      </p:pic>
      <p:sp>
        <p:nvSpPr>
          <p:cNvPr id="7" name="Rectangle: Rounded Corners 2">
            <a:extLst>
              <a:ext uri="{FF2B5EF4-FFF2-40B4-BE49-F238E27FC236}">
                <a16:creationId xmlns:a16="http://schemas.microsoft.com/office/drawing/2014/main" id="{4F94E4CC-25DA-4145-9265-9933521342B3}"/>
              </a:ext>
            </a:extLst>
          </p:cNvPr>
          <p:cNvSpPr/>
          <p:nvPr/>
        </p:nvSpPr>
        <p:spPr>
          <a:xfrm>
            <a:off x="6728342" y="5044092"/>
            <a:ext cx="4180847" cy="73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Specific Sensors can be compared to the Site-level performance to find issues</a:t>
            </a:r>
          </a:p>
        </p:txBody>
      </p:sp>
    </p:spTree>
    <p:extLst>
      <p:ext uri="{BB962C8B-B14F-4D97-AF65-F5344CB8AC3E}">
        <p14:creationId xmlns:p14="http://schemas.microsoft.com/office/powerpoint/2010/main" val="2113404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5">
            <a:extLst>
              <a:ext uri="{FF2B5EF4-FFF2-40B4-BE49-F238E27FC236}">
                <a16:creationId xmlns:a16="http://schemas.microsoft.com/office/drawing/2014/main" id="{32DD742C-6163-426B-BE8D-AB5E4551C274}"/>
              </a:ext>
            </a:extLst>
          </p:cNvPr>
          <p:cNvSpPr txBox="1">
            <a:spLocks/>
          </p:cNvSpPr>
          <p:nvPr/>
        </p:nvSpPr>
        <p:spPr>
          <a:xfrm>
            <a:off x="703446" y="424185"/>
            <a:ext cx="10974725" cy="1099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2052638" algn="l"/>
              </a:tabLst>
            </a:pPr>
            <a:r>
              <a:rPr lang="en-US" sz="3200" b="1">
                <a:solidFill>
                  <a:schemeClr val="tx1">
                    <a:lumMod val="65000"/>
                    <a:lumOff val="35000"/>
                  </a:schemeClr>
                </a:solidFill>
              </a:rPr>
              <a:t>Integrated Maintenance Management</a:t>
            </a:r>
          </a:p>
          <a:p>
            <a:pPr algn="l">
              <a:tabLst>
                <a:tab pos="2052638" algn="l"/>
              </a:tabLst>
            </a:pPr>
            <a:r>
              <a:rPr lang="en-US" sz="2500" b="1">
                <a:solidFill>
                  <a:schemeClr val="tx1">
                    <a:lumMod val="65000"/>
                    <a:lumOff val="35000"/>
                  </a:schemeClr>
                </a:solidFill>
              </a:rPr>
              <a:t>Portfolio-wide Issues Report and Dashboard for FMs/Program Managers</a:t>
            </a:r>
          </a:p>
        </p:txBody>
      </p:sp>
      <p:pic>
        <p:nvPicPr>
          <p:cNvPr id="4" name="Picture 3">
            <a:extLst>
              <a:ext uri="{FF2B5EF4-FFF2-40B4-BE49-F238E27FC236}">
                <a16:creationId xmlns:a16="http://schemas.microsoft.com/office/drawing/2014/main" id="{3F48F89D-5B28-B349-931D-D6380BD2A8B6}"/>
              </a:ext>
            </a:extLst>
          </p:cNvPr>
          <p:cNvPicPr>
            <a:picLocks noChangeAspect="1"/>
          </p:cNvPicPr>
          <p:nvPr/>
        </p:nvPicPr>
        <p:blipFill>
          <a:blip r:embed="rId3"/>
          <a:stretch>
            <a:fillRect/>
          </a:stretch>
        </p:blipFill>
        <p:spPr>
          <a:xfrm>
            <a:off x="647787" y="1492038"/>
            <a:ext cx="6710900" cy="3630203"/>
          </a:xfrm>
          <a:prstGeom prst="rect">
            <a:avLst/>
          </a:prstGeom>
        </p:spPr>
      </p:pic>
      <p:pic>
        <p:nvPicPr>
          <p:cNvPr id="6" name="Picture 5">
            <a:extLst>
              <a:ext uri="{FF2B5EF4-FFF2-40B4-BE49-F238E27FC236}">
                <a16:creationId xmlns:a16="http://schemas.microsoft.com/office/drawing/2014/main" id="{FAE3DBD3-B320-094D-846C-1E44A9560353}"/>
              </a:ext>
            </a:extLst>
          </p:cNvPr>
          <p:cNvPicPr>
            <a:picLocks noChangeAspect="1"/>
          </p:cNvPicPr>
          <p:nvPr/>
        </p:nvPicPr>
        <p:blipFill>
          <a:blip r:embed="rId4"/>
          <a:stretch>
            <a:fillRect/>
          </a:stretch>
        </p:blipFill>
        <p:spPr>
          <a:xfrm>
            <a:off x="4063117" y="3267455"/>
            <a:ext cx="6710900" cy="3590545"/>
          </a:xfrm>
          <a:prstGeom prst="rect">
            <a:avLst/>
          </a:prstGeom>
        </p:spPr>
      </p:pic>
      <p:sp>
        <p:nvSpPr>
          <p:cNvPr id="7" name="Rectangle: Rounded Corners 2">
            <a:extLst>
              <a:ext uri="{FF2B5EF4-FFF2-40B4-BE49-F238E27FC236}">
                <a16:creationId xmlns:a16="http://schemas.microsoft.com/office/drawing/2014/main" id="{22483C11-8BA5-CC4C-BABF-CE49A4907E43}"/>
              </a:ext>
            </a:extLst>
          </p:cNvPr>
          <p:cNvSpPr/>
          <p:nvPr/>
        </p:nvSpPr>
        <p:spPr>
          <a:xfrm>
            <a:off x="7497324" y="2028181"/>
            <a:ext cx="4180847" cy="1099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All sensors/devices with issues across the portfolio are reported continuously to take corrective action.</a:t>
            </a:r>
          </a:p>
        </p:txBody>
      </p:sp>
    </p:spTree>
    <p:extLst>
      <p:ext uri="{BB962C8B-B14F-4D97-AF65-F5344CB8AC3E}">
        <p14:creationId xmlns:p14="http://schemas.microsoft.com/office/powerpoint/2010/main" val="246504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itle 5">
            <a:extLst>
              <a:ext uri="{FF2B5EF4-FFF2-40B4-BE49-F238E27FC236}">
                <a16:creationId xmlns:a16="http://schemas.microsoft.com/office/drawing/2014/main" id="{32DD742C-6163-426B-BE8D-AB5E4551C274}"/>
              </a:ext>
            </a:extLst>
          </p:cNvPr>
          <p:cNvSpPr txBox="1">
            <a:spLocks/>
          </p:cNvSpPr>
          <p:nvPr/>
        </p:nvSpPr>
        <p:spPr>
          <a:xfrm>
            <a:off x="703446" y="424185"/>
            <a:ext cx="10974725" cy="10996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2052638" algn="l"/>
              </a:tabLst>
            </a:pPr>
            <a:r>
              <a:rPr lang="en-US" sz="3200" b="1">
                <a:solidFill>
                  <a:schemeClr val="tx1">
                    <a:lumMod val="65000"/>
                    <a:lumOff val="35000"/>
                  </a:schemeClr>
                </a:solidFill>
              </a:rPr>
              <a:t>Integrated Device Management</a:t>
            </a:r>
          </a:p>
          <a:p>
            <a:pPr algn="l">
              <a:tabLst>
                <a:tab pos="2052638" algn="l"/>
              </a:tabLst>
            </a:pPr>
            <a:r>
              <a:rPr lang="en-US" sz="2500" b="1">
                <a:solidFill>
                  <a:schemeClr val="tx1">
                    <a:lumMod val="65000"/>
                    <a:lumOff val="35000"/>
                  </a:schemeClr>
                </a:solidFill>
              </a:rPr>
              <a:t>Individual Device and Portfolio-Wide Scheduling</a:t>
            </a:r>
          </a:p>
        </p:txBody>
      </p:sp>
      <p:sp>
        <p:nvSpPr>
          <p:cNvPr id="7" name="Rectangle: Rounded Corners 2">
            <a:extLst>
              <a:ext uri="{FF2B5EF4-FFF2-40B4-BE49-F238E27FC236}">
                <a16:creationId xmlns:a16="http://schemas.microsoft.com/office/drawing/2014/main" id="{22483C11-8BA5-CC4C-BABF-CE49A4907E43}"/>
              </a:ext>
            </a:extLst>
          </p:cNvPr>
          <p:cNvSpPr/>
          <p:nvPr/>
        </p:nvSpPr>
        <p:spPr>
          <a:xfrm>
            <a:off x="1087380" y="5455631"/>
            <a:ext cx="4180847" cy="1099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All sensors/devices across the portfolio can be set to scheduled On/Off / Setpoints</a:t>
            </a:r>
          </a:p>
        </p:txBody>
      </p:sp>
      <p:pic>
        <p:nvPicPr>
          <p:cNvPr id="2" name="Picture 1">
            <a:extLst>
              <a:ext uri="{FF2B5EF4-FFF2-40B4-BE49-F238E27FC236}">
                <a16:creationId xmlns:a16="http://schemas.microsoft.com/office/drawing/2014/main" id="{3F8B4DBB-B46E-7D48-8B2A-AF6699221058}"/>
              </a:ext>
            </a:extLst>
          </p:cNvPr>
          <p:cNvPicPr>
            <a:picLocks noChangeAspect="1"/>
          </p:cNvPicPr>
          <p:nvPr/>
        </p:nvPicPr>
        <p:blipFill>
          <a:blip r:embed="rId3"/>
          <a:stretch>
            <a:fillRect/>
          </a:stretch>
        </p:blipFill>
        <p:spPr>
          <a:xfrm>
            <a:off x="545053" y="1663459"/>
            <a:ext cx="7036127" cy="3763967"/>
          </a:xfrm>
          <a:prstGeom prst="rect">
            <a:avLst/>
          </a:prstGeom>
        </p:spPr>
      </p:pic>
      <p:pic>
        <p:nvPicPr>
          <p:cNvPr id="3" name="Picture 2">
            <a:extLst>
              <a:ext uri="{FF2B5EF4-FFF2-40B4-BE49-F238E27FC236}">
                <a16:creationId xmlns:a16="http://schemas.microsoft.com/office/drawing/2014/main" id="{8FE8B2D5-8616-064D-BA57-F22C987101E7}"/>
              </a:ext>
            </a:extLst>
          </p:cNvPr>
          <p:cNvPicPr>
            <a:picLocks noChangeAspect="1"/>
          </p:cNvPicPr>
          <p:nvPr/>
        </p:nvPicPr>
        <p:blipFill>
          <a:blip r:embed="rId4"/>
          <a:stretch>
            <a:fillRect/>
          </a:stretch>
        </p:blipFill>
        <p:spPr>
          <a:xfrm>
            <a:off x="5504688" y="3119761"/>
            <a:ext cx="6687312" cy="3497269"/>
          </a:xfrm>
          <a:prstGeom prst="rect">
            <a:avLst/>
          </a:prstGeom>
        </p:spPr>
      </p:pic>
      <p:pic>
        <p:nvPicPr>
          <p:cNvPr id="5" name="Picture 4">
            <a:extLst>
              <a:ext uri="{FF2B5EF4-FFF2-40B4-BE49-F238E27FC236}">
                <a16:creationId xmlns:a16="http://schemas.microsoft.com/office/drawing/2014/main" id="{1BED4134-CAF9-A348-8DCD-7F39027C4784}"/>
              </a:ext>
            </a:extLst>
          </p:cNvPr>
          <p:cNvPicPr>
            <a:picLocks noChangeAspect="1"/>
          </p:cNvPicPr>
          <p:nvPr/>
        </p:nvPicPr>
        <p:blipFill>
          <a:blip r:embed="rId5"/>
          <a:stretch>
            <a:fillRect/>
          </a:stretch>
        </p:blipFill>
        <p:spPr>
          <a:xfrm>
            <a:off x="7424928" y="1101468"/>
            <a:ext cx="3813302" cy="2191387"/>
          </a:xfrm>
          <a:prstGeom prst="rect">
            <a:avLst/>
          </a:prstGeom>
        </p:spPr>
      </p:pic>
    </p:spTree>
    <p:extLst>
      <p:ext uri="{BB962C8B-B14F-4D97-AF65-F5344CB8AC3E}">
        <p14:creationId xmlns:p14="http://schemas.microsoft.com/office/powerpoint/2010/main" val="3807477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BC85EC-D167-44E6-885E-57FC0E453E75}"/>
              </a:ext>
            </a:extLst>
          </p:cNvPr>
          <p:cNvPicPr>
            <a:picLocks noChangeAspect="1"/>
          </p:cNvPicPr>
          <p:nvPr/>
        </p:nvPicPr>
        <p:blipFill>
          <a:blip r:embed="rId2"/>
          <a:stretch>
            <a:fillRect/>
          </a:stretch>
        </p:blipFill>
        <p:spPr>
          <a:xfrm>
            <a:off x="1365604" y="1749668"/>
            <a:ext cx="9460791" cy="4212009"/>
          </a:xfrm>
          <a:prstGeom prst="rect">
            <a:avLst/>
          </a:prstGeom>
        </p:spPr>
      </p:pic>
      <p:sp>
        <p:nvSpPr>
          <p:cNvPr id="3" name="Rectangle: Rounded Corners 2">
            <a:extLst>
              <a:ext uri="{FF2B5EF4-FFF2-40B4-BE49-F238E27FC236}">
                <a16:creationId xmlns:a16="http://schemas.microsoft.com/office/drawing/2014/main" id="{EA71DACA-4010-4CCE-B996-D1C5021F3377}"/>
              </a:ext>
            </a:extLst>
          </p:cNvPr>
          <p:cNvSpPr/>
          <p:nvPr/>
        </p:nvSpPr>
        <p:spPr>
          <a:xfrm>
            <a:off x="7340898" y="2228789"/>
            <a:ext cx="2194816" cy="73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Floor Plan </a:t>
            </a:r>
          </a:p>
          <a:p>
            <a:pPr algn="ctr"/>
            <a:r>
              <a:rPr lang="en-US"/>
              <a:t>Spaces with Status</a:t>
            </a:r>
          </a:p>
        </p:txBody>
      </p:sp>
      <p:sp>
        <p:nvSpPr>
          <p:cNvPr id="6" name="Rectangle: Rounded Corners 2">
            <a:extLst>
              <a:ext uri="{FF2B5EF4-FFF2-40B4-BE49-F238E27FC236}">
                <a16:creationId xmlns:a16="http://schemas.microsoft.com/office/drawing/2014/main" id="{C08AEC6C-E184-BD4D-8774-45F14033116A}"/>
              </a:ext>
            </a:extLst>
          </p:cNvPr>
          <p:cNvSpPr/>
          <p:nvPr/>
        </p:nvSpPr>
        <p:spPr>
          <a:xfrm>
            <a:off x="5238352" y="5708247"/>
            <a:ext cx="3381633" cy="7349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Floor Plans Can be uploaded and mapped by Customer Self-service</a:t>
            </a:r>
          </a:p>
        </p:txBody>
      </p:sp>
      <p:sp>
        <p:nvSpPr>
          <p:cNvPr id="7" name="Title 3">
            <a:extLst>
              <a:ext uri="{FF2B5EF4-FFF2-40B4-BE49-F238E27FC236}">
                <a16:creationId xmlns:a16="http://schemas.microsoft.com/office/drawing/2014/main" id="{CC3FD78B-6948-5840-AE82-4F32AB7D3E26}"/>
              </a:ext>
            </a:extLst>
          </p:cNvPr>
          <p:cNvSpPr txBox="1">
            <a:spLocks/>
          </p:cNvSpPr>
          <p:nvPr/>
        </p:nvSpPr>
        <p:spPr>
          <a:xfrm>
            <a:off x="632982" y="411473"/>
            <a:ext cx="8420100" cy="1325563"/>
          </a:xfrm>
          <a:prstGeom prst="rect">
            <a:avLst/>
          </a:prstGeom>
        </p:spPr>
        <p:txBody>
          <a:bodyPr vert="horz" lIns="91440" tIns="45720" rIns="91440" bIns="45720" rtlCol="0" anchor="ctr">
            <a:normAutofit/>
          </a:bodyPr>
          <a:lstStyle>
            <a:defPPr>
              <a:defRPr lang="en-US"/>
            </a:defPPr>
            <a:lvl1pPr>
              <a:lnSpc>
                <a:spcPct val="90000"/>
              </a:lnSpc>
              <a:spcBef>
                <a:spcPct val="0"/>
              </a:spcBef>
              <a:buNone/>
              <a:defRPr sz="3200" b="1">
                <a:solidFill>
                  <a:schemeClr val="tx1">
                    <a:lumMod val="50000"/>
                    <a:lumOff val="50000"/>
                  </a:schemeClr>
                </a:solidFill>
                <a:latin typeface="+mj-lt"/>
                <a:ea typeface="+mj-ea"/>
                <a:cs typeface="+mj-cs"/>
              </a:defRPr>
            </a:lvl1pPr>
          </a:lstStyle>
          <a:p>
            <a:r>
              <a:rPr lang="en-US">
                <a:solidFill>
                  <a:schemeClr val="tx1">
                    <a:lumMod val="65000"/>
                    <a:lumOff val="35000"/>
                  </a:schemeClr>
                </a:solidFill>
              </a:rPr>
              <a:t>EM.CONNECT</a:t>
            </a:r>
          </a:p>
          <a:p>
            <a:r>
              <a:rPr lang="en-US" sz="2500" b="0">
                <a:solidFill>
                  <a:schemeClr val="tx1">
                    <a:lumMod val="65000"/>
                    <a:lumOff val="35000"/>
                  </a:schemeClr>
                </a:solidFill>
              </a:rPr>
              <a:t>Mapping for Success</a:t>
            </a:r>
          </a:p>
        </p:txBody>
      </p:sp>
      <p:sp>
        <p:nvSpPr>
          <p:cNvPr id="8" name="Rectangle: Rounded Corners 2">
            <a:extLst>
              <a:ext uri="{FF2B5EF4-FFF2-40B4-BE49-F238E27FC236}">
                <a16:creationId xmlns:a16="http://schemas.microsoft.com/office/drawing/2014/main" id="{F06C34A6-9990-6141-ADAE-87D899334325}"/>
              </a:ext>
            </a:extLst>
          </p:cNvPr>
          <p:cNvSpPr/>
          <p:nvPr/>
        </p:nvSpPr>
        <p:spPr>
          <a:xfrm>
            <a:off x="607012" y="2690035"/>
            <a:ext cx="4180847" cy="1099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All sensors/devices with issues are reported with geographical context and performance indicators continuously to take corrective action.</a:t>
            </a:r>
          </a:p>
        </p:txBody>
      </p:sp>
    </p:spTree>
    <p:extLst>
      <p:ext uri="{BB962C8B-B14F-4D97-AF65-F5344CB8AC3E}">
        <p14:creationId xmlns:p14="http://schemas.microsoft.com/office/powerpoint/2010/main" val="930551178"/>
      </p:ext>
    </p:extLst>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699987" y="547344"/>
            <a:ext cx="10515600" cy="1045364"/>
          </a:xfrm>
        </p:spPr>
        <p:txBody>
          <a:bodyPr vert="horz" lIns="91440" tIns="45720" rIns="91440" bIns="45720" rtlCol="0" anchor="ctr">
            <a:normAutofit/>
          </a:bodyPr>
          <a:lstStyle/>
          <a:p>
            <a:r>
              <a:rPr lang="en-US" sz="3200" b="1">
                <a:solidFill>
                  <a:schemeClr val="tx1">
                    <a:lumMod val="65000"/>
                    <a:lumOff val="35000"/>
                  </a:schemeClr>
                </a:solidFill>
              </a:rPr>
              <a:t>Social Impact of These Initiatives</a:t>
            </a:r>
            <a:br>
              <a:rPr lang="en-US" sz="3200" b="1">
                <a:solidFill>
                  <a:schemeClr val="tx1">
                    <a:lumMod val="65000"/>
                    <a:lumOff val="35000"/>
                  </a:schemeClr>
                </a:solidFill>
              </a:rPr>
            </a:br>
            <a:r>
              <a:rPr lang="en-US" sz="2500">
                <a:solidFill>
                  <a:schemeClr val="tx1">
                    <a:lumMod val="65000"/>
                    <a:lumOff val="35000"/>
                  </a:schemeClr>
                </a:solidFill>
              </a:rPr>
              <a:t>Everyone is responsible and is a part of change</a:t>
            </a:r>
            <a:endParaRPr lang="en-US" sz="2500" b="1">
              <a:solidFill>
                <a:schemeClr val="tx1">
                  <a:lumMod val="65000"/>
                  <a:lumOff val="35000"/>
                </a:schemeClr>
              </a:solidFill>
            </a:endParaRPr>
          </a:p>
        </p:txBody>
      </p:sp>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576259" y="1592708"/>
            <a:ext cx="7499591" cy="4193194"/>
          </a:xfrm>
        </p:spPr>
        <p:txBody>
          <a:bodyPr lIns="91440" tIns="45720" rIns="91440" bIns="45720" anchor="t">
            <a:normAutofit/>
          </a:bodyPr>
          <a:lstStyle/>
          <a:p>
            <a:pPr>
              <a:spcBef>
                <a:spcPts val="0"/>
              </a:spcBef>
            </a:pPr>
            <a:r>
              <a:rPr lang="en-US" sz="1600" u="sng" dirty="0">
                <a:solidFill>
                  <a:schemeClr val="tx1">
                    <a:lumMod val="65000"/>
                    <a:lumOff val="35000"/>
                  </a:schemeClr>
                </a:solidFill>
                <a:cs typeface="Calibri"/>
              </a:rPr>
              <a:t>Minimize waste</a:t>
            </a:r>
            <a:r>
              <a:rPr lang="en-US" sz="1600" dirty="0">
                <a:solidFill>
                  <a:schemeClr val="tx1">
                    <a:lumMod val="65000"/>
                    <a:lumOff val="35000"/>
                  </a:schemeClr>
                </a:solidFill>
                <a:cs typeface="Calibri"/>
              </a:rPr>
              <a:t>: Build a culture of conscious use of natural resources – every-day</a:t>
            </a:r>
          </a:p>
          <a:p>
            <a:pPr>
              <a:spcBef>
                <a:spcPts val="0"/>
              </a:spcBef>
            </a:pPr>
            <a:endParaRPr lang="en-US" sz="1600" dirty="0">
              <a:solidFill>
                <a:schemeClr val="tx1">
                  <a:lumMod val="65000"/>
                  <a:lumOff val="35000"/>
                </a:schemeClr>
              </a:solidFill>
              <a:cs typeface="Calibri"/>
            </a:endParaRPr>
          </a:p>
          <a:p>
            <a:pPr>
              <a:spcBef>
                <a:spcPts val="0"/>
              </a:spcBef>
            </a:pPr>
            <a:endParaRPr lang="en-US" sz="1600" dirty="0">
              <a:solidFill>
                <a:schemeClr val="tx1">
                  <a:lumMod val="65000"/>
                  <a:lumOff val="35000"/>
                </a:schemeClr>
              </a:solidFill>
              <a:cs typeface="Calibri"/>
            </a:endParaRPr>
          </a:p>
          <a:p>
            <a:pPr>
              <a:spcBef>
                <a:spcPts val="0"/>
              </a:spcBef>
            </a:pPr>
            <a:r>
              <a:rPr lang="en-US" sz="1600" u="sng" dirty="0">
                <a:solidFill>
                  <a:schemeClr val="tx1">
                    <a:lumMod val="65000"/>
                    <a:lumOff val="35000"/>
                  </a:schemeClr>
                </a:solidFill>
                <a:cs typeface="Calibri"/>
              </a:rPr>
              <a:t>Commitment</a:t>
            </a:r>
            <a:r>
              <a:rPr lang="en-US" sz="1600" dirty="0">
                <a:solidFill>
                  <a:schemeClr val="tx1">
                    <a:lumMod val="65000"/>
                    <a:lumOff val="35000"/>
                  </a:schemeClr>
                </a:solidFill>
                <a:cs typeface="Calibri"/>
              </a:rPr>
              <a:t>: Keep track of deteriorating performance conditions and ensure interventions are made to restore them to optimal state</a:t>
            </a:r>
          </a:p>
          <a:p>
            <a:pPr>
              <a:spcBef>
                <a:spcPts val="0"/>
              </a:spcBef>
            </a:pPr>
            <a:endParaRPr lang="en-US" sz="1600" dirty="0">
              <a:solidFill>
                <a:schemeClr val="tx1">
                  <a:lumMod val="65000"/>
                  <a:lumOff val="35000"/>
                </a:schemeClr>
              </a:solidFill>
              <a:cs typeface="Calibri"/>
            </a:endParaRPr>
          </a:p>
          <a:p>
            <a:pPr>
              <a:spcBef>
                <a:spcPts val="0"/>
              </a:spcBef>
            </a:pPr>
            <a:endParaRPr lang="en-US" sz="1600" dirty="0">
              <a:solidFill>
                <a:schemeClr val="tx1">
                  <a:lumMod val="65000"/>
                  <a:lumOff val="35000"/>
                </a:schemeClr>
              </a:solidFill>
              <a:cs typeface="Calibri"/>
            </a:endParaRPr>
          </a:p>
          <a:p>
            <a:pPr>
              <a:spcBef>
                <a:spcPts val="0"/>
              </a:spcBef>
            </a:pPr>
            <a:r>
              <a:rPr lang="en-US" sz="1600" u="sng" dirty="0">
                <a:solidFill>
                  <a:schemeClr val="tx1">
                    <a:lumMod val="65000"/>
                    <a:lumOff val="35000"/>
                  </a:schemeClr>
                </a:solidFill>
                <a:cs typeface="Calibri"/>
              </a:rPr>
              <a:t>Avoid Travel</a:t>
            </a:r>
            <a:r>
              <a:rPr lang="en-US" sz="1600" dirty="0">
                <a:solidFill>
                  <a:schemeClr val="tx1">
                    <a:lumMod val="65000"/>
                    <a:lumOff val="35000"/>
                  </a:schemeClr>
                </a:solidFill>
                <a:cs typeface="Calibri"/>
              </a:rPr>
              <a:t>: Ensure all unwanted travel is avoided. Just traveling miles for something trivial as changing the setpoint by a few degrees should not be needed.</a:t>
            </a:r>
          </a:p>
          <a:p>
            <a:pPr>
              <a:spcBef>
                <a:spcPts val="0"/>
              </a:spcBef>
            </a:pPr>
            <a:endParaRPr lang="en-US" sz="1600" dirty="0">
              <a:solidFill>
                <a:schemeClr val="tx1">
                  <a:lumMod val="65000"/>
                  <a:lumOff val="35000"/>
                </a:schemeClr>
              </a:solidFill>
              <a:cs typeface="Calibri"/>
            </a:endParaRPr>
          </a:p>
          <a:p>
            <a:pPr>
              <a:spcBef>
                <a:spcPts val="0"/>
              </a:spcBef>
            </a:pPr>
            <a:endParaRPr lang="en-US" sz="1600" dirty="0">
              <a:solidFill>
                <a:schemeClr val="tx1">
                  <a:lumMod val="65000"/>
                  <a:lumOff val="35000"/>
                </a:schemeClr>
              </a:solidFill>
              <a:cs typeface="Calibri"/>
            </a:endParaRPr>
          </a:p>
          <a:p>
            <a:pPr>
              <a:spcBef>
                <a:spcPts val="0"/>
              </a:spcBef>
            </a:pPr>
            <a:r>
              <a:rPr lang="en-US" sz="1600" u="sng" dirty="0">
                <a:solidFill>
                  <a:schemeClr val="tx1">
                    <a:lumMod val="65000"/>
                    <a:lumOff val="35000"/>
                  </a:schemeClr>
                </a:solidFill>
                <a:cs typeface="Calibri"/>
              </a:rPr>
              <a:t>Crowd Source Comfort and Health</a:t>
            </a:r>
            <a:r>
              <a:rPr lang="en-US" sz="1600" dirty="0">
                <a:solidFill>
                  <a:schemeClr val="tx1">
                    <a:lumMod val="65000"/>
                    <a:lumOff val="35000"/>
                  </a:schemeClr>
                </a:solidFill>
                <a:cs typeface="Calibri"/>
              </a:rPr>
              <a:t>: The occupants of a facility should be able to influence the comfort settings of a place, and the energy / portfolio managers should be able to set governing guidelines.</a:t>
            </a:r>
          </a:p>
          <a:p>
            <a:pPr>
              <a:spcBef>
                <a:spcPts val="0"/>
              </a:spcBef>
            </a:pPr>
            <a:endParaRPr lang="en-US" sz="1600" dirty="0">
              <a:solidFill>
                <a:schemeClr val="tx1">
                  <a:lumMod val="65000"/>
                  <a:lumOff val="35000"/>
                </a:schemeClr>
              </a:solidFill>
              <a:cs typeface="Calibri"/>
            </a:endParaRPr>
          </a:p>
          <a:p>
            <a:pPr>
              <a:spcBef>
                <a:spcPts val="0"/>
              </a:spcBef>
            </a:pPr>
            <a:endParaRPr lang="en-US" sz="1600" dirty="0">
              <a:solidFill>
                <a:schemeClr val="tx1">
                  <a:lumMod val="65000"/>
                  <a:lumOff val="35000"/>
                </a:schemeClr>
              </a:solidFill>
              <a:cs typeface="Calibri"/>
            </a:endParaRPr>
          </a:p>
          <a:p>
            <a:pPr>
              <a:spcBef>
                <a:spcPts val="0"/>
              </a:spcBef>
            </a:pPr>
            <a:r>
              <a:rPr lang="en-US" sz="1600" dirty="0">
                <a:solidFill>
                  <a:schemeClr val="tx1">
                    <a:lumMod val="65000"/>
                    <a:lumOff val="35000"/>
                  </a:schemeClr>
                </a:solidFill>
                <a:cs typeface="Calibri"/>
              </a:rPr>
              <a:t>Making the world a better place is everyone’s responsibility. And everyone should take an active part and be in control of the collective destiny.</a:t>
            </a:r>
          </a:p>
        </p:txBody>
      </p:sp>
      <p:pic>
        <p:nvPicPr>
          <p:cNvPr id="2" name="Picture 2" descr="A picture containing grass, outdoor, vessel&#10;&#10;Description automatically generated">
            <a:extLst>
              <a:ext uri="{FF2B5EF4-FFF2-40B4-BE49-F238E27FC236}">
                <a16:creationId xmlns:a16="http://schemas.microsoft.com/office/drawing/2014/main" id="{649ECD30-02DE-4AFD-B23E-68F25D3D7A77}"/>
              </a:ext>
            </a:extLst>
          </p:cNvPr>
          <p:cNvPicPr>
            <a:picLocks noChangeAspect="1"/>
          </p:cNvPicPr>
          <p:nvPr/>
        </p:nvPicPr>
        <p:blipFill>
          <a:blip r:embed="rId3"/>
          <a:stretch>
            <a:fillRect/>
          </a:stretch>
        </p:blipFill>
        <p:spPr>
          <a:xfrm>
            <a:off x="8149771" y="2033738"/>
            <a:ext cx="5151664" cy="2889404"/>
          </a:xfrm>
          <a:prstGeom prst="rect">
            <a:avLst/>
          </a:prstGeom>
        </p:spPr>
      </p:pic>
    </p:spTree>
    <p:extLst>
      <p:ext uri="{BB962C8B-B14F-4D97-AF65-F5344CB8AC3E}">
        <p14:creationId xmlns:p14="http://schemas.microsoft.com/office/powerpoint/2010/main" val="3788258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747462" y="943505"/>
            <a:ext cx="2444537" cy="1648693"/>
          </a:xfrm>
          <a:prstGeom prst="rect">
            <a:avLst/>
          </a:prstGeom>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a:p>
        </p:txBody>
      </p:sp>
      <p:pic>
        <p:nvPicPr>
          <p:cNvPr id="6" name="Picture 5">
            <a:extLst>
              <a:ext uri="{FF2B5EF4-FFF2-40B4-BE49-F238E27FC236}">
                <a16:creationId xmlns:a16="http://schemas.microsoft.com/office/drawing/2014/main" id="{7C81BE09-C71E-4F07-8A84-0E2EECE05AFC}"/>
              </a:ext>
            </a:extLst>
          </p:cNvPr>
          <p:cNvPicPr>
            <a:picLocks noChangeAspect="1"/>
          </p:cNvPicPr>
          <p:nvPr/>
        </p:nvPicPr>
        <p:blipFill>
          <a:blip r:embed="rId3"/>
          <a:stretch>
            <a:fillRect/>
          </a:stretch>
        </p:blipFill>
        <p:spPr>
          <a:xfrm>
            <a:off x="7306985" y="5397284"/>
            <a:ext cx="3145697" cy="708777"/>
          </a:xfrm>
          <a:prstGeom prst="rect">
            <a:avLst/>
          </a:prstGeom>
        </p:spPr>
      </p:pic>
      <p:sp>
        <p:nvSpPr>
          <p:cNvPr id="10" name="Text Placeholder 4">
            <a:extLst>
              <a:ext uri="{FF2B5EF4-FFF2-40B4-BE49-F238E27FC236}">
                <a16:creationId xmlns:a16="http://schemas.microsoft.com/office/drawing/2014/main" id="{6D5EDE2A-40A4-4199-AAF2-68729E10C1E4}"/>
              </a:ext>
            </a:extLst>
          </p:cNvPr>
          <p:cNvSpPr txBox="1">
            <a:spLocks/>
          </p:cNvSpPr>
          <p:nvPr/>
        </p:nvSpPr>
        <p:spPr>
          <a:xfrm>
            <a:off x="445476" y="1614666"/>
            <a:ext cx="10388993" cy="40876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1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lnSpc>
                <a:spcPct val="100000"/>
              </a:lnSpc>
              <a:spcBef>
                <a:spcPts val="0"/>
              </a:spcBef>
              <a:buFont typeface="+mj-lt"/>
              <a:buAutoNum type="arabicPeriod"/>
            </a:pPr>
            <a:r>
              <a:rPr lang="en-US" sz="2100" dirty="0"/>
              <a:t>Agenda</a:t>
            </a:r>
          </a:p>
          <a:p>
            <a:pPr marL="457200" indent="-457200">
              <a:lnSpc>
                <a:spcPct val="100000"/>
              </a:lnSpc>
              <a:spcBef>
                <a:spcPts val="0"/>
              </a:spcBef>
              <a:buFont typeface="+mj-lt"/>
              <a:buAutoNum type="arabicPeriod"/>
            </a:pPr>
            <a:r>
              <a:rPr lang="en-US" sz="2100" dirty="0"/>
              <a:t>Call to Order, Welcome, Introductions, About IBC</a:t>
            </a:r>
          </a:p>
          <a:p>
            <a:pPr marL="457200" indent="-457200">
              <a:lnSpc>
                <a:spcPct val="100000"/>
              </a:lnSpc>
              <a:spcBef>
                <a:spcPts val="0"/>
              </a:spcBef>
              <a:buFont typeface="+mj-lt"/>
              <a:buAutoNum type="arabicPeriod"/>
            </a:pPr>
            <a:r>
              <a:rPr lang="en-US" sz="2100" dirty="0"/>
              <a:t>Administrative </a:t>
            </a:r>
          </a:p>
          <a:p>
            <a:pPr marL="457200" indent="-457200">
              <a:lnSpc>
                <a:spcPct val="100000"/>
              </a:lnSpc>
              <a:spcBef>
                <a:spcPts val="0"/>
              </a:spcBef>
              <a:buFont typeface="+mj-lt"/>
              <a:buAutoNum type="arabicPeriod"/>
            </a:pPr>
            <a:r>
              <a:rPr lang="en-US" sz="2100" dirty="0"/>
              <a:t>Research Update</a:t>
            </a:r>
          </a:p>
          <a:p>
            <a:pPr marL="457200" indent="-457200">
              <a:lnSpc>
                <a:spcPct val="100000"/>
              </a:lnSpc>
              <a:spcBef>
                <a:spcPts val="0"/>
              </a:spcBef>
              <a:buFont typeface="+mj-lt"/>
              <a:buAutoNum type="arabicPeriod"/>
            </a:pPr>
            <a:r>
              <a:rPr lang="en-US" sz="2100" dirty="0"/>
              <a:t>Keynote: “</a:t>
            </a:r>
            <a:r>
              <a:rPr lang="en-CA" sz="2100" dirty="0"/>
              <a:t>Environment, Social and Governance in buildings of less than 20,000 </a:t>
            </a:r>
            <a:r>
              <a:rPr lang="en-CA" sz="2100" dirty="0" err="1"/>
              <a:t>sq.ft</a:t>
            </a:r>
            <a:r>
              <a:rPr lang="en-US" sz="2100" dirty="0"/>
              <a:t>” (30 min)</a:t>
            </a:r>
          </a:p>
          <a:p>
            <a:pPr marL="0" indent="0">
              <a:lnSpc>
                <a:spcPct val="100000"/>
              </a:lnSpc>
              <a:spcBef>
                <a:spcPts val="0"/>
              </a:spcBef>
              <a:buFont typeface="Arial"/>
              <a:buNone/>
            </a:pPr>
            <a:r>
              <a:rPr lang="it-IT" sz="2100" dirty="0"/>
              <a:t>            Rajendran Avadaiappan (Energy Metrics)</a:t>
            </a:r>
          </a:p>
          <a:p>
            <a:pPr marL="0" indent="0">
              <a:lnSpc>
                <a:spcPct val="100000"/>
              </a:lnSpc>
              <a:spcBef>
                <a:spcPts val="0"/>
              </a:spcBef>
              <a:buFont typeface="Arial"/>
              <a:buNone/>
            </a:pPr>
            <a:r>
              <a:rPr lang="en-US" sz="2100" dirty="0"/>
              <a:t>6.    White Paper Sub-Committee Update</a:t>
            </a:r>
          </a:p>
          <a:p>
            <a:pPr marL="0" indent="0">
              <a:lnSpc>
                <a:spcPct val="100000"/>
              </a:lnSpc>
              <a:spcBef>
                <a:spcPts val="0"/>
              </a:spcBef>
              <a:buFont typeface="Arial"/>
              <a:buNone/>
            </a:pPr>
            <a:r>
              <a:rPr lang="en-US" sz="2100" dirty="0"/>
              <a:t>7.    New Business </a:t>
            </a:r>
          </a:p>
          <a:p>
            <a:pPr marL="0" indent="0">
              <a:lnSpc>
                <a:spcPct val="100000"/>
              </a:lnSpc>
              <a:spcBef>
                <a:spcPts val="0"/>
              </a:spcBef>
              <a:buFont typeface="Arial"/>
              <a:buNone/>
            </a:pPr>
            <a:r>
              <a:rPr lang="en-US" sz="2100" dirty="0"/>
              <a:t>8.    Announcements</a:t>
            </a:r>
          </a:p>
          <a:p>
            <a:pPr marL="0" indent="0">
              <a:lnSpc>
                <a:spcPct val="100000"/>
              </a:lnSpc>
              <a:spcBef>
                <a:spcPts val="0"/>
              </a:spcBef>
              <a:buFont typeface="Arial"/>
              <a:buNone/>
            </a:pPr>
            <a:r>
              <a:rPr lang="en-US" sz="2100" dirty="0"/>
              <a:t>9.    Adjournment</a:t>
            </a:r>
          </a:p>
        </p:txBody>
      </p:sp>
    </p:spTree>
    <p:extLst>
      <p:ext uri="{BB962C8B-B14F-4D97-AF65-F5344CB8AC3E}">
        <p14:creationId xmlns:p14="http://schemas.microsoft.com/office/powerpoint/2010/main" val="23257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708080" y="547344"/>
            <a:ext cx="10515600" cy="1045364"/>
          </a:xfrm>
        </p:spPr>
        <p:txBody>
          <a:bodyPr vert="horz" lIns="91440" tIns="45720" rIns="91440" bIns="45720" rtlCol="0" anchor="ctr">
            <a:normAutofit/>
          </a:bodyPr>
          <a:lstStyle/>
          <a:p>
            <a:r>
              <a:rPr lang="en-US" sz="3200" b="1">
                <a:solidFill>
                  <a:schemeClr val="tx1">
                    <a:lumMod val="65000"/>
                    <a:lumOff val="35000"/>
                  </a:schemeClr>
                </a:solidFill>
              </a:rPr>
              <a:t>Healthy Governance</a:t>
            </a:r>
            <a:br>
              <a:rPr lang="en-US" sz="3200" b="1">
                <a:solidFill>
                  <a:schemeClr val="tx1">
                    <a:lumMod val="65000"/>
                    <a:lumOff val="35000"/>
                  </a:schemeClr>
                </a:solidFill>
              </a:rPr>
            </a:br>
            <a:r>
              <a:rPr lang="en-US" sz="2500" b="1">
                <a:solidFill>
                  <a:schemeClr val="tx1">
                    <a:lumMod val="65000"/>
                    <a:lumOff val="35000"/>
                  </a:schemeClr>
                </a:solidFill>
              </a:rPr>
              <a:t>Meeting the needs – now &amp; future</a:t>
            </a:r>
          </a:p>
        </p:txBody>
      </p:sp>
      <p:graphicFrame>
        <p:nvGraphicFramePr>
          <p:cNvPr id="4" name="Diagram 3">
            <a:extLst>
              <a:ext uri="{FF2B5EF4-FFF2-40B4-BE49-F238E27FC236}">
                <a16:creationId xmlns:a16="http://schemas.microsoft.com/office/drawing/2014/main" id="{C6B8156F-7177-2940-8947-CEA2F1EC2D2A}"/>
              </a:ext>
            </a:extLst>
          </p:cNvPr>
          <p:cNvGraphicFramePr/>
          <p:nvPr/>
        </p:nvGraphicFramePr>
        <p:xfrm>
          <a:off x="7240586" y="719666"/>
          <a:ext cx="484766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576260" y="1592708"/>
            <a:ext cx="7216370" cy="4889012"/>
          </a:xfrm>
        </p:spPr>
        <p:txBody>
          <a:bodyPr lIns="91440" tIns="45720" rIns="91440" bIns="45720" anchor="t">
            <a:normAutofit fontScale="92500" lnSpcReduction="10000"/>
          </a:bodyPr>
          <a:lstStyle/>
          <a:p>
            <a:pPr>
              <a:spcBef>
                <a:spcPts val="0"/>
              </a:spcBef>
            </a:pPr>
            <a:r>
              <a:rPr lang="en-US" sz="2000" dirty="0">
                <a:solidFill>
                  <a:schemeClr val="tx1">
                    <a:lumMod val="65000"/>
                    <a:lumOff val="35000"/>
                  </a:schemeClr>
                </a:solidFill>
              </a:rPr>
              <a:t>Constantly Monitor Indoor Air-Quality (IAQ), Water and Energy</a:t>
            </a:r>
          </a:p>
          <a:p>
            <a:pPr lvl="1">
              <a:spcBef>
                <a:spcPts val="0"/>
              </a:spcBef>
            </a:pPr>
            <a:r>
              <a:rPr lang="en-US" sz="1600" dirty="0">
                <a:solidFill>
                  <a:schemeClr val="tx1">
                    <a:lumMod val="65000"/>
                    <a:lumOff val="35000"/>
                  </a:schemeClr>
                </a:solidFill>
              </a:rPr>
              <a:t>Temp, Relative Humidity, CO2, PM (1/2.5/5/10) &amp; Volatile Organic Compounds (VOCs)</a:t>
            </a:r>
            <a:endParaRPr lang="en-US" sz="1600" dirty="0">
              <a:solidFill>
                <a:schemeClr val="tx1">
                  <a:lumMod val="65000"/>
                  <a:lumOff val="35000"/>
                </a:schemeClr>
              </a:solidFill>
              <a:cs typeface="Calibri"/>
            </a:endParaRPr>
          </a:p>
          <a:p>
            <a:pPr lvl="1">
              <a:spcBef>
                <a:spcPts val="0"/>
              </a:spcBef>
            </a:pPr>
            <a:endParaRPr lang="en-US" sz="1600" dirty="0">
              <a:solidFill>
                <a:schemeClr val="tx1">
                  <a:lumMod val="65000"/>
                  <a:lumOff val="35000"/>
                </a:schemeClr>
              </a:solidFill>
            </a:endParaRPr>
          </a:p>
          <a:p>
            <a:pPr>
              <a:spcBef>
                <a:spcPts val="0"/>
              </a:spcBef>
            </a:pPr>
            <a:r>
              <a:rPr lang="en-US" sz="2000" dirty="0">
                <a:solidFill>
                  <a:schemeClr val="tx1">
                    <a:lumMod val="65000"/>
                    <a:lumOff val="35000"/>
                  </a:schemeClr>
                </a:solidFill>
              </a:rPr>
              <a:t>Finds the Gap between actual and recommended Settings</a:t>
            </a:r>
          </a:p>
          <a:p>
            <a:pPr lvl="1">
              <a:spcBef>
                <a:spcPts val="0"/>
              </a:spcBef>
            </a:pPr>
            <a:r>
              <a:rPr lang="en-US" sz="1600" dirty="0">
                <a:solidFill>
                  <a:schemeClr val="tx1">
                    <a:lumMod val="65000"/>
                    <a:lumOff val="35000"/>
                  </a:schemeClr>
                </a:solidFill>
              </a:rPr>
              <a:t>Air-Quality, Energy Usage, Temperature and Comfort</a:t>
            </a:r>
            <a:endParaRPr lang="en-US" sz="1600">
              <a:solidFill>
                <a:schemeClr val="tx1">
                  <a:lumMod val="65000"/>
                  <a:lumOff val="35000"/>
                </a:schemeClr>
              </a:solidFill>
              <a:cs typeface="Calibri"/>
            </a:endParaRPr>
          </a:p>
          <a:p>
            <a:pPr lvl="1">
              <a:spcBef>
                <a:spcPts val="0"/>
              </a:spcBef>
            </a:pPr>
            <a:endParaRPr lang="en-US" sz="1600" dirty="0">
              <a:solidFill>
                <a:schemeClr val="tx1">
                  <a:lumMod val="65000"/>
                  <a:lumOff val="35000"/>
                </a:schemeClr>
              </a:solidFill>
            </a:endParaRPr>
          </a:p>
          <a:p>
            <a:pPr>
              <a:spcBef>
                <a:spcPts val="0"/>
              </a:spcBef>
            </a:pPr>
            <a:r>
              <a:rPr lang="en-US" sz="2000" dirty="0">
                <a:solidFill>
                  <a:schemeClr val="tx1">
                    <a:lumMod val="65000"/>
                    <a:lumOff val="35000"/>
                  </a:schemeClr>
                </a:solidFill>
              </a:rPr>
              <a:t>Smart Use/Flush</a:t>
            </a:r>
            <a:endParaRPr lang="en-US" sz="1600" dirty="0">
              <a:solidFill>
                <a:schemeClr val="tx1">
                  <a:lumMod val="65000"/>
                  <a:lumOff val="35000"/>
                </a:schemeClr>
              </a:solidFill>
            </a:endParaRPr>
          </a:p>
          <a:p>
            <a:pPr lvl="1">
              <a:spcBef>
                <a:spcPts val="0"/>
              </a:spcBef>
            </a:pPr>
            <a:r>
              <a:rPr lang="en-US" sz="1600" dirty="0">
                <a:solidFill>
                  <a:schemeClr val="tx1">
                    <a:lumMod val="65000"/>
                    <a:lumOff val="35000"/>
                  </a:schemeClr>
                </a:solidFill>
              </a:rPr>
              <a:t>Don’t constantly blow air, FLUSH to maintain healthy IAQ</a:t>
            </a:r>
            <a:endParaRPr lang="en-US" sz="1600">
              <a:solidFill>
                <a:schemeClr val="tx1">
                  <a:lumMod val="65000"/>
                  <a:lumOff val="35000"/>
                </a:schemeClr>
              </a:solidFill>
              <a:cs typeface="Calibri"/>
            </a:endParaRPr>
          </a:p>
          <a:p>
            <a:pPr lvl="1">
              <a:spcBef>
                <a:spcPts val="0"/>
              </a:spcBef>
            </a:pPr>
            <a:r>
              <a:rPr lang="en-US" sz="1600" dirty="0">
                <a:solidFill>
                  <a:schemeClr val="tx1">
                    <a:lumMod val="65000"/>
                    <a:lumOff val="35000"/>
                  </a:schemeClr>
                </a:solidFill>
              </a:rPr>
              <a:t>Can</a:t>
            </a:r>
            <a:r>
              <a:rPr lang="en-US" sz="1600" dirty="0">
                <a:solidFill>
                  <a:schemeClr val="tx1">
                    <a:lumMod val="65000"/>
                    <a:lumOff val="35000"/>
                  </a:schemeClr>
                </a:solidFill>
                <a:cs typeface="Calibri"/>
              </a:rPr>
              <a:t> integrate with Air Purifiers, Smart Thermostats &amp; BMS</a:t>
            </a:r>
          </a:p>
          <a:p>
            <a:pPr lvl="1">
              <a:spcBef>
                <a:spcPts val="0"/>
              </a:spcBef>
            </a:pPr>
            <a:r>
              <a:rPr lang="en-US" sz="1600" dirty="0">
                <a:solidFill>
                  <a:schemeClr val="tx1">
                    <a:lumMod val="65000"/>
                    <a:lumOff val="35000"/>
                  </a:schemeClr>
                </a:solidFill>
                <a:cs typeface="Calibri"/>
              </a:rPr>
              <a:t>Update setpoints for Smart Flush (Fan/HVAC mode, etc.)</a:t>
            </a:r>
            <a:endParaRPr lang="en-US" sz="1600">
              <a:solidFill>
                <a:schemeClr val="tx1">
                  <a:lumMod val="65000"/>
                  <a:lumOff val="35000"/>
                </a:schemeClr>
              </a:solidFill>
              <a:cs typeface="Calibri"/>
            </a:endParaRPr>
          </a:p>
          <a:p>
            <a:pPr lvl="1">
              <a:spcBef>
                <a:spcPts val="0"/>
              </a:spcBef>
            </a:pPr>
            <a:endParaRPr lang="en-US" sz="1600" dirty="0">
              <a:solidFill>
                <a:schemeClr val="tx1">
                  <a:lumMod val="65000"/>
                  <a:lumOff val="35000"/>
                </a:schemeClr>
              </a:solidFill>
            </a:endParaRPr>
          </a:p>
          <a:p>
            <a:pPr>
              <a:spcBef>
                <a:spcPts val="0"/>
              </a:spcBef>
            </a:pPr>
            <a:r>
              <a:rPr lang="en-US" sz="2000" dirty="0">
                <a:solidFill>
                  <a:schemeClr val="tx1">
                    <a:lumMod val="65000"/>
                    <a:lumOff val="35000"/>
                  </a:schemeClr>
                </a:solidFill>
              </a:rPr>
              <a:t>Dynamically calculate what needs to change:</a:t>
            </a:r>
            <a:endParaRPr lang="en-US" sz="2000" dirty="0">
              <a:solidFill>
                <a:schemeClr val="tx1">
                  <a:lumMod val="65000"/>
                  <a:lumOff val="35000"/>
                </a:schemeClr>
              </a:solidFill>
              <a:cs typeface="Calibri"/>
            </a:endParaRPr>
          </a:p>
          <a:p>
            <a:pPr lvl="1">
              <a:spcBef>
                <a:spcPts val="0"/>
              </a:spcBef>
            </a:pPr>
            <a:r>
              <a:rPr lang="en-US" sz="1600" dirty="0">
                <a:solidFill>
                  <a:schemeClr val="tx1">
                    <a:lumMod val="65000"/>
                    <a:lumOff val="35000"/>
                  </a:schemeClr>
                </a:solidFill>
              </a:rPr>
              <a:t>Optimum algorithm: ASHRAE+HEALTH (WELL, EACO &amp; CCOHS)</a:t>
            </a:r>
            <a:endParaRPr lang="en-US" sz="1600" i="1" dirty="0">
              <a:solidFill>
                <a:schemeClr val="tx1">
                  <a:lumMod val="65000"/>
                  <a:lumOff val="35000"/>
                </a:schemeClr>
              </a:solidFill>
            </a:endParaRPr>
          </a:p>
          <a:p>
            <a:pPr lvl="1">
              <a:spcBef>
                <a:spcPts val="0"/>
              </a:spcBef>
            </a:pPr>
            <a:r>
              <a:rPr lang="en-US" sz="1600" i="1" dirty="0">
                <a:solidFill>
                  <a:schemeClr val="tx1">
                    <a:lumMod val="65000"/>
                    <a:lumOff val="35000"/>
                  </a:schemeClr>
                </a:solidFill>
              </a:rPr>
              <a:t>Use sensor network for target Temp, RH Setpoints and Air-Flow with integrated Air-Quality &amp; HVAC equipment</a:t>
            </a:r>
            <a:endParaRPr lang="en-US" sz="1600" i="1" dirty="0">
              <a:solidFill>
                <a:schemeClr val="tx1">
                  <a:lumMod val="65000"/>
                  <a:lumOff val="35000"/>
                </a:schemeClr>
              </a:solidFill>
              <a:cs typeface="Calibri"/>
            </a:endParaRPr>
          </a:p>
          <a:p>
            <a:pPr lvl="1">
              <a:spcBef>
                <a:spcPts val="0"/>
              </a:spcBef>
            </a:pPr>
            <a:r>
              <a:rPr lang="en-US" sz="1600" i="1" dirty="0">
                <a:solidFill>
                  <a:schemeClr val="tx1">
                    <a:lumMod val="65000"/>
                    <a:lumOff val="35000"/>
                  </a:schemeClr>
                </a:solidFill>
              </a:rPr>
              <a:t>Identify</a:t>
            </a:r>
            <a:r>
              <a:rPr lang="en-US" sz="1600" i="1" dirty="0">
                <a:solidFill>
                  <a:schemeClr val="tx1">
                    <a:lumMod val="65000"/>
                    <a:lumOff val="35000"/>
                  </a:schemeClr>
                </a:solidFill>
                <a:cs typeface="Calibri"/>
              </a:rPr>
              <a:t> waste – Schedule / Shutoff to minimize waste.</a:t>
            </a:r>
            <a:endParaRPr lang="en-US">
              <a:solidFill>
                <a:schemeClr val="tx1">
                  <a:lumMod val="65000"/>
                  <a:lumOff val="35000"/>
                </a:schemeClr>
              </a:solidFill>
            </a:endParaRPr>
          </a:p>
          <a:p>
            <a:pPr>
              <a:spcBef>
                <a:spcPts val="0"/>
              </a:spcBef>
            </a:pPr>
            <a:endParaRPr lang="en-US" sz="2400" b="1">
              <a:solidFill>
                <a:schemeClr val="tx1">
                  <a:lumMod val="65000"/>
                  <a:lumOff val="35000"/>
                </a:schemeClr>
              </a:solidFill>
            </a:endParaRPr>
          </a:p>
          <a:p>
            <a:pPr>
              <a:spcBef>
                <a:spcPts val="0"/>
              </a:spcBef>
            </a:pPr>
            <a:r>
              <a:rPr lang="en-US" sz="2400" b="1" dirty="0">
                <a:solidFill>
                  <a:schemeClr val="tx1">
                    <a:lumMod val="65000"/>
                    <a:lumOff val="35000"/>
                  </a:schemeClr>
                </a:solidFill>
              </a:rPr>
              <a:t>Keep recommended standards</a:t>
            </a:r>
            <a:r>
              <a:rPr lang="en-US" sz="2400" b="1" dirty="0">
                <a:solidFill>
                  <a:schemeClr val="tx1">
                    <a:lumMod val="65000"/>
                    <a:lumOff val="35000"/>
                  </a:schemeClr>
                </a:solidFill>
                <a:cs typeface="Calibri"/>
              </a:rPr>
              <a:t> - </a:t>
            </a:r>
            <a:r>
              <a:rPr lang="en-US" sz="2400" b="1" dirty="0">
                <a:solidFill>
                  <a:schemeClr val="tx1">
                    <a:lumMod val="65000"/>
                    <a:lumOff val="35000"/>
                  </a:schemeClr>
                </a:solidFill>
              </a:rPr>
              <a:t>Balanced with Comfort, Health, Energy, Water and Effort.</a:t>
            </a:r>
            <a:endParaRPr lang="en-US" sz="2400" b="1" dirty="0">
              <a:solidFill>
                <a:schemeClr val="tx1">
                  <a:lumMod val="65000"/>
                  <a:lumOff val="35000"/>
                </a:schemeClr>
              </a:solidFill>
              <a:cs typeface="Calibri"/>
            </a:endParaRPr>
          </a:p>
          <a:p>
            <a:pPr>
              <a:spcBef>
                <a:spcPts val="0"/>
              </a:spcBef>
            </a:pPr>
            <a:endParaRPr lang="en-US" sz="2400" b="1">
              <a:solidFill>
                <a:schemeClr val="tx1">
                  <a:lumMod val="65000"/>
                  <a:lumOff val="35000"/>
                </a:schemeClr>
              </a:solidFill>
            </a:endParaRPr>
          </a:p>
          <a:p>
            <a:pPr>
              <a:spcBef>
                <a:spcPts val="0"/>
              </a:spcBef>
            </a:pPr>
            <a:r>
              <a:rPr lang="en-US" sz="2400" b="1" u="sng" dirty="0">
                <a:solidFill>
                  <a:schemeClr val="tx1">
                    <a:lumMod val="65000"/>
                    <a:lumOff val="35000"/>
                  </a:schemeClr>
                </a:solidFill>
              </a:rPr>
              <a:t>Minimize Waste</a:t>
            </a:r>
            <a:r>
              <a:rPr lang="en-US" sz="2400" b="1" dirty="0">
                <a:solidFill>
                  <a:schemeClr val="tx1">
                    <a:lumMod val="65000"/>
                    <a:lumOff val="35000"/>
                  </a:schemeClr>
                </a:solidFill>
              </a:rPr>
              <a:t>.</a:t>
            </a:r>
            <a:endParaRPr lang="en-US" sz="2400" b="1" dirty="0">
              <a:solidFill>
                <a:schemeClr val="tx1">
                  <a:lumMod val="65000"/>
                  <a:lumOff val="35000"/>
                </a:schemeClr>
              </a:solidFill>
              <a:cs typeface="Calibri"/>
            </a:endParaRPr>
          </a:p>
        </p:txBody>
      </p:sp>
    </p:spTree>
    <p:extLst>
      <p:ext uri="{BB962C8B-B14F-4D97-AF65-F5344CB8AC3E}">
        <p14:creationId xmlns:p14="http://schemas.microsoft.com/office/powerpoint/2010/main" val="2516171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6A14EE-BD04-7E41-A20A-F090915E2932}"/>
              </a:ext>
            </a:extLst>
          </p:cNvPr>
          <p:cNvSpPr/>
          <p:nvPr/>
        </p:nvSpPr>
        <p:spPr>
          <a:xfrm>
            <a:off x="0" y="0"/>
            <a:ext cx="12192000" cy="6437705"/>
          </a:xfrm>
          <a:prstGeom prst="rect">
            <a:avLst/>
          </a:prstGeom>
          <a:solidFill>
            <a:srgbClr val="42A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pic>
        <p:nvPicPr>
          <p:cNvPr id="10" name="Picture 9">
            <a:extLst>
              <a:ext uri="{FF2B5EF4-FFF2-40B4-BE49-F238E27FC236}">
                <a16:creationId xmlns:a16="http://schemas.microsoft.com/office/drawing/2014/main" id="{F9E54BA5-8004-FA49-8852-09B5C438438A}"/>
              </a:ext>
            </a:extLst>
          </p:cNvPr>
          <p:cNvPicPr>
            <a:picLocks noChangeAspect="1"/>
          </p:cNvPicPr>
          <p:nvPr/>
        </p:nvPicPr>
        <p:blipFill>
          <a:blip r:embed="rId2"/>
          <a:stretch>
            <a:fillRect/>
          </a:stretch>
        </p:blipFill>
        <p:spPr>
          <a:xfrm>
            <a:off x="10590439" y="390413"/>
            <a:ext cx="1118517" cy="269987"/>
          </a:xfrm>
          <a:prstGeom prst="rect">
            <a:avLst/>
          </a:prstGeom>
        </p:spPr>
      </p:pic>
      <p:pic>
        <p:nvPicPr>
          <p:cNvPr id="11" name="Picture 10">
            <a:extLst>
              <a:ext uri="{FF2B5EF4-FFF2-40B4-BE49-F238E27FC236}">
                <a16:creationId xmlns:a16="http://schemas.microsoft.com/office/drawing/2014/main" id="{ACCDAE35-A310-6941-9B6E-4C256AF9FCA7}"/>
              </a:ext>
            </a:extLst>
          </p:cNvPr>
          <p:cNvPicPr>
            <a:picLocks noChangeAspect="1"/>
          </p:cNvPicPr>
          <p:nvPr/>
        </p:nvPicPr>
        <p:blipFill>
          <a:blip r:embed="rId3"/>
          <a:stretch>
            <a:fillRect/>
          </a:stretch>
        </p:blipFill>
        <p:spPr>
          <a:xfrm>
            <a:off x="10768394" y="6045130"/>
            <a:ext cx="215900" cy="381000"/>
          </a:xfrm>
          <a:prstGeom prst="rect">
            <a:avLst/>
          </a:prstGeom>
        </p:spPr>
      </p:pic>
      <p:sp>
        <p:nvSpPr>
          <p:cNvPr id="2" name="TextBox 1">
            <a:extLst>
              <a:ext uri="{FF2B5EF4-FFF2-40B4-BE49-F238E27FC236}">
                <a16:creationId xmlns:a16="http://schemas.microsoft.com/office/drawing/2014/main" id="{B3A451DD-8343-470C-9908-562079AEFE55}"/>
              </a:ext>
            </a:extLst>
          </p:cNvPr>
          <p:cNvSpPr txBox="1"/>
          <p:nvPr/>
        </p:nvSpPr>
        <p:spPr>
          <a:xfrm>
            <a:off x="4815287" y="3717971"/>
            <a:ext cx="6893669" cy="2031325"/>
          </a:xfrm>
          <a:prstGeom prst="rect">
            <a:avLst/>
          </a:prstGeom>
          <a:noFill/>
        </p:spPr>
        <p:txBody>
          <a:bodyPr wrap="square" rtlCol="0">
            <a:spAutoFit/>
          </a:bodyPr>
          <a:lstStyle/>
          <a:p>
            <a:pPr algn="r"/>
            <a:r>
              <a:rPr lang="en-US">
                <a:solidFill>
                  <a:schemeClr val="bg1"/>
                </a:solidFill>
              </a:rPr>
              <a:t>Thank you for your Interest.</a:t>
            </a:r>
          </a:p>
          <a:p>
            <a:pPr algn="r"/>
            <a:endParaRPr lang="en-US">
              <a:solidFill>
                <a:schemeClr val="bg1"/>
              </a:solidFill>
            </a:endParaRPr>
          </a:p>
          <a:p>
            <a:pPr algn="r"/>
            <a:r>
              <a:rPr lang="en-US">
                <a:solidFill>
                  <a:schemeClr val="bg1"/>
                </a:solidFill>
              </a:rPr>
              <a:t>For Further Information and assistance, Please contact:</a:t>
            </a:r>
          </a:p>
          <a:p>
            <a:pPr algn="r"/>
            <a:endParaRPr lang="en-US">
              <a:solidFill>
                <a:schemeClr val="bg1"/>
              </a:solidFill>
            </a:endParaRPr>
          </a:p>
          <a:p>
            <a:pPr algn="r"/>
            <a:r>
              <a:rPr lang="en-US">
                <a:solidFill>
                  <a:schemeClr val="bg1"/>
                </a:solidFill>
              </a:rPr>
              <a:t>Rajendran </a:t>
            </a:r>
            <a:r>
              <a:rPr lang="en-US" err="1">
                <a:solidFill>
                  <a:schemeClr val="bg1"/>
                </a:solidFill>
              </a:rPr>
              <a:t>Avadaiappan</a:t>
            </a:r>
            <a:endParaRPr lang="en-US">
              <a:solidFill>
                <a:schemeClr val="bg1"/>
              </a:solidFill>
            </a:endParaRPr>
          </a:p>
          <a:p>
            <a:pPr algn="r"/>
            <a:r>
              <a:rPr lang="en-US">
                <a:solidFill>
                  <a:schemeClr val="bg1"/>
                </a:solidFill>
              </a:rPr>
              <a:t>(718) 755-9489</a:t>
            </a:r>
          </a:p>
          <a:p>
            <a:pPr algn="r"/>
            <a:r>
              <a:rPr lang="en-US" err="1">
                <a:solidFill>
                  <a:schemeClr val="bg1"/>
                </a:solidFill>
              </a:rPr>
              <a:t>raj@energymetricsllc.com</a:t>
            </a:r>
            <a:endParaRPr lang="en-US">
              <a:solidFill>
                <a:schemeClr val="bg1"/>
              </a:solidFill>
            </a:endParaRPr>
          </a:p>
        </p:txBody>
      </p:sp>
    </p:spTree>
    <p:extLst>
      <p:ext uri="{BB962C8B-B14F-4D97-AF65-F5344CB8AC3E}">
        <p14:creationId xmlns:p14="http://schemas.microsoft.com/office/powerpoint/2010/main" val="3492654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22</a:t>
            </a:fld>
            <a:endParaRPr lang="en-US" dirty="0"/>
          </a:p>
        </p:txBody>
      </p:sp>
      <p:sp>
        <p:nvSpPr>
          <p:cNvPr id="10" name="Title 4">
            <a:extLst>
              <a:ext uri="{FF2B5EF4-FFF2-40B4-BE49-F238E27FC236}">
                <a16:creationId xmlns:a16="http://schemas.microsoft.com/office/drawing/2014/main" id="{1E23D50A-ACC5-4114-A58D-AE375077ED02}"/>
              </a:ext>
            </a:extLst>
          </p:cNvPr>
          <p:cNvSpPr>
            <a:spLocks noGrp="1"/>
          </p:cNvSpPr>
          <p:nvPr>
            <p:ph type="title"/>
          </p:nvPr>
        </p:nvSpPr>
        <p:spPr>
          <a:xfrm>
            <a:off x="838202" y="71518"/>
            <a:ext cx="9815621" cy="524107"/>
          </a:xfrm>
        </p:spPr>
        <p:txBody>
          <a:bodyPr/>
          <a:lstStyle/>
          <a:p>
            <a:r>
              <a:rPr lang="en-CA" b="1" dirty="0"/>
              <a:t>5.  Keynote</a:t>
            </a:r>
            <a:r>
              <a:rPr lang="en-US" b="1" dirty="0"/>
              <a:t> - Questions? </a:t>
            </a:r>
            <a:br>
              <a:rPr lang="en-US" b="1" dirty="0"/>
            </a:br>
            <a:r>
              <a:rPr lang="en-US" dirty="0"/>
              <a:t>Harsha Chandrashekar (Honeywell International, Inc.)</a:t>
            </a:r>
            <a:endParaRPr lang="en-CA" dirty="0"/>
          </a:p>
        </p:txBody>
      </p:sp>
      <p:pic>
        <p:nvPicPr>
          <p:cNvPr id="6" name="Picture 5" descr="Related image">
            <a:extLst>
              <a:ext uri="{FF2B5EF4-FFF2-40B4-BE49-F238E27FC236}">
                <a16:creationId xmlns:a16="http://schemas.microsoft.com/office/drawing/2014/main" id="{AB630979-6823-4703-A346-192B8C322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69" b="11177"/>
          <a:stretch/>
        </p:blipFill>
        <p:spPr bwMode="auto">
          <a:xfrm>
            <a:off x="5202289" y="2336950"/>
            <a:ext cx="4412435" cy="26690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C8A598D-CE1B-47F5-B062-F8FDFD71D6EF}"/>
              </a:ext>
            </a:extLst>
          </p:cNvPr>
          <p:cNvPicPr/>
          <p:nvPr/>
        </p:nvPicPr>
        <p:blipFill>
          <a:blip r:embed="rId3"/>
          <a:stretch>
            <a:fillRect/>
          </a:stretch>
        </p:blipFill>
        <p:spPr>
          <a:xfrm>
            <a:off x="1810151" y="2071288"/>
            <a:ext cx="2248218" cy="3200400"/>
          </a:xfrm>
          <a:prstGeom prst="rect">
            <a:avLst/>
          </a:prstGeom>
        </p:spPr>
      </p:pic>
    </p:spTree>
    <p:extLst>
      <p:ext uri="{BB962C8B-B14F-4D97-AF65-F5344CB8AC3E}">
        <p14:creationId xmlns:p14="http://schemas.microsoft.com/office/powerpoint/2010/main" val="254571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933450"/>
          </a:xfrm>
        </p:spPr>
        <p:txBody>
          <a:bodyPr>
            <a:normAutofit lnSpcReduction="10000"/>
          </a:bodyPr>
          <a:lstStyle/>
          <a:p>
            <a:pPr marL="0" indent="0">
              <a:buNone/>
            </a:pPr>
            <a:r>
              <a:rPr lang="en-US" dirty="0"/>
              <a:t>6.1 Completed:  </a:t>
            </a:r>
          </a:p>
          <a:p>
            <a:pPr marL="0" indent="0">
              <a:buNone/>
            </a:pPr>
            <a:r>
              <a:rPr lang="en-CA" dirty="0"/>
              <a:t>“Bipolar Ionization and its Contribution to Smart and Safe Buildings</a:t>
            </a:r>
            <a:r>
              <a:rPr lang="en-US" dirty="0"/>
              <a:t>”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23</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35039" y="2746146"/>
            <a:ext cx="3255961" cy="1259526"/>
          </a:xfrm>
          <a:prstGeom prst="rect">
            <a:avLst/>
          </a:prstGeom>
          <a:noFill/>
        </p:spPr>
        <p:txBody>
          <a:bodyPr wrap="square" numCol="1" rtlCol="0">
            <a:normAutofit/>
          </a:bodyPr>
          <a:lstStyle/>
          <a:p>
            <a:pPr lvl="0"/>
            <a:r>
              <a:rPr lang="en-US" sz="2000" b="1" dirty="0">
                <a:solidFill>
                  <a:srgbClr val="464646"/>
                </a:solidFill>
              </a:rPr>
              <a:t>Pure Air Control (Chair)</a:t>
            </a:r>
            <a:endParaRPr lang="en-CA" sz="20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6007725" y="2593687"/>
            <a:ext cx="2308324" cy="2308324"/>
          </a:xfrm>
          <a:prstGeom prst="rect">
            <a:avLst/>
          </a:prstGeom>
        </p:spPr>
      </p:pic>
    </p:spTree>
    <p:extLst>
      <p:ext uri="{BB962C8B-B14F-4D97-AF65-F5344CB8AC3E}">
        <p14:creationId xmlns:p14="http://schemas.microsoft.com/office/powerpoint/2010/main" val="2575474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CA" dirty="0"/>
              <a:t>“Part 2:  Impacts of Automated Shading in Building Projects”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24</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8" y="2598003"/>
            <a:ext cx="8805912" cy="2593122"/>
          </a:xfrm>
          <a:prstGeom prst="rect">
            <a:avLst/>
          </a:prstGeom>
          <a:noFill/>
        </p:spPr>
        <p:txBody>
          <a:bodyPr wrap="square" numCol="2" rtlCol="0">
            <a:normAutofit/>
          </a:bodyPr>
          <a:lstStyle/>
          <a:p>
            <a:pPr lvl="0"/>
            <a:r>
              <a:rPr lang="en-US" sz="1600" b="1" dirty="0">
                <a:solidFill>
                  <a:srgbClr val="464646"/>
                </a:solidFill>
              </a:rPr>
              <a:t>TRC Energy Services (Chair)</a:t>
            </a:r>
          </a:p>
          <a:p>
            <a:pPr lvl="0"/>
            <a:r>
              <a:rPr lang="en-US" sz="1600" dirty="0">
                <a:solidFill>
                  <a:srgbClr val="464646"/>
                </a:solidFill>
              </a:rPr>
              <a:t>Axis Lighting Inc.</a:t>
            </a:r>
          </a:p>
          <a:p>
            <a:pPr lvl="0"/>
            <a:r>
              <a:rPr lang="en-US" sz="1600" dirty="0">
                <a:solidFill>
                  <a:srgbClr val="464646"/>
                </a:solidFill>
              </a:rPr>
              <a:t>Draper, Inc.</a:t>
            </a:r>
          </a:p>
          <a:p>
            <a:pPr lvl="0"/>
            <a:r>
              <a:rPr lang="en-US" sz="1600" dirty="0">
                <a:solidFill>
                  <a:srgbClr val="464646"/>
                </a:solidFill>
              </a:rPr>
              <a:t>exp. US Services, Inc.</a:t>
            </a:r>
          </a:p>
          <a:p>
            <a:pPr lvl="0"/>
            <a:r>
              <a:rPr lang="en-US" sz="1600" dirty="0">
                <a:solidFill>
                  <a:srgbClr val="464646"/>
                </a:solidFill>
              </a:rPr>
              <a:t>Ken Wacks Associates</a:t>
            </a:r>
          </a:p>
          <a:p>
            <a:pPr lvl="0"/>
            <a:r>
              <a:rPr lang="en-US" sz="1600" dirty="0">
                <a:solidFill>
                  <a:srgbClr val="464646"/>
                </a:solidFill>
              </a:rPr>
              <a:t>Lawrence Berkeley National Laboratory (LBNL)</a:t>
            </a:r>
          </a:p>
          <a:p>
            <a:pPr lvl="0"/>
            <a:r>
              <a:rPr lang="en-US" sz="1600" dirty="0">
                <a:solidFill>
                  <a:srgbClr val="464646"/>
                </a:solidFill>
              </a:rPr>
              <a:t>Legrand</a:t>
            </a:r>
          </a:p>
          <a:p>
            <a:pPr lvl="0"/>
            <a:r>
              <a:rPr lang="en-US" sz="1600" dirty="0">
                <a:solidFill>
                  <a:srgbClr val="464646"/>
                </a:solidFill>
              </a:rPr>
              <a:t>Lutron Electronics Co., Inc.</a:t>
            </a:r>
          </a:p>
          <a:p>
            <a:pPr lvl="0"/>
            <a:r>
              <a:rPr lang="en-US" sz="1600" dirty="0" err="1">
                <a:solidFill>
                  <a:srgbClr val="464646"/>
                </a:solidFill>
              </a:rPr>
              <a:t>Mecho</a:t>
            </a:r>
            <a:endParaRPr lang="en-US" sz="1600" dirty="0">
              <a:solidFill>
                <a:srgbClr val="464646"/>
              </a:solidFill>
            </a:endParaRPr>
          </a:p>
          <a:p>
            <a:pPr lvl="0"/>
            <a:r>
              <a:rPr lang="en-US" sz="1600" dirty="0">
                <a:solidFill>
                  <a:srgbClr val="464646"/>
                </a:solidFill>
              </a:rPr>
              <a:t>NYSERDA (New York State Energy Research and Development Authority)</a:t>
            </a:r>
          </a:p>
          <a:p>
            <a:pPr lvl="0"/>
            <a:r>
              <a:rPr lang="en-US" sz="1600" dirty="0">
                <a:solidFill>
                  <a:srgbClr val="464646"/>
                </a:solidFill>
              </a:rPr>
              <a:t>PLC Multipoint, Inc.</a:t>
            </a:r>
          </a:p>
          <a:p>
            <a:pPr lvl="0"/>
            <a:r>
              <a:rPr lang="en-US" sz="1600" dirty="0" err="1">
                <a:solidFill>
                  <a:srgbClr val="464646"/>
                </a:solidFill>
              </a:rPr>
              <a:t>Somfy</a:t>
            </a:r>
            <a:r>
              <a:rPr lang="en-US" sz="1600" dirty="0">
                <a:solidFill>
                  <a:srgbClr val="464646"/>
                </a:solidFill>
              </a:rPr>
              <a:t> Systems, Inc.</a:t>
            </a:r>
          </a:p>
          <a:p>
            <a:pPr lvl="0"/>
            <a:r>
              <a:rPr lang="en-US" sz="1600" dirty="0">
                <a:solidFill>
                  <a:srgbClr val="464646"/>
                </a:solidFill>
              </a:rPr>
              <a:t>Sustainable Resources Management Inc.</a:t>
            </a:r>
          </a:p>
          <a:p>
            <a:pPr lvl="0"/>
            <a:r>
              <a:rPr lang="en-US" sz="1600" dirty="0" err="1">
                <a:solidFill>
                  <a:srgbClr val="464646"/>
                </a:solidFill>
              </a:rPr>
              <a:t>Vistar</a:t>
            </a:r>
            <a:r>
              <a:rPr lang="en-US" sz="1600" dirty="0">
                <a:solidFill>
                  <a:srgbClr val="464646"/>
                </a:solidFill>
              </a:rPr>
              <a:t> Energy Consulting</a:t>
            </a:r>
          </a:p>
          <a:p>
            <a:pPr lvl="0"/>
            <a:r>
              <a:rPr lang="en-US" sz="1600" dirty="0">
                <a:solidFill>
                  <a:srgbClr val="464646"/>
                </a:solidFill>
              </a:rPr>
              <a:t>Window Products Management</a:t>
            </a: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905010" y="2926167"/>
            <a:ext cx="2143125" cy="2143125"/>
          </a:xfrm>
          <a:prstGeom prst="rect">
            <a:avLst/>
          </a:prstGeom>
        </p:spPr>
      </p:pic>
    </p:spTree>
    <p:extLst>
      <p:ext uri="{BB962C8B-B14F-4D97-AF65-F5344CB8AC3E}">
        <p14:creationId xmlns:p14="http://schemas.microsoft.com/office/powerpoint/2010/main" val="27749707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6.2 In Progress:  </a:t>
            </a:r>
          </a:p>
          <a:p>
            <a:pPr marL="0" indent="0">
              <a:buNone/>
            </a:pPr>
            <a:r>
              <a:rPr lang="en-CA" dirty="0"/>
              <a:t>“Fire Alarm Systems in Buildings”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25</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8" y="2598003"/>
            <a:ext cx="6205587" cy="830997"/>
          </a:xfrm>
          <a:prstGeom prst="rect">
            <a:avLst/>
          </a:prstGeom>
          <a:noFill/>
        </p:spPr>
        <p:txBody>
          <a:bodyPr wrap="square" numCol="1" rtlCol="0">
            <a:spAutoFit/>
          </a:bodyPr>
          <a:lstStyle/>
          <a:p>
            <a:pPr lvl="0"/>
            <a:r>
              <a:rPr lang="en-US" sz="1600" b="1" dirty="0">
                <a:solidFill>
                  <a:srgbClr val="464646"/>
                </a:solidFill>
              </a:rPr>
              <a:t>Canadian Fire Alarm Association (Chair)</a:t>
            </a:r>
          </a:p>
          <a:p>
            <a:pPr lvl="0"/>
            <a:r>
              <a:rPr lang="en-US" sz="1600" dirty="0">
                <a:solidFill>
                  <a:srgbClr val="464646"/>
                </a:solidFill>
              </a:rPr>
              <a:t>AML Encore Corp./Canadian Fire Alarm Association</a:t>
            </a:r>
          </a:p>
          <a:p>
            <a:pPr lvl="0"/>
            <a:r>
              <a:rPr lang="en-US" sz="1600" dirty="0">
                <a:solidFill>
                  <a:srgbClr val="464646"/>
                </a:solidFill>
              </a:rPr>
              <a:t>exp. US Services, Inc.</a:t>
            </a:r>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599796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8161337" cy="1262062"/>
          </a:xfrm>
        </p:spPr>
        <p:txBody>
          <a:bodyPr>
            <a:normAutofit fontScale="92500" lnSpcReduction="10000"/>
          </a:bodyPr>
          <a:lstStyle/>
          <a:p>
            <a:pPr marL="0" indent="0">
              <a:buNone/>
            </a:pPr>
            <a:r>
              <a:rPr lang="en-US" dirty="0"/>
              <a:t>6.2 In Progress:  </a:t>
            </a:r>
          </a:p>
          <a:p>
            <a:pPr marL="0" indent="0">
              <a:buNone/>
            </a:pPr>
            <a:r>
              <a:rPr lang="en-CA" dirty="0"/>
              <a:t>“Architecting Intelligent Self Learning Adaptive Smart Campus Framework for Smart Cities”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26</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9" y="2598003"/>
            <a:ext cx="6043662" cy="584775"/>
          </a:xfrm>
          <a:prstGeom prst="rect">
            <a:avLst/>
          </a:prstGeom>
          <a:noFill/>
        </p:spPr>
        <p:txBody>
          <a:bodyPr wrap="square" numCol="1" rtlCol="0">
            <a:spAutoFit/>
          </a:bodyPr>
          <a:lstStyle/>
          <a:p>
            <a:pPr lvl="0"/>
            <a:r>
              <a:rPr lang="en-US" sz="1600" b="1" dirty="0">
                <a:solidFill>
                  <a:srgbClr val="464646"/>
                </a:solidFill>
              </a:rPr>
              <a:t>NAVTAT Solutions (Chair)</a:t>
            </a: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4038287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8161337" cy="1262062"/>
          </a:xfrm>
        </p:spPr>
        <p:txBody>
          <a:bodyPr>
            <a:normAutofit/>
          </a:bodyPr>
          <a:lstStyle/>
          <a:p>
            <a:pPr marL="0" indent="0">
              <a:buNone/>
            </a:pPr>
            <a:r>
              <a:rPr lang="en-US" dirty="0"/>
              <a:t>6.2 In Progress:  </a:t>
            </a:r>
          </a:p>
          <a:p>
            <a:pPr marL="0" indent="0">
              <a:buNone/>
            </a:pPr>
            <a:r>
              <a:rPr lang="en-CA" dirty="0"/>
              <a:t>“Assuring Healthy Buildings using Smart Technologies”</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27</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3389" y="2598003"/>
            <a:ext cx="6043662" cy="2308324"/>
          </a:xfrm>
          <a:prstGeom prst="rect">
            <a:avLst/>
          </a:prstGeom>
          <a:noFill/>
        </p:spPr>
        <p:txBody>
          <a:bodyPr wrap="square" numCol="1" rtlCol="0">
            <a:spAutoFit/>
          </a:bodyPr>
          <a:lstStyle/>
          <a:p>
            <a:pPr lvl="0"/>
            <a:r>
              <a:rPr lang="en-US" sz="1600" b="1" dirty="0">
                <a:solidFill>
                  <a:srgbClr val="464646"/>
                </a:solidFill>
              </a:rPr>
              <a:t>D&amp;M Engineering (Chair)</a:t>
            </a:r>
          </a:p>
          <a:p>
            <a:pPr lvl="0"/>
            <a:r>
              <a:rPr lang="en-US" sz="1600" b="1" dirty="0">
                <a:solidFill>
                  <a:srgbClr val="464646"/>
                </a:solidFill>
              </a:rPr>
              <a:t>Delos Living LLC</a:t>
            </a:r>
          </a:p>
          <a:p>
            <a:r>
              <a:rPr lang="en-US" sz="1600" b="1" dirty="0">
                <a:solidFill>
                  <a:srgbClr val="464646"/>
                </a:solidFill>
              </a:rPr>
              <a:t>International Corporate Expansion (ICE) / </a:t>
            </a:r>
            <a:r>
              <a:rPr lang="en-US" sz="1600" b="1" dirty="0" err="1">
                <a:solidFill>
                  <a:srgbClr val="464646"/>
                </a:solidFill>
              </a:rPr>
              <a:t>XME.digital</a:t>
            </a:r>
            <a:endParaRPr lang="en-US" sz="1600" b="1" dirty="0">
              <a:solidFill>
                <a:srgbClr val="464646"/>
              </a:solidFill>
            </a:endParaRPr>
          </a:p>
          <a:p>
            <a:pPr lvl="0"/>
            <a:r>
              <a:rPr lang="en-US" sz="1600" b="1" dirty="0">
                <a:solidFill>
                  <a:srgbClr val="464646"/>
                </a:solidFill>
              </a:rPr>
              <a:t>Johnson Controls, Inc.</a:t>
            </a:r>
          </a:p>
          <a:p>
            <a:r>
              <a:rPr lang="en-US" sz="1600" b="1" dirty="0">
                <a:solidFill>
                  <a:srgbClr val="464646"/>
                </a:solidFill>
              </a:rPr>
              <a:t>NYSERDA</a:t>
            </a:r>
          </a:p>
          <a:p>
            <a:pPr lvl="0"/>
            <a:r>
              <a:rPr lang="en-US" sz="1600" b="1" dirty="0">
                <a:solidFill>
                  <a:srgbClr val="464646"/>
                </a:solidFill>
              </a:rPr>
              <a:t>Parity, Inc.</a:t>
            </a:r>
          </a:p>
          <a:p>
            <a:r>
              <a:rPr lang="en-US" sz="1600" b="1" dirty="0">
                <a:solidFill>
                  <a:srgbClr val="464646"/>
                </a:solidFill>
              </a:rPr>
              <a:t>Sustainable Resources Management Inc.</a:t>
            </a:r>
          </a:p>
          <a:p>
            <a:r>
              <a:rPr lang="en-US" sz="1600" b="1" dirty="0">
                <a:solidFill>
                  <a:srgbClr val="464646"/>
                </a:solidFill>
              </a:rPr>
              <a:t>TIA Telecommunications Industry Association (TIA)</a:t>
            </a:r>
          </a:p>
          <a:p>
            <a:pPr lvl="0"/>
            <a:r>
              <a:rPr lang="en-US" sz="1600" b="1" dirty="0" err="1">
                <a:solidFill>
                  <a:srgbClr val="464646"/>
                </a:solidFill>
              </a:rPr>
              <a:t>Yorkland</a:t>
            </a:r>
            <a:r>
              <a:rPr lang="en-US" sz="1600" b="1" dirty="0">
                <a:solidFill>
                  <a:srgbClr val="464646"/>
                </a:solidFill>
              </a:rPr>
              <a:t> Controls Ltd.</a:t>
            </a: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124911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6.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indent="-228600" algn="ctr">
              <a:tabLst>
                <a:tab pos="514350" algn="l"/>
              </a:tabLst>
              <a:defRPr/>
            </a:pPr>
            <a:r>
              <a:rPr lang="en-US" dirty="0">
                <a:solidFill>
                  <a:srgbClr val="000000"/>
                </a:solidFill>
                <a:latin typeface="Arial" panose="020B0604020202020204" pitchFamily="34" charset="0"/>
                <a:ea typeface="Times New Roman" panose="02020603050405020304" pitchFamily="18" charset="0"/>
              </a:rPr>
              <a:t>	All proposals and previously completed IBC White Papers can be downloaded at: </a:t>
            </a:r>
            <a:endParaRPr lang="en-CA" sz="2400" dirty="0">
              <a:solidFill>
                <a:srgbClr val="E83E1D"/>
              </a:solidFill>
              <a:latin typeface="Arial" panose="020B0604020202020204" pitchFamily="34" charset="0"/>
              <a:ea typeface="Times New Roman" panose="02020603050405020304" pitchFamily="18" charset="0"/>
            </a:endParaRPr>
          </a:p>
          <a:p>
            <a:pPr marL="457200" indent="-228600" algn="ctr">
              <a:tabLst>
                <a:tab pos="514350" algn="l"/>
              </a:tabLst>
              <a:defRPr/>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solidFill>
                <a:srgbClr val="E83E1D"/>
              </a:solidFill>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96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fld id="{4658F449-AC56-C64A-8488-86A10DE691DA}" type="slidenum">
              <a:rPr lang="en-US" smtClean="0"/>
              <a:pPr/>
              <a:t>28</a:t>
            </a:fld>
            <a:endParaRPr lang="en-US"/>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536126" y="3669551"/>
            <a:ext cx="1876937" cy="1685413"/>
          </a:xfrm>
          <a:prstGeom prst="rect">
            <a:avLst/>
          </a:prstGeom>
        </p:spPr>
      </p:pic>
      <p:pic>
        <p:nvPicPr>
          <p:cNvPr id="2050" name="Picture 2">
            <a:extLst>
              <a:ext uri="{FF2B5EF4-FFF2-40B4-BE49-F238E27FC236}">
                <a16:creationId xmlns:a16="http://schemas.microsoft.com/office/drawing/2014/main" id="{E4459FD2-587E-4BD4-98E7-32057E9CC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425" y="3669551"/>
            <a:ext cx="165735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80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718964" cy="447675"/>
          </a:xfrm>
        </p:spPr>
        <p:txBody>
          <a:bodyPr/>
          <a:lstStyle/>
          <a:p>
            <a:r>
              <a:rPr lang="en-US" b="1" dirty="0"/>
              <a:t>7.  New Business</a:t>
            </a:r>
            <a:br>
              <a:rPr lang="en-US" dirty="0"/>
            </a:br>
            <a:r>
              <a:rPr lang="en-US" altLang="en-US" sz="2800" dirty="0"/>
              <a:t>Bob Allan</a:t>
            </a:r>
            <a:r>
              <a:rPr lang="en-US" sz="2800" dirty="0"/>
              <a:t> (The </a:t>
            </a:r>
            <a:r>
              <a:rPr lang="en-US" sz="2800" dirty="0" err="1"/>
              <a:t>Siemon</a:t>
            </a:r>
            <a:r>
              <a:rPr lang="en-US" sz="2800" dirty="0"/>
              <a:t> Company)</a:t>
            </a:r>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29</a:t>
            </a:fld>
            <a:endParaRPr lang="en-US" dirty="0"/>
          </a:p>
        </p:txBody>
      </p:sp>
      <p:sp>
        <p:nvSpPr>
          <p:cNvPr id="8" name="Text Placeholder 2">
            <a:extLst>
              <a:ext uri="{FF2B5EF4-FFF2-40B4-BE49-F238E27FC236}">
                <a16:creationId xmlns:a16="http://schemas.microsoft.com/office/drawing/2014/main" id="{FB4EB544-78AD-4A22-A560-DDE5B1C53C69}"/>
              </a:ext>
            </a:extLst>
          </p:cNvPr>
          <p:cNvSpPr>
            <a:spLocks noGrp="1"/>
          </p:cNvSpPr>
          <p:nvPr>
            <p:ph type="body" sz="quarter" idx="12"/>
          </p:nvPr>
        </p:nvSpPr>
        <p:spPr>
          <a:xfrm>
            <a:off x="839788" y="1233488"/>
            <a:ext cx="10512425" cy="512762"/>
          </a:xfrm>
        </p:spPr>
        <p:txBody>
          <a:bodyPr/>
          <a:lstStyle/>
          <a:p>
            <a:pPr marL="0" indent="0">
              <a:buNone/>
            </a:pPr>
            <a:r>
              <a:rPr lang="en-US" dirty="0"/>
              <a:t>7.1  Other new IBC business? </a:t>
            </a:r>
          </a:p>
          <a:p>
            <a:endParaRPr lang="en-CA" dirty="0"/>
          </a:p>
        </p:txBody>
      </p:sp>
      <p:pic>
        <p:nvPicPr>
          <p:cNvPr id="9" name="Picture 2" descr="Image result for new business">
            <a:extLst>
              <a:ext uri="{FF2B5EF4-FFF2-40B4-BE49-F238E27FC236}">
                <a16:creationId xmlns:a16="http://schemas.microsoft.com/office/drawing/2014/main" id="{26627D9F-9F91-45E5-B42D-2396C0852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8" y="1803400"/>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2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IBC</a:t>
            </a:r>
            <a:br>
              <a:rPr lang="en-US" altLang="en-US" sz="2800" b="1" dirty="0"/>
            </a:br>
            <a:r>
              <a:rPr lang="en-US" altLang="en-US" sz="2800" dirty="0"/>
              <a:t>Bob Allan</a:t>
            </a:r>
            <a:r>
              <a:rPr lang="en-US" sz="2800" dirty="0"/>
              <a:t> (The </a:t>
            </a:r>
            <a:r>
              <a:rPr lang="en-US" sz="2800" dirty="0" err="1"/>
              <a:t>Siemon</a:t>
            </a:r>
            <a:r>
              <a:rPr lang="en-US" sz="2800" dirty="0"/>
              <a:t> Company)</a:t>
            </a:r>
            <a:br>
              <a:rPr lang="en-US" altLang="en-US" sz="2800" dirty="0"/>
            </a:br>
            <a:endParaRPr lang="en-US" altLang="en-US" sz="1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19" name="Content Placeholder 1">
            <a:extLst>
              <a:ext uri="{FF2B5EF4-FFF2-40B4-BE49-F238E27FC236}">
                <a16:creationId xmlns:a16="http://schemas.microsoft.com/office/drawing/2014/main" id="{BFA5C62F-C11C-404A-926C-35704A67471C}"/>
              </a:ext>
            </a:extLst>
          </p:cNvPr>
          <p:cNvSpPr txBox="1">
            <a:spLocks noChangeArrowheads="1"/>
          </p:cNvSpPr>
          <p:nvPr/>
        </p:nvSpPr>
        <p:spPr>
          <a:xfrm>
            <a:off x="480396" y="4802282"/>
            <a:ext cx="11356470"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300" dirty="0"/>
              <a:t>The CABA Intelligent Buildings Council works to strengthen the large building automation industry through innovative technology-driven research projects.  The Council was established in 2001 by CABA to specifically review opportunities, take strategic action and monitor initiatives that relate to integrated systems and automation in the large building sector.  The Council's projects promote the next generation of intelligent building technologies and incorporates a holistic approach that optimizes building performance and savings. </a:t>
            </a:r>
            <a:r>
              <a:rPr lang="en-US" altLang="en-US" sz="1300" dirty="0">
                <a:hlinkClick r:id="rId2"/>
              </a:rPr>
              <a:t>www.caba.org/ibc</a:t>
            </a:r>
            <a:r>
              <a:rPr lang="en-US" altLang="en-US" sz="1300" dirty="0"/>
              <a:t> </a:t>
            </a:r>
          </a:p>
        </p:txBody>
      </p:sp>
      <p:sp>
        <p:nvSpPr>
          <p:cNvPr id="31" name="Rectangle 5">
            <a:extLst>
              <a:ext uri="{FF2B5EF4-FFF2-40B4-BE49-F238E27FC236}">
                <a16:creationId xmlns:a16="http://schemas.microsoft.com/office/drawing/2014/main" id="{0FFFDE97-0F33-4DAA-A8FB-638701428683}"/>
              </a:ext>
            </a:extLst>
          </p:cNvPr>
          <p:cNvSpPr>
            <a:spLocks noChangeArrowheads="1"/>
          </p:cNvSpPr>
          <p:nvPr/>
        </p:nvSpPr>
        <p:spPr bwMode="auto">
          <a:xfrm>
            <a:off x="6160913" y="2748054"/>
            <a:ext cx="2266101" cy="1393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Bob Allan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Global Business Development Manager, Intelligent Buildings</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The </a:t>
            </a:r>
            <a:r>
              <a:rPr lang="en-US" altLang="en-US" sz="1600" dirty="0" err="1">
                <a:solidFill>
                  <a:schemeClr val="tx1"/>
                </a:solidFill>
                <a:ea typeface="SimSun" pitchFamily="2" charset="-122"/>
                <a:cs typeface="Arial" pitchFamily="34" charset="0"/>
              </a:rPr>
              <a:t>Siemon</a:t>
            </a:r>
            <a:r>
              <a:rPr lang="en-US" altLang="en-US" sz="1600" dirty="0">
                <a:solidFill>
                  <a:schemeClr val="tx1"/>
                </a:solidFill>
                <a:ea typeface="SimSun" pitchFamily="2" charset="-122"/>
                <a:cs typeface="Arial" pitchFamily="34" charset="0"/>
              </a:rPr>
              <a:t> Company</a:t>
            </a:r>
          </a:p>
        </p:txBody>
      </p:sp>
      <p:pic>
        <p:nvPicPr>
          <p:cNvPr id="35" name="Picture 15" descr="Robert (Bob) Lane">
            <a:extLst>
              <a:ext uri="{FF2B5EF4-FFF2-40B4-BE49-F238E27FC236}">
                <a16:creationId xmlns:a16="http://schemas.microsoft.com/office/drawing/2014/main" id="{22CB4335-C959-482C-8398-30BC363FB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085" y="1172265"/>
            <a:ext cx="1599430" cy="163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ob Allan">
            <a:extLst>
              <a:ext uri="{FF2B5EF4-FFF2-40B4-BE49-F238E27FC236}">
                <a16:creationId xmlns:a16="http://schemas.microsoft.com/office/drawing/2014/main" id="{940EAE47-5ED3-4190-AE81-60E67EA43EE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732" t="12720" r="18510" b="16382"/>
          <a:stretch/>
        </p:blipFill>
        <p:spPr bwMode="auto">
          <a:xfrm>
            <a:off x="6233446" y="1146094"/>
            <a:ext cx="1599430" cy="1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
            <a:extLst>
              <a:ext uri="{FF2B5EF4-FFF2-40B4-BE49-F238E27FC236}">
                <a16:creationId xmlns:a16="http://schemas.microsoft.com/office/drawing/2014/main" id="{C86F1097-EA2C-443A-BCFA-1FDC47FB3B35}"/>
              </a:ext>
            </a:extLst>
          </p:cNvPr>
          <p:cNvSpPr>
            <a:spLocks noChangeArrowheads="1"/>
          </p:cNvSpPr>
          <p:nvPr/>
        </p:nvSpPr>
        <p:spPr bwMode="auto">
          <a:xfrm>
            <a:off x="3347956" y="2771695"/>
            <a:ext cx="2148635" cy="1369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&amp; Managing Partner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Robert H. Lane and Associates Inc.</a:t>
            </a:r>
            <a:endParaRPr lang="en-CA" altLang="en-US" sz="1600" dirty="0">
              <a:solidFill>
                <a:schemeClr val="tx1"/>
              </a:solidFill>
              <a:ea typeface="SimSun" pitchFamily="2" charset="-122"/>
              <a:cs typeface="Arial" pitchFamily="34" charset="0"/>
            </a:endParaRPr>
          </a:p>
        </p:txBody>
      </p:sp>
      <p:pic>
        <p:nvPicPr>
          <p:cNvPr id="38" name="Picture 6" descr="Image result for the siemon company logo">
            <a:extLst>
              <a:ext uri="{FF2B5EF4-FFF2-40B4-BE49-F238E27FC236}">
                <a16:creationId xmlns:a16="http://schemas.microsoft.com/office/drawing/2014/main" id="{02E81091-DF62-411D-AA21-8DB191B5C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9889" y="4152510"/>
            <a:ext cx="1804055" cy="6005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Lane Consulting">
            <a:extLst>
              <a:ext uri="{FF2B5EF4-FFF2-40B4-BE49-F238E27FC236}">
                <a16:creationId xmlns:a16="http://schemas.microsoft.com/office/drawing/2014/main" id="{917B7615-CBAC-4B21-8CAF-E917F2B9D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606" y="4173206"/>
            <a:ext cx="1214711" cy="5573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sha Chandrashekar">
            <a:extLst>
              <a:ext uri="{FF2B5EF4-FFF2-40B4-BE49-F238E27FC236}">
                <a16:creationId xmlns:a16="http://schemas.microsoft.com/office/drawing/2014/main" id="{ACA6A063-31BC-4A91-9C62-478ABE9B4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906" y="1192495"/>
            <a:ext cx="1613199" cy="1613199"/>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a:extLst>
              <a:ext uri="{FF2B5EF4-FFF2-40B4-BE49-F238E27FC236}">
                <a16:creationId xmlns:a16="http://schemas.microsoft.com/office/drawing/2014/main" id="{BC18B817-EC74-4D59-9375-5B8440D38BE8}"/>
              </a:ext>
            </a:extLst>
          </p:cNvPr>
          <p:cNvSpPr>
            <a:spLocks noChangeArrowheads="1"/>
          </p:cNvSpPr>
          <p:nvPr/>
        </p:nvSpPr>
        <p:spPr bwMode="auto">
          <a:xfrm>
            <a:off x="480396" y="2813251"/>
            <a:ext cx="2446049" cy="132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ormAutofit fontScale="92500" lnSpcReduction="10000"/>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Honeywell International Inc</a:t>
            </a:r>
          </a:p>
        </p:txBody>
      </p:sp>
      <p:pic>
        <p:nvPicPr>
          <p:cNvPr id="43" name="Picture 42">
            <a:extLst>
              <a:ext uri="{FF2B5EF4-FFF2-40B4-BE49-F238E27FC236}">
                <a16:creationId xmlns:a16="http://schemas.microsoft.com/office/drawing/2014/main" id="{DC581594-6A58-4E61-837A-FED11E50D6CE}"/>
              </a:ext>
            </a:extLst>
          </p:cNvPr>
          <p:cNvPicPr>
            <a:picLocks noChangeAspect="1"/>
          </p:cNvPicPr>
          <p:nvPr/>
        </p:nvPicPr>
        <p:blipFill rotWithShape="1">
          <a:blip r:embed="rId8"/>
          <a:srcRect l="8992" t="36439" r="10686" b="38325"/>
          <a:stretch/>
        </p:blipFill>
        <p:spPr>
          <a:xfrm>
            <a:off x="492974" y="4237578"/>
            <a:ext cx="1733312" cy="420721"/>
          </a:xfrm>
          <a:prstGeom prst="rect">
            <a:avLst/>
          </a:prstGeom>
        </p:spPr>
      </p:pic>
    </p:spTree>
    <p:extLst>
      <p:ext uri="{BB962C8B-B14F-4D97-AF65-F5344CB8AC3E}">
        <p14:creationId xmlns:p14="http://schemas.microsoft.com/office/powerpoint/2010/main" val="3528939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en-US" sz="2800" dirty="0"/>
              <a:t>Robert Lane (Robert H. Lane and Associates Inc.)</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8.1 Past Events Overview </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30</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5" name="TextBox 4">
            <a:extLst>
              <a:ext uri="{FF2B5EF4-FFF2-40B4-BE49-F238E27FC236}">
                <a16:creationId xmlns:a16="http://schemas.microsoft.com/office/drawing/2014/main" id="{3B3B09B2-2B1B-4608-A50D-8C27F4A2FF14}"/>
              </a:ext>
            </a:extLst>
          </p:cNvPr>
          <p:cNvSpPr txBox="1"/>
          <p:nvPr/>
        </p:nvSpPr>
        <p:spPr>
          <a:xfrm>
            <a:off x="975946" y="2319338"/>
            <a:ext cx="6936154" cy="3379275"/>
          </a:xfrm>
          <a:prstGeom prst="rect">
            <a:avLst/>
          </a:prstGeom>
          <a:noFill/>
        </p:spPr>
        <p:txBody>
          <a:bodyPr wrap="square" numCol="1" rtlCol="0">
            <a:normAutofit/>
          </a:bodyPr>
          <a:lstStyle/>
          <a:p>
            <a:pPr lvl="0"/>
            <a:r>
              <a:rPr lang="en-CA" sz="2500" b="1" dirty="0">
                <a:solidFill>
                  <a:srgbClr val="464646"/>
                </a:solidFill>
              </a:rPr>
              <a:t>BICSI</a:t>
            </a:r>
          </a:p>
          <a:p>
            <a:pPr lvl="0"/>
            <a:r>
              <a:rPr lang="en-CA" sz="2500" b="1" dirty="0">
                <a:solidFill>
                  <a:srgbClr val="464646"/>
                </a:solidFill>
              </a:rPr>
              <a:t>January 30 - February 3, 2022 </a:t>
            </a:r>
          </a:p>
          <a:p>
            <a:pPr lvl="0"/>
            <a:r>
              <a:rPr lang="en-CA" sz="2500" b="1" dirty="0">
                <a:solidFill>
                  <a:srgbClr val="464646"/>
                </a:solidFill>
              </a:rPr>
              <a:t>Orlando, FL USA</a:t>
            </a:r>
          </a:p>
          <a:p>
            <a:pPr lvl="0"/>
            <a:endParaRPr lang="en-CA" sz="2500" b="1" dirty="0">
              <a:solidFill>
                <a:srgbClr val="464646"/>
              </a:solidFill>
            </a:endParaRPr>
          </a:p>
          <a:p>
            <a:pPr lvl="0"/>
            <a:r>
              <a:rPr lang="en-CA" sz="2500" b="1" dirty="0">
                <a:solidFill>
                  <a:srgbClr val="464646"/>
                </a:solidFill>
              </a:rPr>
              <a:t>AHR Expo</a:t>
            </a:r>
          </a:p>
          <a:p>
            <a:pPr lvl="0"/>
            <a:r>
              <a:rPr lang="en-CA" sz="2500" b="1" dirty="0">
                <a:solidFill>
                  <a:srgbClr val="464646"/>
                </a:solidFill>
              </a:rPr>
              <a:t>January 31 - February 2, 2022 </a:t>
            </a:r>
          </a:p>
          <a:p>
            <a:pPr lvl="0"/>
            <a:r>
              <a:rPr lang="en-CA" sz="2500" b="1" dirty="0">
                <a:solidFill>
                  <a:srgbClr val="464646"/>
                </a:solidFill>
              </a:rPr>
              <a:t>Las Vegas, NV USA</a:t>
            </a:r>
          </a:p>
        </p:txBody>
      </p:sp>
      <p:pic>
        <p:nvPicPr>
          <p:cNvPr id="1028" name="Picture 4" descr="Calendar Icon | OS X Yosemite Preview Iconset | johanchalibert">
            <a:extLst>
              <a:ext uri="{FF2B5EF4-FFF2-40B4-BE49-F238E27FC236}">
                <a16:creationId xmlns:a16="http://schemas.microsoft.com/office/drawing/2014/main" id="{DE054D08-13E2-4B13-897E-D1576C909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338" y="1603901"/>
            <a:ext cx="3675062" cy="3675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58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199" y="41865"/>
            <a:ext cx="9358263" cy="843960"/>
          </a:xfrm>
        </p:spPr>
        <p:txBody>
          <a:bodyPr/>
          <a:lstStyle/>
          <a:p>
            <a:r>
              <a:rPr lang="en-US" b="1" dirty="0"/>
              <a:t>8.  Announcements</a:t>
            </a:r>
            <a:br>
              <a:rPr lang="en-US" b="1" dirty="0"/>
            </a:br>
            <a:r>
              <a:rPr lang="en-US" sz="2800" dirty="0"/>
              <a:t>Robert Lane (Robert H. Lane and Associates Inc.)</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3388" y="1603901"/>
            <a:ext cx="6770687" cy="528637"/>
          </a:xfrm>
        </p:spPr>
        <p:txBody>
          <a:bodyPr>
            <a:normAutofit/>
          </a:bodyPr>
          <a:lstStyle/>
          <a:p>
            <a:pPr marL="0" indent="0">
              <a:buNone/>
            </a:pPr>
            <a:r>
              <a:rPr lang="en-US" dirty="0"/>
              <a:t>8.2 Upcoming Events</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31</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975946" y="2319338"/>
            <a:ext cx="5111774" cy="3379275"/>
          </a:xfrm>
          <a:prstGeom prst="rect">
            <a:avLst/>
          </a:prstGeom>
          <a:noFill/>
        </p:spPr>
        <p:txBody>
          <a:bodyPr wrap="square" numCol="1" rtlCol="0">
            <a:normAutofit/>
          </a:bodyPr>
          <a:lstStyle/>
          <a:p>
            <a:pPr lvl="0"/>
            <a:r>
              <a:rPr lang="en-CA" sz="2500" b="1" dirty="0" err="1">
                <a:solidFill>
                  <a:srgbClr val="464646"/>
                </a:solidFill>
              </a:rPr>
              <a:t>CXEnergy</a:t>
            </a:r>
            <a:endParaRPr lang="en-CA" sz="2500" b="1" dirty="0">
              <a:solidFill>
                <a:srgbClr val="464646"/>
              </a:solidFill>
            </a:endParaRPr>
          </a:p>
          <a:p>
            <a:pPr lvl="0"/>
            <a:r>
              <a:rPr lang="en-CA" sz="2500" b="1" dirty="0">
                <a:solidFill>
                  <a:srgbClr val="464646"/>
                </a:solidFill>
              </a:rPr>
              <a:t>April 19-22, 2022 </a:t>
            </a:r>
          </a:p>
          <a:p>
            <a:pPr lvl="0"/>
            <a:r>
              <a:rPr lang="en-CA" sz="2500" b="1" dirty="0">
                <a:solidFill>
                  <a:srgbClr val="464646"/>
                </a:solidFill>
              </a:rPr>
              <a:t>Orlando, FL USA</a:t>
            </a:r>
          </a:p>
          <a:p>
            <a:pPr lvl="0"/>
            <a:endParaRPr lang="en-CA" sz="2500" b="1" dirty="0">
              <a:solidFill>
                <a:srgbClr val="464646"/>
              </a:solidFill>
            </a:endParaRPr>
          </a:p>
          <a:p>
            <a:pPr lvl="0"/>
            <a:r>
              <a:rPr lang="en-CA" sz="2500" b="1" dirty="0" err="1">
                <a:solidFill>
                  <a:srgbClr val="464646"/>
                </a:solidFill>
              </a:rPr>
              <a:t>Distributech</a:t>
            </a:r>
            <a:r>
              <a:rPr lang="en-CA" sz="2500" b="1" dirty="0">
                <a:solidFill>
                  <a:srgbClr val="464646"/>
                </a:solidFill>
              </a:rPr>
              <a:t> International</a:t>
            </a:r>
          </a:p>
          <a:p>
            <a:pPr lvl="0"/>
            <a:r>
              <a:rPr lang="en-CA" sz="2500" b="1" dirty="0">
                <a:solidFill>
                  <a:srgbClr val="464646"/>
                </a:solidFill>
              </a:rPr>
              <a:t>May 23-25, 2022</a:t>
            </a:r>
          </a:p>
          <a:p>
            <a:pPr lvl="0"/>
            <a:r>
              <a:rPr lang="en-CA" sz="2500" b="1" dirty="0">
                <a:solidFill>
                  <a:srgbClr val="464646"/>
                </a:solidFill>
              </a:rPr>
              <a:t>Dallas, TX USA</a:t>
            </a:r>
          </a:p>
        </p:txBody>
      </p:sp>
      <p:pic>
        <p:nvPicPr>
          <p:cNvPr id="5" name="Picture 4" descr="Event Management Proposal ! How to write Event Proposal !">
            <a:extLst>
              <a:ext uri="{FF2B5EF4-FFF2-40B4-BE49-F238E27FC236}">
                <a16:creationId xmlns:a16="http://schemas.microsoft.com/office/drawing/2014/main" id="{A7CE0624-DE4C-4238-8618-DC619B9FF7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081" y="2627332"/>
            <a:ext cx="5474969" cy="2281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5616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96" y="2726967"/>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www.caba.org/ibc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9332006" cy="447675"/>
          </a:xfrm>
        </p:spPr>
        <p:txBody>
          <a:bodyPr/>
          <a:lstStyle/>
          <a:p>
            <a:r>
              <a:rPr lang="en-US" b="1" dirty="0"/>
              <a:t>8.  Adjournment</a:t>
            </a:r>
            <a:br>
              <a:rPr lang="en-US" dirty="0"/>
            </a:br>
            <a:r>
              <a:rPr lang="en-US" altLang="en-US" sz="2800" dirty="0"/>
              <a:t>Bob Allan</a:t>
            </a:r>
            <a:r>
              <a:rPr lang="en-US" sz="2800" dirty="0"/>
              <a:t> (The </a:t>
            </a:r>
            <a:r>
              <a:rPr lang="en-US" sz="2800" dirty="0" err="1"/>
              <a:t>Siemon</a:t>
            </a:r>
            <a:r>
              <a:rPr lang="en-US" sz="2800" dirty="0"/>
              <a:t> Company)</a:t>
            </a:r>
            <a:endParaRPr lang="en-US" dirty="0"/>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32</a:t>
            </a:fld>
            <a:endParaRPr lang="en-US" dirty="0"/>
          </a:p>
        </p:txBody>
      </p:sp>
      <p:sp>
        <p:nvSpPr>
          <p:cNvPr id="8" name="Rectangle 7">
            <a:extLst>
              <a:ext uri="{FF2B5EF4-FFF2-40B4-BE49-F238E27FC236}">
                <a16:creationId xmlns:a16="http://schemas.microsoft.com/office/drawing/2014/main" id="{994CAA25-984D-4484-838B-9B092E7155F2}"/>
              </a:ext>
            </a:extLst>
          </p:cNvPr>
          <p:cNvSpPr/>
          <p:nvPr/>
        </p:nvSpPr>
        <p:spPr>
          <a:xfrm>
            <a:off x="1855365" y="1957898"/>
            <a:ext cx="8481267" cy="492443"/>
          </a:xfrm>
          <a:prstGeom prst="rect">
            <a:avLst/>
          </a:prstGeom>
          <a:solidFill>
            <a:schemeClr val="accent5"/>
          </a:solidFill>
          <a:ln w="47625">
            <a:solidFill>
              <a:schemeClr val="tx2"/>
            </a:solidFill>
          </a:ln>
        </p:spPr>
        <p:txBody>
          <a:bodyPr wrap="square">
            <a:spAutoFit/>
          </a:bodyPr>
          <a:lstStyle/>
          <a:p>
            <a:pPr lvl="0" algn="ctr"/>
            <a:r>
              <a:rPr lang="en-US" sz="2500" b="1" dirty="0">
                <a:solidFill>
                  <a:srgbClr val="E83E1D"/>
                </a:solidFill>
              </a:rPr>
              <a:t>Next IBC Meeting:</a:t>
            </a:r>
            <a:r>
              <a:rPr lang="en-US" sz="2600" dirty="0">
                <a:solidFill>
                  <a:schemeClr val="tx2"/>
                </a:solidFill>
              </a:rPr>
              <a:t> </a:t>
            </a:r>
            <a:r>
              <a:rPr lang="en-US" sz="2600" b="1" dirty="0">
                <a:solidFill>
                  <a:schemeClr val="tx2"/>
                </a:solidFill>
              </a:rPr>
              <a:t>Tuesday, May 10, 2022</a:t>
            </a:r>
          </a:p>
        </p:txBody>
      </p:sp>
      <p:pic>
        <p:nvPicPr>
          <p:cNvPr id="7" name="Picture 2" descr="http://www.caba.org/images/caba-intelligent-buildings-council.png">
            <a:extLst>
              <a:ext uri="{FF2B5EF4-FFF2-40B4-BE49-F238E27FC236}">
                <a16:creationId xmlns:a16="http://schemas.microsoft.com/office/drawing/2014/main" id="{574274C9-DB05-4BB5-B7E1-F66B66496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12"/>
          <a:stretch/>
        </p:blipFill>
        <p:spPr bwMode="auto">
          <a:xfrm>
            <a:off x="4381499" y="4406508"/>
            <a:ext cx="3429000" cy="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1865"/>
            <a:ext cx="9312479" cy="447675"/>
          </a:xfrm>
        </p:spPr>
        <p:txBody>
          <a:bodyPr/>
          <a:lstStyle/>
          <a:p>
            <a:r>
              <a:rPr lang="en-US" b="1" dirty="0"/>
              <a:t>3.  Administrative </a:t>
            </a:r>
            <a:br>
              <a:rPr lang="en-US" dirty="0"/>
            </a:br>
            <a:r>
              <a:rPr lang="en-US" altLang="en-US" sz="3200" dirty="0"/>
              <a:t>Bob Allan</a:t>
            </a:r>
            <a:r>
              <a:rPr lang="en-US" sz="3200" dirty="0"/>
              <a:t> (The </a:t>
            </a:r>
            <a:r>
              <a:rPr lang="en-US" sz="3200" dirty="0" err="1"/>
              <a:t>Siemon</a:t>
            </a:r>
            <a:r>
              <a:rPr lang="en-US" sz="3200" dirty="0"/>
              <a:t> Company)</a:t>
            </a:r>
            <a:endParaRPr lang="en-US" dirty="0"/>
          </a:p>
        </p:txBody>
      </p:sp>
      <p:sp>
        <p:nvSpPr>
          <p:cNvPr id="6" name="Text Placeholder 5">
            <a:extLst>
              <a:ext uri="{FF2B5EF4-FFF2-40B4-BE49-F238E27FC236}">
                <a16:creationId xmlns:a16="http://schemas.microsoft.com/office/drawing/2014/main" id="{A0EE4CC9-0880-42C6-9DE7-6F418E1E107B}"/>
              </a:ext>
            </a:extLst>
          </p:cNvPr>
          <p:cNvSpPr>
            <a:spLocks noGrp="1"/>
          </p:cNvSpPr>
          <p:nvPr>
            <p:ph type="body" sz="quarter" idx="12"/>
          </p:nvPr>
        </p:nvSpPr>
        <p:spPr>
          <a:xfrm>
            <a:off x="839788" y="1233488"/>
            <a:ext cx="10512425" cy="512762"/>
          </a:xfrm>
        </p:spPr>
        <p:txBody>
          <a:bodyPr>
            <a:normAutofit fontScale="85000" lnSpcReduction="10000"/>
          </a:bodyPr>
          <a:lstStyle/>
          <a:p>
            <a:pPr marL="0" indent="0">
              <a:buNone/>
            </a:pPr>
            <a:r>
              <a:rPr lang="en-US" dirty="0"/>
              <a:t>3.1  	Motion to approve past IBC Minutes December 7, 2021: </a:t>
            </a:r>
            <a:r>
              <a:rPr lang="en-US" u="sng" dirty="0">
                <a:hlinkClick r:id="rId2"/>
              </a:rPr>
              <a:t>www.caba.org/ibc </a:t>
            </a:r>
            <a:endParaRPr lang="en-US" dirty="0"/>
          </a:p>
          <a:p>
            <a:endParaRPr lang="en-CA"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a:p>
        </p:txBody>
      </p:sp>
      <p:pic>
        <p:nvPicPr>
          <p:cNvPr id="4" name="Picture 4" descr="http://newdesignfile.com/postpic/2013/11/icon-meeting-agenda-and-minutes_332524.jpg">
            <a:extLst>
              <a:ext uri="{FF2B5EF4-FFF2-40B4-BE49-F238E27FC236}">
                <a16:creationId xmlns:a16="http://schemas.microsoft.com/office/drawing/2014/main" id="{793ED8DE-FBC1-4979-84A2-5663E439C2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59" y="2447780"/>
            <a:ext cx="3819570" cy="308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Robert Lane (Robert H. Lane and Associates Inc.)</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4.1  2021 IBC Landmark Research “AI and Predictive Maintenance in Intelligent Buildings”</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5</a:t>
            </a:fld>
            <a:endParaRPr lang="en-US"/>
          </a:p>
        </p:txBody>
      </p:sp>
      <p:pic>
        <p:nvPicPr>
          <p:cNvPr id="6" name="Picture 5">
            <a:extLst>
              <a:ext uri="{FF2B5EF4-FFF2-40B4-BE49-F238E27FC236}">
                <a16:creationId xmlns:a16="http://schemas.microsoft.com/office/drawing/2014/main" id="{A3AA1453-27DD-4DC6-9B21-16287777318F}"/>
              </a:ext>
            </a:extLst>
          </p:cNvPr>
          <p:cNvPicPr>
            <a:picLocks noChangeAspect="1"/>
          </p:cNvPicPr>
          <p:nvPr/>
        </p:nvPicPr>
        <p:blipFill>
          <a:blip r:embed="rId2"/>
          <a:stretch>
            <a:fillRect/>
          </a:stretch>
        </p:blipFill>
        <p:spPr>
          <a:xfrm>
            <a:off x="678521" y="2708991"/>
            <a:ext cx="4887007" cy="2200582"/>
          </a:xfrm>
          <a:prstGeom prst="rect">
            <a:avLst/>
          </a:prstGeom>
        </p:spPr>
      </p:pic>
      <p:grpSp>
        <p:nvGrpSpPr>
          <p:cNvPr id="13" name="Group 12">
            <a:extLst>
              <a:ext uri="{FF2B5EF4-FFF2-40B4-BE49-F238E27FC236}">
                <a16:creationId xmlns:a16="http://schemas.microsoft.com/office/drawing/2014/main" id="{DC2C925E-5CDE-4BC7-978E-190ED46E4FC6}"/>
              </a:ext>
            </a:extLst>
          </p:cNvPr>
          <p:cNvGrpSpPr/>
          <p:nvPr/>
        </p:nvGrpSpPr>
        <p:grpSpPr>
          <a:xfrm>
            <a:off x="6050440" y="2696399"/>
            <a:ext cx="5172269" cy="2139967"/>
            <a:chOff x="68740" y="296238"/>
            <a:chExt cx="11993285" cy="4503172"/>
          </a:xfrm>
        </p:grpSpPr>
        <p:pic>
          <p:nvPicPr>
            <p:cNvPr id="14" name="Picture 2" descr="CyberPower UPS Systems, Battery Backup, PDUs, USB Surge Protectors">
              <a:extLst>
                <a:ext uri="{FF2B5EF4-FFF2-40B4-BE49-F238E27FC236}">
                  <a16:creationId xmlns:a16="http://schemas.microsoft.com/office/drawing/2014/main" id="{F2C9B9D9-CA54-461C-BF68-AEAD65D56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562" y="1955650"/>
              <a:ext cx="2082331" cy="382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emperature Controller Ref. Honeywell R3h710rf0005">
              <a:extLst>
                <a:ext uri="{FF2B5EF4-FFF2-40B4-BE49-F238E27FC236}">
                  <a16:creationId xmlns:a16="http://schemas.microsoft.com/office/drawing/2014/main" id="{A2431279-A2F0-47DA-A69F-E27AE4554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459" b="32799"/>
            <a:stretch/>
          </p:blipFill>
          <p:spPr bwMode="auto">
            <a:xfrm>
              <a:off x="7562562" y="3121847"/>
              <a:ext cx="2082332" cy="46840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chneider Electric Canada | Global Specialist in Energy Management and  Automation">
              <a:extLst>
                <a:ext uri="{FF2B5EF4-FFF2-40B4-BE49-F238E27FC236}">
                  <a16:creationId xmlns:a16="http://schemas.microsoft.com/office/drawing/2014/main" id="{B173E728-512D-411B-8169-FA7726AB38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53" b="28422"/>
            <a:stretch/>
          </p:blipFill>
          <p:spPr bwMode="auto">
            <a:xfrm>
              <a:off x="68740" y="3959784"/>
              <a:ext cx="1997967" cy="8176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603410C4-AAC5-4473-939C-C2CC9A5C45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799" y="690176"/>
              <a:ext cx="1382762" cy="5546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ome | Automated Logic">
              <a:extLst>
                <a:ext uri="{FF2B5EF4-FFF2-40B4-BE49-F238E27FC236}">
                  <a16:creationId xmlns:a16="http://schemas.microsoft.com/office/drawing/2014/main" id="{BBC6D11A-856A-4665-9090-68489878CC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74" y="735226"/>
              <a:ext cx="1560701" cy="5096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Logo, company name&#10;&#10;Description automatically generated">
              <a:extLst>
                <a:ext uri="{FF2B5EF4-FFF2-40B4-BE49-F238E27FC236}">
                  <a16:creationId xmlns:a16="http://schemas.microsoft.com/office/drawing/2014/main" id="{6B59B6D9-0708-43C9-AE0B-FBC0AB7CF3E8}"/>
                </a:ext>
              </a:extLst>
            </p:cNvPr>
            <p:cNvPicPr>
              <a:picLocks noChangeAspect="1"/>
            </p:cNvPicPr>
            <p:nvPr/>
          </p:nvPicPr>
          <p:blipFill rotWithShape="1">
            <a:blip r:embed="rId8"/>
            <a:srcRect t="22927" r="-366" b="23902"/>
            <a:stretch/>
          </p:blipFill>
          <p:spPr>
            <a:xfrm>
              <a:off x="10109922" y="2798447"/>
              <a:ext cx="1781592" cy="706680"/>
            </a:xfrm>
            <a:prstGeom prst="rect">
              <a:avLst/>
            </a:prstGeom>
          </p:spPr>
        </p:pic>
        <p:pic>
          <p:nvPicPr>
            <p:cNvPr id="20" name="Picture 19" descr="BrainBox AI Raises $12M to Drive Global Growth of Autonomous Building  Technology | Business Wire">
              <a:extLst>
                <a:ext uri="{FF2B5EF4-FFF2-40B4-BE49-F238E27FC236}">
                  <a16:creationId xmlns:a16="http://schemas.microsoft.com/office/drawing/2014/main" id="{008BBDD4-2BD7-4F86-B318-8CDA52DA1612}"/>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45" t="38978" r="2708" b="38028"/>
            <a:stretch/>
          </p:blipFill>
          <p:spPr bwMode="auto">
            <a:xfrm>
              <a:off x="9978884" y="784351"/>
              <a:ext cx="2043670" cy="25833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Belimo - Belimo Americas #4 on Vimeo">
              <a:extLst>
                <a:ext uri="{FF2B5EF4-FFF2-40B4-BE49-F238E27FC236}">
                  <a16:creationId xmlns:a16="http://schemas.microsoft.com/office/drawing/2014/main" id="{F78BE24C-37ED-48E8-BE38-FFF7EACFA86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15605" y="573335"/>
              <a:ext cx="1546524" cy="61310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RETECH">
              <a:extLst>
                <a:ext uri="{FF2B5EF4-FFF2-40B4-BE49-F238E27FC236}">
                  <a16:creationId xmlns:a16="http://schemas.microsoft.com/office/drawing/2014/main" id="{4F7D3D0B-4066-4D71-BE2A-D7DD1FB5B7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59318" y="3023451"/>
              <a:ext cx="1715722" cy="44036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0229DE4D-6165-4A24-8768-0AF1CFE007B1}"/>
                </a:ext>
              </a:extLst>
            </p:cNvPr>
            <p:cNvPicPr>
              <a:picLocks noChangeAspect="1"/>
            </p:cNvPicPr>
            <p:nvPr/>
          </p:nvPicPr>
          <p:blipFill>
            <a:blip r:embed="rId12"/>
            <a:stretch>
              <a:fillRect/>
            </a:stretch>
          </p:blipFill>
          <p:spPr>
            <a:xfrm>
              <a:off x="8005655" y="296238"/>
              <a:ext cx="1196146" cy="976227"/>
            </a:xfrm>
            <a:prstGeom prst="rect">
              <a:avLst/>
            </a:prstGeom>
          </p:spPr>
        </p:pic>
        <p:pic>
          <p:nvPicPr>
            <p:cNvPr id="24" name="Picture 2" descr="Broan-NuTone LLC Vacuum System Exhaust Vent CI330 | Warshauer Electric  Supply">
              <a:extLst>
                <a:ext uri="{FF2B5EF4-FFF2-40B4-BE49-F238E27FC236}">
                  <a16:creationId xmlns:a16="http://schemas.microsoft.com/office/drawing/2014/main" id="{B57D4B76-9E2C-43A3-B0F3-9CF94F14B4F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5167" y="1799831"/>
              <a:ext cx="1485114" cy="7425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Watts Water Technologies “Cuts Ribbon” on NH Foundry | Business Wire">
              <a:extLst>
                <a:ext uri="{FF2B5EF4-FFF2-40B4-BE49-F238E27FC236}">
                  <a16:creationId xmlns:a16="http://schemas.microsoft.com/office/drawing/2014/main" id="{76A43285-6D31-47CC-B326-5C5756261FE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39410" y="4123745"/>
              <a:ext cx="2122615" cy="4897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Siemens-Logo | EIT RawMaterials">
              <a:extLst>
                <a:ext uri="{FF2B5EF4-FFF2-40B4-BE49-F238E27FC236}">
                  <a16:creationId xmlns:a16="http://schemas.microsoft.com/office/drawing/2014/main" id="{49442B4B-5082-4181-A525-FB447395CA1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33403" y="3881928"/>
              <a:ext cx="2167551" cy="91748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a:extLst>
                <a:ext uri="{FF2B5EF4-FFF2-40B4-BE49-F238E27FC236}">
                  <a16:creationId xmlns:a16="http://schemas.microsoft.com/office/drawing/2014/main" id="{F6AD449D-1EB4-47E3-9975-A0E4F3240DDC}"/>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082" t="28107" r="2310" b="27878"/>
            <a:stretch/>
          </p:blipFill>
          <p:spPr bwMode="auto">
            <a:xfrm>
              <a:off x="5189229" y="4096535"/>
              <a:ext cx="1909116" cy="48826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3F4EF237-6083-465D-AB0B-474FBDB37066}"/>
                </a:ext>
              </a:extLst>
            </p:cNvPr>
            <p:cNvPicPr>
              <a:picLocks noChangeAspect="1"/>
            </p:cNvPicPr>
            <p:nvPr/>
          </p:nvPicPr>
          <p:blipFill>
            <a:blip r:embed="rId17"/>
            <a:stretch>
              <a:fillRect/>
            </a:stretch>
          </p:blipFill>
          <p:spPr>
            <a:xfrm>
              <a:off x="10324528" y="1780732"/>
              <a:ext cx="1352381" cy="557143"/>
            </a:xfrm>
            <a:prstGeom prst="rect">
              <a:avLst/>
            </a:prstGeom>
          </p:spPr>
        </p:pic>
        <p:pic>
          <p:nvPicPr>
            <p:cNvPr id="29" name="Picture 6" descr="Grundfos | We develop water solutions for the world. We set the standard in  terms of innovation, efficiency, reliability and sustainability. We are a  pump company connecting with millions and millions of">
              <a:extLst>
                <a:ext uri="{FF2B5EF4-FFF2-40B4-BE49-F238E27FC236}">
                  <a16:creationId xmlns:a16="http://schemas.microsoft.com/office/drawing/2014/main" id="{1ABB3891-F854-4D1E-9232-E28D599C4439}"/>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3095" t="12316" r="3174" b="11187"/>
            <a:stretch/>
          </p:blipFill>
          <p:spPr bwMode="auto">
            <a:xfrm>
              <a:off x="5197078" y="2828852"/>
              <a:ext cx="1797843" cy="67627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1F152D7-190B-4DAD-B994-733B27EE88A7}"/>
                </a:ext>
              </a:extLst>
            </p:cNvPr>
            <p:cNvPicPr>
              <a:picLocks noChangeAspect="1"/>
            </p:cNvPicPr>
            <p:nvPr/>
          </p:nvPicPr>
          <p:blipFill>
            <a:blip r:embed="rId19"/>
            <a:stretch>
              <a:fillRect/>
            </a:stretch>
          </p:blipFill>
          <p:spPr>
            <a:xfrm>
              <a:off x="2605065" y="1808465"/>
              <a:ext cx="1824229" cy="570140"/>
            </a:xfrm>
            <a:prstGeom prst="rect">
              <a:avLst/>
            </a:prstGeom>
          </p:spPr>
        </p:pic>
        <p:pic>
          <p:nvPicPr>
            <p:cNvPr id="31" name="Picture 30">
              <a:extLst>
                <a:ext uri="{FF2B5EF4-FFF2-40B4-BE49-F238E27FC236}">
                  <a16:creationId xmlns:a16="http://schemas.microsoft.com/office/drawing/2014/main" id="{A2E840DB-BB9D-4AB2-9565-CE9B4BF0F5C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744303" y="1712368"/>
              <a:ext cx="2689128" cy="917482"/>
            </a:xfrm>
            <a:prstGeom prst="rect">
              <a:avLst/>
            </a:prstGeom>
          </p:spPr>
        </p:pic>
        <p:pic>
          <p:nvPicPr>
            <p:cNvPr id="32" name="Picture 2" descr="Energy Management Association (EMA) (@EnergyMgmtAssoc) | Twitter">
              <a:extLst>
                <a:ext uri="{FF2B5EF4-FFF2-40B4-BE49-F238E27FC236}">
                  <a16:creationId xmlns:a16="http://schemas.microsoft.com/office/drawing/2014/main" id="{E0B4615B-4674-4C70-BC5E-D0FCCFC40A5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6637" y="2782548"/>
              <a:ext cx="922176" cy="92217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rane Technologies Completes Reverse Morris Trust Transaction and Begins  Trading Today on NYSE | Business Wire">
              <a:extLst>
                <a:ext uri="{FF2B5EF4-FFF2-40B4-BE49-F238E27FC236}">
                  <a16:creationId xmlns:a16="http://schemas.microsoft.com/office/drawing/2014/main" id="{94EC4FD5-8B8F-4030-86A4-BAAA8727DDD1}"/>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768" t="24980" r="5646" b="24259"/>
            <a:stretch/>
          </p:blipFill>
          <p:spPr bwMode="auto">
            <a:xfrm>
              <a:off x="7693477" y="4074792"/>
              <a:ext cx="1820500" cy="5450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855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B730797-5635-4AA2-96F3-8091C412A1A1}"/>
              </a:ext>
            </a:extLst>
          </p:cNvPr>
          <p:cNvSpPr>
            <a:spLocks noGrp="1"/>
          </p:cNvSpPr>
          <p:nvPr>
            <p:ph type="body" sz="quarter" idx="12"/>
          </p:nvPr>
        </p:nvSpPr>
        <p:spPr>
          <a:xfrm>
            <a:off x="839788" y="1233488"/>
            <a:ext cx="10512425" cy="1555894"/>
          </a:xfrm>
        </p:spPr>
        <p:txBody>
          <a:bodyPr>
            <a:normAutofit/>
          </a:bodyPr>
          <a:lstStyle/>
          <a:p>
            <a:pPr marL="0" indent="0">
              <a:buNone/>
            </a:pPr>
            <a:r>
              <a:rPr lang="en-CA" dirty="0"/>
              <a:t>4.2  </a:t>
            </a:r>
            <a:r>
              <a:rPr lang="en-US" dirty="0"/>
              <a:t>Annual “BACS Market Sizing North America”</a:t>
            </a:r>
            <a:endParaRPr lang="en-CA" dirty="0"/>
          </a:p>
          <a:p>
            <a:pPr marL="0" indent="0">
              <a:buNone/>
            </a:pPr>
            <a:r>
              <a:rPr lang="en-CA" dirty="0"/>
              <a:t> </a:t>
            </a:r>
          </a:p>
        </p:txBody>
      </p:sp>
      <p:sp>
        <p:nvSpPr>
          <p:cNvPr id="2" name="Slide Number Placeholder 1">
            <a:extLst>
              <a:ext uri="{FF2B5EF4-FFF2-40B4-BE49-F238E27FC236}">
                <a16:creationId xmlns:a16="http://schemas.microsoft.com/office/drawing/2014/main" id="{B23BD385-FF7E-4567-AB86-449A08CBBB1C}"/>
              </a:ext>
            </a:extLst>
          </p:cNvPr>
          <p:cNvSpPr>
            <a:spLocks noGrp="1"/>
          </p:cNvSpPr>
          <p:nvPr>
            <p:ph type="sldNum" sz="quarter" idx="14"/>
          </p:nvPr>
        </p:nvSpPr>
        <p:spPr/>
        <p:txBody>
          <a:bodyPr/>
          <a:lstStyle/>
          <a:p>
            <a:fld id="{4658F449-AC56-C64A-8488-86A10DE691DA}" type="slidenum">
              <a:rPr lang="en-US" smtClean="0"/>
              <a:pPr/>
              <a:t>6</a:t>
            </a:fld>
            <a:endParaRPr lang="en-US"/>
          </a:p>
        </p:txBody>
      </p:sp>
      <p:pic>
        <p:nvPicPr>
          <p:cNvPr id="7" name="Picture 6">
            <a:extLst>
              <a:ext uri="{FF2B5EF4-FFF2-40B4-BE49-F238E27FC236}">
                <a16:creationId xmlns:a16="http://schemas.microsoft.com/office/drawing/2014/main" id="{0EEB6480-4F51-4686-931F-BCC5EEA1E35D}"/>
              </a:ext>
            </a:extLst>
          </p:cNvPr>
          <p:cNvPicPr>
            <a:picLocks noChangeAspect="1"/>
          </p:cNvPicPr>
          <p:nvPr/>
        </p:nvPicPr>
        <p:blipFill>
          <a:blip r:embed="rId2"/>
          <a:stretch>
            <a:fillRect/>
          </a:stretch>
        </p:blipFill>
        <p:spPr>
          <a:xfrm>
            <a:off x="218255" y="2350284"/>
            <a:ext cx="5877745" cy="2638793"/>
          </a:xfrm>
          <a:prstGeom prst="rect">
            <a:avLst/>
          </a:prstGeom>
        </p:spPr>
      </p:pic>
      <p:sp>
        <p:nvSpPr>
          <p:cNvPr id="11" name="Title 1">
            <a:extLst>
              <a:ext uri="{FF2B5EF4-FFF2-40B4-BE49-F238E27FC236}">
                <a16:creationId xmlns:a16="http://schemas.microsoft.com/office/drawing/2014/main" id="{93918034-9B9D-4596-85F0-9F9E81E42410}"/>
              </a:ext>
            </a:extLst>
          </p:cNvPr>
          <p:cNvSpPr>
            <a:spLocks noGrp="1"/>
          </p:cNvSpPr>
          <p:nvPr>
            <p:ph type="title"/>
          </p:nvPr>
        </p:nvSpPr>
        <p:spPr>
          <a:xfrm>
            <a:off x="839787" y="14143"/>
            <a:ext cx="9848199" cy="447675"/>
          </a:xfrm>
        </p:spPr>
        <p:txBody>
          <a:bodyPr/>
          <a:lstStyle/>
          <a:p>
            <a:r>
              <a:rPr lang="en-US" b="1" dirty="0"/>
              <a:t>4.  Research Update</a:t>
            </a:r>
            <a:br>
              <a:rPr lang="en-US" dirty="0"/>
            </a:br>
            <a:r>
              <a:rPr lang="en-US" dirty="0"/>
              <a:t>Greg Walker (CABA)</a:t>
            </a:r>
          </a:p>
        </p:txBody>
      </p:sp>
      <p:grpSp>
        <p:nvGrpSpPr>
          <p:cNvPr id="8" name="Group 7">
            <a:extLst>
              <a:ext uri="{FF2B5EF4-FFF2-40B4-BE49-F238E27FC236}">
                <a16:creationId xmlns:a16="http://schemas.microsoft.com/office/drawing/2014/main" id="{F438350F-1641-4B77-9B57-55FFED062487}"/>
              </a:ext>
            </a:extLst>
          </p:cNvPr>
          <p:cNvGrpSpPr/>
          <p:nvPr/>
        </p:nvGrpSpPr>
        <p:grpSpPr>
          <a:xfrm>
            <a:off x="6543091" y="2384326"/>
            <a:ext cx="5295830" cy="2638794"/>
            <a:chOff x="400296" y="521592"/>
            <a:chExt cx="6336799" cy="3049440"/>
          </a:xfrm>
        </p:grpSpPr>
        <p:pic>
          <p:nvPicPr>
            <p:cNvPr id="9" name="Picture 4" descr="Temperature Controller Ref. Honeywell R3h710rf0005">
              <a:extLst>
                <a:ext uri="{FF2B5EF4-FFF2-40B4-BE49-F238E27FC236}">
                  <a16:creationId xmlns:a16="http://schemas.microsoft.com/office/drawing/2014/main" id="{D11346AF-E78E-4AE3-AABF-8F7D496AA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459" b="32799"/>
            <a:stretch/>
          </p:blipFill>
          <p:spPr bwMode="auto">
            <a:xfrm>
              <a:off x="4654763" y="1734153"/>
              <a:ext cx="2082332" cy="4684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chneider Electric Canada | Global Specialist in Energy Management and  Automation">
              <a:extLst>
                <a:ext uri="{FF2B5EF4-FFF2-40B4-BE49-F238E27FC236}">
                  <a16:creationId xmlns:a16="http://schemas.microsoft.com/office/drawing/2014/main" id="{37D7F50C-D750-4534-BF64-4CB246FDD1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653" b="28422"/>
            <a:stretch/>
          </p:blipFill>
          <p:spPr bwMode="auto">
            <a:xfrm>
              <a:off x="2499310" y="2753360"/>
              <a:ext cx="1997967" cy="8176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01F70CDE-6B12-4426-813B-F1A2ACA80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914" y="602552"/>
              <a:ext cx="1382762" cy="5546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ome | Automated Logic">
              <a:extLst>
                <a:ext uri="{FF2B5EF4-FFF2-40B4-BE49-F238E27FC236}">
                  <a16:creationId xmlns:a16="http://schemas.microsoft.com/office/drawing/2014/main" id="{9FD46619-36BC-49AD-9714-82831C5943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222" y="625077"/>
              <a:ext cx="1560701" cy="5096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elimo - Belimo Americas #4 on Vimeo">
              <a:extLst>
                <a:ext uri="{FF2B5EF4-FFF2-40B4-BE49-F238E27FC236}">
                  <a16:creationId xmlns:a16="http://schemas.microsoft.com/office/drawing/2014/main" id="{0F513A17-C87E-442E-AE35-A789BD6CD0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2667" y="521592"/>
              <a:ext cx="1546524" cy="6131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iemens-Logo | EIT RawMaterials">
              <a:extLst>
                <a:ext uri="{FF2B5EF4-FFF2-40B4-BE49-F238E27FC236}">
                  <a16:creationId xmlns:a16="http://schemas.microsoft.com/office/drawing/2014/main" id="{2504ED78-72DF-49A8-B1FA-D62238191E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0722" y="2688042"/>
              <a:ext cx="1931752" cy="8176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C38113EE-3FF0-4301-9314-CA43339B268C}"/>
                </a:ext>
              </a:extLst>
            </p:cNvPr>
            <p:cNvPicPr>
              <a:picLocks noChangeAspect="1"/>
            </p:cNvPicPr>
            <p:nvPr/>
          </p:nvPicPr>
          <p:blipFill>
            <a:blip r:embed="rId9"/>
            <a:stretch>
              <a:fillRect/>
            </a:stretch>
          </p:blipFill>
          <p:spPr>
            <a:xfrm>
              <a:off x="617381" y="1664597"/>
              <a:ext cx="1352381" cy="557143"/>
            </a:xfrm>
            <a:prstGeom prst="rect">
              <a:avLst/>
            </a:prstGeom>
          </p:spPr>
        </p:pic>
        <p:pic>
          <p:nvPicPr>
            <p:cNvPr id="18" name="Picture 2" descr="Distech Controls — Performance Automation Solutions, Inc.">
              <a:extLst>
                <a:ext uri="{FF2B5EF4-FFF2-40B4-BE49-F238E27FC236}">
                  <a16:creationId xmlns:a16="http://schemas.microsoft.com/office/drawing/2014/main" id="{2392E44B-9FDE-4A83-B275-AF2BD8FB132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5758"/>
            <a:stretch/>
          </p:blipFill>
          <p:spPr bwMode="auto">
            <a:xfrm>
              <a:off x="2715206" y="1627273"/>
              <a:ext cx="1566177" cy="7507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Download Johnson Controls Logo PNG Image for Free">
              <a:extLst>
                <a:ext uri="{FF2B5EF4-FFF2-40B4-BE49-F238E27FC236}">
                  <a16:creationId xmlns:a16="http://schemas.microsoft.com/office/drawing/2014/main" id="{432378B7-986C-4BEF-A731-897B468A473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296" y="2597331"/>
              <a:ext cx="1786549" cy="8176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3155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1CEB081-CD23-4709-BA68-D3043B6010C2}"/>
              </a:ext>
            </a:extLst>
          </p:cNvPr>
          <p:cNvSpPr>
            <a:spLocks noGrp="1"/>
          </p:cNvSpPr>
          <p:nvPr>
            <p:ph type="body" sz="quarter" idx="12"/>
          </p:nvPr>
        </p:nvSpPr>
        <p:spPr>
          <a:xfrm>
            <a:off x="323850" y="1233488"/>
            <a:ext cx="11687175" cy="528200"/>
          </a:xfrm>
        </p:spPr>
        <p:txBody>
          <a:bodyPr>
            <a:normAutofit fontScale="92500"/>
          </a:bodyPr>
          <a:lstStyle/>
          <a:p>
            <a:pPr marL="0" indent="0">
              <a:buNone/>
            </a:pPr>
            <a:r>
              <a:rPr lang="en-US" dirty="0"/>
              <a:t>“</a:t>
            </a:r>
            <a:r>
              <a:rPr lang="en-CA" dirty="0"/>
              <a:t>Environment, Social and Governance in buildings of less than 20,000 </a:t>
            </a:r>
            <a:r>
              <a:rPr lang="en-CA" dirty="0" err="1"/>
              <a:t>sq.ft</a:t>
            </a:r>
            <a:r>
              <a:rPr lang="en-US" dirty="0"/>
              <a:t>” (30 min)</a:t>
            </a:r>
            <a:endParaRPr lang="en-CA" dirty="0"/>
          </a:p>
        </p:txBody>
      </p:sp>
      <p:sp>
        <p:nvSpPr>
          <p:cNvPr id="15" name="Slide Number Placeholder 1">
            <a:extLst>
              <a:ext uri="{FF2B5EF4-FFF2-40B4-BE49-F238E27FC236}">
                <a16:creationId xmlns:a16="http://schemas.microsoft.com/office/drawing/2014/main" id="{B212BD0D-B987-4648-9162-07B9DD67B990}"/>
              </a:ext>
            </a:extLst>
          </p:cNvPr>
          <p:cNvSpPr>
            <a:spLocks noGrp="1"/>
          </p:cNvSpPr>
          <p:nvPr>
            <p:ph type="sldNum" sz="quarter" idx="14"/>
          </p:nvPr>
        </p:nvSpPr>
        <p:spPr>
          <a:xfrm>
            <a:off x="833388" y="6356351"/>
            <a:ext cx="620027" cy="352458"/>
          </a:xfrm>
        </p:spPr>
        <p:txBody>
          <a:bodyPr/>
          <a:lstStyle/>
          <a:p>
            <a:fld id="{4658F449-AC56-C64A-8488-86A10DE691DA}" type="slidenum">
              <a:rPr lang="en-US" smtClean="0"/>
              <a:pPr/>
              <a:t>7</a:t>
            </a:fld>
            <a:endParaRPr lang="en-US"/>
          </a:p>
        </p:txBody>
      </p:sp>
      <p:sp>
        <p:nvSpPr>
          <p:cNvPr id="16" name="Title 2">
            <a:extLst>
              <a:ext uri="{FF2B5EF4-FFF2-40B4-BE49-F238E27FC236}">
                <a16:creationId xmlns:a16="http://schemas.microsoft.com/office/drawing/2014/main" id="{A188A548-96A8-4D2F-8179-7CB96D16B0F5}"/>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b="1" dirty="0"/>
              <a:t>5.  Keynote</a:t>
            </a:r>
            <a:br>
              <a:rPr lang="en-US" dirty="0"/>
            </a:br>
            <a:r>
              <a:rPr lang="en-US" dirty="0"/>
              <a:t>Harsha Chandrashekar (Honeywell International, Inc.)</a:t>
            </a:r>
          </a:p>
        </p:txBody>
      </p:sp>
      <p:pic>
        <p:nvPicPr>
          <p:cNvPr id="12" name="Picture 11">
            <a:extLst>
              <a:ext uri="{FF2B5EF4-FFF2-40B4-BE49-F238E27FC236}">
                <a16:creationId xmlns:a16="http://schemas.microsoft.com/office/drawing/2014/main" id="{37E4BE3F-0478-417C-B635-345DA7AAA6A9}"/>
              </a:ext>
            </a:extLst>
          </p:cNvPr>
          <p:cNvPicPr/>
          <p:nvPr/>
        </p:nvPicPr>
        <p:blipFill>
          <a:blip r:embed="rId2"/>
          <a:stretch>
            <a:fillRect/>
          </a:stretch>
        </p:blipFill>
        <p:spPr>
          <a:xfrm>
            <a:off x="1143401" y="2205037"/>
            <a:ext cx="2248218" cy="3200400"/>
          </a:xfrm>
          <a:prstGeom prst="rect">
            <a:avLst/>
          </a:prstGeom>
        </p:spPr>
      </p:pic>
    </p:spTree>
    <p:extLst>
      <p:ext uri="{BB962C8B-B14F-4D97-AF65-F5344CB8AC3E}">
        <p14:creationId xmlns:p14="http://schemas.microsoft.com/office/powerpoint/2010/main" val="2693195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36270" y="1638486"/>
            <a:ext cx="8544296" cy="2852737"/>
          </a:xfrm>
          <a:prstGeom prst="rect">
            <a:avLst/>
          </a:prstGeom>
        </p:spPr>
        <p:txBody>
          <a:bodyPr lIns="91440" tIns="45720" rIns="91440" bIns="45720" anchor="t">
            <a:normAutofit/>
          </a:bodyPr>
          <a:lstStyle/>
          <a:p>
            <a:r>
              <a:rPr lang="en-US" sz="2400" b="1">
                <a:solidFill>
                  <a:schemeClr val="bg1"/>
                </a:solidFill>
                <a:latin typeface="Calibri"/>
                <a:cs typeface="Calibri"/>
              </a:rPr>
              <a:t>Re-Open Better </a:t>
            </a:r>
            <a:br>
              <a:rPr lang="en-US" sz="4800" b="1">
                <a:latin typeface="Calibri"/>
              </a:rPr>
            </a:br>
            <a:br>
              <a:rPr lang="en-US" sz="4800" b="1">
                <a:latin typeface="Calibri"/>
              </a:rPr>
            </a:br>
            <a:br>
              <a:rPr lang="en-US" sz="4800" b="1">
                <a:latin typeface="Calibri"/>
              </a:rPr>
            </a:br>
            <a:r>
              <a:rPr lang="en-US" sz="4800" b="1">
                <a:solidFill>
                  <a:srgbClr val="FFFF00"/>
                </a:solidFill>
                <a:latin typeface="Calibri"/>
                <a:cs typeface="Calibri"/>
              </a:rPr>
              <a:t>ESG for Buildings &lt; 20000 </a:t>
            </a:r>
            <a:r>
              <a:rPr lang="en-US" sz="4800" b="1" err="1">
                <a:solidFill>
                  <a:srgbClr val="FFFF00"/>
                </a:solidFill>
                <a:latin typeface="Calibri"/>
                <a:cs typeface="Calibri"/>
              </a:rPr>
              <a:t>sqft</a:t>
            </a:r>
            <a:endParaRPr lang="en-US" sz="4800" b="1">
              <a:solidFill>
                <a:srgbClr val="FFFF00"/>
              </a:solidFill>
              <a:latin typeface="Calibri"/>
              <a:cs typeface="Calibri"/>
            </a:endParaRPr>
          </a:p>
        </p:txBody>
      </p:sp>
      <p:sp>
        <p:nvSpPr>
          <p:cNvPr id="5" name="Text Placeholder 4"/>
          <p:cNvSpPr>
            <a:spLocks noGrp="1"/>
          </p:cNvSpPr>
          <p:nvPr>
            <p:ph type="body" idx="4294967295"/>
          </p:nvPr>
        </p:nvSpPr>
        <p:spPr>
          <a:xfrm>
            <a:off x="836357" y="4469420"/>
            <a:ext cx="6786340" cy="1500187"/>
          </a:xfrm>
          <a:prstGeom prst="rect">
            <a:avLst/>
          </a:prstGeom>
        </p:spPr>
        <p:txBody>
          <a:bodyPr lIns="91440" tIns="45720" rIns="91440" bIns="45720" anchor="t"/>
          <a:lstStyle/>
          <a:p>
            <a:pPr marL="0" indent="0">
              <a:buNone/>
            </a:pPr>
            <a:r>
              <a:rPr lang="en-US" sz="2500">
                <a:solidFill>
                  <a:schemeClr val="bg1"/>
                </a:solidFill>
              </a:rPr>
              <a:t>Minimizing Carbon Impact Further</a:t>
            </a:r>
            <a:endParaRPr lang="en-US" sz="2500">
              <a:solidFill>
                <a:schemeClr val="bg1"/>
              </a:solidFill>
              <a:cs typeface="Calibri"/>
            </a:endParaRPr>
          </a:p>
          <a:p>
            <a:pPr marL="0" indent="0">
              <a:buNone/>
            </a:pPr>
            <a:r>
              <a:rPr lang="en-US" sz="2500">
                <a:solidFill>
                  <a:schemeClr val="bg1"/>
                </a:solidFill>
              </a:rPr>
              <a:t>10 Feb 2022</a:t>
            </a:r>
            <a:endParaRPr lang="en-US" sz="2500">
              <a:solidFill>
                <a:schemeClr val="bg1"/>
              </a:solidFill>
              <a:cs typeface="Calibri"/>
            </a:endParaRPr>
          </a:p>
        </p:txBody>
      </p:sp>
    </p:spTree>
    <p:extLst>
      <p:ext uri="{BB962C8B-B14F-4D97-AF65-F5344CB8AC3E}">
        <p14:creationId xmlns:p14="http://schemas.microsoft.com/office/powerpoint/2010/main" val="38830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2E6FAA-0DAE-4EC1-BE73-69B844D9EFEB}"/>
              </a:ext>
            </a:extLst>
          </p:cNvPr>
          <p:cNvSpPr>
            <a:spLocks noGrp="1"/>
          </p:cNvSpPr>
          <p:nvPr>
            <p:ph type="title"/>
          </p:nvPr>
        </p:nvSpPr>
        <p:spPr>
          <a:xfrm>
            <a:off x="635251" y="370743"/>
            <a:ext cx="10515600" cy="1045364"/>
          </a:xfrm>
        </p:spPr>
        <p:txBody>
          <a:bodyPr vert="horz" lIns="91440" tIns="45720" rIns="91440" bIns="45720" rtlCol="0" anchor="ctr">
            <a:normAutofit/>
          </a:bodyPr>
          <a:lstStyle/>
          <a:p>
            <a:r>
              <a:rPr lang="en-US" sz="3200" b="1">
                <a:solidFill>
                  <a:schemeClr val="tx1">
                    <a:lumMod val="65000"/>
                    <a:lumOff val="35000"/>
                  </a:schemeClr>
                </a:solidFill>
                <a:latin typeface="Calibri"/>
                <a:cs typeface="Calibri"/>
              </a:rPr>
              <a:t>Setting the </a:t>
            </a:r>
            <a:r>
              <a:rPr lang="en-US" sz="3200" b="1" u="sng">
                <a:solidFill>
                  <a:schemeClr val="tx1">
                    <a:lumMod val="65000"/>
                    <a:lumOff val="35000"/>
                  </a:schemeClr>
                </a:solidFill>
                <a:latin typeface="Calibri"/>
                <a:cs typeface="Calibri"/>
              </a:rPr>
              <a:t>Energy</a:t>
            </a:r>
            <a:r>
              <a:rPr lang="en-US" sz="3200" b="1">
                <a:solidFill>
                  <a:schemeClr val="tx1">
                    <a:lumMod val="65000"/>
                    <a:lumOff val="35000"/>
                  </a:schemeClr>
                </a:solidFill>
                <a:latin typeface="Calibri"/>
                <a:cs typeface="Calibri"/>
              </a:rPr>
              <a:t> Context</a:t>
            </a:r>
            <a:endParaRPr lang="en-US" sz="2500" b="1">
              <a:solidFill>
                <a:schemeClr val="tx1">
                  <a:lumMod val="65000"/>
                  <a:lumOff val="35000"/>
                </a:schemeClr>
              </a:solidFill>
              <a:latin typeface="Calibri"/>
              <a:cs typeface="Calibri"/>
            </a:endParaRPr>
          </a:p>
        </p:txBody>
      </p:sp>
      <p:sp>
        <p:nvSpPr>
          <p:cNvPr id="6" name="Content Placeholder 5">
            <a:extLst>
              <a:ext uri="{FF2B5EF4-FFF2-40B4-BE49-F238E27FC236}">
                <a16:creationId xmlns:a16="http://schemas.microsoft.com/office/drawing/2014/main" id="{1CFAD216-0B5C-477C-B1B5-3567DFA80D90}"/>
              </a:ext>
            </a:extLst>
          </p:cNvPr>
          <p:cNvSpPr>
            <a:spLocks noGrp="1"/>
          </p:cNvSpPr>
          <p:nvPr>
            <p:ph idx="1"/>
          </p:nvPr>
        </p:nvSpPr>
        <p:spPr>
          <a:xfrm>
            <a:off x="637492" y="1361387"/>
            <a:ext cx="5076348" cy="4554589"/>
          </a:xfrm>
        </p:spPr>
        <p:txBody>
          <a:bodyPr lIns="91440" tIns="45720" rIns="91440" bIns="45720" anchor="t">
            <a:normAutofit lnSpcReduction="10000"/>
          </a:bodyPr>
          <a:lstStyle/>
          <a:p>
            <a:pPr>
              <a:spcBef>
                <a:spcPts val="0"/>
              </a:spcBef>
            </a:pPr>
            <a:r>
              <a:rPr lang="en-US" sz="1500" dirty="0">
                <a:solidFill>
                  <a:schemeClr val="tx1">
                    <a:lumMod val="65000"/>
                    <a:lumOff val="35000"/>
                  </a:schemeClr>
                </a:solidFill>
                <a:cs typeface="Calibri"/>
              </a:rPr>
              <a:t>Small Commercial Buildings* (SCBs) in Canada comprise of 68% of commercial buildings stock and 18% of commercial building energy use.</a:t>
            </a:r>
          </a:p>
          <a:p>
            <a:pPr marL="0" indent="0">
              <a:spcBef>
                <a:spcPts val="0"/>
              </a:spcBef>
              <a:buNone/>
            </a:pPr>
            <a:endParaRPr lang="en-US" sz="1500" dirty="0">
              <a:solidFill>
                <a:schemeClr val="tx1">
                  <a:lumMod val="65000"/>
                  <a:lumOff val="35000"/>
                </a:schemeClr>
              </a:solidFill>
              <a:cs typeface="Calibri"/>
            </a:endParaRPr>
          </a:p>
          <a:p>
            <a:pPr marL="0" indent="0">
              <a:spcBef>
                <a:spcPts val="0"/>
              </a:spcBef>
              <a:buNone/>
            </a:pPr>
            <a:endParaRPr lang="en-US" sz="1500" dirty="0">
              <a:solidFill>
                <a:schemeClr val="tx1">
                  <a:lumMod val="65000"/>
                  <a:lumOff val="35000"/>
                </a:schemeClr>
              </a:solidFill>
              <a:cs typeface="Calibri"/>
            </a:endParaRPr>
          </a:p>
          <a:p>
            <a:pPr>
              <a:spcBef>
                <a:spcPts val="0"/>
              </a:spcBef>
            </a:pPr>
            <a:r>
              <a:rPr lang="en-US" sz="1500" dirty="0">
                <a:solidFill>
                  <a:schemeClr val="tx1">
                    <a:lumMod val="65000"/>
                    <a:lumOff val="35000"/>
                  </a:schemeClr>
                </a:solidFill>
                <a:cs typeface="Calibri"/>
              </a:rPr>
              <a:t>For comparative context, in the US, almost up to </a:t>
            </a:r>
            <a:r>
              <a:rPr lang="en-US" sz="1500" u="sng" dirty="0">
                <a:solidFill>
                  <a:schemeClr val="tx1">
                    <a:lumMod val="65000"/>
                    <a:lumOff val="35000"/>
                  </a:schemeClr>
                </a:solidFill>
                <a:cs typeface="Calibri"/>
              </a:rPr>
              <a:t>25% of energy is wasted in SCBs</a:t>
            </a:r>
            <a:r>
              <a:rPr lang="en-US" sz="1500" dirty="0">
                <a:solidFill>
                  <a:schemeClr val="tx1">
                    <a:lumMod val="65000"/>
                    <a:lumOff val="35000"/>
                  </a:schemeClr>
                </a:solidFill>
                <a:cs typeface="Calibri"/>
              </a:rPr>
              <a:t> due to lack of intelligent controls. This leads up to a gigantic 750 trillion BTUs waste annually (just in the US).</a:t>
            </a:r>
          </a:p>
          <a:p>
            <a:pPr>
              <a:spcBef>
                <a:spcPts val="0"/>
              </a:spcBef>
            </a:pPr>
            <a:endParaRPr lang="en-US" sz="1500" dirty="0">
              <a:solidFill>
                <a:schemeClr val="tx1">
                  <a:lumMod val="65000"/>
                  <a:lumOff val="35000"/>
                </a:schemeClr>
              </a:solidFill>
              <a:cs typeface="Calibri"/>
            </a:endParaRPr>
          </a:p>
          <a:p>
            <a:pPr>
              <a:spcBef>
                <a:spcPts val="0"/>
              </a:spcBef>
            </a:pPr>
            <a:endParaRPr lang="en-US" sz="1500" dirty="0">
              <a:solidFill>
                <a:schemeClr val="tx1">
                  <a:lumMod val="65000"/>
                  <a:lumOff val="35000"/>
                </a:schemeClr>
              </a:solidFill>
              <a:cs typeface="Calibri"/>
            </a:endParaRPr>
          </a:p>
          <a:p>
            <a:pPr>
              <a:spcBef>
                <a:spcPts val="0"/>
              </a:spcBef>
            </a:pPr>
            <a:r>
              <a:rPr lang="en-US" sz="1500" dirty="0">
                <a:solidFill>
                  <a:schemeClr val="tx1">
                    <a:lumMod val="65000"/>
                    <a:lumOff val="35000"/>
                  </a:schemeClr>
                </a:solidFill>
                <a:cs typeface="Calibri"/>
              </a:rPr>
              <a:t>Use of </a:t>
            </a:r>
            <a:r>
              <a:rPr lang="en-US" sz="1500" u="sng" dirty="0">
                <a:solidFill>
                  <a:schemeClr val="tx1">
                    <a:lumMod val="65000"/>
                    <a:lumOff val="35000"/>
                  </a:schemeClr>
                </a:solidFill>
                <a:cs typeface="Calibri"/>
              </a:rPr>
              <a:t>new technology and equipment has increased significantly </a:t>
            </a:r>
            <a:r>
              <a:rPr lang="en-US" sz="1500" dirty="0">
                <a:solidFill>
                  <a:schemeClr val="tx1">
                    <a:lumMod val="65000"/>
                    <a:lumOff val="35000"/>
                  </a:schemeClr>
                </a:solidFill>
                <a:cs typeface="Calibri"/>
              </a:rPr>
              <a:t>over the past two decades. The need is to put intelligent controls to save energy in these buildings, including these new devices.</a:t>
            </a:r>
          </a:p>
          <a:p>
            <a:pPr>
              <a:spcBef>
                <a:spcPts val="0"/>
              </a:spcBef>
            </a:pPr>
            <a:endParaRPr lang="en-US" sz="1500" dirty="0">
              <a:solidFill>
                <a:schemeClr val="tx1">
                  <a:lumMod val="65000"/>
                  <a:lumOff val="35000"/>
                </a:schemeClr>
              </a:solidFill>
              <a:cs typeface="Calibri"/>
            </a:endParaRPr>
          </a:p>
          <a:p>
            <a:pPr>
              <a:spcBef>
                <a:spcPts val="0"/>
              </a:spcBef>
            </a:pPr>
            <a:endParaRPr lang="en-US" sz="1500" dirty="0">
              <a:solidFill>
                <a:schemeClr val="tx1">
                  <a:lumMod val="65000"/>
                  <a:lumOff val="35000"/>
                </a:schemeClr>
              </a:solidFill>
              <a:cs typeface="Calibri"/>
            </a:endParaRPr>
          </a:p>
          <a:p>
            <a:pPr>
              <a:spcBef>
                <a:spcPts val="0"/>
              </a:spcBef>
            </a:pPr>
            <a:r>
              <a:rPr lang="en-US" sz="1500" dirty="0">
                <a:solidFill>
                  <a:schemeClr val="tx1">
                    <a:lumMod val="65000"/>
                    <a:lumOff val="35000"/>
                  </a:schemeClr>
                </a:solidFill>
                <a:cs typeface="Calibri"/>
              </a:rPr>
              <a:t>Things gets </a:t>
            </a:r>
            <a:r>
              <a:rPr lang="en-US" sz="1500" u="sng" dirty="0">
                <a:solidFill>
                  <a:schemeClr val="tx1">
                    <a:lumMod val="65000"/>
                    <a:lumOff val="35000"/>
                  </a:schemeClr>
                </a:solidFill>
                <a:cs typeface="Calibri"/>
              </a:rPr>
              <a:t>complex</a:t>
            </a:r>
            <a:r>
              <a:rPr lang="en-US" sz="1500" dirty="0">
                <a:solidFill>
                  <a:schemeClr val="tx1">
                    <a:lumMod val="65000"/>
                    <a:lumOff val="35000"/>
                  </a:schemeClr>
                </a:solidFill>
                <a:cs typeface="Calibri"/>
              </a:rPr>
              <a:t> when we try to manage a portfolio of such SCBs with equipment from different manufacturers.</a:t>
            </a:r>
          </a:p>
          <a:p>
            <a:pPr>
              <a:spcBef>
                <a:spcPts val="0"/>
              </a:spcBef>
            </a:pPr>
            <a:endParaRPr lang="en-US" sz="1500" dirty="0">
              <a:solidFill>
                <a:schemeClr val="tx1">
                  <a:lumMod val="65000"/>
                  <a:lumOff val="35000"/>
                </a:schemeClr>
              </a:solidFill>
              <a:cs typeface="Calibri"/>
            </a:endParaRPr>
          </a:p>
          <a:p>
            <a:pPr>
              <a:spcBef>
                <a:spcPts val="0"/>
              </a:spcBef>
            </a:pPr>
            <a:endParaRPr lang="en-US" sz="1500" dirty="0">
              <a:solidFill>
                <a:schemeClr val="tx1">
                  <a:lumMod val="65000"/>
                  <a:lumOff val="35000"/>
                </a:schemeClr>
              </a:solidFill>
              <a:cs typeface="Calibri"/>
            </a:endParaRPr>
          </a:p>
          <a:p>
            <a:pPr>
              <a:spcBef>
                <a:spcPts val="0"/>
              </a:spcBef>
            </a:pPr>
            <a:r>
              <a:rPr lang="en-US" sz="1500" dirty="0">
                <a:solidFill>
                  <a:schemeClr val="tx1">
                    <a:lumMod val="65000"/>
                    <a:lumOff val="35000"/>
                  </a:schemeClr>
                </a:solidFill>
                <a:cs typeface="Calibri"/>
              </a:rPr>
              <a:t>Creating a </a:t>
            </a:r>
            <a:r>
              <a:rPr lang="en-US" sz="1500" u="sng" dirty="0">
                <a:solidFill>
                  <a:schemeClr val="tx1">
                    <a:lumMod val="65000"/>
                    <a:lumOff val="35000"/>
                  </a:schemeClr>
                </a:solidFill>
                <a:cs typeface="Calibri"/>
              </a:rPr>
              <a:t>single layer of intelligence </a:t>
            </a:r>
            <a:r>
              <a:rPr lang="en-US" sz="1500" dirty="0">
                <a:solidFill>
                  <a:schemeClr val="tx1">
                    <a:lumMod val="65000"/>
                    <a:lumOff val="35000"/>
                  </a:schemeClr>
                </a:solidFill>
                <a:cs typeface="Calibri"/>
              </a:rPr>
              <a:t>to apply a common set of rules to manage them is the challenge.</a:t>
            </a:r>
          </a:p>
        </p:txBody>
      </p:sp>
      <p:pic>
        <p:nvPicPr>
          <p:cNvPr id="2" name="Picture 1">
            <a:extLst>
              <a:ext uri="{FF2B5EF4-FFF2-40B4-BE49-F238E27FC236}">
                <a16:creationId xmlns:a16="http://schemas.microsoft.com/office/drawing/2014/main" id="{FAF85D8F-B0D6-7F48-B175-F01610FEE29B}"/>
              </a:ext>
            </a:extLst>
          </p:cNvPr>
          <p:cNvPicPr>
            <a:picLocks noChangeAspect="1"/>
          </p:cNvPicPr>
          <p:nvPr/>
        </p:nvPicPr>
        <p:blipFill>
          <a:blip r:embed="rId3"/>
          <a:stretch>
            <a:fillRect/>
          </a:stretch>
        </p:blipFill>
        <p:spPr>
          <a:xfrm>
            <a:off x="5762317" y="777311"/>
            <a:ext cx="3756109" cy="3030082"/>
          </a:xfrm>
          <a:prstGeom prst="rect">
            <a:avLst/>
          </a:prstGeom>
        </p:spPr>
      </p:pic>
      <p:pic>
        <p:nvPicPr>
          <p:cNvPr id="3" name="Picture 2">
            <a:extLst>
              <a:ext uri="{FF2B5EF4-FFF2-40B4-BE49-F238E27FC236}">
                <a16:creationId xmlns:a16="http://schemas.microsoft.com/office/drawing/2014/main" id="{763FBB15-BBDE-524B-9008-9357CB55F389}"/>
              </a:ext>
            </a:extLst>
          </p:cNvPr>
          <p:cNvPicPr>
            <a:picLocks noChangeAspect="1"/>
          </p:cNvPicPr>
          <p:nvPr/>
        </p:nvPicPr>
        <p:blipFill rotWithShape="1">
          <a:blip r:embed="rId4"/>
          <a:srcRect r="-231" b="9117"/>
          <a:stretch/>
        </p:blipFill>
        <p:spPr>
          <a:xfrm>
            <a:off x="8563574" y="3705794"/>
            <a:ext cx="3146519" cy="2316674"/>
          </a:xfrm>
          <a:prstGeom prst="rect">
            <a:avLst/>
          </a:prstGeom>
        </p:spPr>
      </p:pic>
      <p:sp>
        <p:nvSpPr>
          <p:cNvPr id="7" name="TextBox 6">
            <a:extLst>
              <a:ext uri="{FF2B5EF4-FFF2-40B4-BE49-F238E27FC236}">
                <a16:creationId xmlns:a16="http://schemas.microsoft.com/office/drawing/2014/main" id="{B95D4667-679C-2843-9BC8-F3D24751C410}"/>
              </a:ext>
            </a:extLst>
          </p:cNvPr>
          <p:cNvSpPr txBox="1"/>
          <p:nvPr/>
        </p:nvSpPr>
        <p:spPr>
          <a:xfrm>
            <a:off x="-2044" y="6115580"/>
            <a:ext cx="4432710" cy="307777"/>
          </a:xfrm>
          <a:prstGeom prst="rect">
            <a:avLst/>
          </a:prstGeom>
          <a:noFill/>
        </p:spPr>
        <p:txBody>
          <a:bodyPr wrap="square" rtlCol="0">
            <a:spAutoFit/>
          </a:bodyPr>
          <a:lstStyle/>
          <a:p>
            <a:r>
              <a:rPr lang="en-US" sz="1400">
                <a:solidFill>
                  <a:schemeClr val="bg1">
                    <a:lumMod val="50000"/>
                  </a:schemeClr>
                </a:solidFill>
              </a:rPr>
              <a:t>* Buildings &lt; 20,000 sq ft area</a:t>
            </a:r>
          </a:p>
        </p:txBody>
      </p:sp>
    </p:spTree>
    <p:extLst>
      <p:ext uri="{BB962C8B-B14F-4D97-AF65-F5344CB8AC3E}">
        <p14:creationId xmlns:p14="http://schemas.microsoft.com/office/powerpoint/2010/main" val="2103939693"/>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EM Corporate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3" ma:contentTypeDescription="Create a new document." ma:contentTypeScope="" ma:versionID="d3c083629b15a1c7cbdea09e66ee7619">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344cdb94fbea305711c94cffb2b07143"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F7D3CD-6491-42BB-AFF7-985BE3583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5E6DC5-C4BB-4E24-8BD2-D1483242CDF4}">
  <ds:schemaRefs>
    <ds:schemaRef ds:uri="http://schemas.microsoft.com/sharepoint/v3/contenttype/forms"/>
  </ds:schemaRefs>
</ds:datastoreItem>
</file>

<file path=customXml/itemProps3.xml><?xml version="1.0" encoding="utf-8"?>
<ds:datastoreItem xmlns:ds="http://schemas.openxmlformats.org/officeDocument/2006/customXml" ds:itemID="{8BB87FFC-8087-4AC6-AABC-4206F5BE880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4737</TotalTime>
  <Words>2487</Words>
  <Application>Microsoft Office PowerPoint</Application>
  <PresentationFormat>Widescreen</PresentationFormat>
  <Paragraphs>329</Paragraphs>
  <Slides>32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Helvetica</vt:lpstr>
      <vt:lpstr>Montserrat</vt:lpstr>
      <vt:lpstr>Montserrat Light</vt:lpstr>
      <vt:lpstr>CABA Presentation 1</vt:lpstr>
      <vt:lpstr>EM Corporate Presentation</vt:lpstr>
      <vt:lpstr>Intelligent Buildings Council (IBC) Webinar Thursday, December 10, 2022, 12 NOON – 1:30 PM (ET) </vt:lpstr>
      <vt:lpstr>1.  Agenda Greg Walker (CABA) </vt:lpstr>
      <vt:lpstr>2.  Call to Order, Welcome, Introductions, About the IBC Bob Allan (The Siemon Company) </vt:lpstr>
      <vt:lpstr>3.  Administrative  Bob Allan (The Siemon Company)</vt:lpstr>
      <vt:lpstr>4.  Research Update Robert Lane (Robert H. Lane and Associates Inc.)</vt:lpstr>
      <vt:lpstr>4.  Research Update Greg Walker (CABA)</vt:lpstr>
      <vt:lpstr>PowerPoint Presentation</vt:lpstr>
      <vt:lpstr>Re-Open Better    ESG for Buildings &lt; 20000 sqft</vt:lpstr>
      <vt:lpstr>Setting the Energy Context</vt:lpstr>
      <vt:lpstr>Past Strategy and Future Opportunity</vt:lpstr>
      <vt:lpstr>A Practical Approach to ESG with Faster Payback</vt:lpstr>
      <vt:lpstr>EM.Connect: BMS-LITE + CENTRAL INTELLIGENCE  An Example System</vt:lpstr>
      <vt:lpstr>Multiple Practical Dimensions of E in ESG</vt:lpstr>
      <vt:lpstr>PowerPoint Presentation</vt:lpstr>
      <vt:lpstr>PowerPoint Presentation</vt:lpstr>
      <vt:lpstr>PowerPoint Presentation</vt:lpstr>
      <vt:lpstr>PowerPoint Presentation</vt:lpstr>
      <vt:lpstr>PowerPoint Presentation</vt:lpstr>
      <vt:lpstr>Social Impact of These Initiatives Everyone is responsible and is a part of change</vt:lpstr>
      <vt:lpstr>Healthy Governance Meeting the needs – now &amp; future</vt:lpstr>
      <vt:lpstr>PowerPoint Presentation</vt:lpstr>
      <vt:lpstr>5.  Keynote - Questions?  Harsha Chandrashekar (Honeywell International, Inc.)</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6.  White Paper Sub-Committee Update  Ken Wacks (Ken Wacks Associates)</vt:lpstr>
      <vt:lpstr>7.  New Business Bob Allan (The Siemon Company)</vt:lpstr>
      <vt:lpstr>8.  Announcements Robert Lane (Robert H. Lane and Associates Inc.)</vt:lpstr>
      <vt:lpstr>8.  Announcements Robert Lane (Robert H. Lane and Associates Inc.)</vt:lpstr>
      <vt:lpstr>8.  Adjournment Bob Allan (The Siemon Company)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Marta</cp:lastModifiedBy>
  <cp:revision>70</cp:revision>
  <dcterms:created xsi:type="dcterms:W3CDTF">2018-08-09T13:04:51Z</dcterms:created>
  <dcterms:modified xsi:type="dcterms:W3CDTF">2022-02-10T12:53:34Z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