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4"/>
    <p:sldMasterId id="2147483890" r:id="rId5"/>
    <p:sldMasterId id="2147483648" r:id="rId6"/>
  </p:sldMasterIdLst>
  <p:notesMasterIdLst>
    <p:notesMasterId r:id="rId51"/>
  </p:notesMasterIdLst>
  <p:sldIdLst>
    <p:sldId id="256" r:id="rId7"/>
    <p:sldId id="257" r:id="rId8"/>
    <p:sldId id="258" r:id="rId9"/>
    <p:sldId id="759" r:id="rId10"/>
    <p:sldId id="879" r:id="rId11"/>
    <p:sldId id="939" r:id="rId12"/>
    <p:sldId id="461" r:id="rId13"/>
    <p:sldId id="940" r:id="rId14"/>
    <p:sldId id="941" r:id="rId15"/>
    <p:sldId id="942" r:id="rId16"/>
    <p:sldId id="943" r:id="rId17"/>
    <p:sldId id="944" r:id="rId18"/>
    <p:sldId id="945" r:id="rId19"/>
    <p:sldId id="946" r:id="rId20"/>
    <p:sldId id="947" r:id="rId21"/>
    <p:sldId id="948" r:id="rId22"/>
    <p:sldId id="949" r:id="rId23"/>
    <p:sldId id="950" r:id="rId24"/>
    <p:sldId id="951" r:id="rId25"/>
    <p:sldId id="952" r:id="rId26"/>
    <p:sldId id="953" r:id="rId27"/>
    <p:sldId id="954" r:id="rId28"/>
    <p:sldId id="955" r:id="rId29"/>
    <p:sldId id="956" r:id="rId30"/>
    <p:sldId id="957" r:id="rId31"/>
    <p:sldId id="958" r:id="rId32"/>
    <p:sldId id="959" r:id="rId33"/>
    <p:sldId id="960" r:id="rId34"/>
    <p:sldId id="961" r:id="rId35"/>
    <p:sldId id="962" r:id="rId36"/>
    <p:sldId id="963" r:id="rId37"/>
    <p:sldId id="964" r:id="rId38"/>
    <p:sldId id="965" r:id="rId39"/>
    <p:sldId id="966" r:id="rId40"/>
    <p:sldId id="967" r:id="rId41"/>
    <p:sldId id="937" r:id="rId42"/>
    <p:sldId id="770" r:id="rId43"/>
    <p:sldId id="920" r:id="rId44"/>
    <p:sldId id="769" r:id="rId45"/>
    <p:sldId id="443" r:id="rId46"/>
    <p:sldId id="753" r:id="rId47"/>
    <p:sldId id="938" r:id="rId48"/>
    <p:sldId id="901" r:id="rId49"/>
    <p:sldId id="75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FC1E3B-A8B1-4E23-8D5D-FE14C9AA1805}">
          <p14:sldIdLst>
            <p14:sldId id="256"/>
            <p14:sldId id="257"/>
            <p14:sldId id="258"/>
            <p14:sldId id="759"/>
            <p14:sldId id="879"/>
            <p14:sldId id="939"/>
            <p14:sldId id="461"/>
            <p14:sldId id="940"/>
            <p14:sldId id="941"/>
            <p14:sldId id="942"/>
            <p14:sldId id="943"/>
            <p14:sldId id="944"/>
            <p14:sldId id="945"/>
            <p14:sldId id="946"/>
            <p14:sldId id="947"/>
            <p14:sldId id="948"/>
            <p14:sldId id="949"/>
            <p14:sldId id="950"/>
            <p14:sldId id="951"/>
            <p14:sldId id="952"/>
            <p14:sldId id="953"/>
            <p14:sldId id="954"/>
            <p14:sldId id="955"/>
            <p14:sldId id="956"/>
            <p14:sldId id="957"/>
            <p14:sldId id="958"/>
            <p14:sldId id="959"/>
            <p14:sldId id="960"/>
            <p14:sldId id="961"/>
            <p14:sldId id="962"/>
            <p14:sldId id="963"/>
            <p14:sldId id="964"/>
            <p14:sldId id="965"/>
            <p14:sldId id="966"/>
            <p14:sldId id="967"/>
            <p14:sldId id="937"/>
            <p14:sldId id="770"/>
            <p14:sldId id="920"/>
            <p14:sldId id="769"/>
            <p14:sldId id="443"/>
            <p14:sldId id="753"/>
            <p14:sldId id="938"/>
            <p14:sldId id="901"/>
            <p14:sldId id="7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1C6999-6DFA-41E1-9F2F-FC61AEB8EB9F}" v="73" dt="2022-02-14T15:44:24.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1"/>
  </p:normalViewPr>
  <p:slideViewPr>
    <p:cSldViewPr snapToGrid="0" snapToObjects="1">
      <p:cViewPr>
        <p:scale>
          <a:sx n="100" d="100"/>
          <a:sy n="100" d="100"/>
        </p:scale>
        <p:origin x="954" y="3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Walker" userId="590d7d16-d4e2-4ce6-a1d7-ae9cc51fa2bb" providerId="ADAL" clId="{20556DAF-1CB3-4C62-A041-CBC6DC7F11A3}"/>
    <pc:docChg chg="modSld">
      <pc:chgData name="Greg Walker" userId="590d7d16-d4e2-4ce6-a1d7-ae9cc51fa2bb" providerId="ADAL" clId="{20556DAF-1CB3-4C62-A041-CBC6DC7F11A3}" dt="2021-09-30T13:01:26.960" v="54" actId="6549"/>
      <pc:docMkLst>
        <pc:docMk/>
      </pc:docMkLst>
      <pc:sldChg chg="modSp mod">
        <pc:chgData name="Greg Walker" userId="590d7d16-d4e2-4ce6-a1d7-ae9cc51fa2bb" providerId="ADAL" clId="{20556DAF-1CB3-4C62-A041-CBC6DC7F11A3}" dt="2021-09-30T13:01:26.960" v="54" actId="6549"/>
        <pc:sldMkLst>
          <pc:docMk/>
          <pc:sldMk cId="3888553813" sldId="879"/>
        </pc:sldMkLst>
        <pc:spChg chg="mod">
          <ac:chgData name="Greg Walker" userId="590d7d16-d4e2-4ce6-a1d7-ae9cc51fa2bb" providerId="ADAL" clId="{20556DAF-1CB3-4C62-A041-CBC6DC7F11A3}" dt="2021-09-30T13:01:26.960" v="54" actId="6549"/>
          <ac:spMkLst>
            <pc:docMk/>
            <pc:sldMk cId="3888553813" sldId="879"/>
            <ac:spMk id="2" creationId="{91383D11-DEC4-4BFF-88BB-8FB2206CEB37}"/>
          </ac:spMkLst>
        </pc:spChg>
      </pc:sldChg>
    </pc:docChg>
  </pc:docChgLst>
  <pc:docChgLst>
    <pc:chgData name="Marta" userId="eac6eb22-5f14-46b4-a4ea-a86e6e8c4acc" providerId="ADAL" clId="{614D9BA7-5540-4570-B7D4-73DE30F72C80}"/>
    <pc:docChg chg="undo custSel addSld delSld modSld sldOrd">
      <pc:chgData name="Marta" userId="eac6eb22-5f14-46b4-a4ea-a86e6e8c4acc" providerId="ADAL" clId="{614D9BA7-5540-4570-B7D4-73DE30F72C80}" dt="2021-12-02T16:55:34.764" v="612" actId="20577"/>
      <pc:docMkLst>
        <pc:docMk/>
      </pc:docMkLst>
      <pc:sldChg chg="modSp mod">
        <pc:chgData name="Marta" userId="eac6eb22-5f14-46b4-a4ea-a86e6e8c4acc" providerId="ADAL" clId="{614D9BA7-5540-4570-B7D4-73DE30F72C80}" dt="2021-11-18T13:05:51.070" v="204" actId="20577"/>
        <pc:sldMkLst>
          <pc:docMk/>
          <pc:sldMk cId="573922979" sldId="256"/>
        </pc:sldMkLst>
        <pc:spChg chg="mod">
          <ac:chgData name="Marta" userId="eac6eb22-5f14-46b4-a4ea-a86e6e8c4acc" providerId="ADAL" clId="{614D9BA7-5540-4570-B7D4-73DE30F72C80}" dt="2021-11-18T13:05:51.070" v="204" actId="20577"/>
          <ac:spMkLst>
            <pc:docMk/>
            <pc:sldMk cId="573922979" sldId="256"/>
            <ac:spMk id="4" creationId="{00000000-0000-0000-0000-000000000000}"/>
          </ac:spMkLst>
        </pc:spChg>
      </pc:sldChg>
      <pc:sldChg chg="modSp mod">
        <pc:chgData name="Marta" userId="eac6eb22-5f14-46b4-a4ea-a86e6e8c4acc" providerId="ADAL" clId="{614D9BA7-5540-4570-B7D4-73DE30F72C80}" dt="2021-12-01T19:19:24.580" v="566" actId="20577"/>
        <pc:sldMkLst>
          <pc:docMk/>
          <pc:sldMk cId="2325718728" sldId="257"/>
        </pc:sldMkLst>
        <pc:spChg chg="mod">
          <ac:chgData name="Marta" userId="eac6eb22-5f14-46b4-a4ea-a86e6e8c4acc" providerId="ADAL" clId="{614D9BA7-5540-4570-B7D4-73DE30F72C80}" dt="2021-12-01T19:19:24.580" v="566" actId="20577"/>
          <ac:spMkLst>
            <pc:docMk/>
            <pc:sldMk cId="2325718728" sldId="257"/>
            <ac:spMk id="5" creationId="{00000000-0000-0000-0000-000000000000}"/>
          </ac:spMkLst>
        </pc:spChg>
        <pc:picChg chg="mod">
          <ac:chgData name="Marta" userId="eac6eb22-5f14-46b4-a4ea-a86e6e8c4acc" providerId="ADAL" clId="{614D9BA7-5540-4570-B7D4-73DE30F72C80}" dt="2021-11-24T13:37:58.113" v="403" actId="1076"/>
          <ac:picMkLst>
            <pc:docMk/>
            <pc:sldMk cId="2325718728" sldId="257"/>
            <ac:picMk id="3" creationId="{B7C8E147-0753-4CE0-AFEF-9DC7AB03098B}"/>
          </ac:picMkLst>
        </pc:picChg>
      </pc:sldChg>
      <pc:sldChg chg="modSp mod">
        <pc:chgData name="Marta" userId="eac6eb22-5f14-46b4-a4ea-a86e6e8c4acc" providerId="ADAL" clId="{614D9BA7-5540-4570-B7D4-73DE30F72C80}" dt="2021-11-30T19:10:31.255" v="550" actId="20577"/>
        <pc:sldMkLst>
          <pc:docMk/>
          <pc:sldMk cId="3528939462" sldId="258"/>
        </pc:sldMkLst>
        <pc:spChg chg="mod">
          <ac:chgData name="Marta" userId="eac6eb22-5f14-46b4-a4ea-a86e6e8c4acc" providerId="ADAL" clId="{614D9BA7-5540-4570-B7D4-73DE30F72C80}" dt="2021-11-30T19:10:31.255" v="550" actId="20577"/>
          <ac:spMkLst>
            <pc:docMk/>
            <pc:sldMk cId="3528939462" sldId="258"/>
            <ac:spMk id="4" creationId="{00000000-0000-0000-0000-000000000000}"/>
          </ac:spMkLst>
        </pc:spChg>
      </pc:sldChg>
      <pc:sldChg chg="modSp mod ord">
        <pc:chgData name="Marta" userId="eac6eb22-5f14-46b4-a4ea-a86e6e8c4acc" providerId="ADAL" clId="{614D9BA7-5540-4570-B7D4-73DE30F72C80}" dt="2021-11-30T19:10:17.382" v="548" actId="20577"/>
        <pc:sldMkLst>
          <pc:docMk/>
          <pc:sldMk cId="3828261807" sldId="443"/>
        </pc:sldMkLst>
        <pc:spChg chg="mod">
          <ac:chgData name="Marta" userId="eac6eb22-5f14-46b4-a4ea-a86e6e8c4acc" providerId="ADAL" clId="{614D9BA7-5540-4570-B7D4-73DE30F72C80}" dt="2021-11-30T19:10:17.382" v="548" actId="20577"/>
          <ac:spMkLst>
            <pc:docMk/>
            <pc:sldMk cId="3828261807" sldId="443"/>
            <ac:spMk id="6" creationId="{00000000-0000-0000-0000-000000000000}"/>
          </ac:spMkLst>
        </pc:spChg>
      </pc:sldChg>
      <pc:sldChg chg="modSp mod">
        <pc:chgData name="Marta" userId="eac6eb22-5f14-46b4-a4ea-a86e6e8c4acc" providerId="ADAL" clId="{614D9BA7-5540-4570-B7D4-73DE30F72C80}" dt="2021-11-30T16:39:00.725" v="482"/>
        <pc:sldMkLst>
          <pc:docMk/>
          <pc:sldMk cId="1484635905" sldId="753"/>
        </pc:sldMkLst>
        <pc:spChg chg="mod">
          <ac:chgData name="Marta" userId="eac6eb22-5f14-46b4-a4ea-a86e6e8c4acc" providerId="ADAL" clId="{614D9BA7-5540-4570-B7D4-73DE30F72C80}" dt="2021-11-30T16:39:00.725" v="482"/>
          <ac:spMkLst>
            <pc:docMk/>
            <pc:sldMk cId="1484635905" sldId="753"/>
            <ac:spMk id="6" creationId="{00000000-0000-0000-0000-000000000000}"/>
          </ac:spMkLst>
        </pc:spChg>
      </pc:sldChg>
      <pc:sldChg chg="modSp mod">
        <pc:chgData name="Marta" userId="eac6eb22-5f14-46b4-a4ea-a86e6e8c4acc" providerId="ADAL" clId="{614D9BA7-5540-4570-B7D4-73DE30F72C80}" dt="2021-11-15T18:57:20.209" v="165" actId="20577"/>
        <pc:sldMkLst>
          <pc:docMk/>
          <pc:sldMk cId="2932444859" sldId="756"/>
        </pc:sldMkLst>
        <pc:spChg chg="mod">
          <ac:chgData name="Marta" userId="eac6eb22-5f14-46b4-a4ea-a86e6e8c4acc" providerId="ADAL" clId="{614D9BA7-5540-4570-B7D4-73DE30F72C80}" dt="2021-11-15T18:57:20.209" v="165" actId="20577"/>
          <ac:spMkLst>
            <pc:docMk/>
            <pc:sldMk cId="2932444859" sldId="756"/>
            <ac:spMk id="4" creationId="{00000000-0000-0000-0000-000000000000}"/>
          </ac:spMkLst>
        </pc:spChg>
        <pc:spChg chg="mod">
          <ac:chgData name="Marta" userId="eac6eb22-5f14-46b4-a4ea-a86e6e8c4acc" providerId="ADAL" clId="{614D9BA7-5540-4570-B7D4-73DE30F72C80}" dt="2021-11-15T18:54:47.553" v="145" actId="20577"/>
          <ac:spMkLst>
            <pc:docMk/>
            <pc:sldMk cId="2932444859" sldId="756"/>
            <ac:spMk id="8" creationId="{994CAA25-984D-4484-838B-9B092E7155F2}"/>
          </ac:spMkLst>
        </pc:spChg>
      </pc:sldChg>
      <pc:sldChg chg="modSp mod">
        <pc:chgData name="Marta" userId="eac6eb22-5f14-46b4-a4ea-a86e6e8c4acc" providerId="ADAL" clId="{614D9BA7-5540-4570-B7D4-73DE30F72C80}" dt="2021-11-30T19:10:38.482" v="554" actId="20577"/>
        <pc:sldMkLst>
          <pc:docMk/>
          <pc:sldMk cId="4279644075" sldId="759"/>
        </pc:sldMkLst>
        <pc:spChg chg="mod">
          <ac:chgData name="Marta" userId="eac6eb22-5f14-46b4-a4ea-a86e6e8c4acc" providerId="ADAL" clId="{614D9BA7-5540-4570-B7D4-73DE30F72C80}" dt="2021-11-30T19:10:35.424" v="552" actId="20577"/>
          <ac:spMkLst>
            <pc:docMk/>
            <pc:sldMk cId="4279644075" sldId="759"/>
            <ac:spMk id="3" creationId="{00000000-0000-0000-0000-000000000000}"/>
          </ac:spMkLst>
        </pc:spChg>
        <pc:spChg chg="mod">
          <ac:chgData name="Marta" userId="eac6eb22-5f14-46b4-a4ea-a86e6e8c4acc" providerId="ADAL" clId="{614D9BA7-5540-4570-B7D4-73DE30F72C80}" dt="2021-11-30T19:10:38.482" v="554" actId="20577"/>
          <ac:spMkLst>
            <pc:docMk/>
            <pc:sldMk cId="4279644075" sldId="759"/>
            <ac:spMk id="7" creationId="{C542E130-C53F-4C9B-A35D-CF6E6831ABC8}"/>
          </ac:spMkLst>
        </pc:spChg>
      </pc:sldChg>
      <pc:sldChg chg="modSp mod ord">
        <pc:chgData name="Marta" userId="eac6eb22-5f14-46b4-a4ea-a86e6e8c4acc" providerId="ADAL" clId="{614D9BA7-5540-4570-B7D4-73DE30F72C80}" dt="2021-11-30T19:10:14.044" v="546" actId="20577"/>
        <pc:sldMkLst>
          <pc:docMk/>
          <pc:sldMk cId="1299466057" sldId="769"/>
        </pc:sldMkLst>
        <pc:spChg chg="mod">
          <ac:chgData name="Marta" userId="eac6eb22-5f14-46b4-a4ea-a86e6e8c4acc" providerId="ADAL" clId="{614D9BA7-5540-4570-B7D4-73DE30F72C80}" dt="2021-11-30T19:10:14.044" v="546" actId="20577"/>
          <ac:spMkLst>
            <pc:docMk/>
            <pc:sldMk cId="1299466057" sldId="769"/>
            <ac:spMk id="6" creationId="{00000000-0000-0000-0000-000000000000}"/>
          </ac:spMkLst>
        </pc:spChg>
        <pc:spChg chg="mod">
          <ac:chgData name="Marta" userId="eac6eb22-5f14-46b4-a4ea-a86e6e8c4acc" providerId="ADAL" clId="{614D9BA7-5540-4570-B7D4-73DE30F72C80}" dt="2021-11-30T19:10:11.857" v="544" actId="20577"/>
          <ac:spMkLst>
            <pc:docMk/>
            <pc:sldMk cId="1299466057" sldId="769"/>
            <ac:spMk id="13" creationId="{5EBA3C3A-26F7-4697-89FF-46569E674F13}"/>
          </ac:spMkLst>
        </pc:spChg>
      </pc:sldChg>
      <pc:sldChg chg="modSp mod ord">
        <pc:chgData name="Marta" userId="eac6eb22-5f14-46b4-a4ea-a86e6e8c4acc" providerId="ADAL" clId="{614D9BA7-5540-4570-B7D4-73DE30F72C80}" dt="2021-11-30T19:09:56.205" v="534" actId="20577"/>
        <pc:sldMkLst>
          <pc:docMk/>
          <pc:sldMk cId="720284508" sldId="770"/>
        </pc:sldMkLst>
        <pc:spChg chg="mod">
          <ac:chgData name="Marta" userId="eac6eb22-5f14-46b4-a4ea-a86e6e8c4acc" providerId="ADAL" clId="{614D9BA7-5540-4570-B7D4-73DE30F72C80}" dt="2021-11-30T19:09:52.851" v="532" actId="20577"/>
          <ac:spMkLst>
            <pc:docMk/>
            <pc:sldMk cId="720284508" sldId="770"/>
            <ac:spMk id="6" creationId="{00000000-0000-0000-0000-000000000000}"/>
          </ac:spMkLst>
        </pc:spChg>
        <pc:spChg chg="mod">
          <ac:chgData name="Marta" userId="eac6eb22-5f14-46b4-a4ea-a86e6e8c4acc" providerId="ADAL" clId="{614D9BA7-5540-4570-B7D4-73DE30F72C80}" dt="2021-11-30T19:09:56.205" v="534" actId="20577"/>
          <ac:spMkLst>
            <pc:docMk/>
            <pc:sldMk cId="720284508" sldId="770"/>
            <ac:spMk id="12" creationId="{26BF53E5-B88D-473C-920E-E8E885F8CCF4}"/>
          </ac:spMkLst>
        </pc:spChg>
      </pc:sldChg>
      <pc:sldChg chg="modSp mod">
        <pc:chgData name="Marta" userId="eac6eb22-5f14-46b4-a4ea-a86e6e8c4acc" providerId="ADAL" clId="{614D9BA7-5540-4570-B7D4-73DE30F72C80}" dt="2021-11-30T19:10:49.433" v="556" actId="20577"/>
        <pc:sldMkLst>
          <pc:docMk/>
          <pc:sldMk cId="3888553813" sldId="879"/>
        </pc:sldMkLst>
        <pc:spChg chg="mod">
          <ac:chgData name="Marta" userId="eac6eb22-5f14-46b4-a4ea-a86e6e8c4acc" providerId="ADAL" clId="{614D9BA7-5540-4570-B7D4-73DE30F72C80}" dt="2021-11-30T19:10:49.433" v="556" actId="20577"/>
          <ac:spMkLst>
            <pc:docMk/>
            <pc:sldMk cId="3888553813" sldId="879"/>
            <ac:spMk id="2" creationId="{91383D11-DEC4-4BFF-88BB-8FB2206CEB37}"/>
          </ac:spMkLst>
        </pc:spChg>
      </pc:sldChg>
      <pc:sldChg chg="modSp add mod">
        <pc:chgData name="Marta" userId="eac6eb22-5f14-46b4-a4ea-a86e6e8c4acc" providerId="ADAL" clId="{614D9BA7-5540-4570-B7D4-73DE30F72C80}" dt="2021-11-30T17:16:53.362" v="502"/>
        <pc:sldMkLst>
          <pc:docMk/>
          <pc:sldMk cId="2083658885" sldId="900"/>
        </pc:sldMkLst>
        <pc:spChg chg="mod">
          <ac:chgData name="Marta" userId="eac6eb22-5f14-46b4-a4ea-a86e6e8c4acc" providerId="ADAL" clId="{614D9BA7-5540-4570-B7D4-73DE30F72C80}" dt="2021-11-18T13:09:43.264" v="335" actId="20577"/>
          <ac:spMkLst>
            <pc:docMk/>
            <pc:sldMk cId="2083658885" sldId="900"/>
            <ac:spMk id="2" creationId="{F49F4E2B-EEB0-4736-A001-E9CD8947E750}"/>
          </ac:spMkLst>
        </pc:spChg>
        <pc:spChg chg="mod">
          <ac:chgData name="Marta" userId="eac6eb22-5f14-46b4-a4ea-a86e6e8c4acc" providerId="ADAL" clId="{614D9BA7-5540-4570-B7D4-73DE30F72C80}" dt="2021-11-30T17:16:53.362" v="502"/>
          <ac:spMkLst>
            <pc:docMk/>
            <pc:sldMk cId="2083658885" sldId="900"/>
            <ac:spMk id="6" creationId="{00000000-0000-0000-0000-000000000000}"/>
          </ac:spMkLst>
        </pc:spChg>
        <pc:spChg chg="mod">
          <ac:chgData name="Marta" userId="eac6eb22-5f14-46b4-a4ea-a86e6e8c4acc" providerId="ADAL" clId="{614D9BA7-5540-4570-B7D4-73DE30F72C80}" dt="2021-11-18T13:09:23.034" v="322" actId="20577"/>
          <ac:spMkLst>
            <pc:docMk/>
            <pc:sldMk cId="2083658885" sldId="900"/>
            <ac:spMk id="10" creationId="{66421E13-941D-487E-9F8E-DCFA3FE9C646}"/>
          </ac:spMkLst>
        </pc:spChg>
      </pc:sldChg>
      <pc:sldChg chg="modSp add mod">
        <pc:chgData name="Marta" userId="eac6eb22-5f14-46b4-a4ea-a86e6e8c4acc" providerId="ADAL" clId="{614D9BA7-5540-4570-B7D4-73DE30F72C80}" dt="2021-12-02T16:55:34.764" v="612" actId="20577"/>
        <pc:sldMkLst>
          <pc:docMk/>
          <pc:sldMk cId="644561616" sldId="901"/>
        </pc:sldMkLst>
        <pc:spChg chg="mod">
          <ac:chgData name="Marta" userId="eac6eb22-5f14-46b4-a4ea-a86e6e8c4acc" providerId="ADAL" clId="{614D9BA7-5540-4570-B7D4-73DE30F72C80}" dt="2021-12-02T16:55:34.764" v="612" actId="20577"/>
          <ac:spMkLst>
            <pc:docMk/>
            <pc:sldMk cId="644561616" sldId="901"/>
            <ac:spMk id="2" creationId="{F49F4E2B-EEB0-4736-A001-E9CD8947E750}"/>
          </ac:spMkLst>
        </pc:spChg>
        <pc:spChg chg="mod">
          <ac:chgData name="Marta" userId="eac6eb22-5f14-46b4-a4ea-a86e6e8c4acc" providerId="ADAL" clId="{614D9BA7-5540-4570-B7D4-73DE30F72C80}" dt="2021-11-30T17:16:46.575" v="501"/>
          <ac:spMkLst>
            <pc:docMk/>
            <pc:sldMk cId="644561616" sldId="901"/>
            <ac:spMk id="6" creationId="{00000000-0000-0000-0000-000000000000}"/>
          </ac:spMkLst>
        </pc:spChg>
        <pc:spChg chg="mod">
          <ac:chgData name="Marta" userId="eac6eb22-5f14-46b4-a4ea-a86e6e8c4acc" providerId="ADAL" clId="{614D9BA7-5540-4570-B7D4-73DE30F72C80}" dt="2021-11-18T13:09:59.165" v="354" actId="20577"/>
          <ac:spMkLst>
            <pc:docMk/>
            <pc:sldMk cId="644561616" sldId="901"/>
            <ac:spMk id="10" creationId="{66421E13-941D-487E-9F8E-DCFA3FE9C646}"/>
          </ac:spMkLst>
        </pc:spChg>
      </pc:sldChg>
      <pc:sldChg chg="modSp mod ord">
        <pc:chgData name="Marta" userId="eac6eb22-5f14-46b4-a4ea-a86e6e8c4acc" providerId="ADAL" clId="{614D9BA7-5540-4570-B7D4-73DE30F72C80}" dt="2021-11-30T19:10:01.225" v="538" actId="20577"/>
        <pc:sldMkLst>
          <pc:docMk/>
          <pc:sldMk cId="592978630" sldId="917"/>
        </pc:sldMkLst>
        <pc:spChg chg="mod">
          <ac:chgData name="Marta" userId="eac6eb22-5f14-46b4-a4ea-a86e6e8c4acc" providerId="ADAL" clId="{614D9BA7-5540-4570-B7D4-73DE30F72C80}" dt="2021-11-30T19:09:59.112" v="536" actId="20577"/>
          <ac:spMkLst>
            <pc:docMk/>
            <pc:sldMk cId="592978630" sldId="917"/>
            <ac:spMk id="6" creationId="{00000000-0000-0000-0000-000000000000}"/>
          </ac:spMkLst>
        </pc:spChg>
        <pc:spChg chg="mod">
          <ac:chgData name="Marta" userId="eac6eb22-5f14-46b4-a4ea-a86e6e8c4acc" providerId="ADAL" clId="{614D9BA7-5540-4570-B7D4-73DE30F72C80}" dt="2021-11-30T19:10:01.225" v="538" actId="20577"/>
          <ac:spMkLst>
            <pc:docMk/>
            <pc:sldMk cId="592978630" sldId="917"/>
            <ac:spMk id="13" creationId="{5EBA3C3A-26F7-4697-89FF-46569E674F13}"/>
          </ac:spMkLst>
        </pc:spChg>
      </pc:sldChg>
      <pc:sldChg chg="modSp mod">
        <pc:chgData name="Marta" userId="eac6eb22-5f14-46b4-a4ea-a86e6e8c4acc" providerId="ADAL" clId="{614D9BA7-5540-4570-B7D4-73DE30F72C80}" dt="2021-11-24T13:39:14.219" v="429" actId="20577"/>
        <pc:sldMkLst>
          <pc:docMk/>
          <pc:sldMk cId="1823672830" sldId="918"/>
        </pc:sldMkLst>
        <pc:spChg chg="mod">
          <ac:chgData name="Marta" userId="eac6eb22-5f14-46b4-a4ea-a86e6e8c4acc" providerId="ADAL" clId="{614D9BA7-5540-4570-B7D4-73DE30F72C80}" dt="2021-11-24T13:39:00.230" v="413" actId="14100"/>
          <ac:spMkLst>
            <pc:docMk/>
            <pc:sldMk cId="1823672830" sldId="918"/>
            <ac:spMk id="5" creationId="{D7AB730F-CFB1-41A2-88F4-B5C85686D14E}"/>
          </ac:spMkLst>
        </pc:spChg>
        <pc:spChg chg="mod">
          <ac:chgData name="Marta" userId="eac6eb22-5f14-46b4-a4ea-a86e6e8c4acc" providerId="ADAL" clId="{614D9BA7-5540-4570-B7D4-73DE30F72C80}" dt="2021-11-24T13:39:14.219" v="429" actId="20577"/>
          <ac:spMkLst>
            <pc:docMk/>
            <pc:sldMk cId="1823672830" sldId="918"/>
            <ac:spMk id="6" creationId="{DF0005E4-64BC-4237-974F-B607F508972C}"/>
          </ac:spMkLst>
        </pc:spChg>
      </pc:sldChg>
      <pc:sldChg chg="modSp mod ord">
        <pc:chgData name="Marta" userId="eac6eb22-5f14-46b4-a4ea-a86e6e8c4acc" providerId="ADAL" clId="{614D9BA7-5540-4570-B7D4-73DE30F72C80}" dt="2021-11-30T19:10:09.391" v="542" actId="20577"/>
        <pc:sldMkLst>
          <pc:docMk/>
          <pc:sldMk cId="2970493180" sldId="920"/>
        </pc:sldMkLst>
        <pc:spChg chg="mod">
          <ac:chgData name="Marta" userId="eac6eb22-5f14-46b4-a4ea-a86e6e8c4acc" providerId="ADAL" clId="{614D9BA7-5540-4570-B7D4-73DE30F72C80}" dt="2021-11-30T19:10:07.070" v="540" actId="20577"/>
          <ac:spMkLst>
            <pc:docMk/>
            <pc:sldMk cId="2970493180" sldId="920"/>
            <ac:spMk id="6" creationId="{00000000-0000-0000-0000-000000000000}"/>
          </ac:spMkLst>
        </pc:spChg>
        <pc:spChg chg="mod">
          <ac:chgData name="Marta" userId="eac6eb22-5f14-46b4-a4ea-a86e6e8c4acc" providerId="ADAL" clId="{614D9BA7-5540-4570-B7D4-73DE30F72C80}" dt="2021-11-30T19:10:09.391" v="542" actId="20577"/>
          <ac:spMkLst>
            <pc:docMk/>
            <pc:sldMk cId="2970493180" sldId="920"/>
            <ac:spMk id="11" creationId="{17AD51F0-FB9D-4C8A-9C6F-1A1CC7A2AABF}"/>
          </ac:spMkLst>
        </pc:spChg>
      </pc:sldChg>
      <pc:sldChg chg="del">
        <pc:chgData name="Marta" userId="eac6eb22-5f14-46b4-a4ea-a86e6e8c4acc" providerId="ADAL" clId="{614D9BA7-5540-4570-B7D4-73DE30F72C80}" dt="2021-11-15T18:53:26.353" v="74" actId="47"/>
        <pc:sldMkLst>
          <pc:docMk/>
          <pc:sldMk cId="2396735072" sldId="921"/>
        </pc:sldMkLst>
      </pc:sldChg>
      <pc:sldChg chg="del">
        <pc:chgData name="Marta" userId="eac6eb22-5f14-46b4-a4ea-a86e6e8c4acc" providerId="ADAL" clId="{614D9BA7-5540-4570-B7D4-73DE30F72C80}" dt="2021-11-15T18:53:27.275" v="75" actId="47"/>
        <pc:sldMkLst>
          <pc:docMk/>
          <pc:sldMk cId="3575319163" sldId="922"/>
        </pc:sldMkLst>
      </pc:sldChg>
      <pc:sldChg chg="del">
        <pc:chgData name="Marta" userId="eac6eb22-5f14-46b4-a4ea-a86e6e8c4acc" providerId="ADAL" clId="{614D9BA7-5540-4570-B7D4-73DE30F72C80}" dt="2021-11-15T18:53:27.893" v="76" actId="47"/>
        <pc:sldMkLst>
          <pc:docMk/>
          <pc:sldMk cId="3152095810" sldId="923"/>
        </pc:sldMkLst>
      </pc:sldChg>
      <pc:sldChg chg="del">
        <pc:chgData name="Marta" userId="eac6eb22-5f14-46b4-a4ea-a86e6e8c4acc" providerId="ADAL" clId="{614D9BA7-5540-4570-B7D4-73DE30F72C80}" dt="2021-11-15T18:53:28.564" v="77" actId="47"/>
        <pc:sldMkLst>
          <pc:docMk/>
          <pc:sldMk cId="3004210162" sldId="924"/>
        </pc:sldMkLst>
      </pc:sldChg>
      <pc:sldChg chg="del">
        <pc:chgData name="Marta" userId="eac6eb22-5f14-46b4-a4ea-a86e6e8c4acc" providerId="ADAL" clId="{614D9BA7-5540-4570-B7D4-73DE30F72C80}" dt="2021-11-15T18:53:29.140" v="78" actId="47"/>
        <pc:sldMkLst>
          <pc:docMk/>
          <pc:sldMk cId="2852113696" sldId="925"/>
        </pc:sldMkLst>
      </pc:sldChg>
      <pc:sldChg chg="del">
        <pc:chgData name="Marta" userId="eac6eb22-5f14-46b4-a4ea-a86e6e8c4acc" providerId="ADAL" clId="{614D9BA7-5540-4570-B7D4-73DE30F72C80}" dt="2021-11-15T18:53:29.832" v="79" actId="47"/>
        <pc:sldMkLst>
          <pc:docMk/>
          <pc:sldMk cId="2376822668" sldId="926"/>
        </pc:sldMkLst>
      </pc:sldChg>
      <pc:sldChg chg="del">
        <pc:chgData name="Marta" userId="eac6eb22-5f14-46b4-a4ea-a86e6e8c4acc" providerId="ADAL" clId="{614D9BA7-5540-4570-B7D4-73DE30F72C80}" dt="2021-11-15T18:53:30.383" v="80" actId="47"/>
        <pc:sldMkLst>
          <pc:docMk/>
          <pc:sldMk cId="2863961504" sldId="927"/>
        </pc:sldMkLst>
      </pc:sldChg>
      <pc:sldChg chg="del">
        <pc:chgData name="Marta" userId="eac6eb22-5f14-46b4-a4ea-a86e6e8c4acc" providerId="ADAL" clId="{614D9BA7-5540-4570-B7D4-73DE30F72C80}" dt="2021-11-15T18:53:30.986" v="81" actId="47"/>
        <pc:sldMkLst>
          <pc:docMk/>
          <pc:sldMk cId="2361761606" sldId="928"/>
        </pc:sldMkLst>
      </pc:sldChg>
      <pc:sldChg chg="del">
        <pc:chgData name="Marta" userId="eac6eb22-5f14-46b4-a4ea-a86e6e8c4acc" providerId="ADAL" clId="{614D9BA7-5540-4570-B7D4-73DE30F72C80}" dt="2021-11-15T18:53:31.659" v="82" actId="47"/>
        <pc:sldMkLst>
          <pc:docMk/>
          <pc:sldMk cId="762619759" sldId="929"/>
        </pc:sldMkLst>
      </pc:sldChg>
      <pc:sldChg chg="del">
        <pc:chgData name="Marta" userId="eac6eb22-5f14-46b4-a4ea-a86e6e8c4acc" providerId="ADAL" clId="{614D9BA7-5540-4570-B7D4-73DE30F72C80}" dt="2021-11-15T18:53:32.209" v="83" actId="47"/>
        <pc:sldMkLst>
          <pc:docMk/>
          <pc:sldMk cId="3396063030" sldId="930"/>
        </pc:sldMkLst>
      </pc:sldChg>
      <pc:sldChg chg="del">
        <pc:chgData name="Marta" userId="eac6eb22-5f14-46b4-a4ea-a86e6e8c4acc" providerId="ADAL" clId="{614D9BA7-5540-4570-B7D4-73DE30F72C80}" dt="2021-11-15T18:53:33.071" v="84" actId="47"/>
        <pc:sldMkLst>
          <pc:docMk/>
          <pc:sldMk cId="2303341529" sldId="931"/>
        </pc:sldMkLst>
      </pc:sldChg>
      <pc:sldChg chg="del">
        <pc:chgData name="Marta" userId="eac6eb22-5f14-46b4-a4ea-a86e6e8c4acc" providerId="ADAL" clId="{614D9BA7-5540-4570-B7D4-73DE30F72C80}" dt="2021-11-15T18:53:33.801" v="85" actId="47"/>
        <pc:sldMkLst>
          <pc:docMk/>
          <pc:sldMk cId="3229803379" sldId="932"/>
        </pc:sldMkLst>
      </pc:sldChg>
      <pc:sldChg chg="del">
        <pc:chgData name="Marta" userId="eac6eb22-5f14-46b4-a4ea-a86e6e8c4acc" providerId="ADAL" clId="{614D9BA7-5540-4570-B7D4-73DE30F72C80}" dt="2021-11-15T18:53:34.545" v="86" actId="47"/>
        <pc:sldMkLst>
          <pc:docMk/>
          <pc:sldMk cId="3303674215" sldId="933"/>
        </pc:sldMkLst>
      </pc:sldChg>
      <pc:sldChg chg="del">
        <pc:chgData name="Marta" userId="eac6eb22-5f14-46b4-a4ea-a86e6e8c4acc" providerId="ADAL" clId="{614D9BA7-5540-4570-B7D4-73DE30F72C80}" dt="2021-11-15T18:53:35.302" v="87" actId="47"/>
        <pc:sldMkLst>
          <pc:docMk/>
          <pc:sldMk cId="1696180301" sldId="934"/>
        </pc:sldMkLst>
      </pc:sldChg>
      <pc:sldChg chg="del">
        <pc:chgData name="Marta" userId="eac6eb22-5f14-46b4-a4ea-a86e6e8c4acc" providerId="ADAL" clId="{614D9BA7-5540-4570-B7D4-73DE30F72C80}" dt="2021-11-15T18:53:35.709" v="88" actId="47"/>
        <pc:sldMkLst>
          <pc:docMk/>
          <pc:sldMk cId="2864489205" sldId="935"/>
        </pc:sldMkLst>
      </pc:sldChg>
      <pc:sldChg chg="del">
        <pc:chgData name="Marta" userId="eac6eb22-5f14-46b4-a4ea-a86e6e8c4acc" providerId="ADAL" clId="{614D9BA7-5540-4570-B7D4-73DE30F72C80}" dt="2021-11-15T18:53:36.880" v="89" actId="47"/>
        <pc:sldMkLst>
          <pc:docMk/>
          <pc:sldMk cId="2831281264" sldId="936"/>
        </pc:sldMkLst>
      </pc:sldChg>
      <pc:sldChg chg="modSp add mod ord">
        <pc:chgData name="Marta" userId="eac6eb22-5f14-46b4-a4ea-a86e6e8c4acc" providerId="ADAL" clId="{614D9BA7-5540-4570-B7D4-73DE30F72C80}" dt="2021-11-30T17:16:57.466" v="503"/>
        <pc:sldMkLst>
          <pc:docMk/>
          <pc:sldMk cId="1397072693" sldId="938"/>
        </pc:sldMkLst>
        <pc:spChg chg="mod">
          <ac:chgData name="Marta" userId="eac6eb22-5f14-46b4-a4ea-a86e6e8c4acc" providerId="ADAL" clId="{614D9BA7-5540-4570-B7D4-73DE30F72C80}" dt="2021-11-18T13:09:54.224" v="352" actId="1036"/>
          <ac:spMkLst>
            <pc:docMk/>
            <pc:sldMk cId="1397072693" sldId="938"/>
            <ac:spMk id="2" creationId="{F49F4E2B-EEB0-4736-A001-E9CD8947E750}"/>
          </ac:spMkLst>
        </pc:spChg>
        <pc:spChg chg="mod">
          <ac:chgData name="Marta" userId="eac6eb22-5f14-46b4-a4ea-a86e6e8c4acc" providerId="ADAL" clId="{614D9BA7-5540-4570-B7D4-73DE30F72C80}" dt="2021-11-30T17:16:57.466" v="503"/>
          <ac:spMkLst>
            <pc:docMk/>
            <pc:sldMk cId="1397072693" sldId="938"/>
            <ac:spMk id="6" creationId="{00000000-0000-0000-0000-000000000000}"/>
          </ac:spMkLst>
        </pc:spChg>
      </pc:sldChg>
      <pc:sldChg chg="modSp add del mod">
        <pc:chgData name="Marta" userId="eac6eb22-5f14-46b4-a4ea-a86e6e8c4acc" providerId="ADAL" clId="{614D9BA7-5540-4570-B7D4-73DE30F72C80}" dt="2021-11-15T18:56:53.882" v="158" actId="47"/>
        <pc:sldMkLst>
          <pc:docMk/>
          <pc:sldMk cId="1635268093" sldId="938"/>
        </pc:sldMkLst>
        <pc:spChg chg="mod">
          <ac:chgData name="Marta" userId="eac6eb22-5f14-46b4-a4ea-a86e6e8c4acc" providerId="ADAL" clId="{614D9BA7-5540-4570-B7D4-73DE30F72C80}" dt="2021-11-15T18:56:41.898" v="153" actId="20577"/>
          <ac:spMkLst>
            <pc:docMk/>
            <pc:sldMk cId="1635268093" sldId="938"/>
            <ac:spMk id="6" creationId="{00000000-0000-0000-0000-000000000000}"/>
          </ac:spMkLst>
        </pc:spChg>
        <pc:spChg chg="mod">
          <ac:chgData name="Marta" userId="eac6eb22-5f14-46b4-a4ea-a86e6e8c4acc" providerId="ADAL" clId="{614D9BA7-5540-4570-B7D4-73DE30F72C80}" dt="2021-11-15T18:56:48.081" v="157" actId="20577"/>
          <ac:spMkLst>
            <pc:docMk/>
            <pc:sldMk cId="1635268093" sldId="938"/>
            <ac:spMk id="10" creationId="{66421E13-941D-487E-9F8E-DCFA3FE9C646}"/>
          </ac:spMkLst>
        </pc:spChg>
      </pc:sldChg>
      <pc:sldChg chg="modSp mod">
        <pc:chgData name="Marta" userId="eac6eb22-5f14-46b4-a4ea-a86e6e8c4acc" providerId="ADAL" clId="{614D9BA7-5540-4570-B7D4-73DE30F72C80}" dt="2021-11-30T18:46:43.589" v="528" actId="20577"/>
        <pc:sldMkLst>
          <pc:docMk/>
          <pc:sldMk cId="1889026756" sldId="955"/>
        </pc:sldMkLst>
        <pc:spChg chg="mod">
          <ac:chgData name="Marta" userId="eac6eb22-5f14-46b4-a4ea-a86e6e8c4acc" providerId="ADAL" clId="{614D9BA7-5540-4570-B7D4-73DE30F72C80}" dt="2021-11-30T18:46:43.589" v="528" actId="20577"/>
          <ac:spMkLst>
            <pc:docMk/>
            <pc:sldMk cId="1889026756" sldId="955"/>
            <ac:spMk id="146" creationId="{00000000-0000-0000-0000-000000000000}"/>
          </ac:spMkLst>
        </pc:spChg>
      </pc:sldChg>
      <pc:sldMasterChg chg="delSldLayout">
        <pc:chgData name="Marta" userId="eac6eb22-5f14-46b4-a4ea-a86e6e8c4acc" providerId="ADAL" clId="{614D9BA7-5540-4570-B7D4-73DE30F72C80}" dt="2021-11-15T18:53:36.880" v="89" actId="47"/>
        <pc:sldMasterMkLst>
          <pc:docMk/>
          <pc:sldMasterMk cId="756595898" sldId="2147483890"/>
        </pc:sldMasterMkLst>
        <pc:sldLayoutChg chg="del">
          <pc:chgData name="Marta" userId="eac6eb22-5f14-46b4-a4ea-a86e6e8c4acc" providerId="ADAL" clId="{614D9BA7-5540-4570-B7D4-73DE30F72C80}" dt="2021-11-15T18:53:33.071" v="84" actId="47"/>
          <pc:sldLayoutMkLst>
            <pc:docMk/>
            <pc:sldMasterMk cId="756595898" sldId="2147483890"/>
            <pc:sldLayoutMk cId="1605317671" sldId="2147483879"/>
          </pc:sldLayoutMkLst>
        </pc:sldLayoutChg>
        <pc:sldLayoutChg chg="del">
          <pc:chgData name="Marta" userId="eac6eb22-5f14-46b4-a4ea-a86e6e8c4acc" providerId="ADAL" clId="{614D9BA7-5540-4570-B7D4-73DE30F72C80}" dt="2021-11-15T18:53:36.880" v="89" actId="47"/>
          <pc:sldLayoutMkLst>
            <pc:docMk/>
            <pc:sldMasterMk cId="756595898" sldId="2147483890"/>
            <pc:sldLayoutMk cId="1252259047" sldId="2147483880"/>
          </pc:sldLayoutMkLst>
        </pc:sldLayoutChg>
        <pc:sldLayoutChg chg="del">
          <pc:chgData name="Marta" userId="eac6eb22-5f14-46b4-a4ea-a86e6e8c4acc" providerId="ADAL" clId="{614D9BA7-5540-4570-B7D4-73DE30F72C80}" dt="2021-11-15T18:53:30.986" v="81" actId="47"/>
          <pc:sldLayoutMkLst>
            <pc:docMk/>
            <pc:sldMasterMk cId="756595898" sldId="2147483890"/>
            <pc:sldLayoutMk cId="1133136195" sldId="2147483881"/>
          </pc:sldLayoutMkLst>
        </pc:sldLayoutChg>
      </pc:sldMasterChg>
    </pc:docChg>
  </pc:docChgLst>
  <pc:docChgLst>
    <pc:chgData name="Marta" userId="eac6eb22-5f14-46b4-a4ea-a86e6e8c4acc" providerId="ADAL" clId="{661C6999-6DFA-41E1-9F2F-FC61AEB8EB9F}"/>
    <pc:docChg chg="undo redo custSel addSld delSld modSld sldOrd addMainMaster delMainMaster modMainMaster addSection delSection modSection">
      <pc:chgData name="Marta" userId="eac6eb22-5f14-46b4-a4ea-a86e6e8c4acc" providerId="ADAL" clId="{661C6999-6DFA-41E1-9F2F-FC61AEB8EB9F}" dt="2022-02-14T15:57:52.254" v="739" actId="478"/>
      <pc:docMkLst>
        <pc:docMk/>
      </pc:docMkLst>
      <pc:sldChg chg="modSp mod">
        <pc:chgData name="Marta" userId="eac6eb22-5f14-46b4-a4ea-a86e6e8c4acc" providerId="ADAL" clId="{661C6999-6DFA-41E1-9F2F-FC61AEB8EB9F}" dt="2022-02-14T14:06:21.840" v="169" actId="27636"/>
        <pc:sldMkLst>
          <pc:docMk/>
          <pc:sldMk cId="573922979" sldId="256"/>
        </pc:sldMkLst>
        <pc:spChg chg="mod">
          <ac:chgData name="Marta" userId="eac6eb22-5f14-46b4-a4ea-a86e6e8c4acc" providerId="ADAL" clId="{661C6999-6DFA-41E1-9F2F-FC61AEB8EB9F}" dt="2022-02-14T14:00:22.635" v="54" actId="1036"/>
          <ac:spMkLst>
            <pc:docMk/>
            <pc:sldMk cId="573922979" sldId="256"/>
            <ac:spMk id="3" creationId="{00000000-0000-0000-0000-000000000000}"/>
          </ac:spMkLst>
        </pc:spChg>
        <pc:spChg chg="mod">
          <ac:chgData name="Marta" userId="eac6eb22-5f14-46b4-a4ea-a86e6e8c4acc" providerId="ADAL" clId="{661C6999-6DFA-41E1-9F2F-FC61AEB8EB9F}" dt="2022-02-14T14:06:21.840" v="169" actId="27636"/>
          <ac:spMkLst>
            <pc:docMk/>
            <pc:sldMk cId="573922979" sldId="256"/>
            <ac:spMk id="4" creationId="{00000000-0000-0000-0000-000000000000}"/>
          </ac:spMkLst>
        </pc:spChg>
      </pc:sldChg>
      <pc:sldChg chg="modSp mod ord">
        <pc:chgData name="Marta" userId="eac6eb22-5f14-46b4-a4ea-a86e6e8c4acc" providerId="ADAL" clId="{661C6999-6DFA-41E1-9F2F-FC61AEB8EB9F}" dt="2022-02-14T15:34:56.756" v="340" actId="1076"/>
        <pc:sldMkLst>
          <pc:docMk/>
          <pc:sldMk cId="2325718728" sldId="257"/>
        </pc:sldMkLst>
        <pc:spChg chg="mod">
          <ac:chgData name="Marta" userId="eac6eb22-5f14-46b4-a4ea-a86e6e8c4acc" providerId="ADAL" clId="{661C6999-6DFA-41E1-9F2F-FC61AEB8EB9F}" dt="2022-02-14T14:05:00.332" v="163" actId="20577"/>
          <ac:spMkLst>
            <pc:docMk/>
            <pc:sldMk cId="2325718728" sldId="257"/>
            <ac:spMk id="5" creationId="{00000000-0000-0000-0000-000000000000}"/>
          </ac:spMkLst>
        </pc:spChg>
        <pc:spChg chg="mod">
          <ac:chgData name="Marta" userId="eac6eb22-5f14-46b4-a4ea-a86e6e8c4acc" providerId="ADAL" clId="{661C6999-6DFA-41E1-9F2F-FC61AEB8EB9F}" dt="2022-02-14T15:34:51.654" v="338" actId="14100"/>
          <ac:spMkLst>
            <pc:docMk/>
            <pc:sldMk cId="2325718728" sldId="257"/>
            <ac:spMk id="7" creationId="{222A8F0F-EF3C-4138-912C-28DF9E50885E}"/>
          </ac:spMkLst>
        </pc:spChg>
        <pc:picChg chg="mod">
          <ac:chgData name="Marta" userId="eac6eb22-5f14-46b4-a4ea-a86e6e8c4acc" providerId="ADAL" clId="{661C6999-6DFA-41E1-9F2F-FC61AEB8EB9F}" dt="2022-02-14T14:04:00.273" v="156" actId="1076"/>
          <ac:picMkLst>
            <pc:docMk/>
            <pc:sldMk cId="2325718728" sldId="257"/>
            <ac:picMk id="3" creationId="{B7C8E147-0753-4CE0-AFEF-9DC7AB03098B}"/>
          </ac:picMkLst>
        </pc:picChg>
        <pc:picChg chg="mod">
          <ac:chgData name="Marta" userId="eac6eb22-5f14-46b4-a4ea-a86e6e8c4acc" providerId="ADAL" clId="{661C6999-6DFA-41E1-9F2F-FC61AEB8EB9F}" dt="2022-02-14T15:34:56.756" v="340" actId="1076"/>
          <ac:picMkLst>
            <pc:docMk/>
            <pc:sldMk cId="2325718728" sldId="257"/>
            <ac:picMk id="1026" creationId="{77F2EAC6-7614-45E6-89F1-9946D1CF4BE3}"/>
          </ac:picMkLst>
        </pc:picChg>
      </pc:sldChg>
      <pc:sldChg chg="addSp delSp modSp mod ord">
        <pc:chgData name="Marta" userId="eac6eb22-5f14-46b4-a4ea-a86e6e8c4acc" providerId="ADAL" clId="{661C6999-6DFA-41E1-9F2F-FC61AEB8EB9F}" dt="2022-02-14T15:41:44.509" v="559" actId="20577"/>
        <pc:sldMkLst>
          <pc:docMk/>
          <pc:sldMk cId="3528939462" sldId="258"/>
        </pc:sldMkLst>
        <pc:spChg chg="del">
          <ac:chgData name="Marta" userId="eac6eb22-5f14-46b4-a4ea-a86e6e8c4acc" providerId="ADAL" clId="{661C6999-6DFA-41E1-9F2F-FC61AEB8EB9F}" dt="2022-02-14T15:35:04.369" v="341" actId="478"/>
          <ac:spMkLst>
            <pc:docMk/>
            <pc:sldMk cId="3528939462" sldId="258"/>
            <ac:spMk id="2" creationId="{CCA622C9-73E1-4FE3-8901-11D2FDB30D98}"/>
          </ac:spMkLst>
        </pc:spChg>
        <pc:spChg chg="mod">
          <ac:chgData name="Marta" userId="eac6eb22-5f14-46b4-a4ea-a86e6e8c4acc" providerId="ADAL" clId="{661C6999-6DFA-41E1-9F2F-FC61AEB8EB9F}" dt="2022-02-14T15:41:44.509" v="559" actId="20577"/>
          <ac:spMkLst>
            <pc:docMk/>
            <pc:sldMk cId="3528939462" sldId="258"/>
            <ac:spMk id="4" creationId="{00000000-0000-0000-0000-000000000000}"/>
          </ac:spMkLst>
        </pc:spChg>
        <pc:spChg chg="del">
          <ac:chgData name="Marta" userId="eac6eb22-5f14-46b4-a4ea-a86e6e8c4acc" providerId="ADAL" clId="{661C6999-6DFA-41E1-9F2F-FC61AEB8EB9F}" dt="2022-02-14T15:35:04.369" v="341" actId="478"/>
          <ac:spMkLst>
            <pc:docMk/>
            <pc:sldMk cId="3528939462" sldId="258"/>
            <ac:spMk id="8" creationId="{A4A0E97C-38F3-4ECD-8E6A-28A28F49427C}"/>
          </ac:spMkLst>
        </pc:spChg>
        <pc:spChg chg="del">
          <ac:chgData name="Marta" userId="eac6eb22-5f14-46b4-a4ea-a86e6e8c4acc" providerId="ADAL" clId="{661C6999-6DFA-41E1-9F2F-FC61AEB8EB9F}" dt="2022-02-14T15:35:04.369" v="341" actId="478"/>
          <ac:spMkLst>
            <pc:docMk/>
            <pc:sldMk cId="3528939462" sldId="258"/>
            <ac:spMk id="10" creationId="{224C967F-47BE-4373-9DB0-5AB38DAFD3D3}"/>
          </ac:spMkLst>
        </pc:spChg>
        <pc:spChg chg="add mod">
          <ac:chgData name="Marta" userId="eac6eb22-5f14-46b4-a4ea-a86e6e8c4acc" providerId="ADAL" clId="{661C6999-6DFA-41E1-9F2F-FC61AEB8EB9F}" dt="2022-02-14T15:37:17.992" v="378" actId="255"/>
          <ac:spMkLst>
            <pc:docMk/>
            <pc:sldMk cId="3528939462" sldId="258"/>
            <ac:spMk id="20" creationId="{45BC6615-33AD-4DC5-84E4-625EBEF7687D}"/>
          </ac:spMkLst>
        </pc:spChg>
        <pc:spChg chg="add mod">
          <ac:chgData name="Marta" userId="eac6eb22-5f14-46b4-a4ea-a86e6e8c4acc" providerId="ADAL" clId="{661C6999-6DFA-41E1-9F2F-FC61AEB8EB9F}" dt="2022-02-14T15:35:04.821" v="342"/>
          <ac:spMkLst>
            <pc:docMk/>
            <pc:sldMk cId="3528939462" sldId="258"/>
            <ac:spMk id="21" creationId="{89F0784B-B103-4FA9-88CA-37660A3C3BC7}"/>
          </ac:spMkLst>
        </pc:spChg>
        <pc:spChg chg="add mod">
          <ac:chgData name="Marta" userId="eac6eb22-5f14-46b4-a4ea-a86e6e8c4acc" providerId="ADAL" clId="{661C6999-6DFA-41E1-9F2F-FC61AEB8EB9F}" dt="2022-02-14T15:35:04.821" v="342"/>
          <ac:spMkLst>
            <pc:docMk/>
            <pc:sldMk cId="3528939462" sldId="258"/>
            <ac:spMk id="22" creationId="{7F7BFA3A-BC93-467F-8F8C-E5B34A9B126B}"/>
          </ac:spMkLst>
        </pc:spChg>
        <pc:picChg chg="del">
          <ac:chgData name="Marta" userId="eac6eb22-5f14-46b4-a4ea-a86e6e8c4acc" providerId="ADAL" clId="{661C6999-6DFA-41E1-9F2F-FC61AEB8EB9F}" dt="2022-02-14T15:35:04.369" v="341" actId="478"/>
          <ac:picMkLst>
            <pc:docMk/>
            <pc:sldMk cId="3528939462" sldId="258"/>
            <ac:picMk id="9" creationId="{09058E48-00AC-41B4-A33A-C9EC7A09D667}"/>
          </ac:picMkLst>
        </pc:picChg>
        <pc:picChg chg="add mod">
          <ac:chgData name="Marta" userId="eac6eb22-5f14-46b4-a4ea-a86e6e8c4acc" providerId="ADAL" clId="{661C6999-6DFA-41E1-9F2F-FC61AEB8EB9F}" dt="2022-02-14T15:35:04.821" v="342"/>
          <ac:picMkLst>
            <pc:docMk/>
            <pc:sldMk cId="3528939462" sldId="258"/>
            <ac:picMk id="23" creationId="{6BCCEFA5-4C21-41C2-A1D5-A56DFE520308}"/>
          </ac:picMkLst>
        </pc:picChg>
      </pc:sldChg>
      <pc:sldChg chg="addSp delSp modSp mod ord">
        <pc:chgData name="Marta" userId="eac6eb22-5f14-46b4-a4ea-a86e6e8c4acc" providerId="ADAL" clId="{661C6999-6DFA-41E1-9F2F-FC61AEB8EB9F}" dt="2022-02-14T15:42:43.811" v="583" actId="20577"/>
        <pc:sldMkLst>
          <pc:docMk/>
          <pc:sldMk cId="3828261807" sldId="443"/>
        </pc:sldMkLst>
        <pc:spChg chg="del">
          <ac:chgData name="Marta" userId="eac6eb22-5f14-46b4-a4ea-a86e6e8c4acc" providerId="ADAL" clId="{661C6999-6DFA-41E1-9F2F-FC61AEB8EB9F}" dt="2022-02-14T15:35:49.808" v="361" actId="478"/>
          <ac:spMkLst>
            <pc:docMk/>
            <pc:sldMk cId="3828261807" sldId="443"/>
            <ac:spMk id="2" creationId="{CA9A0781-BFB3-4827-8F74-2629FB5CF485}"/>
          </ac:spMkLst>
        </pc:spChg>
        <pc:spChg chg="del">
          <ac:chgData name="Marta" userId="eac6eb22-5f14-46b4-a4ea-a86e6e8c4acc" providerId="ADAL" clId="{661C6999-6DFA-41E1-9F2F-FC61AEB8EB9F}" dt="2022-02-14T15:35:49.808" v="361" actId="478"/>
          <ac:spMkLst>
            <pc:docMk/>
            <pc:sldMk cId="3828261807" sldId="443"/>
            <ac:spMk id="3" creationId="{490D28FC-1F55-41D3-8D37-85A4E73118BE}"/>
          </ac:spMkLst>
        </pc:spChg>
        <pc:spChg chg="del">
          <ac:chgData name="Marta" userId="eac6eb22-5f14-46b4-a4ea-a86e6e8c4acc" providerId="ADAL" clId="{661C6999-6DFA-41E1-9F2F-FC61AEB8EB9F}" dt="2022-02-14T15:35:49.808" v="361" actId="478"/>
          <ac:spMkLst>
            <pc:docMk/>
            <pc:sldMk cId="3828261807" sldId="443"/>
            <ac:spMk id="5" creationId="{47C50FC5-8AC0-476D-80F9-027B8A68552B}"/>
          </ac:spMkLst>
        </pc:spChg>
        <pc:spChg chg="mod">
          <ac:chgData name="Marta" userId="eac6eb22-5f14-46b4-a4ea-a86e6e8c4acc" providerId="ADAL" clId="{661C6999-6DFA-41E1-9F2F-FC61AEB8EB9F}" dt="2022-02-14T15:42:43.811" v="583" actId="20577"/>
          <ac:spMkLst>
            <pc:docMk/>
            <pc:sldMk cId="3828261807" sldId="443"/>
            <ac:spMk id="6" creationId="{00000000-0000-0000-0000-000000000000}"/>
          </ac:spMkLst>
        </pc:spChg>
        <pc:spChg chg="add mod">
          <ac:chgData name="Marta" userId="eac6eb22-5f14-46b4-a4ea-a86e6e8c4acc" providerId="ADAL" clId="{661C6999-6DFA-41E1-9F2F-FC61AEB8EB9F}" dt="2022-02-14T15:36:49.785" v="377" actId="255"/>
          <ac:spMkLst>
            <pc:docMk/>
            <pc:sldMk cId="3828261807" sldId="443"/>
            <ac:spMk id="11" creationId="{219D3A4E-8555-4A64-98D2-F567A51A6D8E}"/>
          </ac:spMkLst>
        </pc:spChg>
        <pc:spChg chg="add mod">
          <ac:chgData name="Marta" userId="eac6eb22-5f14-46b4-a4ea-a86e6e8c4acc" providerId="ADAL" clId="{661C6999-6DFA-41E1-9F2F-FC61AEB8EB9F}" dt="2022-02-14T15:35:50.248" v="362"/>
          <ac:spMkLst>
            <pc:docMk/>
            <pc:sldMk cId="3828261807" sldId="443"/>
            <ac:spMk id="12" creationId="{46DE8F3E-9532-43FC-BF69-6BE02D1B7543}"/>
          </ac:spMkLst>
        </pc:spChg>
        <pc:spChg chg="add mod">
          <ac:chgData name="Marta" userId="eac6eb22-5f14-46b4-a4ea-a86e6e8c4acc" providerId="ADAL" clId="{661C6999-6DFA-41E1-9F2F-FC61AEB8EB9F}" dt="2022-02-14T15:35:50.248" v="362"/>
          <ac:spMkLst>
            <pc:docMk/>
            <pc:sldMk cId="3828261807" sldId="443"/>
            <ac:spMk id="13" creationId="{1FC24D19-9938-4B73-89F1-3C02B6FFC002}"/>
          </ac:spMkLst>
        </pc:spChg>
        <pc:picChg chg="del">
          <ac:chgData name="Marta" userId="eac6eb22-5f14-46b4-a4ea-a86e6e8c4acc" providerId="ADAL" clId="{661C6999-6DFA-41E1-9F2F-FC61AEB8EB9F}" dt="2022-02-14T15:35:49.808" v="361" actId="478"/>
          <ac:picMkLst>
            <pc:docMk/>
            <pc:sldMk cId="3828261807" sldId="443"/>
            <ac:picMk id="10" creationId="{D3A57A76-DBAB-4600-AE46-2547AB41BBB2}"/>
          </ac:picMkLst>
        </pc:picChg>
        <pc:picChg chg="add mod">
          <ac:chgData name="Marta" userId="eac6eb22-5f14-46b4-a4ea-a86e6e8c4acc" providerId="ADAL" clId="{661C6999-6DFA-41E1-9F2F-FC61AEB8EB9F}" dt="2022-02-14T15:35:50.248" v="362"/>
          <ac:picMkLst>
            <pc:docMk/>
            <pc:sldMk cId="3828261807" sldId="443"/>
            <ac:picMk id="14" creationId="{DEC8DBAF-CD2B-425A-A098-5286DF098673}"/>
          </ac:picMkLst>
        </pc:picChg>
      </pc:sldChg>
      <pc:sldChg chg="addSp delSp modSp add mod">
        <pc:chgData name="Marta" userId="eac6eb22-5f14-46b4-a4ea-a86e6e8c4acc" providerId="ADAL" clId="{661C6999-6DFA-41E1-9F2F-FC61AEB8EB9F}" dt="2022-02-14T15:40:47.823" v="556" actId="1076"/>
        <pc:sldMkLst>
          <pc:docMk/>
          <pc:sldMk cId="2693195115" sldId="461"/>
        </pc:sldMkLst>
        <pc:spChg chg="add del mod">
          <ac:chgData name="Marta" userId="eac6eb22-5f14-46b4-a4ea-a86e6e8c4acc" providerId="ADAL" clId="{661C6999-6DFA-41E1-9F2F-FC61AEB8EB9F}" dt="2022-02-14T15:35:24.402" v="349" actId="478"/>
          <ac:spMkLst>
            <pc:docMk/>
            <pc:sldMk cId="2693195115" sldId="461"/>
            <ac:spMk id="8" creationId="{16E6DC51-070C-4CD6-B18A-EF11A415360F}"/>
          </ac:spMkLst>
        </pc:spChg>
        <pc:spChg chg="add del mod">
          <ac:chgData name="Marta" userId="eac6eb22-5f14-46b4-a4ea-a86e6e8c4acc" providerId="ADAL" clId="{661C6999-6DFA-41E1-9F2F-FC61AEB8EB9F}" dt="2022-02-14T15:35:24.402" v="349" actId="478"/>
          <ac:spMkLst>
            <pc:docMk/>
            <pc:sldMk cId="2693195115" sldId="461"/>
            <ac:spMk id="9" creationId="{36948157-D950-4BF3-BEFF-7EDEF11F1B7E}"/>
          </ac:spMkLst>
        </pc:spChg>
        <pc:spChg chg="add del mod">
          <ac:chgData name="Marta" userId="eac6eb22-5f14-46b4-a4ea-a86e6e8c4acc" providerId="ADAL" clId="{661C6999-6DFA-41E1-9F2F-FC61AEB8EB9F}" dt="2022-02-14T15:35:24.402" v="349" actId="478"/>
          <ac:spMkLst>
            <pc:docMk/>
            <pc:sldMk cId="2693195115" sldId="461"/>
            <ac:spMk id="10" creationId="{F27727D3-F81A-4FE2-885B-B2C3FC9C8A8F}"/>
          </ac:spMkLst>
        </pc:spChg>
        <pc:spChg chg="add mod">
          <ac:chgData name="Marta" userId="eac6eb22-5f14-46b4-a4ea-a86e6e8c4acc" providerId="ADAL" clId="{661C6999-6DFA-41E1-9F2F-FC61AEB8EB9F}" dt="2022-02-14T15:35:24.579" v="350"/>
          <ac:spMkLst>
            <pc:docMk/>
            <pc:sldMk cId="2693195115" sldId="461"/>
            <ac:spMk id="12" creationId="{A4C188D6-C668-457F-BA58-96D8FFB09230}"/>
          </ac:spMkLst>
        </pc:spChg>
        <pc:spChg chg="add mod">
          <ac:chgData name="Marta" userId="eac6eb22-5f14-46b4-a4ea-a86e6e8c4acc" providerId="ADAL" clId="{661C6999-6DFA-41E1-9F2F-FC61AEB8EB9F}" dt="2022-02-14T15:35:24.579" v="350"/>
          <ac:spMkLst>
            <pc:docMk/>
            <pc:sldMk cId="2693195115" sldId="461"/>
            <ac:spMk id="13" creationId="{34D5C63C-BF1D-4931-95F2-E660DDDFBD5D}"/>
          </ac:spMkLst>
        </pc:spChg>
        <pc:spChg chg="mod">
          <ac:chgData name="Marta" userId="eac6eb22-5f14-46b4-a4ea-a86e6e8c4acc" providerId="ADAL" clId="{661C6999-6DFA-41E1-9F2F-FC61AEB8EB9F}" dt="2022-02-14T15:40:47.823" v="556" actId="1076"/>
          <ac:spMkLst>
            <pc:docMk/>
            <pc:sldMk cId="2693195115" sldId="461"/>
            <ac:spMk id="14" creationId="{81CEB081-CD23-4709-BA68-D3043B6010C2}"/>
          </ac:spMkLst>
        </pc:spChg>
        <pc:spChg chg="del">
          <ac:chgData name="Marta" userId="eac6eb22-5f14-46b4-a4ea-a86e6e8c4acc" providerId="ADAL" clId="{661C6999-6DFA-41E1-9F2F-FC61AEB8EB9F}" dt="2022-02-14T14:08:29.780" v="179" actId="478"/>
          <ac:spMkLst>
            <pc:docMk/>
            <pc:sldMk cId="2693195115" sldId="461"/>
            <ac:spMk id="15" creationId="{B212BD0D-B987-4648-9162-07B9DD67B990}"/>
          </ac:spMkLst>
        </pc:spChg>
        <pc:spChg chg="add mod">
          <ac:chgData name="Marta" userId="eac6eb22-5f14-46b4-a4ea-a86e6e8c4acc" providerId="ADAL" clId="{661C6999-6DFA-41E1-9F2F-FC61AEB8EB9F}" dt="2022-02-14T15:35:24.579" v="350"/>
          <ac:spMkLst>
            <pc:docMk/>
            <pc:sldMk cId="2693195115" sldId="461"/>
            <ac:spMk id="15" creationId="{F38C0B71-C653-4C45-9F9E-9767FC404468}"/>
          </ac:spMkLst>
        </pc:spChg>
        <pc:spChg chg="mod">
          <ac:chgData name="Marta" userId="eac6eb22-5f14-46b4-a4ea-a86e6e8c4acc" providerId="ADAL" clId="{661C6999-6DFA-41E1-9F2F-FC61AEB8EB9F}" dt="2022-02-14T15:40:35.661" v="555" actId="20577"/>
          <ac:spMkLst>
            <pc:docMk/>
            <pc:sldMk cId="2693195115" sldId="461"/>
            <ac:spMk id="16" creationId="{A188A548-96A8-4D2F-8179-7CB96D16B0F5}"/>
          </ac:spMkLst>
        </pc:spChg>
        <pc:picChg chg="add mod">
          <ac:chgData name="Marta" userId="eac6eb22-5f14-46b4-a4ea-a86e6e8c4acc" providerId="ADAL" clId="{661C6999-6DFA-41E1-9F2F-FC61AEB8EB9F}" dt="2022-02-14T14:08:15.652" v="178" actId="1076"/>
          <ac:picMkLst>
            <pc:docMk/>
            <pc:sldMk cId="2693195115" sldId="461"/>
            <ac:picMk id="3" creationId="{B6B80CDE-C545-417F-9694-B46760E31DC4}"/>
          </ac:picMkLst>
        </pc:picChg>
        <pc:picChg chg="add del mod">
          <ac:chgData name="Marta" userId="eac6eb22-5f14-46b4-a4ea-a86e6e8c4acc" providerId="ADAL" clId="{661C6999-6DFA-41E1-9F2F-FC61AEB8EB9F}" dt="2022-02-14T15:35:24.402" v="349" actId="478"/>
          <ac:picMkLst>
            <pc:docMk/>
            <pc:sldMk cId="2693195115" sldId="461"/>
            <ac:picMk id="11" creationId="{341D06A4-2CF9-46C5-91A4-4BC3DC85CFEA}"/>
          </ac:picMkLst>
        </pc:picChg>
        <pc:picChg chg="del">
          <ac:chgData name="Marta" userId="eac6eb22-5f14-46b4-a4ea-a86e6e8c4acc" providerId="ADAL" clId="{661C6999-6DFA-41E1-9F2F-FC61AEB8EB9F}" dt="2022-02-14T14:08:11.804" v="176" actId="478"/>
          <ac:picMkLst>
            <pc:docMk/>
            <pc:sldMk cId="2693195115" sldId="461"/>
            <ac:picMk id="12" creationId="{37E4BE3F-0478-417C-B635-345DA7AAA6A9}"/>
          </ac:picMkLst>
        </pc:picChg>
        <pc:picChg chg="add mod">
          <ac:chgData name="Marta" userId="eac6eb22-5f14-46b4-a4ea-a86e6e8c4acc" providerId="ADAL" clId="{661C6999-6DFA-41E1-9F2F-FC61AEB8EB9F}" dt="2022-02-14T15:35:24.579" v="350"/>
          <ac:picMkLst>
            <pc:docMk/>
            <pc:sldMk cId="2693195115" sldId="461"/>
            <ac:picMk id="17" creationId="{2EA962B5-C63F-44D1-AFA2-8EE5D53270EB}"/>
          </ac:picMkLst>
        </pc:picChg>
      </pc:sldChg>
      <pc:sldChg chg="addSp delSp modSp mod">
        <pc:chgData name="Marta" userId="eac6eb22-5f14-46b4-a4ea-a86e6e8c4acc" providerId="ADAL" clId="{661C6999-6DFA-41E1-9F2F-FC61AEB8EB9F}" dt="2022-02-14T15:42:49.242" v="587" actId="20577"/>
        <pc:sldMkLst>
          <pc:docMk/>
          <pc:sldMk cId="1484635905" sldId="753"/>
        </pc:sldMkLst>
        <pc:spChg chg="del">
          <ac:chgData name="Marta" userId="eac6eb22-5f14-46b4-a4ea-a86e6e8c4acc" providerId="ADAL" clId="{661C6999-6DFA-41E1-9F2F-FC61AEB8EB9F}" dt="2022-02-14T15:35:53.794" v="363" actId="478"/>
          <ac:spMkLst>
            <pc:docMk/>
            <pc:sldMk cId="1484635905" sldId="753"/>
            <ac:spMk id="2" creationId="{DA68B010-FF9B-49AB-B01C-00EBC2262BB9}"/>
          </ac:spMkLst>
        </pc:spChg>
        <pc:spChg chg="mod">
          <ac:chgData name="Marta" userId="eac6eb22-5f14-46b4-a4ea-a86e6e8c4acc" providerId="ADAL" clId="{661C6999-6DFA-41E1-9F2F-FC61AEB8EB9F}" dt="2022-02-14T15:42:49.242" v="587" actId="20577"/>
          <ac:spMkLst>
            <pc:docMk/>
            <pc:sldMk cId="1484635905" sldId="753"/>
            <ac:spMk id="3" creationId="{49BBA79F-5F7E-4DC1-BE4A-E43D184D8E06}"/>
          </ac:spMkLst>
        </pc:spChg>
        <pc:spChg chg="del">
          <ac:chgData name="Marta" userId="eac6eb22-5f14-46b4-a4ea-a86e6e8c4acc" providerId="ADAL" clId="{661C6999-6DFA-41E1-9F2F-FC61AEB8EB9F}" dt="2022-02-14T15:35:53.794" v="363" actId="478"/>
          <ac:spMkLst>
            <pc:docMk/>
            <pc:sldMk cId="1484635905" sldId="753"/>
            <ac:spMk id="4" creationId="{2078680A-7C7F-4DBA-B4EB-B15E6F608E01}"/>
          </ac:spMkLst>
        </pc:spChg>
        <pc:spChg chg="mod">
          <ac:chgData name="Marta" userId="eac6eb22-5f14-46b4-a4ea-a86e6e8c4acc" providerId="ADAL" clId="{661C6999-6DFA-41E1-9F2F-FC61AEB8EB9F}" dt="2022-02-14T15:42:46.865" v="585" actId="20577"/>
          <ac:spMkLst>
            <pc:docMk/>
            <pc:sldMk cId="1484635905" sldId="753"/>
            <ac:spMk id="6" creationId="{00000000-0000-0000-0000-000000000000}"/>
          </ac:spMkLst>
        </pc:spChg>
        <pc:spChg chg="add del mod">
          <ac:chgData name="Marta" userId="eac6eb22-5f14-46b4-a4ea-a86e6e8c4acc" providerId="ADAL" clId="{661C6999-6DFA-41E1-9F2F-FC61AEB8EB9F}" dt="2022-02-14T15:35:57.168" v="365"/>
          <ac:spMkLst>
            <pc:docMk/>
            <pc:sldMk cId="1484635905" sldId="753"/>
            <ac:spMk id="9" creationId="{C9DE1084-8396-4B31-975F-556EFCD9008C}"/>
          </ac:spMkLst>
        </pc:spChg>
        <pc:spChg chg="add del mod">
          <ac:chgData name="Marta" userId="eac6eb22-5f14-46b4-a4ea-a86e6e8c4acc" providerId="ADAL" clId="{661C6999-6DFA-41E1-9F2F-FC61AEB8EB9F}" dt="2022-02-14T15:35:57.168" v="365"/>
          <ac:spMkLst>
            <pc:docMk/>
            <pc:sldMk cId="1484635905" sldId="753"/>
            <ac:spMk id="10" creationId="{F43B1903-8317-4EC2-8242-86EF5BA8DC73}"/>
          </ac:spMkLst>
        </pc:spChg>
        <pc:spChg chg="del">
          <ac:chgData name="Marta" userId="eac6eb22-5f14-46b4-a4ea-a86e6e8c4acc" providerId="ADAL" clId="{661C6999-6DFA-41E1-9F2F-FC61AEB8EB9F}" dt="2022-02-14T15:35:53.794" v="363" actId="478"/>
          <ac:spMkLst>
            <pc:docMk/>
            <pc:sldMk cId="1484635905" sldId="753"/>
            <ac:spMk id="11" creationId="{BA05C39A-4A6F-4B84-8BFC-FDD0418B8D96}"/>
          </ac:spMkLst>
        </pc:spChg>
        <pc:spChg chg="add del mod">
          <ac:chgData name="Marta" userId="eac6eb22-5f14-46b4-a4ea-a86e6e8c4acc" providerId="ADAL" clId="{661C6999-6DFA-41E1-9F2F-FC61AEB8EB9F}" dt="2022-02-14T15:35:57.168" v="365"/>
          <ac:spMkLst>
            <pc:docMk/>
            <pc:sldMk cId="1484635905" sldId="753"/>
            <ac:spMk id="12" creationId="{9FFFE015-B51C-4252-A0C4-D7380EF63D92}"/>
          </ac:spMkLst>
        </pc:spChg>
        <pc:spChg chg="add mod">
          <ac:chgData name="Marta" userId="eac6eb22-5f14-46b4-a4ea-a86e6e8c4acc" providerId="ADAL" clId="{661C6999-6DFA-41E1-9F2F-FC61AEB8EB9F}" dt="2022-02-14T15:36:00.211" v="367"/>
          <ac:spMkLst>
            <pc:docMk/>
            <pc:sldMk cId="1484635905" sldId="753"/>
            <ac:spMk id="14" creationId="{403C2238-44E2-4B09-B926-64244BC2204E}"/>
          </ac:spMkLst>
        </pc:spChg>
        <pc:spChg chg="add mod">
          <ac:chgData name="Marta" userId="eac6eb22-5f14-46b4-a4ea-a86e6e8c4acc" providerId="ADAL" clId="{661C6999-6DFA-41E1-9F2F-FC61AEB8EB9F}" dt="2022-02-14T15:36:00.211" v="367"/>
          <ac:spMkLst>
            <pc:docMk/>
            <pc:sldMk cId="1484635905" sldId="753"/>
            <ac:spMk id="15" creationId="{6C45A98E-AC80-44DF-B63D-4507B8B5C8C3}"/>
          </ac:spMkLst>
        </pc:spChg>
        <pc:spChg chg="add mod">
          <ac:chgData name="Marta" userId="eac6eb22-5f14-46b4-a4ea-a86e6e8c4acc" providerId="ADAL" clId="{661C6999-6DFA-41E1-9F2F-FC61AEB8EB9F}" dt="2022-02-14T15:36:00.211" v="367"/>
          <ac:spMkLst>
            <pc:docMk/>
            <pc:sldMk cId="1484635905" sldId="753"/>
            <ac:spMk id="16" creationId="{20BCA566-E139-4F03-8BBC-585AFB6B99A6}"/>
          </ac:spMkLst>
        </pc:spChg>
        <pc:picChg chg="del">
          <ac:chgData name="Marta" userId="eac6eb22-5f14-46b4-a4ea-a86e6e8c4acc" providerId="ADAL" clId="{661C6999-6DFA-41E1-9F2F-FC61AEB8EB9F}" dt="2022-02-14T15:35:59.836" v="366" actId="478"/>
          <ac:picMkLst>
            <pc:docMk/>
            <pc:sldMk cId="1484635905" sldId="753"/>
            <ac:picMk id="8" creationId="{62259F87-D19D-4C1E-A55B-1FFC14D2BA78}"/>
          </ac:picMkLst>
        </pc:picChg>
        <pc:picChg chg="add del mod">
          <ac:chgData name="Marta" userId="eac6eb22-5f14-46b4-a4ea-a86e6e8c4acc" providerId="ADAL" clId="{661C6999-6DFA-41E1-9F2F-FC61AEB8EB9F}" dt="2022-02-14T15:35:57.168" v="365"/>
          <ac:picMkLst>
            <pc:docMk/>
            <pc:sldMk cId="1484635905" sldId="753"/>
            <ac:picMk id="13" creationId="{286BFDCD-9FBA-42B7-899E-03D751BFE3AB}"/>
          </ac:picMkLst>
        </pc:picChg>
        <pc:picChg chg="add mod">
          <ac:chgData name="Marta" userId="eac6eb22-5f14-46b4-a4ea-a86e6e8c4acc" providerId="ADAL" clId="{661C6999-6DFA-41E1-9F2F-FC61AEB8EB9F}" dt="2022-02-14T15:36:00.211" v="367"/>
          <ac:picMkLst>
            <pc:docMk/>
            <pc:sldMk cId="1484635905" sldId="753"/>
            <ac:picMk id="17" creationId="{D170D516-A40D-417F-8421-7D89F1C8E25C}"/>
          </ac:picMkLst>
        </pc:picChg>
      </pc:sldChg>
      <pc:sldChg chg="addSp delSp modSp mod">
        <pc:chgData name="Marta" userId="eac6eb22-5f14-46b4-a4ea-a86e6e8c4acc" providerId="ADAL" clId="{661C6999-6DFA-41E1-9F2F-FC61AEB8EB9F}" dt="2022-02-14T15:52:28.107" v="660" actId="20577"/>
        <pc:sldMkLst>
          <pc:docMk/>
          <pc:sldMk cId="2932444859" sldId="756"/>
        </pc:sldMkLst>
        <pc:spChg chg="del">
          <ac:chgData name="Marta" userId="eac6eb22-5f14-46b4-a4ea-a86e6e8c4acc" providerId="ADAL" clId="{661C6999-6DFA-41E1-9F2F-FC61AEB8EB9F}" dt="2022-02-14T15:36:24.745" v="374" actId="478"/>
          <ac:spMkLst>
            <pc:docMk/>
            <pc:sldMk cId="2932444859" sldId="756"/>
            <ac:spMk id="2" creationId="{8B41472F-A3EE-41D7-AE08-1F4E3C792660}"/>
          </ac:spMkLst>
        </pc:spChg>
        <pc:spChg chg="mod">
          <ac:chgData name="Marta" userId="eac6eb22-5f14-46b4-a4ea-a86e6e8c4acc" providerId="ADAL" clId="{661C6999-6DFA-41E1-9F2F-FC61AEB8EB9F}" dt="2022-02-14T15:52:28.107" v="660" actId="20577"/>
          <ac:spMkLst>
            <pc:docMk/>
            <pc:sldMk cId="2932444859" sldId="756"/>
            <ac:spMk id="4" creationId="{00000000-0000-0000-0000-000000000000}"/>
          </ac:spMkLst>
        </pc:spChg>
        <pc:spChg chg="del">
          <ac:chgData name="Marta" userId="eac6eb22-5f14-46b4-a4ea-a86e6e8c4acc" providerId="ADAL" clId="{661C6999-6DFA-41E1-9F2F-FC61AEB8EB9F}" dt="2022-02-14T15:36:24.745" v="374" actId="478"/>
          <ac:spMkLst>
            <pc:docMk/>
            <pc:sldMk cId="2932444859" sldId="756"/>
            <ac:spMk id="6" creationId="{CD27FF47-24C2-4C99-A141-E3D97F9C884C}"/>
          </ac:spMkLst>
        </pc:spChg>
        <pc:spChg chg="mod">
          <ac:chgData name="Marta" userId="eac6eb22-5f14-46b4-a4ea-a86e6e8c4acc" providerId="ADAL" clId="{661C6999-6DFA-41E1-9F2F-FC61AEB8EB9F}" dt="2022-02-14T14:19:39.516" v="264" actId="20577"/>
          <ac:spMkLst>
            <pc:docMk/>
            <pc:sldMk cId="2932444859" sldId="756"/>
            <ac:spMk id="8" creationId="{994CAA25-984D-4484-838B-9B092E7155F2}"/>
          </ac:spMkLst>
        </pc:spChg>
        <pc:spChg chg="add mod">
          <ac:chgData name="Marta" userId="eac6eb22-5f14-46b4-a4ea-a86e6e8c4acc" providerId="ADAL" clId="{661C6999-6DFA-41E1-9F2F-FC61AEB8EB9F}" dt="2022-02-14T15:36:35.537" v="376" actId="255"/>
          <ac:spMkLst>
            <pc:docMk/>
            <pc:sldMk cId="2932444859" sldId="756"/>
            <ac:spMk id="10" creationId="{41FD3999-A86A-4BBE-9C18-3124923FD008}"/>
          </ac:spMkLst>
        </pc:spChg>
        <pc:spChg chg="add mod">
          <ac:chgData name="Marta" userId="eac6eb22-5f14-46b4-a4ea-a86e6e8c4acc" providerId="ADAL" clId="{661C6999-6DFA-41E1-9F2F-FC61AEB8EB9F}" dt="2022-02-14T15:36:25.147" v="375"/>
          <ac:spMkLst>
            <pc:docMk/>
            <pc:sldMk cId="2932444859" sldId="756"/>
            <ac:spMk id="11" creationId="{0D988C80-95C6-42A4-B26B-145B0BC7C404}"/>
          </ac:spMkLst>
        </pc:spChg>
        <pc:spChg chg="del">
          <ac:chgData name="Marta" userId="eac6eb22-5f14-46b4-a4ea-a86e6e8c4acc" providerId="ADAL" clId="{661C6999-6DFA-41E1-9F2F-FC61AEB8EB9F}" dt="2022-02-14T15:36:24.745" v="374" actId="478"/>
          <ac:spMkLst>
            <pc:docMk/>
            <pc:sldMk cId="2932444859" sldId="756"/>
            <ac:spMk id="12" creationId="{4DA503FB-519E-45AD-84A3-2F69A868CC8C}"/>
          </ac:spMkLst>
        </pc:spChg>
        <pc:spChg chg="add mod">
          <ac:chgData name="Marta" userId="eac6eb22-5f14-46b4-a4ea-a86e6e8c4acc" providerId="ADAL" clId="{661C6999-6DFA-41E1-9F2F-FC61AEB8EB9F}" dt="2022-02-14T15:36:25.147" v="375"/>
          <ac:spMkLst>
            <pc:docMk/>
            <pc:sldMk cId="2932444859" sldId="756"/>
            <ac:spMk id="13" creationId="{69CDC71E-2ADC-4E43-86EC-45ECC0628026}"/>
          </ac:spMkLst>
        </pc:spChg>
        <pc:picChg chg="del">
          <ac:chgData name="Marta" userId="eac6eb22-5f14-46b4-a4ea-a86e6e8c4acc" providerId="ADAL" clId="{661C6999-6DFA-41E1-9F2F-FC61AEB8EB9F}" dt="2022-02-14T15:36:24.745" v="374" actId="478"/>
          <ac:picMkLst>
            <pc:docMk/>
            <pc:sldMk cId="2932444859" sldId="756"/>
            <ac:picMk id="7" creationId="{3EA069F1-E9E0-4286-98F1-B38420FC503F}"/>
          </ac:picMkLst>
        </pc:picChg>
        <pc:picChg chg="add mod">
          <ac:chgData name="Marta" userId="eac6eb22-5f14-46b4-a4ea-a86e6e8c4acc" providerId="ADAL" clId="{661C6999-6DFA-41E1-9F2F-FC61AEB8EB9F}" dt="2022-02-14T15:36:25.147" v="375"/>
          <ac:picMkLst>
            <pc:docMk/>
            <pc:sldMk cId="2932444859" sldId="756"/>
            <ac:picMk id="14" creationId="{DBAA60BC-8150-45D5-90CE-79DE208AD16B}"/>
          </ac:picMkLst>
        </pc:picChg>
      </pc:sldChg>
      <pc:sldChg chg="addSp delSp modSp mod ord">
        <pc:chgData name="Marta" userId="eac6eb22-5f14-46b4-a4ea-a86e6e8c4acc" providerId="ADAL" clId="{661C6999-6DFA-41E1-9F2F-FC61AEB8EB9F}" dt="2022-02-14T15:41:54.485" v="563" actId="20577"/>
        <pc:sldMkLst>
          <pc:docMk/>
          <pc:sldMk cId="4279644075" sldId="759"/>
        </pc:sldMkLst>
        <pc:spChg chg="del">
          <ac:chgData name="Marta" userId="eac6eb22-5f14-46b4-a4ea-a86e6e8c4acc" providerId="ADAL" clId="{661C6999-6DFA-41E1-9F2F-FC61AEB8EB9F}" dt="2022-02-14T15:35:09.439" v="343" actId="478"/>
          <ac:spMkLst>
            <pc:docMk/>
            <pc:sldMk cId="4279644075" sldId="759"/>
            <ac:spMk id="2" creationId="{D677FC44-F51B-466F-AED6-3CB59EAFC0FD}"/>
          </ac:spMkLst>
        </pc:spChg>
        <pc:spChg chg="mod">
          <ac:chgData name="Marta" userId="eac6eb22-5f14-46b4-a4ea-a86e6e8c4acc" providerId="ADAL" clId="{661C6999-6DFA-41E1-9F2F-FC61AEB8EB9F}" dt="2022-02-14T15:41:51.661" v="561" actId="20577"/>
          <ac:spMkLst>
            <pc:docMk/>
            <pc:sldMk cId="4279644075" sldId="759"/>
            <ac:spMk id="3" creationId="{00000000-0000-0000-0000-000000000000}"/>
          </ac:spMkLst>
        </pc:spChg>
        <pc:spChg chg="del">
          <ac:chgData name="Marta" userId="eac6eb22-5f14-46b4-a4ea-a86e6e8c4acc" providerId="ADAL" clId="{661C6999-6DFA-41E1-9F2F-FC61AEB8EB9F}" dt="2022-02-14T15:35:09.439" v="343" actId="478"/>
          <ac:spMkLst>
            <pc:docMk/>
            <pc:sldMk cId="4279644075" sldId="759"/>
            <ac:spMk id="4" creationId="{E037D669-169A-4E57-AE2C-287593D5E0A7}"/>
          </ac:spMkLst>
        </pc:spChg>
        <pc:spChg chg="mod">
          <ac:chgData name="Marta" userId="eac6eb22-5f14-46b4-a4ea-a86e6e8c4acc" providerId="ADAL" clId="{661C6999-6DFA-41E1-9F2F-FC61AEB8EB9F}" dt="2022-02-14T15:41:54.485" v="563" actId="20577"/>
          <ac:spMkLst>
            <pc:docMk/>
            <pc:sldMk cId="4279644075" sldId="759"/>
            <ac:spMk id="7" creationId="{C542E130-C53F-4C9B-A35D-CF6E6831ABC8}"/>
          </ac:spMkLst>
        </pc:spChg>
        <pc:spChg chg="del">
          <ac:chgData name="Marta" userId="eac6eb22-5f14-46b4-a4ea-a86e6e8c4acc" providerId="ADAL" clId="{661C6999-6DFA-41E1-9F2F-FC61AEB8EB9F}" dt="2022-02-14T15:35:09.439" v="343" actId="478"/>
          <ac:spMkLst>
            <pc:docMk/>
            <pc:sldMk cId="4279644075" sldId="759"/>
            <ac:spMk id="9" creationId="{E4CCC7DB-20D0-475B-B55A-28DDE780D5F6}"/>
          </ac:spMkLst>
        </pc:spChg>
        <pc:spChg chg="add mod">
          <ac:chgData name="Marta" userId="eac6eb22-5f14-46b4-a4ea-a86e6e8c4acc" providerId="ADAL" clId="{661C6999-6DFA-41E1-9F2F-FC61AEB8EB9F}" dt="2022-02-14T15:35:09.787" v="344"/>
          <ac:spMkLst>
            <pc:docMk/>
            <pc:sldMk cId="4279644075" sldId="759"/>
            <ac:spMk id="10" creationId="{3D090CF6-5C1B-4BE3-A615-3C0228981C66}"/>
          </ac:spMkLst>
        </pc:spChg>
        <pc:spChg chg="add mod">
          <ac:chgData name="Marta" userId="eac6eb22-5f14-46b4-a4ea-a86e6e8c4acc" providerId="ADAL" clId="{661C6999-6DFA-41E1-9F2F-FC61AEB8EB9F}" dt="2022-02-14T15:35:09.787" v="344"/>
          <ac:spMkLst>
            <pc:docMk/>
            <pc:sldMk cId="4279644075" sldId="759"/>
            <ac:spMk id="11" creationId="{D346C285-4B4E-4B4C-86CA-03EE65A9E806}"/>
          </ac:spMkLst>
        </pc:spChg>
        <pc:spChg chg="add mod">
          <ac:chgData name="Marta" userId="eac6eb22-5f14-46b4-a4ea-a86e6e8c4acc" providerId="ADAL" clId="{661C6999-6DFA-41E1-9F2F-FC61AEB8EB9F}" dt="2022-02-14T15:35:09.787" v="344"/>
          <ac:spMkLst>
            <pc:docMk/>
            <pc:sldMk cId="4279644075" sldId="759"/>
            <ac:spMk id="12" creationId="{0861272F-5156-463C-9C6F-4527EAAA90F2}"/>
          </ac:spMkLst>
        </pc:spChg>
        <pc:picChg chg="del">
          <ac:chgData name="Marta" userId="eac6eb22-5f14-46b4-a4ea-a86e6e8c4acc" providerId="ADAL" clId="{661C6999-6DFA-41E1-9F2F-FC61AEB8EB9F}" dt="2022-02-14T15:35:09.439" v="343" actId="478"/>
          <ac:picMkLst>
            <pc:docMk/>
            <pc:sldMk cId="4279644075" sldId="759"/>
            <ac:picMk id="6" creationId="{B53F7682-EE0D-4290-A208-DDA2D8ED2CC8}"/>
          </ac:picMkLst>
        </pc:picChg>
        <pc:picChg chg="add mod">
          <ac:chgData name="Marta" userId="eac6eb22-5f14-46b4-a4ea-a86e6e8c4acc" providerId="ADAL" clId="{661C6999-6DFA-41E1-9F2F-FC61AEB8EB9F}" dt="2022-02-14T15:35:09.787" v="344"/>
          <ac:picMkLst>
            <pc:docMk/>
            <pc:sldMk cId="4279644075" sldId="759"/>
            <ac:picMk id="13" creationId="{9E1787E6-A7FA-4562-B615-C9D88C8267E5}"/>
          </ac:picMkLst>
        </pc:picChg>
      </pc:sldChg>
      <pc:sldChg chg="addSp delSp modSp mod ord">
        <pc:chgData name="Marta" userId="eac6eb22-5f14-46b4-a4ea-a86e6e8c4acc" providerId="ADAL" clId="{661C6999-6DFA-41E1-9F2F-FC61AEB8EB9F}" dt="2022-02-14T15:42:39.526" v="581" actId="20577"/>
        <pc:sldMkLst>
          <pc:docMk/>
          <pc:sldMk cId="1299466057" sldId="769"/>
        </pc:sldMkLst>
        <pc:spChg chg="del">
          <ac:chgData name="Marta" userId="eac6eb22-5f14-46b4-a4ea-a86e6e8c4acc" providerId="ADAL" clId="{661C6999-6DFA-41E1-9F2F-FC61AEB8EB9F}" dt="2022-02-14T15:35:45.832" v="359" actId="478"/>
          <ac:spMkLst>
            <pc:docMk/>
            <pc:sldMk cId="1299466057" sldId="769"/>
            <ac:spMk id="2" creationId="{DE22E032-5ED4-46D5-8248-3286050BA909}"/>
          </ac:spMkLst>
        </pc:spChg>
        <pc:spChg chg="del">
          <ac:chgData name="Marta" userId="eac6eb22-5f14-46b4-a4ea-a86e6e8c4acc" providerId="ADAL" clId="{661C6999-6DFA-41E1-9F2F-FC61AEB8EB9F}" dt="2022-02-14T15:35:45.832" v="359" actId="478"/>
          <ac:spMkLst>
            <pc:docMk/>
            <pc:sldMk cId="1299466057" sldId="769"/>
            <ac:spMk id="3" creationId="{88D4AFD8-D003-4049-A099-E4EE17481E3C}"/>
          </ac:spMkLst>
        </pc:spChg>
        <pc:spChg chg="del">
          <ac:chgData name="Marta" userId="eac6eb22-5f14-46b4-a4ea-a86e6e8c4acc" providerId="ADAL" clId="{661C6999-6DFA-41E1-9F2F-FC61AEB8EB9F}" dt="2022-02-14T15:35:45.832" v="359" actId="478"/>
          <ac:spMkLst>
            <pc:docMk/>
            <pc:sldMk cId="1299466057" sldId="769"/>
            <ac:spMk id="5" creationId="{CA8F0732-BC9C-4489-8513-4C1C6B02FA45}"/>
          </ac:spMkLst>
        </pc:spChg>
        <pc:spChg chg="mod">
          <ac:chgData name="Marta" userId="eac6eb22-5f14-46b4-a4ea-a86e6e8c4acc" providerId="ADAL" clId="{661C6999-6DFA-41E1-9F2F-FC61AEB8EB9F}" dt="2022-02-14T15:42:37.495" v="579" actId="20577"/>
          <ac:spMkLst>
            <pc:docMk/>
            <pc:sldMk cId="1299466057" sldId="769"/>
            <ac:spMk id="6" creationId="{00000000-0000-0000-0000-000000000000}"/>
          </ac:spMkLst>
        </pc:spChg>
        <pc:spChg chg="add mod">
          <ac:chgData name="Marta" userId="eac6eb22-5f14-46b4-a4ea-a86e6e8c4acc" providerId="ADAL" clId="{661C6999-6DFA-41E1-9F2F-FC61AEB8EB9F}" dt="2022-02-14T15:35:46.291" v="360"/>
          <ac:spMkLst>
            <pc:docMk/>
            <pc:sldMk cId="1299466057" sldId="769"/>
            <ac:spMk id="10" creationId="{33C71D3D-B8A4-4319-9066-7586E6863122}"/>
          </ac:spMkLst>
        </pc:spChg>
        <pc:spChg chg="add mod">
          <ac:chgData name="Marta" userId="eac6eb22-5f14-46b4-a4ea-a86e6e8c4acc" providerId="ADAL" clId="{661C6999-6DFA-41E1-9F2F-FC61AEB8EB9F}" dt="2022-02-14T15:35:46.291" v="360"/>
          <ac:spMkLst>
            <pc:docMk/>
            <pc:sldMk cId="1299466057" sldId="769"/>
            <ac:spMk id="11" creationId="{5FC18E66-7576-4AE9-8781-EE695BD047A8}"/>
          </ac:spMkLst>
        </pc:spChg>
        <pc:spChg chg="add mod">
          <ac:chgData name="Marta" userId="eac6eb22-5f14-46b4-a4ea-a86e6e8c4acc" providerId="ADAL" clId="{661C6999-6DFA-41E1-9F2F-FC61AEB8EB9F}" dt="2022-02-14T15:35:46.291" v="360"/>
          <ac:spMkLst>
            <pc:docMk/>
            <pc:sldMk cId="1299466057" sldId="769"/>
            <ac:spMk id="12" creationId="{8AA1DBC4-E1B3-4478-9C88-AD2E26038C11}"/>
          </ac:spMkLst>
        </pc:spChg>
        <pc:spChg chg="mod">
          <ac:chgData name="Marta" userId="eac6eb22-5f14-46b4-a4ea-a86e6e8c4acc" providerId="ADAL" clId="{661C6999-6DFA-41E1-9F2F-FC61AEB8EB9F}" dt="2022-02-14T15:42:39.526" v="581" actId="20577"/>
          <ac:spMkLst>
            <pc:docMk/>
            <pc:sldMk cId="1299466057" sldId="769"/>
            <ac:spMk id="13" creationId="{5EBA3C3A-26F7-4697-89FF-46569E674F13}"/>
          </ac:spMkLst>
        </pc:spChg>
        <pc:picChg chg="del">
          <ac:chgData name="Marta" userId="eac6eb22-5f14-46b4-a4ea-a86e6e8c4acc" providerId="ADAL" clId="{661C6999-6DFA-41E1-9F2F-FC61AEB8EB9F}" dt="2022-02-14T15:35:45.832" v="359" actId="478"/>
          <ac:picMkLst>
            <pc:docMk/>
            <pc:sldMk cId="1299466057" sldId="769"/>
            <ac:picMk id="7" creationId="{0A9180D0-146E-4A48-98CA-9CBB9DFD4007}"/>
          </ac:picMkLst>
        </pc:picChg>
        <pc:picChg chg="add mod">
          <ac:chgData name="Marta" userId="eac6eb22-5f14-46b4-a4ea-a86e6e8c4acc" providerId="ADAL" clId="{661C6999-6DFA-41E1-9F2F-FC61AEB8EB9F}" dt="2022-02-14T15:35:46.291" v="360"/>
          <ac:picMkLst>
            <pc:docMk/>
            <pc:sldMk cId="1299466057" sldId="769"/>
            <ac:picMk id="14" creationId="{F736C2C8-6528-4643-947E-B01AA46581E4}"/>
          </ac:picMkLst>
        </pc:picChg>
      </pc:sldChg>
      <pc:sldChg chg="addSp delSp modSp mod ord">
        <pc:chgData name="Marta" userId="eac6eb22-5f14-46b4-a4ea-a86e6e8c4acc" providerId="ADAL" clId="{661C6999-6DFA-41E1-9F2F-FC61AEB8EB9F}" dt="2022-02-14T15:42:22.010" v="571" actId="20577"/>
        <pc:sldMkLst>
          <pc:docMk/>
          <pc:sldMk cId="720284508" sldId="770"/>
        </pc:sldMkLst>
        <pc:spChg chg="del">
          <ac:chgData name="Marta" userId="eac6eb22-5f14-46b4-a4ea-a86e6e8c4acc" providerId="ADAL" clId="{661C6999-6DFA-41E1-9F2F-FC61AEB8EB9F}" dt="2022-02-14T15:35:29.528" v="351" actId="478"/>
          <ac:spMkLst>
            <pc:docMk/>
            <pc:sldMk cId="720284508" sldId="770"/>
            <ac:spMk id="2" creationId="{10BFB850-ECE3-4487-9DB3-E5789189384E}"/>
          </ac:spMkLst>
        </pc:spChg>
        <pc:spChg chg="del">
          <ac:chgData name="Marta" userId="eac6eb22-5f14-46b4-a4ea-a86e6e8c4acc" providerId="ADAL" clId="{661C6999-6DFA-41E1-9F2F-FC61AEB8EB9F}" dt="2022-02-14T15:35:29.528" v="351" actId="478"/>
          <ac:spMkLst>
            <pc:docMk/>
            <pc:sldMk cId="720284508" sldId="770"/>
            <ac:spMk id="3" creationId="{88D4AFD8-D003-4049-A099-E4EE17481E3C}"/>
          </ac:spMkLst>
        </pc:spChg>
        <pc:spChg chg="del">
          <ac:chgData name="Marta" userId="eac6eb22-5f14-46b4-a4ea-a86e6e8c4acc" providerId="ADAL" clId="{661C6999-6DFA-41E1-9F2F-FC61AEB8EB9F}" dt="2022-02-14T15:35:29.528" v="351" actId="478"/>
          <ac:spMkLst>
            <pc:docMk/>
            <pc:sldMk cId="720284508" sldId="770"/>
            <ac:spMk id="5" creationId="{29DE63CD-7138-4680-B954-49E72C24459E}"/>
          </ac:spMkLst>
        </pc:spChg>
        <pc:spChg chg="mod">
          <ac:chgData name="Marta" userId="eac6eb22-5f14-46b4-a4ea-a86e6e8c4acc" providerId="ADAL" clId="{661C6999-6DFA-41E1-9F2F-FC61AEB8EB9F}" dt="2022-02-14T15:42:19.242" v="569" actId="20577"/>
          <ac:spMkLst>
            <pc:docMk/>
            <pc:sldMk cId="720284508" sldId="770"/>
            <ac:spMk id="6" creationId="{00000000-0000-0000-0000-000000000000}"/>
          </ac:spMkLst>
        </pc:spChg>
        <pc:spChg chg="add mod">
          <ac:chgData name="Marta" userId="eac6eb22-5f14-46b4-a4ea-a86e6e8c4acc" providerId="ADAL" clId="{661C6999-6DFA-41E1-9F2F-FC61AEB8EB9F}" dt="2022-02-14T15:35:29.783" v="352"/>
          <ac:spMkLst>
            <pc:docMk/>
            <pc:sldMk cId="720284508" sldId="770"/>
            <ac:spMk id="10" creationId="{27B3A805-B9CE-43B0-9634-2B2D736B9494}"/>
          </ac:spMkLst>
        </pc:spChg>
        <pc:spChg chg="mod">
          <ac:chgData name="Marta" userId="eac6eb22-5f14-46b4-a4ea-a86e6e8c4acc" providerId="ADAL" clId="{661C6999-6DFA-41E1-9F2F-FC61AEB8EB9F}" dt="2022-02-14T15:42:22.010" v="571" actId="20577"/>
          <ac:spMkLst>
            <pc:docMk/>
            <pc:sldMk cId="720284508" sldId="770"/>
            <ac:spMk id="12" creationId="{26BF53E5-B88D-473C-920E-E8E885F8CCF4}"/>
          </ac:spMkLst>
        </pc:spChg>
        <pc:spChg chg="add mod">
          <ac:chgData name="Marta" userId="eac6eb22-5f14-46b4-a4ea-a86e6e8c4acc" providerId="ADAL" clId="{661C6999-6DFA-41E1-9F2F-FC61AEB8EB9F}" dt="2022-02-14T15:35:29.783" v="352"/>
          <ac:spMkLst>
            <pc:docMk/>
            <pc:sldMk cId="720284508" sldId="770"/>
            <ac:spMk id="13" creationId="{EFC9EAF7-1FD3-4854-B2F5-DD9962E740BE}"/>
          </ac:spMkLst>
        </pc:spChg>
        <pc:spChg chg="add mod">
          <ac:chgData name="Marta" userId="eac6eb22-5f14-46b4-a4ea-a86e6e8c4acc" providerId="ADAL" clId="{661C6999-6DFA-41E1-9F2F-FC61AEB8EB9F}" dt="2022-02-14T15:35:29.783" v="352"/>
          <ac:spMkLst>
            <pc:docMk/>
            <pc:sldMk cId="720284508" sldId="770"/>
            <ac:spMk id="14" creationId="{89C87399-3964-4DBD-BD97-76E0392ED8DF}"/>
          </ac:spMkLst>
        </pc:spChg>
        <pc:picChg chg="del">
          <ac:chgData name="Marta" userId="eac6eb22-5f14-46b4-a4ea-a86e6e8c4acc" providerId="ADAL" clId="{661C6999-6DFA-41E1-9F2F-FC61AEB8EB9F}" dt="2022-02-14T15:35:29.528" v="351" actId="478"/>
          <ac:picMkLst>
            <pc:docMk/>
            <pc:sldMk cId="720284508" sldId="770"/>
            <ac:picMk id="7" creationId="{80FD921C-8B78-4992-A989-5AB8BF4584D0}"/>
          </ac:picMkLst>
        </pc:picChg>
        <pc:picChg chg="add mod">
          <ac:chgData name="Marta" userId="eac6eb22-5f14-46b4-a4ea-a86e6e8c4acc" providerId="ADAL" clId="{661C6999-6DFA-41E1-9F2F-FC61AEB8EB9F}" dt="2022-02-14T15:35:29.783" v="352"/>
          <ac:picMkLst>
            <pc:docMk/>
            <pc:sldMk cId="720284508" sldId="770"/>
            <ac:picMk id="15" creationId="{DC595F34-15D1-4250-9266-F5EDAF4D9FA0}"/>
          </ac:picMkLst>
        </pc:picChg>
      </pc:sldChg>
      <pc:sldChg chg="addSp delSp modSp mod ord">
        <pc:chgData name="Marta" userId="eac6eb22-5f14-46b4-a4ea-a86e6e8c4acc" providerId="ADAL" clId="{661C6999-6DFA-41E1-9F2F-FC61AEB8EB9F}" dt="2022-02-14T15:42:04.472" v="565" actId="20577"/>
        <pc:sldMkLst>
          <pc:docMk/>
          <pc:sldMk cId="3888553813" sldId="879"/>
        </pc:sldMkLst>
        <pc:spChg chg="mod">
          <ac:chgData name="Marta" userId="eac6eb22-5f14-46b4-a4ea-a86e6e8c4acc" providerId="ADAL" clId="{661C6999-6DFA-41E1-9F2F-FC61AEB8EB9F}" dt="2022-02-14T15:42:04.472" v="565" actId="20577"/>
          <ac:spMkLst>
            <pc:docMk/>
            <pc:sldMk cId="3888553813" sldId="879"/>
            <ac:spMk id="2" creationId="{91383D11-DEC4-4BFF-88BB-8FB2206CEB37}"/>
          </ac:spMkLst>
        </pc:spChg>
        <pc:spChg chg="del">
          <ac:chgData name="Marta" userId="eac6eb22-5f14-46b4-a4ea-a86e6e8c4acc" providerId="ADAL" clId="{661C6999-6DFA-41E1-9F2F-FC61AEB8EB9F}" dt="2022-02-14T15:35:13.833" v="345" actId="478"/>
          <ac:spMkLst>
            <pc:docMk/>
            <pc:sldMk cId="3888553813" sldId="879"/>
            <ac:spMk id="3" creationId="{8621C8EE-0219-41A7-8DA5-E8C5AEB14A01}"/>
          </ac:spMkLst>
        </pc:spChg>
        <pc:spChg chg="mod">
          <ac:chgData name="Marta" userId="eac6eb22-5f14-46b4-a4ea-a86e6e8c4acc" providerId="ADAL" clId="{661C6999-6DFA-41E1-9F2F-FC61AEB8EB9F}" dt="2022-02-14T15:32:39.890" v="307" actId="1076"/>
          <ac:spMkLst>
            <pc:docMk/>
            <pc:sldMk cId="3888553813" sldId="879"/>
            <ac:spMk id="4" creationId="{E8E02AC0-EA95-4CA2-B250-70F98D25C504}"/>
          </ac:spMkLst>
        </pc:spChg>
        <pc:spChg chg="del">
          <ac:chgData name="Marta" userId="eac6eb22-5f14-46b4-a4ea-a86e6e8c4acc" providerId="ADAL" clId="{661C6999-6DFA-41E1-9F2F-FC61AEB8EB9F}" dt="2022-02-14T15:35:13.833" v="345" actId="478"/>
          <ac:spMkLst>
            <pc:docMk/>
            <pc:sldMk cId="3888553813" sldId="879"/>
            <ac:spMk id="5" creationId="{40955CF1-E7E6-4541-A1EA-E7E723C9D7CD}"/>
          </ac:spMkLst>
        </pc:spChg>
        <pc:spChg chg="del">
          <ac:chgData name="Marta" userId="eac6eb22-5f14-46b4-a4ea-a86e6e8c4acc" providerId="ADAL" clId="{661C6999-6DFA-41E1-9F2F-FC61AEB8EB9F}" dt="2022-02-14T15:35:13.833" v="345" actId="478"/>
          <ac:spMkLst>
            <pc:docMk/>
            <pc:sldMk cId="3888553813" sldId="879"/>
            <ac:spMk id="12" creationId="{0275828B-1EFE-47A0-B81B-A1B3DF6B5ADE}"/>
          </ac:spMkLst>
        </pc:spChg>
        <pc:spChg chg="add del">
          <ac:chgData name="Marta" userId="eac6eb22-5f14-46b4-a4ea-a86e6e8c4acc" providerId="ADAL" clId="{661C6999-6DFA-41E1-9F2F-FC61AEB8EB9F}" dt="2022-02-14T15:30:33.921" v="292" actId="22"/>
          <ac:spMkLst>
            <pc:docMk/>
            <pc:sldMk cId="3888553813" sldId="879"/>
            <ac:spMk id="14" creationId="{9571E4F3-A2E3-442B-9FC5-90AA030D19D0}"/>
          </ac:spMkLst>
        </pc:spChg>
        <pc:spChg chg="add mod">
          <ac:chgData name="Marta" userId="eac6eb22-5f14-46b4-a4ea-a86e6e8c4acc" providerId="ADAL" clId="{661C6999-6DFA-41E1-9F2F-FC61AEB8EB9F}" dt="2022-02-14T15:35:14.087" v="346"/>
          <ac:spMkLst>
            <pc:docMk/>
            <pc:sldMk cId="3888553813" sldId="879"/>
            <ac:spMk id="16" creationId="{94C294CD-5CFA-4E9C-B2CD-01EA80417467}"/>
          </ac:spMkLst>
        </pc:spChg>
        <pc:spChg chg="add mod">
          <ac:chgData name="Marta" userId="eac6eb22-5f14-46b4-a4ea-a86e6e8c4acc" providerId="ADAL" clId="{661C6999-6DFA-41E1-9F2F-FC61AEB8EB9F}" dt="2022-02-14T15:35:14.087" v="346"/>
          <ac:spMkLst>
            <pc:docMk/>
            <pc:sldMk cId="3888553813" sldId="879"/>
            <ac:spMk id="18" creationId="{C4506E1A-E304-4CB4-8660-6D724E0B06AD}"/>
          </ac:spMkLst>
        </pc:spChg>
        <pc:spChg chg="add mod">
          <ac:chgData name="Marta" userId="eac6eb22-5f14-46b4-a4ea-a86e6e8c4acc" providerId="ADAL" clId="{661C6999-6DFA-41E1-9F2F-FC61AEB8EB9F}" dt="2022-02-14T15:35:14.087" v="346"/>
          <ac:spMkLst>
            <pc:docMk/>
            <pc:sldMk cId="3888553813" sldId="879"/>
            <ac:spMk id="19" creationId="{3B4D6011-62B7-42F0-9442-638B6CEF922D}"/>
          </ac:spMkLst>
        </pc:spChg>
        <pc:picChg chg="mod">
          <ac:chgData name="Marta" userId="eac6eb22-5f14-46b4-a4ea-a86e6e8c4acc" providerId="ADAL" clId="{661C6999-6DFA-41E1-9F2F-FC61AEB8EB9F}" dt="2022-02-14T15:32:37.110" v="305" actId="1076"/>
          <ac:picMkLst>
            <pc:docMk/>
            <pc:sldMk cId="3888553813" sldId="879"/>
            <ac:picMk id="6" creationId="{FAB1BF17-3A41-4541-8316-70911C21F415}"/>
          </ac:picMkLst>
        </pc:picChg>
        <pc:picChg chg="mod">
          <ac:chgData name="Marta" userId="eac6eb22-5f14-46b4-a4ea-a86e6e8c4acc" providerId="ADAL" clId="{661C6999-6DFA-41E1-9F2F-FC61AEB8EB9F}" dt="2022-02-14T15:33:21.701" v="332" actId="1036"/>
          <ac:picMkLst>
            <pc:docMk/>
            <pc:sldMk cId="3888553813" sldId="879"/>
            <ac:picMk id="7" creationId="{2E1269CC-152A-4332-8438-63FC4ADC1E57}"/>
          </ac:picMkLst>
        </pc:picChg>
        <pc:picChg chg="mod">
          <ac:chgData name="Marta" userId="eac6eb22-5f14-46b4-a4ea-a86e6e8c4acc" providerId="ADAL" clId="{661C6999-6DFA-41E1-9F2F-FC61AEB8EB9F}" dt="2022-02-14T15:33:21.701" v="332" actId="1036"/>
          <ac:picMkLst>
            <pc:docMk/>
            <pc:sldMk cId="3888553813" sldId="879"/>
            <ac:picMk id="9" creationId="{9F39D171-157B-4409-9B51-F75712CB4BE2}"/>
          </ac:picMkLst>
        </pc:picChg>
        <pc:picChg chg="del">
          <ac:chgData name="Marta" userId="eac6eb22-5f14-46b4-a4ea-a86e6e8c4acc" providerId="ADAL" clId="{661C6999-6DFA-41E1-9F2F-FC61AEB8EB9F}" dt="2022-02-14T15:35:13.833" v="345" actId="478"/>
          <ac:picMkLst>
            <pc:docMk/>
            <pc:sldMk cId="3888553813" sldId="879"/>
            <ac:picMk id="10" creationId="{FC2D7103-E7A1-4181-9248-567ED483A1C2}"/>
          </ac:picMkLst>
        </pc:picChg>
        <pc:picChg chg="mod">
          <ac:chgData name="Marta" userId="eac6eb22-5f14-46b4-a4ea-a86e6e8c4acc" providerId="ADAL" clId="{661C6999-6DFA-41E1-9F2F-FC61AEB8EB9F}" dt="2022-02-14T15:33:21.701" v="332" actId="1036"/>
          <ac:picMkLst>
            <pc:docMk/>
            <pc:sldMk cId="3888553813" sldId="879"/>
            <ac:picMk id="15" creationId="{7FDA0B01-D45E-4688-BEA1-46E0D082A2A6}"/>
          </ac:picMkLst>
        </pc:picChg>
        <pc:picChg chg="mod">
          <ac:chgData name="Marta" userId="eac6eb22-5f14-46b4-a4ea-a86e6e8c4acc" providerId="ADAL" clId="{661C6999-6DFA-41E1-9F2F-FC61AEB8EB9F}" dt="2022-02-14T15:33:21.701" v="332" actId="1036"/>
          <ac:picMkLst>
            <pc:docMk/>
            <pc:sldMk cId="3888553813" sldId="879"/>
            <ac:picMk id="17" creationId="{5DCC1BA3-CAD4-452E-8302-C54DBC485768}"/>
          </ac:picMkLst>
        </pc:picChg>
        <pc:picChg chg="add mod">
          <ac:chgData name="Marta" userId="eac6eb22-5f14-46b4-a4ea-a86e6e8c4acc" providerId="ADAL" clId="{661C6999-6DFA-41E1-9F2F-FC61AEB8EB9F}" dt="2022-02-14T15:35:14.087" v="346"/>
          <ac:picMkLst>
            <pc:docMk/>
            <pc:sldMk cId="3888553813" sldId="879"/>
            <ac:picMk id="20" creationId="{7A71E7BE-3ED4-40E3-A4DD-B53305B980A0}"/>
          </ac:picMkLst>
        </pc:picChg>
        <pc:picChg chg="add mod">
          <ac:chgData name="Marta" userId="eac6eb22-5f14-46b4-a4ea-a86e6e8c4acc" providerId="ADAL" clId="{661C6999-6DFA-41E1-9F2F-FC61AEB8EB9F}" dt="2022-02-14T15:33:21.701" v="332" actId="1036"/>
          <ac:picMkLst>
            <pc:docMk/>
            <pc:sldMk cId="3888553813" sldId="879"/>
            <ac:picMk id="1026" creationId="{00EB0658-355A-4D22-BE92-D259930690A7}"/>
          </ac:picMkLst>
        </pc:picChg>
      </pc:sldChg>
      <pc:sldChg chg="addSp delSp modSp del mod">
        <pc:chgData name="Marta" userId="eac6eb22-5f14-46b4-a4ea-a86e6e8c4acc" providerId="ADAL" clId="{661C6999-6DFA-41E1-9F2F-FC61AEB8EB9F}" dt="2022-02-14T15:43:32.524" v="596" actId="47"/>
        <pc:sldMkLst>
          <pc:docMk/>
          <pc:sldMk cId="2083658885" sldId="900"/>
        </pc:sldMkLst>
        <pc:spChg chg="del">
          <ac:chgData name="Marta" userId="eac6eb22-5f14-46b4-a4ea-a86e6e8c4acc" providerId="ADAL" clId="{661C6999-6DFA-41E1-9F2F-FC61AEB8EB9F}" dt="2022-02-14T15:36:10.681" v="370" actId="478"/>
          <ac:spMkLst>
            <pc:docMk/>
            <pc:sldMk cId="2083658885" sldId="900"/>
            <ac:spMk id="3" creationId="{88D4AFD8-D003-4049-A099-E4EE17481E3C}"/>
          </ac:spMkLst>
        </pc:spChg>
        <pc:spChg chg="mod">
          <ac:chgData name="Marta" userId="eac6eb22-5f14-46b4-a4ea-a86e6e8c4acc" providerId="ADAL" clId="{661C6999-6DFA-41E1-9F2F-FC61AEB8EB9F}" dt="2022-02-14T15:43:26.239" v="595" actId="20577"/>
          <ac:spMkLst>
            <pc:docMk/>
            <pc:sldMk cId="2083658885" sldId="900"/>
            <ac:spMk id="6" creationId="{00000000-0000-0000-0000-000000000000}"/>
          </ac:spMkLst>
        </pc:spChg>
        <pc:spChg chg="add mod">
          <ac:chgData name="Marta" userId="eac6eb22-5f14-46b4-a4ea-a86e6e8c4acc" providerId="ADAL" clId="{661C6999-6DFA-41E1-9F2F-FC61AEB8EB9F}" dt="2022-02-14T15:36:11.353" v="371"/>
          <ac:spMkLst>
            <pc:docMk/>
            <pc:sldMk cId="2083658885" sldId="900"/>
            <ac:spMk id="7" creationId="{96A6FA3D-907A-4B89-9982-336B134B277C}"/>
          </ac:spMkLst>
        </pc:spChg>
        <pc:spChg chg="add mod">
          <ac:chgData name="Marta" userId="eac6eb22-5f14-46b4-a4ea-a86e6e8c4acc" providerId="ADAL" clId="{661C6999-6DFA-41E1-9F2F-FC61AEB8EB9F}" dt="2022-02-14T15:36:11.353" v="371"/>
          <ac:spMkLst>
            <pc:docMk/>
            <pc:sldMk cId="2083658885" sldId="900"/>
            <ac:spMk id="8" creationId="{CE9F983F-D23F-4741-9ACE-48B47606E3A4}"/>
          </ac:spMkLst>
        </pc:spChg>
        <pc:spChg chg="add mod">
          <ac:chgData name="Marta" userId="eac6eb22-5f14-46b4-a4ea-a86e6e8c4acc" providerId="ADAL" clId="{661C6999-6DFA-41E1-9F2F-FC61AEB8EB9F}" dt="2022-02-14T15:36:11.353" v="371"/>
          <ac:spMkLst>
            <pc:docMk/>
            <pc:sldMk cId="2083658885" sldId="900"/>
            <ac:spMk id="9" creationId="{D3AB54B0-AD67-4B5B-BE5D-E1FEEDA87223}"/>
          </ac:spMkLst>
        </pc:spChg>
        <pc:picChg chg="add mod">
          <ac:chgData name="Marta" userId="eac6eb22-5f14-46b4-a4ea-a86e6e8c4acc" providerId="ADAL" clId="{661C6999-6DFA-41E1-9F2F-FC61AEB8EB9F}" dt="2022-02-14T15:36:11.353" v="371"/>
          <ac:picMkLst>
            <pc:docMk/>
            <pc:sldMk cId="2083658885" sldId="900"/>
            <ac:picMk id="11" creationId="{FA84BC2C-C9AF-49F0-84EA-0879B1BEA3CF}"/>
          </ac:picMkLst>
        </pc:picChg>
      </pc:sldChg>
      <pc:sldChg chg="addSp delSp modSp mod">
        <pc:chgData name="Marta" userId="eac6eb22-5f14-46b4-a4ea-a86e6e8c4acc" providerId="ADAL" clId="{661C6999-6DFA-41E1-9F2F-FC61AEB8EB9F}" dt="2022-02-14T15:53:37.262" v="734" actId="20577"/>
        <pc:sldMkLst>
          <pc:docMk/>
          <pc:sldMk cId="644561616" sldId="901"/>
        </pc:sldMkLst>
        <pc:spChg chg="mod">
          <ac:chgData name="Marta" userId="eac6eb22-5f14-46b4-a4ea-a86e6e8c4acc" providerId="ADAL" clId="{661C6999-6DFA-41E1-9F2F-FC61AEB8EB9F}" dt="2022-02-14T15:44:27.200" v="627" actId="14100"/>
          <ac:spMkLst>
            <pc:docMk/>
            <pc:sldMk cId="644561616" sldId="901"/>
            <ac:spMk id="2" creationId="{F49F4E2B-EEB0-4736-A001-E9CD8947E750}"/>
          </ac:spMkLst>
        </pc:spChg>
        <pc:spChg chg="del">
          <ac:chgData name="Marta" userId="eac6eb22-5f14-46b4-a4ea-a86e6e8c4acc" providerId="ADAL" clId="{661C6999-6DFA-41E1-9F2F-FC61AEB8EB9F}" dt="2022-02-14T15:36:20.090" v="372" actId="478"/>
          <ac:spMkLst>
            <pc:docMk/>
            <pc:sldMk cId="644561616" sldId="901"/>
            <ac:spMk id="3" creationId="{88D4AFD8-D003-4049-A099-E4EE17481E3C}"/>
          </ac:spMkLst>
        </pc:spChg>
        <pc:spChg chg="mod">
          <ac:chgData name="Marta" userId="eac6eb22-5f14-46b4-a4ea-a86e6e8c4acc" providerId="ADAL" clId="{661C6999-6DFA-41E1-9F2F-FC61AEB8EB9F}" dt="2022-02-14T15:53:37.262" v="734" actId="20577"/>
          <ac:spMkLst>
            <pc:docMk/>
            <pc:sldMk cId="644561616" sldId="901"/>
            <ac:spMk id="6" creationId="{00000000-0000-0000-0000-000000000000}"/>
          </ac:spMkLst>
        </pc:spChg>
        <pc:spChg chg="add mod">
          <ac:chgData name="Marta" userId="eac6eb22-5f14-46b4-a4ea-a86e6e8c4acc" providerId="ADAL" clId="{661C6999-6DFA-41E1-9F2F-FC61AEB8EB9F}" dt="2022-02-14T15:36:20.406" v="373"/>
          <ac:spMkLst>
            <pc:docMk/>
            <pc:sldMk cId="644561616" sldId="901"/>
            <ac:spMk id="8" creationId="{8E23BF81-B67C-4C10-B4AA-C00F62941424}"/>
          </ac:spMkLst>
        </pc:spChg>
        <pc:spChg chg="add mod">
          <ac:chgData name="Marta" userId="eac6eb22-5f14-46b4-a4ea-a86e6e8c4acc" providerId="ADAL" clId="{661C6999-6DFA-41E1-9F2F-FC61AEB8EB9F}" dt="2022-02-14T15:36:20.406" v="373"/>
          <ac:spMkLst>
            <pc:docMk/>
            <pc:sldMk cId="644561616" sldId="901"/>
            <ac:spMk id="9" creationId="{5A7A5259-8D24-4DAF-A13B-D1C02E9A1165}"/>
          </ac:spMkLst>
        </pc:spChg>
        <pc:spChg chg="mod">
          <ac:chgData name="Marta" userId="eac6eb22-5f14-46b4-a4ea-a86e6e8c4acc" providerId="ADAL" clId="{661C6999-6DFA-41E1-9F2F-FC61AEB8EB9F}" dt="2022-02-14T15:43:37.752" v="600" actId="20577"/>
          <ac:spMkLst>
            <pc:docMk/>
            <pc:sldMk cId="644561616" sldId="901"/>
            <ac:spMk id="10" creationId="{66421E13-941D-487E-9F8E-DCFA3FE9C646}"/>
          </ac:spMkLst>
        </pc:spChg>
        <pc:spChg chg="add mod">
          <ac:chgData name="Marta" userId="eac6eb22-5f14-46b4-a4ea-a86e6e8c4acc" providerId="ADAL" clId="{661C6999-6DFA-41E1-9F2F-FC61AEB8EB9F}" dt="2022-02-14T15:36:20.406" v="373"/>
          <ac:spMkLst>
            <pc:docMk/>
            <pc:sldMk cId="644561616" sldId="901"/>
            <ac:spMk id="11" creationId="{7A6FFD4D-A740-46D2-B767-11FF65B7A9E3}"/>
          </ac:spMkLst>
        </pc:spChg>
        <pc:picChg chg="mod">
          <ac:chgData name="Marta" userId="eac6eb22-5f14-46b4-a4ea-a86e6e8c4acc" providerId="ADAL" clId="{661C6999-6DFA-41E1-9F2F-FC61AEB8EB9F}" dt="2022-02-14T15:44:24.366" v="626" actId="1076"/>
          <ac:picMkLst>
            <pc:docMk/>
            <pc:sldMk cId="644561616" sldId="901"/>
            <ac:picMk id="5" creationId="{A7CE0624-DE4C-4238-8618-DC619B9FF7AB}"/>
          </ac:picMkLst>
        </pc:picChg>
        <pc:picChg chg="add mod">
          <ac:chgData name="Marta" userId="eac6eb22-5f14-46b4-a4ea-a86e6e8c4acc" providerId="ADAL" clId="{661C6999-6DFA-41E1-9F2F-FC61AEB8EB9F}" dt="2022-02-14T15:36:20.406" v="373"/>
          <ac:picMkLst>
            <pc:docMk/>
            <pc:sldMk cId="644561616" sldId="901"/>
            <ac:picMk id="12" creationId="{A4775AD3-1CB4-4F03-A27C-36B67B65582D}"/>
          </ac:picMkLst>
        </pc:picChg>
      </pc:sldChg>
      <pc:sldChg chg="addSp delSp modSp del mod ord">
        <pc:chgData name="Marta" userId="eac6eb22-5f14-46b4-a4ea-a86e6e8c4acc" providerId="ADAL" clId="{661C6999-6DFA-41E1-9F2F-FC61AEB8EB9F}" dt="2022-02-14T15:41:09.294" v="557" actId="47"/>
        <pc:sldMkLst>
          <pc:docMk/>
          <pc:sldMk cId="592978630" sldId="917"/>
        </pc:sldMkLst>
        <pc:spChg chg="del">
          <ac:chgData name="Marta" userId="eac6eb22-5f14-46b4-a4ea-a86e6e8c4acc" providerId="ADAL" clId="{661C6999-6DFA-41E1-9F2F-FC61AEB8EB9F}" dt="2022-02-14T15:35:36.197" v="355" actId="478"/>
          <ac:spMkLst>
            <pc:docMk/>
            <pc:sldMk cId="592978630" sldId="917"/>
            <ac:spMk id="3" creationId="{88D4AFD8-D003-4049-A099-E4EE17481E3C}"/>
          </ac:spMkLst>
        </pc:spChg>
        <pc:spChg chg="del">
          <ac:chgData name="Marta" userId="eac6eb22-5f14-46b4-a4ea-a86e6e8c4acc" providerId="ADAL" clId="{661C6999-6DFA-41E1-9F2F-FC61AEB8EB9F}" dt="2022-02-14T15:35:36.197" v="355" actId="478"/>
          <ac:spMkLst>
            <pc:docMk/>
            <pc:sldMk cId="592978630" sldId="917"/>
            <ac:spMk id="4" creationId="{25069B60-5EFA-48C1-B6F8-363698D59BB5}"/>
          </ac:spMkLst>
        </pc:spChg>
        <pc:spChg chg="del mod">
          <ac:chgData name="Marta" userId="eac6eb22-5f14-46b4-a4ea-a86e6e8c4acc" providerId="ADAL" clId="{661C6999-6DFA-41E1-9F2F-FC61AEB8EB9F}" dt="2022-02-14T15:35:36.197" v="355" actId="478"/>
          <ac:spMkLst>
            <pc:docMk/>
            <pc:sldMk cId="592978630" sldId="917"/>
            <ac:spMk id="8" creationId="{E09302A5-E9E5-482F-A96A-F5DA022D3486}"/>
          </ac:spMkLst>
        </pc:spChg>
        <pc:spChg chg="add mod">
          <ac:chgData name="Marta" userId="eac6eb22-5f14-46b4-a4ea-a86e6e8c4acc" providerId="ADAL" clId="{661C6999-6DFA-41E1-9F2F-FC61AEB8EB9F}" dt="2022-02-14T15:35:36.442" v="356"/>
          <ac:spMkLst>
            <pc:docMk/>
            <pc:sldMk cId="592978630" sldId="917"/>
            <ac:spMk id="14" creationId="{7BAAB955-2495-4CBB-9666-A9BB5586CCCD}"/>
          </ac:spMkLst>
        </pc:spChg>
        <pc:spChg chg="add mod">
          <ac:chgData name="Marta" userId="eac6eb22-5f14-46b4-a4ea-a86e6e8c4acc" providerId="ADAL" clId="{661C6999-6DFA-41E1-9F2F-FC61AEB8EB9F}" dt="2022-02-14T15:35:36.442" v="356"/>
          <ac:spMkLst>
            <pc:docMk/>
            <pc:sldMk cId="592978630" sldId="917"/>
            <ac:spMk id="15" creationId="{B6846183-0E84-41DD-95A3-603340085CD0}"/>
          </ac:spMkLst>
        </pc:spChg>
        <pc:spChg chg="add mod">
          <ac:chgData name="Marta" userId="eac6eb22-5f14-46b4-a4ea-a86e6e8c4acc" providerId="ADAL" clId="{661C6999-6DFA-41E1-9F2F-FC61AEB8EB9F}" dt="2022-02-14T15:35:36.442" v="356"/>
          <ac:spMkLst>
            <pc:docMk/>
            <pc:sldMk cId="592978630" sldId="917"/>
            <ac:spMk id="17" creationId="{063406A9-7E23-4C87-A644-BA79EB225BE3}"/>
          </ac:spMkLst>
        </pc:spChg>
        <pc:picChg chg="del">
          <ac:chgData name="Marta" userId="eac6eb22-5f14-46b4-a4ea-a86e6e8c4acc" providerId="ADAL" clId="{661C6999-6DFA-41E1-9F2F-FC61AEB8EB9F}" dt="2022-02-14T15:35:36.197" v="355" actId="478"/>
          <ac:picMkLst>
            <pc:docMk/>
            <pc:sldMk cId="592978630" sldId="917"/>
            <ac:picMk id="7" creationId="{B419803F-0B98-4CE7-8E74-BDF667BA9909}"/>
          </ac:picMkLst>
        </pc:picChg>
        <pc:picChg chg="add mod">
          <ac:chgData name="Marta" userId="eac6eb22-5f14-46b4-a4ea-a86e6e8c4acc" providerId="ADAL" clId="{661C6999-6DFA-41E1-9F2F-FC61AEB8EB9F}" dt="2022-02-14T15:35:36.442" v="356"/>
          <ac:picMkLst>
            <pc:docMk/>
            <pc:sldMk cId="592978630" sldId="917"/>
            <ac:picMk id="18" creationId="{176EA2FC-643A-4757-9551-E7CAB235AE0B}"/>
          </ac:picMkLst>
        </pc:picChg>
      </pc:sldChg>
      <pc:sldChg chg="del">
        <pc:chgData name="Marta" userId="eac6eb22-5f14-46b4-a4ea-a86e6e8c4acc" providerId="ADAL" clId="{661C6999-6DFA-41E1-9F2F-FC61AEB8EB9F}" dt="2022-02-14T14:05:46.971" v="164" actId="47"/>
        <pc:sldMkLst>
          <pc:docMk/>
          <pc:sldMk cId="1823672830" sldId="918"/>
        </pc:sldMkLst>
      </pc:sldChg>
      <pc:sldChg chg="addSp delSp modSp mod ord">
        <pc:chgData name="Marta" userId="eac6eb22-5f14-46b4-a4ea-a86e6e8c4acc" providerId="ADAL" clId="{661C6999-6DFA-41E1-9F2F-FC61AEB8EB9F}" dt="2022-02-14T15:42:32.175" v="577" actId="20577"/>
        <pc:sldMkLst>
          <pc:docMk/>
          <pc:sldMk cId="2970493180" sldId="920"/>
        </pc:sldMkLst>
        <pc:spChg chg="del">
          <ac:chgData name="Marta" userId="eac6eb22-5f14-46b4-a4ea-a86e6e8c4acc" providerId="ADAL" clId="{661C6999-6DFA-41E1-9F2F-FC61AEB8EB9F}" dt="2022-02-14T15:35:40.449" v="357" actId="478"/>
          <ac:spMkLst>
            <pc:docMk/>
            <pc:sldMk cId="2970493180" sldId="920"/>
            <ac:spMk id="2" creationId="{627B9528-F21E-4823-8E23-69BCA8E5ACA1}"/>
          </ac:spMkLst>
        </pc:spChg>
        <pc:spChg chg="del">
          <ac:chgData name="Marta" userId="eac6eb22-5f14-46b4-a4ea-a86e6e8c4acc" providerId="ADAL" clId="{661C6999-6DFA-41E1-9F2F-FC61AEB8EB9F}" dt="2022-02-14T15:35:40.449" v="357" actId="478"/>
          <ac:spMkLst>
            <pc:docMk/>
            <pc:sldMk cId="2970493180" sldId="920"/>
            <ac:spMk id="3" creationId="{88D4AFD8-D003-4049-A099-E4EE17481E3C}"/>
          </ac:spMkLst>
        </pc:spChg>
        <pc:spChg chg="mod">
          <ac:chgData name="Marta" userId="eac6eb22-5f14-46b4-a4ea-a86e6e8c4acc" providerId="ADAL" clId="{661C6999-6DFA-41E1-9F2F-FC61AEB8EB9F}" dt="2022-02-14T15:42:32.175" v="577" actId="20577"/>
          <ac:spMkLst>
            <pc:docMk/>
            <pc:sldMk cId="2970493180" sldId="920"/>
            <ac:spMk id="6" creationId="{00000000-0000-0000-0000-000000000000}"/>
          </ac:spMkLst>
        </pc:spChg>
        <pc:spChg chg="del">
          <ac:chgData name="Marta" userId="eac6eb22-5f14-46b4-a4ea-a86e6e8c4acc" providerId="ADAL" clId="{661C6999-6DFA-41E1-9F2F-FC61AEB8EB9F}" dt="2022-02-14T15:35:40.449" v="357" actId="478"/>
          <ac:spMkLst>
            <pc:docMk/>
            <pc:sldMk cId="2970493180" sldId="920"/>
            <ac:spMk id="7" creationId="{D22A8CBF-37BE-451B-9D14-2DA1052A3D23}"/>
          </ac:spMkLst>
        </pc:spChg>
        <pc:spChg chg="mod">
          <ac:chgData name="Marta" userId="eac6eb22-5f14-46b4-a4ea-a86e6e8c4acc" providerId="ADAL" clId="{661C6999-6DFA-41E1-9F2F-FC61AEB8EB9F}" dt="2022-02-14T15:42:29.608" v="575" actId="20577"/>
          <ac:spMkLst>
            <pc:docMk/>
            <pc:sldMk cId="2970493180" sldId="920"/>
            <ac:spMk id="11" creationId="{17AD51F0-FB9D-4C8A-9C6F-1A1CC7A2AABF}"/>
          </ac:spMkLst>
        </pc:spChg>
        <pc:spChg chg="add mod">
          <ac:chgData name="Marta" userId="eac6eb22-5f14-46b4-a4ea-a86e6e8c4acc" providerId="ADAL" clId="{661C6999-6DFA-41E1-9F2F-FC61AEB8EB9F}" dt="2022-02-14T15:35:40.899" v="358"/>
          <ac:spMkLst>
            <pc:docMk/>
            <pc:sldMk cId="2970493180" sldId="920"/>
            <ac:spMk id="12" creationId="{2EE23490-EDFA-4AA0-AF07-FFE8E3D5CC3F}"/>
          </ac:spMkLst>
        </pc:spChg>
        <pc:spChg chg="add mod">
          <ac:chgData name="Marta" userId="eac6eb22-5f14-46b4-a4ea-a86e6e8c4acc" providerId="ADAL" clId="{661C6999-6DFA-41E1-9F2F-FC61AEB8EB9F}" dt="2022-02-14T15:35:40.899" v="358"/>
          <ac:spMkLst>
            <pc:docMk/>
            <pc:sldMk cId="2970493180" sldId="920"/>
            <ac:spMk id="13" creationId="{50898BDB-7E1B-4068-879A-9DDF9C754B1B}"/>
          </ac:spMkLst>
        </pc:spChg>
        <pc:spChg chg="add mod">
          <ac:chgData name="Marta" userId="eac6eb22-5f14-46b4-a4ea-a86e6e8c4acc" providerId="ADAL" clId="{661C6999-6DFA-41E1-9F2F-FC61AEB8EB9F}" dt="2022-02-14T15:35:40.899" v="358"/>
          <ac:spMkLst>
            <pc:docMk/>
            <pc:sldMk cId="2970493180" sldId="920"/>
            <ac:spMk id="14" creationId="{3330D9A5-C0F8-4BC6-A678-85A7351E5C26}"/>
          </ac:spMkLst>
        </pc:spChg>
        <pc:picChg chg="del">
          <ac:chgData name="Marta" userId="eac6eb22-5f14-46b4-a4ea-a86e6e8c4acc" providerId="ADAL" clId="{661C6999-6DFA-41E1-9F2F-FC61AEB8EB9F}" dt="2022-02-14T15:35:40.449" v="357" actId="478"/>
          <ac:picMkLst>
            <pc:docMk/>
            <pc:sldMk cId="2970493180" sldId="920"/>
            <ac:picMk id="10" creationId="{6AC12784-B607-409F-9644-60E031E5E86F}"/>
          </ac:picMkLst>
        </pc:picChg>
        <pc:picChg chg="add mod">
          <ac:chgData name="Marta" userId="eac6eb22-5f14-46b4-a4ea-a86e6e8c4acc" providerId="ADAL" clId="{661C6999-6DFA-41E1-9F2F-FC61AEB8EB9F}" dt="2022-02-14T15:35:40.899" v="358"/>
          <ac:picMkLst>
            <pc:docMk/>
            <pc:sldMk cId="2970493180" sldId="920"/>
            <ac:picMk id="15" creationId="{E8702F80-423D-4B96-9132-FE19A1EF574B}"/>
          </ac:picMkLst>
        </pc:picChg>
      </pc:sldChg>
      <pc:sldChg chg="addSp delSp modSp mod">
        <pc:chgData name="Marta" userId="eac6eb22-5f14-46b4-a4ea-a86e6e8c4acc" providerId="ADAL" clId="{661C6999-6DFA-41E1-9F2F-FC61AEB8EB9F}" dt="2022-02-14T15:52:59.887" v="685" actId="20577"/>
        <pc:sldMkLst>
          <pc:docMk/>
          <pc:sldMk cId="1397072693" sldId="938"/>
        </pc:sldMkLst>
        <pc:spChg chg="mod">
          <ac:chgData name="Marta" userId="eac6eb22-5f14-46b4-a4ea-a86e6e8c4acc" providerId="ADAL" clId="{661C6999-6DFA-41E1-9F2F-FC61AEB8EB9F}" dt="2022-02-14T15:43:11.063" v="593" actId="20577"/>
          <ac:spMkLst>
            <pc:docMk/>
            <pc:sldMk cId="1397072693" sldId="938"/>
            <ac:spMk id="2" creationId="{F49F4E2B-EEB0-4736-A001-E9CD8947E750}"/>
          </ac:spMkLst>
        </pc:spChg>
        <pc:spChg chg="del">
          <ac:chgData name="Marta" userId="eac6eb22-5f14-46b4-a4ea-a86e6e8c4acc" providerId="ADAL" clId="{661C6999-6DFA-41E1-9F2F-FC61AEB8EB9F}" dt="2022-02-14T15:36:06.398" v="368" actId="478"/>
          <ac:spMkLst>
            <pc:docMk/>
            <pc:sldMk cId="1397072693" sldId="938"/>
            <ac:spMk id="3" creationId="{88D4AFD8-D003-4049-A099-E4EE17481E3C}"/>
          </ac:spMkLst>
        </pc:spChg>
        <pc:spChg chg="mod">
          <ac:chgData name="Marta" userId="eac6eb22-5f14-46b4-a4ea-a86e6e8c4acc" providerId="ADAL" clId="{661C6999-6DFA-41E1-9F2F-FC61AEB8EB9F}" dt="2022-02-14T15:52:59.887" v="685" actId="20577"/>
          <ac:spMkLst>
            <pc:docMk/>
            <pc:sldMk cId="1397072693" sldId="938"/>
            <ac:spMk id="6" creationId="{00000000-0000-0000-0000-000000000000}"/>
          </ac:spMkLst>
        </pc:spChg>
        <pc:spChg chg="add mod">
          <ac:chgData name="Marta" userId="eac6eb22-5f14-46b4-a4ea-a86e6e8c4acc" providerId="ADAL" clId="{661C6999-6DFA-41E1-9F2F-FC61AEB8EB9F}" dt="2022-02-14T15:36:06.709" v="369"/>
          <ac:spMkLst>
            <pc:docMk/>
            <pc:sldMk cId="1397072693" sldId="938"/>
            <ac:spMk id="7" creationId="{BFE6042D-92F5-47FD-A572-9F4D443C989C}"/>
          </ac:spMkLst>
        </pc:spChg>
        <pc:spChg chg="add mod">
          <ac:chgData name="Marta" userId="eac6eb22-5f14-46b4-a4ea-a86e6e8c4acc" providerId="ADAL" clId="{661C6999-6DFA-41E1-9F2F-FC61AEB8EB9F}" dt="2022-02-14T15:36:06.709" v="369"/>
          <ac:spMkLst>
            <pc:docMk/>
            <pc:sldMk cId="1397072693" sldId="938"/>
            <ac:spMk id="8" creationId="{9223B154-E083-489C-A80D-22DC05D31E33}"/>
          </ac:spMkLst>
        </pc:spChg>
        <pc:spChg chg="add mod">
          <ac:chgData name="Marta" userId="eac6eb22-5f14-46b4-a4ea-a86e6e8c4acc" providerId="ADAL" clId="{661C6999-6DFA-41E1-9F2F-FC61AEB8EB9F}" dt="2022-02-14T15:36:06.709" v="369"/>
          <ac:spMkLst>
            <pc:docMk/>
            <pc:sldMk cId="1397072693" sldId="938"/>
            <ac:spMk id="9" creationId="{E443DB69-46CA-4B4F-86F7-2723F51EC9DC}"/>
          </ac:spMkLst>
        </pc:spChg>
        <pc:spChg chg="mod">
          <ac:chgData name="Marta" userId="eac6eb22-5f14-46b4-a4ea-a86e6e8c4acc" providerId="ADAL" clId="{661C6999-6DFA-41E1-9F2F-FC61AEB8EB9F}" dt="2022-02-14T15:42:57.461" v="591" actId="20577"/>
          <ac:spMkLst>
            <pc:docMk/>
            <pc:sldMk cId="1397072693" sldId="938"/>
            <ac:spMk id="10" creationId="{66421E13-941D-487E-9F8E-DCFA3FE9C646}"/>
          </ac:spMkLst>
        </pc:spChg>
        <pc:picChg chg="add mod">
          <ac:chgData name="Marta" userId="eac6eb22-5f14-46b4-a4ea-a86e6e8c4acc" providerId="ADAL" clId="{661C6999-6DFA-41E1-9F2F-FC61AEB8EB9F}" dt="2022-02-14T15:36:06.709" v="369"/>
          <ac:picMkLst>
            <pc:docMk/>
            <pc:sldMk cId="1397072693" sldId="938"/>
            <ac:picMk id="11" creationId="{0D1F3D81-B57B-473B-BE8A-409038421DEE}"/>
          </ac:picMkLst>
        </pc:picChg>
      </pc:sldChg>
      <pc:sldChg chg="del">
        <pc:chgData name="Marta" userId="eac6eb22-5f14-46b4-a4ea-a86e6e8c4acc" providerId="ADAL" clId="{661C6999-6DFA-41E1-9F2F-FC61AEB8EB9F}" dt="2022-02-14T14:05:51.434" v="165" actId="47"/>
        <pc:sldMkLst>
          <pc:docMk/>
          <pc:sldMk cId="1785137740" sldId="939"/>
        </pc:sldMkLst>
      </pc:sldChg>
      <pc:sldChg chg="addSp delSp modSp add del">
        <pc:chgData name="Marta" userId="eac6eb22-5f14-46b4-a4ea-a86e6e8c4acc" providerId="ADAL" clId="{661C6999-6DFA-41E1-9F2F-FC61AEB8EB9F}" dt="2022-02-14T15:38:04.107" v="379" actId="47"/>
        <pc:sldMkLst>
          <pc:docMk/>
          <pc:sldMk cId="3225949520" sldId="939"/>
        </pc:sldMkLst>
        <pc:spChg chg="del">
          <ac:chgData name="Marta" userId="eac6eb22-5f14-46b4-a4ea-a86e6e8c4acc" providerId="ADAL" clId="{661C6999-6DFA-41E1-9F2F-FC61AEB8EB9F}" dt="2022-02-14T15:35:19.752" v="347" actId="478"/>
          <ac:spMkLst>
            <pc:docMk/>
            <pc:sldMk cId="3225949520" sldId="939"/>
            <ac:spMk id="3" creationId="{8621C8EE-0219-41A7-8DA5-E8C5AEB14A01}"/>
          </ac:spMkLst>
        </pc:spChg>
        <pc:spChg chg="del">
          <ac:chgData name="Marta" userId="eac6eb22-5f14-46b4-a4ea-a86e6e8c4acc" providerId="ADAL" clId="{661C6999-6DFA-41E1-9F2F-FC61AEB8EB9F}" dt="2022-02-14T15:35:19.752" v="347" actId="478"/>
          <ac:spMkLst>
            <pc:docMk/>
            <pc:sldMk cId="3225949520" sldId="939"/>
            <ac:spMk id="5" creationId="{40955CF1-E7E6-4541-A1EA-E7E723C9D7CD}"/>
          </ac:spMkLst>
        </pc:spChg>
        <pc:spChg chg="del">
          <ac:chgData name="Marta" userId="eac6eb22-5f14-46b4-a4ea-a86e6e8c4acc" providerId="ADAL" clId="{661C6999-6DFA-41E1-9F2F-FC61AEB8EB9F}" dt="2022-02-14T15:35:19.752" v="347" actId="478"/>
          <ac:spMkLst>
            <pc:docMk/>
            <pc:sldMk cId="3225949520" sldId="939"/>
            <ac:spMk id="12" creationId="{0275828B-1EFE-47A0-B81B-A1B3DF6B5ADE}"/>
          </ac:spMkLst>
        </pc:spChg>
        <pc:spChg chg="add mod">
          <ac:chgData name="Marta" userId="eac6eb22-5f14-46b4-a4ea-a86e6e8c4acc" providerId="ADAL" clId="{661C6999-6DFA-41E1-9F2F-FC61AEB8EB9F}" dt="2022-02-14T15:35:19.984" v="348"/>
          <ac:spMkLst>
            <pc:docMk/>
            <pc:sldMk cId="3225949520" sldId="939"/>
            <ac:spMk id="13" creationId="{83146624-2A31-4A14-B6DC-9FA5F3CC2C1A}"/>
          </ac:spMkLst>
        </pc:spChg>
        <pc:spChg chg="add mod">
          <ac:chgData name="Marta" userId="eac6eb22-5f14-46b4-a4ea-a86e6e8c4acc" providerId="ADAL" clId="{661C6999-6DFA-41E1-9F2F-FC61AEB8EB9F}" dt="2022-02-14T15:35:19.984" v="348"/>
          <ac:spMkLst>
            <pc:docMk/>
            <pc:sldMk cId="3225949520" sldId="939"/>
            <ac:spMk id="14" creationId="{111C263C-F926-43B8-A1F2-8A4DF9C065EA}"/>
          </ac:spMkLst>
        </pc:spChg>
        <pc:spChg chg="add mod">
          <ac:chgData name="Marta" userId="eac6eb22-5f14-46b4-a4ea-a86e6e8c4acc" providerId="ADAL" clId="{661C6999-6DFA-41E1-9F2F-FC61AEB8EB9F}" dt="2022-02-14T15:35:19.984" v="348"/>
          <ac:spMkLst>
            <pc:docMk/>
            <pc:sldMk cId="3225949520" sldId="939"/>
            <ac:spMk id="16" creationId="{F265ABE2-663B-4E96-9180-3C3188C0AA6F}"/>
          </ac:spMkLst>
        </pc:spChg>
        <pc:picChg chg="del">
          <ac:chgData name="Marta" userId="eac6eb22-5f14-46b4-a4ea-a86e6e8c4acc" providerId="ADAL" clId="{661C6999-6DFA-41E1-9F2F-FC61AEB8EB9F}" dt="2022-02-14T15:35:19.752" v="347" actId="478"/>
          <ac:picMkLst>
            <pc:docMk/>
            <pc:sldMk cId="3225949520" sldId="939"/>
            <ac:picMk id="10" creationId="{FC2D7103-E7A1-4181-9248-567ED483A1C2}"/>
          </ac:picMkLst>
        </pc:picChg>
        <pc:picChg chg="add mod">
          <ac:chgData name="Marta" userId="eac6eb22-5f14-46b4-a4ea-a86e6e8c4acc" providerId="ADAL" clId="{661C6999-6DFA-41E1-9F2F-FC61AEB8EB9F}" dt="2022-02-14T15:35:19.984" v="348"/>
          <ac:picMkLst>
            <pc:docMk/>
            <pc:sldMk cId="3225949520" sldId="939"/>
            <ac:picMk id="18" creationId="{E9830B66-C0C9-4B4C-8153-A5ED40B5F221}"/>
          </ac:picMkLst>
        </pc:picChg>
      </pc:sldChg>
      <pc:sldChg chg="delSp modSp add mod">
        <pc:chgData name="Marta" userId="eac6eb22-5f14-46b4-a4ea-a86e6e8c4acc" providerId="ADAL" clId="{661C6999-6DFA-41E1-9F2F-FC61AEB8EB9F}" dt="2022-02-14T15:42:09.607" v="567" actId="20577"/>
        <pc:sldMkLst>
          <pc:docMk/>
          <pc:sldMk cId="3712657699" sldId="939"/>
        </pc:sldMkLst>
        <pc:spChg chg="mod">
          <ac:chgData name="Marta" userId="eac6eb22-5f14-46b4-a4ea-a86e6e8c4acc" providerId="ADAL" clId="{661C6999-6DFA-41E1-9F2F-FC61AEB8EB9F}" dt="2022-02-14T15:42:09.607" v="567" actId="20577"/>
          <ac:spMkLst>
            <pc:docMk/>
            <pc:sldMk cId="3712657699" sldId="939"/>
            <ac:spMk id="2" creationId="{91383D11-DEC4-4BFF-88BB-8FB2206CEB37}"/>
          </ac:spMkLst>
        </pc:spChg>
        <pc:spChg chg="mod">
          <ac:chgData name="Marta" userId="eac6eb22-5f14-46b4-a4ea-a86e6e8c4acc" providerId="ADAL" clId="{661C6999-6DFA-41E1-9F2F-FC61AEB8EB9F}" dt="2022-02-14T15:39:59.983" v="480" actId="20577"/>
          <ac:spMkLst>
            <pc:docMk/>
            <pc:sldMk cId="3712657699" sldId="939"/>
            <ac:spMk id="4" creationId="{E8E02AC0-EA95-4CA2-B250-70F98D25C504}"/>
          </ac:spMkLst>
        </pc:spChg>
        <pc:picChg chg="del">
          <ac:chgData name="Marta" userId="eac6eb22-5f14-46b4-a4ea-a86e6e8c4acc" providerId="ADAL" clId="{661C6999-6DFA-41E1-9F2F-FC61AEB8EB9F}" dt="2022-02-14T15:39:02.178" v="438" actId="478"/>
          <ac:picMkLst>
            <pc:docMk/>
            <pc:sldMk cId="3712657699" sldId="939"/>
            <ac:picMk id="6" creationId="{FAB1BF17-3A41-4541-8316-70911C21F415}"/>
          </ac:picMkLst>
        </pc:picChg>
        <pc:picChg chg="del">
          <ac:chgData name="Marta" userId="eac6eb22-5f14-46b4-a4ea-a86e6e8c4acc" providerId="ADAL" clId="{661C6999-6DFA-41E1-9F2F-FC61AEB8EB9F}" dt="2022-02-14T15:39:04.543" v="439" actId="478"/>
          <ac:picMkLst>
            <pc:docMk/>
            <pc:sldMk cId="3712657699" sldId="939"/>
            <ac:picMk id="7" creationId="{2E1269CC-152A-4332-8438-63FC4ADC1E57}"/>
          </ac:picMkLst>
        </pc:picChg>
        <pc:picChg chg="del">
          <ac:chgData name="Marta" userId="eac6eb22-5f14-46b4-a4ea-a86e6e8c4acc" providerId="ADAL" clId="{661C6999-6DFA-41E1-9F2F-FC61AEB8EB9F}" dt="2022-02-14T15:39:04.543" v="439" actId="478"/>
          <ac:picMkLst>
            <pc:docMk/>
            <pc:sldMk cId="3712657699" sldId="939"/>
            <ac:picMk id="9" creationId="{9F39D171-157B-4409-9B51-F75712CB4BE2}"/>
          </ac:picMkLst>
        </pc:picChg>
        <pc:picChg chg="del">
          <ac:chgData name="Marta" userId="eac6eb22-5f14-46b4-a4ea-a86e6e8c4acc" providerId="ADAL" clId="{661C6999-6DFA-41E1-9F2F-FC61AEB8EB9F}" dt="2022-02-14T15:39:04.543" v="439" actId="478"/>
          <ac:picMkLst>
            <pc:docMk/>
            <pc:sldMk cId="3712657699" sldId="939"/>
            <ac:picMk id="15" creationId="{7FDA0B01-D45E-4688-BEA1-46E0D082A2A6}"/>
          </ac:picMkLst>
        </pc:picChg>
        <pc:picChg chg="del">
          <ac:chgData name="Marta" userId="eac6eb22-5f14-46b4-a4ea-a86e6e8c4acc" providerId="ADAL" clId="{661C6999-6DFA-41E1-9F2F-FC61AEB8EB9F}" dt="2022-02-14T15:39:04.543" v="439" actId="478"/>
          <ac:picMkLst>
            <pc:docMk/>
            <pc:sldMk cId="3712657699" sldId="939"/>
            <ac:picMk id="17" creationId="{5DCC1BA3-CAD4-452E-8302-C54DBC485768}"/>
          </ac:picMkLst>
        </pc:picChg>
        <pc:picChg chg="del">
          <ac:chgData name="Marta" userId="eac6eb22-5f14-46b4-a4ea-a86e6e8c4acc" providerId="ADAL" clId="{661C6999-6DFA-41E1-9F2F-FC61AEB8EB9F}" dt="2022-02-14T15:39:04.543" v="439" actId="478"/>
          <ac:picMkLst>
            <pc:docMk/>
            <pc:sldMk cId="3712657699" sldId="939"/>
            <ac:picMk id="1026" creationId="{00EB0658-355A-4D22-BE92-D259930690A7}"/>
          </ac:picMkLst>
        </pc:picChg>
      </pc:sldChg>
      <pc:sldChg chg="del">
        <pc:chgData name="Marta" userId="eac6eb22-5f14-46b4-a4ea-a86e6e8c4acc" providerId="ADAL" clId="{661C6999-6DFA-41E1-9F2F-FC61AEB8EB9F}" dt="2022-02-14T14:05:51.434" v="165" actId="47"/>
        <pc:sldMkLst>
          <pc:docMk/>
          <pc:sldMk cId="2808945221" sldId="940"/>
        </pc:sldMkLst>
      </pc:sldChg>
      <pc:sldChg chg="add">
        <pc:chgData name="Marta" userId="eac6eb22-5f14-46b4-a4ea-a86e6e8c4acc" providerId="ADAL" clId="{661C6999-6DFA-41E1-9F2F-FC61AEB8EB9F}" dt="2022-02-14T15:56:26.779" v="738"/>
        <pc:sldMkLst>
          <pc:docMk/>
          <pc:sldMk cId="4117986438" sldId="940"/>
        </pc:sldMkLst>
      </pc:sldChg>
      <pc:sldChg chg="add">
        <pc:chgData name="Marta" userId="eac6eb22-5f14-46b4-a4ea-a86e6e8c4acc" providerId="ADAL" clId="{661C6999-6DFA-41E1-9F2F-FC61AEB8EB9F}" dt="2022-02-14T15:56:26.779" v="738"/>
        <pc:sldMkLst>
          <pc:docMk/>
          <pc:sldMk cId="102967549" sldId="941"/>
        </pc:sldMkLst>
      </pc:sldChg>
      <pc:sldChg chg="del">
        <pc:chgData name="Marta" userId="eac6eb22-5f14-46b4-a4ea-a86e6e8c4acc" providerId="ADAL" clId="{661C6999-6DFA-41E1-9F2F-FC61AEB8EB9F}" dt="2022-02-14T14:05:51.434" v="165" actId="47"/>
        <pc:sldMkLst>
          <pc:docMk/>
          <pc:sldMk cId="816716792" sldId="941"/>
        </pc:sldMkLst>
      </pc:sldChg>
      <pc:sldChg chg="add">
        <pc:chgData name="Marta" userId="eac6eb22-5f14-46b4-a4ea-a86e6e8c4acc" providerId="ADAL" clId="{661C6999-6DFA-41E1-9F2F-FC61AEB8EB9F}" dt="2022-02-14T15:56:26.779" v="738"/>
        <pc:sldMkLst>
          <pc:docMk/>
          <pc:sldMk cId="2149241807" sldId="942"/>
        </pc:sldMkLst>
      </pc:sldChg>
      <pc:sldChg chg="del">
        <pc:chgData name="Marta" userId="eac6eb22-5f14-46b4-a4ea-a86e6e8c4acc" providerId="ADAL" clId="{661C6999-6DFA-41E1-9F2F-FC61AEB8EB9F}" dt="2022-02-14T14:05:51.434" v="165" actId="47"/>
        <pc:sldMkLst>
          <pc:docMk/>
          <pc:sldMk cId="2478388338" sldId="942"/>
        </pc:sldMkLst>
      </pc:sldChg>
      <pc:sldChg chg="add">
        <pc:chgData name="Marta" userId="eac6eb22-5f14-46b4-a4ea-a86e6e8c4acc" providerId="ADAL" clId="{661C6999-6DFA-41E1-9F2F-FC61AEB8EB9F}" dt="2022-02-14T15:56:26.779" v="738"/>
        <pc:sldMkLst>
          <pc:docMk/>
          <pc:sldMk cId="2322778213" sldId="943"/>
        </pc:sldMkLst>
      </pc:sldChg>
      <pc:sldChg chg="del">
        <pc:chgData name="Marta" userId="eac6eb22-5f14-46b4-a4ea-a86e6e8c4acc" providerId="ADAL" clId="{661C6999-6DFA-41E1-9F2F-FC61AEB8EB9F}" dt="2022-02-14T14:05:51.434" v="165" actId="47"/>
        <pc:sldMkLst>
          <pc:docMk/>
          <pc:sldMk cId="3208814923" sldId="943"/>
        </pc:sldMkLst>
      </pc:sldChg>
      <pc:sldChg chg="add">
        <pc:chgData name="Marta" userId="eac6eb22-5f14-46b4-a4ea-a86e6e8c4acc" providerId="ADAL" clId="{661C6999-6DFA-41E1-9F2F-FC61AEB8EB9F}" dt="2022-02-14T15:56:26.779" v="738"/>
        <pc:sldMkLst>
          <pc:docMk/>
          <pc:sldMk cId="258813626" sldId="944"/>
        </pc:sldMkLst>
      </pc:sldChg>
      <pc:sldChg chg="del">
        <pc:chgData name="Marta" userId="eac6eb22-5f14-46b4-a4ea-a86e6e8c4acc" providerId="ADAL" clId="{661C6999-6DFA-41E1-9F2F-FC61AEB8EB9F}" dt="2022-02-14T14:05:51.434" v="165" actId="47"/>
        <pc:sldMkLst>
          <pc:docMk/>
          <pc:sldMk cId="3672107520" sldId="944"/>
        </pc:sldMkLst>
      </pc:sldChg>
      <pc:sldChg chg="add">
        <pc:chgData name="Marta" userId="eac6eb22-5f14-46b4-a4ea-a86e6e8c4acc" providerId="ADAL" clId="{661C6999-6DFA-41E1-9F2F-FC61AEB8EB9F}" dt="2022-02-14T15:56:26.779" v="738"/>
        <pc:sldMkLst>
          <pc:docMk/>
          <pc:sldMk cId="867503054" sldId="945"/>
        </pc:sldMkLst>
      </pc:sldChg>
      <pc:sldChg chg="del">
        <pc:chgData name="Marta" userId="eac6eb22-5f14-46b4-a4ea-a86e6e8c4acc" providerId="ADAL" clId="{661C6999-6DFA-41E1-9F2F-FC61AEB8EB9F}" dt="2022-02-14T14:05:59.388" v="166" actId="47"/>
        <pc:sldMkLst>
          <pc:docMk/>
          <pc:sldMk cId="3803227558" sldId="945"/>
        </pc:sldMkLst>
      </pc:sldChg>
      <pc:sldChg chg="del">
        <pc:chgData name="Marta" userId="eac6eb22-5f14-46b4-a4ea-a86e6e8c4acc" providerId="ADAL" clId="{661C6999-6DFA-41E1-9F2F-FC61AEB8EB9F}" dt="2022-02-14T14:05:59.388" v="166" actId="47"/>
        <pc:sldMkLst>
          <pc:docMk/>
          <pc:sldMk cId="1284684684" sldId="946"/>
        </pc:sldMkLst>
      </pc:sldChg>
      <pc:sldChg chg="add">
        <pc:chgData name="Marta" userId="eac6eb22-5f14-46b4-a4ea-a86e6e8c4acc" providerId="ADAL" clId="{661C6999-6DFA-41E1-9F2F-FC61AEB8EB9F}" dt="2022-02-14T15:56:26.779" v="738"/>
        <pc:sldMkLst>
          <pc:docMk/>
          <pc:sldMk cId="4248608486" sldId="946"/>
        </pc:sldMkLst>
      </pc:sldChg>
      <pc:sldChg chg="add">
        <pc:chgData name="Marta" userId="eac6eb22-5f14-46b4-a4ea-a86e6e8c4acc" providerId="ADAL" clId="{661C6999-6DFA-41E1-9F2F-FC61AEB8EB9F}" dt="2022-02-14T15:56:26.779" v="738"/>
        <pc:sldMkLst>
          <pc:docMk/>
          <pc:sldMk cId="3557807244" sldId="947"/>
        </pc:sldMkLst>
      </pc:sldChg>
      <pc:sldChg chg="del">
        <pc:chgData name="Marta" userId="eac6eb22-5f14-46b4-a4ea-a86e6e8c4acc" providerId="ADAL" clId="{661C6999-6DFA-41E1-9F2F-FC61AEB8EB9F}" dt="2022-02-14T14:05:59.388" v="166" actId="47"/>
        <pc:sldMkLst>
          <pc:docMk/>
          <pc:sldMk cId="3885637504" sldId="947"/>
        </pc:sldMkLst>
      </pc:sldChg>
      <pc:sldChg chg="add">
        <pc:chgData name="Marta" userId="eac6eb22-5f14-46b4-a4ea-a86e6e8c4acc" providerId="ADAL" clId="{661C6999-6DFA-41E1-9F2F-FC61AEB8EB9F}" dt="2022-02-14T15:56:26.779" v="738"/>
        <pc:sldMkLst>
          <pc:docMk/>
          <pc:sldMk cId="707745755" sldId="948"/>
        </pc:sldMkLst>
      </pc:sldChg>
      <pc:sldChg chg="del">
        <pc:chgData name="Marta" userId="eac6eb22-5f14-46b4-a4ea-a86e6e8c4acc" providerId="ADAL" clId="{661C6999-6DFA-41E1-9F2F-FC61AEB8EB9F}" dt="2022-02-14T14:05:59.388" v="166" actId="47"/>
        <pc:sldMkLst>
          <pc:docMk/>
          <pc:sldMk cId="2254988444" sldId="948"/>
        </pc:sldMkLst>
      </pc:sldChg>
      <pc:sldChg chg="del">
        <pc:chgData name="Marta" userId="eac6eb22-5f14-46b4-a4ea-a86e6e8c4acc" providerId="ADAL" clId="{661C6999-6DFA-41E1-9F2F-FC61AEB8EB9F}" dt="2022-02-14T14:05:59.388" v="166" actId="47"/>
        <pc:sldMkLst>
          <pc:docMk/>
          <pc:sldMk cId="1050928760" sldId="949"/>
        </pc:sldMkLst>
      </pc:sldChg>
      <pc:sldChg chg="add">
        <pc:chgData name="Marta" userId="eac6eb22-5f14-46b4-a4ea-a86e6e8c4acc" providerId="ADAL" clId="{661C6999-6DFA-41E1-9F2F-FC61AEB8EB9F}" dt="2022-02-14T15:56:26.779" v="738"/>
        <pc:sldMkLst>
          <pc:docMk/>
          <pc:sldMk cId="3200383792" sldId="949"/>
        </pc:sldMkLst>
      </pc:sldChg>
      <pc:sldChg chg="del">
        <pc:chgData name="Marta" userId="eac6eb22-5f14-46b4-a4ea-a86e6e8c4acc" providerId="ADAL" clId="{661C6999-6DFA-41E1-9F2F-FC61AEB8EB9F}" dt="2022-02-14T14:05:59.388" v="166" actId="47"/>
        <pc:sldMkLst>
          <pc:docMk/>
          <pc:sldMk cId="1790142846" sldId="950"/>
        </pc:sldMkLst>
      </pc:sldChg>
      <pc:sldChg chg="add">
        <pc:chgData name="Marta" userId="eac6eb22-5f14-46b4-a4ea-a86e6e8c4acc" providerId="ADAL" clId="{661C6999-6DFA-41E1-9F2F-FC61AEB8EB9F}" dt="2022-02-14T15:56:26.779" v="738"/>
        <pc:sldMkLst>
          <pc:docMk/>
          <pc:sldMk cId="3796687518" sldId="950"/>
        </pc:sldMkLst>
      </pc:sldChg>
      <pc:sldChg chg="add">
        <pc:chgData name="Marta" userId="eac6eb22-5f14-46b4-a4ea-a86e6e8c4acc" providerId="ADAL" clId="{661C6999-6DFA-41E1-9F2F-FC61AEB8EB9F}" dt="2022-02-14T15:56:26.779" v="738"/>
        <pc:sldMkLst>
          <pc:docMk/>
          <pc:sldMk cId="3342564520" sldId="951"/>
        </pc:sldMkLst>
      </pc:sldChg>
      <pc:sldChg chg="del">
        <pc:chgData name="Marta" userId="eac6eb22-5f14-46b4-a4ea-a86e6e8c4acc" providerId="ADAL" clId="{661C6999-6DFA-41E1-9F2F-FC61AEB8EB9F}" dt="2022-02-14T14:05:59.388" v="166" actId="47"/>
        <pc:sldMkLst>
          <pc:docMk/>
          <pc:sldMk cId="3640458174" sldId="951"/>
        </pc:sldMkLst>
      </pc:sldChg>
      <pc:sldChg chg="add">
        <pc:chgData name="Marta" userId="eac6eb22-5f14-46b4-a4ea-a86e6e8c4acc" providerId="ADAL" clId="{661C6999-6DFA-41E1-9F2F-FC61AEB8EB9F}" dt="2022-02-14T15:56:26.779" v="738"/>
        <pc:sldMkLst>
          <pc:docMk/>
          <pc:sldMk cId="525359197" sldId="952"/>
        </pc:sldMkLst>
      </pc:sldChg>
      <pc:sldChg chg="del">
        <pc:chgData name="Marta" userId="eac6eb22-5f14-46b4-a4ea-a86e6e8c4acc" providerId="ADAL" clId="{661C6999-6DFA-41E1-9F2F-FC61AEB8EB9F}" dt="2022-02-14T14:05:59.388" v="166" actId="47"/>
        <pc:sldMkLst>
          <pc:docMk/>
          <pc:sldMk cId="4263782628" sldId="952"/>
        </pc:sldMkLst>
      </pc:sldChg>
      <pc:sldChg chg="add">
        <pc:chgData name="Marta" userId="eac6eb22-5f14-46b4-a4ea-a86e6e8c4acc" providerId="ADAL" clId="{661C6999-6DFA-41E1-9F2F-FC61AEB8EB9F}" dt="2022-02-14T15:56:26.779" v="738"/>
        <pc:sldMkLst>
          <pc:docMk/>
          <pc:sldMk cId="1321012257" sldId="953"/>
        </pc:sldMkLst>
      </pc:sldChg>
      <pc:sldChg chg="del">
        <pc:chgData name="Marta" userId="eac6eb22-5f14-46b4-a4ea-a86e6e8c4acc" providerId="ADAL" clId="{661C6999-6DFA-41E1-9F2F-FC61AEB8EB9F}" dt="2022-02-14T14:05:59.388" v="166" actId="47"/>
        <pc:sldMkLst>
          <pc:docMk/>
          <pc:sldMk cId="3024120423" sldId="953"/>
        </pc:sldMkLst>
      </pc:sldChg>
      <pc:sldChg chg="del">
        <pc:chgData name="Marta" userId="eac6eb22-5f14-46b4-a4ea-a86e6e8c4acc" providerId="ADAL" clId="{661C6999-6DFA-41E1-9F2F-FC61AEB8EB9F}" dt="2022-02-14T14:05:59.388" v="166" actId="47"/>
        <pc:sldMkLst>
          <pc:docMk/>
          <pc:sldMk cId="475558291" sldId="954"/>
        </pc:sldMkLst>
      </pc:sldChg>
      <pc:sldChg chg="add">
        <pc:chgData name="Marta" userId="eac6eb22-5f14-46b4-a4ea-a86e6e8c4acc" providerId="ADAL" clId="{661C6999-6DFA-41E1-9F2F-FC61AEB8EB9F}" dt="2022-02-14T15:56:26.779" v="738"/>
        <pc:sldMkLst>
          <pc:docMk/>
          <pc:sldMk cId="636632436" sldId="954"/>
        </pc:sldMkLst>
      </pc:sldChg>
      <pc:sldChg chg="del">
        <pc:chgData name="Marta" userId="eac6eb22-5f14-46b4-a4ea-a86e6e8c4acc" providerId="ADAL" clId="{661C6999-6DFA-41E1-9F2F-FC61AEB8EB9F}" dt="2022-02-14T14:05:59.388" v="166" actId="47"/>
        <pc:sldMkLst>
          <pc:docMk/>
          <pc:sldMk cId="1889026756" sldId="955"/>
        </pc:sldMkLst>
      </pc:sldChg>
      <pc:sldChg chg="add">
        <pc:chgData name="Marta" userId="eac6eb22-5f14-46b4-a4ea-a86e6e8c4acc" providerId="ADAL" clId="{661C6999-6DFA-41E1-9F2F-FC61AEB8EB9F}" dt="2022-02-14T15:56:26.779" v="738"/>
        <pc:sldMkLst>
          <pc:docMk/>
          <pc:sldMk cId="4112636735" sldId="955"/>
        </pc:sldMkLst>
      </pc:sldChg>
      <pc:sldChg chg="add">
        <pc:chgData name="Marta" userId="eac6eb22-5f14-46b4-a4ea-a86e6e8c4acc" providerId="ADAL" clId="{661C6999-6DFA-41E1-9F2F-FC61AEB8EB9F}" dt="2022-02-14T15:56:26.779" v="738"/>
        <pc:sldMkLst>
          <pc:docMk/>
          <pc:sldMk cId="1580427306" sldId="956"/>
        </pc:sldMkLst>
      </pc:sldChg>
      <pc:sldChg chg="add">
        <pc:chgData name="Marta" userId="eac6eb22-5f14-46b4-a4ea-a86e6e8c4acc" providerId="ADAL" clId="{661C6999-6DFA-41E1-9F2F-FC61AEB8EB9F}" dt="2022-02-14T15:56:26.779" v="738"/>
        <pc:sldMkLst>
          <pc:docMk/>
          <pc:sldMk cId="1781309504" sldId="957"/>
        </pc:sldMkLst>
      </pc:sldChg>
      <pc:sldChg chg="add">
        <pc:chgData name="Marta" userId="eac6eb22-5f14-46b4-a4ea-a86e6e8c4acc" providerId="ADAL" clId="{661C6999-6DFA-41E1-9F2F-FC61AEB8EB9F}" dt="2022-02-14T15:56:26.779" v="738"/>
        <pc:sldMkLst>
          <pc:docMk/>
          <pc:sldMk cId="2477111662" sldId="958"/>
        </pc:sldMkLst>
      </pc:sldChg>
      <pc:sldChg chg="add">
        <pc:chgData name="Marta" userId="eac6eb22-5f14-46b4-a4ea-a86e6e8c4acc" providerId="ADAL" clId="{661C6999-6DFA-41E1-9F2F-FC61AEB8EB9F}" dt="2022-02-14T15:56:26.779" v="738"/>
        <pc:sldMkLst>
          <pc:docMk/>
          <pc:sldMk cId="3793172541" sldId="959"/>
        </pc:sldMkLst>
      </pc:sldChg>
      <pc:sldChg chg="add">
        <pc:chgData name="Marta" userId="eac6eb22-5f14-46b4-a4ea-a86e6e8c4acc" providerId="ADAL" clId="{661C6999-6DFA-41E1-9F2F-FC61AEB8EB9F}" dt="2022-02-14T15:56:26.779" v="738"/>
        <pc:sldMkLst>
          <pc:docMk/>
          <pc:sldMk cId="1495583960" sldId="960"/>
        </pc:sldMkLst>
      </pc:sldChg>
      <pc:sldChg chg="add">
        <pc:chgData name="Marta" userId="eac6eb22-5f14-46b4-a4ea-a86e6e8c4acc" providerId="ADAL" clId="{661C6999-6DFA-41E1-9F2F-FC61AEB8EB9F}" dt="2022-02-14T15:56:26.779" v="738"/>
        <pc:sldMkLst>
          <pc:docMk/>
          <pc:sldMk cId="4227625523" sldId="961"/>
        </pc:sldMkLst>
      </pc:sldChg>
      <pc:sldChg chg="add">
        <pc:chgData name="Marta" userId="eac6eb22-5f14-46b4-a4ea-a86e6e8c4acc" providerId="ADAL" clId="{661C6999-6DFA-41E1-9F2F-FC61AEB8EB9F}" dt="2022-02-14T15:56:26.779" v="738"/>
        <pc:sldMkLst>
          <pc:docMk/>
          <pc:sldMk cId="4117339498" sldId="962"/>
        </pc:sldMkLst>
      </pc:sldChg>
      <pc:sldChg chg="add">
        <pc:chgData name="Marta" userId="eac6eb22-5f14-46b4-a4ea-a86e6e8c4acc" providerId="ADAL" clId="{661C6999-6DFA-41E1-9F2F-FC61AEB8EB9F}" dt="2022-02-14T15:56:26.779" v="738"/>
        <pc:sldMkLst>
          <pc:docMk/>
          <pc:sldMk cId="4248731220" sldId="963"/>
        </pc:sldMkLst>
      </pc:sldChg>
      <pc:sldChg chg="add">
        <pc:chgData name="Marta" userId="eac6eb22-5f14-46b4-a4ea-a86e6e8c4acc" providerId="ADAL" clId="{661C6999-6DFA-41E1-9F2F-FC61AEB8EB9F}" dt="2022-02-14T15:56:26.779" v="738"/>
        <pc:sldMkLst>
          <pc:docMk/>
          <pc:sldMk cId="2394336915" sldId="964"/>
        </pc:sldMkLst>
      </pc:sldChg>
      <pc:sldChg chg="add">
        <pc:chgData name="Marta" userId="eac6eb22-5f14-46b4-a4ea-a86e6e8c4acc" providerId="ADAL" clId="{661C6999-6DFA-41E1-9F2F-FC61AEB8EB9F}" dt="2022-02-14T15:56:26.779" v="738"/>
        <pc:sldMkLst>
          <pc:docMk/>
          <pc:sldMk cId="1871208208" sldId="965"/>
        </pc:sldMkLst>
      </pc:sldChg>
      <pc:sldChg chg="add">
        <pc:chgData name="Marta" userId="eac6eb22-5f14-46b4-a4ea-a86e6e8c4acc" providerId="ADAL" clId="{661C6999-6DFA-41E1-9F2F-FC61AEB8EB9F}" dt="2022-02-14T15:56:26.779" v="738"/>
        <pc:sldMkLst>
          <pc:docMk/>
          <pc:sldMk cId="128121569" sldId="966"/>
        </pc:sldMkLst>
      </pc:sldChg>
      <pc:sldChg chg="delSp add mod">
        <pc:chgData name="Marta" userId="eac6eb22-5f14-46b4-a4ea-a86e6e8c4acc" providerId="ADAL" clId="{661C6999-6DFA-41E1-9F2F-FC61AEB8EB9F}" dt="2022-02-14T15:57:52.254" v="739" actId="478"/>
        <pc:sldMkLst>
          <pc:docMk/>
          <pc:sldMk cId="3076133610" sldId="967"/>
        </pc:sldMkLst>
        <pc:spChg chg="del">
          <ac:chgData name="Marta" userId="eac6eb22-5f14-46b4-a4ea-a86e6e8c4acc" providerId="ADAL" clId="{661C6999-6DFA-41E1-9F2F-FC61AEB8EB9F}" dt="2022-02-14T15:57:52.254" v="739" actId="478"/>
          <ac:spMkLst>
            <pc:docMk/>
            <pc:sldMk cId="3076133610" sldId="967"/>
            <ac:spMk id="4" creationId="{00000000-0000-0000-0000-000000000000}"/>
          </ac:spMkLst>
        </pc:spChg>
      </pc:sldChg>
      <pc:sldMasterChg chg="add addSldLayout">
        <pc:chgData name="Marta" userId="eac6eb22-5f14-46b4-a4ea-a86e6e8c4acc" providerId="ADAL" clId="{661C6999-6DFA-41E1-9F2F-FC61AEB8EB9F}" dt="2022-02-14T15:56:26.752" v="737" actId="27028"/>
        <pc:sldMasterMkLst>
          <pc:docMk/>
          <pc:sldMasterMk cId="0" sldId="2147483648"/>
        </pc:sldMasterMkLst>
        <pc:sldLayoutChg chg="add">
          <pc:chgData name="Marta" userId="eac6eb22-5f14-46b4-a4ea-a86e6e8c4acc" providerId="ADAL" clId="{661C6999-6DFA-41E1-9F2F-FC61AEB8EB9F}" dt="2022-02-14T15:56:26.752" v="737" actId="27028"/>
          <pc:sldLayoutMkLst>
            <pc:docMk/>
            <pc:sldMasterMk cId="0" sldId="2147483648"/>
            <pc:sldLayoutMk cId="4260950116" sldId="2147483661"/>
          </pc:sldLayoutMkLst>
        </pc:sldLayoutChg>
        <pc:sldLayoutChg chg="add">
          <pc:chgData name="Marta" userId="eac6eb22-5f14-46b4-a4ea-a86e6e8c4acc" providerId="ADAL" clId="{661C6999-6DFA-41E1-9F2F-FC61AEB8EB9F}" dt="2022-02-14T15:56:26.752" v="737" actId="27028"/>
          <pc:sldLayoutMkLst>
            <pc:docMk/>
            <pc:sldMasterMk cId="0" sldId="2147483648"/>
            <pc:sldLayoutMk cId="2431866657" sldId="2147483664"/>
          </pc:sldLayoutMkLst>
        </pc:sldLayoutChg>
        <pc:sldLayoutChg chg="add">
          <pc:chgData name="Marta" userId="eac6eb22-5f14-46b4-a4ea-a86e6e8c4acc" providerId="ADAL" clId="{661C6999-6DFA-41E1-9F2F-FC61AEB8EB9F}" dt="2022-02-14T15:56:26.752" v="737" actId="27028"/>
          <pc:sldLayoutMkLst>
            <pc:docMk/>
            <pc:sldMasterMk cId="0" sldId="2147483648"/>
            <pc:sldLayoutMk cId="3998804859" sldId="2147483665"/>
          </pc:sldLayoutMkLst>
        </pc:sldLayoutChg>
        <pc:sldLayoutChg chg="add">
          <pc:chgData name="Marta" userId="eac6eb22-5f14-46b4-a4ea-a86e6e8c4acc" providerId="ADAL" clId="{661C6999-6DFA-41E1-9F2F-FC61AEB8EB9F}" dt="2022-02-14T15:56:26.752" v="737" actId="27028"/>
          <pc:sldLayoutMkLst>
            <pc:docMk/>
            <pc:sldMasterMk cId="0" sldId="2147483648"/>
            <pc:sldLayoutMk cId="2284147163" sldId="2147483666"/>
          </pc:sldLayoutMkLst>
        </pc:sldLayoutChg>
        <pc:sldLayoutChg chg="add">
          <pc:chgData name="Marta" userId="eac6eb22-5f14-46b4-a4ea-a86e6e8c4acc" providerId="ADAL" clId="{661C6999-6DFA-41E1-9F2F-FC61AEB8EB9F}" dt="2022-02-14T15:56:26.752" v="737" actId="27028"/>
          <pc:sldLayoutMkLst>
            <pc:docMk/>
            <pc:sldMasterMk cId="0" sldId="2147483648"/>
            <pc:sldLayoutMk cId="1860681604" sldId="2147483668"/>
          </pc:sldLayoutMkLst>
        </pc:sldLayoutChg>
        <pc:sldLayoutChg chg="add">
          <pc:chgData name="Marta" userId="eac6eb22-5f14-46b4-a4ea-a86e6e8c4acc" providerId="ADAL" clId="{661C6999-6DFA-41E1-9F2F-FC61AEB8EB9F}" dt="2022-02-14T15:56:26.752" v="737" actId="27028"/>
          <pc:sldLayoutMkLst>
            <pc:docMk/>
            <pc:sldMasterMk cId="0" sldId="2147483648"/>
            <pc:sldLayoutMk cId="1543846169" sldId="2147483671"/>
          </pc:sldLayoutMkLst>
        </pc:sldLayoutChg>
        <pc:sldLayoutChg chg="add">
          <pc:chgData name="Marta" userId="eac6eb22-5f14-46b4-a4ea-a86e6e8c4acc" providerId="ADAL" clId="{661C6999-6DFA-41E1-9F2F-FC61AEB8EB9F}" dt="2022-02-14T15:56:26.752" v="737" actId="27028"/>
          <pc:sldLayoutMkLst>
            <pc:docMk/>
            <pc:sldMasterMk cId="0" sldId="2147483648"/>
            <pc:sldLayoutMk cId="3259210329" sldId="2147483673"/>
          </pc:sldLayoutMkLst>
        </pc:sldLayoutChg>
      </pc:sldMasterChg>
      <pc:sldMasterChg chg="del delSldLayout">
        <pc:chgData name="Marta" userId="eac6eb22-5f14-46b4-a4ea-a86e6e8c4acc" providerId="ADAL" clId="{661C6999-6DFA-41E1-9F2F-FC61AEB8EB9F}" dt="2022-02-14T14:05:59.388" v="166" actId="47"/>
        <pc:sldMasterMkLst>
          <pc:docMk/>
          <pc:sldMasterMk cId="0" sldId="2147483659"/>
        </pc:sldMasterMkLst>
        <pc:sldLayoutChg chg="del">
          <pc:chgData name="Marta" userId="eac6eb22-5f14-46b4-a4ea-a86e6e8c4acc" providerId="ADAL" clId="{661C6999-6DFA-41E1-9F2F-FC61AEB8EB9F}" dt="2022-02-14T14:05:51.434" v="165" actId="47"/>
          <pc:sldLayoutMkLst>
            <pc:docMk/>
            <pc:sldMasterMk cId="0" sldId="2147483659"/>
            <pc:sldLayoutMk cId="0" sldId="2147483648"/>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49"/>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0"/>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1"/>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2"/>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3"/>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4"/>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5"/>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6"/>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7"/>
          </pc:sldLayoutMkLst>
        </pc:sldLayoutChg>
        <pc:sldLayoutChg chg="del">
          <pc:chgData name="Marta" userId="eac6eb22-5f14-46b4-a4ea-a86e6e8c4acc" providerId="ADAL" clId="{661C6999-6DFA-41E1-9F2F-FC61AEB8EB9F}" dt="2022-02-14T14:05:59.388" v="166" actId="47"/>
          <pc:sldLayoutMkLst>
            <pc:docMk/>
            <pc:sldMasterMk cId="0" sldId="2147483659"/>
            <pc:sldLayoutMk cId="0" sldId="2147483658"/>
          </pc:sldLayoutMkLst>
        </pc:sldLayoutChg>
      </pc:sldMasterChg>
      <pc:sldMasterChg chg="modSp mod">
        <pc:chgData name="Marta" userId="eac6eb22-5f14-46b4-a4ea-a86e6e8c4acc" providerId="ADAL" clId="{661C6999-6DFA-41E1-9F2F-FC61AEB8EB9F}" dt="2022-02-14T15:34:08.809" v="335" actId="14100"/>
        <pc:sldMasterMkLst>
          <pc:docMk/>
          <pc:sldMasterMk cId="756595898" sldId="2147483890"/>
        </pc:sldMasterMkLst>
        <pc:spChg chg="mod">
          <ac:chgData name="Marta" userId="eac6eb22-5f14-46b4-a4ea-a86e6e8c4acc" providerId="ADAL" clId="{661C6999-6DFA-41E1-9F2F-FC61AEB8EB9F}" dt="2022-02-14T15:34:08.809" v="335" actId="14100"/>
          <ac:spMkLst>
            <pc:docMk/>
            <pc:sldMasterMk cId="756595898" sldId="2147483890"/>
            <ac:spMk id="14" creationId="{7A1A9E8F-E2E2-4CF0-B0F8-BD0F27917FF9}"/>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321ED-B2C9-0D48-956F-A92D3C19091A}" type="datetimeFigureOut">
              <a:rPr lang="en-US" smtClean="0"/>
              <a:t>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25A4471F-A8BB-AD45-9C8A-C3BA537C43C3}" type="slidenum">
              <a:rPr lang="en-US" sz="1200"/>
              <a:pPr/>
              <a:t>8</a:t>
            </a:fld>
            <a:endParaRPr lang="en-US" sz="1200"/>
          </a:p>
        </p:txBody>
      </p:sp>
      <p:sp>
        <p:nvSpPr>
          <p:cNvPr id="5122" name="Rectangle 2"/>
          <p:cNvSpPr>
            <a:spLocks noGrp="1" noRot="1" noChangeAspect="1" noChangeArrowheads="1" noTextEdit="1"/>
          </p:cNvSpPr>
          <p:nvPr>
            <p:ph type="sldImg"/>
          </p:nvPr>
        </p:nvSpPr>
        <p:spPr>
          <a:xfrm>
            <a:off x="406400" y="696913"/>
            <a:ext cx="6197600" cy="3486150"/>
          </a:xfrm>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828254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2134599"/>
            <a:ext cx="9490656" cy="1430024"/>
          </a:xfrm>
        </p:spPr>
        <p:txBody>
          <a:bodyPr anchor="t" anchorCtr="0">
            <a:normAutofit/>
          </a:bodyPr>
          <a:lstStyle>
            <a:lvl1pPr algn="l">
              <a:defRPr sz="5000" baseline="0">
                <a:solidFill>
                  <a:schemeClr val="tx1"/>
                </a:solidFill>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3656699"/>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621" y="5171450"/>
            <a:ext cx="3669227" cy="1023327"/>
          </a:xfrm>
          <a:prstGeom prst="rect">
            <a:avLst/>
          </a:prstGeom>
        </p:spPr>
      </p:pic>
      <p:pic>
        <p:nvPicPr>
          <p:cNvPr id="15" name="Picture 14">
            <a:extLst>
              <a:ext uri="{FF2B5EF4-FFF2-40B4-BE49-F238E27FC236}">
                <a16:creationId xmlns:a16="http://schemas.microsoft.com/office/drawing/2014/main" id="{7B275C16-FC74-442C-8007-1C833F80D831}"/>
              </a:ext>
            </a:extLst>
          </p:cNvPr>
          <p:cNvPicPr>
            <a:picLocks noChangeAspect="1"/>
          </p:cNvPicPr>
          <p:nvPr userDrawn="1"/>
        </p:nvPicPr>
        <p:blipFill rotWithShape="1">
          <a:blip r:embed="rId4"/>
          <a:srcRect r="41644"/>
          <a:stretch/>
        </p:blipFill>
        <p:spPr>
          <a:xfrm>
            <a:off x="872840" y="498889"/>
            <a:ext cx="4721626" cy="1357499"/>
          </a:xfrm>
          <a:prstGeom prst="rect">
            <a:avLst/>
          </a:prstGeom>
        </p:spPr>
      </p:pic>
      <p:sp>
        <p:nvSpPr>
          <p:cNvPr id="17" name="Footer Placeholder 3">
            <a:extLst>
              <a:ext uri="{FF2B5EF4-FFF2-40B4-BE49-F238E27FC236}">
                <a16:creationId xmlns:a16="http://schemas.microsoft.com/office/drawing/2014/main" id="{09403CD3-73B7-4C73-B45B-3E3F6B817136}"/>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 (CABA)</a:t>
            </a:r>
          </a:p>
        </p:txBody>
      </p:sp>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04154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276121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494932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021342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011742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38409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821476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ase 1">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7" name="Slide Number Placeholder 5">
            <a:extLst>
              <a:ext uri="{FF2B5EF4-FFF2-40B4-BE49-F238E27FC236}">
                <a16:creationId xmlns:a16="http://schemas.microsoft.com/office/drawing/2014/main" id="{98D6F8ED-E774-4B23-8842-A836F41B6F88}"/>
              </a:ext>
            </a:extLst>
          </p:cNvPr>
          <p:cNvSpPr>
            <a:spLocks noGrp="1"/>
          </p:cNvSpPr>
          <p:nvPr>
            <p:ph type="sldNum" sz="quarter" idx="13"/>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88421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Base 2">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83945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Base 3">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a:prstGeom prst="rect">
            <a:avLst/>
          </a:prstGeo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a:prstGeom prst="rect">
            <a:avLst/>
          </a:prstGeo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6584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solidFill>
                  <a:schemeClr val="tx1"/>
                </a:solidFill>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14445" y="4015395"/>
            <a:ext cx="4503312" cy="2927568"/>
          </a:xfrm>
          <a:prstGeom prst="rect">
            <a:avLst/>
          </a:prstGeom>
        </p:spPr>
      </p:pic>
      <p:pic>
        <p:nvPicPr>
          <p:cNvPr id="8" name="Picture 7">
            <a:extLst>
              <a:ext uri="{FF2B5EF4-FFF2-40B4-BE49-F238E27FC236}">
                <a16:creationId xmlns:a16="http://schemas.microsoft.com/office/drawing/2014/main" id="{C2B606E0-CE49-4863-81C4-545894416E9C}"/>
              </a:ext>
            </a:extLst>
          </p:cNvPr>
          <p:cNvPicPr>
            <a:picLocks noChangeAspect="1"/>
          </p:cNvPicPr>
          <p:nvPr userDrawn="1"/>
        </p:nvPicPr>
        <p:blipFill rotWithShape="1">
          <a:blip r:embed="rId3"/>
          <a:srcRect r="59495"/>
          <a:stretch/>
        </p:blipFill>
        <p:spPr>
          <a:xfrm>
            <a:off x="858983" y="495302"/>
            <a:ext cx="1111133" cy="685800"/>
          </a:xfrm>
          <a:prstGeom prst="rect">
            <a:avLst/>
          </a:prstGeom>
        </p:spPr>
      </p:pic>
      <p:sp>
        <p:nvSpPr>
          <p:cNvPr id="10" name="Footer Placeholder 3">
            <a:extLst>
              <a:ext uri="{FF2B5EF4-FFF2-40B4-BE49-F238E27FC236}">
                <a16:creationId xmlns:a16="http://schemas.microsoft.com/office/drawing/2014/main" id="{915A414C-E130-42D6-BDED-5BBE832C0C8C}"/>
              </a:ext>
            </a:extLst>
          </p:cNvPr>
          <p:cNvSpPr>
            <a:spLocks noGrp="1"/>
          </p:cNvSpPr>
          <p:nvPr>
            <p:ph type="ftr" sz="quarter" idx="10"/>
          </p:nvPr>
        </p:nvSpPr>
        <p:spPr>
          <a:xfrm>
            <a:off x="827773" y="6356350"/>
            <a:ext cx="6422772" cy="365125"/>
          </a:xfrm>
          <a:prstGeom prst="rect">
            <a:avLst/>
          </a:prstGeom>
        </p:spPr>
        <p:txBody>
          <a:bodyPr/>
          <a:lstStyle>
            <a:lvl1pPr>
              <a:defRPr sz="1000" baseline="0">
                <a:solidFill>
                  <a:schemeClr val="tx1"/>
                </a:solidFill>
              </a:defRPr>
            </a:lvl1pPr>
          </a:lstStyle>
          <a:p>
            <a:r>
              <a:rPr lang="en-US" dirty="0"/>
              <a:t>Source:  Continental Automated Buildings Association (CABA)</a:t>
            </a:r>
          </a:p>
        </p:txBody>
      </p:sp>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73240" cy="447675"/>
          </a:xfrm>
          <a:prstGeom prst="rect">
            <a:avLst/>
          </a:prstGeom>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a:prstGeom prst="rect">
            <a:avLst/>
          </a:prstGeo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a:prstGeom prst="rect">
            <a:avLst/>
          </a:prstGeo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23299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 Column Header">
    <p:spTree>
      <p:nvGrpSpPr>
        <p:cNvPr id="1" name=""/>
        <p:cNvGrpSpPr/>
        <p:nvPr/>
      </p:nvGrpSpPr>
      <p:grpSpPr>
        <a:xfrm>
          <a:off x="0" y="0"/>
          <a:ext cx="0" cy="0"/>
          <a:chOff x="0" y="0"/>
          <a:chExt cx="0" cy="0"/>
        </a:xfrm>
      </p:grpSpPr>
      <p:sp>
        <p:nvSpPr>
          <p:cNvPr id="4" name="Text Placeholder 18"/>
          <p:cNvSpPr>
            <a:spLocks noGrp="1"/>
          </p:cNvSpPr>
          <p:nvPr>
            <p:ph type="body" sz="quarter" idx="11"/>
          </p:nvPr>
        </p:nvSpPr>
        <p:spPr>
          <a:xfrm>
            <a:off x="230718" y="1924051"/>
            <a:ext cx="11669183" cy="4116916"/>
          </a:xfrm>
          <a:prstGeom prst="rect">
            <a:avLst/>
          </a:prstGeom>
        </p:spPr>
        <p:txBody>
          <a:bodyPr/>
          <a:lstStyle>
            <a:lvl1pPr>
              <a:defRPr sz="2133">
                <a:solidFill>
                  <a:srgbClr val="7F7F7F"/>
                </a:solidFill>
                <a:latin typeface="Arial"/>
                <a:cs typeface="Arial"/>
              </a:defRPr>
            </a:lvl1pPr>
            <a:lvl2pPr marL="461422" indent="-457189">
              <a:buClr>
                <a:srgbClr val="00AEB2"/>
              </a:buClr>
              <a:defRPr sz="2133">
                <a:solidFill>
                  <a:srgbClr val="7F7F7F"/>
                </a:solidFill>
                <a:latin typeface="Arial"/>
                <a:cs typeface="Arial"/>
              </a:defRPr>
            </a:lvl2pPr>
            <a:lvl3pPr marL="1217054" indent="-457189">
              <a:buClr>
                <a:srgbClr val="F68A1E"/>
              </a:buClr>
              <a:defRPr sz="2133">
                <a:solidFill>
                  <a:srgbClr val="7F7F7F"/>
                </a:solidFill>
                <a:latin typeface="Arial"/>
                <a:cs typeface="Arial"/>
              </a:defRPr>
            </a:lvl3pPr>
            <a:lvl4pPr marL="1826638" indent="-457189">
              <a:buClr>
                <a:srgbClr val="00707E"/>
              </a:buClr>
              <a:defRPr sz="2133">
                <a:solidFill>
                  <a:srgbClr val="7F7F7F"/>
                </a:solidFill>
                <a:latin typeface="Arial"/>
                <a:cs typeface="Arial"/>
              </a:defRPr>
            </a:lvl4pPr>
            <a:lvl5pPr marL="2446805" indent="-457189">
              <a:buClr>
                <a:srgbClr val="F0B323"/>
              </a:buClr>
              <a:defRPr sz="2133">
                <a:solidFill>
                  <a:srgbClr val="7F7F7F"/>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1"/>
          <p:cNvSpPr>
            <a:spLocks noGrp="1"/>
          </p:cNvSpPr>
          <p:nvPr>
            <p:ph type="body" sz="quarter" idx="12" hasCustomPrompt="1"/>
          </p:nvPr>
        </p:nvSpPr>
        <p:spPr>
          <a:xfrm>
            <a:off x="230718" y="1259418"/>
            <a:ext cx="11669183" cy="664633"/>
          </a:xfrm>
          <a:prstGeom prst="rect">
            <a:avLst/>
          </a:prstGeom>
        </p:spPr>
        <p:txBody>
          <a:bodyPr vert="horz"/>
          <a:lstStyle>
            <a:lvl1pPr>
              <a:defRPr sz="3200" baseline="0">
                <a:solidFill>
                  <a:srgbClr val="F05A22"/>
                </a:solidFill>
                <a:latin typeface="Arial"/>
                <a:cs typeface="Arial"/>
              </a:defRPr>
            </a:lvl1pPr>
          </a:lstStyle>
          <a:p>
            <a:pPr lvl="0"/>
            <a:r>
              <a:rPr lang="en-US" dirty="0"/>
              <a:t>Click to Enter Header</a:t>
            </a:r>
          </a:p>
        </p:txBody>
      </p:sp>
      <p:sp>
        <p:nvSpPr>
          <p:cNvPr id="8" name="Text Placeholder 7"/>
          <p:cNvSpPr>
            <a:spLocks noGrp="1"/>
          </p:cNvSpPr>
          <p:nvPr>
            <p:ph type="body" sz="quarter" idx="13" hasCustomPrompt="1"/>
          </p:nvPr>
        </p:nvSpPr>
        <p:spPr>
          <a:xfrm>
            <a:off x="298451" y="278651"/>
            <a:ext cx="8252883" cy="483348"/>
          </a:xfrm>
          <a:prstGeom prst="rect">
            <a:avLst/>
          </a:prstGeom>
        </p:spPr>
        <p:txBody>
          <a:bodyPr vert="horz"/>
          <a:lstStyle>
            <a:lvl1pPr>
              <a:defRPr sz="1867" b="1" spc="267" baseline="0">
                <a:solidFill>
                  <a:srgbClr val="FFFFFF"/>
                </a:solidFill>
                <a:latin typeface="Arial"/>
                <a:cs typeface="Arial"/>
              </a:defRPr>
            </a:lvl1pPr>
            <a:lvl2pPr>
              <a:defRPr sz="1467" b="1">
                <a:solidFill>
                  <a:srgbClr val="FFFFFF"/>
                </a:solidFill>
                <a:latin typeface="Helvetica"/>
                <a:cs typeface="Helvetica"/>
              </a:defRPr>
            </a:lvl2pPr>
            <a:lvl3pPr>
              <a:defRPr sz="1467" b="1">
                <a:solidFill>
                  <a:srgbClr val="FFFFFF"/>
                </a:solidFill>
                <a:latin typeface="Helvetica"/>
                <a:cs typeface="Helvetica"/>
              </a:defRPr>
            </a:lvl3pPr>
            <a:lvl4pPr>
              <a:defRPr sz="1467" b="1">
                <a:solidFill>
                  <a:srgbClr val="FFFFFF"/>
                </a:solidFill>
                <a:latin typeface="Helvetica"/>
                <a:cs typeface="Helvetica"/>
              </a:defRPr>
            </a:lvl4pPr>
            <a:lvl5pPr>
              <a:defRPr sz="1467" b="1">
                <a:solidFill>
                  <a:srgbClr val="FFFFFF"/>
                </a:solidFill>
                <a:latin typeface="Helvetica"/>
                <a:cs typeface="Helvetica"/>
              </a:defRPr>
            </a:lvl5pPr>
          </a:lstStyle>
          <a:p>
            <a:pPr lvl="0"/>
            <a:r>
              <a:rPr lang="en-US" dirty="0"/>
              <a:t>CLICK TO ENTER PRESENTATION OR SECTION TITLE</a:t>
            </a:r>
          </a:p>
        </p:txBody>
      </p:sp>
      <p:sp>
        <p:nvSpPr>
          <p:cNvPr id="6" name="Slide Number Placeholder 5">
            <a:extLst>
              <a:ext uri="{FF2B5EF4-FFF2-40B4-BE49-F238E27FC236}">
                <a16:creationId xmlns:a16="http://schemas.microsoft.com/office/drawing/2014/main" id="{EE135D95-A65F-4CE6-9FA9-017EFC4C9C5E}"/>
              </a:ext>
            </a:extLst>
          </p:cNvPr>
          <p:cNvSpPr>
            <a:spLocks noGrp="1"/>
          </p:cNvSpPr>
          <p:nvPr>
            <p:ph type="sldNum" sz="quarter" idx="14"/>
          </p:nvPr>
        </p:nvSpPr>
        <p:spPr>
          <a:xfrm>
            <a:off x="833388" y="6356351"/>
            <a:ext cx="620027" cy="352458"/>
          </a:xfrm>
        </p:spPr>
        <p:txBody>
          <a:bodyPr/>
          <a:lstStyle/>
          <a:p>
            <a:fld id="{77EA6F80-FA2B-4F6A-8A74-04B54F29B37F}" type="slidenum">
              <a:rPr lang="en-US" smtClean="0"/>
              <a:t>‹#›</a:t>
            </a:fld>
            <a:endParaRPr lang="en-US"/>
          </a:p>
        </p:txBody>
      </p:sp>
    </p:spTree>
    <p:extLst>
      <p:ext uri="{BB962C8B-B14F-4D97-AF65-F5344CB8AC3E}">
        <p14:creationId xmlns:p14="http://schemas.microsoft.com/office/powerpoint/2010/main" val="206939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4445" y="4015395"/>
            <a:ext cx="4503312" cy="2927568"/>
          </a:xfrm>
          <a:prstGeom prst="rect">
            <a:avLst/>
          </a:prstGeom>
        </p:spPr>
      </p:pic>
      <p:sp>
        <p:nvSpPr>
          <p:cNvPr id="2" name="Title 1"/>
          <p:cNvSpPr>
            <a:spLocks noGrp="1"/>
          </p:cNvSpPr>
          <p:nvPr>
            <p:ph type="ctrTitle"/>
          </p:nvPr>
        </p:nvSpPr>
        <p:spPr>
          <a:xfrm>
            <a:off x="838200" y="1469581"/>
            <a:ext cx="9490656" cy="1430024"/>
          </a:xfrm>
        </p:spPr>
        <p:txBody>
          <a:bodyPr anchor="t" anchorCtr="0">
            <a:normAutofit/>
          </a:bodyPr>
          <a:lstStyle>
            <a:lvl1pPr algn="l">
              <a:defRPr sz="5000" baseline="0">
                <a:latin typeface="Montserrat Light" charset="0"/>
              </a:defRPr>
            </a:lvl1pPr>
          </a:lstStyle>
          <a:p>
            <a:r>
              <a:rPr lang="en-US"/>
              <a:t>Click to edit Master title style</a:t>
            </a:r>
          </a:p>
        </p:txBody>
      </p:sp>
      <p:sp>
        <p:nvSpPr>
          <p:cNvPr id="3" name="Subtitle 2"/>
          <p:cNvSpPr>
            <a:spLocks noGrp="1"/>
          </p:cNvSpPr>
          <p:nvPr>
            <p:ph type="subTitle" idx="1"/>
          </p:nvPr>
        </p:nvSpPr>
        <p:spPr>
          <a:xfrm>
            <a:off x="838200" y="2991681"/>
            <a:ext cx="8331558"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14445" y="4015395"/>
            <a:ext cx="4503312" cy="2927568"/>
          </a:xfrm>
          <a:prstGeom prst="rect">
            <a:avLst/>
          </a:prstGeom>
        </p:spPr>
      </p:pic>
      <p:sp>
        <p:nvSpPr>
          <p:cNvPr id="5" name="Footer Placeholder 4">
            <a:extLst>
              <a:ext uri="{FF2B5EF4-FFF2-40B4-BE49-F238E27FC236}">
                <a16:creationId xmlns:a16="http://schemas.microsoft.com/office/drawing/2014/main" id="{E8F5A961-FC43-C548-8F3F-1E08153C03A7}"/>
              </a:ext>
            </a:extLst>
          </p:cNvPr>
          <p:cNvSpPr>
            <a:spLocks noGrp="1"/>
          </p:cNvSpPr>
          <p:nvPr>
            <p:ph type="ftr" sz="quarter" idx="10"/>
          </p:nvPr>
        </p:nvSpPr>
        <p:spPr>
          <a:xfrm>
            <a:off x="827772" y="6356350"/>
            <a:ext cx="4438048" cy="365125"/>
          </a:xfrm>
          <a:prstGeom prst="rect">
            <a:avLst/>
          </a:prstGeom>
        </p:spPr>
        <p:txBody>
          <a:bodyPr/>
          <a:lstStyle>
            <a:lvl1pPr>
              <a:defRPr baseline="0">
                <a:solidFill>
                  <a:schemeClr val="tx1"/>
                </a:solidFill>
              </a:defRPr>
            </a:lvl1pPr>
          </a:lstStyle>
          <a:p>
            <a:r>
              <a:rPr lang="en-US"/>
              <a:t>© 2020, Continental Automated Buildings Association</a:t>
            </a:r>
          </a:p>
        </p:txBody>
      </p:sp>
      <p:pic>
        <p:nvPicPr>
          <p:cNvPr id="4" name="Picture 3">
            <a:extLst>
              <a:ext uri="{FF2B5EF4-FFF2-40B4-BE49-F238E27FC236}">
                <a16:creationId xmlns:a16="http://schemas.microsoft.com/office/drawing/2014/main" id="{7A6AF8FD-4170-4B8A-9E87-EEDD7DFC35F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40507"/>
          <a:stretch/>
        </p:blipFill>
        <p:spPr>
          <a:xfrm>
            <a:off x="872840" y="498889"/>
            <a:ext cx="4813586" cy="1357499"/>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Enter Header text</a:t>
            </a:r>
          </a:p>
        </p:txBody>
      </p:sp>
      <p:sp>
        <p:nvSpPr>
          <p:cNvPr id="7" name="Slide Number Placeholder 1">
            <a:extLst>
              <a:ext uri="{FF2B5EF4-FFF2-40B4-BE49-F238E27FC236}">
                <a16:creationId xmlns:a16="http://schemas.microsoft.com/office/drawing/2014/main" id="{CB8C22A8-6163-4C22-8E17-7DEA606A98E0}"/>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a:t>
            </a:fld>
            <a:endParaRPr lang="en-US" dirty="0"/>
          </a:p>
        </p:txBody>
      </p:sp>
    </p:spTree>
    <p:extLst>
      <p:ext uri="{BB962C8B-B14F-4D97-AF65-F5344CB8AC3E}">
        <p14:creationId xmlns:p14="http://schemas.microsoft.com/office/powerpoint/2010/main" val="890860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1">
            <a:extLst>
              <a:ext uri="{FF2B5EF4-FFF2-40B4-BE49-F238E27FC236}">
                <a16:creationId xmlns:a16="http://schemas.microsoft.com/office/drawing/2014/main" id="{B7DB1B92-CBCC-4538-B658-83F136F0EF81}"/>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a:t>
            </a:fld>
            <a:endParaRPr lang="en-US" dirty="0"/>
          </a:p>
        </p:txBody>
      </p:sp>
    </p:spTree>
    <p:extLst>
      <p:ext uri="{BB962C8B-B14F-4D97-AF65-F5344CB8AC3E}">
        <p14:creationId xmlns:p14="http://schemas.microsoft.com/office/powerpoint/2010/main" val="924364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501214"/>
            </a:gs>
            <a:gs pos="100000">
              <a:srgbClr val="281214"/>
            </a:gs>
          </a:gsLst>
          <a:lin ang="16200000" scaled="0"/>
          <a:tileRect/>
        </a:gradFill>
        <a:effectLst/>
      </p:bgPr>
    </p:bg>
    <p:spTree>
      <p:nvGrpSpPr>
        <p:cNvPr id="1" name=""/>
        <p:cNvGrpSpPr/>
        <p:nvPr/>
      </p:nvGrpSpPr>
      <p:grpSpPr>
        <a:xfrm>
          <a:off x="0" y="0"/>
          <a:ext cx="0" cy="0"/>
          <a:chOff x="0" y="0"/>
          <a:chExt cx="0" cy="0"/>
        </a:xfrm>
      </p:grpSpPr>
      <p:pic>
        <p:nvPicPr>
          <p:cNvPr id="4" name="Picture 16"/>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354" y="-13453"/>
            <a:ext cx="12191409" cy="6859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1828800" y="1243803"/>
            <a:ext cx="8534400" cy="2011680"/>
          </a:xfrm>
        </p:spPr>
        <p:txBody>
          <a:bodyPr anchor="ctr" anchorCtr="1"/>
          <a:lstStyle>
            <a:lvl1pPr marL="0" indent="0" algn="ctr">
              <a:buFont typeface="Wingdings" charset="0"/>
              <a:buNone/>
              <a:defRPr sz="2400">
                <a:solidFill>
                  <a:schemeClr val="bg1"/>
                </a:solidFill>
              </a:defRPr>
            </a:lvl1pPr>
          </a:lstStyle>
          <a:p>
            <a:pPr lvl="0"/>
            <a:r>
              <a:rPr lang="en-US" noProof="0" dirty="0"/>
              <a:t>Click to edit Master subtitle style</a:t>
            </a:r>
          </a:p>
        </p:txBody>
      </p:sp>
      <p:sp>
        <p:nvSpPr>
          <p:cNvPr id="5" name="Slide Number Placeholder 2"/>
          <p:cNvSpPr>
            <a:spLocks noGrp="1"/>
          </p:cNvSpPr>
          <p:nvPr>
            <p:ph type="sldNum" sz="quarter" idx="4"/>
          </p:nvPr>
        </p:nvSpPr>
        <p:spPr>
          <a:xfrm>
            <a:off x="9317375" y="64634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A210B-82E4-D740-A1D4-408CB6227599}" type="slidenum">
              <a:rPr lang="en-US" smtClean="0"/>
              <a:t>‹#›</a:t>
            </a:fld>
            <a:endParaRPr lang="en-US"/>
          </a:p>
        </p:txBody>
      </p:sp>
    </p:spTree>
    <p:extLst>
      <p:ext uri="{BB962C8B-B14F-4D97-AF65-F5344CB8AC3E}">
        <p14:creationId xmlns:p14="http://schemas.microsoft.com/office/powerpoint/2010/main" val="1543846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fld id="{1FAA210B-82E4-D740-A1D4-408CB6227599}" type="slidenum">
              <a:rPr lang="en-US" smtClean="0"/>
              <a:t>‹#›</a:t>
            </a:fld>
            <a:endParaRPr lang="en-US"/>
          </a:p>
        </p:txBody>
      </p:sp>
      <p:sp>
        <p:nvSpPr>
          <p:cNvPr id="5" name="Content Placeholder 2"/>
          <p:cNvSpPr>
            <a:spLocks noGrp="1"/>
          </p:cNvSpPr>
          <p:nvPr>
            <p:ph idx="1"/>
          </p:nvPr>
        </p:nvSpPr>
        <p:spPr>
          <a:xfrm>
            <a:off x="2336800" y="914400"/>
            <a:ext cx="9509760" cy="5303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0950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p:cNvSpPr>
            <a:spLocks noGrp="1"/>
          </p:cNvSpPr>
          <p:nvPr>
            <p:ph type="title"/>
          </p:nvPr>
        </p:nvSpPr>
        <p:spPr>
          <a:xfrm>
            <a:off x="2336800" y="609600"/>
            <a:ext cx="9144000" cy="1143000"/>
          </a:xfrm>
        </p:spPr>
        <p:txBody>
          <a:bodyPr/>
          <a:lstStyle/>
          <a:p>
            <a:r>
              <a:rPr lang="en-US" dirty="0"/>
              <a:t>Click to edit Master title style</a:t>
            </a:r>
          </a:p>
        </p:txBody>
      </p:sp>
      <p:sp>
        <p:nvSpPr>
          <p:cNvPr id="8" name="Content Placeholder 2"/>
          <p:cNvSpPr>
            <a:spLocks noGrp="1"/>
          </p:cNvSpPr>
          <p:nvPr>
            <p:ph idx="1"/>
          </p:nvPr>
        </p:nvSpPr>
        <p:spPr>
          <a:xfrm>
            <a:off x="7112000" y="1828800"/>
            <a:ext cx="4368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0"/>
          </p:nvPr>
        </p:nvSpPr>
        <p:spPr>
          <a:xfrm>
            <a:off x="2336800" y="1828800"/>
            <a:ext cx="4368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0"/>
          <p:cNvSpPr>
            <a:spLocks noGrp="1"/>
          </p:cNvSpPr>
          <p:nvPr>
            <p:ph type="sldNum" sz="quarter" idx="11"/>
          </p:nvPr>
        </p:nvSpPr>
        <p:spPr/>
        <p:txBody>
          <a:bodyPr/>
          <a:lstStyle/>
          <a:p>
            <a:fld id="{1FAA210B-82E4-D740-A1D4-408CB6227599}" type="slidenum">
              <a:rPr lang="en-US" smtClean="0"/>
              <a:t>‹#›</a:t>
            </a:fld>
            <a:endParaRPr lang="en-US"/>
          </a:p>
        </p:txBody>
      </p:sp>
    </p:spTree>
    <p:extLst>
      <p:ext uri="{BB962C8B-B14F-4D97-AF65-F5344CB8AC3E}">
        <p14:creationId xmlns:p14="http://schemas.microsoft.com/office/powerpoint/2010/main" val="2431866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1FAA210B-82E4-D740-A1D4-408CB6227599}" type="slidenum">
              <a:rPr lang="en-US" smtClean="0"/>
              <a:t>‹#›</a:t>
            </a:fld>
            <a:endParaRPr lang="en-US"/>
          </a:p>
        </p:txBody>
      </p:sp>
    </p:spTree>
    <p:extLst>
      <p:ext uri="{BB962C8B-B14F-4D97-AF65-F5344CB8AC3E}">
        <p14:creationId xmlns:p14="http://schemas.microsoft.com/office/powerpoint/2010/main" val="3998804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AA210B-82E4-D740-A1D4-408CB6227599}" type="slidenum">
              <a:rPr lang="en-US" smtClean="0"/>
              <a:t>‹#›</a:t>
            </a:fld>
            <a:endParaRPr lang="en-US"/>
          </a:p>
        </p:txBody>
      </p:sp>
    </p:spTree>
    <p:extLst>
      <p:ext uri="{BB962C8B-B14F-4D97-AF65-F5344CB8AC3E}">
        <p14:creationId xmlns:p14="http://schemas.microsoft.com/office/powerpoint/2010/main" val="2284147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2" hasCustomPrompt="1"/>
          </p:nvPr>
        </p:nvSpPr>
        <p:spPr>
          <a:xfrm>
            <a:off x="839788" y="1233488"/>
            <a:ext cx="7202487"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sp>
        <p:nvSpPr>
          <p:cNvPr id="4" name="Slide Number Placeholder 3">
            <a:extLst>
              <a:ext uri="{FF2B5EF4-FFF2-40B4-BE49-F238E27FC236}">
                <a16:creationId xmlns:a16="http://schemas.microsoft.com/office/drawing/2014/main" id="{E0EA2349-05C3-9E4C-88BE-36723E4B6E80}"/>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ll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FAA210B-82E4-D740-A1D4-408CB6227599}" type="slidenum">
              <a:rPr lang="en-US" smtClean="0"/>
              <a:t>‹#›</a:t>
            </a:fld>
            <a:endParaRPr lang="en-US"/>
          </a:p>
        </p:txBody>
      </p:sp>
      <p:sp>
        <p:nvSpPr>
          <p:cNvPr id="3" name="Title 1"/>
          <p:cNvSpPr>
            <a:spLocks noGrp="1"/>
          </p:cNvSpPr>
          <p:nvPr>
            <p:ph type="title"/>
          </p:nvPr>
        </p:nvSpPr>
        <p:spPr>
          <a:xfrm>
            <a:off x="1524000" y="365760"/>
            <a:ext cx="9144000" cy="365760"/>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259210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1920240"/>
            <a:ext cx="8989483" cy="822960"/>
          </a:xfrm>
        </p:spPr>
        <p:txBody>
          <a:bodyPr anchor="b"/>
          <a:lstStyle>
            <a:lvl1pPr algn="l">
              <a:defRPr sz="2800" b="1"/>
            </a:lvl1pPr>
          </a:lstStyle>
          <a:p>
            <a:r>
              <a:rPr lang="en-US"/>
              <a:t>Click to edit Master title style</a:t>
            </a:r>
          </a:p>
        </p:txBody>
      </p:sp>
      <p:sp>
        <p:nvSpPr>
          <p:cNvPr id="4" name="Text Placeholder 3"/>
          <p:cNvSpPr>
            <a:spLocks noGrp="1"/>
          </p:cNvSpPr>
          <p:nvPr>
            <p:ph type="body" sz="half" idx="2"/>
          </p:nvPr>
        </p:nvSpPr>
        <p:spPr>
          <a:xfrm>
            <a:off x="2438400" y="2785532"/>
            <a:ext cx="8989483"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1FAA210B-82E4-D740-A1D4-408CB6227599}" type="slidenum">
              <a:rPr lang="en-US" smtClean="0"/>
              <a:t>‹#›</a:t>
            </a:fld>
            <a:endParaRPr lang="en-US"/>
          </a:p>
        </p:txBody>
      </p:sp>
    </p:spTree>
    <p:extLst>
      <p:ext uri="{BB962C8B-B14F-4D97-AF65-F5344CB8AC3E}">
        <p14:creationId xmlns:p14="http://schemas.microsoft.com/office/powerpoint/2010/main" val="1860681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0493841-C8FD-6E48-9D27-6A352FF9A12A}"/>
              </a:ext>
            </a:extLst>
          </p:cNvPr>
          <p:cNvSpPr>
            <a:spLocks noGrp="1"/>
          </p:cNvSpPr>
          <p:nvPr>
            <p:ph type="sldNum" sz="quarter" idx="11"/>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9243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890860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84664"/>
            <a:ext cx="5181600"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6" name="Slide Number Placeholder 5">
            <a:extLst>
              <a:ext uri="{FF2B5EF4-FFF2-40B4-BE49-F238E27FC236}">
                <a16:creationId xmlns:a16="http://schemas.microsoft.com/office/drawing/2014/main" id="{CA9A14CD-ACE9-C44D-9E3B-2FE0023DEFB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440772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3"/>
          <p:cNvSpPr>
            <a:spLocks noGrp="1"/>
          </p:cNvSpPr>
          <p:nvPr>
            <p:ph sz="half" idx="2"/>
          </p:nvPr>
        </p:nvSpPr>
        <p:spPr>
          <a:xfrm>
            <a:off x="7408718" y="1233488"/>
            <a:ext cx="3945082" cy="4943475"/>
          </a:xfrm>
        </p:spPr>
        <p:txBody>
          <a:bodyPr>
            <a:normAutofit/>
          </a:bodyPr>
          <a:lstStyle>
            <a:lvl1pPr>
              <a:defRPr sz="24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13" name="Text Placeholder 11"/>
          <p:cNvSpPr>
            <a:spLocks noGrp="1"/>
          </p:cNvSpPr>
          <p:nvPr>
            <p:ph type="body" sz="quarter" idx="12" hasCustomPrompt="1"/>
          </p:nvPr>
        </p:nvSpPr>
        <p:spPr>
          <a:xfrm>
            <a:off x="839788" y="1233488"/>
            <a:ext cx="6103272"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Text Placeholder 3"/>
          <p:cNvSpPr>
            <a:spLocks noGrp="1"/>
          </p:cNvSpPr>
          <p:nvPr>
            <p:ph type="body" sz="quarter" idx="13" hasCustomPrompt="1"/>
          </p:nvPr>
        </p:nvSpPr>
        <p:spPr>
          <a:xfrm>
            <a:off x="839788" y="2159000"/>
            <a:ext cx="6081712"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5" name="Slide Number Placeholder 4">
            <a:extLst>
              <a:ext uri="{FF2B5EF4-FFF2-40B4-BE49-F238E27FC236}">
                <a16:creationId xmlns:a16="http://schemas.microsoft.com/office/drawing/2014/main" id="{77294375-B587-3F4C-9E44-5ADC407C4FF3}"/>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39772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2"/>
          </p:nvPr>
        </p:nvSpPr>
        <p:spPr>
          <a:xfrm>
            <a:off x="839788" y="1984664"/>
            <a:ext cx="10512425" cy="4181186"/>
          </a:xfrm>
        </p:spPr>
        <p:txBody>
          <a:bodyPr/>
          <a:lstStyle/>
          <a:p>
            <a:r>
              <a:rPr lang="en-US"/>
              <a:t>Click icon to add table</a:t>
            </a:r>
          </a:p>
        </p:txBody>
      </p:sp>
      <p:sp>
        <p:nvSpPr>
          <p:cNvPr id="7" name="Text Placeholder 11"/>
          <p:cNvSpPr>
            <a:spLocks noGrp="1"/>
          </p:cNvSpPr>
          <p:nvPr>
            <p:ph type="body" sz="quarter" idx="13"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4" name="Slide Number Placeholder 3">
            <a:extLst>
              <a:ext uri="{FF2B5EF4-FFF2-40B4-BE49-F238E27FC236}">
                <a16:creationId xmlns:a16="http://schemas.microsoft.com/office/drawing/2014/main" id="{AEE31B91-61A9-EE4C-89C3-7E166596E1BF}"/>
              </a:ext>
            </a:extLst>
          </p:cNvPr>
          <p:cNvSpPr>
            <a:spLocks noGrp="1"/>
          </p:cNvSpPr>
          <p:nvPr>
            <p:ph type="sldNum" sz="quarter" idx="15"/>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1707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as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984664"/>
            <a:ext cx="10514013" cy="41922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p:cNvSpPr>
            <a:spLocks noGrp="1"/>
          </p:cNvSpPr>
          <p:nvPr>
            <p:ph type="body" sz="quarter" idx="12" hasCustomPrompt="1"/>
          </p:nvPr>
        </p:nvSpPr>
        <p:spPr>
          <a:xfrm>
            <a:off x="839788" y="1233488"/>
            <a:ext cx="1051242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5" name="Slide Number Placeholder 4">
            <a:extLst>
              <a:ext uri="{FF2B5EF4-FFF2-40B4-BE49-F238E27FC236}">
                <a16:creationId xmlns:a16="http://schemas.microsoft.com/office/drawing/2014/main" id="{1956DDB8-7B64-EF42-9250-BD09A0898B0D}"/>
              </a:ext>
            </a:extLst>
          </p:cNvPr>
          <p:cNvSpPr>
            <a:spLocks noGrp="1"/>
          </p:cNvSpPr>
          <p:nvPr>
            <p:ph type="sldNum" sz="quarter" idx="14"/>
          </p:nvPr>
        </p:nvSpPr>
        <p:spPr/>
        <p:txBody>
          <a:bodyPr/>
          <a:lstStyle/>
          <a:p>
            <a:fld id="{4658F449-AC56-C64A-8488-86A10DE691DA}" type="slidenum">
              <a:rPr lang="en-US" smtClean="0"/>
              <a:pPr/>
              <a:t>‹#›</a:t>
            </a:fld>
            <a:endParaRPr lang="en-US"/>
          </a:p>
        </p:txBody>
      </p:sp>
    </p:spTree>
    <p:extLst>
      <p:ext uri="{BB962C8B-B14F-4D97-AF65-F5344CB8AC3E}">
        <p14:creationId xmlns:p14="http://schemas.microsoft.com/office/powerpoint/2010/main" val="39559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D570C52-4A05-1744-BCD2-0537DC4DCF4C}"/>
              </a:ext>
            </a:extLst>
          </p:cNvPr>
          <p:cNvSpPr>
            <a:spLocks noGrp="1"/>
          </p:cNvSpPr>
          <p:nvPr>
            <p:ph type="sldNum" sz="quarter" idx="4"/>
          </p:nvPr>
        </p:nvSpPr>
        <p:spPr>
          <a:xfrm>
            <a:off x="833388" y="6356351"/>
            <a:ext cx="620027" cy="352458"/>
          </a:xfrm>
          <a:prstGeom prst="rect">
            <a:avLst/>
          </a:prstGeom>
        </p:spPr>
        <p:txBody>
          <a:bodyPr vert="horz" lIns="91440" tIns="45720" rIns="91440" bIns="45720" rtlCol="0" anchor="ctr"/>
          <a:lstStyle>
            <a:lvl1pPr algn="l">
              <a:defRPr sz="1200" baseline="0">
                <a:solidFill>
                  <a:schemeClr val="tx1"/>
                </a:solidFill>
              </a:defRPr>
            </a:lvl1pPr>
          </a:lstStyle>
          <a:p>
            <a:fld id="{4658F449-AC56-C64A-8488-86A10DE691DA}" type="slidenum">
              <a:rPr lang="en-US" smtClean="0"/>
              <a:pPr/>
              <a:t>‹#›</a:t>
            </a:fld>
            <a:endParaRPr lang="en-US"/>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0279781" y="-274437"/>
            <a:ext cx="1931469" cy="1255633"/>
          </a:xfrm>
          <a:prstGeom prst="rect">
            <a:avLst/>
          </a:prstGeom>
        </p:spPr>
      </p:pic>
      <p:pic>
        <p:nvPicPr>
          <p:cNvPr id="12" name="Picture 11">
            <a:extLst>
              <a:ext uri="{FF2B5EF4-FFF2-40B4-BE49-F238E27FC236}">
                <a16:creationId xmlns:a16="http://schemas.microsoft.com/office/drawing/2014/main" id="{60C65406-E82C-4117-AE2C-904DC697A85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7" r:id="rId9"/>
    <p:sldLayoutId id="2147483878" r:id="rId10"/>
    <p:sldLayoutId id="2147483893" r:id="rId11"/>
    <p:sldLayoutId id="2147483892" r:id="rId12"/>
    <p:sldLayoutId id="2147483894"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Lst>
  <p:hf hdr="0" ft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529">
          <p15:clr>
            <a:srgbClr val="F26B43"/>
          </p15:clr>
        </p15:guide>
        <p15:guide id="9" pos="7151">
          <p15:clr>
            <a:srgbClr val="F26B43"/>
          </p15:clr>
        </p15:guide>
        <p15:guide id="10" orient="horz" pos="777">
          <p15:clr>
            <a:srgbClr val="F26B43"/>
          </p15:clr>
        </p15:guide>
        <p15:guide id="11" orient="horz" pos="414">
          <p15:clr>
            <a:srgbClr val="F26B43"/>
          </p15:clr>
        </p15:guide>
        <p15:guide id="12" orient="horz" pos="38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D0FD12-626B-6E49-B012-6834826DED48}"/>
              </a:ext>
            </a:extLst>
          </p:cNvPr>
          <p:cNvSpPr/>
          <p:nvPr userDrawn="1"/>
        </p:nvSpPr>
        <p:spPr>
          <a:xfrm>
            <a:off x="0" y="0"/>
            <a:ext cx="12192000" cy="9432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6873240" cy="447675"/>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838200" y="1233488"/>
            <a:ext cx="10515600"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8F46E4A3-6ED3-F74F-BDDB-A694088FED8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279781" y="-274437"/>
            <a:ext cx="1931469" cy="1255633"/>
          </a:xfrm>
          <a:prstGeom prst="rect">
            <a:avLst/>
          </a:prstGeom>
        </p:spPr>
      </p:pic>
      <p:pic>
        <p:nvPicPr>
          <p:cNvPr id="7" name="Picture 6">
            <a:extLst>
              <a:ext uri="{FF2B5EF4-FFF2-40B4-BE49-F238E27FC236}">
                <a16:creationId xmlns:a16="http://schemas.microsoft.com/office/drawing/2014/main" id="{CA5F3499-DC87-4000-9AD8-F3306FD5652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68292" y="6207644"/>
            <a:ext cx="828040" cy="593270"/>
          </a:xfrm>
          <a:prstGeom prst="rect">
            <a:avLst/>
          </a:prstGeom>
        </p:spPr>
      </p:pic>
      <p:sp>
        <p:nvSpPr>
          <p:cNvPr id="14" name="Footer Placeholder 5">
            <a:extLst>
              <a:ext uri="{FF2B5EF4-FFF2-40B4-BE49-F238E27FC236}">
                <a16:creationId xmlns:a16="http://schemas.microsoft.com/office/drawing/2014/main" id="{7A1A9E8F-E2E2-4CF0-B0F8-BD0F27917FF9}"/>
              </a:ext>
            </a:extLst>
          </p:cNvPr>
          <p:cNvSpPr txBox="1">
            <a:spLocks/>
          </p:cNvSpPr>
          <p:nvPr userDrawn="1"/>
        </p:nvSpPr>
        <p:spPr>
          <a:xfrm>
            <a:off x="1747560" y="6412993"/>
            <a:ext cx="436245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5" name="Footer Placeholder 5">
            <a:extLst>
              <a:ext uri="{FF2B5EF4-FFF2-40B4-BE49-F238E27FC236}">
                <a16:creationId xmlns:a16="http://schemas.microsoft.com/office/drawing/2014/main" id="{2C7BE194-01B8-446B-9A26-841715E59C0A}"/>
              </a:ext>
            </a:extLst>
          </p:cNvPr>
          <p:cNvSpPr txBox="1">
            <a:spLocks/>
          </p:cNvSpPr>
          <p:nvPr userDrawn="1"/>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8" name="Picture 2">
            <a:extLst>
              <a:ext uri="{FF2B5EF4-FFF2-40B4-BE49-F238E27FC236}">
                <a16:creationId xmlns:a16="http://schemas.microsoft.com/office/drawing/2014/main" id="{9212C2F0-8925-4B19-A926-14CC64FB58E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1">
            <a:extLst>
              <a:ext uri="{FF2B5EF4-FFF2-40B4-BE49-F238E27FC236}">
                <a16:creationId xmlns:a16="http://schemas.microsoft.com/office/drawing/2014/main" id="{BDCE6D23-1592-409E-A849-E4932543BC87}"/>
              </a:ext>
            </a:extLst>
          </p:cNvPr>
          <p:cNvSpPr>
            <a:spLocks noGrp="1"/>
          </p:cNvSpPr>
          <p:nvPr>
            <p:ph type="sldNum" sz="quarter" idx="4"/>
          </p:nvPr>
        </p:nvSpPr>
        <p:spPr>
          <a:xfrm>
            <a:off x="833388" y="6356351"/>
            <a:ext cx="620027" cy="352458"/>
          </a:xfrm>
          <a:prstGeom prst="rect">
            <a:avLst/>
          </a:prstGeom>
        </p:spPr>
        <p:txBody>
          <a:bodyPr/>
          <a:lstStyle/>
          <a:p>
            <a:fld id="{4658F449-AC56-C64A-8488-86A10DE691DA}" type="slidenum">
              <a:rPr lang="en-US" smtClean="0"/>
              <a:pPr/>
              <a:t>‹#›</a:t>
            </a:fld>
            <a:endParaRPr lang="en-US" dirty="0"/>
          </a:p>
        </p:txBody>
      </p:sp>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96" r:id="rId1"/>
    <p:sldLayoutId id="2147483895" r:id="rId2"/>
    <p:sldLayoutId id="2147483891" r:id="rId3"/>
  </p:sldLayoutIdLst>
  <p:hf hdr="0" dt="0"/>
  <p:txStyles>
    <p:title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2336800" y="228600"/>
            <a:ext cx="9509760" cy="54864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2336800" y="914400"/>
            <a:ext cx="9509760" cy="530352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4"/>
          </p:nvPr>
        </p:nvSpPr>
        <p:spPr>
          <a:xfrm>
            <a:off x="9317375" y="64634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A210B-82E4-D740-A1D4-408CB622759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4" r:id="rId3"/>
    <p:sldLayoutId id="2147483665" r:id="rId4"/>
    <p:sldLayoutId id="2147483666" r:id="rId5"/>
    <p:sldLayoutId id="2147483673" r:id="rId6"/>
    <p:sldLayoutId id="2147483668" r:id="rId7"/>
  </p:sldLayoutIdLst>
  <p:hf hdr="0" ftr="0" dt="0"/>
  <p:txStyles>
    <p:titleStyle>
      <a:lvl1pPr algn="ctr" rtl="0" eaLnBrk="1" fontAlgn="base" hangingPunct="1">
        <a:spcBef>
          <a:spcPct val="0"/>
        </a:spcBef>
        <a:spcAft>
          <a:spcPct val="0"/>
        </a:spcAft>
        <a:defRPr sz="2800" b="1">
          <a:solidFill>
            <a:srgbClr val="501215"/>
          </a:solidFill>
          <a:latin typeface="+mj-lt"/>
          <a:ea typeface="+mj-ea"/>
          <a:cs typeface="+mj-cs"/>
        </a:defRPr>
      </a:lvl1pPr>
      <a:lvl2pPr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2pPr>
      <a:lvl3pPr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3pPr>
      <a:lvl4pPr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4pPr>
      <a:lvl5pPr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2800" b="1">
          <a:solidFill>
            <a:srgbClr val="501215"/>
          </a:solidFill>
          <a:latin typeface="Arial" charset="0"/>
          <a:ea typeface="ＭＳ Ｐゴシック" charset="0"/>
          <a:cs typeface="ＭＳ Ｐゴシック" charset="0"/>
        </a:defRPr>
      </a:lvl9pPr>
    </p:titleStyle>
    <p:bodyStyle>
      <a:lvl1pPr marL="228600" indent="-228600" algn="l" rtl="0" eaLnBrk="1" fontAlgn="base" hangingPunct="1">
        <a:spcBef>
          <a:spcPct val="20000"/>
        </a:spcBef>
        <a:spcAft>
          <a:spcPct val="0"/>
        </a:spcAft>
        <a:buFont typeface="Arial" panose="020B0604020202020204" pitchFamily="34" charset="0"/>
        <a:buChar char="●"/>
        <a:defRPr sz="2400">
          <a:solidFill>
            <a:schemeClr val="tx1"/>
          </a:solidFill>
          <a:latin typeface="+mn-lt"/>
          <a:ea typeface="+mn-ea"/>
          <a:cs typeface="+mn-cs"/>
        </a:defRPr>
      </a:lvl1pPr>
      <a:lvl2pPr marL="457200" indent="-228600" algn="l" rtl="0" eaLnBrk="1" fontAlgn="base" hangingPunct="1">
        <a:spcBef>
          <a:spcPct val="20000"/>
        </a:spcBef>
        <a:spcAft>
          <a:spcPct val="0"/>
        </a:spcAft>
        <a:buFont typeface="Courier New" panose="02070309020205020404" pitchFamily="49" charset="0"/>
        <a:buChar char="o"/>
        <a:defRPr sz="2000">
          <a:solidFill>
            <a:schemeClr val="tx1"/>
          </a:solidFill>
          <a:latin typeface="+mn-lt"/>
          <a:ea typeface="+mn-ea"/>
        </a:defRPr>
      </a:lvl2pPr>
      <a:lvl3pPr marL="1143000" indent="-228600" algn="l" rtl="0" eaLnBrk="1" fontAlgn="base" hangingPunct="1">
        <a:spcBef>
          <a:spcPct val="20000"/>
        </a:spcBef>
        <a:spcAft>
          <a:spcPct val="0"/>
        </a:spcAft>
        <a:buChar char="•"/>
        <a:defRPr sz="1200">
          <a:solidFill>
            <a:schemeClr val="tx1"/>
          </a:solidFill>
          <a:latin typeface="+mn-lt"/>
          <a:ea typeface="+mn-ea"/>
        </a:defRPr>
      </a:lvl3pPr>
      <a:lvl4pPr marL="1600200" indent="-228600" algn="l" rtl="0" eaLnBrk="1" fontAlgn="base" hangingPunct="1">
        <a:spcBef>
          <a:spcPct val="20000"/>
        </a:spcBef>
        <a:spcAft>
          <a:spcPct val="0"/>
        </a:spcAft>
        <a:buChar char="–"/>
        <a:defRPr sz="1200">
          <a:solidFill>
            <a:schemeClr val="tx1"/>
          </a:solidFill>
          <a:latin typeface="+mn-lt"/>
          <a:ea typeface="+mn-ea"/>
        </a:defRPr>
      </a:lvl4pPr>
      <a:lvl5pPr marL="2057400" indent="-228600" algn="l" rtl="0" eaLnBrk="1" fontAlgn="base" hangingPunct="1">
        <a:spcBef>
          <a:spcPct val="20000"/>
        </a:spcBef>
        <a:spcAft>
          <a:spcPct val="0"/>
        </a:spcAft>
        <a:buChar char="»"/>
        <a:defRPr sz="1200">
          <a:solidFill>
            <a:schemeClr val="tx1"/>
          </a:solidFill>
          <a:latin typeface="+mn-lt"/>
          <a:ea typeface="+mn-ea"/>
        </a:defRPr>
      </a:lvl5pPr>
      <a:lvl6pPr marL="2514600" indent="-228600" algn="l" rtl="0" eaLnBrk="1" fontAlgn="base" hangingPunct="1">
        <a:spcBef>
          <a:spcPct val="20000"/>
        </a:spcBef>
        <a:spcAft>
          <a:spcPct val="0"/>
        </a:spcAft>
        <a:buChar char="»"/>
        <a:defRPr sz="1200">
          <a:solidFill>
            <a:schemeClr val="tx1"/>
          </a:solidFill>
          <a:latin typeface="+mn-lt"/>
          <a:ea typeface="+mn-ea"/>
        </a:defRPr>
      </a:lvl6pPr>
      <a:lvl7pPr marL="2971800" indent="-228600" algn="l" rtl="0" eaLnBrk="1" fontAlgn="base" hangingPunct="1">
        <a:spcBef>
          <a:spcPct val="20000"/>
        </a:spcBef>
        <a:spcAft>
          <a:spcPct val="0"/>
        </a:spcAft>
        <a:buChar char="»"/>
        <a:defRPr sz="1200">
          <a:solidFill>
            <a:schemeClr val="tx1"/>
          </a:solidFill>
          <a:latin typeface="+mn-lt"/>
          <a:ea typeface="+mn-ea"/>
        </a:defRPr>
      </a:lvl7pPr>
      <a:lvl8pPr marL="3429000" indent="-228600" algn="l" rtl="0" eaLnBrk="1" fontAlgn="base" hangingPunct="1">
        <a:spcBef>
          <a:spcPct val="20000"/>
        </a:spcBef>
        <a:spcAft>
          <a:spcPct val="0"/>
        </a:spcAft>
        <a:buChar char="»"/>
        <a:defRPr sz="1200">
          <a:solidFill>
            <a:schemeClr val="tx1"/>
          </a:solidFill>
          <a:latin typeface="+mn-lt"/>
          <a:ea typeface="+mn-ea"/>
        </a:defRPr>
      </a:lvl8pPr>
      <a:lvl9pPr marL="3886200" indent="-228600" algn="l" rtl="0" eaLnBrk="1" fontAlgn="base" hangingPunct="1">
        <a:spcBef>
          <a:spcPct val="20000"/>
        </a:spcBef>
        <a:spcAft>
          <a:spcPct val="0"/>
        </a:spcAft>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26.xml"/><Relationship Id="rId6" Type="http://schemas.openxmlformats.org/officeDocument/2006/relationships/image" Target="../media/image34.jp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jpe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jpg"/><Relationship Id="rId12" Type="http://schemas.openxmlformats.org/officeDocument/2006/relationships/image" Target="../media/image52.jpg"/><Relationship Id="rId2" Type="http://schemas.openxmlformats.org/officeDocument/2006/relationships/image" Target="../media/image42.png"/><Relationship Id="rId1" Type="http://schemas.openxmlformats.org/officeDocument/2006/relationships/slideLayout" Target="../slideLayouts/slideLayout26.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g"/><Relationship Id="rId14" Type="http://schemas.openxmlformats.org/officeDocument/2006/relationships/image" Target="../media/image54.jpeg"/></Relationships>
</file>

<file path=ppt/slides/_rels/slide18.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image" Target="../media/image72.png"/><Relationship Id="rId26" Type="http://schemas.openxmlformats.org/officeDocument/2006/relationships/image" Target="../media/image79.png"/><Relationship Id="rId39" Type="http://schemas.openxmlformats.org/officeDocument/2006/relationships/image" Target="../media/image92.png"/><Relationship Id="rId21" Type="http://schemas.openxmlformats.org/officeDocument/2006/relationships/image" Target="../media/image75.png"/><Relationship Id="rId34" Type="http://schemas.openxmlformats.org/officeDocument/2006/relationships/image" Target="../media/image87.png"/><Relationship Id="rId7" Type="http://schemas.openxmlformats.org/officeDocument/2006/relationships/image" Target="../media/image61.png"/><Relationship Id="rId2" Type="http://schemas.openxmlformats.org/officeDocument/2006/relationships/image" Target="../media/image56.png"/><Relationship Id="rId16" Type="http://schemas.openxmlformats.org/officeDocument/2006/relationships/image" Target="../media/image70.png"/><Relationship Id="rId20" Type="http://schemas.openxmlformats.org/officeDocument/2006/relationships/image" Target="../media/image74.png"/><Relationship Id="rId29" Type="http://schemas.openxmlformats.org/officeDocument/2006/relationships/image" Target="../media/image82.png"/><Relationship Id="rId41" Type="http://schemas.openxmlformats.org/officeDocument/2006/relationships/image" Target="../media/image94.png"/><Relationship Id="rId1" Type="http://schemas.openxmlformats.org/officeDocument/2006/relationships/slideLayout" Target="../slideLayouts/slideLayout26.xml"/><Relationship Id="rId6" Type="http://schemas.openxmlformats.org/officeDocument/2006/relationships/image" Target="../media/image60.jpg"/><Relationship Id="rId11" Type="http://schemas.openxmlformats.org/officeDocument/2006/relationships/image" Target="../media/image65.jpg"/><Relationship Id="rId24" Type="http://schemas.openxmlformats.org/officeDocument/2006/relationships/image" Target="../media/image48.png"/><Relationship Id="rId32" Type="http://schemas.openxmlformats.org/officeDocument/2006/relationships/image" Target="../media/image85.png"/><Relationship Id="rId37" Type="http://schemas.openxmlformats.org/officeDocument/2006/relationships/image" Target="../media/image90.png"/><Relationship Id="rId40" Type="http://schemas.openxmlformats.org/officeDocument/2006/relationships/image" Target="../media/image93.png"/><Relationship Id="rId5" Type="http://schemas.openxmlformats.org/officeDocument/2006/relationships/image" Target="../media/image59.jpg"/><Relationship Id="rId15" Type="http://schemas.openxmlformats.org/officeDocument/2006/relationships/image" Target="../media/image69.png"/><Relationship Id="rId23" Type="http://schemas.openxmlformats.org/officeDocument/2006/relationships/image" Target="../media/image77.png"/><Relationship Id="rId28" Type="http://schemas.openxmlformats.org/officeDocument/2006/relationships/image" Target="../media/image81.png"/><Relationship Id="rId36" Type="http://schemas.openxmlformats.org/officeDocument/2006/relationships/image" Target="../media/image89.png"/><Relationship Id="rId10" Type="http://schemas.openxmlformats.org/officeDocument/2006/relationships/image" Target="../media/image64.png"/><Relationship Id="rId19" Type="http://schemas.openxmlformats.org/officeDocument/2006/relationships/image" Target="../media/image73.png"/><Relationship Id="rId31" Type="http://schemas.openxmlformats.org/officeDocument/2006/relationships/image" Target="../media/image84.png"/><Relationship Id="rId4" Type="http://schemas.openxmlformats.org/officeDocument/2006/relationships/image" Target="../media/image58.jpg"/><Relationship Id="rId9" Type="http://schemas.openxmlformats.org/officeDocument/2006/relationships/image" Target="../media/image63.jpg"/><Relationship Id="rId14" Type="http://schemas.openxmlformats.org/officeDocument/2006/relationships/image" Target="../media/image68.png"/><Relationship Id="rId22" Type="http://schemas.openxmlformats.org/officeDocument/2006/relationships/image" Target="../media/image76.png"/><Relationship Id="rId27" Type="http://schemas.openxmlformats.org/officeDocument/2006/relationships/image" Target="../media/image80.png"/><Relationship Id="rId30" Type="http://schemas.openxmlformats.org/officeDocument/2006/relationships/image" Target="../media/image83.png"/><Relationship Id="rId35" Type="http://schemas.openxmlformats.org/officeDocument/2006/relationships/image" Target="../media/image88.png"/><Relationship Id="rId8" Type="http://schemas.openxmlformats.org/officeDocument/2006/relationships/image" Target="../media/image62.jpg"/><Relationship Id="rId3" Type="http://schemas.openxmlformats.org/officeDocument/2006/relationships/image" Target="../media/image57.png"/><Relationship Id="rId12" Type="http://schemas.openxmlformats.org/officeDocument/2006/relationships/image" Target="../media/image66.jpg"/><Relationship Id="rId17" Type="http://schemas.openxmlformats.org/officeDocument/2006/relationships/image" Target="../media/image71.jpg"/><Relationship Id="rId25" Type="http://schemas.openxmlformats.org/officeDocument/2006/relationships/image" Target="../media/image78.png"/><Relationship Id="rId33" Type="http://schemas.openxmlformats.org/officeDocument/2006/relationships/image" Target="../media/image86.png"/><Relationship Id="rId38" Type="http://schemas.openxmlformats.org/officeDocument/2006/relationships/image" Target="../media/image91.png"/></Relationships>
</file>

<file path=ppt/slides/_rels/slide1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26.xml"/><Relationship Id="rId4" Type="http://schemas.openxmlformats.org/officeDocument/2006/relationships/image" Target="../media/image106.jp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6.xml"/><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hyperlink" Target="http://www.caba.org/chc" TargetMode="Externa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6.jpe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png"/><Relationship Id="rId1" Type="http://schemas.openxmlformats.org/officeDocument/2006/relationships/slideLayout" Target="../slideLayouts/slideLayout26.xml"/><Relationship Id="rId4" Type="http://schemas.openxmlformats.org/officeDocument/2006/relationships/image" Target="../media/image113.jpeg"/></Relationships>
</file>

<file path=ppt/slides/_rels/slide3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6.xml"/><Relationship Id="rId4" Type="http://schemas.openxmlformats.org/officeDocument/2006/relationships/image" Target="../media/image119.jpeg"/></Relationships>
</file>

<file path=ppt/slides/_rels/slide35.xml.rels><?xml version="1.0" encoding="UTF-8" standalone="yes"?>
<Relationships xmlns="http://schemas.openxmlformats.org/package/2006/relationships"><Relationship Id="rId3" Type="http://schemas.openxmlformats.org/officeDocument/2006/relationships/hyperlink" Target="mailto:stan.mcclellan@txstate.edu" TargetMode="External"/><Relationship Id="rId2" Type="http://schemas.openxmlformats.org/officeDocument/2006/relationships/hyperlink" Target="mailto:andres.carvallo@txstate.edu" TargetMode="Externa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www.caba.org/councils/caba-connected-home-council/" TargetMode="Externa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www.caba.org/WhitePapers" TargetMode="Externa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123.png"/><Relationship Id="rId4"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caba.org/chc" TargetMode="Externa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noChangeArrowheads="1"/>
          </p:cNvSpPr>
          <p:nvPr>
            <p:ph type="ctrTitle"/>
          </p:nvPr>
        </p:nvSpPr>
        <p:spPr/>
        <p:txBody>
          <a:bodyPr>
            <a:normAutofit fontScale="90000"/>
          </a:bodyPr>
          <a:lstStyle/>
          <a:p>
            <a:r>
              <a:rPr lang="en-US" altLang="en-US" sz="3200" b="1" dirty="0">
                <a:solidFill>
                  <a:schemeClr val="tx1"/>
                </a:solidFill>
              </a:rPr>
              <a:t>Connected Home Council (CHC) Webinar </a:t>
            </a:r>
            <a:br>
              <a:rPr lang="en-US" altLang="en-US" sz="3200" b="1" dirty="0">
                <a:solidFill>
                  <a:schemeClr val="tx1"/>
                </a:solidFill>
              </a:rPr>
            </a:br>
            <a:r>
              <a:rPr lang="en-CA" altLang="en-US" sz="4500" b="1" dirty="0">
                <a:solidFill>
                  <a:schemeClr val="tx1"/>
                </a:solidFill>
              </a:rPr>
              <a:t>Meeting will commence 12:05pm ET</a:t>
            </a:r>
            <a:br>
              <a:rPr lang="en-CA" altLang="en-US" sz="3200" b="1" dirty="0">
                <a:solidFill>
                  <a:schemeClr val="tx1"/>
                </a:solidFill>
              </a:rPr>
            </a:br>
            <a:br>
              <a:rPr lang="en-US" altLang="en-US" sz="500" b="1" dirty="0">
                <a:solidFill>
                  <a:schemeClr val="tx1"/>
                </a:solidFill>
              </a:rPr>
            </a:br>
            <a:r>
              <a:rPr lang="en-US" altLang="en-US" sz="2000" dirty="0"/>
              <a:t>Tuesday,</a:t>
            </a:r>
            <a:r>
              <a:rPr lang="en-US" altLang="en-US" sz="2000" dirty="0">
                <a:solidFill>
                  <a:schemeClr val="tx1"/>
                </a:solidFill>
              </a:rPr>
              <a:t> February 15, 2022</a:t>
            </a:r>
            <a:r>
              <a:rPr lang="en-US" sz="2000" dirty="0">
                <a:solidFill>
                  <a:schemeClr val="tx1"/>
                </a:solidFill>
              </a:rPr>
              <a:t>, 12 NOON – 1:30 PM (ET)</a:t>
            </a:r>
            <a:endParaRPr lang="en-US" altLang="en-US" sz="2400" dirty="0">
              <a:solidFill>
                <a:schemeClr val="tx1"/>
              </a:solidFill>
            </a:endParaRPr>
          </a:p>
        </p:txBody>
      </p:sp>
      <p:sp>
        <p:nvSpPr>
          <p:cNvPr id="3" name="Subtitle 2"/>
          <p:cNvSpPr>
            <a:spLocks noGrp="1"/>
          </p:cNvSpPr>
          <p:nvPr>
            <p:ph type="subTitle" idx="1"/>
          </p:nvPr>
        </p:nvSpPr>
        <p:spPr>
          <a:xfrm>
            <a:off x="838200" y="3658699"/>
            <a:ext cx="8725250" cy="1430023"/>
          </a:xfrm>
        </p:spPr>
        <p:txBody>
          <a:bodyPr>
            <a:normAutofit fontScale="62500" lnSpcReduction="20000"/>
          </a:bodyPr>
          <a:lstStyle/>
          <a:p>
            <a:r>
              <a:rPr lang="en-US" sz="3300" dirty="0"/>
              <a:t>Chair:  Eric Harper (Snap One)</a:t>
            </a:r>
          </a:p>
          <a:p>
            <a:r>
              <a:rPr lang="en-US" sz="3300" dirty="0"/>
              <a:t>Vice-Chair:  Jim Hunter (Delos Living LLC) </a:t>
            </a:r>
          </a:p>
          <a:p>
            <a:r>
              <a:rPr lang="en-US" sz="3300" dirty="0"/>
              <a:t>Vice-Chair:  Byron BeMiller (</a:t>
            </a:r>
            <a:r>
              <a:rPr lang="en-US" sz="3300" dirty="0" err="1"/>
              <a:t>Semtech</a:t>
            </a:r>
            <a:r>
              <a:rPr lang="en-US" sz="3300" dirty="0"/>
              <a:t> Corporation) </a:t>
            </a:r>
          </a:p>
          <a:p>
            <a:r>
              <a:rPr lang="en-US" sz="3300" dirty="0"/>
              <a:t>Vice-Chair:  Charles Hume (Southwire Company, LLC) </a:t>
            </a:r>
          </a:p>
          <a:p>
            <a:endParaRPr lang="en-US" dirty="0"/>
          </a:p>
          <a:p>
            <a:endParaRPr lang="en-US" dirty="0"/>
          </a:p>
          <a:p>
            <a:endParaRPr lang="en-US"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307298-227C-495C-BE39-94CB5CEF9DEF}"/>
              </a:ext>
            </a:extLst>
          </p:cNvPr>
          <p:cNvSpPr>
            <a:spLocks noGrp="1"/>
          </p:cNvSpPr>
          <p:nvPr>
            <p:ph type="sldNum" sz="quarter" idx="10"/>
          </p:nvPr>
        </p:nvSpPr>
        <p:spPr/>
        <p:txBody>
          <a:bodyPr/>
          <a:lstStyle/>
          <a:p>
            <a:fld id="{1FAA210B-82E4-D740-A1D4-408CB6227599}" type="slidenum">
              <a:rPr lang="en-US" smtClean="0"/>
              <a:t>10</a:t>
            </a:fld>
            <a:endParaRPr lang="en-US"/>
          </a:p>
        </p:txBody>
      </p:sp>
      <p:pic>
        <p:nvPicPr>
          <p:cNvPr id="8" name="Picture 7"/>
          <p:cNvPicPr>
            <a:picLocks noChangeAspect="1"/>
          </p:cNvPicPr>
          <p:nvPr/>
        </p:nvPicPr>
        <p:blipFill>
          <a:blip r:embed="rId2"/>
          <a:stretch>
            <a:fillRect/>
          </a:stretch>
        </p:blipFill>
        <p:spPr>
          <a:xfrm>
            <a:off x="4189142" y="0"/>
            <a:ext cx="5259659" cy="6858000"/>
          </a:xfrm>
          <a:prstGeom prst="rect">
            <a:avLst/>
          </a:prstGeom>
        </p:spPr>
      </p:pic>
    </p:spTree>
    <p:extLst>
      <p:ext uri="{BB962C8B-B14F-4D97-AF65-F5344CB8AC3E}">
        <p14:creationId xmlns:p14="http://schemas.microsoft.com/office/powerpoint/2010/main" val="2149241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17CFF4-7A8E-4A59-9A90-F5D09C2354A8}"/>
              </a:ext>
            </a:extLst>
          </p:cNvPr>
          <p:cNvSpPr>
            <a:spLocks noGrp="1"/>
          </p:cNvSpPr>
          <p:nvPr>
            <p:ph type="title"/>
          </p:nvPr>
        </p:nvSpPr>
        <p:spPr/>
        <p:txBody>
          <a:bodyPr/>
          <a:lstStyle/>
          <a:p>
            <a:pPr algn="ctr"/>
            <a:r>
              <a:rPr lang="en-US" dirty="0"/>
              <a:t>TXST CIEDAR Locations</a:t>
            </a:r>
          </a:p>
        </p:txBody>
      </p:sp>
      <p:sp>
        <p:nvSpPr>
          <p:cNvPr id="4" name="Slide Number Placeholder 3">
            <a:extLst>
              <a:ext uri="{FF2B5EF4-FFF2-40B4-BE49-F238E27FC236}">
                <a16:creationId xmlns:a16="http://schemas.microsoft.com/office/drawing/2014/main" id="{4B7D5D3E-1965-45A8-87C1-AC5F3765FA79}"/>
              </a:ext>
            </a:extLst>
          </p:cNvPr>
          <p:cNvSpPr>
            <a:spLocks noGrp="1"/>
          </p:cNvSpPr>
          <p:nvPr>
            <p:ph type="sldNum" sz="quarter" idx="10"/>
          </p:nvPr>
        </p:nvSpPr>
        <p:spPr/>
        <p:txBody>
          <a:bodyPr/>
          <a:lstStyle/>
          <a:p>
            <a:fld id="{F1224F7D-B91C-4B99-8550-C159FDEA518F}" type="slidenum">
              <a:rPr lang="en-US" smtClean="0"/>
              <a:t>11</a:t>
            </a:fld>
            <a:endParaRPr lang="en-US"/>
          </a:p>
        </p:txBody>
      </p:sp>
      <p:sp>
        <p:nvSpPr>
          <p:cNvPr id="6" name="Content Placeholder 5">
            <a:extLst>
              <a:ext uri="{FF2B5EF4-FFF2-40B4-BE49-F238E27FC236}">
                <a16:creationId xmlns:a16="http://schemas.microsoft.com/office/drawing/2014/main" id="{5F89B077-F49C-4448-8FBA-D81462AD8180}"/>
              </a:ext>
            </a:extLst>
          </p:cNvPr>
          <p:cNvSpPr>
            <a:spLocks noGrp="1"/>
          </p:cNvSpPr>
          <p:nvPr>
            <p:ph idx="1"/>
          </p:nvPr>
        </p:nvSpPr>
        <p:spPr>
          <a:xfrm>
            <a:off x="3246664" y="1371600"/>
            <a:ext cx="7268936" cy="4267200"/>
          </a:xfrm>
        </p:spPr>
        <p:txBody>
          <a:bodyPr/>
          <a:lstStyle/>
          <a:p>
            <a:r>
              <a:rPr lang="en-US" sz="3200" dirty="0"/>
              <a:t>Round Rock Campus – 100 acres</a:t>
            </a:r>
          </a:p>
          <a:p>
            <a:r>
              <a:rPr lang="en-US" sz="3200" dirty="0"/>
              <a:t>San Marcos Campus – 500 acres</a:t>
            </a:r>
          </a:p>
          <a:p>
            <a:r>
              <a:rPr lang="en-US" sz="3200" dirty="0"/>
              <a:t>STAR Park – 100 acres</a:t>
            </a:r>
          </a:p>
          <a:p>
            <a:r>
              <a:rPr lang="en-US" sz="3200" dirty="0"/>
              <a:t>Freeman Ranch – 4,200 acres</a:t>
            </a:r>
          </a:p>
          <a:p>
            <a:r>
              <a:rPr lang="en-US" sz="3200" dirty="0"/>
              <a:t>Muller Ranch – 160 acres</a:t>
            </a:r>
          </a:p>
          <a:p>
            <a:r>
              <a:rPr lang="en-US" sz="3200" dirty="0"/>
              <a:t>ALERRT Center – 65 acres</a:t>
            </a:r>
          </a:p>
          <a:p>
            <a:endParaRPr lang="en-US" sz="3200" dirty="0"/>
          </a:p>
          <a:p>
            <a:pPr marL="0" indent="0">
              <a:buNone/>
            </a:pPr>
            <a:r>
              <a:rPr lang="en-US" sz="3200" dirty="0"/>
              <a:t>Grand Total 5,125 acres</a:t>
            </a:r>
          </a:p>
        </p:txBody>
      </p:sp>
    </p:spTree>
    <p:extLst>
      <p:ext uri="{BB962C8B-B14F-4D97-AF65-F5344CB8AC3E}">
        <p14:creationId xmlns:p14="http://schemas.microsoft.com/office/powerpoint/2010/main" val="2322778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17CFF4-7A8E-4A59-9A90-F5D09C2354A8}"/>
              </a:ext>
            </a:extLst>
          </p:cNvPr>
          <p:cNvSpPr>
            <a:spLocks noGrp="1"/>
          </p:cNvSpPr>
          <p:nvPr>
            <p:ph type="title"/>
          </p:nvPr>
        </p:nvSpPr>
        <p:spPr/>
        <p:txBody>
          <a:bodyPr/>
          <a:lstStyle/>
          <a:p>
            <a:pPr algn="ctr"/>
            <a:r>
              <a:rPr lang="en-US" dirty="0"/>
              <a:t>TXST CIEDAR Vision</a:t>
            </a:r>
          </a:p>
        </p:txBody>
      </p:sp>
      <p:sp>
        <p:nvSpPr>
          <p:cNvPr id="4" name="Slide Number Placeholder 3">
            <a:extLst>
              <a:ext uri="{FF2B5EF4-FFF2-40B4-BE49-F238E27FC236}">
                <a16:creationId xmlns:a16="http://schemas.microsoft.com/office/drawing/2014/main" id="{4B7D5D3E-1965-45A8-87C1-AC5F3765FA79}"/>
              </a:ext>
            </a:extLst>
          </p:cNvPr>
          <p:cNvSpPr>
            <a:spLocks noGrp="1"/>
          </p:cNvSpPr>
          <p:nvPr>
            <p:ph type="sldNum" sz="quarter" idx="10"/>
          </p:nvPr>
        </p:nvSpPr>
        <p:spPr/>
        <p:txBody>
          <a:bodyPr/>
          <a:lstStyle/>
          <a:p>
            <a:fld id="{F1224F7D-B91C-4B99-8550-C159FDEA518F}" type="slidenum">
              <a:rPr lang="en-US" smtClean="0"/>
              <a:t>12</a:t>
            </a:fld>
            <a:endParaRPr lang="en-US"/>
          </a:p>
        </p:txBody>
      </p:sp>
      <p:sp>
        <p:nvSpPr>
          <p:cNvPr id="6" name="Content Placeholder 5">
            <a:extLst>
              <a:ext uri="{FF2B5EF4-FFF2-40B4-BE49-F238E27FC236}">
                <a16:creationId xmlns:a16="http://schemas.microsoft.com/office/drawing/2014/main" id="{5F89B077-F49C-4448-8FBA-D81462AD8180}"/>
              </a:ext>
            </a:extLst>
          </p:cNvPr>
          <p:cNvSpPr>
            <a:spLocks noGrp="1"/>
          </p:cNvSpPr>
          <p:nvPr>
            <p:ph idx="1"/>
          </p:nvPr>
        </p:nvSpPr>
        <p:spPr>
          <a:xfrm>
            <a:off x="3276600" y="762000"/>
            <a:ext cx="7315200" cy="5701458"/>
          </a:xfrm>
        </p:spPr>
        <p:txBody>
          <a:bodyPr/>
          <a:lstStyle/>
          <a:p>
            <a:pPr>
              <a:spcBef>
                <a:spcPts val="2400"/>
              </a:spcBef>
            </a:pPr>
            <a:r>
              <a:rPr lang="en-US" sz="3600" dirty="0"/>
              <a:t>Connected Infrastructure for Education, Demonstration, and Applied Research (CIEDAR).</a:t>
            </a:r>
          </a:p>
          <a:p>
            <a:pPr>
              <a:spcBef>
                <a:spcPts val="2400"/>
              </a:spcBef>
            </a:pPr>
            <a:r>
              <a:rPr lang="en-US" sz="3200" dirty="0"/>
              <a:t>The creation of nine (9) living labs within smart neighborhoods in partnership with industry to accelerate </a:t>
            </a:r>
            <a:r>
              <a:rPr lang="en-US" sz="3200" b="1" i="1" dirty="0"/>
              <a:t>digitalization, decentralization, and decarbonization </a:t>
            </a:r>
            <a:r>
              <a:rPr lang="en-US" sz="3200" dirty="0"/>
              <a:t>of industry via our own </a:t>
            </a:r>
            <a:r>
              <a:rPr lang="en-US" sz="3200" u="sng" dirty="0"/>
              <a:t>Technology Enhanced Infrastructure</a:t>
            </a:r>
            <a:r>
              <a:rPr lang="en-US" sz="3200" dirty="0"/>
              <a:t> vision.</a:t>
            </a:r>
          </a:p>
        </p:txBody>
      </p:sp>
    </p:spTree>
    <p:extLst>
      <p:ext uri="{BB962C8B-B14F-4D97-AF65-F5344CB8AC3E}">
        <p14:creationId xmlns:p14="http://schemas.microsoft.com/office/powerpoint/2010/main" val="258813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Technology Enhanced Infrastructure</a:t>
            </a:r>
          </a:p>
        </p:txBody>
      </p:sp>
      <p:sp>
        <p:nvSpPr>
          <p:cNvPr id="3" name="Slide Number Placeholder 2"/>
          <p:cNvSpPr>
            <a:spLocks noGrp="1"/>
          </p:cNvSpPr>
          <p:nvPr>
            <p:ph type="sldNum" sz="quarter" idx="10"/>
          </p:nvPr>
        </p:nvSpPr>
        <p:spPr/>
        <p:txBody>
          <a:bodyPr/>
          <a:lstStyle/>
          <a:p>
            <a:fld id="{1FAA210B-82E4-D740-A1D4-408CB6227599}" type="slidenum">
              <a:rPr lang="en-US" smtClean="0"/>
              <a:pPr/>
              <a:t>13</a:t>
            </a:fld>
            <a:endParaRPr lang="en-US"/>
          </a:p>
        </p:txBody>
      </p:sp>
      <p:pic>
        <p:nvPicPr>
          <p:cNvPr id="10" name="Picture 9" descr="A close up of a logo&#10;&#10;Description automatically generated">
            <a:extLst>
              <a:ext uri="{FF2B5EF4-FFF2-40B4-BE49-F238E27FC236}">
                <a16:creationId xmlns:a16="http://schemas.microsoft.com/office/drawing/2014/main" id="{A031ED7F-7345-435D-9C23-E9185CCAAD02}"/>
              </a:ext>
            </a:extLst>
          </p:cNvPr>
          <p:cNvPicPr>
            <a:picLocks noChangeAspect="1"/>
          </p:cNvPicPr>
          <p:nvPr/>
        </p:nvPicPr>
        <p:blipFill>
          <a:blip r:embed="rId2"/>
          <a:stretch>
            <a:fillRect/>
          </a:stretch>
        </p:blipFill>
        <p:spPr>
          <a:xfrm>
            <a:off x="4110880" y="1143000"/>
            <a:ext cx="5414120" cy="5414120"/>
          </a:xfrm>
          <a:prstGeom prst="rect">
            <a:avLst/>
          </a:prstGeom>
        </p:spPr>
      </p:pic>
    </p:spTree>
    <p:extLst>
      <p:ext uri="{BB962C8B-B14F-4D97-AF65-F5344CB8AC3E}">
        <p14:creationId xmlns:p14="http://schemas.microsoft.com/office/powerpoint/2010/main" val="867503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17CFF4-7A8E-4A59-9A90-F5D09C2354A8}"/>
              </a:ext>
            </a:extLst>
          </p:cNvPr>
          <p:cNvSpPr>
            <a:spLocks noGrp="1"/>
          </p:cNvSpPr>
          <p:nvPr>
            <p:ph type="title"/>
          </p:nvPr>
        </p:nvSpPr>
        <p:spPr/>
        <p:txBody>
          <a:bodyPr/>
          <a:lstStyle/>
          <a:p>
            <a:pPr algn="ctr"/>
            <a:r>
              <a:rPr lang="en-US" dirty="0"/>
              <a:t>TXST CIEDAR Mission</a:t>
            </a:r>
          </a:p>
        </p:txBody>
      </p:sp>
      <p:sp>
        <p:nvSpPr>
          <p:cNvPr id="4" name="Slide Number Placeholder 3">
            <a:extLst>
              <a:ext uri="{FF2B5EF4-FFF2-40B4-BE49-F238E27FC236}">
                <a16:creationId xmlns:a16="http://schemas.microsoft.com/office/drawing/2014/main" id="{4B7D5D3E-1965-45A8-87C1-AC5F3765FA79}"/>
              </a:ext>
            </a:extLst>
          </p:cNvPr>
          <p:cNvSpPr>
            <a:spLocks noGrp="1"/>
          </p:cNvSpPr>
          <p:nvPr>
            <p:ph type="sldNum" sz="quarter" idx="10"/>
          </p:nvPr>
        </p:nvSpPr>
        <p:spPr/>
        <p:txBody>
          <a:bodyPr/>
          <a:lstStyle/>
          <a:p>
            <a:fld id="{F1224F7D-B91C-4B99-8550-C159FDEA518F}" type="slidenum">
              <a:rPr lang="en-US" smtClean="0"/>
              <a:t>14</a:t>
            </a:fld>
            <a:endParaRPr lang="en-US"/>
          </a:p>
        </p:txBody>
      </p:sp>
      <p:sp>
        <p:nvSpPr>
          <p:cNvPr id="6" name="Content Placeholder 5">
            <a:extLst>
              <a:ext uri="{FF2B5EF4-FFF2-40B4-BE49-F238E27FC236}">
                <a16:creationId xmlns:a16="http://schemas.microsoft.com/office/drawing/2014/main" id="{5F89B077-F49C-4448-8FBA-D81462AD8180}"/>
              </a:ext>
            </a:extLst>
          </p:cNvPr>
          <p:cNvSpPr>
            <a:spLocks noGrp="1"/>
          </p:cNvSpPr>
          <p:nvPr>
            <p:ph idx="1"/>
          </p:nvPr>
        </p:nvSpPr>
        <p:spPr>
          <a:xfrm>
            <a:off x="3276600" y="762000"/>
            <a:ext cx="7239000" cy="5791200"/>
          </a:xfrm>
        </p:spPr>
        <p:txBody>
          <a:bodyPr/>
          <a:lstStyle/>
          <a:p>
            <a:pPr>
              <a:spcBef>
                <a:spcPts val="2400"/>
              </a:spcBef>
            </a:pPr>
            <a:r>
              <a:rPr lang="en-US" dirty="0"/>
              <a:t>The study of technologies with application to the lifecycle monitoring of infrastructure assets.</a:t>
            </a:r>
          </a:p>
          <a:p>
            <a:pPr lvl="1">
              <a:spcBef>
                <a:spcPts val="1200"/>
              </a:spcBef>
            </a:pPr>
            <a:r>
              <a:rPr lang="en-US" sz="2400" dirty="0"/>
              <a:t>Validation of existing technologies</a:t>
            </a:r>
          </a:p>
          <a:p>
            <a:pPr lvl="1">
              <a:spcBef>
                <a:spcPts val="1200"/>
              </a:spcBef>
            </a:pPr>
            <a:r>
              <a:rPr lang="en-US" sz="2400" dirty="0"/>
              <a:t>Evaluation of emerging technologies</a:t>
            </a:r>
          </a:p>
          <a:p>
            <a:pPr lvl="1">
              <a:spcBef>
                <a:spcPts val="1200"/>
              </a:spcBef>
            </a:pPr>
            <a:r>
              <a:rPr lang="en-US" sz="2400" dirty="0"/>
              <a:t>Development of new technologies</a:t>
            </a:r>
          </a:p>
          <a:p>
            <a:pPr>
              <a:spcBef>
                <a:spcPts val="2400"/>
              </a:spcBef>
            </a:pPr>
            <a:r>
              <a:rPr lang="en-US" dirty="0"/>
              <a:t>The multidisciplinary study of technologies with application to infrastructure.</a:t>
            </a:r>
          </a:p>
          <a:p>
            <a:pPr lvl="1">
              <a:spcBef>
                <a:spcPts val="1200"/>
              </a:spcBef>
            </a:pPr>
            <a:r>
              <a:rPr lang="en-US" sz="2400" dirty="0"/>
              <a:t>project teams may include engineering (</a:t>
            </a:r>
            <a:r>
              <a:rPr lang="en-US" sz="2400" u="sng" dirty="0"/>
              <a:t>civil electrical, industrial, manufacturing, mechanical</a:t>
            </a:r>
            <a:r>
              <a:rPr lang="en-US" sz="2400" dirty="0"/>
              <a:t>), physics, chemistry, geography, mathematics, computer science, business, design, biology, psychology, communications and many others.</a:t>
            </a:r>
          </a:p>
        </p:txBody>
      </p:sp>
    </p:spTree>
    <p:extLst>
      <p:ext uri="{BB962C8B-B14F-4D97-AF65-F5344CB8AC3E}">
        <p14:creationId xmlns:p14="http://schemas.microsoft.com/office/powerpoint/2010/main" val="424860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17CFF4-7A8E-4A59-9A90-F5D09C2354A8}"/>
              </a:ext>
            </a:extLst>
          </p:cNvPr>
          <p:cNvSpPr>
            <a:spLocks noGrp="1"/>
          </p:cNvSpPr>
          <p:nvPr>
            <p:ph type="title"/>
          </p:nvPr>
        </p:nvSpPr>
        <p:spPr/>
        <p:txBody>
          <a:bodyPr/>
          <a:lstStyle/>
          <a:p>
            <a:pPr algn="ctr"/>
            <a:r>
              <a:rPr lang="en-US" dirty="0"/>
              <a:t>TXST CIEDAR Key Benefits</a:t>
            </a:r>
          </a:p>
        </p:txBody>
      </p:sp>
      <p:sp>
        <p:nvSpPr>
          <p:cNvPr id="4" name="Slide Number Placeholder 3">
            <a:extLst>
              <a:ext uri="{FF2B5EF4-FFF2-40B4-BE49-F238E27FC236}">
                <a16:creationId xmlns:a16="http://schemas.microsoft.com/office/drawing/2014/main" id="{4B7D5D3E-1965-45A8-87C1-AC5F3765FA79}"/>
              </a:ext>
            </a:extLst>
          </p:cNvPr>
          <p:cNvSpPr>
            <a:spLocks noGrp="1"/>
          </p:cNvSpPr>
          <p:nvPr>
            <p:ph type="sldNum" sz="quarter" idx="10"/>
          </p:nvPr>
        </p:nvSpPr>
        <p:spPr/>
        <p:txBody>
          <a:bodyPr/>
          <a:lstStyle/>
          <a:p>
            <a:fld id="{F1224F7D-B91C-4B99-8550-C159FDEA518F}" type="slidenum">
              <a:rPr lang="en-US" smtClean="0"/>
              <a:t>15</a:t>
            </a:fld>
            <a:endParaRPr lang="en-US"/>
          </a:p>
        </p:txBody>
      </p:sp>
      <p:sp>
        <p:nvSpPr>
          <p:cNvPr id="6" name="Content Placeholder 5">
            <a:extLst>
              <a:ext uri="{FF2B5EF4-FFF2-40B4-BE49-F238E27FC236}">
                <a16:creationId xmlns:a16="http://schemas.microsoft.com/office/drawing/2014/main" id="{5F89B077-F49C-4448-8FBA-D81462AD8180}"/>
              </a:ext>
            </a:extLst>
          </p:cNvPr>
          <p:cNvSpPr>
            <a:spLocks noGrp="1"/>
          </p:cNvSpPr>
          <p:nvPr>
            <p:ph idx="1"/>
          </p:nvPr>
        </p:nvSpPr>
        <p:spPr>
          <a:xfrm>
            <a:off x="3246120" y="777240"/>
            <a:ext cx="7292340" cy="5775960"/>
          </a:xfrm>
        </p:spPr>
        <p:txBody>
          <a:bodyPr/>
          <a:lstStyle/>
          <a:p>
            <a:pPr>
              <a:spcBef>
                <a:spcPts val="2400"/>
              </a:spcBef>
            </a:pPr>
            <a:r>
              <a:rPr lang="en-US" sz="2500" dirty="0"/>
              <a:t>Each lab is a R&amp;D marketplace of solutions solving real life problems.</a:t>
            </a:r>
          </a:p>
          <a:p>
            <a:pPr>
              <a:spcBef>
                <a:spcPts val="2400"/>
              </a:spcBef>
            </a:pPr>
            <a:r>
              <a:rPr lang="en-US" sz="2500" dirty="0"/>
              <a:t>Our faculty and students deliver world-class solutions at a 50% less in labor cost. All Intellectual Property licensing have been pre-set at super affordable rates.</a:t>
            </a:r>
          </a:p>
          <a:p>
            <a:pPr>
              <a:spcBef>
                <a:spcPts val="2400"/>
              </a:spcBef>
            </a:pPr>
            <a:r>
              <a:rPr lang="en-US" sz="2500" dirty="0"/>
              <a:t>Buyers and Sellers get to work together quickly and efficiently to find practical and affordable answers to pressing challenges.</a:t>
            </a:r>
          </a:p>
          <a:p>
            <a:pPr>
              <a:spcBef>
                <a:spcPts val="2400"/>
              </a:spcBef>
            </a:pPr>
            <a:r>
              <a:rPr lang="en-US" sz="2500" dirty="0"/>
              <a:t>Deploying the solutions within TXST real state grounds and/or at any of the Cities and Utilities members.</a:t>
            </a:r>
          </a:p>
        </p:txBody>
      </p:sp>
    </p:spTree>
    <p:extLst>
      <p:ext uri="{BB962C8B-B14F-4D97-AF65-F5344CB8AC3E}">
        <p14:creationId xmlns:p14="http://schemas.microsoft.com/office/powerpoint/2010/main" val="3557807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17CFF4-7A8E-4A59-9A90-F5D09C2354A8}"/>
              </a:ext>
            </a:extLst>
          </p:cNvPr>
          <p:cNvSpPr>
            <a:spLocks noGrp="1"/>
          </p:cNvSpPr>
          <p:nvPr>
            <p:ph type="title"/>
          </p:nvPr>
        </p:nvSpPr>
        <p:spPr/>
        <p:txBody>
          <a:bodyPr/>
          <a:lstStyle/>
          <a:p>
            <a:pPr algn="ctr"/>
            <a:r>
              <a:rPr lang="en-US" dirty="0"/>
              <a:t>TXST CIEDAR Industry Advisory Board</a:t>
            </a:r>
          </a:p>
        </p:txBody>
      </p:sp>
      <p:sp>
        <p:nvSpPr>
          <p:cNvPr id="4" name="Slide Number Placeholder 3">
            <a:extLst>
              <a:ext uri="{FF2B5EF4-FFF2-40B4-BE49-F238E27FC236}">
                <a16:creationId xmlns:a16="http://schemas.microsoft.com/office/drawing/2014/main" id="{4B7D5D3E-1965-45A8-87C1-AC5F3765FA79}"/>
              </a:ext>
            </a:extLst>
          </p:cNvPr>
          <p:cNvSpPr>
            <a:spLocks noGrp="1"/>
          </p:cNvSpPr>
          <p:nvPr>
            <p:ph type="sldNum" sz="quarter" idx="10"/>
          </p:nvPr>
        </p:nvSpPr>
        <p:spPr/>
        <p:txBody>
          <a:bodyPr/>
          <a:lstStyle/>
          <a:p>
            <a:fld id="{F1224F7D-B91C-4B99-8550-C159FDEA518F}" type="slidenum">
              <a:rPr lang="en-US" smtClean="0"/>
              <a:t>16</a:t>
            </a:fld>
            <a:endParaRPr lang="en-US"/>
          </a:p>
        </p:txBody>
      </p:sp>
      <p:pic>
        <p:nvPicPr>
          <p:cNvPr id="3" name="Picture 2">
            <a:extLst>
              <a:ext uri="{FF2B5EF4-FFF2-40B4-BE49-F238E27FC236}">
                <a16:creationId xmlns:a16="http://schemas.microsoft.com/office/drawing/2014/main" id="{814EFD44-17F9-2C49-B882-CCCB6985FD0E}"/>
              </a:ext>
            </a:extLst>
          </p:cNvPr>
          <p:cNvPicPr>
            <a:picLocks noChangeAspect="1"/>
          </p:cNvPicPr>
          <p:nvPr/>
        </p:nvPicPr>
        <p:blipFill>
          <a:blip r:embed="rId2"/>
          <a:stretch>
            <a:fillRect/>
          </a:stretch>
        </p:blipFill>
        <p:spPr>
          <a:xfrm>
            <a:off x="3748687" y="1018306"/>
            <a:ext cx="1464300" cy="1464300"/>
          </a:xfrm>
          <a:prstGeom prst="rect">
            <a:avLst/>
          </a:prstGeom>
        </p:spPr>
      </p:pic>
      <p:pic>
        <p:nvPicPr>
          <p:cNvPr id="10" name="Picture 9">
            <a:extLst>
              <a:ext uri="{FF2B5EF4-FFF2-40B4-BE49-F238E27FC236}">
                <a16:creationId xmlns:a16="http://schemas.microsoft.com/office/drawing/2014/main" id="{3B071255-D827-B34E-9108-70A15E65CA3C}"/>
              </a:ext>
            </a:extLst>
          </p:cNvPr>
          <p:cNvPicPr>
            <a:picLocks noChangeAspect="1"/>
          </p:cNvPicPr>
          <p:nvPr/>
        </p:nvPicPr>
        <p:blipFill>
          <a:blip r:embed="rId3"/>
          <a:stretch>
            <a:fillRect/>
          </a:stretch>
        </p:blipFill>
        <p:spPr>
          <a:xfrm>
            <a:off x="8478504" y="1012205"/>
            <a:ext cx="1500745" cy="1500745"/>
          </a:xfrm>
          <a:prstGeom prst="rect">
            <a:avLst/>
          </a:prstGeom>
        </p:spPr>
      </p:pic>
      <p:pic>
        <p:nvPicPr>
          <p:cNvPr id="14" name="Picture 13">
            <a:extLst>
              <a:ext uri="{FF2B5EF4-FFF2-40B4-BE49-F238E27FC236}">
                <a16:creationId xmlns:a16="http://schemas.microsoft.com/office/drawing/2014/main" id="{215AC015-FF16-D645-9396-97D6D83157FB}"/>
              </a:ext>
            </a:extLst>
          </p:cNvPr>
          <p:cNvPicPr>
            <a:picLocks noChangeAspect="1"/>
          </p:cNvPicPr>
          <p:nvPr/>
        </p:nvPicPr>
        <p:blipFill>
          <a:blip r:embed="rId4"/>
          <a:stretch>
            <a:fillRect/>
          </a:stretch>
        </p:blipFill>
        <p:spPr>
          <a:xfrm>
            <a:off x="8478504" y="3806920"/>
            <a:ext cx="1463761" cy="1463761"/>
          </a:xfrm>
          <a:prstGeom prst="rect">
            <a:avLst/>
          </a:prstGeom>
        </p:spPr>
      </p:pic>
      <p:pic>
        <p:nvPicPr>
          <p:cNvPr id="18" name="Picture 17">
            <a:extLst>
              <a:ext uri="{FF2B5EF4-FFF2-40B4-BE49-F238E27FC236}">
                <a16:creationId xmlns:a16="http://schemas.microsoft.com/office/drawing/2014/main" id="{2F616B3B-E99F-754E-AE77-08595427BCBA}"/>
              </a:ext>
            </a:extLst>
          </p:cNvPr>
          <p:cNvPicPr>
            <a:picLocks noChangeAspect="1"/>
          </p:cNvPicPr>
          <p:nvPr/>
        </p:nvPicPr>
        <p:blipFill>
          <a:blip r:embed="rId5"/>
          <a:stretch>
            <a:fillRect/>
          </a:stretch>
        </p:blipFill>
        <p:spPr>
          <a:xfrm>
            <a:off x="8800737" y="2881783"/>
            <a:ext cx="878673" cy="878673"/>
          </a:xfrm>
          <a:prstGeom prst="rect">
            <a:avLst/>
          </a:prstGeom>
        </p:spPr>
      </p:pic>
      <p:pic>
        <p:nvPicPr>
          <p:cNvPr id="22" name="Picture 21">
            <a:extLst>
              <a:ext uri="{FF2B5EF4-FFF2-40B4-BE49-F238E27FC236}">
                <a16:creationId xmlns:a16="http://schemas.microsoft.com/office/drawing/2014/main" id="{E34CB4A9-FE81-3449-9E5F-7A166CDDD04E}"/>
              </a:ext>
            </a:extLst>
          </p:cNvPr>
          <p:cNvPicPr>
            <a:picLocks noChangeAspect="1"/>
          </p:cNvPicPr>
          <p:nvPr/>
        </p:nvPicPr>
        <p:blipFill>
          <a:blip r:embed="rId6"/>
          <a:stretch>
            <a:fillRect/>
          </a:stretch>
        </p:blipFill>
        <p:spPr>
          <a:xfrm>
            <a:off x="8478503" y="5654397"/>
            <a:ext cx="1463761" cy="505802"/>
          </a:xfrm>
          <a:prstGeom prst="rect">
            <a:avLst/>
          </a:prstGeom>
        </p:spPr>
      </p:pic>
      <p:pic>
        <p:nvPicPr>
          <p:cNvPr id="24" name="Picture 23">
            <a:extLst>
              <a:ext uri="{FF2B5EF4-FFF2-40B4-BE49-F238E27FC236}">
                <a16:creationId xmlns:a16="http://schemas.microsoft.com/office/drawing/2014/main" id="{CB9171CD-DC51-D14B-AE1A-22C5EBC4530C}"/>
              </a:ext>
            </a:extLst>
          </p:cNvPr>
          <p:cNvPicPr>
            <a:picLocks noChangeAspect="1"/>
          </p:cNvPicPr>
          <p:nvPr/>
        </p:nvPicPr>
        <p:blipFill>
          <a:blip r:embed="rId7"/>
          <a:stretch>
            <a:fillRect/>
          </a:stretch>
        </p:blipFill>
        <p:spPr>
          <a:xfrm>
            <a:off x="3938361" y="5688582"/>
            <a:ext cx="905483" cy="712218"/>
          </a:xfrm>
          <a:prstGeom prst="rect">
            <a:avLst/>
          </a:prstGeom>
        </p:spPr>
      </p:pic>
      <p:pic>
        <p:nvPicPr>
          <p:cNvPr id="26" name="Picture 25">
            <a:extLst>
              <a:ext uri="{FF2B5EF4-FFF2-40B4-BE49-F238E27FC236}">
                <a16:creationId xmlns:a16="http://schemas.microsoft.com/office/drawing/2014/main" id="{047DF128-DE4E-C747-8BF5-E04C0B42F3F5}"/>
              </a:ext>
            </a:extLst>
          </p:cNvPr>
          <p:cNvPicPr>
            <a:picLocks noChangeAspect="1"/>
          </p:cNvPicPr>
          <p:nvPr/>
        </p:nvPicPr>
        <p:blipFill>
          <a:blip r:embed="rId8"/>
          <a:stretch>
            <a:fillRect/>
          </a:stretch>
        </p:blipFill>
        <p:spPr>
          <a:xfrm>
            <a:off x="6481049" y="5716122"/>
            <a:ext cx="723420" cy="602850"/>
          </a:xfrm>
          <a:prstGeom prst="rect">
            <a:avLst/>
          </a:prstGeom>
        </p:spPr>
      </p:pic>
      <p:pic>
        <p:nvPicPr>
          <p:cNvPr id="28" name="Picture 27">
            <a:extLst>
              <a:ext uri="{FF2B5EF4-FFF2-40B4-BE49-F238E27FC236}">
                <a16:creationId xmlns:a16="http://schemas.microsoft.com/office/drawing/2014/main" id="{E2262485-A576-9146-9793-2CE0D20FDE16}"/>
              </a:ext>
            </a:extLst>
          </p:cNvPr>
          <p:cNvPicPr>
            <a:picLocks noChangeAspect="1"/>
          </p:cNvPicPr>
          <p:nvPr/>
        </p:nvPicPr>
        <p:blipFill>
          <a:blip r:embed="rId9"/>
          <a:stretch>
            <a:fillRect/>
          </a:stretch>
        </p:blipFill>
        <p:spPr>
          <a:xfrm>
            <a:off x="3604807" y="2996354"/>
            <a:ext cx="1817764" cy="556550"/>
          </a:xfrm>
          <a:prstGeom prst="rect">
            <a:avLst/>
          </a:prstGeom>
        </p:spPr>
      </p:pic>
      <p:pic>
        <p:nvPicPr>
          <p:cNvPr id="30" name="Picture 29">
            <a:extLst>
              <a:ext uri="{FF2B5EF4-FFF2-40B4-BE49-F238E27FC236}">
                <a16:creationId xmlns:a16="http://schemas.microsoft.com/office/drawing/2014/main" id="{07B5E380-02E9-EF4D-AD02-F7AAB38B50B7}"/>
              </a:ext>
            </a:extLst>
          </p:cNvPr>
          <p:cNvPicPr>
            <a:picLocks noChangeAspect="1"/>
          </p:cNvPicPr>
          <p:nvPr/>
        </p:nvPicPr>
        <p:blipFill>
          <a:blip r:embed="rId10"/>
          <a:stretch>
            <a:fillRect/>
          </a:stretch>
        </p:blipFill>
        <p:spPr>
          <a:xfrm>
            <a:off x="6089140" y="2905627"/>
            <a:ext cx="1378461" cy="639105"/>
          </a:xfrm>
          <a:prstGeom prst="rect">
            <a:avLst/>
          </a:prstGeom>
        </p:spPr>
      </p:pic>
      <p:pic>
        <p:nvPicPr>
          <p:cNvPr id="32" name="Picture 31">
            <a:extLst>
              <a:ext uri="{FF2B5EF4-FFF2-40B4-BE49-F238E27FC236}">
                <a16:creationId xmlns:a16="http://schemas.microsoft.com/office/drawing/2014/main" id="{74133D0E-DC65-2245-8B02-70681B3E5EE7}"/>
              </a:ext>
            </a:extLst>
          </p:cNvPr>
          <p:cNvPicPr>
            <a:picLocks noChangeAspect="1"/>
          </p:cNvPicPr>
          <p:nvPr/>
        </p:nvPicPr>
        <p:blipFill>
          <a:blip r:embed="rId11"/>
          <a:stretch>
            <a:fillRect/>
          </a:stretch>
        </p:blipFill>
        <p:spPr>
          <a:xfrm>
            <a:off x="6043597" y="1030451"/>
            <a:ext cx="1464250" cy="1464250"/>
          </a:xfrm>
          <a:prstGeom prst="rect">
            <a:avLst/>
          </a:prstGeom>
        </p:spPr>
      </p:pic>
      <p:sp>
        <p:nvSpPr>
          <p:cNvPr id="33" name="TextBox 32">
            <a:extLst>
              <a:ext uri="{FF2B5EF4-FFF2-40B4-BE49-F238E27FC236}">
                <a16:creationId xmlns:a16="http://schemas.microsoft.com/office/drawing/2014/main" id="{A0D15ACB-3F6D-6242-8D55-8E5CE79CDEAE}"/>
              </a:ext>
            </a:extLst>
          </p:cNvPr>
          <p:cNvSpPr txBox="1"/>
          <p:nvPr/>
        </p:nvSpPr>
        <p:spPr>
          <a:xfrm>
            <a:off x="8557421" y="2521301"/>
            <a:ext cx="1375698" cy="430887"/>
          </a:xfrm>
          <a:prstGeom prst="rect">
            <a:avLst/>
          </a:prstGeom>
          <a:noFill/>
        </p:spPr>
        <p:txBody>
          <a:bodyPr wrap="square" rtlCol="0">
            <a:spAutoFit/>
          </a:bodyPr>
          <a:lstStyle/>
          <a:p>
            <a:pPr algn="ctr"/>
            <a:r>
              <a:rPr lang="en-US" sz="1100" b="1" dirty="0"/>
              <a:t>Gabriel Reyna</a:t>
            </a:r>
            <a:br>
              <a:rPr lang="en-US" sz="1100" b="1" dirty="0"/>
            </a:br>
            <a:r>
              <a:rPr lang="en-US" sz="1100" b="1" dirty="0"/>
              <a:t>Managing Partner</a:t>
            </a:r>
          </a:p>
        </p:txBody>
      </p:sp>
      <p:sp>
        <p:nvSpPr>
          <p:cNvPr id="34" name="TextBox 33">
            <a:extLst>
              <a:ext uri="{FF2B5EF4-FFF2-40B4-BE49-F238E27FC236}">
                <a16:creationId xmlns:a16="http://schemas.microsoft.com/office/drawing/2014/main" id="{BC5BEC7E-07DE-6D4F-AACA-8EA9F8A509C3}"/>
              </a:ext>
            </a:extLst>
          </p:cNvPr>
          <p:cNvSpPr txBox="1"/>
          <p:nvPr/>
        </p:nvSpPr>
        <p:spPr>
          <a:xfrm>
            <a:off x="8603550" y="5257696"/>
            <a:ext cx="1204176" cy="430887"/>
          </a:xfrm>
          <a:prstGeom prst="rect">
            <a:avLst/>
          </a:prstGeom>
          <a:noFill/>
        </p:spPr>
        <p:txBody>
          <a:bodyPr wrap="square" rtlCol="0">
            <a:spAutoFit/>
          </a:bodyPr>
          <a:lstStyle/>
          <a:p>
            <a:pPr algn="ctr"/>
            <a:r>
              <a:rPr lang="en-US" sz="1100" b="1" dirty="0"/>
              <a:t>Curtis Rodgers</a:t>
            </a:r>
            <a:br>
              <a:rPr lang="en-US" sz="1100" b="1" dirty="0"/>
            </a:br>
            <a:r>
              <a:rPr lang="en-US" sz="1100" b="1" dirty="0"/>
              <a:t>Principal</a:t>
            </a:r>
          </a:p>
        </p:txBody>
      </p:sp>
      <p:sp>
        <p:nvSpPr>
          <p:cNvPr id="35" name="TextBox 34">
            <a:extLst>
              <a:ext uri="{FF2B5EF4-FFF2-40B4-BE49-F238E27FC236}">
                <a16:creationId xmlns:a16="http://schemas.microsoft.com/office/drawing/2014/main" id="{FFE7E1B5-7C61-7A44-8A5F-84E6CCC5126C}"/>
              </a:ext>
            </a:extLst>
          </p:cNvPr>
          <p:cNvSpPr txBox="1"/>
          <p:nvPr/>
        </p:nvSpPr>
        <p:spPr>
          <a:xfrm>
            <a:off x="6193901" y="5321943"/>
            <a:ext cx="1313180" cy="430887"/>
          </a:xfrm>
          <a:prstGeom prst="rect">
            <a:avLst/>
          </a:prstGeom>
          <a:noFill/>
        </p:spPr>
        <p:txBody>
          <a:bodyPr wrap="square" rtlCol="0">
            <a:spAutoFit/>
          </a:bodyPr>
          <a:lstStyle/>
          <a:p>
            <a:pPr algn="ctr"/>
            <a:r>
              <a:rPr lang="en-US" sz="1100" b="1" dirty="0"/>
              <a:t>Greg Walker</a:t>
            </a:r>
            <a:br>
              <a:rPr lang="en-US" sz="1100" b="1" dirty="0"/>
            </a:br>
            <a:r>
              <a:rPr lang="en-US" sz="1100" b="1" dirty="0"/>
              <a:t>President &amp; CEO</a:t>
            </a:r>
          </a:p>
        </p:txBody>
      </p:sp>
      <p:sp>
        <p:nvSpPr>
          <p:cNvPr id="36" name="TextBox 35">
            <a:extLst>
              <a:ext uri="{FF2B5EF4-FFF2-40B4-BE49-F238E27FC236}">
                <a16:creationId xmlns:a16="http://schemas.microsoft.com/office/drawing/2014/main" id="{041B186E-C90F-5D45-8785-D796D08AF481}"/>
              </a:ext>
            </a:extLst>
          </p:cNvPr>
          <p:cNvSpPr txBox="1"/>
          <p:nvPr/>
        </p:nvSpPr>
        <p:spPr>
          <a:xfrm>
            <a:off x="5983386" y="2512950"/>
            <a:ext cx="1422185" cy="430887"/>
          </a:xfrm>
          <a:prstGeom prst="rect">
            <a:avLst/>
          </a:prstGeom>
          <a:noFill/>
        </p:spPr>
        <p:txBody>
          <a:bodyPr wrap="square" rtlCol="0">
            <a:spAutoFit/>
          </a:bodyPr>
          <a:lstStyle/>
          <a:p>
            <a:pPr algn="ctr"/>
            <a:r>
              <a:rPr lang="en-US" sz="1100" b="1" dirty="0"/>
              <a:t>Richard </a:t>
            </a:r>
            <a:r>
              <a:rPr lang="en-US" sz="1100" b="1" dirty="0" err="1"/>
              <a:t>Soley</a:t>
            </a:r>
            <a:br>
              <a:rPr lang="en-US" sz="1100" b="1" dirty="0"/>
            </a:br>
            <a:r>
              <a:rPr lang="en-US" sz="1100" b="1" dirty="0"/>
              <a:t>Executive Director</a:t>
            </a:r>
          </a:p>
        </p:txBody>
      </p:sp>
      <p:sp>
        <p:nvSpPr>
          <p:cNvPr id="37" name="TextBox 36">
            <a:extLst>
              <a:ext uri="{FF2B5EF4-FFF2-40B4-BE49-F238E27FC236}">
                <a16:creationId xmlns:a16="http://schemas.microsoft.com/office/drawing/2014/main" id="{EA63C437-42CA-224D-B4DA-CE0DE8AA4D30}"/>
              </a:ext>
            </a:extLst>
          </p:cNvPr>
          <p:cNvSpPr txBox="1"/>
          <p:nvPr/>
        </p:nvSpPr>
        <p:spPr>
          <a:xfrm>
            <a:off x="3767506" y="2494702"/>
            <a:ext cx="1313181" cy="430887"/>
          </a:xfrm>
          <a:prstGeom prst="rect">
            <a:avLst/>
          </a:prstGeom>
          <a:noFill/>
        </p:spPr>
        <p:txBody>
          <a:bodyPr wrap="square" rtlCol="0">
            <a:spAutoFit/>
          </a:bodyPr>
          <a:lstStyle/>
          <a:p>
            <a:pPr algn="ctr"/>
            <a:r>
              <a:rPr lang="en-US" sz="1100" b="1" dirty="0"/>
              <a:t>Dave Anderson</a:t>
            </a:r>
          </a:p>
          <a:p>
            <a:pPr algn="ctr"/>
            <a:r>
              <a:rPr lang="en-US" sz="1100" b="1" dirty="0"/>
              <a:t>President &amp; CEO</a:t>
            </a:r>
          </a:p>
        </p:txBody>
      </p:sp>
      <p:sp>
        <p:nvSpPr>
          <p:cNvPr id="38" name="TextBox 37">
            <a:extLst>
              <a:ext uri="{FF2B5EF4-FFF2-40B4-BE49-F238E27FC236}">
                <a16:creationId xmlns:a16="http://schemas.microsoft.com/office/drawing/2014/main" id="{E4DBB5A5-2A1C-8F4B-8BF4-E44BF5E9CBD6}"/>
              </a:ext>
            </a:extLst>
          </p:cNvPr>
          <p:cNvSpPr txBox="1"/>
          <p:nvPr/>
        </p:nvSpPr>
        <p:spPr>
          <a:xfrm>
            <a:off x="3826060" y="5274773"/>
            <a:ext cx="1152880" cy="430887"/>
          </a:xfrm>
          <a:prstGeom prst="rect">
            <a:avLst/>
          </a:prstGeom>
          <a:noFill/>
        </p:spPr>
        <p:txBody>
          <a:bodyPr wrap="square" rtlCol="0">
            <a:spAutoFit/>
          </a:bodyPr>
          <a:lstStyle/>
          <a:p>
            <a:pPr algn="ctr"/>
            <a:r>
              <a:rPr lang="en-US" sz="1100" b="1" dirty="0"/>
              <a:t>Jason </a:t>
            </a:r>
            <a:r>
              <a:rPr lang="en-US" sz="1100" b="1" dirty="0" err="1"/>
              <a:t>Giulietti</a:t>
            </a:r>
            <a:endParaRPr lang="en-US" sz="1100" b="1" dirty="0"/>
          </a:p>
          <a:p>
            <a:pPr algn="ctr"/>
            <a:r>
              <a:rPr lang="en-US" sz="1100" b="1" dirty="0"/>
              <a:t>President</a:t>
            </a:r>
          </a:p>
        </p:txBody>
      </p:sp>
      <p:pic>
        <p:nvPicPr>
          <p:cNvPr id="40" name="Picture 39">
            <a:extLst>
              <a:ext uri="{FF2B5EF4-FFF2-40B4-BE49-F238E27FC236}">
                <a16:creationId xmlns:a16="http://schemas.microsoft.com/office/drawing/2014/main" id="{2A7D78F5-6755-BF4E-B475-BF01B9723412}"/>
              </a:ext>
            </a:extLst>
          </p:cNvPr>
          <p:cNvPicPr>
            <a:picLocks noChangeAspect="1"/>
          </p:cNvPicPr>
          <p:nvPr/>
        </p:nvPicPr>
        <p:blipFill>
          <a:blip r:embed="rId12"/>
          <a:stretch>
            <a:fillRect/>
          </a:stretch>
        </p:blipFill>
        <p:spPr>
          <a:xfrm>
            <a:off x="3691717" y="3800470"/>
            <a:ext cx="1464757" cy="1464757"/>
          </a:xfrm>
          <a:prstGeom prst="rect">
            <a:avLst/>
          </a:prstGeom>
        </p:spPr>
      </p:pic>
      <p:pic>
        <p:nvPicPr>
          <p:cNvPr id="6" name="Picture 5">
            <a:extLst>
              <a:ext uri="{FF2B5EF4-FFF2-40B4-BE49-F238E27FC236}">
                <a16:creationId xmlns:a16="http://schemas.microsoft.com/office/drawing/2014/main" id="{621D6900-29EF-B048-BA82-6998411DE759}"/>
              </a:ext>
            </a:extLst>
          </p:cNvPr>
          <p:cNvPicPr>
            <a:picLocks noChangeAspect="1"/>
          </p:cNvPicPr>
          <p:nvPr/>
        </p:nvPicPr>
        <p:blipFill>
          <a:blip r:embed="rId13"/>
          <a:stretch>
            <a:fillRect/>
          </a:stretch>
        </p:blipFill>
        <p:spPr>
          <a:xfrm>
            <a:off x="6084102" y="3780412"/>
            <a:ext cx="1466772" cy="1466772"/>
          </a:xfrm>
          <a:prstGeom prst="rect">
            <a:avLst/>
          </a:prstGeom>
        </p:spPr>
      </p:pic>
    </p:spTree>
    <p:extLst>
      <p:ext uri="{BB962C8B-B14F-4D97-AF65-F5344CB8AC3E}">
        <p14:creationId xmlns:p14="http://schemas.microsoft.com/office/powerpoint/2010/main" val="707745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17CFF4-7A8E-4A59-9A90-F5D09C2354A8}"/>
              </a:ext>
            </a:extLst>
          </p:cNvPr>
          <p:cNvSpPr>
            <a:spLocks noGrp="1"/>
          </p:cNvSpPr>
          <p:nvPr>
            <p:ph type="title"/>
          </p:nvPr>
        </p:nvSpPr>
        <p:spPr/>
        <p:txBody>
          <a:bodyPr/>
          <a:lstStyle/>
          <a:p>
            <a:pPr algn="ctr"/>
            <a:r>
              <a:rPr lang="en-US" dirty="0"/>
              <a:t>TXST CIEDAR Members</a:t>
            </a:r>
          </a:p>
        </p:txBody>
      </p:sp>
      <p:sp>
        <p:nvSpPr>
          <p:cNvPr id="4" name="Slide Number Placeholder 3">
            <a:extLst>
              <a:ext uri="{FF2B5EF4-FFF2-40B4-BE49-F238E27FC236}">
                <a16:creationId xmlns:a16="http://schemas.microsoft.com/office/drawing/2014/main" id="{4B7D5D3E-1965-45A8-87C1-AC5F3765FA79}"/>
              </a:ext>
            </a:extLst>
          </p:cNvPr>
          <p:cNvSpPr>
            <a:spLocks noGrp="1"/>
          </p:cNvSpPr>
          <p:nvPr>
            <p:ph type="sldNum" sz="quarter" idx="10"/>
          </p:nvPr>
        </p:nvSpPr>
        <p:spPr/>
        <p:txBody>
          <a:bodyPr/>
          <a:lstStyle/>
          <a:p>
            <a:fld id="{F1224F7D-B91C-4B99-8550-C159FDEA518F}" type="slidenum">
              <a:rPr lang="en-US" smtClean="0"/>
              <a:t>17</a:t>
            </a:fld>
            <a:endParaRPr lang="en-US"/>
          </a:p>
        </p:txBody>
      </p:sp>
      <p:sp>
        <p:nvSpPr>
          <p:cNvPr id="8" name="TextBox 7">
            <a:extLst>
              <a:ext uri="{FF2B5EF4-FFF2-40B4-BE49-F238E27FC236}">
                <a16:creationId xmlns:a16="http://schemas.microsoft.com/office/drawing/2014/main" id="{F2C75FF8-8C75-5143-8DC6-10077A51AF9D}"/>
              </a:ext>
            </a:extLst>
          </p:cNvPr>
          <p:cNvSpPr txBox="1"/>
          <p:nvPr/>
        </p:nvSpPr>
        <p:spPr>
          <a:xfrm>
            <a:off x="3429000" y="5944915"/>
            <a:ext cx="6705600" cy="707886"/>
          </a:xfrm>
          <a:prstGeom prst="rect">
            <a:avLst/>
          </a:prstGeom>
          <a:noFill/>
        </p:spPr>
        <p:txBody>
          <a:bodyPr wrap="square" rtlCol="0">
            <a:spAutoFit/>
          </a:bodyPr>
          <a:lstStyle/>
          <a:p>
            <a:r>
              <a:rPr lang="en-US" sz="2000" dirty="0"/>
              <a:t>Planning to onboard another 20 new members in the coming months. Cities, Utilities, Enterprises.</a:t>
            </a:r>
          </a:p>
        </p:txBody>
      </p:sp>
      <p:pic>
        <p:nvPicPr>
          <p:cNvPr id="11" name="Picture 10">
            <a:extLst>
              <a:ext uri="{FF2B5EF4-FFF2-40B4-BE49-F238E27FC236}">
                <a16:creationId xmlns:a16="http://schemas.microsoft.com/office/drawing/2014/main" id="{81D2E04E-1941-0942-B7BA-347EC0222C11}"/>
              </a:ext>
            </a:extLst>
          </p:cNvPr>
          <p:cNvPicPr>
            <a:picLocks noChangeAspect="1"/>
          </p:cNvPicPr>
          <p:nvPr/>
        </p:nvPicPr>
        <p:blipFill>
          <a:blip r:embed="rId2"/>
          <a:stretch>
            <a:fillRect/>
          </a:stretch>
        </p:blipFill>
        <p:spPr>
          <a:xfrm>
            <a:off x="5165282" y="3468939"/>
            <a:ext cx="1387260" cy="724955"/>
          </a:xfrm>
          <a:prstGeom prst="rect">
            <a:avLst/>
          </a:prstGeom>
        </p:spPr>
      </p:pic>
      <p:pic>
        <p:nvPicPr>
          <p:cNvPr id="15" name="Picture 14">
            <a:extLst>
              <a:ext uri="{FF2B5EF4-FFF2-40B4-BE49-F238E27FC236}">
                <a16:creationId xmlns:a16="http://schemas.microsoft.com/office/drawing/2014/main" id="{10C9FA70-753F-DB48-A081-40B95584CB28}"/>
              </a:ext>
            </a:extLst>
          </p:cNvPr>
          <p:cNvPicPr>
            <a:picLocks noChangeAspect="1"/>
          </p:cNvPicPr>
          <p:nvPr/>
        </p:nvPicPr>
        <p:blipFill>
          <a:blip r:embed="rId3"/>
          <a:stretch>
            <a:fillRect/>
          </a:stretch>
        </p:blipFill>
        <p:spPr>
          <a:xfrm>
            <a:off x="3200400" y="803168"/>
            <a:ext cx="1738442" cy="1302153"/>
          </a:xfrm>
          <a:prstGeom prst="rect">
            <a:avLst/>
          </a:prstGeom>
        </p:spPr>
      </p:pic>
      <p:pic>
        <p:nvPicPr>
          <p:cNvPr id="17" name="Picture 16">
            <a:extLst>
              <a:ext uri="{FF2B5EF4-FFF2-40B4-BE49-F238E27FC236}">
                <a16:creationId xmlns:a16="http://schemas.microsoft.com/office/drawing/2014/main" id="{BEC4BD96-1269-0B4E-8A2F-C33538240261}"/>
              </a:ext>
            </a:extLst>
          </p:cNvPr>
          <p:cNvPicPr>
            <a:picLocks noChangeAspect="1"/>
          </p:cNvPicPr>
          <p:nvPr/>
        </p:nvPicPr>
        <p:blipFill>
          <a:blip r:embed="rId4"/>
          <a:stretch>
            <a:fillRect/>
          </a:stretch>
        </p:blipFill>
        <p:spPr>
          <a:xfrm>
            <a:off x="9063862" y="969799"/>
            <a:ext cx="1029938" cy="1029938"/>
          </a:xfrm>
          <a:prstGeom prst="rect">
            <a:avLst/>
          </a:prstGeom>
        </p:spPr>
      </p:pic>
      <p:pic>
        <p:nvPicPr>
          <p:cNvPr id="19" name="Picture 18">
            <a:extLst>
              <a:ext uri="{FF2B5EF4-FFF2-40B4-BE49-F238E27FC236}">
                <a16:creationId xmlns:a16="http://schemas.microsoft.com/office/drawing/2014/main" id="{4B20E46F-D165-6047-B7E7-A61845755604}"/>
              </a:ext>
            </a:extLst>
          </p:cNvPr>
          <p:cNvPicPr>
            <a:picLocks noChangeAspect="1"/>
          </p:cNvPicPr>
          <p:nvPr/>
        </p:nvPicPr>
        <p:blipFill>
          <a:blip r:embed="rId5"/>
          <a:stretch>
            <a:fillRect/>
          </a:stretch>
        </p:blipFill>
        <p:spPr>
          <a:xfrm>
            <a:off x="4768963" y="851416"/>
            <a:ext cx="1998176" cy="1477578"/>
          </a:xfrm>
          <a:prstGeom prst="rect">
            <a:avLst/>
          </a:prstGeom>
        </p:spPr>
      </p:pic>
      <p:pic>
        <p:nvPicPr>
          <p:cNvPr id="21" name="Picture 20">
            <a:extLst>
              <a:ext uri="{FF2B5EF4-FFF2-40B4-BE49-F238E27FC236}">
                <a16:creationId xmlns:a16="http://schemas.microsoft.com/office/drawing/2014/main" id="{74B9D552-08C8-E54D-9F80-4D719CA3EE00}"/>
              </a:ext>
            </a:extLst>
          </p:cNvPr>
          <p:cNvPicPr>
            <a:picLocks noChangeAspect="1"/>
          </p:cNvPicPr>
          <p:nvPr/>
        </p:nvPicPr>
        <p:blipFill>
          <a:blip r:embed="rId6"/>
          <a:stretch>
            <a:fillRect/>
          </a:stretch>
        </p:blipFill>
        <p:spPr>
          <a:xfrm>
            <a:off x="6878685" y="1051272"/>
            <a:ext cx="1605316" cy="792749"/>
          </a:xfrm>
          <a:prstGeom prst="rect">
            <a:avLst/>
          </a:prstGeom>
        </p:spPr>
      </p:pic>
      <p:pic>
        <p:nvPicPr>
          <p:cNvPr id="3" name="Picture 2">
            <a:extLst>
              <a:ext uri="{FF2B5EF4-FFF2-40B4-BE49-F238E27FC236}">
                <a16:creationId xmlns:a16="http://schemas.microsoft.com/office/drawing/2014/main" id="{9C7D42D0-1D8E-294D-92DC-4743F9C59E29}"/>
              </a:ext>
            </a:extLst>
          </p:cNvPr>
          <p:cNvPicPr>
            <a:picLocks noChangeAspect="1"/>
          </p:cNvPicPr>
          <p:nvPr/>
        </p:nvPicPr>
        <p:blipFill>
          <a:blip r:embed="rId7"/>
          <a:stretch>
            <a:fillRect/>
          </a:stretch>
        </p:blipFill>
        <p:spPr>
          <a:xfrm>
            <a:off x="3348069" y="2344194"/>
            <a:ext cx="1897543" cy="640729"/>
          </a:xfrm>
          <a:prstGeom prst="rect">
            <a:avLst/>
          </a:prstGeom>
        </p:spPr>
      </p:pic>
      <p:pic>
        <p:nvPicPr>
          <p:cNvPr id="6" name="Picture 5">
            <a:extLst>
              <a:ext uri="{FF2B5EF4-FFF2-40B4-BE49-F238E27FC236}">
                <a16:creationId xmlns:a16="http://schemas.microsoft.com/office/drawing/2014/main" id="{D7F7CD9C-9CDF-8840-A8C1-A15D2F502C42}"/>
              </a:ext>
            </a:extLst>
          </p:cNvPr>
          <p:cNvPicPr>
            <a:picLocks noChangeAspect="1"/>
          </p:cNvPicPr>
          <p:nvPr/>
        </p:nvPicPr>
        <p:blipFill>
          <a:blip r:embed="rId8"/>
          <a:stretch>
            <a:fillRect/>
          </a:stretch>
        </p:blipFill>
        <p:spPr>
          <a:xfrm>
            <a:off x="3436851" y="3388368"/>
            <a:ext cx="1332112" cy="891304"/>
          </a:xfrm>
          <a:prstGeom prst="rect">
            <a:avLst/>
          </a:prstGeom>
        </p:spPr>
      </p:pic>
      <p:pic>
        <p:nvPicPr>
          <p:cNvPr id="9" name="Picture 8">
            <a:extLst>
              <a:ext uri="{FF2B5EF4-FFF2-40B4-BE49-F238E27FC236}">
                <a16:creationId xmlns:a16="http://schemas.microsoft.com/office/drawing/2014/main" id="{7880179B-FDF9-8D45-B39D-AAF9215F963A}"/>
              </a:ext>
            </a:extLst>
          </p:cNvPr>
          <p:cNvPicPr>
            <a:picLocks noChangeAspect="1"/>
          </p:cNvPicPr>
          <p:nvPr/>
        </p:nvPicPr>
        <p:blipFill>
          <a:blip r:embed="rId9"/>
          <a:stretch>
            <a:fillRect/>
          </a:stretch>
        </p:blipFill>
        <p:spPr>
          <a:xfrm>
            <a:off x="8649664" y="2192296"/>
            <a:ext cx="1376492" cy="909004"/>
          </a:xfrm>
          <a:prstGeom prst="rect">
            <a:avLst/>
          </a:prstGeom>
        </p:spPr>
      </p:pic>
      <p:pic>
        <p:nvPicPr>
          <p:cNvPr id="7" name="Picture 6">
            <a:extLst>
              <a:ext uri="{FF2B5EF4-FFF2-40B4-BE49-F238E27FC236}">
                <a16:creationId xmlns:a16="http://schemas.microsoft.com/office/drawing/2014/main" id="{33D417C8-CF4E-734E-A60E-966A21B1748A}"/>
              </a:ext>
            </a:extLst>
          </p:cNvPr>
          <p:cNvPicPr>
            <a:picLocks noChangeAspect="1"/>
          </p:cNvPicPr>
          <p:nvPr/>
        </p:nvPicPr>
        <p:blipFill>
          <a:blip r:embed="rId10"/>
          <a:stretch>
            <a:fillRect/>
          </a:stretch>
        </p:blipFill>
        <p:spPr>
          <a:xfrm>
            <a:off x="5858912" y="2419244"/>
            <a:ext cx="2165410" cy="422255"/>
          </a:xfrm>
          <a:prstGeom prst="rect">
            <a:avLst/>
          </a:prstGeom>
        </p:spPr>
      </p:pic>
      <p:pic>
        <p:nvPicPr>
          <p:cNvPr id="12" name="Picture 11">
            <a:extLst>
              <a:ext uri="{FF2B5EF4-FFF2-40B4-BE49-F238E27FC236}">
                <a16:creationId xmlns:a16="http://schemas.microsoft.com/office/drawing/2014/main" id="{387D9241-06AF-0E4C-BF92-87BFDED375EC}"/>
              </a:ext>
            </a:extLst>
          </p:cNvPr>
          <p:cNvPicPr>
            <a:picLocks noChangeAspect="1"/>
          </p:cNvPicPr>
          <p:nvPr/>
        </p:nvPicPr>
        <p:blipFill>
          <a:blip r:embed="rId11"/>
          <a:stretch>
            <a:fillRect/>
          </a:stretch>
        </p:blipFill>
        <p:spPr>
          <a:xfrm>
            <a:off x="3405298" y="4768337"/>
            <a:ext cx="1783083" cy="808545"/>
          </a:xfrm>
          <a:prstGeom prst="rect">
            <a:avLst/>
          </a:prstGeom>
        </p:spPr>
      </p:pic>
      <p:pic>
        <p:nvPicPr>
          <p:cNvPr id="16" name="Picture 15">
            <a:extLst>
              <a:ext uri="{FF2B5EF4-FFF2-40B4-BE49-F238E27FC236}">
                <a16:creationId xmlns:a16="http://schemas.microsoft.com/office/drawing/2014/main" id="{3C00F650-3F6E-7141-989A-10DF0E2A9B46}"/>
              </a:ext>
            </a:extLst>
          </p:cNvPr>
          <p:cNvPicPr>
            <a:picLocks noChangeAspect="1"/>
          </p:cNvPicPr>
          <p:nvPr/>
        </p:nvPicPr>
        <p:blipFill>
          <a:blip r:embed="rId12"/>
          <a:stretch>
            <a:fillRect/>
          </a:stretch>
        </p:blipFill>
        <p:spPr>
          <a:xfrm>
            <a:off x="6921042" y="3647260"/>
            <a:ext cx="1742339" cy="450401"/>
          </a:xfrm>
          <a:prstGeom prst="rect">
            <a:avLst/>
          </a:prstGeom>
        </p:spPr>
      </p:pic>
      <p:pic>
        <p:nvPicPr>
          <p:cNvPr id="10" name="Picture 9">
            <a:extLst>
              <a:ext uri="{FF2B5EF4-FFF2-40B4-BE49-F238E27FC236}">
                <a16:creationId xmlns:a16="http://schemas.microsoft.com/office/drawing/2014/main" id="{C232D4A0-4897-6646-AF1E-9C6D45EBE4AD}"/>
              </a:ext>
            </a:extLst>
          </p:cNvPr>
          <p:cNvPicPr>
            <a:picLocks noChangeAspect="1"/>
          </p:cNvPicPr>
          <p:nvPr/>
        </p:nvPicPr>
        <p:blipFill>
          <a:blip r:embed="rId13"/>
          <a:stretch>
            <a:fillRect/>
          </a:stretch>
        </p:blipFill>
        <p:spPr>
          <a:xfrm>
            <a:off x="9031880" y="3344499"/>
            <a:ext cx="1103663" cy="1103663"/>
          </a:xfrm>
          <a:prstGeom prst="rect">
            <a:avLst/>
          </a:prstGeom>
        </p:spPr>
      </p:pic>
      <p:pic>
        <p:nvPicPr>
          <p:cNvPr id="13" name="Picture 12">
            <a:extLst>
              <a:ext uri="{FF2B5EF4-FFF2-40B4-BE49-F238E27FC236}">
                <a16:creationId xmlns:a16="http://schemas.microsoft.com/office/drawing/2014/main" id="{0754B07A-F498-2943-AE81-ED21EE43507E}"/>
              </a:ext>
            </a:extLst>
          </p:cNvPr>
          <p:cNvPicPr>
            <a:picLocks noChangeAspect="1"/>
          </p:cNvPicPr>
          <p:nvPr/>
        </p:nvPicPr>
        <p:blipFill>
          <a:blip r:embed="rId14"/>
          <a:stretch>
            <a:fillRect/>
          </a:stretch>
        </p:blipFill>
        <p:spPr>
          <a:xfrm>
            <a:off x="8759662" y="4397892"/>
            <a:ext cx="1374939" cy="1374939"/>
          </a:xfrm>
          <a:prstGeom prst="rect">
            <a:avLst/>
          </a:prstGeom>
        </p:spPr>
      </p:pic>
      <p:pic>
        <p:nvPicPr>
          <p:cNvPr id="18" name="Picture 17">
            <a:extLst>
              <a:ext uri="{FF2B5EF4-FFF2-40B4-BE49-F238E27FC236}">
                <a16:creationId xmlns:a16="http://schemas.microsoft.com/office/drawing/2014/main" id="{488E7DE5-E291-0C4A-8313-733F84C4AB75}"/>
              </a:ext>
            </a:extLst>
          </p:cNvPr>
          <p:cNvPicPr>
            <a:picLocks noChangeAspect="1"/>
          </p:cNvPicPr>
          <p:nvPr/>
        </p:nvPicPr>
        <p:blipFill>
          <a:blip r:embed="rId15"/>
          <a:stretch>
            <a:fillRect/>
          </a:stretch>
        </p:blipFill>
        <p:spPr>
          <a:xfrm>
            <a:off x="5989652" y="4830342"/>
            <a:ext cx="1788843" cy="478124"/>
          </a:xfrm>
          <a:prstGeom prst="rect">
            <a:avLst/>
          </a:prstGeom>
        </p:spPr>
      </p:pic>
    </p:spTree>
    <p:extLst>
      <p:ext uri="{BB962C8B-B14F-4D97-AF65-F5344CB8AC3E}">
        <p14:creationId xmlns:p14="http://schemas.microsoft.com/office/powerpoint/2010/main" val="320038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151">
            <a:extLst>
              <a:ext uri="{FF2B5EF4-FFF2-40B4-BE49-F238E27FC236}">
                <a16:creationId xmlns:a16="http://schemas.microsoft.com/office/drawing/2014/main" id="{F38E65E8-5FFC-FC48-B35A-07EC908ECBAF}"/>
              </a:ext>
            </a:extLst>
          </p:cNvPr>
          <p:cNvPicPr>
            <a:picLocks noChangeAspect="1"/>
          </p:cNvPicPr>
          <p:nvPr/>
        </p:nvPicPr>
        <p:blipFill>
          <a:blip r:embed="rId2"/>
          <a:stretch>
            <a:fillRect/>
          </a:stretch>
        </p:blipFill>
        <p:spPr>
          <a:xfrm>
            <a:off x="5625880" y="5826068"/>
            <a:ext cx="2386450" cy="671365"/>
          </a:xfrm>
          <a:prstGeom prst="rect">
            <a:avLst/>
          </a:prstGeom>
        </p:spPr>
      </p:pic>
      <p:sp>
        <p:nvSpPr>
          <p:cNvPr id="5" name="Title 4">
            <a:extLst>
              <a:ext uri="{FF2B5EF4-FFF2-40B4-BE49-F238E27FC236}">
                <a16:creationId xmlns:a16="http://schemas.microsoft.com/office/drawing/2014/main" id="{5417CFF4-7A8E-4A59-9A90-F5D09C2354A8}"/>
              </a:ext>
            </a:extLst>
          </p:cNvPr>
          <p:cNvSpPr>
            <a:spLocks noGrp="1"/>
          </p:cNvSpPr>
          <p:nvPr>
            <p:ph type="title"/>
          </p:nvPr>
        </p:nvSpPr>
        <p:spPr/>
        <p:txBody>
          <a:bodyPr/>
          <a:lstStyle/>
          <a:p>
            <a:pPr algn="ctr"/>
            <a:r>
              <a:rPr lang="en-US" dirty="0"/>
              <a:t>Digital 360 Summit 2019</a:t>
            </a:r>
            <a:br>
              <a:rPr lang="en-US" dirty="0"/>
            </a:br>
            <a:r>
              <a:rPr lang="en-US" dirty="0"/>
              <a:t>Potential Member Relationships</a:t>
            </a:r>
          </a:p>
        </p:txBody>
      </p:sp>
      <p:sp>
        <p:nvSpPr>
          <p:cNvPr id="4" name="Slide Number Placeholder 3">
            <a:extLst>
              <a:ext uri="{FF2B5EF4-FFF2-40B4-BE49-F238E27FC236}">
                <a16:creationId xmlns:a16="http://schemas.microsoft.com/office/drawing/2014/main" id="{4B7D5D3E-1965-45A8-87C1-AC5F3765FA79}"/>
              </a:ext>
            </a:extLst>
          </p:cNvPr>
          <p:cNvSpPr>
            <a:spLocks noGrp="1"/>
          </p:cNvSpPr>
          <p:nvPr>
            <p:ph type="sldNum" sz="quarter" idx="10"/>
          </p:nvPr>
        </p:nvSpPr>
        <p:spPr/>
        <p:txBody>
          <a:bodyPr/>
          <a:lstStyle/>
          <a:p>
            <a:fld id="{F1224F7D-B91C-4B99-8550-C159FDEA518F}" type="slidenum">
              <a:rPr lang="en-US" smtClean="0"/>
              <a:t>18</a:t>
            </a:fld>
            <a:endParaRPr lang="en-US"/>
          </a:p>
        </p:txBody>
      </p:sp>
      <p:grpSp>
        <p:nvGrpSpPr>
          <p:cNvPr id="197" name="Group 196">
            <a:extLst>
              <a:ext uri="{FF2B5EF4-FFF2-40B4-BE49-F238E27FC236}">
                <a16:creationId xmlns:a16="http://schemas.microsoft.com/office/drawing/2014/main" id="{9AEFE0FA-3680-9C45-8A38-98F7A0E69669}"/>
              </a:ext>
            </a:extLst>
          </p:cNvPr>
          <p:cNvGrpSpPr/>
          <p:nvPr/>
        </p:nvGrpSpPr>
        <p:grpSpPr>
          <a:xfrm>
            <a:off x="3306343" y="1108161"/>
            <a:ext cx="7167088" cy="5016114"/>
            <a:chOff x="1782343" y="1108161"/>
            <a:chExt cx="7167088" cy="5016114"/>
          </a:xfrm>
        </p:grpSpPr>
        <p:pic>
          <p:nvPicPr>
            <p:cNvPr id="176" name="Picture 175">
              <a:extLst>
                <a:ext uri="{FF2B5EF4-FFF2-40B4-BE49-F238E27FC236}">
                  <a16:creationId xmlns:a16="http://schemas.microsoft.com/office/drawing/2014/main" id="{CC688387-E34C-5247-B9BC-606E1973F66D}"/>
                </a:ext>
              </a:extLst>
            </p:cNvPr>
            <p:cNvPicPr>
              <a:picLocks noChangeAspect="1"/>
            </p:cNvPicPr>
            <p:nvPr/>
          </p:nvPicPr>
          <p:blipFill>
            <a:blip r:embed="rId3"/>
            <a:stretch>
              <a:fillRect/>
            </a:stretch>
          </p:blipFill>
          <p:spPr>
            <a:xfrm>
              <a:off x="2942891" y="3151912"/>
              <a:ext cx="1574810" cy="901407"/>
            </a:xfrm>
            <a:prstGeom prst="rect">
              <a:avLst/>
            </a:prstGeom>
          </p:spPr>
        </p:pic>
        <p:pic>
          <p:nvPicPr>
            <p:cNvPr id="42" name="Picture 41">
              <a:extLst>
                <a:ext uri="{FF2B5EF4-FFF2-40B4-BE49-F238E27FC236}">
                  <a16:creationId xmlns:a16="http://schemas.microsoft.com/office/drawing/2014/main" id="{8038B41B-8305-C544-AE73-D79EE7FC1BB7}"/>
                </a:ext>
              </a:extLst>
            </p:cNvPr>
            <p:cNvPicPr>
              <a:picLocks noChangeAspect="1"/>
            </p:cNvPicPr>
            <p:nvPr/>
          </p:nvPicPr>
          <p:blipFill>
            <a:blip r:embed="rId4"/>
            <a:stretch>
              <a:fillRect/>
            </a:stretch>
          </p:blipFill>
          <p:spPr>
            <a:xfrm>
              <a:off x="5527425" y="3072872"/>
              <a:ext cx="850824" cy="850824"/>
            </a:xfrm>
            <a:prstGeom prst="rect">
              <a:avLst/>
            </a:prstGeom>
          </p:spPr>
        </p:pic>
        <p:pic>
          <p:nvPicPr>
            <p:cNvPr id="44" name="Picture 43">
              <a:extLst>
                <a:ext uri="{FF2B5EF4-FFF2-40B4-BE49-F238E27FC236}">
                  <a16:creationId xmlns:a16="http://schemas.microsoft.com/office/drawing/2014/main" id="{93AE5B10-D27C-9D44-ABE6-68B53359BB71}"/>
                </a:ext>
              </a:extLst>
            </p:cNvPr>
            <p:cNvPicPr>
              <a:picLocks noChangeAspect="1"/>
            </p:cNvPicPr>
            <p:nvPr/>
          </p:nvPicPr>
          <p:blipFill>
            <a:blip r:embed="rId5"/>
            <a:stretch>
              <a:fillRect/>
            </a:stretch>
          </p:blipFill>
          <p:spPr>
            <a:xfrm>
              <a:off x="4341561" y="2474275"/>
              <a:ext cx="1323033" cy="567585"/>
            </a:xfrm>
            <a:prstGeom prst="rect">
              <a:avLst/>
            </a:prstGeom>
          </p:spPr>
        </p:pic>
        <p:pic>
          <p:nvPicPr>
            <p:cNvPr id="56" name="Picture 55">
              <a:extLst>
                <a:ext uri="{FF2B5EF4-FFF2-40B4-BE49-F238E27FC236}">
                  <a16:creationId xmlns:a16="http://schemas.microsoft.com/office/drawing/2014/main" id="{EF7555C9-533D-FA45-81F8-F68D7EB5920C}"/>
                </a:ext>
              </a:extLst>
            </p:cNvPr>
            <p:cNvPicPr>
              <a:picLocks noChangeAspect="1"/>
            </p:cNvPicPr>
            <p:nvPr/>
          </p:nvPicPr>
          <p:blipFill>
            <a:blip r:embed="rId6"/>
            <a:stretch>
              <a:fillRect/>
            </a:stretch>
          </p:blipFill>
          <p:spPr>
            <a:xfrm>
              <a:off x="3309955" y="1930846"/>
              <a:ext cx="1098429" cy="634648"/>
            </a:xfrm>
            <a:prstGeom prst="rect">
              <a:avLst/>
            </a:prstGeom>
          </p:spPr>
        </p:pic>
        <p:pic>
          <p:nvPicPr>
            <p:cNvPr id="64" name="Picture 63">
              <a:extLst>
                <a:ext uri="{FF2B5EF4-FFF2-40B4-BE49-F238E27FC236}">
                  <a16:creationId xmlns:a16="http://schemas.microsoft.com/office/drawing/2014/main" id="{9EBE45C5-78CA-D641-BABB-7C284A388475}"/>
                </a:ext>
              </a:extLst>
            </p:cNvPr>
            <p:cNvPicPr>
              <a:picLocks noChangeAspect="1"/>
            </p:cNvPicPr>
            <p:nvPr/>
          </p:nvPicPr>
          <p:blipFill>
            <a:blip r:embed="rId7"/>
            <a:stretch>
              <a:fillRect/>
            </a:stretch>
          </p:blipFill>
          <p:spPr>
            <a:xfrm>
              <a:off x="3863552" y="1108161"/>
              <a:ext cx="1912309" cy="810873"/>
            </a:xfrm>
            <a:prstGeom prst="rect">
              <a:avLst/>
            </a:prstGeom>
          </p:spPr>
        </p:pic>
        <p:pic>
          <p:nvPicPr>
            <p:cNvPr id="66" name="Picture 65">
              <a:extLst>
                <a:ext uri="{FF2B5EF4-FFF2-40B4-BE49-F238E27FC236}">
                  <a16:creationId xmlns:a16="http://schemas.microsoft.com/office/drawing/2014/main" id="{9CD171FC-21C4-9443-94A8-9B9CE879D36D}"/>
                </a:ext>
              </a:extLst>
            </p:cNvPr>
            <p:cNvPicPr>
              <a:picLocks noChangeAspect="1"/>
            </p:cNvPicPr>
            <p:nvPr/>
          </p:nvPicPr>
          <p:blipFill>
            <a:blip r:embed="rId8"/>
            <a:stretch>
              <a:fillRect/>
            </a:stretch>
          </p:blipFill>
          <p:spPr>
            <a:xfrm>
              <a:off x="5767905" y="1532803"/>
              <a:ext cx="1255064" cy="198719"/>
            </a:xfrm>
            <a:prstGeom prst="rect">
              <a:avLst/>
            </a:prstGeom>
          </p:spPr>
        </p:pic>
        <p:pic>
          <p:nvPicPr>
            <p:cNvPr id="88" name="Picture 87">
              <a:extLst>
                <a:ext uri="{FF2B5EF4-FFF2-40B4-BE49-F238E27FC236}">
                  <a16:creationId xmlns:a16="http://schemas.microsoft.com/office/drawing/2014/main" id="{E65FECB6-7064-534B-B3A5-374ACAEBCC53}"/>
                </a:ext>
              </a:extLst>
            </p:cNvPr>
            <p:cNvPicPr>
              <a:picLocks noChangeAspect="1"/>
            </p:cNvPicPr>
            <p:nvPr/>
          </p:nvPicPr>
          <p:blipFill>
            <a:blip r:embed="rId9"/>
            <a:stretch>
              <a:fillRect/>
            </a:stretch>
          </p:blipFill>
          <p:spPr>
            <a:xfrm>
              <a:off x="2918091" y="1535316"/>
              <a:ext cx="896899" cy="361743"/>
            </a:xfrm>
            <a:prstGeom prst="rect">
              <a:avLst/>
            </a:prstGeom>
          </p:spPr>
        </p:pic>
        <p:pic>
          <p:nvPicPr>
            <p:cNvPr id="128" name="Picture 127">
              <a:extLst>
                <a:ext uri="{FF2B5EF4-FFF2-40B4-BE49-F238E27FC236}">
                  <a16:creationId xmlns:a16="http://schemas.microsoft.com/office/drawing/2014/main" id="{A787E905-24AE-3F40-9103-2C25BAA6ED25}"/>
                </a:ext>
              </a:extLst>
            </p:cNvPr>
            <p:cNvPicPr>
              <a:picLocks noChangeAspect="1"/>
            </p:cNvPicPr>
            <p:nvPr/>
          </p:nvPicPr>
          <p:blipFill>
            <a:blip r:embed="rId10"/>
            <a:stretch>
              <a:fillRect/>
            </a:stretch>
          </p:blipFill>
          <p:spPr>
            <a:xfrm>
              <a:off x="1962150" y="1270653"/>
              <a:ext cx="765685" cy="765685"/>
            </a:xfrm>
            <a:prstGeom prst="rect">
              <a:avLst/>
            </a:prstGeom>
          </p:spPr>
        </p:pic>
        <p:pic>
          <p:nvPicPr>
            <p:cNvPr id="130" name="Picture 129">
              <a:extLst>
                <a:ext uri="{FF2B5EF4-FFF2-40B4-BE49-F238E27FC236}">
                  <a16:creationId xmlns:a16="http://schemas.microsoft.com/office/drawing/2014/main" id="{580A0B8F-0405-0E45-B6D0-BE4C3E9F37BC}"/>
                </a:ext>
              </a:extLst>
            </p:cNvPr>
            <p:cNvPicPr>
              <a:picLocks noChangeAspect="1"/>
            </p:cNvPicPr>
            <p:nvPr/>
          </p:nvPicPr>
          <p:blipFill>
            <a:blip r:embed="rId11"/>
            <a:stretch>
              <a:fillRect/>
            </a:stretch>
          </p:blipFill>
          <p:spPr>
            <a:xfrm>
              <a:off x="3740906" y="5437095"/>
              <a:ext cx="1026395" cy="476277"/>
            </a:xfrm>
            <a:prstGeom prst="rect">
              <a:avLst/>
            </a:prstGeom>
          </p:spPr>
        </p:pic>
        <p:pic>
          <p:nvPicPr>
            <p:cNvPr id="132" name="Picture 131">
              <a:extLst>
                <a:ext uri="{FF2B5EF4-FFF2-40B4-BE49-F238E27FC236}">
                  <a16:creationId xmlns:a16="http://schemas.microsoft.com/office/drawing/2014/main" id="{9FA533E1-EB14-8A4C-BA54-4140DA2EAC72}"/>
                </a:ext>
              </a:extLst>
            </p:cNvPr>
            <p:cNvPicPr>
              <a:picLocks noChangeAspect="1"/>
            </p:cNvPicPr>
            <p:nvPr/>
          </p:nvPicPr>
          <p:blipFill>
            <a:blip r:embed="rId12"/>
            <a:stretch>
              <a:fillRect/>
            </a:stretch>
          </p:blipFill>
          <p:spPr>
            <a:xfrm>
              <a:off x="7351752" y="4885734"/>
              <a:ext cx="1460938" cy="507484"/>
            </a:xfrm>
            <a:prstGeom prst="rect">
              <a:avLst/>
            </a:prstGeom>
          </p:spPr>
        </p:pic>
        <p:pic>
          <p:nvPicPr>
            <p:cNvPr id="134" name="Picture 133">
              <a:extLst>
                <a:ext uri="{FF2B5EF4-FFF2-40B4-BE49-F238E27FC236}">
                  <a16:creationId xmlns:a16="http://schemas.microsoft.com/office/drawing/2014/main" id="{B5D437A1-EDB5-BF42-AA3A-83A3574A5249}"/>
                </a:ext>
              </a:extLst>
            </p:cNvPr>
            <p:cNvPicPr>
              <a:picLocks noChangeAspect="1"/>
            </p:cNvPicPr>
            <p:nvPr/>
          </p:nvPicPr>
          <p:blipFill>
            <a:blip r:embed="rId13"/>
            <a:stretch>
              <a:fillRect/>
            </a:stretch>
          </p:blipFill>
          <p:spPr>
            <a:xfrm>
              <a:off x="5004895" y="5425683"/>
              <a:ext cx="872288" cy="455841"/>
            </a:xfrm>
            <a:prstGeom prst="rect">
              <a:avLst/>
            </a:prstGeom>
          </p:spPr>
        </p:pic>
        <p:pic>
          <p:nvPicPr>
            <p:cNvPr id="136" name="Picture 135">
              <a:extLst>
                <a:ext uri="{FF2B5EF4-FFF2-40B4-BE49-F238E27FC236}">
                  <a16:creationId xmlns:a16="http://schemas.microsoft.com/office/drawing/2014/main" id="{7060BEED-87EA-4949-94C4-14C7A73A7F9E}"/>
                </a:ext>
              </a:extLst>
            </p:cNvPr>
            <p:cNvPicPr>
              <a:picLocks noChangeAspect="1"/>
            </p:cNvPicPr>
            <p:nvPr/>
          </p:nvPicPr>
          <p:blipFill>
            <a:blip r:embed="rId14"/>
            <a:stretch>
              <a:fillRect/>
            </a:stretch>
          </p:blipFill>
          <p:spPr>
            <a:xfrm>
              <a:off x="2315580" y="3898152"/>
              <a:ext cx="1576693" cy="464629"/>
            </a:xfrm>
            <a:prstGeom prst="rect">
              <a:avLst/>
            </a:prstGeom>
          </p:spPr>
        </p:pic>
        <p:pic>
          <p:nvPicPr>
            <p:cNvPr id="138" name="Picture 137">
              <a:extLst>
                <a:ext uri="{FF2B5EF4-FFF2-40B4-BE49-F238E27FC236}">
                  <a16:creationId xmlns:a16="http://schemas.microsoft.com/office/drawing/2014/main" id="{ED0877A7-152A-344C-B06F-E1546D5C08C2}"/>
                </a:ext>
              </a:extLst>
            </p:cNvPr>
            <p:cNvPicPr>
              <a:picLocks noChangeAspect="1"/>
            </p:cNvPicPr>
            <p:nvPr/>
          </p:nvPicPr>
          <p:blipFill>
            <a:blip r:embed="rId15"/>
            <a:stretch>
              <a:fillRect/>
            </a:stretch>
          </p:blipFill>
          <p:spPr>
            <a:xfrm>
              <a:off x="6488330" y="3270493"/>
              <a:ext cx="936333" cy="337080"/>
            </a:xfrm>
            <a:prstGeom prst="rect">
              <a:avLst/>
            </a:prstGeom>
          </p:spPr>
        </p:pic>
        <p:pic>
          <p:nvPicPr>
            <p:cNvPr id="140" name="Picture 139">
              <a:extLst>
                <a:ext uri="{FF2B5EF4-FFF2-40B4-BE49-F238E27FC236}">
                  <a16:creationId xmlns:a16="http://schemas.microsoft.com/office/drawing/2014/main" id="{2EBDCA2A-8C24-D241-91B9-8E61554E8BA2}"/>
                </a:ext>
              </a:extLst>
            </p:cNvPr>
            <p:cNvPicPr>
              <a:picLocks noChangeAspect="1"/>
            </p:cNvPicPr>
            <p:nvPr/>
          </p:nvPicPr>
          <p:blipFill>
            <a:blip r:embed="rId16"/>
            <a:stretch>
              <a:fillRect/>
            </a:stretch>
          </p:blipFill>
          <p:spPr>
            <a:xfrm>
              <a:off x="5843758" y="2567311"/>
              <a:ext cx="1179211" cy="616233"/>
            </a:xfrm>
            <a:prstGeom prst="rect">
              <a:avLst/>
            </a:prstGeom>
          </p:spPr>
        </p:pic>
        <p:pic>
          <p:nvPicPr>
            <p:cNvPr id="142" name="Picture 141">
              <a:extLst>
                <a:ext uri="{FF2B5EF4-FFF2-40B4-BE49-F238E27FC236}">
                  <a16:creationId xmlns:a16="http://schemas.microsoft.com/office/drawing/2014/main" id="{F97C892D-7BA7-7344-9443-DE5EE867A954}"/>
                </a:ext>
              </a:extLst>
            </p:cNvPr>
            <p:cNvPicPr>
              <a:picLocks noChangeAspect="1"/>
            </p:cNvPicPr>
            <p:nvPr/>
          </p:nvPicPr>
          <p:blipFill>
            <a:blip r:embed="rId17"/>
            <a:stretch>
              <a:fillRect/>
            </a:stretch>
          </p:blipFill>
          <p:spPr>
            <a:xfrm>
              <a:off x="7274331" y="1369234"/>
              <a:ext cx="513047" cy="513047"/>
            </a:xfrm>
            <a:prstGeom prst="rect">
              <a:avLst/>
            </a:prstGeom>
          </p:spPr>
        </p:pic>
        <p:pic>
          <p:nvPicPr>
            <p:cNvPr id="144" name="Picture 143">
              <a:extLst>
                <a:ext uri="{FF2B5EF4-FFF2-40B4-BE49-F238E27FC236}">
                  <a16:creationId xmlns:a16="http://schemas.microsoft.com/office/drawing/2014/main" id="{83CCDAF7-56D6-024A-A9BA-B7C23AE65DB4}"/>
                </a:ext>
              </a:extLst>
            </p:cNvPr>
            <p:cNvPicPr>
              <a:picLocks noChangeAspect="1"/>
            </p:cNvPicPr>
            <p:nvPr/>
          </p:nvPicPr>
          <p:blipFill>
            <a:blip r:embed="rId18"/>
            <a:stretch>
              <a:fillRect/>
            </a:stretch>
          </p:blipFill>
          <p:spPr>
            <a:xfrm>
              <a:off x="7015013" y="3846893"/>
              <a:ext cx="1835514" cy="211084"/>
            </a:xfrm>
            <a:prstGeom prst="rect">
              <a:avLst/>
            </a:prstGeom>
          </p:spPr>
        </p:pic>
        <p:pic>
          <p:nvPicPr>
            <p:cNvPr id="146" name="Picture 145">
              <a:extLst>
                <a:ext uri="{FF2B5EF4-FFF2-40B4-BE49-F238E27FC236}">
                  <a16:creationId xmlns:a16="http://schemas.microsoft.com/office/drawing/2014/main" id="{B2D898BA-0272-3E43-8840-32875454D8A5}"/>
                </a:ext>
              </a:extLst>
            </p:cNvPr>
            <p:cNvPicPr>
              <a:picLocks noChangeAspect="1"/>
            </p:cNvPicPr>
            <p:nvPr/>
          </p:nvPicPr>
          <p:blipFill>
            <a:blip r:embed="rId19"/>
            <a:stretch>
              <a:fillRect/>
            </a:stretch>
          </p:blipFill>
          <p:spPr>
            <a:xfrm>
              <a:off x="7571689" y="3403030"/>
              <a:ext cx="1377742" cy="193854"/>
            </a:xfrm>
            <a:prstGeom prst="rect">
              <a:avLst/>
            </a:prstGeom>
          </p:spPr>
        </p:pic>
        <p:pic>
          <p:nvPicPr>
            <p:cNvPr id="148" name="Picture 147">
              <a:extLst>
                <a:ext uri="{FF2B5EF4-FFF2-40B4-BE49-F238E27FC236}">
                  <a16:creationId xmlns:a16="http://schemas.microsoft.com/office/drawing/2014/main" id="{F53A2A6A-C987-874C-9D1E-673C14326BD9}"/>
                </a:ext>
              </a:extLst>
            </p:cNvPr>
            <p:cNvPicPr>
              <a:picLocks noChangeAspect="1"/>
            </p:cNvPicPr>
            <p:nvPr/>
          </p:nvPicPr>
          <p:blipFill>
            <a:blip r:embed="rId20"/>
            <a:stretch>
              <a:fillRect/>
            </a:stretch>
          </p:blipFill>
          <p:spPr>
            <a:xfrm>
              <a:off x="6171372" y="5409569"/>
              <a:ext cx="1378220" cy="388645"/>
            </a:xfrm>
            <a:prstGeom prst="rect">
              <a:avLst/>
            </a:prstGeom>
          </p:spPr>
        </p:pic>
        <p:pic>
          <p:nvPicPr>
            <p:cNvPr id="150" name="Picture 149">
              <a:extLst>
                <a:ext uri="{FF2B5EF4-FFF2-40B4-BE49-F238E27FC236}">
                  <a16:creationId xmlns:a16="http://schemas.microsoft.com/office/drawing/2014/main" id="{3C85DB6E-1809-AE49-BFC2-4BBD72805A9B}"/>
                </a:ext>
              </a:extLst>
            </p:cNvPr>
            <p:cNvPicPr>
              <a:picLocks noChangeAspect="1"/>
            </p:cNvPicPr>
            <p:nvPr/>
          </p:nvPicPr>
          <p:blipFill>
            <a:blip r:embed="rId21"/>
            <a:stretch>
              <a:fillRect/>
            </a:stretch>
          </p:blipFill>
          <p:spPr>
            <a:xfrm>
              <a:off x="2314356" y="5672587"/>
              <a:ext cx="1333768" cy="421190"/>
            </a:xfrm>
            <a:prstGeom prst="rect">
              <a:avLst/>
            </a:prstGeom>
          </p:spPr>
        </p:pic>
        <p:pic>
          <p:nvPicPr>
            <p:cNvPr id="154" name="Picture 153">
              <a:extLst>
                <a:ext uri="{FF2B5EF4-FFF2-40B4-BE49-F238E27FC236}">
                  <a16:creationId xmlns:a16="http://schemas.microsoft.com/office/drawing/2014/main" id="{C3751B49-2F86-0C40-9776-07A3FA5D6309}"/>
                </a:ext>
              </a:extLst>
            </p:cNvPr>
            <p:cNvPicPr>
              <a:picLocks noChangeAspect="1"/>
            </p:cNvPicPr>
            <p:nvPr/>
          </p:nvPicPr>
          <p:blipFill>
            <a:blip r:embed="rId22"/>
            <a:stretch>
              <a:fillRect/>
            </a:stretch>
          </p:blipFill>
          <p:spPr>
            <a:xfrm>
              <a:off x="2111598" y="2722458"/>
              <a:ext cx="818730" cy="335889"/>
            </a:xfrm>
            <a:prstGeom prst="rect">
              <a:avLst/>
            </a:prstGeom>
          </p:spPr>
        </p:pic>
        <p:pic>
          <p:nvPicPr>
            <p:cNvPr id="156" name="Picture 155">
              <a:extLst>
                <a:ext uri="{FF2B5EF4-FFF2-40B4-BE49-F238E27FC236}">
                  <a16:creationId xmlns:a16="http://schemas.microsoft.com/office/drawing/2014/main" id="{F3C51055-32C5-1945-BAFD-BEF3AECCD68D}"/>
                </a:ext>
              </a:extLst>
            </p:cNvPr>
            <p:cNvPicPr>
              <a:picLocks noChangeAspect="1"/>
            </p:cNvPicPr>
            <p:nvPr/>
          </p:nvPicPr>
          <p:blipFill>
            <a:blip r:embed="rId23"/>
            <a:stretch>
              <a:fillRect/>
            </a:stretch>
          </p:blipFill>
          <p:spPr>
            <a:xfrm>
              <a:off x="6835756" y="4262515"/>
              <a:ext cx="2029011" cy="487317"/>
            </a:xfrm>
            <a:prstGeom prst="rect">
              <a:avLst/>
            </a:prstGeom>
          </p:spPr>
        </p:pic>
        <p:pic>
          <p:nvPicPr>
            <p:cNvPr id="158" name="Picture 157">
              <a:extLst>
                <a:ext uri="{FF2B5EF4-FFF2-40B4-BE49-F238E27FC236}">
                  <a16:creationId xmlns:a16="http://schemas.microsoft.com/office/drawing/2014/main" id="{80A83658-DD6B-F947-BA71-62773E35FE34}"/>
                </a:ext>
              </a:extLst>
            </p:cNvPr>
            <p:cNvPicPr>
              <a:picLocks noChangeAspect="1"/>
            </p:cNvPicPr>
            <p:nvPr/>
          </p:nvPicPr>
          <p:blipFill>
            <a:blip r:embed="rId24"/>
            <a:stretch>
              <a:fillRect/>
            </a:stretch>
          </p:blipFill>
          <p:spPr>
            <a:xfrm>
              <a:off x="4704244" y="4546020"/>
              <a:ext cx="989813" cy="662275"/>
            </a:xfrm>
            <a:prstGeom prst="rect">
              <a:avLst/>
            </a:prstGeom>
          </p:spPr>
        </p:pic>
        <p:pic>
          <p:nvPicPr>
            <p:cNvPr id="160" name="Picture 159">
              <a:extLst>
                <a:ext uri="{FF2B5EF4-FFF2-40B4-BE49-F238E27FC236}">
                  <a16:creationId xmlns:a16="http://schemas.microsoft.com/office/drawing/2014/main" id="{1E71DEE7-FA69-924B-995C-E56C088F474A}"/>
                </a:ext>
              </a:extLst>
            </p:cNvPr>
            <p:cNvPicPr>
              <a:picLocks noChangeAspect="1"/>
            </p:cNvPicPr>
            <p:nvPr/>
          </p:nvPicPr>
          <p:blipFill>
            <a:blip r:embed="rId25"/>
            <a:stretch>
              <a:fillRect/>
            </a:stretch>
          </p:blipFill>
          <p:spPr>
            <a:xfrm>
              <a:off x="5912156" y="4478937"/>
              <a:ext cx="895941" cy="899940"/>
            </a:xfrm>
            <a:prstGeom prst="rect">
              <a:avLst/>
            </a:prstGeom>
          </p:spPr>
        </p:pic>
        <p:pic>
          <p:nvPicPr>
            <p:cNvPr id="162" name="Picture 161">
              <a:extLst>
                <a:ext uri="{FF2B5EF4-FFF2-40B4-BE49-F238E27FC236}">
                  <a16:creationId xmlns:a16="http://schemas.microsoft.com/office/drawing/2014/main" id="{B54A1E09-53BC-AA4A-9AA5-4AA6949A8FFE}"/>
                </a:ext>
              </a:extLst>
            </p:cNvPr>
            <p:cNvPicPr>
              <a:picLocks noChangeAspect="1"/>
            </p:cNvPicPr>
            <p:nvPr/>
          </p:nvPicPr>
          <p:blipFill>
            <a:blip r:embed="rId26"/>
            <a:stretch>
              <a:fillRect/>
            </a:stretch>
          </p:blipFill>
          <p:spPr>
            <a:xfrm>
              <a:off x="2090073" y="4944533"/>
              <a:ext cx="1379006" cy="765096"/>
            </a:xfrm>
            <a:prstGeom prst="rect">
              <a:avLst/>
            </a:prstGeom>
          </p:spPr>
        </p:pic>
        <p:pic>
          <p:nvPicPr>
            <p:cNvPr id="164" name="Picture 163">
              <a:extLst>
                <a:ext uri="{FF2B5EF4-FFF2-40B4-BE49-F238E27FC236}">
                  <a16:creationId xmlns:a16="http://schemas.microsoft.com/office/drawing/2014/main" id="{106D0C1F-8A1C-DE45-9F4B-990981B06309}"/>
                </a:ext>
              </a:extLst>
            </p:cNvPr>
            <p:cNvPicPr>
              <a:picLocks noChangeAspect="1"/>
            </p:cNvPicPr>
            <p:nvPr/>
          </p:nvPicPr>
          <p:blipFill>
            <a:blip r:embed="rId27"/>
            <a:stretch>
              <a:fillRect/>
            </a:stretch>
          </p:blipFill>
          <p:spPr>
            <a:xfrm>
              <a:off x="4519754" y="3256351"/>
              <a:ext cx="851818" cy="559678"/>
            </a:xfrm>
            <a:prstGeom prst="rect">
              <a:avLst/>
            </a:prstGeom>
          </p:spPr>
        </p:pic>
        <p:pic>
          <p:nvPicPr>
            <p:cNvPr id="166" name="Picture 165">
              <a:extLst>
                <a:ext uri="{FF2B5EF4-FFF2-40B4-BE49-F238E27FC236}">
                  <a16:creationId xmlns:a16="http://schemas.microsoft.com/office/drawing/2014/main" id="{E9EF2D45-4CA6-5642-9119-FE1E1D761EA3}"/>
                </a:ext>
              </a:extLst>
            </p:cNvPr>
            <p:cNvPicPr>
              <a:picLocks noChangeAspect="1"/>
            </p:cNvPicPr>
            <p:nvPr/>
          </p:nvPicPr>
          <p:blipFill>
            <a:blip r:embed="rId28"/>
            <a:stretch>
              <a:fillRect/>
            </a:stretch>
          </p:blipFill>
          <p:spPr>
            <a:xfrm>
              <a:off x="5775862" y="1936060"/>
              <a:ext cx="1239151" cy="409873"/>
            </a:xfrm>
            <a:prstGeom prst="rect">
              <a:avLst/>
            </a:prstGeom>
          </p:spPr>
        </p:pic>
        <p:pic>
          <p:nvPicPr>
            <p:cNvPr id="168" name="Picture 167">
              <a:extLst>
                <a:ext uri="{FF2B5EF4-FFF2-40B4-BE49-F238E27FC236}">
                  <a16:creationId xmlns:a16="http://schemas.microsoft.com/office/drawing/2014/main" id="{321E24B2-8F27-DF41-B72C-3095D99534C6}"/>
                </a:ext>
              </a:extLst>
            </p:cNvPr>
            <p:cNvPicPr>
              <a:picLocks noChangeAspect="1"/>
            </p:cNvPicPr>
            <p:nvPr/>
          </p:nvPicPr>
          <p:blipFill>
            <a:blip r:embed="rId29"/>
            <a:stretch>
              <a:fillRect/>
            </a:stretch>
          </p:blipFill>
          <p:spPr>
            <a:xfrm>
              <a:off x="1782343" y="4344549"/>
              <a:ext cx="1415840" cy="749292"/>
            </a:xfrm>
            <a:prstGeom prst="rect">
              <a:avLst/>
            </a:prstGeom>
          </p:spPr>
        </p:pic>
        <p:pic>
          <p:nvPicPr>
            <p:cNvPr id="170" name="Picture 169">
              <a:extLst>
                <a:ext uri="{FF2B5EF4-FFF2-40B4-BE49-F238E27FC236}">
                  <a16:creationId xmlns:a16="http://schemas.microsoft.com/office/drawing/2014/main" id="{F8431C22-791A-324A-AFF2-36EF0F02C1ED}"/>
                </a:ext>
              </a:extLst>
            </p:cNvPr>
            <p:cNvPicPr>
              <a:picLocks noChangeAspect="1"/>
            </p:cNvPicPr>
            <p:nvPr/>
          </p:nvPicPr>
          <p:blipFill>
            <a:blip r:embed="rId30"/>
            <a:stretch>
              <a:fillRect/>
            </a:stretch>
          </p:blipFill>
          <p:spPr>
            <a:xfrm>
              <a:off x="6860482" y="2258225"/>
              <a:ext cx="944440" cy="346210"/>
            </a:xfrm>
            <a:prstGeom prst="rect">
              <a:avLst/>
            </a:prstGeom>
          </p:spPr>
        </p:pic>
        <p:pic>
          <p:nvPicPr>
            <p:cNvPr id="172" name="Picture 171">
              <a:extLst>
                <a:ext uri="{FF2B5EF4-FFF2-40B4-BE49-F238E27FC236}">
                  <a16:creationId xmlns:a16="http://schemas.microsoft.com/office/drawing/2014/main" id="{A6CE1F89-B90D-614A-8166-84D045C1C169}"/>
                </a:ext>
              </a:extLst>
            </p:cNvPr>
            <p:cNvPicPr>
              <a:picLocks noChangeAspect="1"/>
            </p:cNvPicPr>
            <p:nvPr/>
          </p:nvPicPr>
          <p:blipFill>
            <a:blip r:embed="rId31"/>
            <a:stretch>
              <a:fillRect/>
            </a:stretch>
          </p:blipFill>
          <p:spPr>
            <a:xfrm>
              <a:off x="7890417" y="1219730"/>
              <a:ext cx="944914" cy="899723"/>
            </a:xfrm>
            <a:prstGeom prst="rect">
              <a:avLst/>
            </a:prstGeom>
          </p:spPr>
        </p:pic>
        <p:pic>
          <p:nvPicPr>
            <p:cNvPr id="174" name="Picture 173">
              <a:extLst>
                <a:ext uri="{FF2B5EF4-FFF2-40B4-BE49-F238E27FC236}">
                  <a16:creationId xmlns:a16="http://schemas.microsoft.com/office/drawing/2014/main" id="{58F2F1BF-D892-174F-BB24-52752F70B874}"/>
                </a:ext>
              </a:extLst>
            </p:cNvPr>
            <p:cNvPicPr>
              <a:picLocks noChangeAspect="1"/>
            </p:cNvPicPr>
            <p:nvPr/>
          </p:nvPicPr>
          <p:blipFill>
            <a:blip r:embed="rId32"/>
            <a:stretch>
              <a:fillRect/>
            </a:stretch>
          </p:blipFill>
          <p:spPr>
            <a:xfrm>
              <a:off x="3573938" y="4398724"/>
              <a:ext cx="823082" cy="823082"/>
            </a:xfrm>
            <a:prstGeom prst="rect">
              <a:avLst/>
            </a:prstGeom>
          </p:spPr>
        </p:pic>
        <p:pic>
          <p:nvPicPr>
            <p:cNvPr id="178" name="Picture 177">
              <a:extLst>
                <a:ext uri="{FF2B5EF4-FFF2-40B4-BE49-F238E27FC236}">
                  <a16:creationId xmlns:a16="http://schemas.microsoft.com/office/drawing/2014/main" id="{7A6C5615-A9C2-9443-9358-6ABE5B977D4B}"/>
                </a:ext>
              </a:extLst>
            </p:cNvPr>
            <p:cNvPicPr>
              <a:picLocks noChangeAspect="1"/>
            </p:cNvPicPr>
            <p:nvPr/>
          </p:nvPicPr>
          <p:blipFill>
            <a:blip r:embed="rId33"/>
            <a:stretch>
              <a:fillRect/>
            </a:stretch>
          </p:blipFill>
          <p:spPr>
            <a:xfrm>
              <a:off x="4298109" y="4034530"/>
              <a:ext cx="1409935" cy="377719"/>
            </a:xfrm>
            <a:prstGeom prst="rect">
              <a:avLst/>
            </a:prstGeom>
          </p:spPr>
        </p:pic>
        <p:pic>
          <p:nvPicPr>
            <p:cNvPr id="180" name="Picture 179">
              <a:extLst>
                <a:ext uri="{FF2B5EF4-FFF2-40B4-BE49-F238E27FC236}">
                  <a16:creationId xmlns:a16="http://schemas.microsoft.com/office/drawing/2014/main" id="{E0C8EB0C-19AD-FE4E-BA93-54C1396B0BEC}"/>
                </a:ext>
              </a:extLst>
            </p:cNvPr>
            <p:cNvPicPr>
              <a:picLocks noChangeAspect="1"/>
            </p:cNvPicPr>
            <p:nvPr/>
          </p:nvPicPr>
          <p:blipFill>
            <a:blip r:embed="rId34"/>
            <a:stretch>
              <a:fillRect/>
            </a:stretch>
          </p:blipFill>
          <p:spPr>
            <a:xfrm>
              <a:off x="7923736" y="2171996"/>
              <a:ext cx="1001013" cy="379505"/>
            </a:xfrm>
            <a:prstGeom prst="rect">
              <a:avLst/>
            </a:prstGeom>
          </p:spPr>
        </p:pic>
        <p:pic>
          <p:nvPicPr>
            <p:cNvPr id="182" name="Picture 181">
              <a:extLst>
                <a:ext uri="{FF2B5EF4-FFF2-40B4-BE49-F238E27FC236}">
                  <a16:creationId xmlns:a16="http://schemas.microsoft.com/office/drawing/2014/main" id="{9ED3C513-52CE-E746-B79B-C85EA0C1FED7}"/>
                </a:ext>
              </a:extLst>
            </p:cNvPr>
            <p:cNvPicPr>
              <a:picLocks noChangeAspect="1"/>
            </p:cNvPicPr>
            <p:nvPr/>
          </p:nvPicPr>
          <p:blipFill>
            <a:blip r:embed="rId35"/>
            <a:stretch>
              <a:fillRect/>
            </a:stretch>
          </p:blipFill>
          <p:spPr>
            <a:xfrm>
              <a:off x="1845125" y="2112774"/>
              <a:ext cx="1117409" cy="587541"/>
            </a:xfrm>
            <a:prstGeom prst="rect">
              <a:avLst/>
            </a:prstGeom>
          </p:spPr>
        </p:pic>
        <p:pic>
          <p:nvPicPr>
            <p:cNvPr id="184" name="Picture 183">
              <a:extLst>
                <a:ext uri="{FF2B5EF4-FFF2-40B4-BE49-F238E27FC236}">
                  <a16:creationId xmlns:a16="http://schemas.microsoft.com/office/drawing/2014/main" id="{D204A472-6301-A040-9B1F-8FDD5D287BD4}"/>
                </a:ext>
              </a:extLst>
            </p:cNvPr>
            <p:cNvPicPr>
              <a:picLocks noChangeAspect="1"/>
            </p:cNvPicPr>
            <p:nvPr/>
          </p:nvPicPr>
          <p:blipFill>
            <a:blip r:embed="rId36"/>
            <a:stretch>
              <a:fillRect/>
            </a:stretch>
          </p:blipFill>
          <p:spPr>
            <a:xfrm>
              <a:off x="6832023" y="5839270"/>
              <a:ext cx="1945328" cy="285005"/>
            </a:xfrm>
            <a:prstGeom prst="rect">
              <a:avLst/>
            </a:prstGeom>
          </p:spPr>
        </p:pic>
        <p:pic>
          <p:nvPicPr>
            <p:cNvPr id="186" name="Picture 185">
              <a:extLst>
                <a:ext uri="{FF2B5EF4-FFF2-40B4-BE49-F238E27FC236}">
                  <a16:creationId xmlns:a16="http://schemas.microsoft.com/office/drawing/2014/main" id="{BF3668DB-FECF-5245-9284-5B9617291AEE}"/>
                </a:ext>
              </a:extLst>
            </p:cNvPr>
            <p:cNvPicPr>
              <a:picLocks noChangeAspect="1"/>
            </p:cNvPicPr>
            <p:nvPr/>
          </p:nvPicPr>
          <p:blipFill>
            <a:blip r:embed="rId37"/>
            <a:stretch>
              <a:fillRect/>
            </a:stretch>
          </p:blipFill>
          <p:spPr>
            <a:xfrm>
              <a:off x="7440460" y="2836643"/>
              <a:ext cx="1386558" cy="304579"/>
            </a:xfrm>
            <a:prstGeom prst="rect">
              <a:avLst/>
            </a:prstGeom>
          </p:spPr>
        </p:pic>
        <p:pic>
          <p:nvPicPr>
            <p:cNvPr id="188" name="Picture 187">
              <a:extLst>
                <a:ext uri="{FF2B5EF4-FFF2-40B4-BE49-F238E27FC236}">
                  <a16:creationId xmlns:a16="http://schemas.microsoft.com/office/drawing/2014/main" id="{3EC26C46-3F49-A64D-A9BD-FEFDC871BF1F}"/>
                </a:ext>
              </a:extLst>
            </p:cNvPr>
            <p:cNvPicPr>
              <a:picLocks noChangeAspect="1"/>
            </p:cNvPicPr>
            <p:nvPr/>
          </p:nvPicPr>
          <p:blipFill>
            <a:blip r:embed="rId38"/>
            <a:stretch>
              <a:fillRect/>
            </a:stretch>
          </p:blipFill>
          <p:spPr>
            <a:xfrm>
              <a:off x="3199908" y="2608894"/>
              <a:ext cx="1075657" cy="623516"/>
            </a:xfrm>
            <a:prstGeom prst="rect">
              <a:avLst/>
            </a:prstGeom>
          </p:spPr>
        </p:pic>
        <p:pic>
          <p:nvPicPr>
            <p:cNvPr id="190" name="Picture 189">
              <a:extLst>
                <a:ext uri="{FF2B5EF4-FFF2-40B4-BE49-F238E27FC236}">
                  <a16:creationId xmlns:a16="http://schemas.microsoft.com/office/drawing/2014/main" id="{8C5E217B-6441-6243-84B3-9AE3195A4491}"/>
                </a:ext>
              </a:extLst>
            </p:cNvPr>
            <p:cNvPicPr>
              <a:picLocks noChangeAspect="1"/>
            </p:cNvPicPr>
            <p:nvPr/>
          </p:nvPicPr>
          <p:blipFill>
            <a:blip r:embed="rId39"/>
            <a:stretch>
              <a:fillRect/>
            </a:stretch>
          </p:blipFill>
          <p:spPr>
            <a:xfrm>
              <a:off x="6056856" y="3924257"/>
              <a:ext cx="628678" cy="409319"/>
            </a:xfrm>
            <a:prstGeom prst="rect">
              <a:avLst/>
            </a:prstGeom>
          </p:spPr>
        </p:pic>
        <p:pic>
          <p:nvPicPr>
            <p:cNvPr id="192" name="Picture 191">
              <a:extLst>
                <a:ext uri="{FF2B5EF4-FFF2-40B4-BE49-F238E27FC236}">
                  <a16:creationId xmlns:a16="http://schemas.microsoft.com/office/drawing/2014/main" id="{5B441FAC-6BB6-4946-B810-9765E5894B65}"/>
                </a:ext>
              </a:extLst>
            </p:cNvPr>
            <p:cNvPicPr>
              <a:picLocks noChangeAspect="1"/>
            </p:cNvPicPr>
            <p:nvPr/>
          </p:nvPicPr>
          <p:blipFill>
            <a:blip r:embed="rId40"/>
            <a:stretch>
              <a:fillRect/>
            </a:stretch>
          </p:blipFill>
          <p:spPr>
            <a:xfrm>
              <a:off x="4499832" y="1945511"/>
              <a:ext cx="1093748" cy="347884"/>
            </a:xfrm>
            <a:prstGeom prst="rect">
              <a:avLst/>
            </a:prstGeom>
          </p:spPr>
        </p:pic>
        <p:pic>
          <p:nvPicPr>
            <p:cNvPr id="196" name="Picture 195">
              <a:extLst>
                <a:ext uri="{FF2B5EF4-FFF2-40B4-BE49-F238E27FC236}">
                  <a16:creationId xmlns:a16="http://schemas.microsoft.com/office/drawing/2014/main" id="{36773BD7-DB05-D148-A08B-785CFA98EE8E}"/>
                </a:ext>
              </a:extLst>
            </p:cNvPr>
            <p:cNvPicPr>
              <a:picLocks noChangeAspect="1"/>
            </p:cNvPicPr>
            <p:nvPr/>
          </p:nvPicPr>
          <p:blipFill>
            <a:blip r:embed="rId41"/>
            <a:stretch>
              <a:fillRect/>
            </a:stretch>
          </p:blipFill>
          <p:spPr>
            <a:xfrm>
              <a:off x="1933167" y="3281217"/>
              <a:ext cx="930977" cy="491098"/>
            </a:xfrm>
            <a:prstGeom prst="rect">
              <a:avLst/>
            </a:prstGeom>
          </p:spPr>
        </p:pic>
      </p:grpSp>
    </p:spTree>
    <p:extLst>
      <p:ext uri="{BB962C8B-B14F-4D97-AF65-F5344CB8AC3E}">
        <p14:creationId xmlns:p14="http://schemas.microsoft.com/office/powerpoint/2010/main" val="3796687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17CFF4-7A8E-4A59-9A90-F5D09C2354A8}"/>
              </a:ext>
            </a:extLst>
          </p:cNvPr>
          <p:cNvSpPr>
            <a:spLocks noGrp="1"/>
          </p:cNvSpPr>
          <p:nvPr>
            <p:ph type="title"/>
          </p:nvPr>
        </p:nvSpPr>
        <p:spPr/>
        <p:txBody>
          <a:bodyPr/>
          <a:lstStyle/>
          <a:p>
            <a:pPr algn="ctr"/>
            <a:r>
              <a:rPr lang="en-US" dirty="0"/>
              <a:t>Digital 360 Summit 2020</a:t>
            </a:r>
            <a:br>
              <a:rPr lang="en-US" dirty="0"/>
            </a:br>
            <a:r>
              <a:rPr lang="en-US" dirty="0"/>
              <a:t>Potential Member Relationships</a:t>
            </a:r>
          </a:p>
        </p:txBody>
      </p:sp>
      <p:sp>
        <p:nvSpPr>
          <p:cNvPr id="4" name="Slide Number Placeholder 3">
            <a:extLst>
              <a:ext uri="{FF2B5EF4-FFF2-40B4-BE49-F238E27FC236}">
                <a16:creationId xmlns:a16="http://schemas.microsoft.com/office/drawing/2014/main" id="{4B7D5D3E-1965-45A8-87C1-AC5F3765FA79}"/>
              </a:ext>
            </a:extLst>
          </p:cNvPr>
          <p:cNvSpPr>
            <a:spLocks noGrp="1"/>
          </p:cNvSpPr>
          <p:nvPr>
            <p:ph type="sldNum" sz="quarter" idx="10"/>
          </p:nvPr>
        </p:nvSpPr>
        <p:spPr/>
        <p:txBody>
          <a:bodyPr/>
          <a:lstStyle/>
          <a:p>
            <a:fld id="{F1224F7D-B91C-4B99-8550-C159FDEA518F}" type="slidenum">
              <a:rPr lang="en-US" smtClean="0"/>
              <a:t>19</a:t>
            </a:fld>
            <a:endParaRPr lang="en-US"/>
          </a:p>
        </p:txBody>
      </p:sp>
      <p:pic>
        <p:nvPicPr>
          <p:cNvPr id="3" name="Picture 2">
            <a:extLst>
              <a:ext uri="{FF2B5EF4-FFF2-40B4-BE49-F238E27FC236}">
                <a16:creationId xmlns:a16="http://schemas.microsoft.com/office/drawing/2014/main" id="{18208C67-B860-E84C-A391-225F4EB1A813}"/>
              </a:ext>
            </a:extLst>
          </p:cNvPr>
          <p:cNvPicPr>
            <a:picLocks noChangeAspect="1"/>
          </p:cNvPicPr>
          <p:nvPr/>
        </p:nvPicPr>
        <p:blipFill>
          <a:blip r:embed="rId2"/>
          <a:stretch>
            <a:fillRect/>
          </a:stretch>
        </p:blipFill>
        <p:spPr>
          <a:xfrm>
            <a:off x="3200400" y="1295400"/>
            <a:ext cx="7357450" cy="4876800"/>
          </a:xfrm>
          <a:prstGeom prst="rect">
            <a:avLst/>
          </a:prstGeom>
        </p:spPr>
      </p:pic>
    </p:spTree>
    <p:extLst>
      <p:ext uri="{BB962C8B-B14F-4D97-AF65-F5344CB8AC3E}">
        <p14:creationId xmlns:p14="http://schemas.microsoft.com/office/powerpoint/2010/main" val="3342564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8E147-0753-4CE0-AFEF-9DC7AB03098B}"/>
              </a:ext>
            </a:extLst>
          </p:cNvPr>
          <p:cNvPicPr>
            <a:picLocks noChangeAspect="1"/>
          </p:cNvPicPr>
          <p:nvPr/>
        </p:nvPicPr>
        <p:blipFill rotWithShape="1">
          <a:blip r:embed="rId2"/>
          <a:srcRect l="11037"/>
          <a:stretch/>
        </p:blipFill>
        <p:spPr>
          <a:xfrm>
            <a:off x="10007510" y="1104271"/>
            <a:ext cx="2060665" cy="1389793"/>
          </a:xfrm>
          <a:prstGeom prst="rect">
            <a:avLst/>
          </a:prstGeom>
        </p:spPr>
      </p:pic>
      <p:sp>
        <p:nvSpPr>
          <p:cNvPr id="4" name="Title 3"/>
          <p:cNvSpPr>
            <a:spLocks noGrp="1"/>
          </p:cNvSpPr>
          <p:nvPr>
            <p:ph type="title"/>
          </p:nvPr>
        </p:nvSpPr>
        <p:spPr>
          <a:xfrm>
            <a:off x="838202" y="25935"/>
            <a:ext cx="7586929" cy="524107"/>
          </a:xfrm>
        </p:spPr>
        <p:txBody>
          <a:bodyPr/>
          <a:lstStyle/>
          <a:p>
            <a:r>
              <a:rPr lang="en-US" b="1" dirty="0"/>
              <a:t>1.  Agenda</a:t>
            </a:r>
            <a:br>
              <a:rPr lang="en-US" b="1" dirty="0"/>
            </a:br>
            <a:r>
              <a:rPr lang="en-US" sz="2800" dirty="0"/>
              <a:t>Greg Walker (CABA)</a:t>
            </a:r>
            <a:r>
              <a:rPr lang="en-US" sz="2800" b="1" dirty="0"/>
              <a:t> </a:t>
            </a:r>
            <a:endParaRPr lang="en-US" b="1" dirty="0"/>
          </a:p>
        </p:txBody>
      </p:sp>
      <p:sp>
        <p:nvSpPr>
          <p:cNvPr id="5" name="Text Placeholder 4"/>
          <p:cNvSpPr>
            <a:spLocks noGrp="1"/>
          </p:cNvSpPr>
          <p:nvPr>
            <p:ph type="body" sz="quarter" idx="12"/>
          </p:nvPr>
        </p:nvSpPr>
        <p:spPr>
          <a:xfrm>
            <a:off x="595623" y="1477986"/>
            <a:ext cx="11000754" cy="4451995"/>
          </a:xfrm>
        </p:spPr>
        <p:txBody>
          <a:bodyPr>
            <a:normAutofit/>
          </a:bodyPr>
          <a:lstStyle/>
          <a:p>
            <a:pPr marL="457200" indent="-457200">
              <a:buFont typeface="+mj-lt"/>
              <a:buAutoNum type="arabicPeriod"/>
            </a:pPr>
            <a:r>
              <a:rPr lang="en-US" sz="2000" dirty="0"/>
              <a:t>Agenda</a:t>
            </a:r>
          </a:p>
          <a:p>
            <a:pPr marL="457200" indent="-457200">
              <a:buFont typeface="+mj-lt"/>
              <a:buAutoNum type="arabicPeriod"/>
            </a:pPr>
            <a:r>
              <a:rPr lang="en-US" sz="2000" dirty="0"/>
              <a:t>Call to Order, Welcome, Introductions, About the CHC</a:t>
            </a:r>
          </a:p>
          <a:p>
            <a:pPr marL="457200" indent="-457200">
              <a:buFont typeface="+mj-lt"/>
              <a:buAutoNum type="arabicPeriod"/>
            </a:pPr>
            <a:r>
              <a:rPr lang="en-US" sz="2000" dirty="0"/>
              <a:t>Administrative </a:t>
            </a:r>
          </a:p>
          <a:p>
            <a:pPr marL="457200" indent="-457200">
              <a:buFont typeface="+mj-lt"/>
              <a:buAutoNum type="arabicPeriod"/>
            </a:pPr>
            <a:r>
              <a:rPr lang="en-US" sz="2000" dirty="0"/>
              <a:t>Research Update </a:t>
            </a:r>
          </a:p>
          <a:p>
            <a:pPr marL="457200" indent="-457200">
              <a:buFont typeface="+mj-lt"/>
              <a:buAutoNum type="arabicPeriod"/>
            </a:pPr>
            <a:r>
              <a:rPr lang="en-US" sz="2000" dirty="0"/>
              <a:t>Keynote: “</a:t>
            </a:r>
            <a:r>
              <a:rPr lang="en-CA" sz="2000" dirty="0"/>
              <a:t>Introduction to Texas State CIEDAR Consortium” (30 min)</a:t>
            </a:r>
          </a:p>
          <a:p>
            <a:pPr marL="457200" lvl="1" indent="0">
              <a:buNone/>
            </a:pPr>
            <a:r>
              <a:rPr lang="en-US" sz="2000" dirty="0"/>
              <a:t>	Andres Carvallo (Texas State University)</a:t>
            </a:r>
          </a:p>
          <a:p>
            <a:pPr marL="457200" indent="-457200">
              <a:buFont typeface="+mj-lt"/>
              <a:buAutoNum type="arabicPeriod"/>
            </a:pPr>
            <a:r>
              <a:rPr lang="en-US" sz="2000" dirty="0"/>
              <a:t>White Paper Sub-Committee Update </a:t>
            </a:r>
          </a:p>
          <a:p>
            <a:pPr marL="457200" indent="-457200">
              <a:buFont typeface="+mj-lt"/>
              <a:buAutoNum type="arabicPeriod"/>
            </a:pPr>
            <a:r>
              <a:rPr lang="en-US" sz="2000" dirty="0"/>
              <a:t>New Business</a:t>
            </a:r>
          </a:p>
          <a:p>
            <a:pPr marL="457200" indent="-457200">
              <a:buFont typeface="+mj-lt"/>
              <a:buAutoNum type="arabicPeriod"/>
            </a:pPr>
            <a:r>
              <a:rPr lang="en-US" sz="2000" dirty="0"/>
              <a:t>Announcements</a:t>
            </a:r>
          </a:p>
          <a:p>
            <a:pPr marL="457200" indent="-457200">
              <a:buFont typeface="+mj-lt"/>
              <a:buAutoNum type="arabicPeriod"/>
            </a:pPr>
            <a:r>
              <a:rPr lang="en-US" sz="2000" dirty="0"/>
              <a:t>Adjournment</a:t>
            </a:r>
          </a:p>
        </p:txBody>
      </p:sp>
      <p:sp>
        <p:nvSpPr>
          <p:cNvPr id="2" name="Slide Number Placeholder 1">
            <a:extLst>
              <a:ext uri="{FF2B5EF4-FFF2-40B4-BE49-F238E27FC236}">
                <a16:creationId xmlns:a16="http://schemas.microsoft.com/office/drawing/2014/main" id="{03E6F4FB-BF07-48AE-AFF6-D4E572C2D504}"/>
              </a:ext>
            </a:extLst>
          </p:cNvPr>
          <p:cNvSpPr>
            <a:spLocks noGrp="1"/>
          </p:cNvSpPr>
          <p:nvPr>
            <p:ph type="sldNum" sz="quarter" idx="14"/>
          </p:nvPr>
        </p:nvSpPr>
        <p:spPr/>
        <p:txBody>
          <a:bodyPr/>
          <a:lstStyle/>
          <a:p>
            <a:fld id="{4658F449-AC56-C64A-8488-86A10DE691DA}" type="slidenum">
              <a:rPr lang="en-US" smtClean="0"/>
              <a:pPr/>
              <a:t>2</a:t>
            </a:fld>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7553035" y="5216088"/>
            <a:ext cx="3676229" cy="874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5">
            <a:extLst>
              <a:ext uri="{FF2B5EF4-FFF2-40B4-BE49-F238E27FC236}">
                <a16:creationId xmlns:a16="http://schemas.microsoft.com/office/drawing/2014/main" id="{222A8F0F-EF3C-4138-912C-28DF9E50885E}"/>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0" name="Footer Placeholder 5">
            <a:extLst>
              <a:ext uri="{FF2B5EF4-FFF2-40B4-BE49-F238E27FC236}">
                <a16:creationId xmlns:a16="http://schemas.microsoft.com/office/drawing/2014/main" id="{F7AE6861-8374-4F79-8159-1B176091E9BA}"/>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026" name="Picture 2">
            <a:extLst>
              <a:ext uri="{FF2B5EF4-FFF2-40B4-BE49-F238E27FC236}">
                <a16:creationId xmlns:a16="http://schemas.microsoft.com/office/drawing/2014/main" id="{77F2EAC6-7614-45E6-89F1-9946D1CF4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17CFF4-7A8E-4A59-9A90-F5D09C2354A8}"/>
              </a:ext>
            </a:extLst>
          </p:cNvPr>
          <p:cNvSpPr>
            <a:spLocks noGrp="1"/>
          </p:cNvSpPr>
          <p:nvPr>
            <p:ph type="title"/>
          </p:nvPr>
        </p:nvSpPr>
        <p:spPr/>
        <p:txBody>
          <a:bodyPr/>
          <a:lstStyle/>
          <a:p>
            <a:pPr algn="ctr"/>
            <a:r>
              <a:rPr lang="en-US" dirty="0"/>
              <a:t>Digital 360 Summit 2021</a:t>
            </a:r>
            <a:br>
              <a:rPr lang="en-US" dirty="0"/>
            </a:br>
            <a:r>
              <a:rPr lang="en-US" dirty="0"/>
              <a:t>Potential Member Relationships</a:t>
            </a:r>
          </a:p>
        </p:txBody>
      </p:sp>
      <p:sp>
        <p:nvSpPr>
          <p:cNvPr id="4" name="Slide Number Placeholder 3">
            <a:extLst>
              <a:ext uri="{FF2B5EF4-FFF2-40B4-BE49-F238E27FC236}">
                <a16:creationId xmlns:a16="http://schemas.microsoft.com/office/drawing/2014/main" id="{4B7D5D3E-1965-45A8-87C1-AC5F3765FA79}"/>
              </a:ext>
            </a:extLst>
          </p:cNvPr>
          <p:cNvSpPr>
            <a:spLocks noGrp="1"/>
          </p:cNvSpPr>
          <p:nvPr>
            <p:ph type="sldNum" sz="quarter" idx="10"/>
          </p:nvPr>
        </p:nvSpPr>
        <p:spPr/>
        <p:txBody>
          <a:bodyPr/>
          <a:lstStyle/>
          <a:p>
            <a:fld id="{F1224F7D-B91C-4B99-8550-C159FDEA518F}" type="slidenum">
              <a:rPr lang="en-US" smtClean="0"/>
              <a:t>20</a:t>
            </a:fld>
            <a:endParaRPr lang="en-US"/>
          </a:p>
        </p:txBody>
      </p:sp>
      <p:pic>
        <p:nvPicPr>
          <p:cNvPr id="6" name="Picture 5">
            <a:extLst>
              <a:ext uri="{FF2B5EF4-FFF2-40B4-BE49-F238E27FC236}">
                <a16:creationId xmlns:a16="http://schemas.microsoft.com/office/drawing/2014/main" id="{48D59682-DD38-3146-A3A4-1B4A8EE73D1B}"/>
              </a:ext>
            </a:extLst>
          </p:cNvPr>
          <p:cNvPicPr>
            <a:picLocks noChangeAspect="1"/>
          </p:cNvPicPr>
          <p:nvPr/>
        </p:nvPicPr>
        <p:blipFill>
          <a:blip r:embed="rId2"/>
          <a:stretch>
            <a:fillRect/>
          </a:stretch>
        </p:blipFill>
        <p:spPr>
          <a:xfrm>
            <a:off x="3276600" y="1143000"/>
            <a:ext cx="7239000" cy="5029200"/>
          </a:xfrm>
          <a:prstGeom prst="rect">
            <a:avLst/>
          </a:prstGeom>
        </p:spPr>
      </p:pic>
    </p:spTree>
    <p:extLst>
      <p:ext uri="{BB962C8B-B14F-4D97-AF65-F5344CB8AC3E}">
        <p14:creationId xmlns:p14="http://schemas.microsoft.com/office/powerpoint/2010/main" val="525359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17CFF4-7A8E-4A59-9A90-F5D09C2354A8}"/>
              </a:ext>
            </a:extLst>
          </p:cNvPr>
          <p:cNvSpPr>
            <a:spLocks noGrp="1"/>
          </p:cNvSpPr>
          <p:nvPr>
            <p:ph type="title"/>
          </p:nvPr>
        </p:nvSpPr>
        <p:spPr>
          <a:xfrm>
            <a:off x="3276600" y="242991"/>
            <a:ext cx="7132320" cy="548640"/>
          </a:xfrm>
        </p:spPr>
        <p:txBody>
          <a:bodyPr/>
          <a:lstStyle/>
          <a:p>
            <a:pPr algn="ctr"/>
            <a:r>
              <a:rPr lang="en-US" dirty="0"/>
              <a:t>TXST CIEDAR Smart Living Labs</a:t>
            </a:r>
          </a:p>
        </p:txBody>
      </p:sp>
      <p:sp>
        <p:nvSpPr>
          <p:cNvPr id="4" name="Slide Number Placeholder 3">
            <a:extLst>
              <a:ext uri="{FF2B5EF4-FFF2-40B4-BE49-F238E27FC236}">
                <a16:creationId xmlns:a16="http://schemas.microsoft.com/office/drawing/2014/main" id="{4B7D5D3E-1965-45A8-87C1-AC5F3765FA79}"/>
              </a:ext>
            </a:extLst>
          </p:cNvPr>
          <p:cNvSpPr>
            <a:spLocks noGrp="1"/>
          </p:cNvSpPr>
          <p:nvPr>
            <p:ph type="sldNum" sz="quarter" idx="10"/>
          </p:nvPr>
        </p:nvSpPr>
        <p:spPr/>
        <p:txBody>
          <a:bodyPr/>
          <a:lstStyle/>
          <a:p>
            <a:fld id="{F1224F7D-B91C-4B99-8550-C159FDEA518F}" type="slidenum">
              <a:rPr lang="en-US" smtClean="0"/>
              <a:t>21</a:t>
            </a:fld>
            <a:endParaRPr lang="en-US"/>
          </a:p>
        </p:txBody>
      </p:sp>
      <p:sp>
        <p:nvSpPr>
          <p:cNvPr id="6" name="Content Placeholder 5">
            <a:extLst>
              <a:ext uri="{FF2B5EF4-FFF2-40B4-BE49-F238E27FC236}">
                <a16:creationId xmlns:a16="http://schemas.microsoft.com/office/drawing/2014/main" id="{5F89B077-F49C-4448-8FBA-D81462AD8180}"/>
              </a:ext>
            </a:extLst>
          </p:cNvPr>
          <p:cNvSpPr>
            <a:spLocks noGrp="1"/>
          </p:cNvSpPr>
          <p:nvPr>
            <p:ph idx="1"/>
          </p:nvPr>
        </p:nvSpPr>
        <p:spPr>
          <a:xfrm>
            <a:off x="3276600" y="762001"/>
            <a:ext cx="7132320" cy="700155"/>
          </a:xfrm>
        </p:spPr>
        <p:txBody>
          <a:bodyPr/>
          <a:lstStyle/>
          <a:p>
            <a:pPr>
              <a:spcBef>
                <a:spcPts val="2400"/>
              </a:spcBef>
            </a:pPr>
            <a:r>
              <a:rPr lang="en-US" sz="1800" dirty="0"/>
              <a:t>CIEDAR is exploring partnerships with industry to develop the following </a:t>
            </a:r>
            <a:r>
              <a:rPr lang="en-US" sz="1800" b="1" u="sng" dirty="0"/>
              <a:t>9</a:t>
            </a:r>
            <a:r>
              <a:rPr lang="en-US" sz="1800" dirty="0"/>
              <a:t> smart living labs populated by its expert faculty and students:</a:t>
            </a:r>
          </a:p>
        </p:txBody>
      </p:sp>
      <p:pic>
        <p:nvPicPr>
          <p:cNvPr id="9" name="Picture 8">
            <a:extLst>
              <a:ext uri="{FF2B5EF4-FFF2-40B4-BE49-F238E27FC236}">
                <a16:creationId xmlns:a16="http://schemas.microsoft.com/office/drawing/2014/main" id="{19AB6871-0C6A-7D4C-A49C-65ADB0576F53}"/>
              </a:ext>
            </a:extLst>
          </p:cNvPr>
          <p:cNvPicPr>
            <a:picLocks noChangeAspect="1"/>
          </p:cNvPicPr>
          <p:nvPr/>
        </p:nvPicPr>
        <p:blipFill>
          <a:blip r:embed="rId2"/>
          <a:stretch>
            <a:fillRect/>
          </a:stretch>
        </p:blipFill>
        <p:spPr>
          <a:xfrm>
            <a:off x="3256085" y="1614555"/>
            <a:ext cx="7104488" cy="5042742"/>
          </a:xfrm>
          <a:prstGeom prst="rect">
            <a:avLst/>
          </a:prstGeom>
        </p:spPr>
      </p:pic>
    </p:spTree>
    <p:extLst>
      <p:ext uri="{BB962C8B-B14F-4D97-AF65-F5344CB8AC3E}">
        <p14:creationId xmlns:p14="http://schemas.microsoft.com/office/powerpoint/2010/main" val="1321012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17CFF4-7A8E-4A59-9A90-F5D09C2354A8}"/>
              </a:ext>
            </a:extLst>
          </p:cNvPr>
          <p:cNvSpPr>
            <a:spLocks noGrp="1"/>
          </p:cNvSpPr>
          <p:nvPr>
            <p:ph type="title"/>
          </p:nvPr>
        </p:nvSpPr>
        <p:spPr/>
        <p:txBody>
          <a:bodyPr/>
          <a:lstStyle/>
          <a:p>
            <a:pPr algn="ctr"/>
            <a:r>
              <a:rPr lang="en-US" dirty="0"/>
              <a:t>TXST CIEDAR Key Projects</a:t>
            </a:r>
          </a:p>
        </p:txBody>
      </p:sp>
      <p:sp>
        <p:nvSpPr>
          <p:cNvPr id="4" name="Slide Number Placeholder 3">
            <a:extLst>
              <a:ext uri="{FF2B5EF4-FFF2-40B4-BE49-F238E27FC236}">
                <a16:creationId xmlns:a16="http://schemas.microsoft.com/office/drawing/2014/main" id="{4B7D5D3E-1965-45A8-87C1-AC5F3765FA79}"/>
              </a:ext>
            </a:extLst>
          </p:cNvPr>
          <p:cNvSpPr>
            <a:spLocks noGrp="1"/>
          </p:cNvSpPr>
          <p:nvPr>
            <p:ph type="sldNum" sz="quarter" idx="10"/>
          </p:nvPr>
        </p:nvSpPr>
        <p:spPr/>
        <p:txBody>
          <a:bodyPr/>
          <a:lstStyle/>
          <a:p>
            <a:fld id="{F1224F7D-B91C-4B99-8550-C159FDEA518F}" type="slidenum">
              <a:rPr lang="en-US" smtClean="0"/>
              <a:t>22</a:t>
            </a:fld>
            <a:endParaRPr lang="en-US"/>
          </a:p>
        </p:txBody>
      </p:sp>
      <p:sp>
        <p:nvSpPr>
          <p:cNvPr id="6" name="Content Placeholder 5">
            <a:extLst>
              <a:ext uri="{FF2B5EF4-FFF2-40B4-BE49-F238E27FC236}">
                <a16:creationId xmlns:a16="http://schemas.microsoft.com/office/drawing/2014/main" id="{5F89B077-F49C-4448-8FBA-D81462AD8180}"/>
              </a:ext>
            </a:extLst>
          </p:cNvPr>
          <p:cNvSpPr>
            <a:spLocks noGrp="1"/>
          </p:cNvSpPr>
          <p:nvPr>
            <p:ph idx="1"/>
          </p:nvPr>
        </p:nvSpPr>
        <p:spPr>
          <a:xfrm>
            <a:off x="3262993" y="762000"/>
            <a:ext cx="7315200" cy="6019800"/>
          </a:xfrm>
        </p:spPr>
        <p:txBody>
          <a:bodyPr/>
          <a:lstStyle/>
          <a:p>
            <a:r>
              <a:rPr lang="en-US" sz="1200" dirty="0"/>
              <a:t>100-acre STAR Park for research partners to lease / build open</a:t>
            </a:r>
          </a:p>
          <a:p>
            <a:pPr lvl="1"/>
            <a:r>
              <a:rPr lang="en-US" sz="1200" u="sng" dirty="0"/>
              <a:t>Smart Cities Lab </a:t>
            </a:r>
            <a:r>
              <a:rPr lang="en-US" sz="1200" dirty="0"/>
              <a:t>- Smart LED / Solar Powered / Energy Storage Street Lights with 4G / 5G cells and Optical, Noise, Air, Humidity, Temperature, and Flood sensors by Q2 2022</a:t>
            </a:r>
          </a:p>
          <a:p>
            <a:r>
              <a:rPr lang="en-US" sz="1200" u="sng" dirty="0"/>
              <a:t>NOC/SOC Training Lab</a:t>
            </a:r>
            <a:r>
              <a:rPr lang="en-US" sz="1200" dirty="0"/>
              <a:t> at STAR One (173) by Dec 9, 2021</a:t>
            </a:r>
          </a:p>
          <a:p>
            <a:r>
              <a:rPr lang="en-US" sz="1200" u="sng" dirty="0"/>
              <a:t>Smart Building &amp; Infrastructure Lab</a:t>
            </a:r>
            <a:r>
              <a:rPr lang="en-US" sz="1200" dirty="0"/>
              <a:t> ground break Aug 31, 2021 at STAR Park</a:t>
            </a:r>
          </a:p>
          <a:p>
            <a:r>
              <a:rPr lang="en-US" sz="1200" dirty="0"/>
              <a:t>127.5 MW and 510-acres Solar PV Farm testbed and </a:t>
            </a:r>
            <a:r>
              <a:rPr lang="en-US" sz="1200" u="sng" dirty="0"/>
              <a:t>Smart Energy Lab</a:t>
            </a:r>
            <a:r>
              <a:rPr lang="en-US" sz="1200" dirty="0"/>
              <a:t> buildout by Q1 2023 at Freeman Center and Muller Ranch. Focus on solar PV, power electronics, fuel cells, energy storage, tracking systems, energy management, control systems, metering, and green hydrogen.</a:t>
            </a:r>
          </a:p>
          <a:p>
            <a:r>
              <a:rPr lang="en-US" sz="1200" u="sng" dirty="0"/>
              <a:t>Stand up Smart Mobility Lab</a:t>
            </a:r>
            <a:r>
              <a:rPr lang="en-US" sz="1200" dirty="0"/>
              <a:t> buildout by Q3 of 2022</a:t>
            </a:r>
          </a:p>
          <a:p>
            <a:pPr lvl="1"/>
            <a:r>
              <a:rPr lang="en-US" sz="1200" dirty="0"/>
              <a:t>100-acre smart mobility track testbed buildout by Q1 2023 at Muller Ranch</a:t>
            </a:r>
          </a:p>
          <a:p>
            <a:pPr lvl="1"/>
            <a:r>
              <a:rPr lang="en-US" sz="1200" dirty="0"/>
              <a:t>100 miles round trip CAV Shuttle System from RRTX &lt;-&gt; SMTX</a:t>
            </a:r>
          </a:p>
          <a:p>
            <a:pPr lvl="1"/>
            <a:r>
              <a:rPr lang="en-US" sz="1200" dirty="0"/>
              <a:t>Drone Power Line and tower Inspection testbed buildout by Q3 2022 at STAR Park</a:t>
            </a:r>
          </a:p>
          <a:p>
            <a:pPr lvl="1"/>
            <a:r>
              <a:rPr lang="en-US" sz="1200" dirty="0"/>
              <a:t>Drone Commercial Packages Delivery testbed buildout by Q3 2022 at STAR Park / SM Airport</a:t>
            </a:r>
          </a:p>
          <a:p>
            <a:pPr lvl="1"/>
            <a:r>
              <a:rPr lang="en-US" sz="1200" dirty="0"/>
              <a:t>Drone People Transport testbed buildout by Q3 2022 at STAR Park / SM Airport</a:t>
            </a:r>
          </a:p>
          <a:p>
            <a:r>
              <a:rPr lang="en-US" sz="1200" dirty="0"/>
              <a:t>Workforce Housing competition followed by testbed and </a:t>
            </a:r>
            <a:r>
              <a:rPr lang="en-US" sz="1200" u="sng" dirty="0"/>
              <a:t>Smart Homes Labs</a:t>
            </a:r>
            <a:r>
              <a:rPr lang="en-US" sz="1200" dirty="0"/>
              <a:t> buildout by Q2 2022</a:t>
            </a:r>
          </a:p>
          <a:p>
            <a:pPr lvl="1"/>
            <a:r>
              <a:rPr lang="en-US" sz="1200" dirty="0"/>
              <a:t>1,000 square feet, 2 bedroom, 1 or 2 bath, net zero energy, net zero water, design and build cost at or less than $100 per square foot. 3 winners build at STAR Park models. Deploy region wide with local developers.</a:t>
            </a:r>
            <a:endParaRPr lang="en-US" sz="600" dirty="0"/>
          </a:p>
          <a:p>
            <a:r>
              <a:rPr lang="en-US" sz="1200" dirty="0"/>
              <a:t>Digital Substation of the Future testbed and </a:t>
            </a:r>
            <a:r>
              <a:rPr lang="en-US" sz="1200" u="sng" dirty="0"/>
              <a:t>Smart Utilities Lab </a:t>
            </a:r>
            <a:r>
              <a:rPr lang="en-US" sz="1200" dirty="0"/>
              <a:t>buildout by Q4 2023 at Muller Ranch.</a:t>
            </a:r>
          </a:p>
          <a:p>
            <a:r>
              <a:rPr lang="en-US" sz="1200" dirty="0"/>
              <a:t>Stand Up </a:t>
            </a:r>
            <a:r>
              <a:rPr lang="en-US" sz="1200" u="sng" dirty="0"/>
              <a:t>Smart Networks Lab</a:t>
            </a:r>
            <a:r>
              <a:rPr lang="en-US" sz="1200" dirty="0"/>
              <a:t> by Aug 31, 2021 at STAR One. - DONE</a:t>
            </a:r>
          </a:p>
          <a:p>
            <a:pPr lvl="1"/>
            <a:r>
              <a:rPr lang="en-US" sz="1200" dirty="0"/>
              <a:t>Private LTE/5G 900 MHz licensed research network testbed buildout reaching all facilities</a:t>
            </a:r>
          </a:p>
          <a:p>
            <a:pPr lvl="1"/>
            <a:r>
              <a:rPr lang="en-US" sz="1200" dirty="0" err="1"/>
              <a:t>Wirepas</a:t>
            </a:r>
            <a:r>
              <a:rPr lang="en-US" sz="1200" dirty="0"/>
              <a:t> 900 MHz unlicensed research network testbed buildout reaching all facilities</a:t>
            </a:r>
          </a:p>
          <a:p>
            <a:pPr lvl="1"/>
            <a:r>
              <a:rPr lang="en-US" sz="1200" dirty="0" err="1"/>
              <a:t>LoRAWAN</a:t>
            </a:r>
            <a:r>
              <a:rPr lang="en-US" sz="1200" dirty="0"/>
              <a:t> 900 MHz / 2.4 GHz unlicensed research network testbed buildout reaching all facilities</a:t>
            </a:r>
          </a:p>
          <a:p>
            <a:pPr lvl="1"/>
            <a:r>
              <a:rPr lang="en-US" sz="1200" dirty="0"/>
              <a:t>Wi-SUN 900 MHz unlicensed research network testbed buildout reaching all facilities</a:t>
            </a:r>
          </a:p>
          <a:p>
            <a:pPr lvl="1"/>
            <a:r>
              <a:rPr lang="en-US" sz="1200" dirty="0"/>
              <a:t>CBRS 3.55 – 3.7 GHz research network testbed buildout reaching all facilities</a:t>
            </a:r>
          </a:p>
          <a:p>
            <a:pPr lvl="1"/>
            <a:r>
              <a:rPr lang="en-US" sz="1200" dirty="0"/>
              <a:t>10/100 Gbps fiber research network testbed buildout reaching all facilities</a:t>
            </a:r>
          </a:p>
          <a:p>
            <a:r>
              <a:rPr lang="en-US" sz="1200" dirty="0"/>
              <a:t>Smart public safety testbed + </a:t>
            </a:r>
            <a:r>
              <a:rPr lang="en-US" sz="1200" u="sng" dirty="0"/>
              <a:t>Smart </a:t>
            </a:r>
            <a:r>
              <a:rPr lang="en-US" sz="1200" u="sng" dirty="0" err="1"/>
              <a:t>XReality</a:t>
            </a:r>
            <a:r>
              <a:rPr lang="en-US" sz="1200" u="sng" dirty="0"/>
              <a:t> Lab</a:t>
            </a:r>
            <a:r>
              <a:rPr lang="en-US" sz="1200" dirty="0"/>
              <a:t> by Q4 2022 at ALERRT Center</a:t>
            </a:r>
          </a:p>
        </p:txBody>
      </p:sp>
    </p:spTree>
    <p:extLst>
      <p:ext uri="{BB962C8B-B14F-4D97-AF65-F5344CB8AC3E}">
        <p14:creationId xmlns:p14="http://schemas.microsoft.com/office/powerpoint/2010/main" val="636632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A26D-D7CE-C648-A6F1-09C5B0744816}"/>
              </a:ext>
            </a:extLst>
          </p:cNvPr>
          <p:cNvSpPr>
            <a:spLocks noGrp="1"/>
          </p:cNvSpPr>
          <p:nvPr>
            <p:ph type="title"/>
          </p:nvPr>
        </p:nvSpPr>
        <p:spPr/>
        <p:txBody>
          <a:bodyPr/>
          <a:lstStyle/>
          <a:p>
            <a:r>
              <a:rPr lang="en-US" dirty="0"/>
              <a:t>Smart Cities Lab</a:t>
            </a:r>
          </a:p>
        </p:txBody>
      </p:sp>
      <p:sp>
        <p:nvSpPr>
          <p:cNvPr id="3" name="Slide Number Placeholder 2">
            <a:extLst>
              <a:ext uri="{FF2B5EF4-FFF2-40B4-BE49-F238E27FC236}">
                <a16:creationId xmlns:a16="http://schemas.microsoft.com/office/drawing/2014/main" id="{0690BFFB-FD12-8E4A-84DE-9C956BBD5ADB}"/>
              </a:ext>
            </a:extLst>
          </p:cNvPr>
          <p:cNvSpPr>
            <a:spLocks noGrp="1"/>
          </p:cNvSpPr>
          <p:nvPr>
            <p:ph type="sldNum" sz="quarter" idx="10"/>
          </p:nvPr>
        </p:nvSpPr>
        <p:spPr/>
        <p:txBody>
          <a:bodyPr/>
          <a:lstStyle/>
          <a:p>
            <a:fld id="{1FAA210B-82E4-D740-A1D4-408CB6227599}" type="slidenum">
              <a:rPr lang="en-US" smtClean="0"/>
              <a:t>23</a:t>
            </a:fld>
            <a:endParaRPr lang="en-US"/>
          </a:p>
        </p:txBody>
      </p:sp>
      <p:sp>
        <p:nvSpPr>
          <p:cNvPr id="4" name="Rectangle 3">
            <a:extLst>
              <a:ext uri="{FF2B5EF4-FFF2-40B4-BE49-F238E27FC236}">
                <a16:creationId xmlns:a16="http://schemas.microsoft.com/office/drawing/2014/main" id="{CD325FD3-32B1-2045-A761-4528DB7A20C7}"/>
              </a:ext>
            </a:extLst>
          </p:cNvPr>
          <p:cNvSpPr/>
          <p:nvPr/>
        </p:nvSpPr>
        <p:spPr bwMode="auto">
          <a:xfrm>
            <a:off x="4648200" y="1371600"/>
            <a:ext cx="762000" cy="28956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7" name="Picture 6">
            <a:extLst>
              <a:ext uri="{FF2B5EF4-FFF2-40B4-BE49-F238E27FC236}">
                <a16:creationId xmlns:a16="http://schemas.microsoft.com/office/drawing/2014/main" id="{718B9B86-55D5-BB4D-89D0-342D640E8B5B}"/>
              </a:ext>
            </a:extLst>
          </p:cNvPr>
          <p:cNvPicPr>
            <a:picLocks noChangeAspect="1"/>
          </p:cNvPicPr>
          <p:nvPr/>
        </p:nvPicPr>
        <p:blipFill>
          <a:blip r:embed="rId2"/>
          <a:stretch>
            <a:fillRect/>
          </a:stretch>
        </p:blipFill>
        <p:spPr>
          <a:xfrm>
            <a:off x="3250963" y="956694"/>
            <a:ext cx="7332619" cy="5510574"/>
          </a:xfrm>
          <a:prstGeom prst="rect">
            <a:avLst/>
          </a:prstGeom>
        </p:spPr>
      </p:pic>
      <p:pic>
        <p:nvPicPr>
          <p:cNvPr id="6" name="Picture 5">
            <a:extLst>
              <a:ext uri="{FF2B5EF4-FFF2-40B4-BE49-F238E27FC236}">
                <a16:creationId xmlns:a16="http://schemas.microsoft.com/office/drawing/2014/main" id="{F8AA8BC3-E737-9649-AA51-3885804A32EA}"/>
              </a:ext>
            </a:extLst>
          </p:cNvPr>
          <p:cNvPicPr>
            <a:picLocks noChangeAspect="1"/>
          </p:cNvPicPr>
          <p:nvPr/>
        </p:nvPicPr>
        <p:blipFill>
          <a:blip r:embed="rId3"/>
          <a:stretch>
            <a:fillRect/>
          </a:stretch>
        </p:blipFill>
        <p:spPr>
          <a:xfrm>
            <a:off x="5565528" y="913869"/>
            <a:ext cx="4843393" cy="1846358"/>
          </a:xfrm>
          <a:prstGeom prst="rect">
            <a:avLst/>
          </a:prstGeom>
        </p:spPr>
      </p:pic>
    </p:spTree>
    <p:extLst>
      <p:ext uri="{BB962C8B-B14F-4D97-AF65-F5344CB8AC3E}">
        <p14:creationId xmlns:p14="http://schemas.microsoft.com/office/powerpoint/2010/main" val="4112636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A26D-D7CE-C648-A6F1-09C5B0744816}"/>
              </a:ext>
            </a:extLst>
          </p:cNvPr>
          <p:cNvSpPr>
            <a:spLocks noGrp="1"/>
          </p:cNvSpPr>
          <p:nvPr>
            <p:ph type="title"/>
          </p:nvPr>
        </p:nvSpPr>
        <p:spPr/>
        <p:txBody>
          <a:bodyPr/>
          <a:lstStyle/>
          <a:p>
            <a:r>
              <a:rPr lang="en-US" dirty="0"/>
              <a:t>Smart Buildings &amp; Infrastructure Lab</a:t>
            </a:r>
          </a:p>
        </p:txBody>
      </p:sp>
      <p:sp>
        <p:nvSpPr>
          <p:cNvPr id="3" name="Slide Number Placeholder 2">
            <a:extLst>
              <a:ext uri="{FF2B5EF4-FFF2-40B4-BE49-F238E27FC236}">
                <a16:creationId xmlns:a16="http://schemas.microsoft.com/office/drawing/2014/main" id="{0690BFFB-FD12-8E4A-84DE-9C956BBD5ADB}"/>
              </a:ext>
            </a:extLst>
          </p:cNvPr>
          <p:cNvSpPr>
            <a:spLocks noGrp="1"/>
          </p:cNvSpPr>
          <p:nvPr>
            <p:ph type="sldNum" sz="quarter" idx="10"/>
          </p:nvPr>
        </p:nvSpPr>
        <p:spPr/>
        <p:txBody>
          <a:bodyPr/>
          <a:lstStyle/>
          <a:p>
            <a:fld id="{1FAA210B-82E4-D740-A1D4-408CB6227599}" type="slidenum">
              <a:rPr lang="en-US" smtClean="0"/>
              <a:t>24</a:t>
            </a:fld>
            <a:endParaRPr lang="en-US"/>
          </a:p>
        </p:txBody>
      </p:sp>
      <p:sp>
        <p:nvSpPr>
          <p:cNvPr id="4" name="Rectangle 3">
            <a:extLst>
              <a:ext uri="{FF2B5EF4-FFF2-40B4-BE49-F238E27FC236}">
                <a16:creationId xmlns:a16="http://schemas.microsoft.com/office/drawing/2014/main" id="{CD325FD3-32B1-2045-A761-4528DB7A20C7}"/>
              </a:ext>
            </a:extLst>
          </p:cNvPr>
          <p:cNvSpPr/>
          <p:nvPr/>
        </p:nvSpPr>
        <p:spPr bwMode="auto">
          <a:xfrm>
            <a:off x="4648200" y="1371600"/>
            <a:ext cx="762000" cy="28956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0" name="Picture 9">
            <a:extLst>
              <a:ext uri="{FF2B5EF4-FFF2-40B4-BE49-F238E27FC236}">
                <a16:creationId xmlns:a16="http://schemas.microsoft.com/office/drawing/2014/main" id="{CF513C9F-CBC7-A94F-877D-622419FBA878}"/>
              </a:ext>
            </a:extLst>
          </p:cNvPr>
          <p:cNvPicPr>
            <a:picLocks noChangeAspect="1"/>
          </p:cNvPicPr>
          <p:nvPr/>
        </p:nvPicPr>
        <p:blipFill>
          <a:blip r:embed="rId2"/>
          <a:stretch>
            <a:fillRect/>
          </a:stretch>
        </p:blipFill>
        <p:spPr>
          <a:xfrm>
            <a:off x="3276600" y="916567"/>
            <a:ext cx="7281882" cy="4095229"/>
          </a:xfrm>
          <a:prstGeom prst="rect">
            <a:avLst/>
          </a:prstGeom>
        </p:spPr>
      </p:pic>
      <p:pic>
        <p:nvPicPr>
          <p:cNvPr id="12" name="Picture 11">
            <a:extLst>
              <a:ext uri="{FF2B5EF4-FFF2-40B4-BE49-F238E27FC236}">
                <a16:creationId xmlns:a16="http://schemas.microsoft.com/office/drawing/2014/main" id="{F1EDBBDB-C694-004D-97D6-2881E090007C}"/>
              </a:ext>
            </a:extLst>
          </p:cNvPr>
          <p:cNvPicPr>
            <a:picLocks noChangeAspect="1"/>
          </p:cNvPicPr>
          <p:nvPr/>
        </p:nvPicPr>
        <p:blipFill>
          <a:blip r:embed="rId3"/>
          <a:stretch>
            <a:fillRect/>
          </a:stretch>
        </p:blipFill>
        <p:spPr>
          <a:xfrm>
            <a:off x="3505201" y="4000818"/>
            <a:ext cx="4311167" cy="2424540"/>
          </a:xfrm>
          <a:prstGeom prst="rect">
            <a:avLst/>
          </a:prstGeom>
        </p:spPr>
      </p:pic>
    </p:spTree>
    <p:extLst>
      <p:ext uri="{BB962C8B-B14F-4D97-AF65-F5344CB8AC3E}">
        <p14:creationId xmlns:p14="http://schemas.microsoft.com/office/powerpoint/2010/main" val="1580427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A26D-D7CE-C648-A6F1-09C5B0744816}"/>
              </a:ext>
            </a:extLst>
          </p:cNvPr>
          <p:cNvSpPr>
            <a:spLocks noGrp="1"/>
          </p:cNvSpPr>
          <p:nvPr>
            <p:ph type="title"/>
          </p:nvPr>
        </p:nvSpPr>
        <p:spPr/>
        <p:txBody>
          <a:bodyPr/>
          <a:lstStyle/>
          <a:p>
            <a:r>
              <a:rPr lang="en-US" dirty="0"/>
              <a:t>Smart Homes Lab</a:t>
            </a:r>
          </a:p>
        </p:txBody>
      </p:sp>
      <p:sp>
        <p:nvSpPr>
          <p:cNvPr id="3" name="Slide Number Placeholder 2">
            <a:extLst>
              <a:ext uri="{FF2B5EF4-FFF2-40B4-BE49-F238E27FC236}">
                <a16:creationId xmlns:a16="http://schemas.microsoft.com/office/drawing/2014/main" id="{0690BFFB-FD12-8E4A-84DE-9C956BBD5ADB}"/>
              </a:ext>
            </a:extLst>
          </p:cNvPr>
          <p:cNvSpPr>
            <a:spLocks noGrp="1"/>
          </p:cNvSpPr>
          <p:nvPr>
            <p:ph type="sldNum" sz="quarter" idx="10"/>
          </p:nvPr>
        </p:nvSpPr>
        <p:spPr/>
        <p:txBody>
          <a:bodyPr/>
          <a:lstStyle/>
          <a:p>
            <a:fld id="{1FAA210B-82E4-D740-A1D4-408CB6227599}" type="slidenum">
              <a:rPr lang="en-US" smtClean="0"/>
              <a:t>25</a:t>
            </a:fld>
            <a:endParaRPr lang="en-US"/>
          </a:p>
        </p:txBody>
      </p:sp>
      <p:sp>
        <p:nvSpPr>
          <p:cNvPr id="4" name="Rectangle 3">
            <a:extLst>
              <a:ext uri="{FF2B5EF4-FFF2-40B4-BE49-F238E27FC236}">
                <a16:creationId xmlns:a16="http://schemas.microsoft.com/office/drawing/2014/main" id="{CD325FD3-32B1-2045-A761-4528DB7A20C7}"/>
              </a:ext>
            </a:extLst>
          </p:cNvPr>
          <p:cNvSpPr/>
          <p:nvPr/>
        </p:nvSpPr>
        <p:spPr bwMode="auto">
          <a:xfrm>
            <a:off x="4648200" y="1371600"/>
            <a:ext cx="762000" cy="28956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6" name="Picture 5">
            <a:extLst>
              <a:ext uri="{FF2B5EF4-FFF2-40B4-BE49-F238E27FC236}">
                <a16:creationId xmlns:a16="http://schemas.microsoft.com/office/drawing/2014/main" id="{20FE5B1E-3BD7-C549-9B9F-4CD6E218B026}"/>
              </a:ext>
            </a:extLst>
          </p:cNvPr>
          <p:cNvPicPr>
            <a:picLocks noChangeAspect="1"/>
          </p:cNvPicPr>
          <p:nvPr/>
        </p:nvPicPr>
        <p:blipFill>
          <a:blip r:embed="rId2"/>
          <a:stretch>
            <a:fillRect/>
          </a:stretch>
        </p:blipFill>
        <p:spPr>
          <a:xfrm>
            <a:off x="3261360" y="1759538"/>
            <a:ext cx="7324840" cy="4703921"/>
          </a:xfrm>
          <a:prstGeom prst="rect">
            <a:avLst/>
          </a:prstGeom>
        </p:spPr>
      </p:pic>
      <p:sp>
        <p:nvSpPr>
          <p:cNvPr id="7" name="Rectangle 6">
            <a:extLst>
              <a:ext uri="{FF2B5EF4-FFF2-40B4-BE49-F238E27FC236}">
                <a16:creationId xmlns:a16="http://schemas.microsoft.com/office/drawing/2014/main" id="{0368AEE0-EE15-124D-A744-B52716A05EFA}"/>
              </a:ext>
            </a:extLst>
          </p:cNvPr>
          <p:cNvSpPr/>
          <p:nvPr/>
        </p:nvSpPr>
        <p:spPr>
          <a:xfrm>
            <a:off x="3261360" y="850999"/>
            <a:ext cx="7086600" cy="1077218"/>
          </a:xfrm>
          <a:prstGeom prst="rect">
            <a:avLst/>
          </a:prstGeom>
        </p:spPr>
        <p:txBody>
          <a:bodyPr wrap="square">
            <a:spAutoFit/>
          </a:bodyPr>
          <a:lstStyle/>
          <a:p>
            <a:pPr lvl="1"/>
            <a:r>
              <a:rPr lang="en-US" sz="1600" dirty="0"/>
              <a:t>1,000 square feet, 2 bedroom, 1 or 2 bath, net zero energy, net zero water, design and build cost at or less than $100 per square foot. 3 winners build at STAR Park models. Deploy region wide with local developers.</a:t>
            </a:r>
            <a:endParaRPr lang="en-US" sz="800" dirty="0"/>
          </a:p>
        </p:txBody>
      </p:sp>
    </p:spTree>
    <p:extLst>
      <p:ext uri="{BB962C8B-B14F-4D97-AF65-F5344CB8AC3E}">
        <p14:creationId xmlns:p14="http://schemas.microsoft.com/office/powerpoint/2010/main" val="1781309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A26D-D7CE-C648-A6F1-09C5B0744816}"/>
              </a:ext>
            </a:extLst>
          </p:cNvPr>
          <p:cNvSpPr>
            <a:spLocks noGrp="1"/>
          </p:cNvSpPr>
          <p:nvPr>
            <p:ph type="title"/>
          </p:nvPr>
        </p:nvSpPr>
        <p:spPr/>
        <p:txBody>
          <a:bodyPr/>
          <a:lstStyle/>
          <a:p>
            <a:r>
              <a:rPr lang="en-US" dirty="0"/>
              <a:t>Smart Energy Lab</a:t>
            </a:r>
          </a:p>
        </p:txBody>
      </p:sp>
      <p:sp>
        <p:nvSpPr>
          <p:cNvPr id="3" name="Slide Number Placeholder 2">
            <a:extLst>
              <a:ext uri="{FF2B5EF4-FFF2-40B4-BE49-F238E27FC236}">
                <a16:creationId xmlns:a16="http://schemas.microsoft.com/office/drawing/2014/main" id="{0690BFFB-FD12-8E4A-84DE-9C956BBD5ADB}"/>
              </a:ext>
            </a:extLst>
          </p:cNvPr>
          <p:cNvSpPr>
            <a:spLocks noGrp="1"/>
          </p:cNvSpPr>
          <p:nvPr>
            <p:ph type="sldNum" sz="quarter" idx="10"/>
          </p:nvPr>
        </p:nvSpPr>
        <p:spPr/>
        <p:txBody>
          <a:bodyPr/>
          <a:lstStyle/>
          <a:p>
            <a:fld id="{1FAA210B-82E4-D740-A1D4-408CB6227599}" type="slidenum">
              <a:rPr lang="en-US" smtClean="0"/>
              <a:t>26</a:t>
            </a:fld>
            <a:endParaRPr lang="en-US"/>
          </a:p>
        </p:txBody>
      </p:sp>
      <p:pic>
        <p:nvPicPr>
          <p:cNvPr id="6" name="Picture 5">
            <a:extLst>
              <a:ext uri="{FF2B5EF4-FFF2-40B4-BE49-F238E27FC236}">
                <a16:creationId xmlns:a16="http://schemas.microsoft.com/office/drawing/2014/main" id="{AD00B787-6152-2B44-A4EF-E5192A092DEC}"/>
              </a:ext>
            </a:extLst>
          </p:cNvPr>
          <p:cNvPicPr/>
          <p:nvPr/>
        </p:nvPicPr>
        <p:blipFill>
          <a:blip r:embed="rId2">
            <a:extLst>
              <a:ext uri="{28A0092B-C50C-407E-A947-70E740481C1C}">
                <a14:useLocalDpi xmlns:a14="http://schemas.microsoft.com/office/drawing/2010/main" val="0"/>
              </a:ext>
            </a:extLst>
          </a:blip>
          <a:stretch>
            <a:fillRect/>
          </a:stretch>
        </p:blipFill>
        <p:spPr>
          <a:xfrm>
            <a:off x="3276600" y="1437050"/>
            <a:ext cx="7132320" cy="5257800"/>
          </a:xfrm>
          <a:prstGeom prst="rect">
            <a:avLst/>
          </a:prstGeom>
        </p:spPr>
      </p:pic>
      <p:sp>
        <p:nvSpPr>
          <p:cNvPr id="4" name="Rectangle 3">
            <a:extLst>
              <a:ext uri="{FF2B5EF4-FFF2-40B4-BE49-F238E27FC236}">
                <a16:creationId xmlns:a16="http://schemas.microsoft.com/office/drawing/2014/main" id="{CD325FD3-32B1-2045-A761-4528DB7A20C7}"/>
              </a:ext>
            </a:extLst>
          </p:cNvPr>
          <p:cNvSpPr/>
          <p:nvPr/>
        </p:nvSpPr>
        <p:spPr bwMode="auto">
          <a:xfrm>
            <a:off x="4648200" y="1371600"/>
            <a:ext cx="762000" cy="28956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TextBox 7">
            <a:extLst>
              <a:ext uri="{FF2B5EF4-FFF2-40B4-BE49-F238E27FC236}">
                <a16:creationId xmlns:a16="http://schemas.microsoft.com/office/drawing/2014/main" id="{FF2B6933-EF8D-CF4D-8400-B2B6540E0097}"/>
              </a:ext>
            </a:extLst>
          </p:cNvPr>
          <p:cNvSpPr txBox="1"/>
          <p:nvPr/>
        </p:nvSpPr>
        <p:spPr>
          <a:xfrm>
            <a:off x="3429000" y="937736"/>
            <a:ext cx="7010400" cy="738664"/>
          </a:xfrm>
          <a:prstGeom prst="rect">
            <a:avLst/>
          </a:prstGeom>
          <a:noFill/>
        </p:spPr>
        <p:txBody>
          <a:bodyPr wrap="square" rtlCol="0">
            <a:spAutoFit/>
          </a:bodyPr>
          <a:lstStyle/>
          <a:p>
            <a:r>
              <a:rPr lang="en-US" sz="1400" dirty="0"/>
              <a:t>Solar PV, power electronics, fuel cells, energy storage, EV charging, tracking systems, energy management systems (CVR/VVO/DRMS/DERMS/VPP), control systems, metering, trading systems, blockchain, AI/ML/Analytics, and green hydrogen.</a:t>
            </a:r>
          </a:p>
        </p:txBody>
      </p:sp>
    </p:spTree>
    <p:extLst>
      <p:ext uri="{BB962C8B-B14F-4D97-AF65-F5344CB8AC3E}">
        <p14:creationId xmlns:p14="http://schemas.microsoft.com/office/powerpoint/2010/main" val="2477111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A26D-D7CE-C648-A6F1-09C5B0744816}"/>
              </a:ext>
            </a:extLst>
          </p:cNvPr>
          <p:cNvSpPr>
            <a:spLocks noGrp="1"/>
          </p:cNvSpPr>
          <p:nvPr>
            <p:ph type="title"/>
          </p:nvPr>
        </p:nvSpPr>
        <p:spPr/>
        <p:txBody>
          <a:bodyPr/>
          <a:lstStyle/>
          <a:p>
            <a:r>
              <a:rPr lang="en-US" dirty="0"/>
              <a:t>Smart Utilities Lab</a:t>
            </a:r>
          </a:p>
        </p:txBody>
      </p:sp>
      <p:sp>
        <p:nvSpPr>
          <p:cNvPr id="3" name="Slide Number Placeholder 2">
            <a:extLst>
              <a:ext uri="{FF2B5EF4-FFF2-40B4-BE49-F238E27FC236}">
                <a16:creationId xmlns:a16="http://schemas.microsoft.com/office/drawing/2014/main" id="{0690BFFB-FD12-8E4A-84DE-9C956BBD5ADB}"/>
              </a:ext>
            </a:extLst>
          </p:cNvPr>
          <p:cNvSpPr>
            <a:spLocks noGrp="1"/>
          </p:cNvSpPr>
          <p:nvPr>
            <p:ph type="sldNum" sz="quarter" idx="10"/>
          </p:nvPr>
        </p:nvSpPr>
        <p:spPr/>
        <p:txBody>
          <a:bodyPr/>
          <a:lstStyle/>
          <a:p>
            <a:fld id="{1FAA210B-82E4-D740-A1D4-408CB6227599}" type="slidenum">
              <a:rPr lang="en-US" smtClean="0"/>
              <a:t>27</a:t>
            </a:fld>
            <a:endParaRPr lang="en-US"/>
          </a:p>
        </p:txBody>
      </p:sp>
      <p:pic>
        <p:nvPicPr>
          <p:cNvPr id="7" name="Picture 6">
            <a:extLst>
              <a:ext uri="{FF2B5EF4-FFF2-40B4-BE49-F238E27FC236}">
                <a16:creationId xmlns:a16="http://schemas.microsoft.com/office/drawing/2014/main" id="{1128F91A-A0E8-0E43-98DD-18D9DD04F91D}"/>
              </a:ext>
            </a:extLst>
          </p:cNvPr>
          <p:cNvPicPr>
            <a:picLocks noChangeAspect="1"/>
          </p:cNvPicPr>
          <p:nvPr/>
        </p:nvPicPr>
        <p:blipFill>
          <a:blip r:embed="rId2"/>
          <a:stretch>
            <a:fillRect/>
          </a:stretch>
        </p:blipFill>
        <p:spPr>
          <a:xfrm>
            <a:off x="3660776" y="1600200"/>
            <a:ext cx="6397625" cy="2971800"/>
          </a:xfrm>
          <a:prstGeom prst="rect">
            <a:avLst/>
          </a:prstGeom>
        </p:spPr>
      </p:pic>
      <p:pic>
        <p:nvPicPr>
          <p:cNvPr id="9" name="Picture 8">
            <a:extLst>
              <a:ext uri="{FF2B5EF4-FFF2-40B4-BE49-F238E27FC236}">
                <a16:creationId xmlns:a16="http://schemas.microsoft.com/office/drawing/2014/main" id="{4DFE77F5-731E-E443-A5E1-73BFF05C99DD}"/>
              </a:ext>
            </a:extLst>
          </p:cNvPr>
          <p:cNvPicPr>
            <a:picLocks noChangeAspect="1"/>
          </p:cNvPicPr>
          <p:nvPr/>
        </p:nvPicPr>
        <p:blipFill>
          <a:blip r:embed="rId3"/>
          <a:stretch>
            <a:fillRect/>
          </a:stretch>
        </p:blipFill>
        <p:spPr>
          <a:xfrm>
            <a:off x="3352800" y="3511701"/>
            <a:ext cx="4454200" cy="2971981"/>
          </a:xfrm>
          <a:prstGeom prst="rect">
            <a:avLst/>
          </a:prstGeom>
        </p:spPr>
      </p:pic>
      <p:pic>
        <p:nvPicPr>
          <p:cNvPr id="11" name="Picture 10">
            <a:extLst>
              <a:ext uri="{FF2B5EF4-FFF2-40B4-BE49-F238E27FC236}">
                <a16:creationId xmlns:a16="http://schemas.microsoft.com/office/drawing/2014/main" id="{745A762D-8F72-A84C-B9B8-E62ABC039CBA}"/>
              </a:ext>
            </a:extLst>
          </p:cNvPr>
          <p:cNvPicPr>
            <a:picLocks noChangeAspect="1"/>
          </p:cNvPicPr>
          <p:nvPr/>
        </p:nvPicPr>
        <p:blipFill>
          <a:blip r:embed="rId4"/>
          <a:stretch>
            <a:fillRect/>
          </a:stretch>
        </p:blipFill>
        <p:spPr>
          <a:xfrm>
            <a:off x="7086601" y="3886201"/>
            <a:ext cx="3442047" cy="2245841"/>
          </a:xfrm>
          <a:prstGeom prst="rect">
            <a:avLst/>
          </a:prstGeom>
        </p:spPr>
      </p:pic>
      <p:sp>
        <p:nvSpPr>
          <p:cNvPr id="4" name="Rectangle 3">
            <a:extLst>
              <a:ext uri="{FF2B5EF4-FFF2-40B4-BE49-F238E27FC236}">
                <a16:creationId xmlns:a16="http://schemas.microsoft.com/office/drawing/2014/main" id="{27668B90-0A43-3A4D-A9F1-13B5DCFD17E6}"/>
              </a:ext>
            </a:extLst>
          </p:cNvPr>
          <p:cNvSpPr/>
          <p:nvPr/>
        </p:nvSpPr>
        <p:spPr>
          <a:xfrm>
            <a:off x="3352800" y="685546"/>
            <a:ext cx="7175847" cy="954107"/>
          </a:xfrm>
          <a:prstGeom prst="rect">
            <a:avLst/>
          </a:prstGeom>
        </p:spPr>
        <p:txBody>
          <a:bodyPr wrap="square">
            <a:spAutoFit/>
          </a:bodyPr>
          <a:lstStyle/>
          <a:p>
            <a:r>
              <a:rPr lang="en-US" sz="1400" dirty="0"/>
              <a:t>Smart grid management (Sub/Transformers/Distribution-Wires, meters), energy management systems (V2G / CVR / VVO / DR / DER / VPP), control systems, energy storage, EV charging, metering, trading systems, blockchain, AI / ML / Analytics, communications networks, cybersecurity.</a:t>
            </a:r>
          </a:p>
        </p:txBody>
      </p:sp>
    </p:spTree>
    <p:extLst>
      <p:ext uri="{BB962C8B-B14F-4D97-AF65-F5344CB8AC3E}">
        <p14:creationId xmlns:p14="http://schemas.microsoft.com/office/powerpoint/2010/main" val="3793172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D0922F3-829A-264F-BD0F-5230E7D9B086}"/>
              </a:ext>
            </a:extLst>
          </p:cNvPr>
          <p:cNvPicPr>
            <a:picLocks noChangeAspect="1"/>
          </p:cNvPicPr>
          <p:nvPr/>
        </p:nvPicPr>
        <p:blipFill>
          <a:blip r:embed="rId2"/>
          <a:stretch>
            <a:fillRect/>
          </a:stretch>
        </p:blipFill>
        <p:spPr>
          <a:xfrm>
            <a:off x="3657600" y="978159"/>
            <a:ext cx="4953000" cy="4030271"/>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568CA26D-D7CE-C648-A6F1-09C5B0744816}"/>
              </a:ext>
            </a:extLst>
          </p:cNvPr>
          <p:cNvSpPr>
            <a:spLocks noGrp="1"/>
          </p:cNvSpPr>
          <p:nvPr>
            <p:ph type="title"/>
          </p:nvPr>
        </p:nvSpPr>
        <p:spPr/>
        <p:txBody>
          <a:bodyPr/>
          <a:lstStyle/>
          <a:p>
            <a:r>
              <a:rPr lang="en-US" dirty="0"/>
              <a:t>Smart CAV Lab</a:t>
            </a:r>
          </a:p>
        </p:txBody>
      </p:sp>
      <p:sp>
        <p:nvSpPr>
          <p:cNvPr id="3" name="Slide Number Placeholder 2">
            <a:extLst>
              <a:ext uri="{FF2B5EF4-FFF2-40B4-BE49-F238E27FC236}">
                <a16:creationId xmlns:a16="http://schemas.microsoft.com/office/drawing/2014/main" id="{0690BFFB-FD12-8E4A-84DE-9C956BBD5ADB}"/>
              </a:ext>
            </a:extLst>
          </p:cNvPr>
          <p:cNvSpPr>
            <a:spLocks noGrp="1"/>
          </p:cNvSpPr>
          <p:nvPr>
            <p:ph type="sldNum" sz="quarter" idx="10"/>
          </p:nvPr>
        </p:nvSpPr>
        <p:spPr/>
        <p:txBody>
          <a:bodyPr/>
          <a:lstStyle/>
          <a:p>
            <a:fld id="{1FAA210B-82E4-D740-A1D4-408CB6227599}" type="slidenum">
              <a:rPr lang="en-US" smtClean="0"/>
              <a:t>28</a:t>
            </a:fld>
            <a:endParaRPr lang="en-US"/>
          </a:p>
        </p:txBody>
      </p:sp>
      <p:pic>
        <p:nvPicPr>
          <p:cNvPr id="10" name="Picture 9">
            <a:extLst>
              <a:ext uri="{FF2B5EF4-FFF2-40B4-BE49-F238E27FC236}">
                <a16:creationId xmlns:a16="http://schemas.microsoft.com/office/drawing/2014/main" id="{8601628E-2E89-EC40-8D7C-FAC350F7EFDB}"/>
              </a:ext>
            </a:extLst>
          </p:cNvPr>
          <p:cNvPicPr>
            <a:picLocks noChangeAspect="1"/>
          </p:cNvPicPr>
          <p:nvPr/>
        </p:nvPicPr>
        <p:blipFill>
          <a:blip r:embed="rId3"/>
          <a:stretch>
            <a:fillRect/>
          </a:stretch>
        </p:blipFill>
        <p:spPr>
          <a:xfrm>
            <a:off x="3276601" y="2993294"/>
            <a:ext cx="7238999" cy="3196648"/>
          </a:xfrm>
          <a:prstGeom prst="rect">
            <a:avLst/>
          </a:prstGeom>
        </p:spPr>
      </p:pic>
      <p:pic>
        <p:nvPicPr>
          <p:cNvPr id="13" name="Picture 12">
            <a:extLst>
              <a:ext uri="{FF2B5EF4-FFF2-40B4-BE49-F238E27FC236}">
                <a16:creationId xmlns:a16="http://schemas.microsoft.com/office/drawing/2014/main" id="{8703BB9A-24A1-3E42-AD8F-8698532FF504}"/>
              </a:ext>
            </a:extLst>
          </p:cNvPr>
          <p:cNvPicPr>
            <a:picLocks noChangeAspect="1"/>
          </p:cNvPicPr>
          <p:nvPr/>
        </p:nvPicPr>
        <p:blipFill>
          <a:blip r:embed="rId4"/>
          <a:stretch>
            <a:fillRect/>
          </a:stretch>
        </p:blipFill>
        <p:spPr>
          <a:xfrm>
            <a:off x="6019800" y="926704"/>
            <a:ext cx="4114800" cy="2143125"/>
          </a:xfrm>
          <a:prstGeom prst="rect">
            <a:avLst/>
          </a:prstGeom>
        </p:spPr>
      </p:pic>
    </p:spTree>
    <p:extLst>
      <p:ext uri="{BB962C8B-B14F-4D97-AF65-F5344CB8AC3E}">
        <p14:creationId xmlns:p14="http://schemas.microsoft.com/office/powerpoint/2010/main" val="1495583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A26D-D7CE-C648-A6F1-09C5B0744816}"/>
              </a:ext>
            </a:extLst>
          </p:cNvPr>
          <p:cNvSpPr>
            <a:spLocks noGrp="1"/>
          </p:cNvSpPr>
          <p:nvPr>
            <p:ph type="title"/>
          </p:nvPr>
        </p:nvSpPr>
        <p:spPr/>
        <p:txBody>
          <a:bodyPr/>
          <a:lstStyle/>
          <a:p>
            <a:r>
              <a:rPr lang="en-US" dirty="0"/>
              <a:t>100 miles RR &lt;-&gt; SM CAV Lab</a:t>
            </a:r>
          </a:p>
        </p:txBody>
      </p:sp>
      <p:sp>
        <p:nvSpPr>
          <p:cNvPr id="3" name="Slide Number Placeholder 2">
            <a:extLst>
              <a:ext uri="{FF2B5EF4-FFF2-40B4-BE49-F238E27FC236}">
                <a16:creationId xmlns:a16="http://schemas.microsoft.com/office/drawing/2014/main" id="{0690BFFB-FD12-8E4A-84DE-9C956BBD5ADB}"/>
              </a:ext>
            </a:extLst>
          </p:cNvPr>
          <p:cNvSpPr>
            <a:spLocks noGrp="1"/>
          </p:cNvSpPr>
          <p:nvPr>
            <p:ph type="sldNum" sz="quarter" idx="10"/>
          </p:nvPr>
        </p:nvSpPr>
        <p:spPr/>
        <p:txBody>
          <a:bodyPr/>
          <a:lstStyle/>
          <a:p>
            <a:fld id="{1FAA210B-82E4-D740-A1D4-408CB6227599}" type="slidenum">
              <a:rPr lang="en-US" smtClean="0"/>
              <a:t>29</a:t>
            </a:fld>
            <a:endParaRPr lang="en-US"/>
          </a:p>
        </p:txBody>
      </p:sp>
      <p:pic>
        <p:nvPicPr>
          <p:cNvPr id="5" name="Picture 4">
            <a:extLst>
              <a:ext uri="{FF2B5EF4-FFF2-40B4-BE49-F238E27FC236}">
                <a16:creationId xmlns:a16="http://schemas.microsoft.com/office/drawing/2014/main" id="{317F0653-360E-3647-BA41-82AA0C4110DD}"/>
              </a:ext>
            </a:extLst>
          </p:cNvPr>
          <p:cNvPicPr>
            <a:picLocks noChangeAspect="1"/>
          </p:cNvPicPr>
          <p:nvPr/>
        </p:nvPicPr>
        <p:blipFill>
          <a:blip r:embed="rId2"/>
          <a:stretch>
            <a:fillRect/>
          </a:stretch>
        </p:blipFill>
        <p:spPr>
          <a:xfrm>
            <a:off x="3250870" y="1143000"/>
            <a:ext cx="7364370" cy="5242560"/>
          </a:xfrm>
          <a:prstGeom prst="rect">
            <a:avLst/>
          </a:prstGeom>
        </p:spPr>
      </p:pic>
    </p:spTree>
    <p:extLst>
      <p:ext uri="{BB962C8B-B14F-4D97-AF65-F5344CB8AC3E}">
        <p14:creationId xmlns:p14="http://schemas.microsoft.com/office/powerpoint/2010/main" val="422762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838200" y="81704"/>
            <a:ext cx="11216779" cy="524107"/>
          </a:xfrm>
        </p:spPr>
        <p:txBody>
          <a:bodyPr/>
          <a:lstStyle/>
          <a:p>
            <a:r>
              <a:rPr lang="en-US" altLang="en-US" b="1" dirty="0"/>
              <a:t>2.  CHC Meeting Call to Order, Intros, About the CHC</a:t>
            </a:r>
            <a:br>
              <a:rPr lang="en-US" altLang="en-US" sz="2800" b="1" dirty="0"/>
            </a:br>
            <a:r>
              <a:rPr lang="en-US" altLang="en-US" sz="2800" dirty="0"/>
              <a:t>Eric Harper (Snap One)</a:t>
            </a:r>
            <a:br>
              <a:rPr lang="en-US" altLang="en-US" sz="2800" dirty="0"/>
            </a:br>
            <a:endParaRPr lang="en-US" altLang="en-US" sz="1800" dirty="0"/>
          </a:p>
        </p:txBody>
      </p:sp>
      <p:sp>
        <p:nvSpPr>
          <p:cNvPr id="5" name="Content Placeholder 1"/>
          <p:cNvSpPr txBox="1">
            <a:spLocks noChangeArrowheads="1"/>
          </p:cNvSpPr>
          <p:nvPr/>
        </p:nvSpPr>
        <p:spPr>
          <a:xfrm>
            <a:off x="833389" y="5260396"/>
            <a:ext cx="10914344"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400" dirty="0"/>
              <a:t>Established in 2004, the CABA Connected Home Council initiates and reviews projects that relate to connected home and multiple dwelling unit technologies and applications.  The Council also examines industry opportunities that can accelerate the adoption of new technologies, consumer electronics and broadband services within the burgeoning connected home market. </a:t>
            </a:r>
            <a:r>
              <a:rPr lang="en-US" altLang="en-US" sz="1400" dirty="0">
                <a:hlinkClick r:id="rId2"/>
              </a:rPr>
              <a:t>www.caba.org/chc</a:t>
            </a:r>
            <a:r>
              <a:rPr lang="en-US" altLang="en-US" sz="1400" dirty="0"/>
              <a:t> </a:t>
            </a:r>
          </a:p>
        </p:txBody>
      </p:sp>
      <p:sp>
        <p:nvSpPr>
          <p:cNvPr id="6" name="Rectangle 5">
            <a:extLst>
              <a:ext uri="{FF2B5EF4-FFF2-40B4-BE49-F238E27FC236}">
                <a16:creationId xmlns:a16="http://schemas.microsoft.com/office/drawing/2014/main" id="{D21C2CC5-A009-4E29-B96B-9E272F027CB7}"/>
              </a:ext>
            </a:extLst>
          </p:cNvPr>
          <p:cNvSpPr>
            <a:spLocks noChangeArrowheads="1"/>
          </p:cNvSpPr>
          <p:nvPr/>
        </p:nvSpPr>
        <p:spPr bwMode="auto">
          <a:xfrm>
            <a:off x="743215" y="3000779"/>
            <a:ext cx="2655032"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Eric Harper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SVP, Product Marketing &amp; </a:t>
            </a:r>
            <a:r>
              <a:rPr lang="fr-FR" altLang="en-US" sz="1600" dirty="0" err="1">
                <a:solidFill>
                  <a:schemeClr val="tx1"/>
                </a:solidFill>
                <a:ea typeface="SimSun" pitchFamily="2" charset="-122"/>
                <a:cs typeface="Arial" pitchFamily="34" charset="0"/>
              </a:rPr>
              <a:t>Markets</a:t>
            </a:r>
            <a:endParaRPr lang="fr-FR" altLang="en-US" sz="1600" dirty="0">
              <a:solidFill>
                <a:schemeClr val="tx1"/>
              </a:solidFill>
              <a:ea typeface="SimSun" pitchFamily="2" charset="-122"/>
              <a:cs typeface="Arial" pitchFamily="34" charset="0"/>
            </a:endParaRP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Snap One</a:t>
            </a:r>
          </a:p>
        </p:txBody>
      </p:sp>
      <p:sp>
        <p:nvSpPr>
          <p:cNvPr id="7" name="Rectangle 5">
            <a:extLst>
              <a:ext uri="{FF2B5EF4-FFF2-40B4-BE49-F238E27FC236}">
                <a16:creationId xmlns:a16="http://schemas.microsoft.com/office/drawing/2014/main" id="{A87F1D57-3657-433A-BB28-E6927B4FD7F3}"/>
              </a:ext>
            </a:extLst>
          </p:cNvPr>
          <p:cNvSpPr>
            <a:spLocks noChangeArrowheads="1"/>
          </p:cNvSpPr>
          <p:nvPr/>
        </p:nvSpPr>
        <p:spPr bwMode="auto">
          <a:xfrm>
            <a:off x="6546309" y="2978296"/>
            <a:ext cx="2645028" cy="1077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Jim Hunter</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sym typeface="Arial" pitchFamily="34" charset="0"/>
              </a:rPr>
              <a:t>Chief Technology Officer</a:t>
            </a:r>
            <a:endParaRPr lang="fr-FR" altLang="en-US" sz="1600" dirty="0">
              <a:solidFill>
                <a:schemeClr val="tx1"/>
              </a:solidFill>
              <a:ea typeface="SimSun" pitchFamily="2" charset="-122"/>
              <a:cs typeface="Arial" pitchFamily="34" charset="0"/>
            </a:endParaRPr>
          </a:p>
          <a:p>
            <a:pPr eaLnBrk="1" hangingPunct="1">
              <a:lnSpc>
                <a:spcPct val="100000"/>
              </a:lnSpc>
              <a:spcBef>
                <a:spcPct val="0"/>
              </a:spcBef>
              <a:buFont typeface="Arial" pitchFamily="34" charset="0"/>
              <a:buNone/>
            </a:pPr>
            <a:r>
              <a:rPr lang="en-US" sz="1600" dirty="0">
                <a:solidFill>
                  <a:schemeClr val="tx1"/>
                </a:solidFill>
                <a:ea typeface="SimSun" pitchFamily="2" charset="-122"/>
                <a:cs typeface="Arial" pitchFamily="34" charset="0"/>
              </a:rPr>
              <a:t>Delos Living LLC	</a:t>
            </a:r>
            <a:endParaRPr lang="en-CA" altLang="en-US" sz="1600" dirty="0">
              <a:solidFill>
                <a:schemeClr val="tx1"/>
              </a:solidFill>
              <a:ea typeface="SimSun" pitchFamily="2" charset="-122"/>
              <a:cs typeface="Arial" pitchFamily="34" charset="0"/>
            </a:endParaRPr>
          </a:p>
        </p:txBody>
      </p:sp>
      <p:sp>
        <p:nvSpPr>
          <p:cNvPr id="11" name="Rectangle 5">
            <a:extLst>
              <a:ext uri="{FF2B5EF4-FFF2-40B4-BE49-F238E27FC236}">
                <a16:creationId xmlns:a16="http://schemas.microsoft.com/office/drawing/2014/main" id="{17E112E7-9901-4537-9827-6478B4C02EC2}"/>
              </a:ext>
            </a:extLst>
          </p:cNvPr>
          <p:cNvSpPr>
            <a:spLocks noChangeArrowheads="1"/>
          </p:cNvSpPr>
          <p:nvPr/>
        </p:nvSpPr>
        <p:spPr bwMode="auto">
          <a:xfrm>
            <a:off x="3625262" y="2978296"/>
            <a:ext cx="2247989"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Byron BeMiller</a:t>
            </a:r>
          </a:p>
          <a:p>
            <a:pPr eaLnBrk="1" hangingPunct="1">
              <a:lnSpc>
                <a:spcPct val="100000"/>
              </a:lnSpc>
              <a:spcBef>
                <a:spcPct val="0"/>
              </a:spcBef>
              <a:buFont typeface="Arial" pitchFamily="34" charset="0"/>
              <a:buNone/>
            </a:pPr>
            <a:r>
              <a:rPr lang="en-CA" altLang="en-US" sz="1600" dirty="0">
                <a:solidFill>
                  <a:schemeClr val="tx1"/>
                </a:solidFill>
                <a:ea typeface="SimSun" pitchFamily="2" charset="-122"/>
                <a:cs typeface="Arial" pitchFamily="34" charset="0"/>
                <a:sym typeface="Arial" pitchFamily="34" charset="0"/>
              </a:rPr>
              <a:t>Director, Wireless Marketing</a:t>
            </a:r>
          </a:p>
          <a:p>
            <a:pPr eaLnBrk="1" hangingPunct="1">
              <a:lnSpc>
                <a:spcPct val="100000"/>
              </a:lnSpc>
              <a:spcBef>
                <a:spcPct val="0"/>
              </a:spcBef>
              <a:buFont typeface="Arial" pitchFamily="34" charset="0"/>
              <a:buNone/>
            </a:pPr>
            <a:r>
              <a:rPr lang="en-US" altLang="en-US" sz="1600" dirty="0" err="1">
                <a:solidFill>
                  <a:schemeClr val="tx1"/>
                </a:solidFill>
                <a:ea typeface="SimSun" pitchFamily="2" charset="-122"/>
                <a:cs typeface="Arial" pitchFamily="34" charset="0"/>
              </a:rPr>
              <a:t>Semtech</a:t>
            </a:r>
            <a:r>
              <a:rPr lang="en-US" altLang="en-US" sz="1600" dirty="0">
                <a:solidFill>
                  <a:schemeClr val="tx1"/>
                </a:solidFill>
                <a:ea typeface="SimSun" pitchFamily="2" charset="-122"/>
                <a:cs typeface="Arial" pitchFamily="34" charset="0"/>
              </a:rPr>
              <a:t> Corporation </a:t>
            </a:r>
            <a:endParaRPr lang="en-CA" altLang="en-US" sz="1600" dirty="0">
              <a:solidFill>
                <a:schemeClr val="tx1"/>
              </a:solidFill>
              <a:ea typeface="SimSun" pitchFamily="2" charset="-122"/>
              <a:cs typeface="Arial" pitchFamily="34" charset="0"/>
            </a:endParaRPr>
          </a:p>
        </p:txBody>
      </p:sp>
      <p:pic>
        <p:nvPicPr>
          <p:cNvPr id="15" name="Picture 2">
            <a:extLst>
              <a:ext uri="{FF2B5EF4-FFF2-40B4-BE49-F238E27FC236}">
                <a16:creationId xmlns:a16="http://schemas.microsoft.com/office/drawing/2014/main" id="{FDCC096D-8E97-44D4-BEA2-3628AFB419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63" b="27970"/>
          <a:stretch/>
        </p:blipFill>
        <p:spPr bwMode="auto">
          <a:xfrm>
            <a:off x="6637277" y="1077791"/>
            <a:ext cx="1828800" cy="182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Delos™ to Open a Well Living Lab in Beijing, China | Business Wire">
            <a:extLst>
              <a:ext uri="{FF2B5EF4-FFF2-40B4-BE49-F238E27FC236}">
                <a16:creationId xmlns:a16="http://schemas.microsoft.com/office/drawing/2014/main" id="{0FBA190B-C0D5-42E9-9B88-E5BA1B458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311" y="4050257"/>
            <a:ext cx="1579992" cy="61245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5">
            <a:extLst>
              <a:ext uri="{FF2B5EF4-FFF2-40B4-BE49-F238E27FC236}">
                <a16:creationId xmlns:a16="http://schemas.microsoft.com/office/drawing/2014/main" id="{7A3DD77C-F4D1-4545-9802-4D2A6BDBF7AD}"/>
              </a:ext>
            </a:extLst>
          </p:cNvPr>
          <p:cNvSpPr>
            <a:spLocks noChangeArrowheads="1"/>
          </p:cNvSpPr>
          <p:nvPr/>
        </p:nvSpPr>
        <p:spPr bwMode="auto">
          <a:xfrm>
            <a:off x="9387081" y="2978296"/>
            <a:ext cx="2645028"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Charles Hume</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sym typeface="Arial" pitchFamily="34" charset="0"/>
              </a:rPr>
              <a:t>Director of Digital Power Technologies</a:t>
            </a:r>
            <a:endParaRPr lang="fr-FR" altLang="en-US" sz="1600" dirty="0">
              <a:solidFill>
                <a:schemeClr val="tx1"/>
              </a:solidFill>
              <a:ea typeface="SimSun" pitchFamily="2" charset="-122"/>
              <a:cs typeface="Arial" pitchFamily="34" charset="0"/>
            </a:endParaRPr>
          </a:p>
          <a:p>
            <a:pPr eaLnBrk="1" hangingPunct="1">
              <a:lnSpc>
                <a:spcPct val="100000"/>
              </a:lnSpc>
              <a:spcBef>
                <a:spcPct val="0"/>
              </a:spcBef>
              <a:buFont typeface="Arial" pitchFamily="34" charset="0"/>
              <a:buNone/>
            </a:pPr>
            <a:r>
              <a:rPr lang="en-US" sz="1600" dirty="0">
                <a:solidFill>
                  <a:schemeClr val="tx1"/>
                </a:solidFill>
                <a:ea typeface="SimSun" pitchFamily="2" charset="-122"/>
                <a:cs typeface="Arial" pitchFamily="34" charset="0"/>
              </a:rPr>
              <a:t>Southwire Company, LLC</a:t>
            </a:r>
            <a:endParaRPr lang="en-CA" altLang="en-US" sz="1600" dirty="0">
              <a:solidFill>
                <a:schemeClr val="tx1"/>
              </a:solidFill>
              <a:ea typeface="SimSun" pitchFamily="2" charset="-122"/>
              <a:cs typeface="Arial" pitchFamily="34" charset="0"/>
            </a:endParaRPr>
          </a:p>
        </p:txBody>
      </p:sp>
      <p:pic>
        <p:nvPicPr>
          <p:cNvPr id="29" name="Picture 2">
            <a:extLst>
              <a:ext uri="{FF2B5EF4-FFF2-40B4-BE49-F238E27FC236}">
                <a16:creationId xmlns:a16="http://schemas.microsoft.com/office/drawing/2014/main" id="{8FB6A66A-70E5-47C5-B63C-A76B06DB8D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70" t="9903" r="3614" b="25588"/>
          <a:stretch/>
        </p:blipFill>
        <p:spPr bwMode="auto">
          <a:xfrm>
            <a:off x="3731293" y="4300220"/>
            <a:ext cx="1652120" cy="52872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a:extLst>
              <a:ext uri="{FF2B5EF4-FFF2-40B4-BE49-F238E27FC236}">
                <a16:creationId xmlns:a16="http://schemas.microsoft.com/office/drawing/2014/main" id="{0594B47B-8C54-445C-9E42-7850FCDAF1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24" r="5050" b="27387"/>
          <a:stretch/>
        </p:blipFill>
        <p:spPr bwMode="auto">
          <a:xfrm>
            <a:off x="9447052" y="4271787"/>
            <a:ext cx="2300681" cy="6188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erson wearing a suit and tie&#10;&#10;Description automatically generated">
            <a:extLst>
              <a:ext uri="{FF2B5EF4-FFF2-40B4-BE49-F238E27FC236}">
                <a16:creationId xmlns:a16="http://schemas.microsoft.com/office/drawing/2014/main" id="{19BBACD6-5753-42DE-BEAE-69BDAF503898}"/>
              </a:ext>
            </a:extLst>
          </p:cNvPr>
          <p:cNvPicPr>
            <a:picLocks noChangeAspect="1"/>
          </p:cNvPicPr>
          <p:nvPr/>
        </p:nvPicPr>
        <p:blipFill rotWithShape="1">
          <a:blip r:embed="rId7"/>
          <a:srcRect b="18862"/>
          <a:stretch/>
        </p:blipFill>
        <p:spPr>
          <a:xfrm>
            <a:off x="3643437" y="1061571"/>
            <a:ext cx="1827832" cy="1853835"/>
          </a:xfrm>
          <a:prstGeom prst="rect">
            <a:avLst/>
          </a:prstGeom>
        </p:spPr>
      </p:pic>
      <p:pic>
        <p:nvPicPr>
          <p:cNvPr id="35" name="Picture 34" descr="A person posing for the camera&#10;&#10;Description automatically generated">
            <a:extLst>
              <a:ext uri="{FF2B5EF4-FFF2-40B4-BE49-F238E27FC236}">
                <a16:creationId xmlns:a16="http://schemas.microsoft.com/office/drawing/2014/main" id="{81F8D405-DC8B-4918-95E3-7B172FAD1A3C}"/>
              </a:ext>
            </a:extLst>
          </p:cNvPr>
          <p:cNvPicPr>
            <a:picLocks noChangeAspect="1"/>
          </p:cNvPicPr>
          <p:nvPr/>
        </p:nvPicPr>
        <p:blipFill rotWithShape="1">
          <a:blip r:embed="rId8"/>
          <a:srcRect b="20371"/>
          <a:stretch/>
        </p:blipFill>
        <p:spPr>
          <a:xfrm>
            <a:off x="9447052" y="1061571"/>
            <a:ext cx="1821889" cy="1837616"/>
          </a:xfrm>
          <a:prstGeom prst="rect">
            <a:avLst/>
          </a:prstGeom>
        </p:spPr>
      </p:pic>
      <p:pic>
        <p:nvPicPr>
          <p:cNvPr id="1026" name="Picture 2">
            <a:extLst>
              <a:ext uri="{FF2B5EF4-FFF2-40B4-BE49-F238E27FC236}">
                <a16:creationId xmlns:a16="http://schemas.microsoft.com/office/drawing/2014/main" id="{08527F38-23DD-483E-AD36-E521B1BF404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908" r="20563"/>
          <a:stretch/>
        </p:blipFill>
        <p:spPr bwMode="auto">
          <a:xfrm>
            <a:off x="849435" y="1038595"/>
            <a:ext cx="1846007" cy="1860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nap One logo">
            <a:extLst>
              <a:ext uri="{FF2B5EF4-FFF2-40B4-BE49-F238E27FC236}">
                <a16:creationId xmlns:a16="http://schemas.microsoft.com/office/drawing/2014/main" id="{7530C6F2-1178-4FCB-B31C-C79B83CE00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9435" y="4314027"/>
            <a:ext cx="774671" cy="77467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1">
            <a:extLst>
              <a:ext uri="{FF2B5EF4-FFF2-40B4-BE49-F238E27FC236}">
                <a16:creationId xmlns:a16="http://schemas.microsoft.com/office/drawing/2014/main" id="{45BC6615-33AD-4DC5-84E4-625EBEF7687D}"/>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3</a:t>
            </a:fld>
            <a:endParaRPr lang="en-US" sz="1200" dirty="0"/>
          </a:p>
        </p:txBody>
      </p:sp>
      <p:sp>
        <p:nvSpPr>
          <p:cNvPr id="21" name="Footer Placeholder 5">
            <a:extLst>
              <a:ext uri="{FF2B5EF4-FFF2-40B4-BE49-F238E27FC236}">
                <a16:creationId xmlns:a16="http://schemas.microsoft.com/office/drawing/2014/main" id="{89F0784B-B103-4FA9-88CA-37660A3C3BC7}"/>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22" name="Footer Placeholder 5">
            <a:extLst>
              <a:ext uri="{FF2B5EF4-FFF2-40B4-BE49-F238E27FC236}">
                <a16:creationId xmlns:a16="http://schemas.microsoft.com/office/drawing/2014/main" id="{7F7BFA3A-BC93-467F-8F8C-E5B34A9B126B}"/>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23" name="Picture 2">
            <a:extLst>
              <a:ext uri="{FF2B5EF4-FFF2-40B4-BE49-F238E27FC236}">
                <a16:creationId xmlns:a16="http://schemas.microsoft.com/office/drawing/2014/main" id="{6BCCEFA5-4C21-41C2-A1D5-A56DFE5203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2D4B23-0211-6C47-9BF3-FDCC764AC4B0}"/>
              </a:ext>
            </a:extLst>
          </p:cNvPr>
          <p:cNvPicPr>
            <a:picLocks noChangeAspect="1"/>
          </p:cNvPicPr>
          <p:nvPr/>
        </p:nvPicPr>
        <p:blipFill>
          <a:blip r:embed="rId2"/>
          <a:stretch>
            <a:fillRect/>
          </a:stretch>
        </p:blipFill>
        <p:spPr>
          <a:xfrm>
            <a:off x="3292353" y="990600"/>
            <a:ext cx="7218946" cy="2438400"/>
          </a:xfrm>
          <a:prstGeom prst="rect">
            <a:avLst/>
          </a:prstGeom>
        </p:spPr>
      </p:pic>
      <p:sp>
        <p:nvSpPr>
          <p:cNvPr id="2" name="Title 1">
            <a:extLst>
              <a:ext uri="{FF2B5EF4-FFF2-40B4-BE49-F238E27FC236}">
                <a16:creationId xmlns:a16="http://schemas.microsoft.com/office/drawing/2014/main" id="{568CA26D-D7CE-C648-A6F1-09C5B0744816}"/>
              </a:ext>
            </a:extLst>
          </p:cNvPr>
          <p:cNvSpPr>
            <a:spLocks noGrp="1"/>
          </p:cNvSpPr>
          <p:nvPr>
            <p:ph type="title"/>
          </p:nvPr>
        </p:nvSpPr>
        <p:spPr/>
        <p:txBody>
          <a:bodyPr/>
          <a:lstStyle/>
          <a:p>
            <a:r>
              <a:rPr lang="en-US" dirty="0"/>
              <a:t>Smart DRONE/VTOL Lab</a:t>
            </a:r>
          </a:p>
        </p:txBody>
      </p:sp>
      <p:sp>
        <p:nvSpPr>
          <p:cNvPr id="3" name="Slide Number Placeholder 2">
            <a:extLst>
              <a:ext uri="{FF2B5EF4-FFF2-40B4-BE49-F238E27FC236}">
                <a16:creationId xmlns:a16="http://schemas.microsoft.com/office/drawing/2014/main" id="{0690BFFB-FD12-8E4A-84DE-9C956BBD5ADB}"/>
              </a:ext>
            </a:extLst>
          </p:cNvPr>
          <p:cNvSpPr>
            <a:spLocks noGrp="1"/>
          </p:cNvSpPr>
          <p:nvPr>
            <p:ph type="sldNum" sz="quarter" idx="10"/>
          </p:nvPr>
        </p:nvSpPr>
        <p:spPr/>
        <p:txBody>
          <a:bodyPr/>
          <a:lstStyle/>
          <a:p>
            <a:fld id="{1FAA210B-82E4-D740-A1D4-408CB6227599}" type="slidenum">
              <a:rPr lang="en-US" smtClean="0"/>
              <a:t>30</a:t>
            </a:fld>
            <a:endParaRPr lang="en-US"/>
          </a:p>
        </p:txBody>
      </p:sp>
      <p:pic>
        <p:nvPicPr>
          <p:cNvPr id="7" name="Picture 6">
            <a:extLst>
              <a:ext uri="{FF2B5EF4-FFF2-40B4-BE49-F238E27FC236}">
                <a16:creationId xmlns:a16="http://schemas.microsoft.com/office/drawing/2014/main" id="{559A34B4-E074-904D-832E-7BAF5608F9AB}"/>
              </a:ext>
            </a:extLst>
          </p:cNvPr>
          <p:cNvPicPr>
            <a:picLocks noChangeAspect="1"/>
          </p:cNvPicPr>
          <p:nvPr/>
        </p:nvPicPr>
        <p:blipFill>
          <a:blip r:embed="rId3"/>
          <a:stretch>
            <a:fillRect/>
          </a:stretch>
        </p:blipFill>
        <p:spPr>
          <a:xfrm>
            <a:off x="3276601" y="2895600"/>
            <a:ext cx="7261369" cy="2778618"/>
          </a:xfrm>
          <a:prstGeom prst="rect">
            <a:avLst/>
          </a:prstGeom>
        </p:spPr>
      </p:pic>
      <p:pic>
        <p:nvPicPr>
          <p:cNvPr id="8" name="Picture 7">
            <a:extLst>
              <a:ext uri="{FF2B5EF4-FFF2-40B4-BE49-F238E27FC236}">
                <a16:creationId xmlns:a16="http://schemas.microsoft.com/office/drawing/2014/main" id="{088C0752-C544-774F-B269-AAC0ECF502D2}"/>
              </a:ext>
            </a:extLst>
          </p:cNvPr>
          <p:cNvPicPr>
            <a:picLocks noChangeAspect="1"/>
          </p:cNvPicPr>
          <p:nvPr/>
        </p:nvPicPr>
        <p:blipFill>
          <a:blip r:embed="rId4"/>
          <a:stretch>
            <a:fillRect/>
          </a:stretch>
        </p:blipFill>
        <p:spPr>
          <a:xfrm>
            <a:off x="3505200" y="4387131"/>
            <a:ext cx="2971800" cy="2269375"/>
          </a:xfrm>
          <a:prstGeom prst="rect">
            <a:avLst/>
          </a:prstGeom>
        </p:spPr>
      </p:pic>
      <p:sp>
        <p:nvSpPr>
          <p:cNvPr id="4" name="Rectangle 3">
            <a:extLst>
              <a:ext uri="{FF2B5EF4-FFF2-40B4-BE49-F238E27FC236}">
                <a16:creationId xmlns:a16="http://schemas.microsoft.com/office/drawing/2014/main" id="{7D2A45E6-BCC2-3F4A-A105-8C266E79CFDC}"/>
              </a:ext>
            </a:extLst>
          </p:cNvPr>
          <p:cNvSpPr/>
          <p:nvPr/>
        </p:nvSpPr>
        <p:spPr>
          <a:xfrm>
            <a:off x="6477001" y="5753562"/>
            <a:ext cx="4060969" cy="954107"/>
          </a:xfrm>
          <a:prstGeom prst="rect">
            <a:avLst/>
          </a:prstGeom>
        </p:spPr>
        <p:txBody>
          <a:bodyPr wrap="square">
            <a:spAutoFit/>
          </a:bodyPr>
          <a:lstStyle/>
          <a:p>
            <a:r>
              <a:rPr lang="en-US" sz="1400" dirty="0"/>
              <a:t>New runway and hangar materials, DRONE / VTOL pads and recharge microgrids, drones with sensors, solar PV and energy storage, LED lights and smart buildings.</a:t>
            </a:r>
          </a:p>
        </p:txBody>
      </p:sp>
    </p:spTree>
    <p:extLst>
      <p:ext uri="{BB962C8B-B14F-4D97-AF65-F5344CB8AC3E}">
        <p14:creationId xmlns:p14="http://schemas.microsoft.com/office/powerpoint/2010/main" val="4117339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CA26D-D7CE-C648-A6F1-09C5B0744816}"/>
              </a:ext>
            </a:extLst>
          </p:cNvPr>
          <p:cNvSpPr>
            <a:spLocks noGrp="1"/>
          </p:cNvSpPr>
          <p:nvPr>
            <p:ph type="title"/>
          </p:nvPr>
        </p:nvSpPr>
        <p:spPr/>
        <p:txBody>
          <a:bodyPr/>
          <a:lstStyle/>
          <a:p>
            <a:r>
              <a:rPr lang="en-US" dirty="0"/>
              <a:t>Smart Networks Lab</a:t>
            </a:r>
          </a:p>
        </p:txBody>
      </p:sp>
      <p:sp>
        <p:nvSpPr>
          <p:cNvPr id="3" name="Slide Number Placeholder 2">
            <a:extLst>
              <a:ext uri="{FF2B5EF4-FFF2-40B4-BE49-F238E27FC236}">
                <a16:creationId xmlns:a16="http://schemas.microsoft.com/office/drawing/2014/main" id="{0690BFFB-FD12-8E4A-84DE-9C956BBD5ADB}"/>
              </a:ext>
            </a:extLst>
          </p:cNvPr>
          <p:cNvSpPr>
            <a:spLocks noGrp="1"/>
          </p:cNvSpPr>
          <p:nvPr>
            <p:ph type="sldNum" sz="quarter" idx="10"/>
          </p:nvPr>
        </p:nvSpPr>
        <p:spPr/>
        <p:txBody>
          <a:bodyPr/>
          <a:lstStyle/>
          <a:p>
            <a:fld id="{1FAA210B-82E4-D740-A1D4-408CB6227599}" type="slidenum">
              <a:rPr lang="en-US" smtClean="0"/>
              <a:t>31</a:t>
            </a:fld>
            <a:endParaRPr lang="en-US"/>
          </a:p>
        </p:txBody>
      </p:sp>
      <p:sp>
        <p:nvSpPr>
          <p:cNvPr id="4" name="Rectangle 3">
            <a:extLst>
              <a:ext uri="{FF2B5EF4-FFF2-40B4-BE49-F238E27FC236}">
                <a16:creationId xmlns:a16="http://schemas.microsoft.com/office/drawing/2014/main" id="{A04B6CC6-2E60-8243-9201-EB50AF272925}"/>
              </a:ext>
            </a:extLst>
          </p:cNvPr>
          <p:cNvSpPr/>
          <p:nvPr/>
        </p:nvSpPr>
        <p:spPr>
          <a:xfrm>
            <a:off x="3413760" y="4376392"/>
            <a:ext cx="6858000" cy="2246769"/>
          </a:xfrm>
          <a:prstGeom prst="rect">
            <a:avLst/>
          </a:prstGeom>
        </p:spPr>
        <p:txBody>
          <a:bodyPr wrap="square">
            <a:spAutoFit/>
          </a:bodyPr>
          <a:lstStyle/>
          <a:p>
            <a:pPr marL="171450" indent="-171450">
              <a:buFont typeface="Arial" panose="020B0604020202020204" pitchFamily="34" charset="0"/>
              <a:buChar char="•"/>
            </a:pPr>
            <a:r>
              <a:rPr lang="en-US" sz="1400" dirty="0"/>
              <a:t>Private LTE/5G 900 MHz licensed research network testbed buildout reaching all facilities</a:t>
            </a:r>
          </a:p>
          <a:p>
            <a:pPr marL="171450" indent="-171450">
              <a:buFont typeface="Arial" panose="020B0604020202020204" pitchFamily="34" charset="0"/>
              <a:buChar char="•"/>
            </a:pPr>
            <a:r>
              <a:rPr lang="en-US" sz="1400" dirty="0" err="1"/>
              <a:t>Wirepas</a:t>
            </a:r>
            <a:r>
              <a:rPr lang="en-US" sz="1400" dirty="0"/>
              <a:t> 900 MHz unlicensed research network testbed buildout reaching all facilities</a:t>
            </a:r>
          </a:p>
          <a:p>
            <a:pPr marL="171450" indent="-171450">
              <a:buFont typeface="Arial" panose="020B0604020202020204" pitchFamily="34" charset="0"/>
              <a:buChar char="•"/>
            </a:pPr>
            <a:r>
              <a:rPr lang="en-US" sz="1400" dirty="0" err="1"/>
              <a:t>LoRAWAN</a:t>
            </a:r>
            <a:r>
              <a:rPr lang="en-US" sz="1400" dirty="0"/>
              <a:t> 900 MHz / 2.4 GHz unlicensed research network testbed buildout reaching all facilities</a:t>
            </a:r>
          </a:p>
          <a:p>
            <a:pPr marL="171450" indent="-171450">
              <a:buFont typeface="Arial" panose="020B0604020202020204" pitchFamily="34" charset="0"/>
              <a:buChar char="•"/>
            </a:pPr>
            <a:r>
              <a:rPr lang="en-US" sz="1400" dirty="0"/>
              <a:t>Wi-SUN 900 MHz unlicensed research network testbed buildout reaching all facilities</a:t>
            </a:r>
          </a:p>
          <a:p>
            <a:pPr marL="171450" indent="-171450">
              <a:buFont typeface="Arial" panose="020B0604020202020204" pitchFamily="34" charset="0"/>
              <a:buChar char="•"/>
            </a:pPr>
            <a:r>
              <a:rPr lang="en-US" sz="1400" dirty="0"/>
              <a:t>CBRS 3.55 – 3.7 GHz research network testbed buildout reaching all facilities</a:t>
            </a:r>
          </a:p>
          <a:p>
            <a:pPr marL="171450" indent="-171450">
              <a:buFont typeface="Arial" panose="020B0604020202020204" pitchFamily="34" charset="0"/>
              <a:buChar char="•"/>
            </a:pPr>
            <a:r>
              <a:rPr lang="en-US" sz="1400" dirty="0"/>
              <a:t>10/100 Gbps fiber research network testbed buildout reaching all facilities</a:t>
            </a:r>
          </a:p>
        </p:txBody>
      </p:sp>
      <p:pic>
        <p:nvPicPr>
          <p:cNvPr id="6" name="Picture 5">
            <a:extLst>
              <a:ext uri="{FF2B5EF4-FFF2-40B4-BE49-F238E27FC236}">
                <a16:creationId xmlns:a16="http://schemas.microsoft.com/office/drawing/2014/main" id="{606D30C7-891F-0C4A-96F3-DE12182B49F3}"/>
              </a:ext>
            </a:extLst>
          </p:cNvPr>
          <p:cNvPicPr>
            <a:picLocks noChangeAspect="1"/>
          </p:cNvPicPr>
          <p:nvPr/>
        </p:nvPicPr>
        <p:blipFill>
          <a:blip r:embed="rId2"/>
          <a:stretch>
            <a:fillRect/>
          </a:stretch>
        </p:blipFill>
        <p:spPr>
          <a:xfrm>
            <a:off x="3581400" y="777240"/>
            <a:ext cx="6275358" cy="3321050"/>
          </a:xfrm>
          <a:prstGeom prst="rect">
            <a:avLst/>
          </a:prstGeom>
        </p:spPr>
      </p:pic>
    </p:spTree>
    <p:extLst>
      <p:ext uri="{BB962C8B-B14F-4D97-AF65-F5344CB8AC3E}">
        <p14:creationId xmlns:p14="http://schemas.microsoft.com/office/powerpoint/2010/main" val="424873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15E83A-C0C5-1D42-84AD-D921E11B43DC}"/>
              </a:ext>
            </a:extLst>
          </p:cNvPr>
          <p:cNvPicPr>
            <a:picLocks noChangeAspect="1"/>
          </p:cNvPicPr>
          <p:nvPr/>
        </p:nvPicPr>
        <p:blipFill>
          <a:blip r:embed="rId2"/>
          <a:stretch>
            <a:fillRect/>
          </a:stretch>
        </p:blipFill>
        <p:spPr>
          <a:xfrm>
            <a:off x="3680460" y="3933588"/>
            <a:ext cx="6324600" cy="2695813"/>
          </a:xfrm>
          <a:prstGeom prst="rect">
            <a:avLst/>
          </a:prstGeom>
        </p:spPr>
      </p:pic>
      <p:sp>
        <p:nvSpPr>
          <p:cNvPr id="2" name="Title 1">
            <a:extLst>
              <a:ext uri="{FF2B5EF4-FFF2-40B4-BE49-F238E27FC236}">
                <a16:creationId xmlns:a16="http://schemas.microsoft.com/office/drawing/2014/main" id="{568CA26D-D7CE-C648-A6F1-09C5B0744816}"/>
              </a:ext>
            </a:extLst>
          </p:cNvPr>
          <p:cNvSpPr>
            <a:spLocks noGrp="1"/>
          </p:cNvSpPr>
          <p:nvPr>
            <p:ph type="title"/>
          </p:nvPr>
        </p:nvSpPr>
        <p:spPr/>
        <p:txBody>
          <a:bodyPr/>
          <a:lstStyle/>
          <a:p>
            <a:r>
              <a:rPr lang="en-US" dirty="0"/>
              <a:t>Big Data and Software Lab</a:t>
            </a:r>
          </a:p>
        </p:txBody>
      </p:sp>
      <p:sp>
        <p:nvSpPr>
          <p:cNvPr id="3" name="Slide Number Placeholder 2">
            <a:extLst>
              <a:ext uri="{FF2B5EF4-FFF2-40B4-BE49-F238E27FC236}">
                <a16:creationId xmlns:a16="http://schemas.microsoft.com/office/drawing/2014/main" id="{0690BFFB-FD12-8E4A-84DE-9C956BBD5ADB}"/>
              </a:ext>
            </a:extLst>
          </p:cNvPr>
          <p:cNvSpPr>
            <a:spLocks noGrp="1"/>
          </p:cNvSpPr>
          <p:nvPr>
            <p:ph type="sldNum" sz="quarter" idx="10"/>
          </p:nvPr>
        </p:nvSpPr>
        <p:spPr/>
        <p:txBody>
          <a:bodyPr/>
          <a:lstStyle/>
          <a:p>
            <a:fld id="{1FAA210B-82E4-D740-A1D4-408CB6227599}" type="slidenum">
              <a:rPr lang="en-US" smtClean="0"/>
              <a:t>32</a:t>
            </a:fld>
            <a:endParaRPr lang="en-US"/>
          </a:p>
        </p:txBody>
      </p:sp>
      <p:sp>
        <p:nvSpPr>
          <p:cNvPr id="4" name="Rectangle 3">
            <a:extLst>
              <a:ext uri="{FF2B5EF4-FFF2-40B4-BE49-F238E27FC236}">
                <a16:creationId xmlns:a16="http://schemas.microsoft.com/office/drawing/2014/main" id="{A04B6CC6-2E60-8243-9201-EB50AF272925}"/>
              </a:ext>
            </a:extLst>
          </p:cNvPr>
          <p:cNvSpPr/>
          <p:nvPr/>
        </p:nvSpPr>
        <p:spPr>
          <a:xfrm>
            <a:off x="3303270" y="838201"/>
            <a:ext cx="7132320" cy="3323987"/>
          </a:xfrm>
          <a:prstGeom prst="rect">
            <a:avLst/>
          </a:prstGeom>
          <a:solidFill>
            <a:srgbClr val="FFE5D4"/>
          </a:solidFill>
        </p:spPr>
        <p:txBody>
          <a:bodyPr wrap="square">
            <a:spAutoFit/>
          </a:bodyPr>
          <a:lstStyle/>
          <a:p>
            <a:r>
              <a:rPr lang="en-US" sz="1400" dirty="0"/>
              <a:t>AI/ML			Blockchain			Databases</a:t>
            </a:r>
          </a:p>
          <a:p>
            <a:endParaRPr lang="en-US" sz="1400" dirty="0"/>
          </a:p>
          <a:p>
            <a:r>
              <a:rPr lang="en-US" sz="1400" dirty="0"/>
              <a:t>Embedded Systems		Cloud Computing		Mobile Computing</a:t>
            </a:r>
          </a:p>
          <a:p>
            <a:endParaRPr lang="en-US" sz="1400" dirty="0"/>
          </a:p>
          <a:p>
            <a:r>
              <a:rPr lang="en-US" sz="1400" dirty="0"/>
              <a:t>Cybersecurity		Autonomous Controls		Voice Controls</a:t>
            </a:r>
          </a:p>
          <a:p>
            <a:endParaRPr lang="en-US" sz="1400" dirty="0"/>
          </a:p>
          <a:p>
            <a:r>
              <a:rPr lang="en-US" sz="1400" dirty="0"/>
              <a:t>UX platforms		UI platforms		Programming						Languages</a:t>
            </a:r>
          </a:p>
          <a:p>
            <a:endParaRPr lang="en-US" sz="1400" dirty="0"/>
          </a:p>
          <a:p>
            <a:r>
              <a:rPr lang="en-US" sz="1400" dirty="0"/>
              <a:t>Social Media		AR/VR/XR			Digital Twins</a:t>
            </a:r>
          </a:p>
          <a:p>
            <a:endParaRPr lang="en-US" sz="1400" dirty="0"/>
          </a:p>
          <a:p>
            <a:r>
              <a:rPr lang="en-US" sz="1400" dirty="0"/>
              <a:t>GIS, Location Services		Written Equations		Visualization</a:t>
            </a:r>
          </a:p>
          <a:p>
            <a:endParaRPr lang="en-US" sz="1400" dirty="0"/>
          </a:p>
          <a:p>
            <a:r>
              <a:rPr lang="en-US" sz="1400" dirty="0"/>
              <a:t>Control Systems		Energy Management	</a:t>
            </a:r>
            <a:r>
              <a:rPr lang="en-US" sz="1400"/>
              <a:t>	</a:t>
            </a:r>
            <a:r>
              <a:rPr lang="en-US" sz="1400" dirty="0"/>
              <a:t>		</a:t>
            </a:r>
            <a:r>
              <a:rPr lang="en-US" sz="1400"/>
              <a:t>		Systems</a:t>
            </a:r>
            <a:endParaRPr lang="en-US" sz="1400" dirty="0"/>
          </a:p>
        </p:txBody>
      </p:sp>
    </p:spTree>
    <p:extLst>
      <p:ext uri="{BB962C8B-B14F-4D97-AF65-F5344CB8AC3E}">
        <p14:creationId xmlns:p14="http://schemas.microsoft.com/office/powerpoint/2010/main" val="2394336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314B2E-8DFF-8840-90E3-F7857F8A6646}"/>
              </a:ext>
            </a:extLst>
          </p:cNvPr>
          <p:cNvPicPr>
            <a:picLocks noChangeAspect="1"/>
          </p:cNvPicPr>
          <p:nvPr/>
        </p:nvPicPr>
        <p:blipFill>
          <a:blip r:embed="rId2"/>
          <a:stretch>
            <a:fillRect/>
          </a:stretch>
        </p:blipFill>
        <p:spPr>
          <a:xfrm>
            <a:off x="3657600" y="4159072"/>
            <a:ext cx="6248400" cy="2486948"/>
          </a:xfrm>
          <a:prstGeom prst="rect">
            <a:avLst/>
          </a:prstGeom>
        </p:spPr>
      </p:pic>
      <p:sp>
        <p:nvSpPr>
          <p:cNvPr id="2" name="Title 1">
            <a:extLst>
              <a:ext uri="{FF2B5EF4-FFF2-40B4-BE49-F238E27FC236}">
                <a16:creationId xmlns:a16="http://schemas.microsoft.com/office/drawing/2014/main" id="{568CA26D-D7CE-C648-A6F1-09C5B0744816}"/>
              </a:ext>
            </a:extLst>
          </p:cNvPr>
          <p:cNvSpPr>
            <a:spLocks noGrp="1"/>
          </p:cNvSpPr>
          <p:nvPr>
            <p:ph type="title"/>
          </p:nvPr>
        </p:nvSpPr>
        <p:spPr/>
        <p:txBody>
          <a:bodyPr/>
          <a:lstStyle/>
          <a:p>
            <a:r>
              <a:rPr lang="en-US" dirty="0"/>
              <a:t>Smart Sensors Lab</a:t>
            </a:r>
          </a:p>
        </p:txBody>
      </p:sp>
      <p:sp>
        <p:nvSpPr>
          <p:cNvPr id="3" name="Slide Number Placeholder 2">
            <a:extLst>
              <a:ext uri="{FF2B5EF4-FFF2-40B4-BE49-F238E27FC236}">
                <a16:creationId xmlns:a16="http://schemas.microsoft.com/office/drawing/2014/main" id="{0690BFFB-FD12-8E4A-84DE-9C956BBD5ADB}"/>
              </a:ext>
            </a:extLst>
          </p:cNvPr>
          <p:cNvSpPr>
            <a:spLocks noGrp="1"/>
          </p:cNvSpPr>
          <p:nvPr>
            <p:ph type="sldNum" sz="quarter" idx="10"/>
          </p:nvPr>
        </p:nvSpPr>
        <p:spPr/>
        <p:txBody>
          <a:bodyPr/>
          <a:lstStyle/>
          <a:p>
            <a:fld id="{1FAA210B-82E4-D740-A1D4-408CB6227599}" type="slidenum">
              <a:rPr lang="en-US" smtClean="0"/>
              <a:t>33</a:t>
            </a:fld>
            <a:endParaRPr lang="en-US"/>
          </a:p>
        </p:txBody>
      </p:sp>
      <p:sp>
        <p:nvSpPr>
          <p:cNvPr id="4" name="Rectangle 3">
            <a:extLst>
              <a:ext uri="{FF2B5EF4-FFF2-40B4-BE49-F238E27FC236}">
                <a16:creationId xmlns:a16="http://schemas.microsoft.com/office/drawing/2014/main" id="{A04B6CC6-2E60-8243-9201-EB50AF272925}"/>
              </a:ext>
            </a:extLst>
          </p:cNvPr>
          <p:cNvSpPr/>
          <p:nvPr/>
        </p:nvSpPr>
        <p:spPr>
          <a:xfrm>
            <a:off x="3303270" y="914400"/>
            <a:ext cx="7132320" cy="3970318"/>
          </a:xfrm>
          <a:prstGeom prst="rect">
            <a:avLst/>
          </a:prstGeom>
          <a:solidFill>
            <a:srgbClr val="FFE5D4"/>
          </a:solidFill>
        </p:spPr>
        <p:txBody>
          <a:bodyPr wrap="square">
            <a:spAutoFit/>
          </a:bodyPr>
          <a:lstStyle/>
          <a:p>
            <a:r>
              <a:rPr lang="en-US" sz="1400" dirty="0"/>
              <a:t>Pressure			Temperature		Force</a:t>
            </a:r>
          </a:p>
          <a:p>
            <a:endParaRPr lang="en-US" sz="1400" dirty="0"/>
          </a:p>
          <a:p>
            <a:r>
              <a:rPr lang="en-US" sz="1400" dirty="0"/>
              <a:t>Vibration			Motion			Light</a:t>
            </a:r>
          </a:p>
          <a:p>
            <a:endParaRPr lang="en-US" sz="1400" dirty="0"/>
          </a:p>
          <a:p>
            <a:r>
              <a:rPr lang="en-US" sz="1400" dirty="0"/>
              <a:t>Ultrasonic			Smoke			Smell</a:t>
            </a:r>
          </a:p>
          <a:p>
            <a:endParaRPr lang="en-US" sz="1400" dirty="0"/>
          </a:p>
          <a:p>
            <a:r>
              <a:rPr lang="en-US" sz="1400" dirty="0"/>
              <a:t>Color			Gas			Alcohol</a:t>
            </a:r>
          </a:p>
          <a:p>
            <a:endParaRPr lang="en-US" sz="1400" dirty="0"/>
          </a:p>
          <a:p>
            <a:r>
              <a:rPr lang="en-US" sz="1400" dirty="0"/>
              <a:t>CO2			Fluid			Altitude</a:t>
            </a:r>
          </a:p>
          <a:p>
            <a:endParaRPr lang="en-US" sz="1400" dirty="0"/>
          </a:p>
          <a:p>
            <a:r>
              <a:rPr lang="en-US" sz="1400" dirty="0"/>
              <a:t>Humidity			Air Quality			Wearables</a:t>
            </a:r>
          </a:p>
          <a:p>
            <a:endParaRPr lang="en-US" sz="1400" dirty="0"/>
          </a:p>
          <a:p>
            <a:r>
              <a:rPr lang="en-US" sz="1400" dirty="0"/>
              <a:t>Embedded			Nano / Micro		Gesture</a:t>
            </a:r>
          </a:p>
          <a:p>
            <a:endParaRPr lang="en-US" sz="1400" dirty="0"/>
          </a:p>
          <a:p>
            <a:r>
              <a:rPr lang="en-US" sz="1400" dirty="0"/>
              <a:t>Voice			Water Proof		Ingestible</a:t>
            </a:r>
          </a:p>
          <a:p>
            <a:endParaRPr lang="en-US" sz="1400" dirty="0"/>
          </a:p>
          <a:p>
            <a:r>
              <a:rPr lang="en-US" sz="1400" dirty="0"/>
              <a:t>Printable			Location			AI/ML</a:t>
            </a:r>
          </a:p>
          <a:p>
            <a:endParaRPr lang="en-US" sz="1400" dirty="0"/>
          </a:p>
        </p:txBody>
      </p:sp>
    </p:spTree>
    <p:extLst>
      <p:ext uri="{BB962C8B-B14F-4D97-AF65-F5344CB8AC3E}">
        <p14:creationId xmlns:p14="http://schemas.microsoft.com/office/powerpoint/2010/main" val="1871208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0259E6-35A1-684E-A685-B453D8CDBECC}"/>
              </a:ext>
            </a:extLst>
          </p:cNvPr>
          <p:cNvPicPr>
            <a:picLocks noChangeAspect="1"/>
          </p:cNvPicPr>
          <p:nvPr/>
        </p:nvPicPr>
        <p:blipFill>
          <a:blip r:embed="rId2"/>
          <a:stretch>
            <a:fillRect/>
          </a:stretch>
        </p:blipFill>
        <p:spPr>
          <a:xfrm>
            <a:off x="6172200" y="2819400"/>
            <a:ext cx="4064000" cy="2438400"/>
          </a:xfrm>
          <a:prstGeom prst="rect">
            <a:avLst/>
          </a:prstGeom>
        </p:spPr>
      </p:pic>
      <p:sp>
        <p:nvSpPr>
          <p:cNvPr id="2" name="Title 1">
            <a:extLst>
              <a:ext uri="{FF2B5EF4-FFF2-40B4-BE49-F238E27FC236}">
                <a16:creationId xmlns:a16="http://schemas.microsoft.com/office/drawing/2014/main" id="{568CA26D-D7CE-C648-A6F1-09C5B0744816}"/>
              </a:ext>
            </a:extLst>
          </p:cNvPr>
          <p:cNvSpPr>
            <a:spLocks noGrp="1"/>
          </p:cNvSpPr>
          <p:nvPr>
            <p:ph type="title"/>
          </p:nvPr>
        </p:nvSpPr>
        <p:spPr/>
        <p:txBody>
          <a:bodyPr/>
          <a:lstStyle/>
          <a:p>
            <a:r>
              <a:rPr lang="en-US" dirty="0"/>
              <a:t>NOC/SOC Training Lab</a:t>
            </a:r>
          </a:p>
        </p:txBody>
      </p:sp>
      <p:sp>
        <p:nvSpPr>
          <p:cNvPr id="3" name="Slide Number Placeholder 2">
            <a:extLst>
              <a:ext uri="{FF2B5EF4-FFF2-40B4-BE49-F238E27FC236}">
                <a16:creationId xmlns:a16="http://schemas.microsoft.com/office/drawing/2014/main" id="{0690BFFB-FD12-8E4A-84DE-9C956BBD5ADB}"/>
              </a:ext>
            </a:extLst>
          </p:cNvPr>
          <p:cNvSpPr>
            <a:spLocks noGrp="1"/>
          </p:cNvSpPr>
          <p:nvPr>
            <p:ph type="sldNum" sz="quarter" idx="10"/>
          </p:nvPr>
        </p:nvSpPr>
        <p:spPr/>
        <p:txBody>
          <a:bodyPr/>
          <a:lstStyle/>
          <a:p>
            <a:fld id="{1FAA210B-82E4-D740-A1D4-408CB6227599}" type="slidenum">
              <a:rPr lang="en-US" smtClean="0"/>
              <a:t>34</a:t>
            </a:fld>
            <a:endParaRPr lang="en-US"/>
          </a:p>
        </p:txBody>
      </p:sp>
      <p:pic>
        <p:nvPicPr>
          <p:cNvPr id="6" name="Picture 5">
            <a:extLst>
              <a:ext uri="{FF2B5EF4-FFF2-40B4-BE49-F238E27FC236}">
                <a16:creationId xmlns:a16="http://schemas.microsoft.com/office/drawing/2014/main" id="{7D9333F4-1FCE-ED4E-B8A3-373B92C6703F}"/>
              </a:ext>
            </a:extLst>
          </p:cNvPr>
          <p:cNvPicPr>
            <a:picLocks noChangeAspect="1"/>
          </p:cNvPicPr>
          <p:nvPr/>
        </p:nvPicPr>
        <p:blipFill>
          <a:blip r:embed="rId3"/>
          <a:stretch>
            <a:fillRect/>
          </a:stretch>
        </p:blipFill>
        <p:spPr>
          <a:xfrm>
            <a:off x="3294155" y="5559039"/>
            <a:ext cx="7162800" cy="769985"/>
          </a:xfrm>
          <a:prstGeom prst="rect">
            <a:avLst/>
          </a:prstGeom>
        </p:spPr>
      </p:pic>
      <p:pic>
        <p:nvPicPr>
          <p:cNvPr id="8" name="Picture 7">
            <a:extLst>
              <a:ext uri="{FF2B5EF4-FFF2-40B4-BE49-F238E27FC236}">
                <a16:creationId xmlns:a16="http://schemas.microsoft.com/office/drawing/2014/main" id="{69225FE7-FABE-AB44-9084-A9979542DAA8}"/>
              </a:ext>
            </a:extLst>
          </p:cNvPr>
          <p:cNvPicPr>
            <a:picLocks noChangeAspect="1"/>
          </p:cNvPicPr>
          <p:nvPr/>
        </p:nvPicPr>
        <p:blipFill>
          <a:blip r:embed="rId4"/>
          <a:stretch>
            <a:fillRect/>
          </a:stretch>
        </p:blipFill>
        <p:spPr>
          <a:xfrm>
            <a:off x="3505200" y="874140"/>
            <a:ext cx="4191000" cy="2788921"/>
          </a:xfrm>
          <a:prstGeom prst="rect">
            <a:avLst/>
          </a:prstGeom>
        </p:spPr>
      </p:pic>
    </p:spTree>
    <p:extLst>
      <p:ext uri="{BB962C8B-B14F-4D97-AF65-F5344CB8AC3E}">
        <p14:creationId xmlns:p14="http://schemas.microsoft.com/office/powerpoint/2010/main" val="128121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7C1B14-6FD2-4093-ADD8-31A2ED7341B5}"/>
              </a:ext>
            </a:extLst>
          </p:cNvPr>
          <p:cNvSpPr>
            <a:spLocks noGrp="1"/>
          </p:cNvSpPr>
          <p:nvPr>
            <p:ph type="title"/>
          </p:nvPr>
        </p:nvSpPr>
        <p:spPr/>
        <p:txBody>
          <a:bodyPr/>
          <a:lstStyle/>
          <a:p>
            <a:r>
              <a:rPr lang="en-US" dirty="0"/>
              <a:t>Contacts</a:t>
            </a:r>
          </a:p>
        </p:txBody>
      </p:sp>
      <p:sp>
        <p:nvSpPr>
          <p:cNvPr id="2" name="Slide Number Placeholder 1"/>
          <p:cNvSpPr>
            <a:spLocks noGrp="1"/>
          </p:cNvSpPr>
          <p:nvPr>
            <p:ph type="sldNum" sz="quarter" idx="10"/>
          </p:nvPr>
        </p:nvSpPr>
        <p:spPr/>
        <p:txBody>
          <a:bodyPr/>
          <a:lstStyle/>
          <a:p>
            <a:fld id="{1FAA210B-82E4-D740-A1D4-408CB6227599}" type="slidenum">
              <a:rPr lang="en-US" smtClean="0"/>
              <a:pPr/>
              <a:t>35</a:t>
            </a:fld>
            <a:endParaRPr lang="en-US" dirty="0"/>
          </a:p>
        </p:txBody>
      </p:sp>
      <p:sp>
        <p:nvSpPr>
          <p:cNvPr id="9" name="TextBox 8">
            <a:extLst>
              <a:ext uri="{FF2B5EF4-FFF2-40B4-BE49-F238E27FC236}">
                <a16:creationId xmlns:a16="http://schemas.microsoft.com/office/drawing/2014/main" id="{254EB26E-7B9A-C34F-8730-A6D03B63F3D7}"/>
              </a:ext>
            </a:extLst>
          </p:cNvPr>
          <p:cNvSpPr txBox="1"/>
          <p:nvPr/>
        </p:nvSpPr>
        <p:spPr>
          <a:xfrm>
            <a:off x="3276600" y="1295401"/>
            <a:ext cx="7239000" cy="4585871"/>
          </a:xfrm>
          <a:prstGeom prst="rect">
            <a:avLst/>
          </a:prstGeom>
          <a:noFill/>
        </p:spPr>
        <p:txBody>
          <a:bodyPr wrap="square" rtlCol="0">
            <a:spAutoFit/>
          </a:bodyPr>
          <a:lstStyle/>
          <a:p>
            <a:pPr algn="ctr"/>
            <a:r>
              <a:rPr lang="en-US" sz="2000" b="1" dirty="0"/>
              <a:t>Andres Carvallo</a:t>
            </a:r>
            <a:br>
              <a:rPr lang="en-US" sz="2000" dirty="0"/>
            </a:br>
            <a:r>
              <a:rPr lang="en-US" sz="2000" dirty="0"/>
              <a:t>Co-Director, CIEDAR</a:t>
            </a:r>
            <a:br>
              <a:rPr lang="en-US" sz="2000" dirty="0"/>
            </a:br>
            <a:r>
              <a:rPr lang="en-US" sz="2000" dirty="0"/>
              <a:t>Professor of Innovation, College of Science and Engineering</a:t>
            </a:r>
            <a:br>
              <a:rPr lang="en-US" sz="2000" dirty="0"/>
            </a:br>
            <a:r>
              <a:rPr lang="en-US" sz="2000" dirty="0"/>
              <a:t>Fellow, Materials Applications Research Center</a:t>
            </a:r>
          </a:p>
          <a:p>
            <a:pPr algn="ctr"/>
            <a:r>
              <a:rPr lang="en-US" sz="2000" b="1" dirty="0"/>
              <a:t>Phone:</a:t>
            </a:r>
            <a:r>
              <a:rPr lang="en-US" sz="2000" dirty="0"/>
              <a:t> 512-968-8108</a:t>
            </a:r>
            <a:br>
              <a:rPr lang="en-US" sz="2000" dirty="0"/>
            </a:br>
            <a:r>
              <a:rPr lang="en-US" sz="2000" b="1" dirty="0"/>
              <a:t>Email: </a:t>
            </a:r>
            <a:r>
              <a:rPr lang="en-US" sz="2000" u="sng" dirty="0">
                <a:hlinkClick r:id="rId2"/>
              </a:rPr>
              <a:t>andres.carvallo@txstate.edu</a:t>
            </a:r>
            <a:endParaRPr lang="en-US" sz="2000" dirty="0"/>
          </a:p>
          <a:p>
            <a:pPr algn="ctr"/>
            <a:endParaRPr lang="en-US" sz="2000" b="1" dirty="0"/>
          </a:p>
          <a:p>
            <a:pPr algn="ctr"/>
            <a:r>
              <a:rPr lang="en-US" sz="2000" b="1" dirty="0"/>
              <a:t>Stan McClellan</a:t>
            </a:r>
            <a:br>
              <a:rPr lang="en-US" sz="2000" dirty="0"/>
            </a:br>
            <a:r>
              <a:rPr lang="en-US" sz="2000" dirty="0"/>
              <a:t>Co-Director, CIEDAR</a:t>
            </a:r>
            <a:br>
              <a:rPr lang="en-US" sz="2000" dirty="0"/>
            </a:br>
            <a:r>
              <a:rPr lang="en-US" sz="2000" dirty="0"/>
              <a:t>Professor of Electrical and Computer Engineering</a:t>
            </a:r>
            <a:br>
              <a:rPr lang="en-US" sz="2000" dirty="0"/>
            </a:br>
            <a:r>
              <a:rPr lang="en-US" sz="2000" dirty="0"/>
              <a:t>Ingram School of Engineering</a:t>
            </a:r>
          </a:p>
          <a:p>
            <a:pPr algn="ctr"/>
            <a:r>
              <a:rPr lang="en-US" sz="2000" b="1" dirty="0"/>
              <a:t>Phone:</a:t>
            </a:r>
            <a:r>
              <a:rPr lang="en-US" sz="2000" dirty="0"/>
              <a:t> 512-245-4125</a:t>
            </a:r>
            <a:br>
              <a:rPr lang="en-US" sz="2000" dirty="0"/>
            </a:br>
            <a:r>
              <a:rPr lang="en-US" sz="2000" b="1" dirty="0"/>
              <a:t>Email: </a:t>
            </a:r>
            <a:r>
              <a:rPr lang="en-US" sz="2000" u="sng" dirty="0">
                <a:hlinkClick r:id="rId3"/>
              </a:rPr>
              <a:t>stan.mcclellan@txstate.edu</a:t>
            </a:r>
            <a:endParaRPr lang="en-US" sz="2000" dirty="0"/>
          </a:p>
          <a:p>
            <a:endParaRPr lang="en-US" sz="2400" dirty="0"/>
          </a:p>
        </p:txBody>
      </p:sp>
    </p:spTree>
    <p:extLst>
      <p:ext uri="{BB962C8B-B14F-4D97-AF65-F5344CB8AC3E}">
        <p14:creationId xmlns:p14="http://schemas.microsoft.com/office/powerpoint/2010/main" val="3076133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525ADB-5296-404C-BB05-A6A0E26586F5}"/>
              </a:ext>
            </a:extLst>
          </p:cNvPr>
          <p:cNvSpPr>
            <a:spLocks noGrp="1"/>
          </p:cNvSpPr>
          <p:nvPr>
            <p:ph type="subTitle" idx="1"/>
          </p:nvPr>
        </p:nvSpPr>
        <p:spPr>
          <a:xfrm>
            <a:off x="876300" y="2937268"/>
            <a:ext cx="4562475" cy="2316964"/>
          </a:xfrm>
        </p:spPr>
        <p:txBody>
          <a:bodyPr>
            <a:normAutofit/>
          </a:bodyPr>
          <a:lstStyle/>
          <a:p>
            <a:r>
              <a:rPr lang="en-US" sz="3600" dirty="0"/>
              <a:t>THANK YOU! </a:t>
            </a:r>
          </a:p>
          <a:p>
            <a:endParaRPr lang="en-US" sz="3600" dirty="0"/>
          </a:p>
          <a:p>
            <a:r>
              <a:rPr lang="en-US" sz="3600" dirty="0"/>
              <a:t>Questions?</a:t>
            </a:r>
          </a:p>
        </p:txBody>
      </p:sp>
    </p:spTree>
    <p:extLst>
      <p:ext uri="{BB962C8B-B14F-4D97-AF65-F5344CB8AC3E}">
        <p14:creationId xmlns:p14="http://schemas.microsoft.com/office/powerpoint/2010/main" val="2429168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7752127"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2" name="Text Placeholder 12">
            <a:extLst>
              <a:ext uri="{FF2B5EF4-FFF2-40B4-BE49-F238E27FC236}">
                <a16:creationId xmlns:a16="http://schemas.microsoft.com/office/drawing/2014/main" id="{26BF53E5-B88D-473C-920E-E8E885F8CCF4}"/>
              </a:ext>
            </a:extLst>
          </p:cNvPr>
          <p:cNvSpPr>
            <a:spLocks noGrp="1"/>
          </p:cNvSpPr>
          <p:nvPr>
            <p:ph type="body" sz="quarter" idx="12"/>
          </p:nvPr>
        </p:nvSpPr>
        <p:spPr>
          <a:xfrm>
            <a:off x="839788" y="1233488"/>
            <a:ext cx="11189722" cy="3388846"/>
          </a:xfrm>
        </p:spPr>
        <p:txBody>
          <a:bodyPr>
            <a:normAutofit/>
          </a:bodyPr>
          <a:lstStyle/>
          <a:p>
            <a:pPr marL="0" indent="0">
              <a:buNone/>
            </a:pPr>
            <a:r>
              <a:rPr lang="en-US" dirty="0"/>
              <a:t>6.1 Completed:  </a:t>
            </a:r>
          </a:p>
          <a:p>
            <a:pPr marL="0" indent="0">
              <a:buNone/>
            </a:pPr>
            <a:r>
              <a:rPr lang="en-US" b="1" dirty="0"/>
              <a:t>“</a:t>
            </a:r>
            <a:r>
              <a:rPr lang="en-CA" b="1" dirty="0"/>
              <a:t>Benefits of Advanced Lighting Systems on the human experience: Human Centric Lighting and Controls</a:t>
            </a:r>
            <a:r>
              <a:rPr lang="en-US" b="1" dirty="0"/>
              <a:t>”</a:t>
            </a:r>
          </a:p>
          <a:p>
            <a:pPr marL="0" indent="0">
              <a:buNone/>
            </a:pPr>
            <a:endParaRPr lang="en-US" dirty="0"/>
          </a:p>
          <a:p>
            <a:pPr marL="0" indent="0">
              <a:buNone/>
            </a:pPr>
            <a:r>
              <a:rPr lang="en-US" dirty="0"/>
              <a:t> </a:t>
            </a:r>
          </a:p>
        </p:txBody>
      </p:sp>
      <p:sp>
        <p:nvSpPr>
          <p:cNvPr id="8" name="Rectangle 7">
            <a:extLst>
              <a:ext uri="{FF2B5EF4-FFF2-40B4-BE49-F238E27FC236}">
                <a16:creationId xmlns:a16="http://schemas.microsoft.com/office/drawing/2014/main" id="{18DA1BBE-C45E-4664-9DB7-4E6E40437487}"/>
              </a:ext>
            </a:extLst>
          </p:cNvPr>
          <p:cNvSpPr/>
          <p:nvPr/>
        </p:nvSpPr>
        <p:spPr>
          <a:xfrm>
            <a:off x="839788" y="2806397"/>
            <a:ext cx="7322700" cy="1783210"/>
          </a:xfrm>
          <a:prstGeom prst="rect">
            <a:avLst/>
          </a:prstGeom>
        </p:spPr>
        <p:txBody>
          <a:bodyPr wrap="square">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400" b="1" dirty="0">
                <a:solidFill>
                  <a:srgbClr val="464646"/>
                </a:solidFill>
                <a:latin typeface="Montserrat"/>
              </a:rPr>
              <a:t>exp. US Services Inc. (Chair)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solidFill>
                  <a:srgbClr val="464646"/>
                </a:solidFill>
                <a:latin typeface="Montserrat"/>
              </a:rPr>
              <a:t>Ken Wacks Associates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err="1">
                <a:solidFill>
                  <a:srgbClr val="464646"/>
                </a:solidFill>
                <a:latin typeface="Montserrat"/>
              </a:rPr>
              <a:t>Mecho</a:t>
            </a:r>
            <a:r>
              <a:rPr lang="en-CA" sz="2400" dirty="0">
                <a:solidFill>
                  <a:srgbClr val="464646"/>
                </a:solidFill>
                <a:latin typeface="Montserrat"/>
              </a:rPr>
              <a:t>-systems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2400" dirty="0">
                <a:solidFill>
                  <a:srgbClr val="464646"/>
                </a:solidFill>
                <a:latin typeface="Montserrat"/>
              </a:rPr>
              <a:t>Snap One LLC</a:t>
            </a:r>
          </a:p>
        </p:txBody>
      </p:sp>
      <p:pic>
        <p:nvPicPr>
          <p:cNvPr id="11" name="Picture 10">
            <a:extLst>
              <a:ext uri="{FF2B5EF4-FFF2-40B4-BE49-F238E27FC236}">
                <a16:creationId xmlns:a16="http://schemas.microsoft.com/office/drawing/2014/main" id="{0593DCBB-7AAF-4AB0-B145-1EEA6E725192}"/>
              </a:ext>
            </a:extLst>
          </p:cNvPr>
          <p:cNvPicPr>
            <a:picLocks noChangeAspect="1"/>
          </p:cNvPicPr>
          <p:nvPr/>
        </p:nvPicPr>
        <p:blipFill>
          <a:blip r:embed="rId2"/>
          <a:stretch>
            <a:fillRect/>
          </a:stretch>
        </p:blipFill>
        <p:spPr>
          <a:xfrm>
            <a:off x="8950798" y="3133758"/>
            <a:ext cx="1488576" cy="1488576"/>
          </a:xfrm>
          <a:prstGeom prst="rect">
            <a:avLst/>
          </a:prstGeom>
        </p:spPr>
      </p:pic>
      <p:sp>
        <p:nvSpPr>
          <p:cNvPr id="10" name="Slide Number Placeholder 1">
            <a:extLst>
              <a:ext uri="{FF2B5EF4-FFF2-40B4-BE49-F238E27FC236}">
                <a16:creationId xmlns:a16="http://schemas.microsoft.com/office/drawing/2014/main" id="{27B3A805-B9CE-43B0-9634-2B2D736B9494}"/>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37</a:t>
            </a:fld>
            <a:endParaRPr lang="en-US" dirty="0"/>
          </a:p>
        </p:txBody>
      </p:sp>
      <p:sp>
        <p:nvSpPr>
          <p:cNvPr id="13" name="Footer Placeholder 5">
            <a:extLst>
              <a:ext uri="{FF2B5EF4-FFF2-40B4-BE49-F238E27FC236}">
                <a16:creationId xmlns:a16="http://schemas.microsoft.com/office/drawing/2014/main" id="{EFC9EAF7-1FD3-4854-B2F5-DD9962E740BE}"/>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4" name="Footer Placeholder 5">
            <a:extLst>
              <a:ext uri="{FF2B5EF4-FFF2-40B4-BE49-F238E27FC236}">
                <a16:creationId xmlns:a16="http://schemas.microsoft.com/office/drawing/2014/main" id="{89C87399-3964-4DBD-BD97-76E0392ED8DF}"/>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5" name="Picture 2">
            <a:extLst>
              <a:ext uri="{FF2B5EF4-FFF2-40B4-BE49-F238E27FC236}">
                <a16:creationId xmlns:a16="http://schemas.microsoft.com/office/drawing/2014/main" id="{DC595F34-15D1-4250-9266-F5EDAF4D9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284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7911517"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1" name="Text Placeholder 12">
            <a:extLst>
              <a:ext uri="{FF2B5EF4-FFF2-40B4-BE49-F238E27FC236}">
                <a16:creationId xmlns:a16="http://schemas.microsoft.com/office/drawing/2014/main" id="{17AD51F0-FB9D-4C8A-9C6F-1A1CC7A2AABF}"/>
              </a:ext>
            </a:extLst>
          </p:cNvPr>
          <p:cNvSpPr>
            <a:spLocks noGrp="1"/>
          </p:cNvSpPr>
          <p:nvPr>
            <p:ph type="body" sz="quarter" idx="12"/>
          </p:nvPr>
        </p:nvSpPr>
        <p:spPr>
          <a:xfrm>
            <a:off x="839787" y="1264137"/>
            <a:ext cx="10512425" cy="1288039"/>
          </a:xfrm>
        </p:spPr>
        <p:txBody>
          <a:bodyPr>
            <a:normAutofit fontScale="92500" lnSpcReduction="10000"/>
          </a:bodyPr>
          <a:lstStyle/>
          <a:p>
            <a:pPr marL="0" indent="0">
              <a:buNone/>
            </a:pPr>
            <a:r>
              <a:rPr lang="en-CA" dirty="0"/>
              <a:t>6.2 In Progress:  </a:t>
            </a:r>
          </a:p>
          <a:p>
            <a:pPr marL="0" indent="0">
              <a:buNone/>
            </a:pPr>
            <a:r>
              <a:rPr lang="en-US" dirty="0"/>
              <a:t>“</a:t>
            </a:r>
            <a:r>
              <a:rPr lang="en-US" b="1" dirty="0"/>
              <a:t>Part 2:  Power over Ethernet (PoE) &amp; Digital Electricity (DE) in Commercial and Multiple Dwelling Residential Buildings</a:t>
            </a:r>
            <a:r>
              <a:rPr lang="en-US" dirty="0"/>
              <a:t>”</a:t>
            </a:r>
          </a:p>
          <a:p>
            <a:pPr marL="0" indent="0">
              <a:buNone/>
            </a:pPr>
            <a:endParaRPr lang="en-US" b="1" dirty="0"/>
          </a:p>
          <a:p>
            <a:pPr marL="0" indent="0">
              <a:buNone/>
            </a:pPr>
            <a:endParaRPr lang="en-CA" dirty="0"/>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6600" b="1" i="0" u="none" strike="noStrike" kern="1200" cap="none" spc="0" normalizeH="0" baseline="0" noProof="0" dirty="0">
              <a:ln>
                <a:noFill/>
              </a:ln>
              <a:solidFill>
                <a:srgbClr val="464646"/>
              </a:solidFill>
              <a:effectLst/>
              <a:uLnTx/>
              <a:uFillTx/>
              <a:latin typeface="Montserrat"/>
              <a:ea typeface="+mn-ea"/>
              <a:cs typeface="+mn-cs"/>
            </a:endParaRPr>
          </a:p>
        </p:txBody>
      </p:sp>
      <p:sp>
        <p:nvSpPr>
          <p:cNvPr id="8" name="TextBox 7">
            <a:extLst>
              <a:ext uri="{FF2B5EF4-FFF2-40B4-BE49-F238E27FC236}">
                <a16:creationId xmlns:a16="http://schemas.microsoft.com/office/drawing/2014/main" id="{AA5F0C54-F233-4294-823F-C1D6CAAA5C90}"/>
              </a:ext>
            </a:extLst>
          </p:cNvPr>
          <p:cNvSpPr txBox="1"/>
          <p:nvPr/>
        </p:nvSpPr>
        <p:spPr>
          <a:xfrm>
            <a:off x="839786" y="2451099"/>
            <a:ext cx="9108000" cy="3917063"/>
          </a:xfrm>
          <a:prstGeom prst="rect">
            <a:avLst/>
          </a:prstGeom>
          <a:noFill/>
        </p:spPr>
        <p:txBody>
          <a:bodyPr wrap="square" numCol="1" rtlCol="0" anchor="ct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464646"/>
                </a:solidFill>
                <a:effectLst/>
                <a:uLnTx/>
                <a:uFillTx/>
                <a:latin typeface="Montserrat"/>
                <a:ea typeface="+mn-ea"/>
                <a:cs typeface="+mn-cs"/>
              </a:rPr>
              <a:t>Sinclair Digital Holdings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464646"/>
                </a:solidFill>
                <a:effectLst/>
                <a:uLnTx/>
                <a:uFillTx/>
                <a:latin typeface="Montserrat"/>
                <a:ea typeface="+mn-ea"/>
                <a:cs typeface="+mn-cs"/>
              </a:rPr>
              <a:t>Axis Lighting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464646"/>
                </a:solidFill>
                <a:effectLst/>
                <a:uLnTx/>
                <a:uFillTx/>
                <a:latin typeface="Montserrat"/>
                <a:ea typeface="+mn-ea"/>
                <a:cs typeface="+mn-cs"/>
              </a:rPr>
              <a:t>Contemporary Controls Systems,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464646"/>
                </a:solidFill>
                <a:effectLst/>
                <a:uLnTx/>
                <a:uFillTx/>
                <a:latin typeface="Montserrat"/>
                <a:ea typeface="+mn-ea"/>
                <a:cs typeface="+mn-cs"/>
              </a:rPr>
              <a:t>Ken Wacks Associates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err="1">
                <a:ln>
                  <a:noFill/>
                </a:ln>
                <a:solidFill>
                  <a:srgbClr val="464646"/>
                </a:solidFill>
                <a:effectLst/>
                <a:uLnTx/>
                <a:uFillTx/>
                <a:latin typeface="Montserrat"/>
                <a:ea typeface="+mn-ea"/>
                <a:cs typeface="+mn-cs"/>
              </a:rPr>
              <a:t>LumenCache</a:t>
            </a:r>
            <a:r>
              <a:rPr kumimoji="0" lang="en-CA" sz="2000" b="0" i="0" u="none" strike="noStrike" kern="1200" cap="none" spc="0" normalizeH="0" baseline="0" noProof="0" dirty="0">
                <a:ln>
                  <a:noFill/>
                </a:ln>
                <a:solidFill>
                  <a:srgbClr val="464646"/>
                </a:solidFill>
                <a:effectLst/>
                <a:uLnTx/>
                <a:uFillTx/>
                <a:latin typeface="Montserrat"/>
                <a:ea typeface="+mn-ea"/>
                <a:cs typeface="+mn-cs"/>
              </a:rPr>
              <a:t>,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464646"/>
                </a:solidFill>
                <a:effectLst/>
                <a:uLnTx/>
                <a:uFillTx/>
                <a:latin typeface="Montserrat"/>
                <a:ea typeface="+mn-ea"/>
                <a:cs typeface="+mn-cs"/>
              </a:rPr>
              <a:t>National Electrical Manufacturers Association (NEMA)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464646"/>
                </a:solidFill>
                <a:effectLst/>
                <a:uLnTx/>
                <a:uFillTx/>
                <a:latin typeface="Montserrat"/>
                <a:ea typeface="+mn-ea"/>
                <a:cs typeface="+mn-cs"/>
              </a:rPr>
              <a:t>National Research Council Canada (NRC)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464646"/>
                </a:solidFill>
                <a:effectLst/>
                <a:uLnTx/>
                <a:uFillTx/>
                <a:latin typeface="Montserrat"/>
                <a:ea typeface="+mn-ea"/>
                <a:cs typeface="+mn-cs"/>
              </a:rPr>
              <a:t>Public Services and Procurement 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464646"/>
                </a:solidFill>
                <a:effectLst/>
                <a:uLnTx/>
                <a:uFillTx/>
                <a:latin typeface="Montserrat"/>
                <a:ea typeface="+mn-ea"/>
                <a:cs typeface="+mn-cs"/>
              </a:rPr>
              <a:t>Renesas Electronics America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err="1">
                <a:ln>
                  <a:noFill/>
                </a:ln>
                <a:solidFill>
                  <a:srgbClr val="464646"/>
                </a:solidFill>
                <a:effectLst/>
                <a:uLnTx/>
                <a:uFillTx/>
                <a:latin typeface="Montserrat"/>
                <a:ea typeface="+mn-ea"/>
                <a:cs typeface="+mn-cs"/>
              </a:rPr>
              <a:t>Somfy</a:t>
            </a:r>
            <a:r>
              <a:rPr kumimoji="0" lang="en-CA" sz="2000" b="0" i="0" u="none" strike="noStrike" kern="1200" cap="none" spc="0" normalizeH="0" baseline="0" noProof="0" dirty="0">
                <a:ln>
                  <a:noFill/>
                </a:ln>
                <a:solidFill>
                  <a:srgbClr val="464646"/>
                </a:solidFill>
                <a:effectLst/>
                <a:uLnTx/>
                <a:uFillTx/>
                <a:latin typeface="Montserrat"/>
                <a:ea typeface="+mn-ea"/>
                <a:cs typeface="+mn-cs"/>
              </a:rPr>
              <a:t> Systems,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464646"/>
                </a:solidFill>
                <a:effectLst/>
                <a:uLnTx/>
                <a:uFillTx/>
                <a:latin typeface="Montserrat"/>
                <a:ea typeface="+mn-ea"/>
                <a:cs typeface="+mn-cs"/>
              </a:rPr>
              <a:t>Southwire Company, LLC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464646"/>
                </a:solidFill>
                <a:effectLst/>
                <a:uLnTx/>
                <a:uFillTx/>
                <a:latin typeface="Montserrat"/>
                <a:ea typeface="+mn-ea"/>
                <a:cs typeface="+mn-cs"/>
              </a:rPr>
              <a:t>Telecommunications Industry Association (TIA)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srgbClr val="464646"/>
                </a:solidFill>
                <a:effectLst/>
                <a:uLnTx/>
                <a:uFillTx/>
                <a:latin typeface="Montserrat"/>
                <a:ea typeface="+mn-ea"/>
                <a:cs typeface="+mn-cs"/>
              </a:rPr>
              <a:t>UL LLC</a:t>
            </a:r>
            <a:endParaRPr lang="en-CA" sz="2000" dirty="0">
              <a:solidFill>
                <a:srgbClr val="464646"/>
              </a:solidFill>
            </a:endParaRPr>
          </a:p>
        </p:txBody>
      </p:sp>
      <p:pic>
        <p:nvPicPr>
          <p:cNvPr id="9" name="Picture 8">
            <a:extLst>
              <a:ext uri="{FF2B5EF4-FFF2-40B4-BE49-F238E27FC236}">
                <a16:creationId xmlns:a16="http://schemas.microsoft.com/office/drawing/2014/main" id="{BDDCDEAA-755B-4A25-812A-D223F7A3EDD2}"/>
              </a:ext>
            </a:extLst>
          </p:cNvPr>
          <p:cNvPicPr>
            <a:picLocks noChangeAspect="1"/>
          </p:cNvPicPr>
          <p:nvPr/>
        </p:nvPicPr>
        <p:blipFill>
          <a:blip r:embed="rId2"/>
          <a:stretch>
            <a:fillRect/>
          </a:stretch>
        </p:blipFill>
        <p:spPr>
          <a:xfrm>
            <a:off x="8921311" y="3264276"/>
            <a:ext cx="1551881" cy="1551881"/>
          </a:xfrm>
          <a:prstGeom prst="rect">
            <a:avLst/>
          </a:prstGeom>
        </p:spPr>
      </p:pic>
      <p:sp>
        <p:nvSpPr>
          <p:cNvPr id="12" name="Slide Number Placeholder 1">
            <a:extLst>
              <a:ext uri="{FF2B5EF4-FFF2-40B4-BE49-F238E27FC236}">
                <a16:creationId xmlns:a16="http://schemas.microsoft.com/office/drawing/2014/main" id="{2EE23490-EDFA-4AA0-AF07-FFE8E3D5CC3F}"/>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38</a:t>
            </a:fld>
            <a:endParaRPr lang="en-US" dirty="0"/>
          </a:p>
        </p:txBody>
      </p:sp>
      <p:sp>
        <p:nvSpPr>
          <p:cNvPr id="13" name="Footer Placeholder 5">
            <a:extLst>
              <a:ext uri="{FF2B5EF4-FFF2-40B4-BE49-F238E27FC236}">
                <a16:creationId xmlns:a16="http://schemas.microsoft.com/office/drawing/2014/main" id="{50898BDB-7E1B-4068-879A-9DDF9C754B1B}"/>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4" name="Footer Placeholder 5">
            <a:extLst>
              <a:ext uri="{FF2B5EF4-FFF2-40B4-BE49-F238E27FC236}">
                <a16:creationId xmlns:a16="http://schemas.microsoft.com/office/drawing/2014/main" id="{3330D9A5-C0F8-4BC6-A678-85A7351E5C26}"/>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5" name="Picture 2">
            <a:extLst>
              <a:ext uri="{FF2B5EF4-FFF2-40B4-BE49-F238E27FC236}">
                <a16:creationId xmlns:a16="http://schemas.microsoft.com/office/drawing/2014/main" id="{E8702F80-423D-4B96-9132-FE19A1EF5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493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8196743"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13" name="Text Placeholder 9">
            <a:extLst>
              <a:ext uri="{FF2B5EF4-FFF2-40B4-BE49-F238E27FC236}">
                <a16:creationId xmlns:a16="http://schemas.microsoft.com/office/drawing/2014/main" id="{5EBA3C3A-26F7-4697-89FF-46569E674F13}"/>
              </a:ext>
            </a:extLst>
          </p:cNvPr>
          <p:cNvSpPr>
            <a:spLocks noGrp="1"/>
          </p:cNvSpPr>
          <p:nvPr>
            <p:ph type="body" sz="quarter" idx="12"/>
          </p:nvPr>
        </p:nvSpPr>
        <p:spPr>
          <a:xfrm>
            <a:off x="839789" y="1258572"/>
            <a:ext cx="10512425" cy="1339060"/>
          </a:xfrm>
        </p:spPr>
        <p:txBody>
          <a:bodyPr>
            <a:normAutofit/>
          </a:bodyPr>
          <a:lstStyle/>
          <a:p>
            <a:pPr marL="0" indent="0">
              <a:buNone/>
            </a:pPr>
            <a:r>
              <a:rPr lang="en-US" dirty="0"/>
              <a:t>6.2 In Progress:  </a:t>
            </a:r>
          </a:p>
          <a:p>
            <a:pPr marL="0" indent="0">
              <a:buNone/>
            </a:pPr>
            <a:r>
              <a:rPr lang="en-US" b="1" dirty="0"/>
              <a:t>“Connected Home Cybersecurity Regulations” </a:t>
            </a:r>
          </a:p>
        </p:txBody>
      </p:sp>
      <p:pic>
        <p:nvPicPr>
          <p:cNvPr id="16" name="Picture 15">
            <a:extLst>
              <a:ext uri="{FF2B5EF4-FFF2-40B4-BE49-F238E27FC236}">
                <a16:creationId xmlns:a16="http://schemas.microsoft.com/office/drawing/2014/main" id="{9B9D97A8-350D-4EED-BC49-035DF7EF8505}"/>
              </a:ext>
            </a:extLst>
          </p:cNvPr>
          <p:cNvPicPr>
            <a:picLocks noChangeAspect="1"/>
          </p:cNvPicPr>
          <p:nvPr/>
        </p:nvPicPr>
        <p:blipFill>
          <a:blip r:embed="rId2"/>
          <a:stretch>
            <a:fillRect/>
          </a:stretch>
        </p:blipFill>
        <p:spPr>
          <a:xfrm>
            <a:off x="8950798" y="2777748"/>
            <a:ext cx="1488576" cy="1488576"/>
          </a:xfrm>
          <a:prstGeom prst="rect">
            <a:avLst/>
          </a:prstGeom>
        </p:spPr>
      </p:pic>
      <p:sp>
        <p:nvSpPr>
          <p:cNvPr id="8" name="Rectangle 7">
            <a:extLst>
              <a:ext uri="{FF2B5EF4-FFF2-40B4-BE49-F238E27FC236}">
                <a16:creationId xmlns:a16="http://schemas.microsoft.com/office/drawing/2014/main" id="{3B03BE98-50CC-47B2-890B-A48756B7FC01}"/>
              </a:ext>
            </a:extLst>
          </p:cNvPr>
          <p:cNvSpPr/>
          <p:nvPr/>
        </p:nvSpPr>
        <p:spPr>
          <a:xfrm>
            <a:off x="839789" y="2368850"/>
            <a:ext cx="7322700" cy="3551568"/>
          </a:xfrm>
          <a:prstGeom prst="rect">
            <a:avLst/>
          </a:prstGeom>
        </p:spPr>
        <p:txBody>
          <a:bodyPr wrap="square">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64646"/>
                </a:solidFill>
                <a:effectLst/>
                <a:uLnTx/>
                <a:uFillTx/>
                <a:latin typeface="Montserrat"/>
                <a:ea typeface="+mn-ea"/>
                <a:cs typeface="+mn-cs"/>
              </a:rPr>
              <a:t>P.A.ID Strategies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err="1">
                <a:ln>
                  <a:noFill/>
                </a:ln>
                <a:solidFill>
                  <a:srgbClr val="464646"/>
                </a:solidFill>
                <a:effectLst/>
                <a:uLnTx/>
                <a:uFillTx/>
                <a:latin typeface="Montserrat"/>
                <a:ea typeface="+mn-ea"/>
                <a:cs typeface="+mn-cs"/>
              </a:rPr>
              <a:t>AgeLight</a:t>
            </a:r>
            <a:r>
              <a:rPr kumimoji="0" lang="en-CA" sz="2400" i="0" u="none" strike="noStrike" kern="1200" cap="none" spc="0" normalizeH="0" baseline="0" noProof="0" dirty="0">
                <a:ln>
                  <a:noFill/>
                </a:ln>
                <a:solidFill>
                  <a:srgbClr val="464646"/>
                </a:solidFill>
                <a:effectLst/>
                <a:uLnTx/>
                <a:uFillTx/>
                <a:latin typeface="Montserrat"/>
                <a:ea typeface="+mn-ea"/>
                <a:cs typeface="+mn-cs"/>
              </a:rPr>
              <a:t> LLC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a:ln>
                  <a:noFill/>
                </a:ln>
                <a:solidFill>
                  <a:srgbClr val="464646"/>
                </a:solidFill>
                <a:effectLst/>
                <a:uLnTx/>
                <a:uFillTx/>
                <a:latin typeface="Montserrat"/>
                <a:ea typeface="+mn-ea"/>
                <a:cs typeface="+mn-cs"/>
              </a:rPr>
              <a:t>BC Hydro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a:ln>
                  <a:noFill/>
                </a:ln>
                <a:solidFill>
                  <a:srgbClr val="464646"/>
                </a:solidFill>
                <a:effectLst/>
                <a:uLnTx/>
                <a:uFillTx/>
                <a:latin typeface="Montserrat"/>
                <a:ea typeface="+mn-ea"/>
                <a:cs typeface="+mn-cs"/>
              </a:rPr>
              <a:t>exp. US Services,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err="1">
                <a:ln>
                  <a:noFill/>
                </a:ln>
                <a:solidFill>
                  <a:srgbClr val="464646"/>
                </a:solidFill>
                <a:effectLst/>
                <a:uLnTx/>
                <a:uFillTx/>
                <a:latin typeface="Montserrat"/>
                <a:ea typeface="+mn-ea"/>
                <a:cs typeface="+mn-cs"/>
              </a:rPr>
              <a:t>LonMark</a:t>
            </a:r>
            <a:r>
              <a:rPr kumimoji="0" lang="en-CA" sz="2400" i="0" u="none" strike="noStrike" kern="1200" cap="none" spc="0" normalizeH="0" baseline="0" noProof="0" dirty="0">
                <a:ln>
                  <a:noFill/>
                </a:ln>
                <a:solidFill>
                  <a:srgbClr val="464646"/>
                </a:solidFill>
                <a:effectLst/>
                <a:uLnTx/>
                <a:uFillTx/>
                <a:latin typeface="Montserrat"/>
                <a:ea typeface="+mn-ea"/>
                <a:cs typeface="+mn-cs"/>
              </a:rPr>
              <a:t> International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a:ln>
                  <a:noFill/>
                </a:ln>
                <a:solidFill>
                  <a:srgbClr val="464646"/>
                </a:solidFill>
                <a:effectLst/>
                <a:uLnTx/>
                <a:uFillTx/>
                <a:latin typeface="Montserrat"/>
                <a:ea typeface="+mn-ea"/>
                <a:cs typeface="+mn-cs"/>
              </a:rPr>
              <a:t>Mission Critical Global Alliance (MCGA)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a:ln>
                  <a:noFill/>
                </a:ln>
                <a:solidFill>
                  <a:srgbClr val="464646"/>
                </a:solidFill>
                <a:effectLst/>
                <a:uLnTx/>
                <a:uFillTx/>
                <a:latin typeface="Montserrat"/>
                <a:ea typeface="+mn-ea"/>
                <a:cs typeface="+mn-cs"/>
              </a:rPr>
              <a:t>National Research Council Canada (NRC)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a:ln>
                  <a:noFill/>
                </a:ln>
                <a:solidFill>
                  <a:srgbClr val="464646"/>
                </a:solidFill>
                <a:effectLst/>
                <a:uLnTx/>
                <a:uFillTx/>
                <a:latin typeface="Montserrat"/>
                <a:ea typeface="+mn-ea"/>
                <a:cs typeface="+mn-cs"/>
              </a:rPr>
              <a:t>Smart Buildings </a:t>
            </a:r>
            <a:r>
              <a:rPr kumimoji="0" lang="en-CA" sz="2400" i="0" u="none" strike="noStrike" kern="1200" cap="none" spc="0" normalizeH="0" baseline="0" noProof="0" dirty="0" err="1">
                <a:ln>
                  <a:noFill/>
                </a:ln>
                <a:solidFill>
                  <a:srgbClr val="464646"/>
                </a:solidFill>
                <a:effectLst/>
                <a:uLnTx/>
                <a:uFillTx/>
                <a:latin typeface="Montserrat"/>
                <a:ea typeface="+mn-ea"/>
                <a:cs typeface="+mn-cs"/>
              </a:rPr>
              <a:t>SuperCluster</a:t>
            </a:r>
            <a:r>
              <a:rPr kumimoji="0" lang="en-CA" sz="2400" i="0" u="none" strike="noStrike" kern="1200" cap="none" spc="0" normalizeH="0" baseline="0" noProof="0" dirty="0">
                <a:ln>
                  <a:noFill/>
                </a:ln>
                <a:solidFill>
                  <a:srgbClr val="464646"/>
                </a:solidFill>
                <a:effectLst/>
                <a:uLnTx/>
                <a:uFillTx/>
                <a:latin typeface="Montserrat"/>
                <a:ea typeface="+mn-ea"/>
                <a:cs typeface="+mn-cs"/>
              </a:rPr>
              <a:t> (SBSC)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a:ln>
                  <a:noFill/>
                </a:ln>
                <a:solidFill>
                  <a:srgbClr val="464646"/>
                </a:solidFill>
                <a:effectLst/>
                <a:uLnTx/>
                <a:uFillTx/>
                <a:latin typeface="Montserrat"/>
                <a:ea typeface="+mn-ea"/>
                <a:cs typeface="+mn-cs"/>
              </a:rPr>
              <a:t>Sustainable Resources Management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err="1">
                <a:ln>
                  <a:noFill/>
                </a:ln>
                <a:solidFill>
                  <a:srgbClr val="464646"/>
                </a:solidFill>
                <a:effectLst/>
                <a:uLnTx/>
                <a:uFillTx/>
                <a:latin typeface="Montserrat"/>
                <a:ea typeface="+mn-ea"/>
                <a:cs typeface="+mn-cs"/>
              </a:rPr>
              <a:t>TwelveDot</a:t>
            </a:r>
            <a:r>
              <a:rPr kumimoji="0" lang="en-CA" sz="2400" i="0" u="none" strike="noStrike" kern="1200" cap="none" spc="0" normalizeH="0" baseline="0" noProof="0" dirty="0">
                <a:ln>
                  <a:noFill/>
                </a:ln>
                <a:solidFill>
                  <a:srgbClr val="464646"/>
                </a:solidFill>
                <a:effectLst/>
                <a:uLnTx/>
                <a:uFillTx/>
                <a:latin typeface="Montserrat"/>
                <a:ea typeface="+mn-ea"/>
                <a:cs typeface="+mn-cs"/>
              </a:rPr>
              <a:t> Inc.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i="0" u="none" strike="noStrike" kern="1200" cap="none" spc="0" normalizeH="0" baseline="0" noProof="0" dirty="0">
                <a:ln>
                  <a:noFill/>
                </a:ln>
                <a:solidFill>
                  <a:srgbClr val="464646"/>
                </a:solidFill>
                <a:effectLst/>
                <a:uLnTx/>
                <a:uFillTx/>
                <a:latin typeface="Montserrat"/>
                <a:ea typeface="+mn-ea"/>
                <a:cs typeface="+mn-cs"/>
              </a:rPr>
              <a:t>UL LLC</a:t>
            </a:r>
            <a:endParaRPr kumimoji="0" lang="en-CA" sz="2400" b="0" i="0" u="none" strike="noStrike" kern="1200" cap="none" spc="0" normalizeH="0" baseline="0" noProof="0" dirty="0">
              <a:ln>
                <a:noFill/>
              </a:ln>
              <a:solidFill>
                <a:srgbClr val="464646"/>
              </a:solidFill>
              <a:effectLst/>
              <a:uLnTx/>
              <a:uFillTx/>
              <a:latin typeface="Montserrat"/>
              <a:ea typeface="+mn-ea"/>
              <a:cs typeface="+mn-cs"/>
            </a:endParaRPr>
          </a:p>
        </p:txBody>
      </p:sp>
      <p:sp>
        <p:nvSpPr>
          <p:cNvPr id="10" name="Slide Number Placeholder 1">
            <a:extLst>
              <a:ext uri="{FF2B5EF4-FFF2-40B4-BE49-F238E27FC236}">
                <a16:creationId xmlns:a16="http://schemas.microsoft.com/office/drawing/2014/main" id="{33C71D3D-B8A4-4319-9066-7586E6863122}"/>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39</a:t>
            </a:fld>
            <a:endParaRPr lang="en-US" dirty="0"/>
          </a:p>
        </p:txBody>
      </p:sp>
      <p:sp>
        <p:nvSpPr>
          <p:cNvPr id="11" name="Footer Placeholder 5">
            <a:extLst>
              <a:ext uri="{FF2B5EF4-FFF2-40B4-BE49-F238E27FC236}">
                <a16:creationId xmlns:a16="http://schemas.microsoft.com/office/drawing/2014/main" id="{5FC18E66-7576-4AE9-8781-EE695BD047A8}"/>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2" name="Footer Placeholder 5">
            <a:extLst>
              <a:ext uri="{FF2B5EF4-FFF2-40B4-BE49-F238E27FC236}">
                <a16:creationId xmlns:a16="http://schemas.microsoft.com/office/drawing/2014/main" id="{8AA1DBC4-E1B3-4478-9C88-AD2E26038C11}"/>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4" name="Picture 2">
            <a:extLst>
              <a:ext uri="{FF2B5EF4-FFF2-40B4-BE49-F238E27FC236}">
                <a16:creationId xmlns:a16="http://schemas.microsoft.com/office/drawing/2014/main" id="{F736C2C8-6528-4643-947E-B01AA4658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466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41865"/>
            <a:ext cx="6873240" cy="447675"/>
          </a:xfrm>
        </p:spPr>
        <p:txBody>
          <a:bodyPr/>
          <a:lstStyle/>
          <a:p>
            <a:r>
              <a:rPr lang="en-US" b="1" dirty="0"/>
              <a:t>3.  Administrative </a:t>
            </a:r>
            <a:br>
              <a:rPr lang="en-US" dirty="0"/>
            </a:br>
            <a:r>
              <a:rPr lang="en-US" sz="2800" dirty="0"/>
              <a:t>Eric Harper (Snap One)</a:t>
            </a:r>
            <a:endParaRPr lang="en-US" dirty="0"/>
          </a:p>
        </p:txBody>
      </p:sp>
      <p:sp>
        <p:nvSpPr>
          <p:cNvPr id="7" name="Text Placeholder 5">
            <a:extLst>
              <a:ext uri="{FF2B5EF4-FFF2-40B4-BE49-F238E27FC236}">
                <a16:creationId xmlns:a16="http://schemas.microsoft.com/office/drawing/2014/main" id="{C542E130-C53F-4C9B-A35D-CF6E6831ABC8}"/>
              </a:ext>
            </a:extLst>
          </p:cNvPr>
          <p:cNvSpPr txBox="1">
            <a:spLocks/>
          </p:cNvSpPr>
          <p:nvPr/>
        </p:nvSpPr>
        <p:spPr>
          <a:xfrm>
            <a:off x="839142" y="1321387"/>
            <a:ext cx="11060758" cy="51276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baseline="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3.1	Motion to approve past CHC Minutes from December 2, 2021: </a:t>
            </a:r>
            <a:r>
              <a:rPr lang="en-US" b="1" u="sng" dirty="0">
                <a:solidFill>
                  <a:schemeClr val="accent1"/>
                </a:solidFill>
              </a:rPr>
              <a:t>www.caba.org</a:t>
            </a:r>
            <a:r>
              <a:rPr lang="en-US" b="1" u="sng" dirty="0">
                <a:solidFill>
                  <a:schemeClr val="accent1"/>
                </a:solidFill>
                <a:hlinkClick r:id="rId2">
                  <a:extLst>
                    <a:ext uri="{A12FA001-AC4F-418D-AE19-62706E023703}">
                      <ahyp:hlinkClr xmlns:ahyp="http://schemas.microsoft.com/office/drawing/2018/hyperlinkcolor" val="tx"/>
                    </a:ext>
                  </a:extLst>
                </a:hlinkClick>
              </a:rPr>
              <a:t>/</a:t>
            </a:r>
            <a:r>
              <a:rPr lang="en-US" b="1" u="sng" dirty="0">
                <a:solidFill>
                  <a:schemeClr val="accent1"/>
                </a:solidFill>
              </a:rPr>
              <a:t>chc </a:t>
            </a:r>
            <a:endParaRPr lang="en-US" b="1" dirty="0">
              <a:solidFill>
                <a:schemeClr val="accent1"/>
              </a:solidFill>
            </a:endParaRPr>
          </a:p>
          <a:p>
            <a:endParaRPr lang="en-CA" dirty="0"/>
          </a:p>
        </p:txBody>
      </p:sp>
      <p:pic>
        <p:nvPicPr>
          <p:cNvPr id="17" name="Picture 4" descr="http://newdesignfile.com/postpic/2013/11/icon-meeting-agenda-and-minutes_332524.jpg">
            <a:extLst>
              <a:ext uri="{FF2B5EF4-FFF2-40B4-BE49-F238E27FC236}">
                <a16:creationId xmlns:a16="http://schemas.microsoft.com/office/drawing/2014/main" id="{FB05D3D8-F9EA-47C7-80E6-01BF7DFC3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59" y="2447780"/>
            <a:ext cx="3819570" cy="3088833"/>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1">
            <a:extLst>
              <a:ext uri="{FF2B5EF4-FFF2-40B4-BE49-F238E27FC236}">
                <a16:creationId xmlns:a16="http://schemas.microsoft.com/office/drawing/2014/main" id="{3D090CF6-5C1B-4BE3-A615-3C0228981C66}"/>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4</a:t>
            </a:fld>
            <a:endParaRPr lang="en-US" dirty="0"/>
          </a:p>
        </p:txBody>
      </p:sp>
      <p:sp>
        <p:nvSpPr>
          <p:cNvPr id="11" name="Footer Placeholder 5">
            <a:extLst>
              <a:ext uri="{FF2B5EF4-FFF2-40B4-BE49-F238E27FC236}">
                <a16:creationId xmlns:a16="http://schemas.microsoft.com/office/drawing/2014/main" id="{D346C285-4B4E-4B4C-86CA-03EE65A9E806}"/>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2" name="Footer Placeholder 5">
            <a:extLst>
              <a:ext uri="{FF2B5EF4-FFF2-40B4-BE49-F238E27FC236}">
                <a16:creationId xmlns:a16="http://schemas.microsoft.com/office/drawing/2014/main" id="{0861272F-5156-463C-9C6F-4527EAAA90F2}"/>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3" name="Picture 2">
            <a:extLst>
              <a:ext uri="{FF2B5EF4-FFF2-40B4-BE49-F238E27FC236}">
                <a16:creationId xmlns:a16="http://schemas.microsoft.com/office/drawing/2014/main" id="{9E1787E6-A7FA-4562-B615-C9D88C8267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644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71510"/>
            <a:ext cx="7634681" cy="447675"/>
          </a:xfrm>
        </p:spPr>
        <p:txBody>
          <a:bodyPr/>
          <a:lstStyle/>
          <a:p>
            <a:r>
              <a:rPr lang="en-US" b="1" dirty="0"/>
              <a:t>6.  White Paper Sub-Committee Update </a:t>
            </a:r>
            <a:br>
              <a:rPr lang="en-US" b="1" dirty="0"/>
            </a:br>
            <a:r>
              <a:rPr lang="en-US" sz="2800"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340459" y="2468271"/>
            <a:ext cx="9029700" cy="646331"/>
          </a:xfrm>
          <a:prstGeom prst="rect">
            <a:avLst/>
          </a:prstGeom>
        </p:spPr>
        <p:txBody>
          <a:bodyPr wrap="square">
            <a:spAutoFit/>
          </a:bodyPr>
          <a:lstStyle/>
          <a:p>
            <a:pPr marL="457200" marR="0" lvl="0" indent="-228600" algn="l" defTabSz="914400" rtl="0" eaLnBrk="1" fontAlgn="auto" latinLnBrk="0" hangingPunct="1">
              <a:lnSpc>
                <a:spcPct val="100000"/>
              </a:lnSpc>
              <a:spcBef>
                <a:spcPts val="0"/>
              </a:spcBef>
              <a:spcAft>
                <a:spcPts val="0"/>
              </a:spcAft>
              <a:buClrTx/>
              <a:buSzTx/>
              <a:buFontTx/>
              <a:buNone/>
              <a:tabLst>
                <a:tab pos="514350" algn="l"/>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All proposals and previously completed CHC White Papers can be downloaded at: </a:t>
            </a:r>
            <a:endParaRPr kumimoji="0" lang="en-CA" sz="2400" b="0" i="0" u="none" strike="noStrike" kern="1200" cap="none" spc="0" normalizeH="0" baseline="0" noProof="0" dirty="0">
              <a:ln>
                <a:noFill/>
              </a:ln>
              <a:solidFill>
                <a:srgbClr val="E83E1D"/>
              </a:solidFill>
              <a:effectLst/>
              <a:uLnTx/>
              <a:uFillTx/>
              <a:latin typeface="Arial" panose="020B0604020202020204" pitchFamily="34" charset="0"/>
              <a:ea typeface="Times New Roman" panose="02020603050405020304" pitchFamily="18" charset="0"/>
              <a:cs typeface="+mn-cs"/>
            </a:endParaRPr>
          </a:p>
          <a:p>
            <a:pPr marL="457200" marR="0" lvl="0" indent="-228600" algn="l" defTabSz="914400" rtl="0" eaLnBrk="1" fontAlgn="auto" latinLnBrk="0" hangingPunct="1">
              <a:lnSpc>
                <a:spcPct val="100000"/>
              </a:lnSpc>
              <a:spcBef>
                <a:spcPts val="0"/>
              </a:spcBef>
              <a:spcAft>
                <a:spcPts val="0"/>
              </a:spcAft>
              <a:buClrTx/>
              <a:buSzTx/>
              <a:buFontTx/>
              <a:buNone/>
              <a:tabLst>
                <a:tab pos="514350" algn="l"/>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1800" b="0" i="0" u="sng"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mn-cs"/>
                <a:hlinkClick r:id="rId2"/>
              </a:rPr>
              <a:t>www.caba.org/whitepapers</a:t>
            </a:r>
            <a:endParaRPr kumimoji="0" lang="en-CA" sz="2400" b="0" i="0" u="none" strike="noStrike" kern="1200" cap="none" spc="0" normalizeH="0" baseline="0" noProof="0" dirty="0">
              <a:ln>
                <a:noFill/>
              </a:ln>
              <a:solidFill>
                <a:srgbClr val="E83E1D"/>
              </a:solidFill>
              <a:effectLst/>
              <a:uLnTx/>
              <a:uFillTx/>
              <a:latin typeface="Arial" panose="020B0604020202020204" pitchFamily="34" charset="0"/>
              <a:ea typeface="Times New Roman" panose="02020603050405020304" pitchFamily="18" charset="0"/>
              <a:cs typeface="+mn-cs"/>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940" y="3810178"/>
            <a:ext cx="428625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9137AAE6-2CDA-44CD-95E8-05B73E341D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842835" y="3634223"/>
            <a:ext cx="1876937" cy="1685413"/>
          </a:xfrm>
          <a:prstGeom prst="rect">
            <a:avLst/>
          </a:prstGeom>
        </p:spPr>
      </p:pic>
      <p:pic>
        <p:nvPicPr>
          <p:cNvPr id="9" name="Picture 8" descr="Qr code&#10;&#10;Description automatically generated">
            <a:extLst>
              <a:ext uri="{FF2B5EF4-FFF2-40B4-BE49-F238E27FC236}">
                <a16:creationId xmlns:a16="http://schemas.microsoft.com/office/drawing/2014/main" id="{B43E69E6-FB0C-4DC8-A0A2-32F996581616}"/>
              </a:ext>
            </a:extLst>
          </p:cNvPr>
          <p:cNvPicPr>
            <a:picLocks noChangeAspect="1"/>
          </p:cNvPicPr>
          <p:nvPr/>
        </p:nvPicPr>
        <p:blipFill>
          <a:blip r:embed="rId5"/>
          <a:stretch>
            <a:fillRect/>
          </a:stretch>
        </p:blipFill>
        <p:spPr>
          <a:xfrm>
            <a:off x="4616681" y="3669549"/>
            <a:ext cx="1614759" cy="1614759"/>
          </a:xfrm>
          <a:prstGeom prst="rect">
            <a:avLst/>
          </a:prstGeom>
        </p:spPr>
      </p:pic>
      <p:sp>
        <p:nvSpPr>
          <p:cNvPr id="11" name="Slide Number Placeholder 1">
            <a:extLst>
              <a:ext uri="{FF2B5EF4-FFF2-40B4-BE49-F238E27FC236}">
                <a16:creationId xmlns:a16="http://schemas.microsoft.com/office/drawing/2014/main" id="{219D3A4E-8555-4A64-98D2-F567A51A6D8E}"/>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40</a:t>
            </a:fld>
            <a:endParaRPr lang="en-US" sz="1200" dirty="0"/>
          </a:p>
        </p:txBody>
      </p:sp>
      <p:sp>
        <p:nvSpPr>
          <p:cNvPr id="12" name="Footer Placeholder 5">
            <a:extLst>
              <a:ext uri="{FF2B5EF4-FFF2-40B4-BE49-F238E27FC236}">
                <a16:creationId xmlns:a16="http://schemas.microsoft.com/office/drawing/2014/main" id="{46DE8F3E-9532-43FC-BF69-6BE02D1B7543}"/>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3" name="Footer Placeholder 5">
            <a:extLst>
              <a:ext uri="{FF2B5EF4-FFF2-40B4-BE49-F238E27FC236}">
                <a16:creationId xmlns:a16="http://schemas.microsoft.com/office/drawing/2014/main" id="{1FC24D19-9938-4B73-89F1-3C02B6FFC002}"/>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4" name="Picture 2">
            <a:extLst>
              <a:ext uri="{FF2B5EF4-FFF2-40B4-BE49-F238E27FC236}">
                <a16:creationId xmlns:a16="http://schemas.microsoft.com/office/drawing/2014/main" id="{DEC8DBAF-CD2B-425A-A098-5286DF0986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261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41865"/>
            <a:ext cx="9304090" cy="910635"/>
          </a:xfrm>
        </p:spPr>
        <p:txBody>
          <a:bodyPr/>
          <a:lstStyle/>
          <a:p>
            <a:r>
              <a:rPr lang="en-US" b="1" dirty="0"/>
              <a:t>7.  New Business</a:t>
            </a:r>
            <a:br>
              <a:rPr lang="en-US" dirty="0"/>
            </a:br>
            <a:r>
              <a:rPr lang="en-US" sz="3200" dirty="0"/>
              <a:t>Eric Harper (Snap One)</a:t>
            </a:r>
            <a:endParaRPr lang="en-US" sz="2800" dirty="0"/>
          </a:p>
        </p:txBody>
      </p:sp>
      <p:sp>
        <p:nvSpPr>
          <p:cNvPr id="3" name="Text Placeholder 2">
            <a:extLst>
              <a:ext uri="{FF2B5EF4-FFF2-40B4-BE49-F238E27FC236}">
                <a16:creationId xmlns:a16="http://schemas.microsoft.com/office/drawing/2014/main" id="{49BBA79F-5F7E-4DC1-BE4A-E43D184D8E06}"/>
              </a:ext>
            </a:extLst>
          </p:cNvPr>
          <p:cNvSpPr>
            <a:spLocks noGrp="1"/>
          </p:cNvSpPr>
          <p:nvPr>
            <p:ph type="body" sz="quarter" idx="12"/>
          </p:nvPr>
        </p:nvSpPr>
        <p:spPr/>
        <p:txBody>
          <a:bodyPr/>
          <a:lstStyle/>
          <a:p>
            <a:pPr marL="0" indent="0">
              <a:buNone/>
            </a:pPr>
            <a:r>
              <a:rPr lang="en-US" dirty="0"/>
              <a:t>7.1  Other new CHC business? </a:t>
            </a:r>
          </a:p>
          <a:p>
            <a:endParaRPr lang="en-CA" dirty="0"/>
          </a:p>
        </p:txBody>
      </p:sp>
      <p:pic>
        <p:nvPicPr>
          <p:cNvPr id="7" name="Picture 2" descr="Image result for new business">
            <a:extLst>
              <a:ext uri="{FF2B5EF4-FFF2-40B4-BE49-F238E27FC236}">
                <a16:creationId xmlns:a16="http://schemas.microsoft.com/office/drawing/2014/main" id="{74250A0E-168D-406B-B86D-D4B7B22AB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138" y="2123055"/>
            <a:ext cx="5334000" cy="3714750"/>
          </a:xfrm>
          <a:prstGeom prst="rect">
            <a:avLst/>
          </a:prstGeom>
          <a:effectLst>
            <a:glow rad="279400">
              <a:srgbClr val="E83E1D">
                <a:alpha val="26000"/>
              </a:srgbClr>
            </a:glow>
          </a:effectLst>
          <a:extLst>
            <a:ext uri="{909E8E84-426E-40DD-AFC4-6F175D3DCCD1}">
              <a14:hiddenFill xmlns:a14="http://schemas.microsoft.com/office/drawing/2010/main">
                <a:solidFill>
                  <a:srgbClr val="FFFFFF"/>
                </a:solidFill>
              </a14:hiddenFill>
            </a:ext>
          </a:extLst>
        </p:spPr>
      </p:pic>
      <p:sp>
        <p:nvSpPr>
          <p:cNvPr id="14" name="Slide Number Placeholder 1">
            <a:extLst>
              <a:ext uri="{FF2B5EF4-FFF2-40B4-BE49-F238E27FC236}">
                <a16:creationId xmlns:a16="http://schemas.microsoft.com/office/drawing/2014/main" id="{403C2238-44E2-4B09-B926-64244BC2204E}"/>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41</a:t>
            </a:fld>
            <a:endParaRPr lang="en-US" dirty="0"/>
          </a:p>
        </p:txBody>
      </p:sp>
      <p:sp>
        <p:nvSpPr>
          <p:cNvPr id="15" name="Footer Placeholder 5">
            <a:extLst>
              <a:ext uri="{FF2B5EF4-FFF2-40B4-BE49-F238E27FC236}">
                <a16:creationId xmlns:a16="http://schemas.microsoft.com/office/drawing/2014/main" id="{6C45A98E-AC80-44DF-B63D-4507B8B5C8C3}"/>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6" name="Footer Placeholder 5">
            <a:extLst>
              <a:ext uri="{FF2B5EF4-FFF2-40B4-BE49-F238E27FC236}">
                <a16:creationId xmlns:a16="http://schemas.microsoft.com/office/drawing/2014/main" id="{20BCA566-E139-4F03-8BBC-585AFB6B99A6}"/>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7" name="Picture 2">
            <a:extLst>
              <a:ext uri="{FF2B5EF4-FFF2-40B4-BE49-F238E27FC236}">
                <a16:creationId xmlns:a16="http://schemas.microsoft.com/office/drawing/2014/main" id="{D170D516-A40D-417F-8421-7D89F1C8E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8.  Announcements</a:t>
            </a:r>
            <a:br>
              <a:rPr lang="en-US" b="1" dirty="0"/>
            </a:br>
            <a:r>
              <a:rPr lang="en-US" sz="2800" dirty="0"/>
              <a:t>Byron BeMiller (</a:t>
            </a:r>
            <a:r>
              <a:rPr lang="en-US" sz="2800" dirty="0" err="1"/>
              <a:t>Semtech</a:t>
            </a:r>
            <a:r>
              <a:rPr lang="en-US" sz="2800" dirty="0"/>
              <a:t> Corporation)</a:t>
            </a:r>
            <a:endParaRPr lang="en-US" dirty="0">
              <a:highlight>
                <a:srgbClr val="FFFF00"/>
              </a:highlight>
            </a:endParaRPr>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3388" y="1603901"/>
            <a:ext cx="6770687" cy="528637"/>
          </a:xfrm>
        </p:spPr>
        <p:txBody>
          <a:bodyPr>
            <a:normAutofit/>
          </a:bodyPr>
          <a:lstStyle/>
          <a:p>
            <a:pPr marL="0" indent="0">
              <a:buNone/>
            </a:pPr>
            <a:r>
              <a:rPr lang="en-US" dirty="0"/>
              <a:t>8.1 Past Events Overview </a:t>
            </a:r>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946124" y="2608788"/>
            <a:ext cx="10198126" cy="2591862"/>
          </a:xfrm>
          <a:prstGeom prst="rect">
            <a:avLst/>
          </a:prstGeom>
          <a:noFill/>
        </p:spPr>
        <p:txBody>
          <a:bodyPr wrap="square" numCol="1" rtlCol="0">
            <a:noAutofit/>
          </a:bodyPr>
          <a:lstStyle/>
          <a:p>
            <a:pPr lvl="0"/>
            <a:r>
              <a:rPr lang="en-US" sz="2500" b="1" dirty="0">
                <a:solidFill>
                  <a:srgbClr val="464646"/>
                </a:solidFill>
              </a:rPr>
              <a:t>CES 2022 - January 5-8, 2022 | Las Vegas, NV, USA</a:t>
            </a:r>
          </a:p>
          <a:p>
            <a:pPr lvl="0"/>
            <a:endParaRPr lang="en-US" sz="2500" b="1" dirty="0">
              <a:solidFill>
                <a:srgbClr val="464646"/>
              </a:solidFill>
            </a:endParaRPr>
          </a:p>
          <a:p>
            <a:pPr lvl="0"/>
            <a:r>
              <a:rPr lang="en-US" sz="2500" b="1" dirty="0">
                <a:solidFill>
                  <a:srgbClr val="464646"/>
                </a:solidFill>
              </a:rPr>
              <a:t>CONNECTIONS Summit at CES 2022 - January 5, 2022 | Las Vegas, NV, USA</a:t>
            </a:r>
          </a:p>
        </p:txBody>
      </p:sp>
      <p:sp>
        <p:nvSpPr>
          <p:cNvPr id="7" name="Slide Number Placeholder 1">
            <a:extLst>
              <a:ext uri="{FF2B5EF4-FFF2-40B4-BE49-F238E27FC236}">
                <a16:creationId xmlns:a16="http://schemas.microsoft.com/office/drawing/2014/main" id="{BFE6042D-92F5-47FD-A572-9F4D443C989C}"/>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42</a:t>
            </a:fld>
            <a:endParaRPr lang="en-US" dirty="0"/>
          </a:p>
        </p:txBody>
      </p:sp>
      <p:sp>
        <p:nvSpPr>
          <p:cNvPr id="8" name="Footer Placeholder 5">
            <a:extLst>
              <a:ext uri="{FF2B5EF4-FFF2-40B4-BE49-F238E27FC236}">
                <a16:creationId xmlns:a16="http://schemas.microsoft.com/office/drawing/2014/main" id="{9223B154-E083-489C-A80D-22DC05D31E33}"/>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9" name="Footer Placeholder 5">
            <a:extLst>
              <a:ext uri="{FF2B5EF4-FFF2-40B4-BE49-F238E27FC236}">
                <a16:creationId xmlns:a16="http://schemas.microsoft.com/office/drawing/2014/main" id="{E443DB69-46CA-4B4F-86F7-2723F51EC9DC}"/>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1" name="Picture 2">
            <a:extLst>
              <a:ext uri="{FF2B5EF4-FFF2-40B4-BE49-F238E27FC236}">
                <a16:creationId xmlns:a16="http://schemas.microsoft.com/office/drawing/2014/main" id="{0D1F3D81-B57B-473B-BE8A-409038421D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072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199" y="41865"/>
            <a:ext cx="9358263" cy="843960"/>
          </a:xfrm>
        </p:spPr>
        <p:txBody>
          <a:bodyPr/>
          <a:lstStyle/>
          <a:p>
            <a:r>
              <a:rPr lang="en-US" b="1" dirty="0"/>
              <a:t>8.  Announcements</a:t>
            </a:r>
            <a:br>
              <a:rPr lang="en-US" b="1" dirty="0"/>
            </a:br>
            <a:r>
              <a:rPr lang="en-US" sz="2800" dirty="0"/>
              <a:t>Byron BeMiller (</a:t>
            </a:r>
            <a:r>
              <a:rPr lang="en-US" sz="2800" dirty="0" err="1"/>
              <a:t>Semtech</a:t>
            </a:r>
            <a:r>
              <a:rPr lang="en-US" sz="2800" dirty="0"/>
              <a:t> Corporation)</a:t>
            </a:r>
            <a:endParaRPr lang="en-US" dirty="0">
              <a:highlight>
                <a:srgbClr val="FFFF00"/>
              </a:highlight>
            </a:endParaRPr>
          </a:p>
        </p:txBody>
      </p:sp>
      <p:sp>
        <p:nvSpPr>
          <p:cNvPr id="10" name="Text Placeholder 9">
            <a:extLst>
              <a:ext uri="{FF2B5EF4-FFF2-40B4-BE49-F238E27FC236}">
                <a16:creationId xmlns:a16="http://schemas.microsoft.com/office/drawing/2014/main" id="{66421E13-941D-487E-9F8E-DCFA3FE9C646}"/>
              </a:ext>
            </a:extLst>
          </p:cNvPr>
          <p:cNvSpPr>
            <a:spLocks noGrp="1"/>
          </p:cNvSpPr>
          <p:nvPr>
            <p:ph type="body" sz="quarter" idx="12"/>
          </p:nvPr>
        </p:nvSpPr>
        <p:spPr>
          <a:xfrm>
            <a:off x="833388" y="1603901"/>
            <a:ext cx="6770687" cy="528637"/>
          </a:xfrm>
        </p:spPr>
        <p:txBody>
          <a:bodyPr>
            <a:normAutofit/>
          </a:bodyPr>
          <a:lstStyle/>
          <a:p>
            <a:pPr marL="0" indent="0">
              <a:buNone/>
            </a:pPr>
            <a:r>
              <a:rPr lang="en-US" dirty="0"/>
              <a:t>8.2 Upcoming Events</a:t>
            </a:r>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162490" y="2166938"/>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defRPr/>
            </a:pPr>
            <a:endParaRPr lang="en-US" sz="6600" b="1" dirty="0">
              <a:solidFill>
                <a:srgbClr val="464646"/>
              </a:solidFill>
              <a:latin typeface="Montserrat"/>
            </a:endParaRPr>
          </a:p>
        </p:txBody>
      </p:sp>
      <p:sp>
        <p:nvSpPr>
          <p:cNvPr id="2" name="TextBox 1">
            <a:extLst>
              <a:ext uri="{FF2B5EF4-FFF2-40B4-BE49-F238E27FC236}">
                <a16:creationId xmlns:a16="http://schemas.microsoft.com/office/drawing/2014/main" id="{F49F4E2B-EEB0-4736-A001-E9CD8947E750}"/>
              </a:ext>
            </a:extLst>
          </p:cNvPr>
          <p:cNvSpPr txBox="1"/>
          <p:nvPr/>
        </p:nvSpPr>
        <p:spPr>
          <a:xfrm>
            <a:off x="879450" y="2355313"/>
            <a:ext cx="5340375" cy="3684760"/>
          </a:xfrm>
          <a:prstGeom prst="rect">
            <a:avLst/>
          </a:prstGeom>
          <a:noFill/>
        </p:spPr>
        <p:txBody>
          <a:bodyPr wrap="square" numCol="1" rtlCol="0">
            <a:normAutofit/>
          </a:bodyPr>
          <a:lstStyle/>
          <a:p>
            <a:pPr lvl="0"/>
            <a:r>
              <a:rPr lang="en-CA" sz="2500" b="1" dirty="0">
                <a:solidFill>
                  <a:srgbClr val="464646"/>
                </a:solidFill>
              </a:rPr>
              <a:t>CEDIA EXPO </a:t>
            </a:r>
          </a:p>
          <a:p>
            <a:pPr lvl="0"/>
            <a:r>
              <a:rPr lang="en-CA" sz="2500" b="1" dirty="0">
                <a:solidFill>
                  <a:srgbClr val="464646"/>
                </a:solidFill>
              </a:rPr>
              <a:t>September 29 - October 1, 2022 </a:t>
            </a:r>
          </a:p>
          <a:p>
            <a:pPr lvl="0"/>
            <a:r>
              <a:rPr lang="en-CA" sz="2500" b="1" dirty="0">
                <a:solidFill>
                  <a:srgbClr val="464646"/>
                </a:solidFill>
              </a:rPr>
              <a:t>Dallas, TX, USA</a:t>
            </a:r>
          </a:p>
          <a:p>
            <a:pPr lvl="0"/>
            <a:endParaRPr lang="en-CA" sz="2500" b="1" dirty="0">
              <a:solidFill>
                <a:srgbClr val="464646"/>
              </a:solidFill>
            </a:endParaRPr>
          </a:p>
          <a:p>
            <a:pPr lvl="0"/>
            <a:r>
              <a:rPr lang="en-CA" sz="2500" b="1" dirty="0">
                <a:solidFill>
                  <a:srgbClr val="464646"/>
                </a:solidFill>
              </a:rPr>
              <a:t>CONNECTIONS</a:t>
            </a:r>
          </a:p>
          <a:p>
            <a:pPr lvl="0"/>
            <a:r>
              <a:rPr lang="en-CA" sz="2500" b="1" dirty="0">
                <a:solidFill>
                  <a:srgbClr val="464646"/>
                </a:solidFill>
              </a:rPr>
              <a:t>May 17-19, 2022</a:t>
            </a:r>
          </a:p>
          <a:p>
            <a:pPr lvl="0"/>
            <a:r>
              <a:rPr lang="en-CA" sz="2500" b="1" dirty="0">
                <a:solidFill>
                  <a:srgbClr val="464646"/>
                </a:solidFill>
              </a:rPr>
              <a:t>Frisco, TX, USA</a:t>
            </a:r>
          </a:p>
        </p:txBody>
      </p:sp>
      <p:pic>
        <p:nvPicPr>
          <p:cNvPr id="5" name="Picture 4" descr="Event Management Proposal ! How to write Event Proposal !">
            <a:extLst>
              <a:ext uri="{FF2B5EF4-FFF2-40B4-BE49-F238E27FC236}">
                <a16:creationId xmlns:a16="http://schemas.microsoft.com/office/drawing/2014/main" id="{A7CE0624-DE4C-4238-8618-DC619B9FF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385" y="2800579"/>
            <a:ext cx="5474969" cy="2281237"/>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
            <a:extLst>
              <a:ext uri="{FF2B5EF4-FFF2-40B4-BE49-F238E27FC236}">
                <a16:creationId xmlns:a16="http://schemas.microsoft.com/office/drawing/2014/main" id="{8E23BF81-B67C-4C10-B4AA-C00F62941424}"/>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43</a:t>
            </a:fld>
            <a:endParaRPr lang="en-US" dirty="0"/>
          </a:p>
        </p:txBody>
      </p:sp>
      <p:sp>
        <p:nvSpPr>
          <p:cNvPr id="9" name="Footer Placeholder 5">
            <a:extLst>
              <a:ext uri="{FF2B5EF4-FFF2-40B4-BE49-F238E27FC236}">
                <a16:creationId xmlns:a16="http://schemas.microsoft.com/office/drawing/2014/main" id="{5A7A5259-8D24-4DAF-A13B-D1C02E9A1165}"/>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1" name="Footer Placeholder 5">
            <a:extLst>
              <a:ext uri="{FF2B5EF4-FFF2-40B4-BE49-F238E27FC236}">
                <a16:creationId xmlns:a16="http://schemas.microsoft.com/office/drawing/2014/main" id="{7A6FFD4D-A740-46D2-B767-11FF65B7A9E3}"/>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2" name="Picture 2">
            <a:extLst>
              <a:ext uri="{FF2B5EF4-FFF2-40B4-BE49-F238E27FC236}">
                <a16:creationId xmlns:a16="http://schemas.microsoft.com/office/drawing/2014/main" id="{A4775AD3-1CB4-4F03-A27C-36B67B655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561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1193" y="2866082"/>
            <a:ext cx="9332006" cy="3154710"/>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a:t>
            </a:r>
          </a:p>
          <a:p>
            <a:pPr algn="ctr"/>
            <a:r>
              <a:rPr lang="en-US" altLang="en-US" sz="2400" b="1" dirty="0">
                <a:latin typeface="Calibri" pitchFamily="34" charset="0"/>
                <a:hlinkClick r:id="rId2"/>
              </a:rPr>
              <a:t>www.caba.org/chc</a:t>
            </a: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spcBef>
                <a:spcPts val="1800"/>
              </a:spcBef>
            </a:pP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838200" y="71510"/>
            <a:ext cx="6873240" cy="447675"/>
          </a:xfrm>
        </p:spPr>
        <p:txBody>
          <a:bodyPr/>
          <a:lstStyle/>
          <a:p>
            <a:r>
              <a:rPr lang="en-US" b="1" dirty="0"/>
              <a:t>9.  Adjournment</a:t>
            </a:r>
            <a:br>
              <a:rPr lang="en-US" dirty="0"/>
            </a:br>
            <a:r>
              <a:rPr lang="en-US" sz="2800" dirty="0"/>
              <a:t>Eric Harper (Snap One)</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3944" t="19875" r="5957" b="22630"/>
          <a:stretch>
            <a:fillRect/>
          </a:stretch>
        </p:blipFill>
        <p:spPr bwMode="auto">
          <a:xfrm>
            <a:off x="4274820" y="4629492"/>
            <a:ext cx="3624752" cy="86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994CAA25-984D-4484-838B-9B092E7155F2}"/>
              </a:ext>
            </a:extLst>
          </p:cNvPr>
          <p:cNvSpPr/>
          <p:nvPr/>
        </p:nvSpPr>
        <p:spPr>
          <a:xfrm>
            <a:off x="2062158" y="1931317"/>
            <a:ext cx="8050075" cy="492443"/>
          </a:xfrm>
          <a:prstGeom prst="rect">
            <a:avLst/>
          </a:prstGeom>
          <a:solidFill>
            <a:schemeClr val="accent5"/>
          </a:solidFill>
          <a:ln w="47625">
            <a:solidFill>
              <a:schemeClr val="tx2"/>
            </a:solidFill>
          </a:ln>
        </p:spPr>
        <p:txBody>
          <a:bodyPr wrap="square">
            <a:spAutoFit/>
          </a:bodyPr>
          <a:lstStyle/>
          <a:p>
            <a:pPr lvl="0" algn="ctr"/>
            <a:r>
              <a:rPr lang="en-US" sz="2500" b="1" dirty="0">
                <a:solidFill>
                  <a:srgbClr val="E83E1D"/>
                </a:solidFill>
              </a:rPr>
              <a:t>Next CHC Meeting: </a:t>
            </a:r>
            <a:r>
              <a:rPr lang="en-US" sz="2600" b="1" dirty="0">
                <a:solidFill>
                  <a:schemeClr val="tx2"/>
                </a:solidFill>
              </a:rPr>
              <a:t>Tuesday, May 17, 2022</a:t>
            </a:r>
          </a:p>
        </p:txBody>
      </p:sp>
      <p:sp>
        <p:nvSpPr>
          <p:cNvPr id="10" name="Slide Number Placeholder 1">
            <a:extLst>
              <a:ext uri="{FF2B5EF4-FFF2-40B4-BE49-F238E27FC236}">
                <a16:creationId xmlns:a16="http://schemas.microsoft.com/office/drawing/2014/main" id="{41FD3999-A86A-4BBE-9C18-3124923FD008}"/>
              </a:ext>
            </a:extLst>
          </p:cNvPr>
          <p:cNvSpPr txBox="1">
            <a:spLocks/>
          </p:cNvSpPr>
          <p:nvPr/>
        </p:nvSpPr>
        <p:spPr>
          <a:xfrm>
            <a:off x="833388" y="6356351"/>
            <a:ext cx="620027" cy="35245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58F449-AC56-C64A-8488-86A10DE691DA}" type="slidenum">
              <a:rPr lang="en-US" sz="1200" smtClean="0"/>
              <a:pPr/>
              <a:t>44</a:t>
            </a:fld>
            <a:endParaRPr lang="en-US" sz="1200" dirty="0"/>
          </a:p>
        </p:txBody>
      </p:sp>
      <p:sp>
        <p:nvSpPr>
          <p:cNvPr id="11" name="Footer Placeholder 5">
            <a:extLst>
              <a:ext uri="{FF2B5EF4-FFF2-40B4-BE49-F238E27FC236}">
                <a16:creationId xmlns:a16="http://schemas.microsoft.com/office/drawing/2014/main" id="{0D988C80-95C6-42A4-B26B-145B0BC7C404}"/>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3" name="Footer Placeholder 5">
            <a:extLst>
              <a:ext uri="{FF2B5EF4-FFF2-40B4-BE49-F238E27FC236}">
                <a16:creationId xmlns:a16="http://schemas.microsoft.com/office/drawing/2014/main" id="{69CDC71E-2ADC-4E43-86EC-45ECC0628026}"/>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4" name="Picture 2">
            <a:extLst>
              <a:ext uri="{FF2B5EF4-FFF2-40B4-BE49-F238E27FC236}">
                <a16:creationId xmlns:a16="http://schemas.microsoft.com/office/drawing/2014/main" id="{DBAA60BC-8150-45D5-90CE-79DE208AD1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444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4.  Research Update</a:t>
            </a:r>
            <a:br>
              <a:rPr lang="en-US" dirty="0"/>
            </a:br>
            <a:r>
              <a:rPr lang="en-US" dirty="0"/>
              <a:t>Charles Hume (Southwire Company, LLC)</a:t>
            </a:r>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839789" y="1288669"/>
            <a:ext cx="10351126" cy="646331"/>
          </a:xfrm>
        </p:spPr>
        <p:txBody>
          <a:bodyPr>
            <a:noAutofit/>
          </a:bodyPr>
          <a:lstStyle/>
          <a:p>
            <a:pPr marL="0" indent="0">
              <a:buNone/>
            </a:pPr>
            <a:r>
              <a:rPr lang="en-US" dirty="0"/>
              <a:t>4.1 “</a:t>
            </a:r>
            <a:r>
              <a:rPr lang="en-US" b="1" dirty="0"/>
              <a:t>The Connected Home and AI</a:t>
            </a:r>
            <a:r>
              <a:rPr lang="en-US" dirty="0"/>
              <a:t>” 2021 CHC Landmark Research</a:t>
            </a:r>
          </a:p>
        </p:txBody>
      </p:sp>
      <p:pic>
        <p:nvPicPr>
          <p:cNvPr id="6" name="Picture 5">
            <a:extLst>
              <a:ext uri="{FF2B5EF4-FFF2-40B4-BE49-F238E27FC236}">
                <a16:creationId xmlns:a16="http://schemas.microsoft.com/office/drawing/2014/main" id="{FAB1BF17-3A41-4541-8316-70911C21F415}"/>
              </a:ext>
            </a:extLst>
          </p:cNvPr>
          <p:cNvPicPr>
            <a:picLocks noChangeAspect="1"/>
          </p:cNvPicPr>
          <p:nvPr/>
        </p:nvPicPr>
        <p:blipFill>
          <a:blip r:embed="rId2"/>
          <a:stretch>
            <a:fillRect/>
          </a:stretch>
        </p:blipFill>
        <p:spPr>
          <a:xfrm>
            <a:off x="332458" y="2530015"/>
            <a:ext cx="5256211" cy="2392986"/>
          </a:xfrm>
          <a:prstGeom prst="rect">
            <a:avLst/>
          </a:prstGeom>
        </p:spPr>
      </p:pic>
      <p:pic>
        <p:nvPicPr>
          <p:cNvPr id="7" name="Picture 6" descr="Latest News &amp; Media Resources for Resideo">
            <a:extLst>
              <a:ext uri="{FF2B5EF4-FFF2-40B4-BE49-F238E27FC236}">
                <a16:creationId xmlns:a16="http://schemas.microsoft.com/office/drawing/2014/main" id="{2E1269CC-152A-4332-8438-63FC4ADC1E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14" t="32212" r="7911" b="30397"/>
          <a:stretch/>
        </p:blipFill>
        <p:spPr bwMode="auto">
          <a:xfrm>
            <a:off x="6644143" y="4137558"/>
            <a:ext cx="1761689" cy="419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F39D171-157B-4409-9B51-F75712CB4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1115" y="2977825"/>
            <a:ext cx="1564376" cy="6275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ome | Automated Logic">
            <a:extLst>
              <a:ext uri="{FF2B5EF4-FFF2-40B4-BE49-F238E27FC236}">
                <a16:creationId xmlns:a16="http://schemas.microsoft.com/office/drawing/2014/main" id="{7FDA0B01-D45E-4688-BEA1-46E0D082A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3915" y="2992030"/>
            <a:ext cx="1880456" cy="6140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SnapAV Rebrands as Snap One | AVNetwork">
            <a:extLst>
              <a:ext uri="{FF2B5EF4-FFF2-40B4-BE49-F238E27FC236}">
                <a16:creationId xmlns:a16="http://schemas.microsoft.com/office/drawing/2014/main" id="{5DCC1BA3-CAD4-452E-8302-C54DBC4857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81" t="23017" r="7507" b="23619"/>
          <a:stretch/>
        </p:blipFill>
        <p:spPr bwMode="auto">
          <a:xfrm>
            <a:off x="9287834" y="4058666"/>
            <a:ext cx="1640559" cy="5772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0EB0658-355A-4D22-BE92-D259930690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4160" y="2943921"/>
            <a:ext cx="1409700" cy="695325"/>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
            <a:extLst>
              <a:ext uri="{FF2B5EF4-FFF2-40B4-BE49-F238E27FC236}">
                <a16:creationId xmlns:a16="http://schemas.microsoft.com/office/drawing/2014/main" id="{94C294CD-5CFA-4E9C-B2CD-01EA80417467}"/>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5</a:t>
            </a:fld>
            <a:endParaRPr lang="en-US" dirty="0"/>
          </a:p>
        </p:txBody>
      </p:sp>
      <p:sp>
        <p:nvSpPr>
          <p:cNvPr id="18" name="Footer Placeholder 5">
            <a:extLst>
              <a:ext uri="{FF2B5EF4-FFF2-40B4-BE49-F238E27FC236}">
                <a16:creationId xmlns:a16="http://schemas.microsoft.com/office/drawing/2014/main" id="{C4506E1A-E304-4CB4-8660-6D724E0B06AD}"/>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9" name="Footer Placeholder 5">
            <a:extLst>
              <a:ext uri="{FF2B5EF4-FFF2-40B4-BE49-F238E27FC236}">
                <a16:creationId xmlns:a16="http://schemas.microsoft.com/office/drawing/2014/main" id="{3B4D6011-62B7-42F0-9442-638B6CEF922D}"/>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20" name="Picture 2">
            <a:extLst>
              <a:ext uri="{FF2B5EF4-FFF2-40B4-BE49-F238E27FC236}">
                <a16:creationId xmlns:a16="http://schemas.microsoft.com/office/drawing/2014/main" id="{7A71E7BE-3ED4-40E3-A4DD-B53305B980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553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83D11-DEC4-4BFF-88BB-8FB2206CEB37}"/>
              </a:ext>
            </a:extLst>
          </p:cNvPr>
          <p:cNvSpPr>
            <a:spLocks noGrp="1"/>
          </p:cNvSpPr>
          <p:nvPr>
            <p:ph type="title"/>
          </p:nvPr>
        </p:nvSpPr>
        <p:spPr>
          <a:xfrm>
            <a:off x="839787" y="14143"/>
            <a:ext cx="9848199" cy="447675"/>
          </a:xfrm>
        </p:spPr>
        <p:txBody>
          <a:bodyPr/>
          <a:lstStyle/>
          <a:p>
            <a:r>
              <a:rPr lang="en-US" b="1" dirty="0"/>
              <a:t>4.  Research Update</a:t>
            </a:r>
            <a:br>
              <a:rPr lang="en-US" dirty="0"/>
            </a:br>
            <a:r>
              <a:rPr lang="en-US" dirty="0"/>
              <a:t>Greg Walker (CABA)</a:t>
            </a:r>
          </a:p>
        </p:txBody>
      </p:sp>
      <p:sp>
        <p:nvSpPr>
          <p:cNvPr id="4" name="Text Placeholder 3">
            <a:extLst>
              <a:ext uri="{FF2B5EF4-FFF2-40B4-BE49-F238E27FC236}">
                <a16:creationId xmlns:a16="http://schemas.microsoft.com/office/drawing/2014/main" id="{E8E02AC0-EA95-4CA2-B250-70F98D25C504}"/>
              </a:ext>
            </a:extLst>
          </p:cNvPr>
          <p:cNvSpPr>
            <a:spLocks noGrp="1"/>
          </p:cNvSpPr>
          <p:nvPr>
            <p:ph type="body" sz="quarter" idx="12"/>
          </p:nvPr>
        </p:nvSpPr>
        <p:spPr>
          <a:xfrm>
            <a:off x="1129966" y="1947319"/>
            <a:ext cx="10351126" cy="3605756"/>
          </a:xfrm>
        </p:spPr>
        <p:txBody>
          <a:bodyPr>
            <a:noAutofit/>
          </a:bodyPr>
          <a:lstStyle/>
          <a:p>
            <a:pPr marL="0" indent="0">
              <a:buNone/>
            </a:pPr>
            <a:r>
              <a:rPr lang="en-US" dirty="0"/>
              <a:t>4.2   2022 CHC Landmark Research</a:t>
            </a:r>
          </a:p>
          <a:p>
            <a:pPr marL="0" indent="0">
              <a:buNone/>
            </a:pPr>
            <a:endParaRPr lang="en-US" dirty="0"/>
          </a:p>
          <a:p>
            <a:pPr marL="0" indent="0">
              <a:buNone/>
            </a:pPr>
            <a:r>
              <a:rPr lang="en-US" dirty="0"/>
              <a:t>“</a:t>
            </a:r>
            <a:r>
              <a:rPr lang="en-US" b="1" dirty="0"/>
              <a:t>The Connected Home and Energy Management</a:t>
            </a:r>
            <a:r>
              <a:rPr lang="en-US" dirty="0"/>
              <a:t>” </a:t>
            </a:r>
          </a:p>
        </p:txBody>
      </p:sp>
      <p:sp>
        <p:nvSpPr>
          <p:cNvPr id="16" name="Slide Number Placeholder 1">
            <a:extLst>
              <a:ext uri="{FF2B5EF4-FFF2-40B4-BE49-F238E27FC236}">
                <a16:creationId xmlns:a16="http://schemas.microsoft.com/office/drawing/2014/main" id="{94C294CD-5CFA-4E9C-B2CD-01EA80417467}"/>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6</a:t>
            </a:fld>
            <a:endParaRPr lang="en-US" dirty="0"/>
          </a:p>
        </p:txBody>
      </p:sp>
      <p:sp>
        <p:nvSpPr>
          <p:cNvPr id="18" name="Footer Placeholder 5">
            <a:extLst>
              <a:ext uri="{FF2B5EF4-FFF2-40B4-BE49-F238E27FC236}">
                <a16:creationId xmlns:a16="http://schemas.microsoft.com/office/drawing/2014/main" id="{C4506E1A-E304-4CB4-8660-6D724E0B06AD}"/>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9" name="Footer Placeholder 5">
            <a:extLst>
              <a:ext uri="{FF2B5EF4-FFF2-40B4-BE49-F238E27FC236}">
                <a16:creationId xmlns:a16="http://schemas.microsoft.com/office/drawing/2014/main" id="{3B4D6011-62B7-42F0-9442-638B6CEF922D}"/>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20" name="Picture 2">
            <a:extLst>
              <a:ext uri="{FF2B5EF4-FFF2-40B4-BE49-F238E27FC236}">
                <a16:creationId xmlns:a16="http://schemas.microsoft.com/office/drawing/2014/main" id="{7A71E7BE-3ED4-40E3-A4DD-B53305B98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657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1CEB081-CD23-4709-BA68-D3043B6010C2}"/>
              </a:ext>
            </a:extLst>
          </p:cNvPr>
          <p:cNvSpPr>
            <a:spLocks noGrp="1"/>
          </p:cNvSpPr>
          <p:nvPr>
            <p:ph type="body" sz="quarter" idx="12"/>
          </p:nvPr>
        </p:nvSpPr>
        <p:spPr>
          <a:xfrm>
            <a:off x="1117589" y="1705046"/>
            <a:ext cx="11687175" cy="528200"/>
          </a:xfrm>
        </p:spPr>
        <p:txBody>
          <a:bodyPr>
            <a:normAutofit/>
          </a:bodyPr>
          <a:lstStyle/>
          <a:p>
            <a:pPr marL="0" indent="0">
              <a:buNone/>
            </a:pPr>
            <a:r>
              <a:rPr lang="en-US" dirty="0"/>
              <a:t>“</a:t>
            </a:r>
            <a:r>
              <a:rPr lang="en-CA" dirty="0"/>
              <a:t>Introduction to Texas State CIEDAR Consortium</a:t>
            </a:r>
            <a:r>
              <a:rPr lang="en-US" dirty="0"/>
              <a:t>” (30 min)</a:t>
            </a:r>
            <a:endParaRPr lang="en-CA" dirty="0"/>
          </a:p>
        </p:txBody>
      </p:sp>
      <p:sp>
        <p:nvSpPr>
          <p:cNvPr id="16" name="Title 2">
            <a:extLst>
              <a:ext uri="{FF2B5EF4-FFF2-40B4-BE49-F238E27FC236}">
                <a16:creationId xmlns:a16="http://schemas.microsoft.com/office/drawing/2014/main" id="{A188A548-96A8-4D2F-8179-7CB96D16B0F5}"/>
              </a:ext>
            </a:extLst>
          </p:cNvPr>
          <p:cNvSpPr txBox="1">
            <a:spLocks/>
          </p:cNvSpPr>
          <p:nvPr/>
        </p:nvSpPr>
        <p:spPr>
          <a:xfrm>
            <a:off x="838199" y="41865"/>
            <a:ext cx="10973499" cy="44767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000" kern="1200" baseline="0">
                <a:solidFill>
                  <a:schemeClr val="bg1"/>
                </a:solidFill>
                <a:latin typeface="Montserrat Light" charset="0"/>
                <a:ea typeface="+mj-ea"/>
                <a:cs typeface="+mj-cs"/>
              </a:defRPr>
            </a:lvl1pPr>
          </a:lstStyle>
          <a:p>
            <a:r>
              <a:rPr lang="en-US" b="1" dirty="0"/>
              <a:t>5.  Keynote</a:t>
            </a:r>
            <a:br>
              <a:rPr lang="en-US" dirty="0"/>
            </a:br>
            <a:r>
              <a:rPr lang="en-US" dirty="0"/>
              <a:t>Jim Hunter (Delos Living LLC)</a:t>
            </a:r>
          </a:p>
        </p:txBody>
      </p:sp>
      <p:pic>
        <p:nvPicPr>
          <p:cNvPr id="3" name="Picture 2">
            <a:extLst>
              <a:ext uri="{FF2B5EF4-FFF2-40B4-BE49-F238E27FC236}">
                <a16:creationId xmlns:a16="http://schemas.microsoft.com/office/drawing/2014/main" id="{B6B80CDE-C545-417F-9694-B46760E31DC4}"/>
              </a:ext>
            </a:extLst>
          </p:cNvPr>
          <p:cNvPicPr>
            <a:picLocks noChangeAspect="1"/>
          </p:cNvPicPr>
          <p:nvPr/>
        </p:nvPicPr>
        <p:blipFill>
          <a:blip r:embed="rId2"/>
          <a:stretch>
            <a:fillRect/>
          </a:stretch>
        </p:blipFill>
        <p:spPr>
          <a:xfrm>
            <a:off x="1300162" y="2406432"/>
            <a:ext cx="2676525" cy="3305175"/>
          </a:xfrm>
          <a:prstGeom prst="rect">
            <a:avLst/>
          </a:prstGeom>
        </p:spPr>
      </p:pic>
      <p:sp>
        <p:nvSpPr>
          <p:cNvPr id="12" name="Slide Number Placeholder 1">
            <a:extLst>
              <a:ext uri="{FF2B5EF4-FFF2-40B4-BE49-F238E27FC236}">
                <a16:creationId xmlns:a16="http://schemas.microsoft.com/office/drawing/2014/main" id="{A4C188D6-C668-457F-BA58-96D8FFB09230}"/>
              </a:ext>
            </a:extLst>
          </p:cNvPr>
          <p:cNvSpPr>
            <a:spLocks noGrp="1"/>
          </p:cNvSpPr>
          <p:nvPr>
            <p:ph type="sldNum" sz="quarter" idx="14"/>
          </p:nvPr>
        </p:nvSpPr>
        <p:spPr>
          <a:xfrm>
            <a:off x="833388" y="6356351"/>
            <a:ext cx="620027" cy="352458"/>
          </a:xfrm>
        </p:spPr>
        <p:txBody>
          <a:bodyPr/>
          <a:lstStyle/>
          <a:p>
            <a:fld id="{4658F449-AC56-C64A-8488-86A10DE691DA}" type="slidenum">
              <a:rPr lang="en-US" smtClean="0"/>
              <a:pPr/>
              <a:t>7</a:t>
            </a:fld>
            <a:endParaRPr lang="en-US" dirty="0"/>
          </a:p>
        </p:txBody>
      </p:sp>
      <p:sp>
        <p:nvSpPr>
          <p:cNvPr id="13" name="Footer Placeholder 5">
            <a:extLst>
              <a:ext uri="{FF2B5EF4-FFF2-40B4-BE49-F238E27FC236}">
                <a16:creationId xmlns:a16="http://schemas.microsoft.com/office/drawing/2014/main" id="{34D5C63C-BF1D-4931-95F2-E660DDDFBD5D}"/>
              </a:ext>
            </a:extLst>
          </p:cNvPr>
          <p:cNvSpPr txBox="1">
            <a:spLocks/>
          </p:cNvSpPr>
          <p:nvPr/>
        </p:nvSpPr>
        <p:spPr>
          <a:xfrm>
            <a:off x="1628775" y="6412993"/>
            <a:ext cx="4481236"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2022, Continental Automated Buildings Association</a:t>
            </a:r>
          </a:p>
        </p:txBody>
      </p:sp>
      <p:sp>
        <p:nvSpPr>
          <p:cNvPr id="15" name="Footer Placeholder 5">
            <a:extLst>
              <a:ext uri="{FF2B5EF4-FFF2-40B4-BE49-F238E27FC236}">
                <a16:creationId xmlns:a16="http://schemas.microsoft.com/office/drawing/2014/main" id="{F38C0B71-C653-4C45-9F9E-9767FC404468}"/>
              </a:ext>
            </a:extLst>
          </p:cNvPr>
          <p:cNvSpPr txBox="1">
            <a:spLocks/>
          </p:cNvSpPr>
          <p:nvPr/>
        </p:nvSpPr>
        <p:spPr>
          <a:xfrm>
            <a:off x="6991350" y="6412993"/>
            <a:ext cx="21812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Connected Home Council</a:t>
            </a:r>
          </a:p>
        </p:txBody>
      </p:sp>
      <p:pic>
        <p:nvPicPr>
          <p:cNvPr id="17" name="Picture 2">
            <a:extLst>
              <a:ext uri="{FF2B5EF4-FFF2-40B4-BE49-F238E27FC236}">
                <a16:creationId xmlns:a16="http://schemas.microsoft.com/office/drawing/2014/main" id="{2EA962B5-C63F-44D1-AFA2-8EE5D5327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183" y="6037006"/>
            <a:ext cx="820994" cy="820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19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subTitle" idx="1"/>
          </p:nvPr>
        </p:nvSpPr>
        <p:spPr>
          <a:xfrm>
            <a:off x="2164080" y="1143000"/>
            <a:ext cx="7863840" cy="2895600"/>
          </a:xfrm>
        </p:spPr>
        <p:txBody>
          <a:bodyPr/>
          <a:lstStyle/>
          <a:p>
            <a:r>
              <a:rPr lang="en-US" sz="3600" dirty="0">
                <a:latin typeface="Arial" charset="0"/>
                <a:ea typeface="ＭＳ Ｐゴシック" charset="0"/>
                <a:cs typeface="ＭＳ Ｐゴシック" charset="0"/>
              </a:rPr>
              <a:t>Texas State University</a:t>
            </a:r>
          </a:p>
          <a:p>
            <a:r>
              <a:rPr lang="en-US" sz="3600" dirty="0">
                <a:latin typeface="Arial" charset="0"/>
                <a:ea typeface="ＭＳ Ｐゴシック" charset="0"/>
                <a:cs typeface="ＭＳ Ｐゴシック" charset="0"/>
              </a:rPr>
              <a:t>CIEDAR Projects &amp; Labs</a:t>
            </a:r>
          </a:p>
        </p:txBody>
      </p:sp>
    </p:spTree>
    <p:extLst>
      <p:ext uri="{BB962C8B-B14F-4D97-AF65-F5344CB8AC3E}">
        <p14:creationId xmlns:p14="http://schemas.microsoft.com/office/powerpoint/2010/main" val="4117986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7C1B14-6FD2-4093-ADD8-31A2ED7341B5}"/>
              </a:ext>
            </a:extLst>
          </p:cNvPr>
          <p:cNvSpPr>
            <a:spLocks noGrp="1"/>
          </p:cNvSpPr>
          <p:nvPr>
            <p:ph type="title"/>
          </p:nvPr>
        </p:nvSpPr>
        <p:spPr>
          <a:xfrm>
            <a:off x="3279140" y="268379"/>
            <a:ext cx="7132320" cy="548640"/>
          </a:xfrm>
        </p:spPr>
        <p:txBody>
          <a:bodyPr/>
          <a:lstStyle/>
          <a:p>
            <a:r>
              <a:rPr lang="en-US" dirty="0"/>
              <a:t>Texas State University</a:t>
            </a:r>
          </a:p>
        </p:txBody>
      </p:sp>
      <p:sp>
        <p:nvSpPr>
          <p:cNvPr id="2" name="Slide Number Placeholder 1"/>
          <p:cNvSpPr>
            <a:spLocks noGrp="1"/>
          </p:cNvSpPr>
          <p:nvPr>
            <p:ph type="sldNum" sz="quarter" idx="10"/>
          </p:nvPr>
        </p:nvSpPr>
        <p:spPr/>
        <p:txBody>
          <a:bodyPr/>
          <a:lstStyle/>
          <a:p>
            <a:fld id="{1FAA210B-82E4-D740-A1D4-408CB6227599}" type="slidenum">
              <a:rPr lang="en-US" smtClean="0"/>
              <a:pPr/>
              <a:t>9</a:t>
            </a:fld>
            <a:endParaRPr lang="en-US" dirty="0"/>
          </a:p>
        </p:txBody>
      </p:sp>
      <p:sp>
        <p:nvSpPr>
          <p:cNvPr id="8" name="Content Placeholder 7">
            <a:extLst>
              <a:ext uri="{FF2B5EF4-FFF2-40B4-BE49-F238E27FC236}">
                <a16:creationId xmlns:a16="http://schemas.microsoft.com/office/drawing/2014/main" id="{66CA6897-8A57-41BC-98C7-54BD898066F0}"/>
              </a:ext>
            </a:extLst>
          </p:cNvPr>
          <p:cNvSpPr>
            <a:spLocks noGrp="1"/>
          </p:cNvSpPr>
          <p:nvPr>
            <p:ph idx="1"/>
          </p:nvPr>
        </p:nvSpPr>
        <p:spPr>
          <a:xfrm>
            <a:off x="3279140" y="914400"/>
            <a:ext cx="7132320" cy="4693920"/>
          </a:xfrm>
        </p:spPr>
        <p:txBody>
          <a:bodyPr/>
          <a:lstStyle/>
          <a:p>
            <a:r>
              <a:rPr lang="en-US" sz="2000" dirty="0"/>
              <a:t>4th largest university in Texas, 1,800 faculty, 40,000 students, over 5,100 acres of land housing two campuses and multiple research labs.</a:t>
            </a:r>
          </a:p>
          <a:p>
            <a:r>
              <a:rPr lang="en-US" sz="2000" dirty="0"/>
              <a:t>50% of our students are ethnic minorities; </a:t>
            </a:r>
          </a:p>
          <a:p>
            <a:pPr lvl="1"/>
            <a:r>
              <a:rPr lang="en-US" sz="1600" dirty="0"/>
              <a:t>10-year Hispanic Serving Institution (HSI), 35% Hispanic population.</a:t>
            </a:r>
          </a:p>
          <a:p>
            <a:endParaRPr lang="en-US" sz="2000" dirty="0"/>
          </a:p>
        </p:txBody>
      </p:sp>
      <p:sp>
        <p:nvSpPr>
          <p:cNvPr id="4" name="Slide Number Placeholder 2"/>
          <p:cNvSpPr txBox="1">
            <a:spLocks/>
          </p:cNvSpPr>
          <p:nvPr/>
        </p:nvSpPr>
        <p:spPr>
          <a:xfrm>
            <a:off x="8512031" y="6463459"/>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fld id="{1FAA210B-82E4-D740-A1D4-408CB6227599}" type="slidenum">
              <a:rPr lang="en-US" sz="1200" smtClean="0"/>
              <a:pPr/>
              <a:t>9</a:t>
            </a:fld>
            <a:endParaRPr lang="en-US" sz="1200" dirty="0"/>
          </a:p>
        </p:txBody>
      </p:sp>
      <p:pic>
        <p:nvPicPr>
          <p:cNvPr id="5" name="Picture 4">
            <a:extLst>
              <a:ext uri="{FF2B5EF4-FFF2-40B4-BE49-F238E27FC236}">
                <a16:creationId xmlns:a16="http://schemas.microsoft.com/office/drawing/2014/main" id="{73E22298-A9B3-204C-B2EA-9690555A9145}"/>
              </a:ext>
            </a:extLst>
          </p:cNvPr>
          <p:cNvPicPr>
            <a:picLocks noChangeAspect="1"/>
          </p:cNvPicPr>
          <p:nvPr/>
        </p:nvPicPr>
        <p:blipFill>
          <a:blip r:embed="rId2"/>
          <a:stretch>
            <a:fillRect/>
          </a:stretch>
        </p:blipFill>
        <p:spPr>
          <a:xfrm>
            <a:off x="3300477" y="2611438"/>
            <a:ext cx="6848035" cy="3852020"/>
          </a:xfrm>
          <a:prstGeom prst="rect">
            <a:avLst/>
          </a:prstGeom>
        </p:spPr>
      </p:pic>
    </p:spTree>
    <p:extLst>
      <p:ext uri="{BB962C8B-B14F-4D97-AF65-F5344CB8AC3E}">
        <p14:creationId xmlns:p14="http://schemas.microsoft.com/office/powerpoint/2010/main" val="102967549"/>
      </p:ext>
    </p:extLst>
  </p:cSld>
  <p:clrMapOvr>
    <a:masterClrMapping/>
  </p:clrMapOvr>
</p:sld>
</file>

<file path=ppt/theme/theme1.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2018.potx" id="{98D26EC6-AE9B-494F-A44F-E252D094523E}" vid="{D435817C-20ED-454E-8F26-51F322C3469C}"/>
    </a:ext>
  </a:extLst>
</a:theme>
</file>

<file path=ppt/theme/theme2.xml><?xml version="1.0" encoding="utf-8"?>
<a:theme xmlns:a="http://schemas.openxmlformats.org/drawingml/2006/main" name="CABA Presentation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CABA 30th Template" id="{915BEC08-B4FF-D349-8630-CAA42A2A9150}" vid="{0BA65574-4E91-964F-BA71-EC34B9A60163}"/>
    </a:ext>
  </a:extLst>
</a:theme>
</file>

<file path=ppt/theme/theme3.xml><?xml version="1.0" encoding="utf-8"?>
<a:theme xmlns:a="http://schemas.openxmlformats.org/drawingml/2006/main" name="Template_2">
  <a:themeElements>
    <a:clrScheme name="">
      <a:dk1>
        <a:srgbClr val="000000"/>
      </a:dk1>
      <a:lt1>
        <a:srgbClr val="FFFFFF"/>
      </a:lt1>
      <a:dk2>
        <a:srgbClr val="000000"/>
      </a:dk2>
      <a:lt2>
        <a:srgbClr val="808080"/>
      </a:lt2>
      <a:accent1>
        <a:srgbClr val="FFF700"/>
      </a:accent1>
      <a:accent2>
        <a:srgbClr val="0000FF"/>
      </a:accent2>
      <a:accent3>
        <a:srgbClr val="FFFFFF"/>
      </a:accent3>
      <a:accent4>
        <a:srgbClr val="000000"/>
      </a:accent4>
      <a:accent5>
        <a:srgbClr val="FFFAAA"/>
      </a:accent5>
      <a:accent6>
        <a:srgbClr val="0000E7"/>
      </a:accent6>
      <a:hlink>
        <a:srgbClr val="99CC99"/>
      </a:hlink>
      <a:folHlink>
        <a:srgbClr val="5A0019"/>
      </a:folHlink>
    </a:clrScheme>
    <a:fontScheme name="Office Them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C827C2D24DC641BF3335721A0BFAD0" ma:contentTypeVersion="13" ma:contentTypeDescription="Create a new document." ma:contentTypeScope="" ma:versionID="d3c083629b15a1c7cbdea09e66ee7619">
  <xsd:schema xmlns:xsd="http://www.w3.org/2001/XMLSchema" xmlns:xs="http://www.w3.org/2001/XMLSchema" xmlns:p="http://schemas.microsoft.com/office/2006/metadata/properties" xmlns:ns2="94aa7f9c-35f7-4afe-8da5-56a177c74bd1" xmlns:ns3="d0c6ae89-1a0c-40bd-bfa0-b278409e1f38" targetNamespace="http://schemas.microsoft.com/office/2006/metadata/properties" ma:root="true" ma:fieldsID="344cdb94fbea305711c94cffb2b07143" ns2:_="" ns3:_="">
    <xsd:import namespace="94aa7f9c-35f7-4afe-8da5-56a177c74bd1"/>
    <xsd:import namespace="d0c6ae89-1a0c-40bd-bfa0-b278409e1f3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aa7f9c-35f7-4afe-8da5-56a177c74b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c6ae89-1a0c-40bd-bfa0-b278409e1f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3CF60D-3AFA-4DEA-9831-A431FC8152D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DA54F96-0609-48A4-ADB4-BE5D12E820CA}">
  <ds:schemaRefs>
    <ds:schemaRef ds:uri="http://schemas.microsoft.com/sharepoint/v3/contenttype/forms"/>
  </ds:schemaRefs>
</ds:datastoreItem>
</file>

<file path=customXml/itemProps3.xml><?xml version="1.0" encoding="utf-8"?>
<ds:datastoreItem xmlns:ds="http://schemas.openxmlformats.org/officeDocument/2006/customXml" ds:itemID="{4B1CF665-3A98-4A4D-9B2E-11BC4E77D1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aa7f9c-35f7-4afe-8da5-56a177c74bd1"/>
    <ds:schemaRef ds:uri="d0c6ae89-1a0c-40bd-bfa0-b278409e1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24429</TotalTime>
  <Words>2305</Words>
  <Application>Microsoft Office PowerPoint</Application>
  <PresentationFormat>Widescreen</PresentationFormat>
  <Paragraphs>312</Paragraphs>
  <Slides>44</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44</vt:i4>
      </vt:variant>
    </vt:vector>
  </HeadingPairs>
  <TitlesOfParts>
    <vt:vector size="54" baseType="lpstr">
      <vt:lpstr>Arial</vt:lpstr>
      <vt:lpstr>Calibri</vt:lpstr>
      <vt:lpstr>Courier New</vt:lpstr>
      <vt:lpstr>Helvetica</vt:lpstr>
      <vt:lpstr>Montserrat</vt:lpstr>
      <vt:lpstr>Montserrat Light</vt:lpstr>
      <vt:lpstr>Wingdings</vt:lpstr>
      <vt:lpstr>CABA Presentation 1</vt:lpstr>
      <vt:lpstr>CABA Presentation 1</vt:lpstr>
      <vt:lpstr>Template_2</vt:lpstr>
      <vt:lpstr>Connected Home Council (CHC) Webinar  Meeting will commence 12:05pm ET  Tuesday, February 15, 2022, 12 NOON – 1:30 PM (ET)</vt:lpstr>
      <vt:lpstr>1.  Agenda Greg Walker (CABA) </vt:lpstr>
      <vt:lpstr>2.  CHC Meeting Call to Order, Intros, About the CHC Eric Harper (Snap One) </vt:lpstr>
      <vt:lpstr>3.  Administrative  Eric Harper (Snap One)</vt:lpstr>
      <vt:lpstr>4.  Research Update Charles Hume (Southwire Company, LLC)</vt:lpstr>
      <vt:lpstr>4.  Research Update Greg Walker (CABA)</vt:lpstr>
      <vt:lpstr>PowerPoint Presentation</vt:lpstr>
      <vt:lpstr>PowerPoint Presentation</vt:lpstr>
      <vt:lpstr>Texas State University</vt:lpstr>
      <vt:lpstr>PowerPoint Presentation</vt:lpstr>
      <vt:lpstr>TXST CIEDAR Locations</vt:lpstr>
      <vt:lpstr>TXST CIEDAR Vision</vt:lpstr>
      <vt:lpstr>Technology Enhanced Infrastructure</vt:lpstr>
      <vt:lpstr>TXST CIEDAR Mission</vt:lpstr>
      <vt:lpstr>TXST CIEDAR Key Benefits</vt:lpstr>
      <vt:lpstr>TXST CIEDAR Industry Advisory Board</vt:lpstr>
      <vt:lpstr>TXST CIEDAR Members</vt:lpstr>
      <vt:lpstr>Digital 360 Summit 2019 Potential Member Relationships</vt:lpstr>
      <vt:lpstr>Digital 360 Summit 2020 Potential Member Relationships</vt:lpstr>
      <vt:lpstr>Digital 360 Summit 2021 Potential Member Relationships</vt:lpstr>
      <vt:lpstr>TXST CIEDAR Smart Living Labs</vt:lpstr>
      <vt:lpstr>TXST CIEDAR Key Projects</vt:lpstr>
      <vt:lpstr>Smart Cities Lab</vt:lpstr>
      <vt:lpstr>Smart Buildings &amp; Infrastructure Lab</vt:lpstr>
      <vt:lpstr>Smart Homes Lab</vt:lpstr>
      <vt:lpstr>Smart Energy Lab</vt:lpstr>
      <vt:lpstr>Smart Utilities Lab</vt:lpstr>
      <vt:lpstr>Smart CAV Lab</vt:lpstr>
      <vt:lpstr>100 miles RR &lt;-&gt; SM CAV Lab</vt:lpstr>
      <vt:lpstr>Smart DRONE/VTOL Lab</vt:lpstr>
      <vt:lpstr>Smart Networks Lab</vt:lpstr>
      <vt:lpstr>Big Data and Software Lab</vt:lpstr>
      <vt:lpstr>Smart Sensors Lab</vt:lpstr>
      <vt:lpstr>NOC/SOC Training Lab</vt:lpstr>
      <vt:lpstr>Contacts</vt:lpstr>
      <vt:lpstr>PowerPoint Presentation</vt:lpstr>
      <vt:lpstr>6.  White Paper Sub-Committee Update  Ken Wacks (Ken Wacks Associates)</vt:lpstr>
      <vt:lpstr>6.  White Paper Sub-Committee Update  Ken Wacks (Ken Wacks Associates)</vt:lpstr>
      <vt:lpstr>6.  White Paper Sub-Committee Update  Ken Wacks (Ken Wacks Associates)</vt:lpstr>
      <vt:lpstr>6.  White Paper Sub-Committee Update  Ken Wacks (Ken Wacks Associates)</vt:lpstr>
      <vt:lpstr>7.  New Business Eric Harper (Snap One)</vt:lpstr>
      <vt:lpstr>8.  Announcements Byron BeMiller (Semtech Corporation)</vt:lpstr>
      <vt:lpstr>8.  Announcements Byron BeMiller (Semtech Corporation)</vt:lpstr>
      <vt:lpstr>9.  Adjournment Eric Harper (Snap 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Rawlson King</dc:creator>
  <cp:lastModifiedBy>Marta</cp:lastModifiedBy>
  <cp:revision>64</cp:revision>
  <dcterms:created xsi:type="dcterms:W3CDTF">2018-08-09T13:04:51Z</dcterms:created>
  <dcterms:modified xsi:type="dcterms:W3CDTF">2022-02-14T15:58:23Z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0x010100E6C827C2D24DC641BF3335721A0BFAD0</vt:lpwstr>
  </property>
</Properties>
</file>