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7.jpg" ContentType="image/jpeg"/>
  <Override PartName="/ppt/media/image46.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970" r:id="rId5"/>
  </p:sldMasterIdLst>
  <p:notesMasterIdLst>
    <p:notesMasterId r:id="rId51"/>
  </p:notesMasterIdLst>
  <p:sldIdLst>
    <p:sldId id="256" r:id="rId6"/>
    <p:sldId id="257" r:id="rId7"/>
    <p:sldId id="258" r:id="rId8"/>
    <p:sldId id="259" r:id="rId9"/>
    <p:sldId id="879" r:id="rId10"/>
    <p:sldId id="759" r:id="rId11"/>
    <p:sldId id="461" r:id="rId12"/>
    <p:sldId id="902" r:id="rId13"/>
    <p:sldId id="903" r:id="rId14"/>
    <p:sldId id="904" r:id="rId15"/>
    <p:sldId id="905"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758" r:id="rId38"/>
    <p:sldId id="885" r:id="rId39"/>
    <p:sldId id="897" r:id="rId40"/>
    <p:sldId id="899" r:id="rId41"/>
    <p:sldId id="896" r:id="rId42"/>
    <p:sldId id="898" r:id="rId43"/>
    <p:sldId id="907" r:id="rId44"/>
    <p:sldId id="443" r:id="rId45"/>
    <p:sldId id="895" r:id="rId46"/>
    <p:sldId id="900" r:id="rId47"/>
    <p:sldId id="906" r:id="rId48"/>
    <p:sldId id="901" r:id="rId49"/>
    <p:sldId id="75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1B075-55F7-4093-928F-661E86CC41D9}" v="52" dt="2021-12-07T16:11:46.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76" d="100"/>
          <a:sy n="76" d="100"/>
        </p:scale>
        <p:origin x="69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userId="eac6eb22-5f14-46b4-a4ea-a86e6e8c4acc" providerId="ADAL" clId="{A1C68934-1537-41A6-97AA-04B81BE4E32E}"/>
    <pc:docChg chg="undo custSel modSld">
      <pc:chgData name="Marta" userId="eac6eb22-5f14-46b4-a4ea-a86e6e8c4acc" providerId="ADAL" clId="{A1C68934-1537-41A6-97AA-04B81BE4E32E}" dt="2021-10-11T21:21:10.252" v="335" actId="1076"/>
      <pc:docMkLst>
        <pc:docMk/>
      </pc:docMkLst>
      <pc:sldChg chg="modSp mod">
        <pc:chgData name="Marta" userId="eac6eb22-5f14-46b4-a4ea-a86e6e8c4acc" providerId="ADAL" clId="{A1C68934-1537-41A6-97AA-04B81BE4E32E}" dt="2021-10-11T21:21:10.252" v="335" actId="1076"/>
        <pc:sldMkLst>
          <pc:docMk/>
          <pc:sldMk cId="2083658885" sldId="900"/>
        </pc:sldMkLst>
        <pc:spChg chg="mod">
          <ac:chgData name="Marta" userId="eac6eb22-5f14-46b4-a4ea-a86e6e8c4acc" providerId="ADAL" clId="{A1C68934-1537-41A6-97AA-04B81BE4E32E}" dt="2021-10-11T21:11:01.846" v="96" actId="6549"/>
          <ac:spMkLst>
            <pc:docMk/>
            <pc:sldMk cId="2083658885" sldId="900"/>
            <ac:spMk id="2" creationId="{F49F4E2B-EEB0-4736-A001-E9CD8947E750}"/>
          </ac:spMkLst>
        </pc:spChg>
        <pc:picChg chg="mod">
          <ac:chgData name="Marta" userId="eac6eb22-5f14-46b4-a4ea-a86e6e8c4acc" providerId="ADAL" clId="{A1C68934-1537-41A6-97AA-04B81BE4E32E}" dt="2021-10-11T21:21:10.252" v="335" actId="1076"/>
          <ac:picMkLst>
            <pc:docMk/>
            <pc:sldMk cId="2083658885" sldId="900"/>
            <ac:picMk id="3076" creationId="{9A236371-ED4A-4695-B55B-02EF20E85E05}"/>
          </ac:picMkLst>
        </pc:picChg>
      </pc:sldChg>
      <pc:sldChg chg="delSp modSp mod">
        <pc:chgData name="Marta" userId="eac6eb22-5f14-46b4-a4ea-a86e6e8c4acc" providerId="ADAL" clId="{A1C68934-1537-41A6-97AA-04B81BE4E32E}" dt="2021-10-11T21:20:51.489" v="334" actId="20577"/>
        <pc:sldMkLst>
          <pc:docMk/>
          <pc:sldMk cId="644561616" sldId="901"/>
        </pc:sldMkLst>
        <pc:spChg chg="mod">
          <ac:chgData name="Marta" userId="eac6eb22-5f14-46b4-a4ea-a86e6e8c4acc" providerId="ADAL" clId="{A1C68934-1537-41A6-97AA-04B81BE4E32E}" dt="2021-10-11T21:20:51.489" v="334" actId="20577"/>
          <ac:spMkLst>
            <pc:docMk/>
            <pc:sldMk cId="644561616" sldId="901"/>
            <ac:spMk id="2" creationId="{F49F4E2B-EEB0-4736-A001-E9CD8947E750}"/>
          </ac:spMkLst>
        </pc:spChg>
        <pc:picChg chg="del">
          <ac:chgData name="Marta" userId="eac6eb22-5f14-46b4-a4ea-a86e6e8c4acc" providerId="ADAL" clId="{A1C68934-1537-41A6-97AA-04B81BE4E32E}" dt="2021-10-11T21:10:05.416" v="52" actId="478"/>
          <ac:picMkLst>
            <pc:docMk/>
            <pc:sldMk cId="644561616" sldId="901"/>
            <ac:picMk id="3076" creationId="{9A236371-ED4A-4695-B55B-02EF20E85E05}"/>
          </ac:picMkLst>
        </pc:picChg>
      </pc:sldChg>
    </pc:docChg>
  </pc:docChgLst>
  <pc:docChgLst>
    <pc:chgData name="Marta" userId="eac6eb22-5f14-46b4-a4ea-a86e6e8c4acc" providerId="ADAL" clId="{6A11B075-55F7-4093-928F-661E86CC41D9}"/>
    <pc:docChg chg="undo custSel addSld delSld modSld addMainMaster delMainMaster addSection delSection">
      <pc:chgData name="Marta" userId="eac6eb22-5f14-46b4-a4ea-a86e6e8c4acc" providerId="ADAL" clId="{6A11B075-55F7-4093-928F-661E86CC41D9}" dt="2021-12-07T17:21:34.560" v="1216" actId="20577"/>
      <pc:docMkLst>
        <pc:docMk/>
      </pc:docMkLst>
      <pc:sldChg chg="modSp mod">
        <pc:chgData name="Marta" userId="eac6eb22-5f14-46b4-a4ea-a86e6e8c4acc" providerId="ADAL" clId="{6A11B075-55F7-4093-928F-661E86CC41D9}" dt="2021-11-11T13:35:55.738" v="19" actId="20577"/>
        <pc:sldMkLst>
          <pc:docMk/>
          <pc:sldMk cId="573922979" sldId="256"/>
        </pc:sldMkLst>
        <pc:spChg chg="mod">
          <ac:chgData name="Marta" userId="eac6eb22-5f14-46b4-a4ea-a86e6e8c4acc" providerId="ADAL" clId="{6A11B075-55F7-4093-928F-661E86CC41D9}" dt="2021-11-11T13:35:55.738" v="19" actId="20577"/>
          <ac:spMkLst>
            <pc:docMk/>
            <pc:sldMk cId="573922979" sldId="256"/>
            <ac:spMk id="4" creationId="{00000000-0000-0000-0000-000000000000}"/>
          </ac:spMkLst>
        </pc:spChg>
      </pc:sldChg>
      <pc:sldChg chg="modSp mod">
        <pc:chgData name="Marta" userId="eac6eb22-5f14-46b4-a4ea-a86e6e8c4acc" providerId="ADAL" clId="{6A11B075-55F7-4093-928F-661E86CC41D9}" dt="2021-12-07T16:28:01.549" v="1161" actId="14100"/>
        <pc:sldMkLst>
          <pc:docMk/>
          <pc:sldMk cId="2325718728" sldId="257"/>
        </pc:sldMkLst>
        <pc:spChg chg="mod">
          <ac:chgData name="Marta" userId="eac6eb22-5f14-46b4-a4ea-a86e6e8c4acc" providerId="ADAL" clId="{6A11B075-55F7-4093-928F-661E86CC41D9}" dt="2021-12-07T16:28:01.549" v="1161" actId="14100"/>
          <ac:spMkLst>
            <pc:docMk/>
            <pc:sldMk cId="2325718728" sldId="257"/>
            <ac:spMk id="10" creationId="{6D5EDE2A-40A4-4199-AAF2-68729E10C1E4}"/>
          </ac:spMkLst>
        </pc:spChg>
      </pc:sldChg>
      <pc:sldChg chg="modSp mod">
        <pc:chgData name="Marta" userId="eac6eb22-5f14-46b4-a4ea-a86e6e8c4acc" providerId="ADAL" clId="{6A11B075-55F7-4093-928F-661E86CC41D9}" dt="2021-11-11T13:38:27.838" v="112" actId="20577"/>
        <pc:sldMkLst>
          <pc:docMk/>
          <pc:sldMk cId="3246698477" sldId="259"/>
        </pc:sldMkLst>
        <pc:spChg chg="mod">
          <ac:chgData name="Marta" userId="eac6eb22-5f14-46b4-a4ea-a86e6e8c4acc" providerId="ADAL" clId="{6A11B075-55F7-4093-928F-661E86CC41D9}" dt="2021-11-11T13:38:27.838" v="112" actId="20577"/>
          <ac:spMkLst>
            <pc:docMk/>
            <pc:sldMk cId="3246698477" sldId="259"/>
            <ac:spMk id="6" creationId="{A0EE4CC9-0880-42C6-9DE7-6F418E1E107B}"/>
          </ac:spMkLst>
        </pc:spChg>
      </pc:sldChg>
      <pc:sldChg chg="add del modNotes">
        <pc:chgData name="Marta" userId="eac6eb22-5f14-46b4-a4ea-a86e6e8c4acc" providerId="ADAL" clId="{6A11B075-55F7-4093-928F-661E86CC41D9}" dt="2021-12-06T13:49:54.843" v="616" actId="27636"/>
        <pc:sldMkLst>
          <pc:docMk/>
          <pc:sldMk cId="0" sldId="260"/>
        </pc:sldMkLst>
      </pc:sldChg>
      <pc:sldChg chg="add del modNotes">
        <pc:chgData name="Marta" userId="eac6eb22-5f14-46b4-a4ea-a86e6e8c4acc" providerId="ADAL" clId="{6A11B075-55F7-4093-928F-661E86CC41D9}" dt="2021-12-06T13:49:54.852" v="617" actId="27636"/>
        <pc:sldMkLst>
          <pc:docMk/>
          <pc:sldMk cId="0" sldId="261"/>
        </pc:sldMkLst>
      </pc:sldChg>
      <pc:sldChg chg="add del modNotes">
        <pc:chgData name="Marta" userId="eac6eb22-5f14-46b4-a4ea-a86e6e8c4acc" providerId="ADAL" clId="{6A11B075-55F7-4093-928F-661E86CC41D9}" dt="2021-12-06T13:49:54.861" v="618" actId="27636"/>
        <pc:sldMkLst>
          <pc:docMk/>
          <pc:sldMk cId="0" sldId="262"/>
        </pc:sldMkLst>
      </pc:sldChg>
      <pc:sldChg chg="add del modNotes">
        <pc:chgData name="Marta" userId="eac6eb22-5f14-46b4-a4ea-a86e6e8c4acc" providerId="ADAL" clId="{6A11B075-55F7-4093-928F-661E86CC41D9}" dt="2021-12-06T13:49:54.869" v="619" actId="27636"/>
        <pc:sldMkLst>
          <pc:docMk/>
          <pc:sldMk cId="0" sldId="263"/>
        </pc:sldMkLst>
      </pc:sldChg>
      <pc:sldChg chg="add del modNotes">
        <pc:chgData name="Marta" userId="eac6eb22-5f14-46b4-a4ea-a86e6e8c4acc" providerId="ADAL" clId="{6A11B075-55F7-4093-928F-661E86CC41D9}" dt="2021-12-06T13:49:54.877" v="620" actId="27636"/>
        <pc:sldMkLst>
          <pc:docMk/>
          <pc:sldMk cId="0" sldId="264"/>
        </pc:sldMkLst>
      </pc:sldChg>
      <pc:sldChg chg="add del modNotes">
        <pc:chgData name="Marta" userId="eac6eb22-5f14-46b4-a4ea-a86e6e8c4acc" providerId="ADAL" clId="{6A11B075-55F7-4093-928F-661E86CC41D9}" dt="2021-12-06T13:49:54.885" v="621" actId="27636"/>
        <pc:sldMkLst>
          <pc:docMk/>
          <pc:sldMk cId="0" sldId="265"/>
        </pc:sldMkLst>
      </pc:sldChg>
      <pc:sldChg chg="add del modNotes">
        <pc:chgData name="Marta" userId="eac6eb22-5f14-46b4-a4ea-a86e6e8c4acc" providerId="ADAL" clId="{6A11B075-55F7-4093-928F-661E86CC41D9}" dt="2021-12-06T13:49:54.894" v="622" actId="27636"/>
        <pc:sldMkLst>
          <pc:docMk/>
          <pc:sldMk cId="0" sldId="266"/>
        </pc:sldMkLst>
      </pc:sldChg>
      <pc:sldChg chg="del">
        <pc:chgData name="Marta" userId="eac6eb22-5f14-46b4-a4ea-a86e6e8c4acc" providerId="ADAL" clId="{6A11B075-55F7-4093-928F-661E86CC41D9}" dt="2021-11-11T13:43:16.462" v="197" actId="2696"/>
        <pc:sldMkLst>
          <pc:docMk/>
          <pc:sldMk cId="24055706" sldId="266"/>
        </pc:sldMkLst>
      </pc:sldChg>
      <pc:sldChg chg="add del modNotes">
        <pc:chgData name="Marta" userId="eac6eb22-5f14-46b4-a4ea-a86e6e8c4acc" providerId="ADAL" clId="{6A11B075-55F7-4093-928F-661E86CC41D9}" dt="2021-12-06T13:49:54.902" v="623" actId="27636"/>
        <pc:sldMkLst>
          <pc:docMk/>
          <pc:sldMk cId="0" sldId="267"/>
        </pc:sldMkLst>
      </pc:sldChg>
      <pc:sldChg chg="add del modNotes">
        <pc:chgData name="Marta" userId="eac6eb22-5f14-46b4-a4ea-a86e6e8c4acc" providerId="ADAL" clId="{6A11B075-55F7-4093-928F-661E86CC41D9}" dt="2021-12-06T13:49:54.912" v="624" actId="27636"/>
        <pc:sldMkLst>
          <pc:docMk/>
          <pc:sldMk cId="0" sldId="268"/>
        </pc:sldMkLst>
      </pc:sldChg>
      <pc:sldChg chg="add del modNotes">
        <pc:chgData name="Marta" userId="eac6eb22-5f14-46b4-a4ea-a86e6e8c4acc" providerId="ADAL" clId="{6A11B075-55F7-4093-928F-661E86CC41D9}" dt="2021-12-06T13:49:54.920" v="625" actId="27636"/>
        <pc:sldMkLst>
          <pc:docMk/>
          <pc:sldMk cId="0" sldId="269"/>
        </pc:sldMkLst>
      </pc:sldChg>
      <pc:sldChg chg="add del modNotes">
        <pc:chgData name="Marta" userId="eac6eb22-5f14-46b4-a4ea-a86e6e8c4acc" providerId="ADAL" clId="{6A11B075-55F7-4093-928F-661E86CC41D9}" dt="2021-12-06T13:49:54.928" v="626" actId="27636"/>
        <pc:sldMkLst>
          <pc:docMk/>
          <pc:sldMk cId="0" sldId="270"/>
        </pc:sldMkLst>
      </pc:sldChg>
      <pc:sldChg chg="add del modNotes">
        <pc:chgData name="Marta" userId="eac6eb22-5f14-46b4-a4ea-a86e6e8c4acc" providerId="ADAL" clId="{6A11B075-55F7-4093-928F-661E86CC41D9}" dt="2021-12-06T13:49:54.937" v="627" actId="27636"/>
        <pc:sldMkLst>
          <pc:docMk/>
          <pc:sldMk cId="0" sldId="271"/>
        </pc:sldMkLst>
      </pc:sldChg>
      <pc:sldChg chg="add del modNotes">
        <pc:chgData name="Marta" userId="eac6eb22-5f14-46b4-a4ea-a86e6e8c4acc" providerId="ADAL" clId="{6A11B075-55F7-4093-928F-661E86CC41D9}" dt="2021-12-06T13:49:54.946" v="628" actId="27636"/>
        <pc:sldMkLst>
          <pc:docMk/>
          <pc:sldMk cId="0" sldId="272"/>
        </pc:sldMkLst>
      </pc:sldChg>
      <pc:sldChg chg="del">
        <pc:chgData name="Marta" userId="eac6eb22-5f14-46b4-a4ea-a86e6e8c4acc" providerId="ADAL" clId="{6A11B075-55F7-4093-928F-661E86CC41D9}" dt="2021-11-11T13:43:16.462" v="197" actId="2696"/>
        <pc:sldMkLst>
          <pc:docMk/>
          <pc:sldMk cId="1033159892" sldId="272"/>
        </pc:sldMkLst>
      </pc:sldChg>
      <pc:sldChg chg="add del modNotes">
        <pc:chgData name="Marta" userId="eac6eb22-5f14-46b4-a4ea-a86e6e8c4acc" providerId="ADAL" clId="{6A11B075-55F7-4093-928F-661E86CC41D9}" dt="2021-12-06T13:49:54.954" v="629" actId="27636"/>
        <pc:sldMkLst>
          <pc:docMk/>
          <pc:sldMk cId="0" sldId="273"/>
        </pc:sldMkLst>
      </pc:sldChg>
      <pc:sldChg chg="del">
        <pc:chgData name="Marta" userId="eac6eb22-5f14-46b4-a4ea-a86e6e8c4acc" providerId="ADAL" clId="{6A11B075-55F7-4093-928F-661E86CC41D9}" dt="2021-11-11T13:43:16.462" v="197" actId="2696"/>
        <pc:sldMkLst>
          <pc:docMk/>
          <pc:sldMk cId="277662275" sldId="273"/>
        </pc:sldMkLst>
      </pc:sldChg>
      <pc:sldChg chg="add del modNotes">
        <pc:chgData name="Marta" userId="eac6eb22-5f14-46b4-a4ea-a86e6e8c4acc" providerId="ADAL" clId="{6A11B075-55F7-4093-928F-661E86CC41D9}" dt="2021-12-06T13:49:54.963" v="630" actId="27636"/>
        <pc:sldMkLst>
          <pc:docMk/>
          <pc:sldMk cId="0" sldId="274"/>
        </pc:sldMkLst>
      </pc:sldChg>
      <pc:sldChg chg="del">
        <pc:chgData name="Marta" userId="eac6eb22-5f14-46b4-a4ea-a86e6e8c4acc" providerId="ADAL" clId="{6A11B075-55F7-4093-928F-661E86CC41D9}" dt="2021-11-11T13:43:16.462" v="197" actId="2696"/>
        <pc:sldMkLst>
          <pc:docMk/>
          <pc:sldMk cId="2102328758" sldId="274"/>
        </pc:sldMkLst>
      </pc:sldChg>
      <pc:sldChg chg="add del modNotes">
        <pc:chgData name="Marta" userId="eac6eb22-5f14-46b4-a4ea-a86e6e8c4acc" providerId="ADAL" clId="{6A11B075-55F7-4093-928F-661E86CC41D9}" dt="2021-12-06T13:49:54.970" v="631" actId="27636"/>
        <pc:sldMkLst>
          <pc:docMk/>
          <pc:sldMk cId="0" sldId="275"/>
        </pc:sldMkLst>
      </pc:sldChg>
      <pc:sldChg chg="del">
        <pc:chgData name="Marta" userId="eac6eb22-5f14-46b4-a4ea-a86e6e8c4acc" providerId="ADAL" clId="{6A11B075-55F7-4093-928F-661E86CC41D9}" dt="2021-11-11T13:43:16.462" v="197" actId="2696"/>
        <pc:sldMkLst>
          <pc:docMk/>
          <pc:sldMk cId="810840618" sldId="275"/>
        </pc:sldMkLst>
      </pc:sldChg>
      <pc:sldChg chg="add del modNotes">
        <pc:chgData name="Marta" userId="eac6eb22-5f14-46b4-a4ea-a86e6e8c4acc" providerId="ADAL" clId="{6A11B075-55F7-4093-928F-661E86CC41D9}" dt="2021-12-06T13:49:54.978" v="632" actId="27636"/>
        <pc:sldMkLst>
          <pc:docMk/>
          <pc:sldMk cId="0" sldId="276"/>
        </pc:sldMkLst>
      </pc:sldChg>
      <pc:sldChg chg="del">
        <pc:chgData name="Marta" userId="eac6eb22-5f14-46b4-a4ea-a86e6e8c4acc" providerId="ADAL" clId="{6A11B075-55F7-4093-928F-661E86CC41D9}" dt="2021-11-11T13:43:16.462" v="197" actId="2696"/>
        <pc:sldMkLst>
          <pc:docMk/>
          <pc:sldMk cId="3817157051" sldId="276"/>
        </pc:sldMkLst>
      </pc:sldChg>
      <pc:sldChg chg="add del modNotes">
        <pc:chgData name="Marta" userId="eac6eb22-5f14-46b4-a4ea-a86e6e8c4acc" providerId="ADAL" clId="{6A11B075-55F7-4093-928F-661E86CC41D9}" dt="2021-12-06T13:49:54.986" v="633" actId="27636"/>
        <pc:sldMkLst>
          <pc:docMk/>
          <pc:sldMk cId="0" sldId="277"/>
        </pc:sldMkLst>
      </pc:sldChg>
      <pc:sldChg chg="del">
        <pc:chgData name="Marta" userId="eac6eb22-5f14-46b4-a4ea-a86e6e8c4acc" providerId="ADAL" clId="{6A11B075-55F7-4093-928F-661E86CC41D9}" dt="2021-11-11T13:43:16.462" v="197" actId="2696"/>
        <pc:sldMkLst>
          <pc:docMk/>
          <pc:sldMk cId="845316378" sldId="277"/>
        </pc:sldMkLst>
      </pc:sldChg>
      <pc:sldChg chg="add del modNotes">
        <pc:chgData name="Marta" userId="eac6eb22-5f14-46b4-a4ea-a86e6e8c4acc" providerId="ADAL" clId="{6A11B075-55F7-4093-928F-661E86CC41D9}" dt="2021-12-06T13:49:54.993" v="634" actId="27636"/>
        <pc:sldMkLst>
          <pc:docMk/>
          <pc:sldMk cId="0" sldId="278"/>
        </pc:sldMkLst>
      </pc:sldChg>
      <pc:sldChg chg="add del modNotes">
        <pc:chgData name="Marta" userId="eac6eb22-5f14-46b4-a4ea-a86e6e8c4acc" providerId="ADAL" clId="{6A11B075-55F7-4093-928F-661E86CC41D9}" dt="2021-12-06T13:49:55" v="635" actId="27636"/>
        <pc:sldMkLst>
          <pc:docMk/>
          <pc:sldMk cId="0" sldId="279"/>
        </pc:sldMkLst>
      </pc:sldChg>
      <pc:sldChg chg="add del modNotes">
        <pc:chgData name="Marta" userId="eac6eb22-5f14-46b4-a4ea-a86e6e8c4acc" providerId="ADAL" clId="{6A11B075-55F7-4093-928F-661E86CC41D9}" dt="2021-12-06T13:49:55.015" v="636" actId="27636"/>
        <pc:sldMkLst>
          <pc:docMk/>
          <pc:sldMk cId="0" sldId="280"/>
        </pc:sldMkLst>
      </pc:sldChg>
      <pc:sldChg chg="del">
        <pc:chgData name="Marta" userId="eac6eb22-5f14-46b4-a4ea-a86e6e8c4acc" providerId="ADAL" clId="{6A11B075-55F7-4093-928F-661E86CC41D9}" dt="2021-11-11T13:43:16.462" v="197" actId="2696"/>
        <pc:sldMkLst>
          <pc:docMk/>
          <pc:sldMk cId="3184647834" sldId="280"/>
        </pc:sldMkLst>
      </pc:sldChg>
      <pc:sldChg chg="del">
        <pc:chgData name="Marta" userId="eac6eb22-5f14-46b4-a4ea-a86e6e8c4acc" providerId="ADAL" clId="{6A11B075-55F7-4093-928F-661E86CC41D9}" dt="2021-11-11T13:43:16.462" v="197" actId="2696"/>
        <pc:sldMkLst>
          <pc:docMk/>
          <pc:sldMk cId="3645085013" sldId="281"/>
        </pc:sldMkLst>
      </pc:sldChg>
      <pc:sldChg chg="del">
        <pc:chgData name="Marta" userId="eac6eb22-5f14-46b4-a4ea-a86e6e8c4acc" providerId="ADAL" clId="{6A11B075-55F7-4093-928F-661E86CC41D9}" dt="2021-11-11T13:43:16.462" v="197" actId="2696"/>
        <pc:sldMkLst>
          <pc:docMk/>
          <pc:sldMk cId="3927574453" sldId="282"/>
        </pc:sldMkLst>
      </pc:sldChg>
      <pc:sldChg chg="del">
        <pc:chgData name="Marta" userId="eac6eb22-5f14-46b4-a4ea-a86e6e8c4acc" providerId="ADAL" clId="{6A11B075-55F7-4093-928F-661E86CC41D9}" dt="2021-11-11T13:43:16.462" v="197" actId="2696"/>
        <pc:sldMkLst>
          <pc:docMk/>
          <pc:sldMk cId="3612526392" sldId="300"/>
        </pc:sldMkLst>
      </pc:sldChg>
      <pc:sldChg chg="del">
        <pc:chgData name="Marta" userId="eac6eb22-5f14-46b4-a4ea-a86e6e8c4acc" providerId="ADAL" clId="{6A11B075-55F7-4093-928F-661E86CC41D9}" dt="2021-11-11T13:43:16.462" v="197" actId="2696"/>
        <pc:sldMkLst>
          <pc:docMk/>
          <pc:sldMk cId="3781590986" sldId="303"/>
        </pc:sldMkLst>
      </pc:sldChg>
      <pc:sldChg chg="del">
        <pc:chgData name="Marta" userId="eac6eb22-5f14-46b4-a4ea-a86e6e8c4acc" providerId="ADAL" clId="{6A11B075-55F7-4093-928F-661E86CC41D9}" dt="2021-11-11T13:43:16.462" v="197" actId="2696"/>
        <pc:sldMkLst>
          <pc:docMk/>
          <pc:sldMk cId="820641223" sldId="304"/>
        </pc:sldMkLst>
      </pc:sldChg>
      <pc:sldChg chg="del">
        <pc:chgData name="Marta" userId="eac6eb22-5f14-46b4-a4ea-a86e6e8c4acc" providerId="ADAL" clId="{6A11B075-55F7-4093-928F-661E86CC41D9}" dt="2021-11-11T13:43:16.462" v="197" actId="2696"/>
        <pc:sldMkLst>
          <pc:docMk/>
          <pc:sldMk cId="2002320644" sldId="306"/>
        </pc:sldMkLst>
      </pc:sldChg>
      <pc:sldChg chg="del">
        <pc:chgData name="Marta" userId="eac6eb22-5f14-46b4-a4ea-a86e6e8c4acc" providerId="ADAL" clId="{6A11B075-55F7-4093-928F-661E86CC41D9}" dt="2021-11-11T13:43:16.462" v="197" actId="2696"/>
        <pc:sldMkLst>
          <pc:docMk/>
          <pc:sldMk cId="3060349664" sldId="307"/>
        </pc:sldMkLst>
      </pc:sldChg>
      <pc:sldChg chg="del">
        <pc:chgData name="Marta" userId="eac6eb22-5f14-46b4-a4ea-a86e6e8c4acc" providerId="ADAL" clId="{6A11B075-55F7-4093-928F-661E86CC41D9}" dt="2021-11-11T13:43:16.462" v="197" actId="2696"/>
        <pc:sldMkLst>
          <pc:docMk/>
          <pc:sldMk cId="1444970342" sldId="308"/>
        </pc:sldMkLst>
      </pc:sldChg>
      <pc:sldChg chg="del">
        <pc:chgData name="Marta" userId="eac6eb22-5f14-46b4-a4ea-a86e6e8c4acc" providerId="ADAL" clId="{6A11B075-55F7-4093-928F-661E86CC41D9}" dt="2021-11-11T13:43:16.462" v="197" actId="2696"/>
        <pc:sldMkLst>
          <pc:docMk/>
          <pc:sldMk cId="2274806815" sldId="309"/>
        </pc:sldMkLst>
      </pc:sldChg>
      <pc:sldChg chg="del">
        <pc:chgData name="Marta" userId="eac6eb22-5f14-46b4-a4ea-a86e6e8c4acc" providerId="ADAL" clId="{6A11B075-55F7-4093-928F-661E86CC41D9}" dt="2021-11-11T13:43:16.462" v="197" actId="2696"/>
        <pc:sldMkLst>
          <pc:docMk/>
          <pc:sldMk cId="2566255380" sldId="310"/>
        </pc:sldMkLst>
      </pc:sldChg>
      <pc:sldChg chg="del">
        <pc:chgData name="Marta" userId="eac6eb22-5f14-46b4-a4ea-a86e6e8c4acc" providerId="ADAL" clId="{6A11B075-55F7-4093-928F-661E86CC41D9}" dt="2021-11-11T13:43:16.462" v="197" actId="2696"/>
        <pc:sldMkLst>
          <pc:docMk/>
          <pc:sldMk cId="3342761892" sldId="311"/>
        </pc:sldMkLst>
      </pc:sldChg>
      <pc:sldChg chg="del">
        <pc:chgData name="Marta" userId="eac6eb22-5f14-46b4-a4ea-a86e6e8c4acc" providerId="ADAL" clId="{6A11B075-55F7-4093-928F-661E86CC41D9}" dt="2021-11-11T13:43:16.462" v="197" actId="2696"/>
        <pc:sldMkLst>
          <pc:docMk/>
          <pc:sldMk cId="3241508373" sldId="312"/>
        </pc:sldMkLst>
      </pc:sldChg>
      <pc:sldChg chg="del">
        <pc:chgData name="Marta" userId="eac6eb22-5f14-46b4-a4ea-a86e6e8c4acc" providerId="ADAL" clId="{6A11B075-55F7-4093-928F-661E86CC41D9}" dt="2021-11-11T13:43:16.462" v="197" actId="2696"/>
        <pc:sldMkLst>
          <pc:docMk/>
          <pc:sldMk cId="2382696034" sldId="313"/>
        </pc:sldMkLst>
      </pc:sldChg>
      <pc:sldChg chg="del">
        <pc:chgData name="Marta" userId="eac6eb22-5f14-46b4-a4ea-a86e6e8c4acc" providerId="ADAL" clId="{6A11B075-55F7-4093-928F-661E86CC41D9}" dt="2021-11-11T13:43:16.462" v="197" actId="2696"/>
        <pc:sldMkLst>
          <pc:docMk/>
          <pc:sldMk cId="4090473518" sldId="314"/>
        </pc:sldMkLst>
      </pc:sldChg>
      <pc:sldChg chg="del">
        <pc:chgData name="Marta" userId="eac6eb22-5f14-46b4-a4ea-a86e6e8c4acc" providerId="ADAL" clId="{6A11B075-55F7-4093-928F-661E86CC41D9}" dt="2021-11-11T13:43:16.462" v="197" actId="2696"/>
        <pc:sldMkLst>
          <pc:docMk/>
          <pc:sldMk cId="2480905875" sldId="315"/>
        </pc:sldMkLst>
      </pc:sldChg>
      <pc:sldChg chg="del">
        <pc:chgData name="Marta" userId="eac6eb22-5f14-46b4-a4ea-a86e6e8c4acc" providerId="ADAL" clId="{6A11B075-55F7-4093-928F-661E86CC41D9}" dt="2021-11-11T13:43:16.462" v="197" actId="2696"/>
        <pc:sldMkLst>
          <pc:docMk/>
          <pc:sldMk cId="337922122" sldId="317"/>
        </pc:sldMkLst>
      </pc:sldChg>
      <pc:sldChg chg="del">
        <pc:chgData name="Marta" userId="eac6eb22-5f14-46b4-a4ea-a86e6e8c4acc" providerId="ADAL" clId="{6A11B075-55F7-4093-928F-661E86CC41D9}" dt="2021-11-11T13:43:16.462" v="197" actId="2696"/>
        <pc:sldMkLst>
          <pc:docMk/>
          <pc:sldMk cId="3636245411" sldId="383"/>
        </pc:sldMkLst>
      </pc:sldChg>
      <pc:sldChg chg="del">
        <pc:chgData name="Marta" userId="eac6eb22-5f14-46b4-a4ea-a86e6e8c4acc" providerId="ADAL" clId="{6A11B075-55F7-4093-928F-661E86CC41D9}" dt="2021-11-11T13:43:16.462" v="197" actId="2696"/>
        <pc:sldMkLst>
          <pc:docMk/>
          <pc:sldMk cId="3149240990" sldId="402"/>
        </pc:sldMkLst>
      </pc:sldChg>
      <pc:sldChg chg="del">
        <pc:chgData name="Marta" userId="eac6eb22-5f14-46b4-a4ea-a86e6e8c4acc" providerId="ADAL" clId="{6A11B075-55F7-4093-928F-661E86CC41D9}" dt="2021-11-11T13:43:16.462" v="197" actId="2696"/>
        <pc:sldMkLst>
          <pc:docMk/>
          <pc:sldMk cId="3997003595" sldId="403"/>
        </pc:sldMkLst>
      </pc:sldChg>
      <pc:sldChg chg="del">
        <pc:chgData name="Marta" userId="eac6eb22-5f14-46b4-a4ea-a86e6e8c4acc" providerId="ADAL" clId="{6A11B075-55F7-4093-928F-661E86CC41D9}" dt="2021-11-11T13:43:16.462" v="197" actId="2696"/>
        <pc:sldMkLst>
          <pc:docMk/>
          <pc:sldMk cId="2673223902" sldId="404"/>
        </pc:sldMkLst>
      </pc:sldChg>
      <pc:sldChg chg="del">
        <pc:chgData name="Marta" userId="eac6eb22-5f14-46b4-a4ea-a86e6e8c4acc" providerId="ADAL" clId="{6A11B075-55F7-4093-928F-661E86CC41D9}" dt="2021-11-11T13:43:16.462" v="197" actId="2696"/>
        <pc:sldMkLst>
          <pc:docMk/>
          <pc:sldMk cId="2328248931" sldId="405"/>
        </pc:sldMkLst>
      </pc:sldChg>
      <pc:sldChg chg="del">
        <pc:chgData name="Marta" userId="eac6eb22-5f14-46b4-a4ea-a86e6e8c4acc" providerId="ADAL" clId="{6A11B075-55F7-4093-928F-661E86CC41D9}" dt="2021-11-11T13:43:16.462" v="197" actId="2696"/>
        <pc:sldMkLst>
          <pc:docMk/>
          <pc:sldMk cId="1901064434" sldId="406"/>
        </pc:sldMkLst>
      </pc:sldChg>
      <pc:sldChg chg="del">
        <pc:chgData name="Marta" userId="eac6eb22-5f14-46b4-a4ea-a86e6e8c4acc" providerId="ADAL" clId="{6A11B075-55F7-4093-928F-661E86CC41D9}" dt="2021-11-11T13:43:16.462" v="197" actId="2696"/>
        <pc:sldMkLst>
          <pc:docMk/>
          <pc:sldMk cId="3970851802" sldId="446"/>
        </pc:sldMkLst>
      </pc:sldChg>
      <pc:sldChg chg="addSp delSp modSp mod">
        <pc:chgData name="Marta" userId="eac6eb22-5f14-46b4-a4ea-a86e6e8c4acc" providerId="ADAL" clId="{6A11B075-55F7-4093-928F-661E86CC41D9}" dt="2021-12-07T17:21:34.560" v="1216" actId="20577"/>
        <pc:sldMkLst>
          <pc:docMk/>
          <pc:sldMk cId="2693195115" sldId="461"/>
        </pc:sldMkLst>
        <pc:spChg chg="add del mod ord">
          <ac:chgData name="Marta" userId="eac6eb22-5f14-46b4-a4ea-a86e6e8c4acc" providerId="ADAL" clId="{6A11B075-55F7-4093-928F-661E86CC41D9}" dt="2021-11-11T14:02:44.341" v="445" actId="478"/>
          <ac:spMkLst>
            <pc:docMk/>
            <pc:sldMk cId="2693195115" sldId="461"/>
            <ac:spMk id="4" creationId="{A73E9FA9-7726-4337-8AF7-AF81AE00EC78}"/>
          </ac:spMkLst>
        </pc:spChg>
        <pc:spChg chg="add mod">
          <ac:chgData name="Marta" userId="eac6eb22-5f14-46b4-a4ea-a86e6e8c4acc" providerId="ADAL" clId="{6A11B075-55F7-4093-928F-661E86CC41D9}" dt="2021-12-07T16:14:13.196" v="1083" actId="120"/>
          <ac:spMkLst>
            <pc:docMk/>
            <pc:sldMk cId="2693195115" sldId="461"/>
            <ac:spMk id="4" creationId="{FDB68BBA-EE61-4113-AD58-6F96D333105C}"/>
          </ac:spMkLst>
        </pc:spChg>
        <pc:spChg chg="add mod">
          <ac:chgData name="Marta" userId="eac6eb22-5f14-46b4-a4ea-a86e6e8c4acc" providerId="ADAL" clId="{6A11B075-55F7-4093-928F-661E86CC41D9}" dt="2021-12-07T16:14:13.196" v="1083" actId="120"/>
          <ac:spMkLst>
            <pc:docMk/>
            <pc:sldMk cId="2693195115" sldId="461"/>
            <ac:spMk id="10" creationId="{12386575-8FA1-4E4B-8076-656559653B6E}"/>
          </ac:spMkLst>
        </pc:spChg>
        <pc:spChg chg="mod">
          <ac:chgData name="Marta" userId="eac6eb22-5f14-46b4-a4ea-a86e6e8c4acc" providerId="ADAL" clId="{6A11B075-55F7-4093-928F-661E86CC41D9}" dt="2021-12-07T17:21:34.560" v="1216" actId="20577"/>
          <ac:spMkLst>
            <pc:docMk/>
            <pc:sldMk cId="2693195115" sldId="461"/>
            <ac:spMk id="14" creationId="{81CEB081-CD23-4709-BA68-D3043B6010C2}"/>
          </ac:spMkLst>
        </pc:spChg>
        <pc:spChg chg="mod">
          <ac:chgData name="Marta" userId="eac6eb22-5f14-46b4-a4ea-a86e6e8c4acc" providerId="ADAL" clId="{6A11B075-55F7-4093-928F-661E86CC41D9}" dt="2021-12-06T15:30:53.017" v="644"/>
          <ac:spMkLst>
            <pc:docMk/>
            <pc:sldMk cId="2693195115" sldId="461"/>
            <ac:spMk id="16" creationId="{A188A548-96A8-4D2F-8179-7CB96D16B0F5}"/>
          </ac:spMkLst>
        </pc:spChg>
        <pc:grpChg chg="add mod">
          <ac:chgData name="Marta" userId="eac6eb22-5f14-46b4-a4ea-a86e6e8c4acc" providerId="ADAL" clId="{6A11B075-55F7-4093-928F-661E86CC41D9}" dt="2021-12-07T16:11:46.204" v="1082" actId="164"/>
          <ac:grpSpMkLst>
            <pc:docMk/>
            <pc:sldMk cId="2693195115" sldId="461"/>
            <ac:grpSpMk id="2" creationId="{C79CE5A5-5DF8-401C-A93E-78CC4FBBC76C}"/>
          </ac:grpSpMkLst>
        </pc:grpChg>
        <pc:picChg chg="add del mod">
          <ac:chgData name="Marta" userId="eac6eb22-5f14-46b4-a4ea-a86e6e8c4acc" providerId="ADAL" clId="{6A11B075-55F7-4093-928F-661E86CC41D9}" dt="2021-12-07T16:01:34.165" v="1050" actId="478"/>
          <ac:picMkLst>
            <pc:docMk/>
            <pc:sldMk cId="2693195115" sldId="461"/>
            <ac:picMk id="3" creationId="{0A01A819-6941-4C3D-AB15-E23267640927}"/>
          </ac:picMkLst>
        </pc:picChg>
        <pc:picChg chg="add del mod">
          <ac:chgData name="Marta" userId="eac6eb22-5f14-46b4-a4ea-a86e6e8c4acc" providerId="ADAL" clId="{6A11B075-55F7-4093-928F-661E86CC41D9}" dt="2021-11-11T13:40:56.414" v="134" actId="478"/>
          <ac:picMkLst>
            <pc:docMk/>
            <pc:sldMk cId="2693195115" sldId="461"/>
            <ac:picMk id="3" creationId="{411BEC32-161D-4BBC-9FFF-DD2FB29D6334}"/>
          </ac:picMkLst>
        </pc:picChg>
        <pc:picChg chg="add del mod">
          <ac:chgData name="Marta" userId="eac6eb22-5f14-46b4-a4ea-a86e6e8c4acc" providerId="ADAL" clId="{6A11B075-55F7-4093-928F-661E86CC41D9}" dt="2021-11-11T13:41:52.598" v="184" actId="478"/>
          <ac:picMkLst>
            <pc:docMk/>
            <pc:sldMk cId="2693195115" sldId="461"/>
            <ac:picMk id="6" creationId="{54013BE9-93C1-457D-B9D8-A5CE760F7B7E}"/>
          </ac:picMkLst>
        </pc:picChg>
        <pc:picChg chg="add mod">
          <ac:chgData name="Marta" userId="eac6eb22-5f14-46b4-a4ea-a86e6e8c4acc" providerId="ADAL" clId="{6A11B075-55F7-4093-928F-661E86CC41D9}" dt="2021-12-07T16:11:46.204" v="1082" actId="164"/>
          <ac:picMkLst>
            <pc:docMk/>
            <pc:sldMk cId="2693195115" sldId="461"/>
            <ac:picMk id="6" creationId="{9E75CF73-2E8F-4C6C-A071-BF38167A90A5}"/>
          </ac:picMkLst>
        </pc:picChg>
        <pc:picChg chg="add mod modCrop">
          <ac:chgData name="Marta" userId="eac6eb22-5f14-46b4-a4ea-a86e6e8c4acc" providerId="ADAL" clId="{6A11B075-55F7-4093-928F-661E86CC41D9}" dt="2021-12-07T16:11:46.204" v="1082" actId="164"/>
          <ac:picMkLst>
            <pc:docMk/>
            <pc:sldMk cId="2693195115" sldId="461"/>
            <ac:picMk id="8" creationId="{57E88512-9EA3-409D-903E-62C7CEB57C89}"/>
          </ac:picMkLst>
        </pc:picChg>
        <pc:picChg chg="add del mod">
          <ac:chgData name="Marta" userId="eac6eb22-5f14-46b4-a4ea-a86e6e8c4acc" providerId="ADAL" clId="{6A11B075-55F7-4093-928F-661E86CC41D9}" dt="2021-11-11T14:02:44.341" v="445" actId="478"/>
          <ac:picMkLst>
            <pc:docMk/>
            <pc:sldMk cId="2693195115" sldId="461"/>
            <ac:picMk id="8" creationId="{F1735F0F-702F-4173-A7E5-148E85D5A085}"/>
          </ac:picMkLst>
        </pc:picChg>
        <pc:picChg chg="add mod">
          <ac:chgData name="Marta" userId="eac6eb22-5f14-46b4-a4ea-a86e6e8c4acc" providerId="ADAL" clId="{6A11B075-55F7-4093-928F-661E86CC41D9}" dt="2021-12-07T16:11:46.204" v="1082" actId="164"/>
          <ac:picMkLst>
            <pc:docMk/>
            <pc:sldMk cId="2693195115" sldId="461"/>
            <ac:picMk id="9" creationId="{7766D188-48CF-46FC-BEDB-C3CB8583C789}"/>
          </ac:picMkLst>
        </pc:picChg>
        <pc:picChg chg="add mod">
          <ac:chgData name="Marta" userId="eac6eb22-5f14-46b4-a4ea-a86e6e8c4acc" providerId="ADAL" clId="{6A11B075-55F7-4093-928F-661E86CC41D9}" dt="2021-12-07T16:11:46.204" v="1082" actId="164"/>
          <ac:picMkLst>
            <pc:docMk/>
            <pc:sldMk cId="2693195115" sldId="461"/>
            <ac:picMk id="13" creationId="{1A52AD2F-2D7F-4E23-B285-7EDB38483C34}"/>
          </ac:picMkLst>
        </pc:picChg>
        <pc:picChg chg="del">
          <ac:chgData name="Marta" userId="eac6eb22-5f14-46b4-a4ea-a86e6e8c4acc" providerId="ADAL" clId="{6A11B075-55F7-4093-928F-661E86CC41D9}" dt="2021-11-11T13:39:20.480" v="113" actId="478"/>
          <ac:picMkLst>
            <pc:docMk/>
            <pc:sldMk cId="2693195115" sldId="461"/>
            <ac:picMk id="17" creationId="{8C1CD154-B1CD-40BB-B4D4-127D55F083B6}"/>
          </ac:picMkLst>
        </pc:picChg>
        <pc:picChg chg="del">
          <ac:chgData name="Marta" userId="eac6eb22-5f14-46b4-a4ea-a86e6e8c4acc" providerId="ADAL" clId="{6A11B075-55F7-4093-928F-661E86CC41D9}" dt="2021-11-11T13:42:43.565" v="196" actId="478"/>
          <ac:picMkLst>
            <pc:docMk/>
            <pc:sldMk cId="2693195115" sldId="461"/>
            <ac:picMk id="18" creationId="{1B32A7DD-4CA4-4E37-B4F8-972AA1FE39CB}"/>
          </ac:picMkLst>
        </pc:picChg>
      </pc:sldChg>
      <pc:sldChg chg="del">
        <pc:chgData name="Marta" userId="eac6eb22-5f14-46b4-a4ea-a86e6e8c4acc" providerId="ADAL" clId="{6A11B075-55F7-4093-928F-661E86CC41D9}" dt="2021-11-11T13:44:42.599" v="212" actId="47"/>
        <pc:sldMkLst>
          <pc:docMk/>
          <pc:sldMk cId="1484635905" sldId="753"/>
        </pc:sldMkLst>
      </pc:sldChg>
      <pc:sldChg chg="modSp mod">
        <pc:chgData name="Marta" userId="eac6eb22-5f14-46b4-a4ea-a86e6e8c4acc" providerId="ADAL" clId="{6A11B075-55F7-4093-928F-661E86CC41D9}" dt="2021-11-15T18:55:27.023" v="453" actId="113"/>
        <pc:sldMkLst>
          <pc:docMk/>
          <pc:sldMk cId="2932444859" sldId="756"/>
        </pc:sldMkLst>
        <pc:spChg chg="mod">
          <ac:chgData name="Marta" userId="eac6eb22-5f14-46b4-a4ea-a86e6e8c4acc" providerId="ADAL" clId="{6A11B075-55F7-4093-928F-661E86CC41D9}" dt="2021-11-15T18:55:27.023" v="453" actId="113"/>
          <ac:spMkLst>
            <pc:docMk/>
            <pc:sldMk cId="2932444859" sldId="756"/>
            <ac:spMk id="8" creationId="{994CAA25-984D-4484-838B-9B092E7155F2}"/>
          </ac:spMkLst>
        </pc:spChg>
      </pc:sldChg>
      <pc:sldChg chg="addSp delSp modSp mod">
        <pc:chgData name="Marta" userId="eac6eb22-5f14-46b4-a4ea-a86e6e8c4acc" providerId="ADAL" clId="{6A11B075-55F7-4093-928F-661E86CC41D9}" dt="2021-12-07T16:02:53.133" v="1079" actId="1076"/>
        <pc:sldMkLst>
          <pc:docMk/>
          <pc:sldMk cId="2545719771" sldId="758"/>
        </pc:sldMkLst>
        <pc:spChg chg="add del mod">
          <ac:chgData name="Marta" userId="eac6eb22-5f14-46b4-a4ea-a86e6e8c4acc" providerId="ADAL" clId="{6A11B075-55F7-4093-928F-661E86CC41D9}" dt="2021-12-07T15:31:35.936" v="1016" actId="478"/>
          <ac:spMkLst>
            <pc:docMk/>
            <pc:sldMk cId="2545719771" sldId="758"/>
            <ac:spMk id="5" creationId="{2C4516AB-8E24-4AC2-A694-027AAAB3155A}"/>
          </ac:spMkLst>
        </pc:spChg>
        <pc:spChg chg="add mod">
          <ac:chgData name="Marta" userId="eac6eb22-5f14-46b4-a4ea-a86e6e8c4acc" providerId="ADAL" clId="{6A11B075-55F7-4093-928F-661E86CC41D9}" dt="2021-12-07T15:32:28.664" v="1026" actId="255"/>
          <ac:spMkLst>
            <pc:docMk/>
            <pc:sldMk cId="2545719771" sldId="758"/>
            <ac:spMk id="8" creationId="{AF806B54-71B7-49E8-BAB6-21E067B417B7}"/>
          </ac:spMkLst>
        </pc:spChg>
        <pc:spChg chg="mod">
          <ac:chgData name="Marta" userId="eac6eb22-5f14-46b4-a4ea-a86e6e8c4acc" providerId="ADAL" clId="{6A11B075-55F7-4093-928F-661E86CC41D9}" dt="2021-12-06T15:31:15.338" v="645"/>
          <ac:spMkLst>
            <pc:docMk/>
            <pc:sldMk cId="2545719771" sldId="758"/>
            <ac:spMk id="10" creationId="{1E23D50A-ACC5-4114-A58D-AE375077ED02}"/>
          </ac:spMkLst>
        </pc:spChg>
        <pc:spChg chg="add mod">
          <ac:chgData name="Marta" userId="eac6eb22-5f14-46b4-a4ea-a86e6e8c4acc" providerId="ADAL" clId="{6A11B075-55F7-4093-928F-661E86CC41D9}" dt="2021-12-07T15:32:22.566" v="1025" actId="255"/>
          <ac:spMkLst>
            <pc:docMk/>
            <pc:sldMk cId="2545719771" sldId="758"/>
            <ac:spMk id="14" creationId="{6DAF72CE-7909-4928-A840-D611A64A151F}"/>
          </ac:spMkLst>
        </pc:spChg>
        <pc:spChg chg="add mod">
          <ac:chgData name="Marta" userId="eac6eb22-5f14-46b4-a4ea-a86e6e8c4acc" providerId="ADAL" clId="{6A11B075-55F7-4093-928F-661E86CC41D9}" dt="2021-12-07T16:02:43.871" v="1077" actId="255"/>
          <ac:spMkLst>
            <pc:docMk/>
            <pc:sldMk cId="2545719771" sldId="758"/>
            <ac:spMk id="23" creationId="{7A52CE67-EE8A-4CAF-BB7D-9AEA9A9219CA}"/>
          </ac:spMkLst>
        </pc:spChg>
        <pc:spChg chg="add mod">
          <ac:chgData name="Marta" userId="eac6eb22-5f14-46b4-a4ea-a86e6e8c4acc" providerId="ADAL" clId="{6A11B075-55F7-4093-928F-661E86CC41D9}" dt="2021-12-07T16:02:48.455" v="1078" actId="255"/>
          <ac:spMkLst>
            <pc:docMk/>
            <pc:sldMk cId="2545719771" sldId="758"/>
            <ac:spMk id="25" creationId="{C919A2A2-B677-437C-A977-1C95C7F674F4}"/>
          </ac:spMkLst>
        </pc:spChg>
        <pc:grpChg chg="add del mod">
          <ac:chgData name="Marta" userId="eac6eb22-5f14-46b4-a4ea-a86e6e8c4acc" providerId="ADAL" clId="{6A11B075-55F7-4093-928F-661E86CC41D9}" dt="2021-12-07T16:02:23.330" v="1072" actId="478"/>
          <ac:grpSpMkLst>
            <pc:docMk/>
            <pc:sldMk cId="2545719771" sldId="758"/>
            <ac:grpSpMk id="19" creationId="{9CF8B616-48A4-4377-AB3E-4751CE687EDE}"/>
          </ac:grpSpMkLst>
        </pc:grpChg>
        <pc:grpChg chg="add mod">
          <ac:chgData name="Marta" userId="eac6eb22-5f14-46b4-a4ea-a86e6e8c4acc" providerId="ADAL" clId="{6A11B075-55F7-4093-928F-661E86CC41D9}" dt="2021-12-07T16:02:39.594" v="1076" actId="1076"/>
          <ac:grpSpMkLst>
            <pc:docMk/>
            <pc:sldMk cId="2545719771" sldId="758"/>
            <ac:grpSpMk id="32" creationId="{6EEE6A49-3D1F-442A-B275-11987EB26FB2}"/>
          </ac:grpSpMkLst>
        </pc:grpChg>
        <pc:picChg chg="del">
          <ac:chgData name="Marta" userId="eac6eb22-5f14-46b4-a4ea-a86e6e8c4acc" providerId="ADAL" clId="{6A11B075-55F7-4093-928F-661E86CC41D9}" dt="2021-11-11T13:43:31.407" v="198" actId="478"/>
          <ac:picMkLst>
            <pc:docMk/>
            <pc:sldMk cId="2545719771" sldId="758"/>
            <ac:picMk id="3" creationId="{49E2599A-1CF7-48B1-9A9D-C5F15A4B5A6F}"/>
          </ac:picMkLst>
        </pc:picChg>
        <pc:picChg chg="add mod">
          <ac:chgData name="Marta" userId="eac6eb22-5f14-46b4-a4ea-a86e6e8c4acc" providerId="ADAL" clId="{6A11B075-55F7-4093-928F-661E86CC41D9}" dt="2021-12-07T15:32:05.912" v="1022" actId="164"/>
          <ac:picMkLst>
            <pc:docMk/>
            <pc:sldMk cId="2545719771" sldId="758"/>
            <ac:picMk id="3" creationId="{67EBCE09-DCCF-45BC-8AF7-945BBF03FB47}"/>
          </ac:picMkLst>
        </pc:picChg>
        <pc:picChg chg="add del mod">
          <ac:chgData name="Marta" userId="eac6eb22-5f14-46b4-a4ea-a86e6e8c4acc" providerId="ADAL" clId="{6A11B075-55F7-4093-928F-661E86CC41D9}" dt="2021-12-07T15:31:35.936" v="1016" actId="478"/>
          <ac:picMkLst>
            <pc:docMk/>
            <pc:sldMk cId="2545719771" sldId="758"/>
            <ac:picMk id="4" creationId="{8A686997-9FDB-4F30-A1D1-0B54B82B1B37}"/>
          </ac:picMkLst>
        </pc:picChg>
        <pc:picChg chg="mod">
          <ac:chgData name="Marta" userId="eac6eb22-5f14-46b4-a4ea-a86e6e8c4acc" providerId="ADAL" clId="{6A11B075-55F7-4093-928F-661E86CC41D9}" dt="2021-12-07T16:02:53.133" v="1079" actId="1076"/>
          <ac:picMkLst>
            <pc:docMk/>
            <pc:sldMk cId="2545719771" sldId="758"/>
            <ac:picMk id="6" creationId="{AB630979-6823-4703-A346-192B8C3220AF}"/>
          </ac:picMkLst>
        </pc:picChg>
        <pc:picChg chg="add mod">
          <ac:chgData name="Marta" userId="eac6eb22-5f14-46b4-a4ea-a86e6e8c4acc" providerId="ADAL" clId="{6A11B075-55F7-4093-928F-661E86CC41D9}" dt="2021-12-07T15:32:05.912" v="1022" actId="164"/>
          <ac:picMkLst>
            <pc:docMk/>
            <pc:sldMk cId="2545719771" sldId="758"/>
            <ac:picMk id="12" creationId="{578D61B2-A97A-4F1F-A2B8-6E14D44F1100}"/>
          </ac:picMkLst>
        </pc:picChg>
        <pc:picChg chg="add mod">
          <ac:chgData name="Marta" userId="eac6eb22-5f14-46b4-a4ea-a86e6e8c4acc" providerId="ADAL" clId="{6A11B075-55F7-4093-928F-661E86CC41D9}" dt="2021-12-07T15:32:05.912" v="1022" actId="164"/>
          <ac:picMkLst>
            <pc:docMk/>
            <pc:sldMk cId="2545719771" sldId="758"/>
            <ac:picMk id="16" creationId="{5382DA54-B2F4-433E-8BB7-65E64EEC2F86}"/>
          </ac:picMkLst>
        </pc:picChg>
        <pc:picChg chg="add mod">
          <ac:chgData name="Marta" userId="eac6eb22-5f14-46b4-a4ea-a86e6e8c4acc" providerId="ADAL" clId="{6A11B075-55F7-4093-928F-661E86CC41D9}" dt="2021-12-07T15:32:05.912" v="1022" actId="164"/>
          <ac:picMkLst>
            <pc:docMk/>
            <pc:sldMk cId="2545719771" sldId="758"/>
            <ac:picMk id="18" creationId="{16A95D8A-230C-4CF9-BE0C-55D2F99347FA}"/>
          </ac:picMkLst>
        </pc:picChg>
        <pc:picChg chg="add mod">
          <ac:chgData name="Marta" userId="eac6eb22-5f14-46b4-a4ea-a86e6e8c4acc" providerId="ADAL" clId="{6A11B075-55F7-4093-928F-661E86CC41D9}" dt="2021-12-07T16:02:29.535" v="1074" actId="164"/>
          <ac:picMkLst>
            <pc:docMk/>
            <pc:sldMk cId="2545719771" sldId="758"/>
            <ac:picMk id="21" creationId="{DD5AC182-DA9D-40AE-A4CF-9EA8C74D59FF}"/>
          </ac:picMkLst>
        </pc:picChg>
        <pc:picChg chg="add mod">
          <ac:chgData name="Marta" userId="eac6eb22-5f14-46b4-a4ea-a86e6e8c4acc" providerId="ADAL" clId="{6A11B075-55F7-4093-928F-661E86CC41D9}" dt="2021-12-07T16:02:29.535" v="1074" actId="164"/>
          <ac:picMkLst>
            <pc:docMk/>
            <pc:sldMk cId="2545719771" sldId="758"/>
            <ac:picMk id="27" creationId="{58C0027B-76C5-4F69-8DD6-3E7A1BC4EA25}"/>
          </ac:picMkLst>
        </pc:picChg>
        <pc:picChg chg="add mod">
          <ac:chgData name="Marta" userId="eac6eb22-5f14-46b4-a4ea-a86e6e8c4acc" providerId="ADAL" clId="{6A11B075-55F7-4093-928F-661E86CC41D9}" dt="2021-12-07T16:02:29.535" v="1074" actId="164"/>
          <ac:picMkLst>
            <pc:docMk/>
            <pc:sldMk cId="2545719771" sldId="758"/>
            <ac:picMk id="29" creationId="{04C9D4DE-4894-4E07-B604-2F4F107E2163}"/>
          </ac:picMkLst>
        </pc:picChg>
        <pc:picChg chg="add mod">
          <ac:chgData name="Marta" userId="eac6eb22-5f14-46b4-a4ea-a86e6e8c4acc" providerId="ADAL" clId="{6A11B075-55F7-4093-928F-661E86CC41D9}" dt="2021-12-07T16:02:29.535" v="1074" actId="164"/>
          <ac:picMkLst>
            <pc:docMk/>
            <pc:sldMk cId="2545719771" sldId="758"/>
            <ac:picMk id="31" creationId="{16E897C5-AB89-471E-AEEF-AB2516B2BF06}"/>
          </ac:picMkLst>
        </pc:picChg>
      </pc:sldChg>
      <pc:sldChg chg="addSp delSp modSp mod">
        <pc:chgData name="Marta" userId="eac6eb22-5f14-46b4-a4ea-a86e6e8c4acc" providerId="ADAL" clId="{6A11B075-55F7-4093-928F-661E86CC41D9}" dt="2021-12-06T15:32:27.869" v="691" actId="20577"/>
        <pc:sldMkLst>
          <pc:docMk/>
          <pc:sldMk cId="2831553909" sldId="759"/>
        </pc:sldMkLst>
        <pc:spChg chg="mod">
          <ac:chgData name="Marta" userId="eac6eb22-5f14-46b4-a4ea-a86e6e8c4acc" providerId="ADAL" clId="{6A11B075-55F7-4093-928F-661E86CC41D9}" dt="2021-12-06T15:32:27.869" v="691" actId="20577"/>
          <ac:spMkLst>
            <pc:docMk/>
            <pc:sldMk cId="2831553909" sldId="759"/>
            <ac:spMk id="11" creationId="{93918034-9B9D-4596-85F0-9F9E81E42410}"/>
          </ac:spMkLst>
        </pc:spChg>
        <pc:grpChg chg="add mod">
          <ac:chgData name="Marta" userId="eac6eb22-5f14-46b4-a4ea-a86e6e8c4acc" providerId="ADAL" clId="{6A11B075-55F7-4093-928F-661E86CC41D9}" dt="2021-12-06T15:30:00.287" v="643" actId="1076"/>
          <ac:grpSpMkLst>
            <pc:docMk/>
            <pc:sldMk cId="2831553909" sldId="759"/>
            <ac:grpSpMk id="8" creationId="{F438350F-1641-4B77-9B57-55FFED062487}"/>
          </ac:grpSpMkLst>
        </pc:grpChg>
        <pc:picChg chg="mod">
          <ac:chgData name="Marta" userId="eac6eb22-5f14-46b4-a4ea-a86e6e8c4acc" providerId="ADAL" clId="{6A11B075-55F7-4093-928F-661E86CC41D9}" dt="2021-12-06T15:30:00.287" v="643" actId="1076"/>
          <ac:picMkLst>
            <pc:docMk/>
            <pc:sldMk cId="2831553909" sldId="759"/>
            <ac:picMk id="9" creationId="{D11346AF-E78E-4AE3-AABF-8F7D496AA5D1}"/>
          </ac:picMkLst>
        </pc:picChg>
        <pc:picChg chg="del">
          <ac:chgData name="Marta" userId="eac6eb22-5f14-46b4-a4ea-a86e6e8c4acc" providerId="ADAL" clId="{6A11B075-55F7-4093-928F-661E86CC41D9}" dt="2021-12-06T15:29:44.761" v="637" actId="478"/>
          <ac:picMkLst>
            <pc:docMk/>
            <pc:sldMk cId="2831553909" sldId="759"/>
            <ac:picMk id="10" creationId="{EF7ADB1E-0A68-432D-96BE-1CF4A71FF290}"/>
          </ac:picMkLst>
        </pc:picChg>
        <pc:picChg chg="mod">
          <ac:chgData name="Marta" userId="eac6eb22-5f14-46b4-a4ea-a86e6e8c4acc" providerId="ADAL" clId="{6A11B075-55F7-4093-928F-661E86CC41D9}" dt="2021-12-06T15:30:00.287" v="643" actId="1076"/>
          <ac:picMkLst>
            <pc:docMk/>
            <pc:sldMk cId="2831553909" sldId="759"/>
            <ac:picMk id="12" creationId="{37D7F50C-D750-4534-BF64-4CB246FDD1C0}"/>
          </ac:picMkLst>
        </pc:picChg>
        <pc:picChg chg="mod">
          <ac:chgData name="Marta" userId="eac6eb22-5f14-46b4-a4ea-a86e6e8c4acc" providerId="ADAL" clId="{6A11B075-55F7-4093-928F-661E86CC41D9}" dt="2021-12-06T15:30:00.287" v="643" actId="1076"/>
          <ac:picMkLst>
            <pc:docMk/>
            <pc:sldMk cId="2831553909" sldId="759"/>
            <ac:picMk id="13" creationId="{01F70CDE-6B12-4426-813B-F1A2ACA80876}"/>
          </ac:picMkLst>
        </pc:picChg>
        <pc:picChg chg="mod">
          <ac:chgData name="Marta" userId="eac6eb22-5f14-46b4-a4ea-a86e6e8c4acc" providerId="ADAL" clId="{6A11B075-55F7-4093-928F-661E86CC41D9}" dt="2021-12-06T15:30:00.287" v="643" actId="1076"/>
          <ac:picMkLst>
            <pc:docMk/>
            <pc:sldMk cId="2831553909" sldId="759"/>
            <ac:picMk id="14" creationId="{9FD46619-36BC-49AD-9714-82831C59435E}"/>
          </ac:picMkLst>
        </pc:picChg>
        <pc:picChg chg="mod">
          <ac:chgData name="Marta" userId="eac6eb22-5f14-46b4-a4ea-a86e6e8c4acc" providerId="ADAL" clId="{6A11B075-55F7-4093-928F-661E86CC41D9}" dt="2021-12-06T15:30:00.287" v="643" actId="1076"/>
          <ac:picMkLst>
            <pc:docMk/>
            <pc:sldMk cId="2831553909" sldId="759"/>
            <ac:picMk id="15" creationId="{0F513A17-C87E-442E-AE35-A789BD6CD053}"/>
          </ac:picMkLst>
        </pc:picChg>
        <pc:picChg chg="mod">
          <ac:chgData name="Marta" userId="eac6eb22-5f14-46b4-a4ea-a86e6e8c4acc" providerId="ADAL" clId="{6A11B075-55F7-4093-928F-661E86CC41D9}" dt="2021-12-06T15:30:00.287" v="643" actId="1076"/>
          <ac:picMkLst>
            <pc:docMk/>
            <pc:sldMk cId="2831553909" sldId="759"/>
            <ac:picMk id="16" creationId="{2504ED78-72DF-49A8-B1FA-D62238191EAD}"/>
          </ac:picMkLst>
        </pc:picChg>
        <pc:picChg chg="mod">
          <ac:chgData name="Marta" userId="eac6eb22-5f14-46b4-a4ea-a86e6e8c4acc" providerId="ADAL" clId="{6A11B075-55F7-4093-928F-661E86CC41D9}" dt="2021-12-06T15:30:00.287" v="643" actId="1076"/>
          <ac:picMkLst>
            <pc:docMk/>
            <pc:sldMk cId="2831553909" sldId="759"/>
            <ac:picMk id="17" creationId="{C38113EE-3FF0-4301-9314-CA43339B268C}"/>
          </ac:picMkLst>
        </pc:picChg>
        <pc:picChg chg="mod">
          <ac:chgData name="Marta" userId="eac6eb22-5f14-46b4-a4ea-a86e6e8c4acc" providerId="ADAL" clId="{6A11B075-55F7-4093-928F-661E86CC41D9}" dt="2021-12-06T15:30:00.287" v="643" actId="1076"/>
          <ac:picMkLst>
            <pc:docMk/>
            <pc:sldMk cId="2831553909" sldId="759"/>
            <ac:picMk id="18" creationId="{2392E44B-9FDE-4A83-B275-AF2BD8FB132E}"/>
          </ac:picMkLst>
        </pc:picChg>
        <pc:picChg chg="mod">
          <ac:chgData name="Marta" userId="eac6eb22-5f14-46b4-a4ea-a86e6e8c4acc" providerId="ADAL" clId="{6A11B075-55F7-4093-928F-661E86CC41D9}" dt="2021-12-06T15:30:00.287" v="643" actId="1076"/>
          <ac:picMkLst>
            <pc:docMk/>
            <pc:sldMk cId="2831553909" sldId="759"/>
            <ac:picMk id="19" creationId="{432378B7-986C-4BEF-A731-897B468A4734}"/>
          </ac:picMkLst>
        </pc:picChg>
      </pc:sldChg>
      <pc:sldChg chg="modSp mod">
        <pc:chgData name="Marta" userId="eac6eb22-5f14-46b4-a4ea-a86e6e8c4acc" providerId="ADAL" clId="{6A11B075-55F7-4093-928F-661E86CC41D9}" dt="2021-12-07T12:00:53.616" v="850"/>
        <pc:sldMkLst>
          <pc:docMk/>
          <pc:sldMk cId="3888553813" sldId="879"/>
        </pc:sldMkLst>
        <pc:spChg chg="mod">
          <ac:chgData name="Marta" userId="eac6eb22-5f14-46b4-a4ea-a86e6e8c4acc" providerId="ADAL" clId="{6A11B075-55F7-4093-928F-661E86CC41D9}" dt="2021-12-07T12:00:53.616" v="850"/>
          <ac:spMkLst>
            <pc:docMk/>
            <pc:sldMk cId="3888553813" sldId="879"/>
            <ac:spMk id="2" creationId="{91383D11-DEC4-4BFF-88BB-8FB2206CEB37}"/>
          </ac:spMkLst>
        </pc:spChg>
      </pc:sldChg>
      <pc:sldChg chg="modSp mod">
        <pc:chgData name="Marta" userId="eac6eb22-5f14-46b4-a4ea-a86e6e8c4acc" providerId="ADAL" clId="{6A11B075-55F7-4093-928F-661E86CC41D9}" dt="2021-11-11T13:44:39.918" v="211" actId="20577"/>
        <pc:sldMkLst>
          <pc:docMk/>
          <pc:sldMk cId="2237924450" sldId="895"/>
        </pc:sldMkLst>
        <pc:spChg chg="mod">
          <ac:chgData name="Marta" userId="eac6eb22-5f14-46b4-a4ea-a86e6e8c4acc" providerId="ADAL" clId="{6A11B075-55F7-4093-928F-661E86CC41D9}" dt="2021-11-11T13:44:39.918" v="211" actId="20577"/>
          <ac:spMkLst>
            <pc:docMk/>
            <pc:sldMk cId="2237924450" sldId="895"/>
            <ac:spMk id="8" creationId="{FB4EB544-78AD-4A22-A560-DDE5B1C53C69}"/>
          </ac:spMkLst>
        </pc:spChg>
      </pc:sldChg>
      <pc:sldChg chg="modSp mod">
        <pc:chgData name="Marta" userId="eac6eb22-5f14-46b4-a4ea-a86e6e8c4acc" providerId="ADAL" clId="{6A11B075-55F7-4093-928F-661E86CC41D9}" dt="2021-12-06T15:37:35.179" v="715" actId="20577"/>
        <pc:sldMkLst>
          <pc:docMk/>
          <pc:sldMk cId="666012649" sldId="897"/>
        </pc:sldMkLst>
        <pc:spChg chg="mod">
          <ac:chgData name="Marta" userId="eac6eb22-5f14-46b4-a4ea-a86e6e8c4acc" providerId="ADAL" clId="{6A11B075-55F7-4093-928F-661E86CC41D9}" dt="2021-12-06T15:37:35.179" v="715" actId="20577"/>
          <ac:spMkLst>
            <pc:docMk/>
            <pc:sldMk cId="666012649" sldId="897"/>
            <ac:spMk id="5" creationId="{DB832933-DA47-427D-A761-B418DA6BFB6A}"/>
          </ac:spMkLst>
        </pc:spChg>
      </pc:sldChg>
      <pc:sldChg chg="addSp delSp modSp mod">
        <pc:chgData name="Marta" userId="eac6eb22-5f14-46b4-a4ea-a86e6e8c4acc" providerId="ADAL" clId="{6A11B075-55F7-4093-928F-661E86CC41D9}" dt="2021-12-07T12:01:51.569" v="852" actId="22"/>
        <pc:sldMkLst>
          <pc:docMk/>
          <pc:sldMk cId="4038287201" sldId="898"/>
        </pc:sldMkLst>
        <pc:spChg chg="add del">
          <ac:chgData name="Marta" userId="eac6eb22-5f14-46b4-a4ea-a86e6e8c4acc" providerId="ADAL" clId="{6A11B075-55F7-4093-928F-661E86CC41D9}" dt="2021-12-07T12:01:51.569" v="852" actId="22"/>
          <ac:spMkLst>
            <pc:docMk/>
            <pc:sldMk cId="4038287201" sldId="898"/>
            <ac:spMk id="9" creationId="{C1BD6CCE-0F80-48B3-9321-91B729520A2B}"/>
          </ac:spMkLst>
        </pc:spChg>
        <pc:spChg chg="mod">
          <ac:chgData name="Marta" userId="eac6eb22-5f14-46b4-a4ea-a86e6e8c4acc" providerId="ADAL" clId="{6A11B075-55F7-4093-928F-661E86CC41D9}" dt="2021-11-11T13:57:04.343" v="416" actId="14100"/>
          <ac:spMkLst>
            <pc:docMk/>
            <pc:sldMk cId="4038287201" sldId="898"/>
            <ac:spMk id="10" creationId="{66421E13-941D-487E-9F8E-DCFA3FE9C646}"/>
          </ac:spMkLst>
        </pc:spChg>
      </pc:sldChg>
      <pc:sldChg chg="delSp modSp mod">
        <pc:chgData name="Marta" userId="eac6eb22-5f14-46b4-a4ea-a86e6e8c4acc" providerId="ADAL" clId="{6A11B075-55F7-4093-928F-661E86CC41D9}" dt="2021-12-06T15:31:39.749" v="646"/>
        <pc:sldMkLst>
          <pc:docMk/>
          <pc:sldMk cId="2083658885" sldId="900"/>
        </pc:sldMkLst>
        <pc:spChg chg="mod">
          <ac:chgData name="Marta" userId="eac6eb22-5f14-46b4-a4ea-a86e6e8c4acc" providerId="ADAL" clId="{6A11B075-55F7-4093-928F-661E86CC41D9}" dt="2021-11-11T13:55:39.894" v="403" actId="14100"/>
          <ac:spMkLst>
            <pc:docMk/>
            <pc:sldMk cId="2083658885" sldId="900"/>
            <ac:spMk id="2" creationId="{F49F4E2B-EEB0-4736-A001-E9CD8947E750}"/>
          </ac:spMkLst>
        </pc:spChg>
        <pc:spChg chg="mod">
          <ac:chgData name="Marta" userId="eac6eb22-5f14-46b4-a4ea-a86e6e8c4acc" providerId="ADAL" clId="{6A11B075-55F7-4093-928F-661E86CC41D9}" dt="2021-12-06T15:31:39.749" v="646"/>
          <ac:spMkLst>
            <pc:docMk/>
            <pc:sldMk cId="2083658885" sldId="900"/>
            <ac:spMk id="6" creationId="{00000000-0000-0000-0000-000000000000}"/>
          </ac:spMkLst>
        </pc:spChg>
        <pc:picChg chg="del mod">
          <ac:chgData name="Marta" userId="eac6eb22-5f14-46b4-a4ea-a86e6e8c4acc" providerId="ADAL" clId="{6A11B075-55F7-4093-928F-661E86CC41D9}" dt="2021-11-11T13:49:03.793" v="323" actId="21"/>
          <ac:picMkLst>
            <pc:docMk/>
            <pc:sldMk cId="2083658885" sldId="900"/>
            <ac:picMk id="3076" creationId="{9A236371-ED4A-4695-B55B-02EF20E85E05}"/>
          </ac:picMkLst>
        </pc:picChg>
      </pc:sldChg>
      <pc:sldChg chg="addSp delSp modSp mod">
        <pc:chgData name="Marta" userId="eac6eb22-5f14-46b4-a4ea-a86e6e8c4acc" providerId="ADAL" clId="{6A11B075-55F7-4093-928F-661E86CC41D9}" dt="2021-12-06T16:47:09.686" v="849" actId="6549"/>
        <pc:sldMkLst>
          <pc:docMk/>
          <pc:sldMk cId="644561616" sldId="901"/>
        </pc:sldMkLst>
        <pc:spChg chg="mod">
          <ac:chgData name="Marta" userId="eac6eb22-5f14-46b4-a4ea-a86e6e8c4acc" providerId="ADAL" clId="{6A11B075-55F7-4093-928F-661E86CC41D9}" dt="2021-12-06T16:47:09.686" v="849" actId="6549"/>
          <ac:spMkLst>
            <pc:docMk/>
            <pc:sldMk cId="644561616" sldId="901"/>
            <ac:spMk id="2" creationId="{F49F4E2B-EEB0-4736-A001-E9CD8947E750}"/>
          </ac:spMkLst>
        </pc:spChg>
        <pc:spChg chg="mod">
          <ac:chgData name="Marta" userId="eac6eb22-5f14-46b4-a4ea-a86e6e8c4acc" providerId="ADAL" clId="{6A11B075-55F7-4093-928F-661E86CC41D9}" dt="2021-12-06T15:31:44.727" v="647"/>
          <ac:spMkLst>
            <pc:docMk/>
            <pc:sldMk cId="644561616" sldId="901"/>
            <ac:spMk id="6" creationId="{00000000-0000-0000-0000-000000000000}"/>
          </ac:spMkLst>
        </pc:spChg>
        <pc:spChg chg="add del">
          <ac:chgData name="Marta" userId="eac6eb22-5f14-46b4-a4ea-a86e6e8c4acc" providerId="ADAL" clId="{6A11B075-55F7-4093-928F-661E86CC41D9}" dt="2021-12-06T16:42:46.982" v="725" actId="22"/>
          <ac:spMkLst>
            <pc:docMk/>
            <pc:sldMk cId="644561616" sldId="901"/>
            <ac:spMk id="9" creationId="{338AEF8A-C6A1-4AAA-A720-08D8E3269E69}"/>
          </ac:spMkLst>
        </pc:spChg>
        <pc:picChg chg="add mod">
          <ac:chgData name="Marta" userId="eac6eb22-5f14-46b4-a4ea-a86e6e8c4acc" providerId="ADAL" clId="{6A11B075-55F7-4093-928F-661E86CC41D9}" dt="2021-12-06T16:43:10.613" v="737" actId="1076"/>
          <ac:picMkLst>
            <pc:docMk/>
            <pc:sldMk cId="644561616" sldId="901"/>
            <ac:picMk id="5" creationId="{A7CE0624-DE4C-4238-8618-DC619B9FF7AB}"/>
          </ac:picMkLst>
        </pc:picChg>
      </pc:sldChg>
      <pc:sldChg chg="add del modNotes">
        <pc:chgData name="Marta" userId="eac6eb22-5f14-46b4-a4ea-a86e6e8c4acc" providerId="ADAL" clId="{6A11B075-55F7-4093-928F-661E86CC41D9}" dt="2021-12-06T13:49:54.799" v="612" actId="27636"/>
        <pc:sldMkLst>
          <pc:docMk/>
          <pc:sldMk cId="0" sldId="902"/>
        </pc:sldMkLst>
      </pc:sldChg>
      <pc:sldChg chg="del">
        <pc:chgData name="Marta" userId="eac6eb22-5f14-46b4-a4ea-a86e6e8c4acc" providerId="ADAL" clId="{6A11B075-55F7-4093-928F-661E86CC41D9}" dt="2021-11-11T13:44:20.713" v="201" actId="47"/>
        <pc:sldMkLst>
          <pc:docMk/>
          <pc:sldMk cId="194278650" sldId="902"/>
        </pc:sldMkLst>
      </pc:sldChg>
      <pc:sldChg chg="modSp add del mod modNotes">
        <pc:chgData name="Marta" userId="eac6eb22-5f14-46b4-a4ea-a86e6e8c4acc" providerId="ADAL" clId="{6A11B075-55F7-4093-928F-661E86CC41D9}" dt="2021-12-06T13:48:56.104" v="578" actId="47"/>
        <pc:sldMkLst>
          <pc:docMk/>
          <pc:sldMk cId="3434878444" sldId="902"/>
        </pc:sldMkLst>
        <pc:spChg chg="mod">
          <ac:chgData name="Marta" userId="eac6eb22-5f14-46b4-a4ea-a86e6e8c4acc" providerId="ADAL" clId="{6A11B075-55F7-4093-928F-661E86CC41D9}" dt="2021-12-06T13:45:28.103" v="541" actId="14100"/>
          <ac:spMkLst>
            <pc:docMk/>
            <pc:sldMk cId="3434878444" sldId="902"/>
            <ac:spMk id="7" creationId="{00000000-0000-0000-0000-000000000000}"/>
          </ac:spMkLst>
        </pc:spChg>
        <pc:spChg chg="mod">
          <ac:chgData name="Marta" userId="eac6eb22-5f14-46b4-a4ea-a86e6e8c4acc" providerId="ADAL" clId="{6A11B075-55F7-4093-928F-661E86CC41D9}" dt="2021-12-06T13:45:23.262" v="539" actId="242"/>
          <ac:spMkLst>
            <pc:docMk/>
            <pc:sldMk cId="3434878444" sldId="902"/>
            <ac:spMk id="8" creationId="{00000000-0000-0000-0000-000000000000}"/>
          </ac:spMkLst>
        </pc:spChg>
        <pc:spChg chg="mod">
          <ac:chgData name="Marta" userId="eac6eb22-5f14-46b4-a4ea-a86e6e8c4acc" providerId="ADAL" clId="{6A11B075-55F7-4093-928F-661E86CC41D9}" dt="2021-12-06T13:45:28.103" v="541" actId="14100"/>
          <ac:spMkLst>
            <pc:docMk/>
            <pc:sldMk cId="3434878444" sldId="902"/>
            <ac:spMk id="9" creationId="{00000000-0000-0000-0000-000000000000}"/>
          </ac:spMkLst>
        </pc:spChg>
        <pc:spChg chg="mod">
          <ac:chgData name="Marta" userId="eac6eb22-5f14-46b4-a4ea-a86e6e8c4acc" providerId="ADAL" clId="{6A11B075-55F7-4093-928F-661E86CC41D9}" dt="2021-12-06T13:45:23.262" v="539" actId="242"/>
          <ac:spMkLst>
            <pc:docMk/>
            <pc:sldMk cId="3434878444" sldId="902"/>
            <ac:spMk id="10" creationId="{00000000-0000-0000-0000-000000000000}"/>
          </ac:spMkLst>
        </pc:spChg>
        <pc:spChg chg="mod">
          <ac:chgData name="Marta" userId="eac6eb22-5f14-46b4-a4ea-a86e6e8c4acc" providerId="ADAL" clId="{6A11B075-55F7-4093-928F-661E86CC41D9}" dt="2021-12-06T13:45:28.103" v="541" actId="14100"/>
          <ac:spMkLst>
            <pc:docMk/>
            <pc:sldMk cId="3434878444" sldId="902"/>
            <ac:spMk id="11" creationId="{00000000-0000-0000-0000-000000000000}"/>
          </ac:spMkLst>
        </pc:spChg>
        <pc:spChg chg="mod">
          <ac:chgData name="Marta" userId="eac6eb22-5f14-46b4-a4ea-a86e6e8c4acc" providerId="ADAL" clId="{6A11B075-55F7-4093-928F-661E86CC41D9}" dt="2021-12-06T13:45:28.103" v="541" actId="14100"/>
          <ac:spMkLst>
            <pc:docMk/>
            <pc:sldMk cId="3434878444" sldId="902"/>
            <ac:spMk id="12" creationId="{00000000-0000-0000-0000-000000000000}"/>
          </ac:spMkLst>
        </pc:spChg>
        <pc:spChg chg="mod">
          <ac:chgData name="Marta" userId="eac6eb22-5f14-46b4-a4ea-a86e6e8c4acc" providerId="ADAL" clId="{6A11B075-55F7-4093-928F-661E86CC41D9}" dt="2021-12-06T13:45:23.262" v="539" actId="242"/>
          <ac:spMkLst>
            <pc:docMk/>
            <pc:sldMk cId="3434878444" sldId="902"/>
            <ac:spMk id="13" creationId="{00000000-0000-0000-0000-000000000000}"/>
          </ac:spMkLst>
        </pc:spChg>
        <pc:spChg chg="mod">
          <ac:chgData name="Marta" userId="eac6eb22-5f14-46b4-a4ea-a86e6e8c4acc" providerId="ADAL" clId="{6A11B075-55F7-4093-928F-661E86CC41D9}" dt="2021-12-06T13:45:36.534" v="543" actId="1076"/>
          <ac:spMkLst>
            <pc:docMk/>
            <pc:sldMk cId="3434878444" sldId="902"/>
            <ac:spMk id="25" creationId="{74B3F4F6-C522-4657-B889-54BC4C29205E}"/>
          </ac:spMkLst>
        </pc:spChg>
      </pc:sldChg>
      <pc:sldChg chg="add del modNotes">
        <pc:chgData name="Marta" userId="eac6eb22-5f14-46b4-a4ea-a86e6e8c4acc" providerId="ADAL" clId="{6A11B075-55F7-4093-928F-661E86CC41D9}" dt="2021-12-06T13:49:54.809" v="613" actId="27636"/>
        <pc:sldMkLst>
          <pc:docMk/>
          <pc:sldMk cId="0" sldId="903"/>
        </pc:sldMkLst>
      </pc:sldChg>
      <pc:sldChg chg="add del modNotes">
        <pc:chgData name="Marta" userId="eac6eb22-5f14-46b4-a4ea-a86e6e8c4acc" providerId="ADAL" clId="{6A11B075-55F7-4093-928F-661E86CC41D9}" dt="2021-12-06T13:48:56.104" v="578" actId="47"/>
        <pc:sldMkLst>
          <pc:docMk/>
          <pc:sldMk cId="2144952297" sldId="903"/>
        </pc:sldMkLst>
      </pc:sldChg>
      <pc:sldChg chg="del">
        <pc:chgData name="Marta" userId="eac6eb22-5f14-46b4-a4ea-a86e6e8c4acc" providerId="ADAL" clId="{6A11B075-55F7-4093-928F-661E86CC41D9}" dt="2021-11-11T13:44:21.311" v="202" actId="47"/>
        <pc:sldMkLst>
          <pc:docMk/>
          <pc:sldMk cId="4016256877" sldId="903"/>
        </pc:sldMkLst>
      </pc:sldChg>
      <pc:sldChg chg="add del modNotes">
        <pc:chgData name="Marta" userId="eac6eb22-5f14-46b4-a4ea-a86e6e8c4acc" providerId="ADAL" clId="{6A11B075-55F7-4093-928F-661E86CC41D9}" dt="2021-12-06T13:49:54.824" v="614" actId="27636"/>
        <pc:sldMkLst>
          <pc:docMk/>
          <pc:sldMk cId="0" sldId="904"/>
        </pc:sldMkLst>
      </pc:sldChg>
      <pc:sldChg chg="add del modNotes">
        <pc:chgData name="Marta" userId="eac6eb22-5f14-46b4-a4ea-a86e6e8c4acc" providerId="ADAL" clId="{6A11B075-55F7-4093-928F-661E86CC41D9}" dt="2021-12-06T13:48:56.104" v="578" actId="47"/>
        <pc:sldMkLst>
          <pc:docMk/>
          <pc:sldMk cId="1825476222" sldId="904"/>
        </pc:sldMkLst>
      </pc:sldChg>
      <pc:sldChg chg="del">
        <pc:chgData name="Marta" userId="eac6eb22-5f14-46b4-a4ea-a86e6e8c4acc" providerId="ADAL" clId="{6A11B075-55F7-4093-928F-661E86CC41D9}" dt="2021-11-11T13:44:22.013" v="203" actId="47"/>
        <pc:sldMkLst>
          <pc:docMk/>
          <pc:sldMk cId="3382726431" sldId="904"/>
        </pc:sldMkLst>
      </pc:sldChg>
      <pc:sldChg chg="add del modNotes">
        <pc:chgData name="Marta" userId="eac6eb22-5f14-46b4-a4ea-a86e6e8c4acc" providerId="ADAL" clId="{6A11B075-55F7-4093-928F-661E86CC41D9}" dt="2021-12-06T13:49:54.835" v="615" actId="27636"/>
        <pc:sldMkLst>
          <pc:docMk/>
          <pc:sldMk cId="0" sldId="905"/>
        </pc:sldMkLst>
      </pc:sldChg>
      <pc:sldChg chg="add del modNotes">
        <pc:chgData name="Marta" userId="eac6eb22-5f14-46b4-a4ea-a86e6e8c4acc" providerId="ADAL" clId="{6A11B075-55F7-4093-928F-661E86CC41D9}" dt="2021-12-06T13:48:56.104" v="578" actId="47"/>
        <pc:sldMkLst>
          <pc:docMk/>
          <pc:sldMk cId="963917617" sldId="905"/>
        </pc:sldMkLst>
      </pc:sldChg>
      <pc:sldChg chg="del">
        <pc:chgData name="Marta" userId="eac6eb22-5f14-46b4-a4ea-a86e6e8c4acc" providerId="ADAL" clId="{6A11B075-55F7-4093-928F-661E86CC41D9}" dt="2021-11-11T13:44:22.766" v="204" actId="47"/>
        <pc:sldMkLst>
          <pc:docMk/>
          <pc:sldMk cId="3129449252" sldId="905"/>
        </pc:sldMkLst>
      </pc:sldChg>
      <pc:sldChg chg="add del modNotes">
        <pc:chgData name="Marta" userId="eac6eb22-5f14-46b4-a4ea-a86e6e8c4acc" providerId="ADAL" clId="{6A11B075-55F7-4093-928F-661E86CC41D9}" dt="2021-12-06T13:48:56.104" v="578" actId="47"/>
        <pc:sldMkLst>
          <pc:docMk/>
          <pc:sldMk cId="1083733181" sldId="906"/>
        </pc:sldMkLst>
      </pc:sldChg>
      <pc:sldChg chg="addSp delSp modSp add mod">
        <pc:chgData name="Marta" userId="eac6eb22-5f14-46b4-a4ea-a86e6e8c4acc" providerId="ADAL" clId="{6A11B075-55F7-4093-928F-661E86CC41D9}" dt="2021-12-06T16:47:02.908" v="846" actId="1076"/>
        <pc:sldMkLst>
          <pc:docMk/>
          <pc:sldMk cId="1324571119" sldId="906"/>
        </pc:sldMkLst>
        <pc:spChg chg="mod">
          <ac:chgData name="Marta" userId="eac6eb22-5f14-46b4-a4ea-a86e6e8c4acc" providerId="ADAL" clId="{6A11B075-55F7-4093-928F-661E86CC41D9}" dt="2021-12-06T16:46:51.874" v="845" actId="20577"/>
          <ac:spMkLst>
            <pc:docMk/>
            <pc:sldMk cId="1324571119" sldId="906"/>
            <ac:spMk id="2" creationId="{F49F4E2B-EEB0-4736-A001-E9CD8947E750}"/>
          </ac:spMkLst>
        </pc:spChg>
        <pc:picChg chg="del">
          <ac:chgData name="Marta" userId="eac6eb22-5f14-46b4-a4ea-a86e6e8c4acc" providerId="ADAL" clId="{6A11B075-55F7-4093-928F-661E86CC41D9}" dt="2021-12-06T16:44:35.324" v="822" actId="478"/>
          <ac:picMkLst>
            <pc:docMk/>
            <pc:sldMk cId="1324571119" sldId="906"/>
            <ac:picMk id="5" creationId="{A7CE0624-DE4C-4238-8618-DC619B9FF7AB}"/>
          </ac:picMkLst>
        </pc:picChg>
        <pc:picChg chg="add mod">
          <ac:chgData name="Marta" userId="eac6eb22-5f14-46b4-a4ea-a86e6e8c4acc" providerId="ADAL" clId="{6A11B075-55F7-4093-928F-661E86CC41D9}" dt="2021-12-06T16:47:02.908" v="846" actId="1076"/>
          <ac:picMkLst>
            <pc:docMk/>
            <pc:sldMk cId="1324571119" sldId="906"/>
            <ac:picMk id="1026" creationId="{E019905E-A7DC-4FF8-B633-AD18D3200365}"/>
          </ac:picMkLst>
        </pc:picChg>
      </pc:sldChg>
      <pc:sldChg chg="del">
        <pc:chgData name="Marta" userId="eac6eb22-5f14-46b4-a4ea-a86e6e8c4acc" providerId="ADAL" clId="{6A11B075-55F7-4093-928F-661E86CC41D9}" dt="2021-11-11T13:44:23.521" v="205" actId="47"/>
        <pc:sldMkLst>
          <pc:docMk/>
          <pc:sldMk cId="2542102399" sldId="906"/>
        </pc:sldMkLst>
      </pc:sldChg>
      <pc:sldChg chg="del">
        <pc:chgData name="Marta" userId="eac6eb22-5f14-46b4-a4ea-a86e6e8c4acc" providerId="ADAL" clId="{6A11B075-55F7-4093-928F-661E86CC41D9}" dt="2021-11-11T13:44:24.146" v="206" actId="47"/>
        <pc:sldMkLst>
          <pc:docMk/>
          <pc:sldMk cId="72049789" sldId="907"/>
        </pc:sldMkLst>
      </pc:sldChg>
      <pc:sldChg chg="modSp add mod">
        <pc:chgData name="Marta" userId="eac6eb22-5f14-46b4-a4ea-a86e6e8c4acc" providerId="ADAL" clId="{6A11B075-55F7-4093-928F-661E86CC41D9}" dt="2021-12-07T12:06:43.502" v="896" actId="20577"/>
        <pc:sldMkLst>
          <pc:docMk/>
          <pc:sldMk cId="1249110522" sldId="907"/>
        </pc:sldMkLst>
        <pc:spChg chg="mod">
          <ac:chgData name="Marta" userId="eac6eb22-5f14-46b4-a4ea-a86e6e8c4acc" providerId="ADAL" clId="{6A11B075-55F7-4093-928F-661E86CC41D9}" dt="2021-12-07T12:06:43.502" v="896" actId="20577"/>
          <ac:spMkLst>
            <pc:docMk/>
            <pc:sldMk cId="1249110522" sldId="907"/>
            <ac:spMk id="2" creationId="{F49F4E2B-EEB0-4736-A001-E9CD8947E750}"/>
          </ac:spMkLst>
        </pc:spChg>
        <pc:spChg chg="mod">
          <ac:chgData name="Marta" userId="eac6eb22-5f14-46b4-a4ea-a86e6e8c4acc" providerId="ADAL" clId="{6A11B075-55F7-4093-928F-661E86CC41D9}" dt="2021-12-07T12:02:38.718" v="855" actId="27636"/>
          <ac:spMkLst>
            <pc:docMk/>
            <pc:sldMk cId="1249110522" sldId="907"/>
            <ac:spMk id="10" creationId="{66421E13-941D-487E-9F8E-DCFA3FE9C646}"/>
          </ac:spMkLst>
        </pc:spChg>
      </pc:sldChg>
      <pc:sldChg chg="add del modNotes">
        <pc:chgData name="Marta" userId="eac6eb22-5f14-46b4-a4ea-a86e6e8c4acc" providerId="ADAL" clId="{6A11B075-55F7-4093-928F-661E86CC41D9}" dt="2021-12-06T13:48:56.104" v="578" actId="47"/>
        <pc:sldMkLst>
          <pc:docMk/>
          <pc:sldMk cId="3731982910" sldId="907"/>
        </pc:sldMkLst>
      </pc:sldChg>
      <pc:sldChg chg="add del modNotes">
        <pc:chgData name="Marta" userId="eac6eb22-5f14-46b4-a4ea-a86e6e8c4acc" providerId="ADAL" clId="{6A11B075-55F7-4093-928F-661E86CC41D9}" dt="2021-12-06T13:48:56.104" v="578" actId="47"/>
        <pc:sldMkLst>
          <pc:docMk/>
          <pc:sldMk cId="2456567945" sldId="908"/>
        </pc:sldMkLst>
      </pc:sldChg>
      <pc:sldChg chg="del">
        <pc:chgData name="Marta" userId="eac6eb22-5f14-46b4-a4ea-a86e6e8c4acc" providerId="ADAL" clId="{6A11B075-55F7-4093-928F-661E86CC41D9}" dt="2021-11-11T13:44:24.675" v="207" actId="47"/>
        <pc:sldMkLst>
          <pc:docMk/>
          <pc:sldMk cId="3427466304" sldId="908"/>
        </pc:sldMkLst>
      </pc:sldChg>
      <pc:sldChg chg="modSp add del mod modNotes">
        <pc:chgData name="Marta" userId="eac6eb22-5f14-46b4-a4ea-a86e6e8c4acc" providerId="ADAL" clId="{6A11B075-55F7-4093-928F-661E86CC41D9}" dt="2021-12-06T13:48:56.104" v="578" actId="47"/>
        <pc:sldMkLst>
          <pc:docMk/>
          <pc:sldMk cId="1430645233" sldId="909"/>
        </pc:sldMkLst>
        <pc:spChg chg="mod">
          <ac:chgData name="Marta" userId="eac6eb22-5f14-46b4-a4ea-a86e6e8c4acc" providerId="ADAL" clId="{6A11B075-55F7-4093-928F-661E86CC41D9}" dt="2021-12-06T13:46:12.871" v="547" actId="14100"/>
          <ac:spMkLst>
            <pc:docMk/>
            <pc:sldMk cId="1430645233" sldId="909"/>
            <ac:spMk id="23" creationId="{00000000-0000-0000-0000-000000000000}"/>
          </ac:spMkLst>
        </pc:spChg>
        <pc:spChg chg="mod">
          <ac:chgData name="Marta" userId="eac6eb22-5f14-46b4-a4ea-a86e6e8c4acc" providerId="ADAL" clId="{6A11B075-55F7-4093-928F-661E86CC41D9}" dt="2021-12-06T13:46:03.722" v="545" actId="14100"/>
          <ac:spMkLst>
            <pc:docMk/>
            <pc:sldMk cId="1430645233" sldId="909"/>
            <ac:spMk id="25" creationId="{00000000-0000-0000-0000-000000000000}"/>
          </ac:spMkLst>
        </pc:spChg>
        <pc:spChg chg="mod">
          <ac:chgData name="Marta" userId="eac6eb22-5f14-46b4-a4ea-a86e6e8c4acc" providerId="ADAL" clId="{6A11B075-55F7-4093-928F-661E86CC41D9}" dt="2021-12-06T13:46:08.304" v="546" actId="14100"/>
          <ac:spMkLst>
            <pc:docMk/>
            <pc:sldMk cId="1430645233" sldId="909"/>
            <ac:spMk id="27" creationId="{00000000-0000-0000-0000-000000000000}"/>
          </ac:spMkLst>
        </pc:spChg>
        <pc:spChg chg="mod">
          <ac:chgData name="Marta" userId="eac6eb22-5f14-46b4-a4ea-a86e6e8c4acc" providerId="ADAL" clId="{6A11B075-55F7-4093-928F-661E86CC41D9}" dt="2021-12-06T13:45:57.929" v="544" actId="14100"/>
          <ac:spMkLst>
            <pc:docMk/>
            <pc:sldMk cId="1430645233" sldId="909"/>
            <ac:spMk id="52" creationId="{00000000-0000-0000-0000-000000000000}"/>
          </ac:spMkLst>
        </pc:spChg>
      </pc:sldChg>
      <pc:sldChg chg="del">
        <pc:chgData name="Marta" userId="eac6eb22-5f14-46b4-a4ea-a86e6e8c4acc" providerId="ADAL" clId="{6A11B075-55F7-4093-928F-661E86CC41D9}" dt="2021-11-11T13:44:25.419" v="208" actId="47"/>
        <pc:sldMkLst>
          <pc:docMk/>
          <pc:sldMk cId="1640007433" sldId="909"/>
        </pc:sldMkLst>
      </pc:sldChg>
      <pc:sldChg chg="add del modNotes">
        <pc:chgData name="Marta" userId="eac6eb22-5f14-46b4-a4ea-a86e6e8c4acc" providerId="ADAL" clId="{6A11B075-55F7-4093-928F-661E86CC41D9}" dt="2021-12-06T13:48:56.104" v="578" actId="47"/>
        <pc:sldMkLst>
          <pc:docMk/>
          <pc:sldMk cId="2293664263" sldId="910"/>
        </pc:sldMkLst>
      </pc:sldChg>
      <pc:sldChg chg="del">
        <pc:chgData name="Marta" userId="eac6eb22-5f14-46b4-a4ea-a86e6e8c4acc" providerId="ADAL" clId="{6A11B075-55F7-4093-928F-661E86CC41D9}" dt="2021-11-11T13:44:25.896" v="209" actId="47"/>
        <pc:sldMkLst>
          <pc:docMk/>
          <pc:sldMk cId="2890627129" sldId="910"/>
        </pc:sldMkLst>
      </pc:sldChg>
      <pc:sldChg chg="delSp modSp add del mod modNotes">
        <pc:chgData name="Marta" userId="eac6eb22-5f14-46b4-a4ea-a86e6e8c4acc" providerId="ADAL" clId="{6A11B075-55F7-4093-928F-661E86CC41D9}" dt="2021-12-06T13:48:56.104" v="578" actId="47"/>
        <pc:sldMkLst>
          <pc:docMk/>
          <pc:sldMk cId="175247831" sldId="911"/>
        </pc:sldMkLst>
        <pc:spChg chg="mod">
          <ac:chgData name="Marta" userId="eac6eb22-5f14-46b4-a4ea-a86e6e8c4acc" providerId="ADAL" clId="{6A11B075-55F7-4093-928F-661E86CC41D9}" dt="2021-12-06T13:47:09.970" v="549" actId="115"/>
          <ac:spMkLst>
            <pc:docMk/>
            <pc:sldMk cId="175247831" sldId="911"/>
            <ac:spMk id="49" creationId="{00000000-0000-0000-0000-000000000000}"/>
          </ac:spMkLst>
        </pc:spChg>
        <pc:spChg chg="del">
          <ac:chgData name="Marta" userId="eac6eb22-5f14-46b4-a4ea-a86e6e8c4acc" providerId="ADAL" clId="{6A11B075-55F7-4093-928F-661E86CC41D9}" dt="2021-12-06T13:47:07.647" v="548" actId="478"/>
          <ac:spMkLst>
            <pc:docMk/>
            <pc:sldMk cId="175247831" sldId="911"/>
            <ac:spMk id="51" creationId="{00000000-0000-0000-0000-000000000000}"/>
          </ac:spMkLst>
        </pc:spChg>
      </pc:sldChg>
      <pc:sldChg chg="del">
        <pc:chgData name="Marta" userId="eac6eb22-5f14-46b4-a4ea-a86e6e8c4acc" providerId="ADAL" clId="{6A11B075-55F7-4093-928F-661E86CC41D9}" dt="2021-11-11T13:43:16.462" v="197" actId="2696"/>
        <pc:sldMkLst>
          <pc:docMk/>
          <pc:sldMk cId="483915065" sldId="911"/>
        </pc:sldMkLst>
      </pc:sldChg>
      <pc:sldChg chg="delSp modSp add del mod modNotes">
        <pc:chgData name="Marta" userId="eac6eb22-5f14-46b4-a4ea-a86e6e8c4acc" providerId="ADAL" clId="{6A11B075-55F7-4093-928F-661E86CC41D9}" dt="2021-12-06T13:48:56.104" v="578" actId="47"/>
        <pc:sldMkLst>
          <pc:docMk/>
          <pc:sldMk cId="246973646" sldId="912"/>
        </pc:sldMkLst>
        <pc:spChg chg="mod">
          <ac:chgData name="Marta" userId="eac6eb22-5f14-46b4-a4ea-a86e6e8c4acc" providerId="ADAL" clId="{6A11B075-55F7-4093-928F-661E86CC41D9}" dt="2021-12-06T13:47:15.938" v="551" actId="115"/>
          <ac:spMkLst>
            <pc:docMk/>
            <pc:sldMk cId="246973646" sldId="912"/>
            <ac:spMk id="46" creationId="{00000000-0000-0000-0000-000000000000}"/>
          </ac:spMkLst>
        </pc:spChg>
        <pc:spChg chg="del">
          <ac:chgData name="Marta" userId="eac6eb22-5f14-46b4-a4ea-a86e6e8c4acc" providerId="ADAL" clId="{6A11B075-55F7-4093-928F-661E86CC41D9}" dt="2021-12-06T13:47:13.902" v="550" actId="478"/>
          <ac:spMkLst>
            <pc:docMk/>
            <pc:sldMk cId="246973646" sldId="912"/>
            <ac:spMk id="48" creationId="{00000000-0000-0000-0000-000000000000}"/>
          </ac:spMkLst>
        </pc:spChg>
      </pc:sldChg>
      <pc:sldChg chg="del">
        <pc:chgData name="Marta" userId="eac6eb22-5f14-46b4-a4ea-a86e6e8c4acc" providerId="ADAL" clId="{6A11B075-55F7-4093-928F-661E86CC41D9}" dt="2021-11-11T13:43:16.462" v="197" actId="2696"/>
        <pc:sldMkLst>
          <pc:docMk/>
          <pc:sldMk cId="2313699525" sldId="912"/>
        </pc:sldMkLst>
      </pc:sldChg>
      <pc:sldChg chg="delSp modSp add del mod modNotes">
        <pc:chgData name="Marta" userId="eac6eb22-5f14-46b4-a4ea-a86e6e8c4acc" providerId="ADAL" clId="{6A11B075-55F7-4093-928F-661E86CC41D9}" dt="2021-12-06T13:48:56.104" v="578" actId="47"/>
        <pc:sldMkLst>
          <pc:docMk/>
          <pc:sldMk cId="592405965" sldId="913"/>
        </pc:sldMkLst>
        <pc:spChg chg="mod">
          <ac:chgData name="Marta" userId="eac6eb22-5f14-46b4-a4ea-a86e6e8c4acc" providerId="ADAL" clId="{6A11B075-55F7-4093-928F-661E86CC41D9}" dt="2021-12-06T13:47:21.565" v="553" actId="115"/>
          <ac:spMkLst>
            <pc:docMk/>
            <pc:sldMk cId="592405965" sldId="913"/>
            <ac:spMk id="51" creationId="{00000000-0000-0000-0000-000000000000}"/>
          </ac:spMkLst>
        </pc:spChg>
        <pc:spChg chg="del">
          <ac:chgData name="Marta" userId="eac6eb22-5f14-46b4-a4ea-a86e6e8c4acc" providerId="ADAL" clId="{6A11B075-55F7-4093-928F-661E86CC41D9}" dt="2021-12-06T13:47:19.085" v="552" actId="478"/>
          <ac:spMkLst>
            <pc:docMk/>
            <pc:sldMk cId="592405965" sldId="913"/>
            <ac:spMk id="53" creationId="{00000000-0000-0000-0000-000000000000}"/>
          </ac:spMkLst>
        </pc:spChg>
      </pc:sldChg>
      <pc:sldChg chg="delSp modSp add del mod modNotes">
        <pc:chgData name="Marta" userId="eac6eb22-5f14-46b4-a4ea-a86e6e8c4acc" providerId="ADAL" clId="{6A11B075-55F7-4093-928F-661E86CC41D9}" dt="2021-12-06T13:48:56.104" v="578" actId="47"/>
        <pc:sldMkLst>
          <pc:docMk/>
          <pc:sldMk cId="4034703913" sldId="914"/>
        </pc:sldMkLst>
        <pc:spChg chg="mod">
          <ac:chgData name="Marta" userId="eac6eb22-5f14-46b4-a4ea-a86e6e8c4acc" providerId="ADAL" clId="{6A11B075-55F7-4093-928F-661E86CC41D9}" dt="2021-12-06T13:47:27.572" v="555" actId="115"/>
          <ac:spMkLst>
            <pc:docMk/>
            <pc:sldMk cId="4034703913" sldId="914"/>
            <ac:spMk id="14" creationId="{00000000-0000-0000-0000-000000000000}"/>
          </ac:spMkLst>
        </pc:spChg>
        <pc:spChg chg="del">
          <ac:chgData name="Marta" userId="eac6eb22-5f14-46b4-a4ea-a86e6e8c4acc" providerId="ADAL" clId="{6A11B075-55F7-4093-928F-661E86CC41D9}" dt="2021-12-06T13:47:25.396" v="554" actId="478"/>
          <ac:spMkLst>
            <pc:docMk/>
            <pc:sldMk cId="4034703913" sldId="914"/>
            <ac:spMk id="16" creationId="{00000000-0000-0000-0000-000000000000}"/>
          </ac:spMkLst>
        </pc:spChg>
      </pc:sldChg>
      <pc:sldChg chg="add del modNotes">
        <pc:chgData name="Marta" userId="eac6eb22-5f14-46b4-a4ea-a86e6e8c4acc" providerId="ADAL" clId="{6A11B075-55F7-4093-928F-661E86CC41D9}" dt="2021-12-06T13:48:56.104" v="578" actId="47"/>
        <pc:sldMkLst>
          <pc:docMk/>
          <pc:sldMk cId="1813491863" sldId="915"/>
        </pc:sldMkLst>
      </pc:sldChg>
      <pc:sldChg chg="delSp modSp add del mod modNotes">
        <pc:chgData name="Marta" userId="eac6eb22-5f14-46b4-a4ea-a86e6e8c4acc" providerId="ADAL" clId="{6A11B075-55F7-4093-928F-661E86CC41D9}" dt="2021-12-06T13:48:56.104" v="578" actId="47"/>
        <pc:sldMkLst>
          <pc:docMk/>
          <pc:sldMk cId="1451443909" sldId="916"/>
        </pc:sldMkLst>
        <pc:spChg chg="mod">
          <ac:chgData name="Marta" userId="eac6eb22-5f14-46b4-a4ea-a86e6e8c4acc" providerId="ADAL" clId="{6A11B075-55F7-4093-928F-661E86CC41D9}" dt="2021-12-06T13:47:38.225" v="557" actId="115"/>
          <ac:spMkLst>
            <pc:docMk/>
            <pc:sldMk cId="1451443909" sldId="916"/>
            <ac:spMk id="53" creationId="{00000000-0000-0000-0000-000000000000}"/>
          </ac:spMkLst>
        </pc:spChg>
        <pc:spChg chg="del">
          <ac:chgData name="Marta" userId="eac6eb22-5f14-46b4-a4ea-a86e6e8c4acc" providerId="ADAL" clId="{6A11B075-55F7-4093-928F-661E86CC41D9}" dt="2021-12-06T13:47:34.573" v="556" actId="478"/>
          <ac:spMkLst>
            <pc:docMk/>
            <pc:sldMk cId="1451443909" sldId="916"/>
            <ac:spMk id="54" creationId="{00000000-0000-0000-0000-000000000000}"/>
          </ac:spMkLst>
        </pc:spChg>
      </pc:sldChg>
      <pc:sldChg chg="delSp add del mod modNotes">
        <pc:chgData name="Marta" userId="eac6eb22-5f14-46b4-a4ea-a86e6e8c4acc" providerId="ADAL" clId="{6A11B075-55F7-4093-928F-661E86CC41D9}" dt="2021-12-06T13:48:56.104" v="578" actId="47"/>
        <pc:sldMkLst>
          <pc:docMk/>
          <pc:sldMk cId="282216603" sldId="917"/>
        </pc:sldMkLst>
        <pc:spChg chg="del">
          <ac:chgData name="Marta" userId="eac6eb22-5f14-46b4-a4ea-a86e6e8c4acc" providerId="ADAL" clId="{6A11B075-55F7-4093-928F-661E86CC41D9}" dt="2021-12-06T13:47:41.263" v="558" actId="478"/>
          <ac:spMkLst>
            <pc:docMk/>
            <pc:sldMk cId="282216603" sldId="917"/>
            <ac:spMk id="48" creationId="{00000000-0000-0000-0000-000000000000}"/>
          </ac:spMkLst>
        </pc:spChg>
      </pc:sldChg>
      <pc:sldChg chg="add del modNotes">
        <pc:chgData name="Marta" userId="eac6eb22-5f14-46b4-a4ea-a86e6e8c4acc" providerId="ADAL" clId="{6A11B075-55F7-4093-928F-661E86CC41D9}" dt="2021-12-06T13:48:56.104" v="578" actId="47"/>
        <pc:sldMkLst>
          <pc:docMk/>
          <pc:sldMk cId="2087133487" sldId="918"/>
        </pc:sldMkLst>
      </pc:sldChg>
      <pc:sldChg chg="add del modNotes">
        <pc:chgData name="Marta" userId="eac6eb22-5f14-46b4-a4ea-a86e6e8c4acc" providerId="ADAL" clId="{6A11B075-55F7-4093-928F-661E86CC41D9}" dt="2021-12-06T13:48:56.104" v="578" actId="47"/>
        <pc:sldMkLst>
          <pc:docMk/>
          <pc:sldMk cId="3976866289" sldId="919"/>
        </pc:sldMkLst>
      </pc:sldChg>
      <pc:sldChg chg="add del modNotes">
        <pc:chgData name="Marta" userId="eac6eb22-5f14-46b4-a4ea-a86e6e8c4acc" providerId="ADAL" clId="{6A11B075-55F7-4093-928F-661E86CC41D9}" dt="2021-12-06T13:48:56.104" v="578" actId="47"/>
        <pc:sldMkLst>
          <pc:docMk/>
          <pc:sldMk cId="2271588095" sldId="920"/>
        </pc:sldMkLst>
      </pc:sldChg>
      <pc:sldChg chg="add del modNotes">
        <pc:chgData name="Marta" userId="eac6eb22-5f14-46b4-a4ea-a86e6e8c4acc" providerId="ADAL" clId="{6A11B075-55F7-4093-928F-661E86CC41D9}" dt="2021-12-06T13:48:56.104" v="578" actId="47"/>
        <pc:sldMkLst>
          <pc:docMk/>
          <pc:sldMk cId="2551085978" sldId="921"/>
        </pc:sldMkLst>
      </pc:sldChg>
      <pc:sldChg chg="add del modNotes">
        <pc:chgData name="Marta" userId="eac6eb22-5f14-46b4-a4ea-a86e6e8c4acc" providerId="ADAL" clId="{6A11B075-55F7-4093-928F-661E86CC41D9}" dt="2021-12-06T13:48:56.104" v="578" actId="47"/>
        <pc:sldMkLst>
          <pc:docMk/>
          <pc:sldMk cId="1010825872" sldId="922"/>
        </pc:sldMkLst>
      </pc:sldChg>
      <pc:sldChg chg="add del modNotes">
        <pc:chgData name="Marta" userId="eac6eb22-5f14-46b4-a4ea-a86e6e8c4acc" providerId="ADAL" clId="{6A11B075-55F7-4093-928F-661E86CC41D9}" dt="2021-12-06T13:48:56.104" v="578" actId="47"/>
        <pc:sldMkLst>
          <pc:docMk/>
          <pc:sldMk cId="1035113140" sldId="923"/>
        </pc:sldMkLst>
      </pc:sldChg>
      <pc:sldChg chg="add del modNotes">
        <pc:chgData name="Marta" userId="eac6eb22-5f14-46b4-a4ea-a86e6e8c4acc" providerId="ADAL" clId="{6A11B075-55F7-4093-928F-661E86CC41D9}" dt="2021-12-06T13:48:56.104" v="578" actId="47"/>
        <pc:sldMkLst>
          <pc:docMk/>
          <pc:sldMk cId="4230429941" sldId="924"/>
        </pc:sldMkLst>
      </pc:sldChg>
      <pc:sldChg chg="add del modNotes">
        <pc:chgData name="Marta" userId="eac6eb22-5f14-46b4-a4ea-a86e6e8c4acc" providerId="ADAL" clId="{6A11B075-55F7-4093-928F-661E86CC41D9}" dt="2021-12-06T13:48:56.104" v="578" actId="47"/>
        <pc:sldMkLst>
          <pc:docMk/>
          <pc:sldMk cId="3226553485" sldId="925"/>
        </pc:sldMkLst>
      </pc:sldChg>
      <pc:sldChg chg="add del modNotes">
        <pc:chgData name="Marta" userId="eac6eb22-5f14-46b4-a4ea-a86e6e8c4acc" providerId="ADAL" clId="{6A11B075-55F7-4093-928F-661E86CC41D9}" dt="2021-12-06T13:48:13.632" v="574"/>
        <pc:sldMkLst>
          <pc:docMk/>
          <pc:sldMk cId="0" sldId="926"/>
        </pc:sldMkLst>
      </pc:sldChg>
      <pc:sldChg chg="add del">
        <pc:chgData name="Marta" userId="eac6eb22-5f14-46b4-a4ea-a86e6e8c4acc" providerId="ADAL" clId="{6A11B075-55F7-4093-928F-661E86CC41D9}" dt="2021-12-06T13:44:30.022" v="508" actId="47"/>
        <pc:sldMkLst>
          <pc:docMk/>
          <pc:sldMk cId="194686565" sldId="926"/>
        </pc:sldMkLst>
      </pc:sldChg>
      <pc:sldChg chg="add del modNotes">
        <pc:chgData name="Marta" userId="eac6eb22-5f14-46b4-a4ea-a86e6e8c4acc" providerId="ADAL" clId="{6A11B075-55F7-4093-928F-661E86CC41D9}" dt="2021-12-06T13:48:13.632" v="574"/>
        <pc:sldMkLst>
          <pc:docMk/>
          <pc:sldMk cId="0" sldId="927"/>
        </pc:sldMkLst>
      </pc:sldChg>
      <pc:sldChg chg="add del modNotes">
        <pc:chgData name="Marta" userId="eac6eb22-5f14-46b4-a4ea-a86e6e8c4acc" providerId="ADAL" clId="{6A11B075-55F7-4093-928F-661E86CC41D9}" dt="2021-12-06T13:48:13.632" v="574"/>
        <pc:sldMkLst>
          <pc:docMk/>
          <pc:sldMk cId="0" sldId="928"/>
        </pc:sldMkLst>
      </pc:sldChg>
      <pc:sldChg chg="add del modNotes">
        <pc:chgData name="Marta" userId="eac6eb22-5f14-46b4-a4ea-a86e6e8c4acc" providerId="ADAL" clId="{6A11B075-55F7-4093-928F-661E86CC41D9}" dt="2021-12-06T13:48:13.632" v="574"/>
        <pc:sldMkLst>
          <pc:docMk/>
          <pc:sldMk cId="0" sldId="929"/>
        </pc:sldMkLst>
      </pc:sldChg>
      <pc:sldChg chg="add del modNotes">
        <pc:chgData name="Marta" userId="eac6eb22-5f14-46b4-a4ea-a86e6e8c4acc" providerId="ADAL" clId="{6A11B075-55F7-4093-928F-661E86CC41D9}" dt="2021-12-06T13:48:13.632" v="574"/>
        <pc:sldMkLst>
          <pc:docMk/>
          <pc:sldMk cId="0" sldId="930"/>
        </pc:sldMkLst>
      </pc:sldChg>
      <pc:sldChg chg="del">
        <pc:chgData name="Marta" userId="eac6eb22-5f14-46b4-a4ea-a86e6e8c4acc" providerId="ADAL" clId="{6A11B075-55F7-4093-928F-661E86CC41D9}" dt="2021-11-11T13:43:16.462" v="197" actId="2696"/>
        <pc:sldMkLst>
          <pc:docMk/>
          <pc:sldMk cId="2621492060" sldId="2146"/>
        </pc:sldMkLst>
      </pc:sldChg>
      <pc:sldChg chg="del">
        <pc:chgData name="Marta" userId="eac6eb22-5f14-46b4-a4ea-a86e6e8c4acc" providerId="ADAL" clId="{6A11B075-55F7-4093-928F-661E86CC41D9}" dt="2021-11-11T13:43:16.462" v="197" actId="2696"/>
        <pc:sldMkLst>
          <pc:docMk/>
          <pc:sldMk cId="4281263991" sldId="2147"/>
        </pc:sldMkLst>
      </pc:sldChg>
      <pc:sldChg chg="del">
        <pc:chgData name="Marta" userId="eac6eb22-5f14-46b4-a4ea-a86e6e8c4acc" providerId="ADAL" clId="{6A11B075-55F7-4093-928F-661E86CC41D9}" dt="2021-11-11T13:43:16.462" v="197" actId="2696"/>
        <pc:sldMkLst>
          <pc:docMk/>
          <pc:sldMk cId="735219569" sldId="2148"/>
        </pc:sldMkLst>
      </pc:sldChg>
      <pc:sldChg chg="del">
        <pc:chgData name="Marta" userId="eac6eb22-5f14-46b4-a4ea-a86e6e8c4acc" providerId="ADAL" clId="{6A11B075-55F7-4093-928F-661E86CC41D9}" dt="2021-11-11T13:43:16.462" v="197" actId="2696"/>
        <pc:sldMkLst>
          <pc:docMk/>
          <pc:sldMk cId="870380988" sldId="2153"/>
        </pc:sldMkLst>
      </pc:sldChg>
      <pc:sldChg chg="del">
        <pc:chgData name="Marta" userId="eac6eb22-5f14-46b4-a4ea-a86e6e8c4acc" providerId="ADAL" clId="{6A11B075-55F7-4093-928F-661E86CC41D9}" dt="2021-11-11T13:43:16.462" v="197" actId="2696"/>
        <pc:sldMkLst>
          <pc:docMk/>
          <pc:sldMk cId="3094483959" sldId="2154"/>
        </pc:sldMkLst>
      </pc:sldChg>
      <pc:sldChg chg="del">
        <pc:chgData name="Marta" userId="eac6eb22-5f14-46b4-a4ea-a86e6e8c4acc" providerId="ADAL" clId="{6A11B075-55F7-4093-928F-661E86CC41D9}" dt="2021-11-11T13:43:16.462" v="197" actId="2696"/>
        <pc:sldMkLst>
          <pc:docMk/>
          <pc:sldMk cId="2764321444" sldId="3589"/>
        </pc:sldMkLst>
      </pc:sldChg>
      <pc:sldChg chg="del">
        <pc:chgData name="Marta" userId="eac6eb22-5f14-46b4-a4ea-a86e6e8c4acc" providerId="ADAL" clId="{6A11B075-55F7-4093-928F-661E86CC41D9}" dt="2021-11-11T13:43:16.462" v="197" actId="2696"/>
        <pc:sldMkLst>
          <pc:docMk/>
          <pc:sldMk cId="3227904390" sldId="3590"/>
        </pc:sldMkLst>
      </pc:sldChg>
      <pc:sldChg chg="del">
        <pc:chgData name="Marta" userId="eac6eb22-5f14-46b4-a4ea-a86e6e8c4acc" providerId="ADAL" clId="{6A11B075-55F7-4093-928F-661E86CC41D9}" dt="2021-11-11T13:43:16.462" v="197" actId="2696"/>
        <pc:sldMkLst>
          <pc:docMk/>
          <pc:sldMk cId="1365319054" sldId="3593"/>
        </pc:sldMkLst>
      </pc:sldChg>
      <pc:sldChg chg="del">
        <pc:chgData name="Marta" userId="eac6eb22-5f14-46b4-a4ea-a86e6e8c4acc" providerId="ADAL" clId="{6A11B075-55F7-4093-928F-661E86CC41D9}" dt="2021-11-11T13:43:16.462" v="197" actId="2696"/>
        <pc:sldMkLst>
          <pc:docMk/>
          <pc:sldMk cId="2391731713" sldId="3595"/>
        </pc:sldMkLst>
      </pc:sldChg>
      <pc:sldChg chg="del">
        <pc:chgData name="Marta" userId="eac6eb22-5f14-46b4-a4ea-a86e6e8c4acc" providerId="ADAL" clId="{6A11B075-55F7-4093-928F-661E86CC41D9}" dt="2021-11-11T13:43:16.462" v="197" actId="2696"/>
        <pc:sldMkLst>
          <pc:docMk/>
          <pc:sldMk cId="299346207" sldId="3596"/>
        </pc:sldMkLst>
      </pc:sldChg>
      <pc:sldChg chg="del">
        <pc:chgData name="Marta" userId="eac6eb22-5f14-46b4-a4ea-a86e6e8c4acc" providerId="ADAL" clId="{6A11B075-55F7-4093-928F-661E86CC41D9}" dt="2021-11-11T13:43:16.462" v="197" actId="2696"/>
        <pc:sldMkLst>
          <pc:docMk/>
          <pc:sldMk cId="2760695504" sldId="3597"/>
        </pc:sldMkLst>
      </pc:sldChg>
      <pc:sldChg chg="del">
        <pc:chgData name="Marta" userId="eac6eb22-5f14-46b4-a4ea-a86e6e8c4acc" providerId="ADAL" clId="{6A11B075-55F7-4093-928F-661E86CC41D9}" dt="2021-11-11T13:43:16.462" v="197" actId="2696"/>
        <pc:sldMkLst>
          <pc:docMk/>
          <pc:sldMk cId="865545707" sldId="3598"/>
        </pc:sldMkLst>
      </pc:sldChg>
      <pc:sldChg chg="del">
        <pc:chgData name="Marta" userId="eac6eb22-5f14-46b4-a4ea-a86e6e8c4acc" providerId="ADAL" clId="{6A11B075-55F7-4093-928F-661E86CC41D9}" dt="2021-11-11T13:43:16.462" v="197" actId="2696"/>
        <pc:sldMkLst>
          <pc:docMk/>
          <pc:sldMk cId="590727366" sldId="3599"/>
        </pc:sldMkLst>
      </pc:sldChg>
      <pc:sldChg chg="del">
        <pc:chgData name="Marta" userId="eac6eb22-5f14-46b4-a4ea-a86e6e8c4acc" providerId="ADAL" clId="{6A11B075-55F7-4093-928F-661E86CC41D9}" dt="2021-11-11T13:43:16.462" v="197" actId="2696"/>
        <pc:sldMkLst>
          <pc:docMk/>
          <pc:sldMk cId="1160348529" sldId="3600"/>
        </pc:sldMkLst>
      </pc:sldChg>
      <pc:sldChg chg="del">
        <pc:chgData name="Marta" userId="eac6eb22-5f14-46b4-a4ea-a86e6e8c4acc" providerId="ADAL" clId="{6A11B075-55F7-4093-928F-661E86CC41D9}" dt="2021-11-11T13:43:16.462" v="197" actId="2696"/>
        <pc:sldMkLst>
          <pc:docMk/>
          <pc:sldMk cId="1723755474" sldId="3614"/>
        </pc:sldMkLst>
      </pc:sldChg>
      <pc:sldChg chg="del">
        <pc:chgData name="Marta" userId="eac6eb22-5f14-46b4-a4ea-a86e6e8c4acc" providerId="ADAL" clId="{6A11B075-55F7-4093-928F-661E86CC41D9}" dt="2021-11-11T13:43:16.462" v="197" actId="2696"/>
        <pc:sldMkLst>
          <pc:docMk/>
          <pc:sldMk cId="3997304861" sldId="3615"/>
        </pc:sldMkLst>
      </pc:sldChg>
      <pc:sldChg chg="del">
        <pc:chgData name="Marta" userId="eac6eb22-5f14-46b4-a4ea-a86e6e8c4acc" providerId="ADAL" clId="{6A11B075-55F7-4093-928F-661E86CC41D9}" dt="2021-11-11T13:43:16.462" v="197" actId="2696"/>
        <pc:sldMkLst>
          <pc:docMk/>
          <pc:sldMk cId="563535205" sldId="3616"/>
        </pc:sldMkLst>
      </pc:sldChg>
      <pc:sldMasterChg chg="add del addSldLayout delSldLayout">
        <pc:chgData name="Marta" userId="eac6eb22-5f14-46b4-a4ea-a86e6e8c4acc" providerId="ADAL" clId="{6A11B075-55F7-4093-928F-661E86CC41D9}" dt="2021-12-06T13:48:56.104" v="578" actId="47"/>
        <pc:sldMasterMkLst>
          <pc:docMk/>
          <pc:sldMasterMk cId="0" sldId="2147483648"/>
        </pc:sldMasterMkLst>
        <pc:sldLayoutChg chg="add del">
          <pc:chgData name="Marta" userId="eac6eb22-5f14-46b4-a4ea-a86e6e8c4acc" providerId="ADAL" clId="{6A11B075-55F7-4093-928F-661E86CC41D9}" dt="2021-12-06T13:48:56.104" v="578" actId="47"/>
          <pc:sldLayoutMkLst>
            <pc:docMk/>
            <pc:sldMasterMk cId="0" sldId="2147483648"/>
            <pc:sldLayoutMk cId="0" sldId="2147483662"/>
          </pc:sldLayoutMkLst>
        </pc:sldLayoutChg>
        <pc:sldLayoutChg chg="add del">
          <pc:chgData name="Marta" userId="eac6eb22-5f14-46b4-a4ea-a86e6e8c4acc" providerId="ADAL" clId="{6A11B075-55F7-4093-928F-661E86CC41D9}" dt="2021-12-06T13:48:56.104" v="578" actId="47"/>
          <pc:sldLayoutMkLst>
            <pc:docMk/>
            <pc:sldMasterMk cId="0" sldId="2147483648"/>
            <pc:sldLayoutMk cId="0" sldId="2147483663"/>
          </pc:sldLayoutMkLst>
        </pc:sldLayoutChg>
        <pc:sldLayoutChg chg="add del">
          <pc:chgData name="Marta" userId="eac6eb22-5f14-46b4-a4ea-a86e6e8c4acc" providerId="ADAL" clId="{6A11B075-55F7-4093-928F-661E86CC41D9}" dt="2021-12-06T13:48:56.104" v="578" actId="47"/>
          <pc:sldLayoutMkLst>
            <pc:docMk/>
            <pc:sldMasterMk cId="0" sldId="2147483648"/>
            <pc:sldLayoutMk cId="0" sldId="2147483664"/>
          </pc:sldLayoutMkLst>
        </pc:sldLayoutChg>
        <pc:sldLayoutChg chg="add del">
          <pc:chgData name="Marta" userId="eac6eb22-5f14-46b4-a4ea-a86e6e8c4acc" providerId="ADAL" clId="{6A11B075-55F7-4093-928F-661E86CC41D9}" dt="2021-12-06T13:48:56.104" v="578" actId="47"/>
          <pc:sldLayoutMkLst>
            <pc:docMk/>
            <pc:sldMasterMk cId="0" sldId="2147483648"/>
            <pc:sldLayoutMk cId="0" sldId="2147483665"/>
          </pc:sldLayoutMkLst>
        </pc:sldLayoutChg>
      </pc:sldMasterChg>
      <pc:sldMasterChg chg="del delSldLayout">
        <pc:chgData name="Marta" userId="eac6eb22-5f14-46b4-a4ea-a86e6e8c4acc" providerId="ADAL" clId="{6A11B075-55F7-4093-928F-661E86CC41D9}" dt="2021-11-11T13:44:25.896" v="209" actId="47"/>
        <pc:sldMasterMkLst>
          <pc:docMk/>
          <pc:sldMasterMk cId="3116267478" sldId="2147483887"/>
        </pc:sldMasterMkLst>
        <pc:sldLayoutChg chg="del">
          <pc:chgData name="Marta" userId="eac6eb22-5f14-46b4-a4ea-a86e6e8c4acc" providerId="ADAL" clId="{6A11B075-55F7-4093-928F-661E86CC41D9}" dt="2021-11-11T13:44:25.896" v="209" actId="47"/>
          <pc:sldLayoutMkLst>
            <pc:docMk/>
            <pc:sldMasterMk cId="3116267478" sldId="2147483887"/>
            <pc:sldLayoutMk cId="1777259898" sldId="2147483870"/>
          </pc:sldLayoutMkLst>
        </pc:sldLayoutChg>
        <pc:sldLayoutChg chg="del">
          <pc:chgData name="Marta" userId="eac6eb22-5f14-46b4-a4ea-a86e6e8c4acc" providerId="ADAL" clId="{6A11B075-55F7-4093-928F-661E86CC41D9}" dt="2021-11-11T13:44:25.896" v="209" actId="47"/>
          <pc:sldLayoutMkLst>
            <pc:docMk/>
            <pc:sldMasterMk cId="3116267478" sldId="2147483887"/>
            <pc:sldLayoutMk cId="2075467724" sldId="2147483888"/>
          </pc:sldLayoutMkLst>
        </pc:sldLayoutChg>
        <pc:sldLayoutChg chg="del">
          <pc:chgData name="Marta" userId="eac6eb22-5f14-46b4-a4ea-a86e6e8c4acc" providerId="ADAL" clId="{6A11B075-55F7-4093-928F-661E86CC41D9}" dt="2021-11-11T13:44:25.896" v="209" actId="47"/>
          <pc:sldLayoutMkLst>
            <pc:docMk/>
            <pc:sldMasterMk cId="3116267478" sldId="2147483887"/>
            <pc:sldLayoutMk cId="2837236623" sldId="2147483894"/>
          </pc:sldLayoutMkLst>
        </pc:sldLayoutChg>
        <pc:sldLayoutChg chg="del">
          <pc:chgData name="Marta" userId="eac6eb22-5f14-46b4-a4ea-a86e6e8c4acc" providerId="ADAL" clId="{6A11B075-55F7-4093-928F-661E86CC41D9}" dt="2021-11-11T13:44:25.419" v="208" actId="47"/>
          <pc:sldLayoutMkLst>
            <pc:docMk/>
            <pc:sldMasterMk cId="3116267478" sldId="2147483887"/>
            <pc:sldLayoutMk cId="2416092903" sldId="2147483899"/>
          </pc:sldLayoutMkLst>
        </pc:sldLayoutChg>
      </pc:sldMasterChg>
      <pc:sldMasterChg chg="del delSldLayout">
        <pc:chgData name="Marta" userId="eac6eb22-5f14-46b4-a4ea-a86e6e8c4acc" providerId="ADAL" clId="{6A11B075-55F7-4093-928F-661E86CC41D9}" dt="2021-12-06T13:49:41.743" v="611" actId="47"/>
        <pc:sldMasterMkLst>
          <pc:docMk/>
          <pc:sldMasterMk cId="1075262556" sldId="2147483970"/>
        </pc:sldMasterMkLst>
        <pc:sldLayoutChg chg="del">
          <pc:chgData name="Marta" userId="eac6eb22-5f14-46b4-a4ea-a86e6e8c4acc" providerId="ADAL" clId="{6A11B075-55F7-4093-928F-661E86CC41D9}" dt="2021-12-06T13:49:41.743" v="611" actId="47"/>
          <pc:sldLayoutMkLst>
            <pc:docMk/>
            <pc:sldMasterMk cId="1075262556" sldId="2147483970"/>
            <pc:sldLayoutMk cId="2131983544" sldId="2147483971"/>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1309103778" sldId="2147483972"/>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2997452298" sldId="2147483973"/>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497711709" sldId="2147483974"/>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3453579608" sldId="2147483975"/>
          </pc:sldLayoutMkLst>
        </pc:sldLayoutChg>
      </pc:sldMasterChg>
      <pc:sldMasterChg chg="del delSldLayout">
        <pc:chgData name="Marta" userId="eac6eb22-5f14-46b4-a4ea-a86e6e8c4acc" providerId="ADAL" clId="{6A11B075-55F7-4093-928F-661E86CC41D9}" dt="2021-11-11T13:43:16.462" v="197" actId="2696"/>
        <pc:sldMasterMkLst>
          <pc:docMk/>
          <pc:sldMasterMk cId="3610892793" sldId="2147483970"/>
        </pc:sldMasterMkLst>
        <pc:sldLayoutChg chg="del">
          <pc:chgData name="Marta" userId="eac6eb22-5f14-46b4-a4ea-a86e6e8c4acc" providerId="ADAL" clId="{6A11B075-55F7-4093-928F-661E86CC41D9}" dt="2021-11-11T13:43:16.462" v="197" actId="2696"/>
          <pc:sldLayoutMkLst>
            <pc:docMk/>
            <pc:sldMasterMk cId="3610892793" sldId="2147483970"/>
            <pc:sldLayoutMk cId="779227286" sldId="2147483971"/>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3061952551" sldId="2147483972"/>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1317549779" sldId="2147483973"/>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2480684923" sldId="2147483974"/>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1926936009" sldId="2147483975"/>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3063742794" sldId="2147483976"/>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2814770947" sldId="2147483977"/>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3647705722" sldId="2147483978"/>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1517711802" sldId="2147483979"/>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2808011551" sldId="21474839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1634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618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648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19894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522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37911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5161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78893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8472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1"/>
            <a:ext cx="85343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883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2968" y="469231"/>
            <a:ext cx="11166065" cy="512897"/>
          </a:xfrm>
        </p:spPr>
        <p:txBody>
          <a:bodyPr lIns="0" tIns="0" rIns="0" bIns="0"/>
          <a:lstStyle>
            <a:lvl1pPr>
              <a:defRPr sz="3333" b="0" i="0">
                <a:solidFill>
                  <a:srgbClr val="434343"/>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868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12968" y="469231"/>
            <a:ext cx="11166065" cy="512897"/>
          </a:xfrm>
        </p:spPr>
        <p:txBody>
          <a:bodyPr lIns="0" tIns="0" rIns="0" bIns="0"/>
          <a:lstStyle>
            <a:lvl1pPr>
              <a:defRPr sz="3333" b="0" i="0">
                <a:solidFill>
                  <a:srgbClr val="434343"/>
                </a:solidFill>
                <a:latin typeface="Lucida Sans"/>
                <a:cs typeface="Lucida Sans"/>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292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4834" y="84268"/>
            <a:ext cx="400473" cy="400473"/>
          </a:xfrm>
          <a:custGeom>
            <a:avLst/>
            <a:gdLst/>
            <a:ahLst/>
            <a:cxnLst/>
            <a:rect l="l" t="t" r="r" b="b"/>
            <a:pathLst>
              <a:path w="300355" h="300355">
                <a:moveTo>
                  <a:pt x="150124" y="0"/>
                </a:moveTo>
                <a:lnTo>
                  <a:pt x="0" y="60049"/>
                </a:lnTo>
                <a:lnTo>
                  <a:pt x="0" y="300249"/>
                </a:lnTo>
                <a:lnTo>
                  <a:pt x="300250" y="300249"/>
                </a:lnTo>
                <a:lnTo>
                  <a:pt x="300250" y="60049"/>
                </a:lnTo>
                <a:lnTo>
                  <a:pt x="150124" y="0"/>
                </a:lnTo>
                <a:close/>
              </a:path>
            </a:pathLst>
          </a:custGeom>
          <a:solidFill>
            <a:srgbClr val="EEEEEE"/>
          </a:solidFill>
        </p:spPr>
        <p:txBody>
          <a:bodyPr wrap="square" lIns="0" tIns="0" rIns="0" bIns="0" rtlCol="0"/>
          <a:lstStyle/>
          <a:p>
            <a:endParaRPr sz="2400"/>
          </a:p>
        </p:txBody>
      </p:sp>
      <p:sp>
        <p:nvSpPr>
          <p:cNvPr id="17" name="bk object 17"/>
          <p:cNvSpPr/>
          <p:nvPr/>
        </p:nvSpPr>
        <p:spPr>
          <a:xfrm>
            <a:off x="10186047" y="288571"/>
            <a:ext cx="1648460" cy="763693"/>
          </a:xfrm>
          <a:custGeom>
            <a:avLst/>
            <a:gdLst/>
            <a:ahLst/>
            <a:cxnLst/>
            <a:rect l="l" t="t" r="r" b="b"/>
            <a:pathLst>
              <a:path w="1236345" h="572770">
                <a:moveTo>
                  <a:pt x="0" y="572700"/>
                </a:moveTo>
                <a:lnTo>
                  <a:pt x="1235917" y="572700"/>
                </a:lnTo>
                <a:lnTo>
                  <a:pt x="1235917" y="0"/>
                </a:lnTo>
                <a:lnTo>
                  <a:pt x="0" y="0"/>
                </a:lnTo>
                <a:lnTo>
                  <a:pt x="0" y="572700"/>
                </a:lnTo>
                <a:close/>
              </a:path>
            </a:pathLst>
          </a:custGeom>
          <a:solidFill>
            <a:srgbClr val="000000"/>
          </a:solidFill>
        </p:spPr>
        <p:txBody>
          <a:bodyPr wrap="square" lIns="0" tIns="0" rIns="0" bIns="0" rtlCol="0"/>
          <a:lstStyle/>
          <a:p>
            <a:endParaRPr sz="2400"/>
          </a:p>
        </p:txBody>
      </p:sp>
      <p:sp>
        <p:nvSpPr>
          <p:cNvPr id="18" name="bk object 18"/>
          <p:cNvSpPr/>
          <p:nvPr/>
        </p:nvSpPr>
        <p:spPr>
          <a:xfrm>
            <a:off x="10186047" y="288571"/>
            <a:ext cx="1647888" cy="763600"/>
          </a:xfrm>
          <a:prstGeom prst="rect">
            <a:avLst/>
          </a:prstGeom>
          <a:blipFill>
            <a:blip r:embed="rId2" cstate="print"/>
            <a:stretch>
              <a:fillRect/>
            </a:stretch>
          </a:blipFill>
        </p:spPr>
        <p:txBody>
          <a:bodyPr wrap="square" lIns="0" tIns="0" rIns="0" bIns="0" rtlCol="0"/>
          <a:lstStyle/>
          <a:p>
            <a:endParaRPr sz="2400"/>
          </a:p>
        </p:txBody>
      </p:sp>
      <p:sp>
        <p:nvSpPr>
          <p:cNvPr id="2" name="Holder 2"/>
          <p:cNvSpPr>
            <a:spLocks noGrp="1"/>
          </p:cNvSpPr>
          <p:nvPr>
            <p:ph type="title"/>
          </p:nvPr>
        </p:nvSpPr>
        <p:spPr>
          <a:xfrm>
            <a:off x="512968" y="469231"/>
            <a:ext cx="11166065" cy="512897"/>
          </a:xfrm>
        </p:spPr>
        <p:txBody>
          <a:bodyPr lIns="0" tIns="0" rIns="0" bIns="0"/>
          <a:lstStyle>
            <a:lvl1pPr>
              <a:defRPr sz="3333" b="0" i="0">
                <a:solidFill>
                  <a:srgbClr val="434343"/>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1999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267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4551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F12435D7-A441-4D20-90BC-C55C6D221C9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6" name="Footer Placeholder 5">
            <a:extLst>
              <a:ext uri="{FF2B5EF4-FFF2-40B4-BE49-F238E27FC236}">
                <a16:creationId xmlns:a16="http://schemas.microsoft.com/office/drawing/2014/main" id="{1F0C379E-C901-4435-91B9-11E96F0DCF77}"/>
              </a:ext>
            </a:extLst>
          </p:cNvPr>
          <p:cNvSpPr txBox="1">
            <a:spLocks/>
          </p:cNvSpPr>
          <p:nvPr userDrawn="1"/>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7" name="Footer Placeholder 5">
            <a:extLst>
              <a:ext uri="{FF2B5EF4-FFF2-40B4-BE49-F238E27FC236}">
                <a16:creationId xmlns:a16="http://schemas.microsoft.com/office/drawing/2014/main" id="{BF7F3BB7-785A-472F-A1CF-99123EAC823F}"/>
              </a:ext>
            </a:extLst>
          </p:cNvPr>
          <p:cNvSpPr txBox="1">
            <a:spLocks/>
          </p:cNvSpPr>
          <p:nvPr userDrawn="1"/>
        </p:nvSpPr>
        <p:spPr>
          <a:xfrm>
            <a:off x="6972300" y="6413501"/>
            <a:ext cx="24765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Intelligent Buildings Council</a:t>
            </a:r>
          </a:p>
        </p:txBody>
      </p:sp>
      <p:pic>
        <p:nvPicPr>
          <p:cNvPr id="1026" name="Picture 2">
            <a:extLst>
              <a:ext uri="{FF2B5EF4-FFF2-40B4-BE49-F238E27FC236}">
                <a16:creationId xmlns:a16="http://schemas.microsoft.com/office/drawing/2014/main" id="{4A74054E-1324-4A20-B250-C5551AC32888}"/>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188730" y="6105225"/>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969" r:id="rId7"/>
    <p:sldLayoutId id="2147483871" r:id="rId8"/>
    <p:sldLayoutId id="2147483955" r:id="rId9"/>
    <p:sldLayoutId id="2147483956" r:id="rId10"/>
    <p:sldLayoutId id="2147483957" r:id="rId11"/>
    <p:sldLayoutId id="2147483958" r:id="rId12"/>
    <p:sldLayoutId id="2147483964" r:id="rId13"/>
    <p:sldLayoutId id="2147483965" r:id="rId14"/>
    <p:sldLayoutId id="2147483966" r:id="rId15"/>
    <p:sldLayoutId id="2147483967" r:id="rId16"/>
    <p:sldLayoutId id="2147483968" r:id="rId17"/>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4834" y="84268"/>
            <a:ext cx="400473" cy="400473"/>
          </a:xfrm>
          <a:custGeom>
            <a:avLst/>
            <a:gdLst/>
            <a:ahLst/>
            <a:cxnLst/>
            <a:rect l="l" t="t" r="r" b="b"/>
            <a:pathLst>
              <a:path w="300355" h="300355">
                <a:moveTo>
                  <a:pt x="150124" y="0"/>
                </a:moveTo>
                <a:lnTo>
                  <a:pt x="0" y="60049"/>
                </a:lnTo>
                <a:lnTo>
                  <a:pt x="0" y="300249"/>
                </a:lnTo>
                <a:lnTo>
                  <a:pt x="300250" y="300249"/>
                </a:lnTo>
                <a:lnTo>
                  <a:pt x="300250" y="60049"/>
                </a:lnTo>
                <a:lnTo>
                  <a:pt x="150124" y="0"/>
                </a:lnTo>
                <a:close/>
              </a:path>
            </a:pathLst>
          </a:custGeom>
          <a:solidFill>
            <a:srgbClr val="EEEEEE"/>
          </a:solidFill>
        </p:spPr>
        <p:txBody>
          <a:bodyPr wrap="square" lIns="0" tIns="0" rIns="0" bIns="0" rtlCol="0"/>
          <a:lstStyle/>
          <a:p>
            <a:endParaRPr sz="2400"/>
          </a:p>
        </p:txBody>
      </p:sp>
      <p:sp>
        <p:nvSpPr>
          <p:cNvPr id="2" name="Holder 2"/>
          <p:cNvSpPr>
            <a:spLocks noGrp="1"/>
          </p:cNvSpPr>
          <p:nvPr>
            <p:ph type="title"/>
          </p:nvPr>
        </p:nvSpPr>
        <p:spPr>
          <a:xfrm>
            <a:off x="512968" y="469231"/>
            <a:ext cx="11166065" cy="384721"/>
          </a:xfrm>
          <a:prstGeom prst="rect">
            <a:avLst/>
          </a:prstGeom>
        </p:spPr>
        <p:txBody>
          <a:bodyPr wrap="square" lIns="0" tIns="0" rIns="0" bIns="0">
            <a:spAutoFit/>
          </a:bodyPr>
          <a:lstStyle>
            <a:lvl1pPr>
              <a:defRPr sz="2500" b="0" i="0">
                <a:solidFill>
                  <a:srgbClr val="434343"/>
                </a:solidFill>
                <a:latin typeface="Lucida Sans"/>
                <a:cs typeface="Lucida Sans"/>
              </a:defRPr>
            </a:lvl1pPr>
          </a:lstStyle>
          <a:p>
            <a:endParaRPr/>
          </a:p>
        </p:txBody>
      </p:sp>
      <p:sp>
        <p:nvSpPr>
          <p:cNvPr id="3" name="Holder 3"/>
          <p:cNvSpPr>
            <a:spLocks noGrp="1"/>
          </p:cNvSpPr>
          <p:nvPr>
            <p:ph type="body" idx="1"/>
          </p:nvPr>
        </p:nvSpPr>
        <p:spPr>
          <a:xfrm>
            <a:off x="609601" y="1577340"/>
            <a:ext cx="10972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1" y="6377941"/>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12/7/2021</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63307676"/>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hyperlink" Target="http://www.caba.org/ibc" TargetMode="External"/><Relationship Id="rId1" Type="http://schemas.openxmlformats.org/officeDocument/2006/relationships/slideLayout" Target="../slideLayouts/slideLayout4.xml"/><Relationship Id="rId6" Type="http://schemas.openxmlformats.org/officeDocument/2006/relationships/image" Target="../media/image13.gif"/><Relationship Id="rId5" Type="http://schemas.openxmlformats.org/officeDocument/2006/relationships/image" Target="../media/image12.gif"/><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8.jpeg"/><Relationship Id="rId1" Type="http://schemas.openxmlformats.org/officeDocument/2006/relationships/slideLayout" Target="../slideLayouts/slideLayout5.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us02web.zoom.us/webinar/register/WN_tab9hvbgRcWEdChoYA1W8Q"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42.png"/><Relationship Id="rId5" Type="http://schemas.openxmlformats.org/officeDocument/2006/relationships/image" Target="../media/image23.pn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5" Type="http://schemas.openxmlformats.org/officeDocument/2006/relationships/image" Target="../media/image46.jp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lstStyle/>
          <a:p>
            <a:r>
              <a:rPr lang="en-US" altLang="en-US" sz="3200" b="1" dirty="0">
                <a:solidFill>
                  <a:schemeClr val="tx1"/>
                </a:solidFill>
              </a:rPr>
              <a:t>Intelligent Buildings Council (IBC) Webinar</a:t>
            </a:r>
            <a:br>
              <a:rPr lang="en-US" altLang="en-US" sz="3200" b="1" dirty="0">
                <a:solidFill>
                  <a:schemeClr val="tx1"/>
                </a:solidFill>
              </a:rPr>
            </a:br>
            <a:r>
              <a:rPr lang="en-US" altLang="en-US" sz="2000" dirty="0">
                <a:solidFill>
                  <a:schemeClr val="tx1"/>
                </a:solidFill>
              </a:rPr>
              <a:t>Tuesday, December 7, 2021</a:t>
            </a:r>
            <a:r>
              <a:rPr lang="en-US" sz="2000" dirty="0">
                <a:solidFill>
                  <a:schemeClr val="tx1"/>
                </a:solidFill>
              </a:rPr>
              <a:t>, 12 NOON – 1:30 PM (ET)</a:t>
            </a:r>
            <a:br>
              <a:rPr lang="en-US" altLang="en-US" sz="3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838201" y="3342373"/>
            <a:ext cx="9048750" cy="1667778"/>
          </a:xfrm>
        </p:spPr>
        <p:txBody>
          <a:bodyPr>
            <a:normAutofit/>
          </a:bodyPr>
          <a:lstStyle/>
          <a:p>
            <a:r>
              <a:rPr lang="en-US" sz="2100" dirty="0"/>
              <a:t>Chair:  Brian Ensign (Superior Essex Communications) </a:t>
            </a:r>
          </a:p>
          <a:p>
            <a:r>
              <a:rPr lang="en-US" sz="2100" dirty="0"/>
              <a:t>Vice-Chair:  Harsha Chandrashekar (Honeywell International Inc)</a:t>
            </a:r>
          </a:p>
          <a:p>
            <a:r>
              <a:rPr lang="en-US" sz="2100" dirty="0"/>
              <a:t>Vice-Chair:  Robert Lane (Robert H. Lane and Associates Inc.)</a:t>
            </a:r>
          </a:p>
          <a:p>
            <a:r>
              <a:rPr lang="en-US" sz="2100" dirty="0"/>
              <a:t>Vice-Chair:  Bob Allan (The </a:t>
            </a:r>
            <a:r>
              <a:rPr lang="en-US" sz="2100" dirty="0" err="1"/>
              <a:t>Siemon</a:t>
            </a:r>
            <a:r>
              <a:rPr lang="en-US" sz="2100" dirty="0"/>
              <a:t> Company) </a:t>
            </a:r>
          </a:p>
          <a:p>
            <a:endParaRPr lang="en-US" sz="1400" dirty="0"/>
          </a:p>
          <a:p>
            <a:endParaRPr lang="en-US" sz="1400" dirty="0"/>
          </a:p>
          <a:p>
            <a:endParaRPr lang="en-US" sz="1200" dirty="0"/>
          </a:p>
          <a:p>
            <a:endParaRPr lang="en-US" sz="1200" dirty="0"/>
          </a:p>
          <a:p>
            <a:endParaRPr lang="en-US" sz="12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415600" y="288566"/>
            <a:ext cx="9977120" cy="763693"/>
          </a:xfrm>
          <a:custGeom>
            <a:avLst/>
            <a:gdLst/>
            <a:ahLst/>
            <a:cxnLst/>
            <a:rect l="l" t="t" r="r" b="b"/>
            <a:pathLst>
              <a:path w="7482840" h="572770">
                <a:moveTo>
                  <a:pt x="0" y="572700"/>
                </a:moveTo>
                <a:lnTo>
                  <a:pt x="7482230" y="572700"/>
                </a:lnTo>
                <a:lnTo>
                  <a:pt x="748223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xfrm>
            <a:off x="512968" y="520446"/>
            <a:ext cx="11166065" cy="512897"/>
          </a:xfrm>
          <a:prstGeom prst="rect">
            <a:avLst/>
          </a:prstGeom>
          <a:noFill/>
        </p:spPr>
        <p:txBody>
          <a:bodyPr vert="horz" wrap="square" lIns="0" tIns="0" rIns="0" bIns="0" rtlCol="0">
            <a:spAutoFit/>
          </a:bodyPr>
          <a:lstStyle/>
          <a:p>
            <a:pPr marL="16933"/>
            <a:r>
              <a:rPr spc="-73" dirty="0"/>
              <a:t>A</a:t>
            </a:r>
            <a:r>
              <a:rPr spc="-220" dirty="0"/>
              <a:t> </a:t>
            </a:r>
            <a:r>
              <a:rPr spc="207" dirty="0"/>
              <a:t>S</a:t>
            </a:r>
            <a:r>
              <a:rPr spc="-147" dirty="0"/>
              <a:t>t</a:t>
            </a:r>
            <a:r>
              <a:rPr spc="-60" dirty="0"/>
              <a:t>ack</a:t>
            </a:r>
            <a:r>
              <a:rPr spc="-220" dirty="0"/>
              <a:t> </a:t>
            </a:r>
            <a:r>
              <a:rPr spc="-100" dirty="0"/>
              <a:t>of</a:t>
            </a:r>
            <a:r>
              <a:rPr lang="en-CA" spc="-100" dirty="0"/>
              <a:t> </a:t>
            </a:r>
            <a:r>
              <a:rPr u="sng" spc="-107" dirty="0"/>
              <a:t>N</a:t>
            </a:r>
            <a:r>
              <a:rPr u="sng" spc="-67" dirty="0"/>
              <a:t>ee</a:t>
            </a:r>
            <a:r>
              <a:rPr u="sng" spc="-100" dirty="0"/>
              <a:t>ds</a:t>
            </a:r>
          </a:p>
        </p:txBody>
      </p:sp>
      <p:sp>
        <p:nvSpPr>
          <p:cNvPr id="6" name="object 6"/>
          <p:cNvSpPr/>
          <p:nvPr/>
        </p:nvSpPr>
        <p:spPr>
          <a:xfrm>
            <a:off x="3824697" y="428177"/>
            <a:ext cx="0" cy="500380"/>
          </a:xfrm>
          <a:custGeom>
            <a:avLst/>
            <a:gdLst/>
            <a:ahLst/>
            <a:cxnLst/>
            <a:rect l="l" t="t" r="r" b="b"/>
            <a:pathLst>
              <a:path h="375284">
                <a:moveTo>
                  <a:pt x="0" y="0"/>
                </a:moveTo>
                <a:lnTo>
                  <a:pt x="0" y="374977"/>
                </a:lnTo>
              </a:path>
            </a:pathLst>
          </a:custGeom>
          <a:ln w="3175">
            <a:solidFill>
              <a:srgbClr val="000000"/>
            </a:solidFill>
          </a:ln>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415768" y="1121531"/>
            <a:ext cx="1731433" cy="287323"/>
          </a:xfrm>
          <a:prstGeom prst="rect">
            <a:avLst/>
          </a:prstGeom>
        </p:spPr>
        <p:txBody>
          <a:bodyPr vert="horz" wrap="square" lIns="0" tIns="0" rIns="0" bIns="0" rtlCol="0">
            <a:spAutoFit/>
          </a:bodyPr>
          <a:lstStyle/>
          <a:p>
            <a:pPr marL="290398" defTabSz="1219170"/>
            <a:r>
              <a:rPr sz="1867" spc="-187" dirty="0">
                <a:solidFill>
                  <a:srgbClr val="FFFFFF"/>
                </a:solidFill>
                <a:latin typeface="Lucida Sans"/>
                <a:cs typeface="Lucida Sans"/>
              </a:rPr>
              <a:t>O</a:t>
            </a:r>
            <a:r>
              <a:rPr sz="1867" spc="-107" dirty="0">
                <a:solidFill>
                  <a:srgbClr val="FFFFFF"/>
                </a:solidFill>
                <a:latin typeface="Lucida Sans"/>
                <a:cs typeface="Lucida Sans"/>
              </a:rPr>
              <a:t>pe</a:t>
            </a:r>
            <a:r>
              <a:rPr sz="1867" spc="-180" dirty="0">
                <a:solidFill>
                  <a:srgbClr val="FFFFFF"/>
                </a:solidFill>
                <a:latin typeface="Lucida Sans"/>
                <a:cs typeface="Lucida Sans"/>
              </a:rPr>
              <a:t>r</a:t>
            </a:r>
            <a:r>
              <a:rPr sz="1867" spc="-33" dirty="0">
                <a:solidFill>
                  <a:srgbClr val="FFFFFF"/>
                </a:solidFill>
                <a:latin typeface="Lucida Sans"/>
                <a:cs typeface="Lucida Sans"/>
              </a:rPr>
              <a:t>a</a:t>
            </a:r>
            <a:r>
              <a:rPr sz="1867" spc="-100" dirty="0">
                <a:solidFill>
                  <a:srgbClr val="FFFFFF"/>
                </a:solidFill>
                <a:latin typeface="Lucida Sans"/>
                <a:cs typeface="Lucida Sans"/>
              </a:rPr>
              <a:t>t</a:t>
            </a:r>
            <a:r>
              <a:rPr sz="1867" spc="-93" dirty="0">
                <a:solidFill>
                  <a:srgbClr val="FFFFFF"/>
                </a:solidFill>
                <a:latin typeface="Lucida Sans"/>
                <a:cs typeface="Lucida Sans"/>
              </a:rPr>
              <a:t>i</a:t>
            </a:r>
            <a:r>
              <a:rPr sz="1867" spc="-120" dirty="0">
                <a:solidFill>
                  <a:srgbClr val="FFFFFF"/>
                </a:solidFill>
                <a:latin typeface="Lucida Sans"/>
                <a:cs typeface="Lucida Sans"/>
              </a:rPr>
              <a:t>o</a:t>
            </a:r>
            <a:r>
              <a:rPr sz="1867" spc="-127" dirty="0">
                <a:solidFill>
                  <a:srgbClr val="FFFFFF"/>
                </a:solidFill>
                <a:latin typeface="Lucida Sans"/>
                <a:cs typeface="Lucida Sans"/>
              </a:rPr>
              <a:t>n</a:t>
            </a:r>
            <a:r>
              <a:rPr sz="1867" spc="7" dirty="0">
                <a:solidFill>
                  <a:srgbClr val="FFFFFF"/>
                </a:solidFill>
                <a:latin typeface="Lucida Sans"/>
                <a:cs typeface="Lucida Sans"/>
              </a:rPr>
              <a:t>s</a:t>
            </a:r>
            <a:endParaRPr sz="1867">
              <a:solidFill>
                <a:prstClr val="black"/>
              </a:solidFill>
              <a:latin typeface="Lucida Sans"/>
              <a:cs typeface="Lucida Sans"/>
            </a:endParaRPr>
          </a:p>
        </p:txBody>
      </p:sp>
      <p:sp>
        <p:nvSpPr>
          <p:cNvPr id="10" name="object 10"/>
          <p:cNvSpPr txBox="1"/>
          <p:nvPr/>
        </p:nvSpPr>
        <p:spPr>
          <a:xfrm>
            <a:off x="839634" y="2425283"/>
            <a:ext cx="1307253" cy="287323"/>
          </a:xfrm>
          <a:prstGeom prst="rect">
            <a:avLst/>
          </a:prstGeom>
        </p:spPr>
        <p:txBody>
          <a:bodyPr vert="horz" wrap="square" lIns="0" tIns="0" rIns="0" bIns="0" rtlCol="0">
            <a:spAutoFit/>
          </a:bodyPr>
          <a:lstStyle/>
          <a:p>
            <a:pPr marL="238754" defTabSz="1219170"/>
            <a:r>
              <a:rPr sz="1867" spc="-107" dirty="0">
                <a:solidFill>
                  <a:srgbClr val="FFFFFF"/>
                </a:solidFill>
                <a:latin typeface="Lucida Sans"/>
                <a:cs typeface="Lucida Sans"/>
              </a:rPr>
              <a:t>Deli</a:t>
            </a:r>
            <a:r>
              <a:rPr sz="1867" spc="-120" dirty="0">
                <a:solidFill>
                  <a:srgbClr val="FFFFFF"/>
                </a:solidFill>
                <a:latin typeface="Lucida Sans"/>
                <a:cs typeface="Lucida Sans"/>
              </a:rPr>
              <a:t>v</a:t>
            </a:r>
            <a:r>
              <a:rPr sz="1867" spc="-127" dirty="0">
                <a:solidFill>
                  <a:srgbClr val="FFFFFF"/>
                </a:solidFill>
                <a:latin typeface="Lucida Sans"/>
                <a:cs typeface="Lucida Sans"/>
              </a:rPr>
              <a:t>e</a:t>
            </a:r>
            <a:r>
              <a:rPr sz="1867" spc="-73" dirty="0">
                <a:solidFill>
                  <a:srgbClr val="FFFFFF"/>
                </a:solidFill>
                <a:latin typeface="Lucida Sans"/>
                <a:cs typeface="Lucida Sans"/>
              </a:rPr>
              <a:t>r</a:t>
            </a:r>
            <a:r>
              <a:rPr sz="1867" spc="-100" dirty="0">
                <a:solidFill>
                  <a:srgbClr val="FFFFFF"/>
                </a:solidFill>
                <a:latin typeface="Lucida Sans"/>
                <a:cs typeface="Lucida Sans"/>
              </a:rPr>
              <a:t>y</a:t>
            </a:r>
            <a:endParaRPr sz="1867">
              <a:solidFill>
                <a:prstClr val="black"/>
              </a:solidFill>
              <a:latin typeface="Lucida Sans"/>
              <a:cs typeface="Lucida Sans"/>
            </a:endParaRPr>
          </a:p>
        </p:txBody>
      </p:sp>
      <p:sp>
        <p:nvSpPr>
          <p:cNvPr id="11" name="object 11"/>
          <p:cNvSpPr txBox="1"/>
          <p:nvPr/>
        </p:nvSpPr>
        <p:spPr>
          <a:xfrm>
            <a:off x="839634" y="3746840"/>
            <a:ext cx="1307253" cy="287323"/>
          </a:xfrm>
          <a:prstGeom prst="rect">
            <a:avLst/>
          </a:prstGeom>
        </p:spPr>
        <p:txBody>
          <a:bodyPr vert="horz" wrap="square" lIns="0" tIns="0" rIns="0" bIns="0" rtlCol="0">
            <a:spAutoFit/>
          </a:bodyPr>
          <a:lstStyle/>
          <a:p>
            <a:pPr marL="141390" defTabSz="1219170"/>
            <a:r>
              <a:rPr sz="1867" spc="-87" dirty="0">
                <a:solidFill>
                  <a:srgbClr val="FFFFFF"/>
                </a:solidFill>
                <a:latin typeface="Lucida Sans"/>
                <a:cs typeface="Lucida Sans"/>
              </a:rPr>
              <a:t>E</a:t>
            </a:r>
            <a:r>
              <a:rPr sz="1867" spc="-113" dirty="0">
                <a:solidFill>
                  <a:srgbClr val="FFFFFF"/>
                </a:solidFill>
                <a:latin typeface="Lucida Sans"/>
                <a:cs typeface="Lucida Sans"/>
              </a:rPr>
              <a:t>x</a:t>
            </a:r>
            <a:r>
              <a:rPr sz="1867" spc="-60" dirty="0">
                <a:solidFill>
                  <a:srgbClr val="FFFFFF"/>
                </a:solidFill>
                <a:latin typeface="Lucida Sans"/>
                <a:cs typeface="Lucida Sans"/>
              </a:rPr>
              <a:t>c</a:t>
            </a:r>
            <a:r>
              <a:rPr sz="1867" spc="-80" dirty="0">
                <a:solidFill>
                  <a:srgbClr val="FFFFFF"/>
                </a:solidFill>
                <a:latin typeface="Lucida Sans"/>
                <a:cs typeface="Lucida Sans"/>
              </a:rPr>
              <a:t>h</a:t>
            </a:r>
            <a:r>
              <a:rPr sz="1867" spc="-33" dirty="0">
                <a:solidFill>
                  <a:srgbClr val="FFFFFF"/>
                </a:solidFill>
                <a:latin typeface="Lucida Sans"/>
                <a:cs typeface="Lucida Sans"/>
              </a:rPr>
              <a:t>a</a:t>
            </a:r>
            <a:r>
              <a:rPr sz="1867" spc="-147" dirty="0">
                <a:solidFill>
                  <a:srgbClr val="FFFFFF"/>
                </a:solidFill>
                <a:latin typeface="Lucida Sans"/>
                <a:cs typeface="Lucida Sans"/>
              </a:rPr>
              <a:t>n</a:t>
            </a:r>
            <a:r>
              <a:rPr sz="1867" spc="-93" dirty="0">
                <a:solidFill>
                  <a:srgbClr val="FFFFFF"/>
                </a:solidFill>
                <a:latin typeface="Lucida Sans"/>
                <a:cs typeface="Lucida Sans"/>
              </a:rPr>
              <a:t>ge</a:t>
            </a:r>
            <a:endParaRPr sz="1867">
              <a:solidFill>
                <a:prstClr val="black"/>
              </a:solidFill>
              <a:latin typeface="Lucida Sans"/>
              <a:cs typeface="Lucida Sans"/>
            </a:endParaRPr>
          </a:p>
        </p:txBody>
      </p:sp>
      <p:sp>
        <p:nvSpPr>
          <p:cNvPr id="12" name="object 12"/>
          <p:cNvSpPr txBox="1"/>
          <p:nvPr/>
        </p:nvSpPr>
        <p:spPr>
          <a:xfrm>
            <a:off x="415768" y="5050340"/>
            <a:ext cx="1731433" cy="287323"/>
          </a:xfrm>
          <a:prstGeom prst="rect">
            <a:avLst/>
          </a:prstGeom>
        </p:spPr>
        <p:txBody>
          <a:bodyPr vert="horz" wrap="square" lIns="0" tIns="0" rIns="0" bIns="0" rtlCol="0">
            <a:spAutoFit/>
          </a:bodyPr>
          <a:lstStyle/>
          <a:p>
            <a:pPr marL="411470" defTabSz="1219170"/>
            <a:r>
              <a:rPr sz="1867" dirty="0">
                <a:solidFill>
                  <a:srgbClr val="FFFFFF"/>
                </a:solidFill>
                <a:latin typeface="Lucida Sans"/>
                <a:cs typeface="Lucida Sans"/>
              </a:rPr>
              <a:t>Sy</a:t>
            </a:r>
            <a:r>
              <a:rPr sz="1867" spc="-7" dirty="0">
                <a:solidFill>
                  <a:srgbClr val="FFFFFF"/>
                </a:solidFill>
                <a:latin typeface="Lucida Sans"/>
                <a:cs typeface="Lucida Sans"/>
              </a:rPr>
              <a:t>s</a:t>
            </a:r>
            <a:r>
              <a:rPr sz="1867" spc="-100" dirty="0">
                <a:solidFill>
                  <a:srgbClr val="FFFFFF"/>
                </a:solidFill>
                <a:latin typeface="Lucida Sans"/>
                <a:cs typeface="Lucida Sans"/>
              </a:rPr>
              <a:t>t</a:t>
            </a:r>
            <a:r>
              <a:rPr sz="1867" spc="-60" dirty="0">
                <a:solidFill>
                  <a:srgbClr val="FFFFFF"/>
                </a:solidFill>
                <a:latin typeface="Lucida Sans"/>
                <a:cs typeface="Lucida Sans"/>
              </a:rPr>
              <a:t>ems</a:t>
            </a:r>
            <a:endParaRPr sz="1867">
              <a:solidFill>
                <a:prstClr val="black"/>
              </a:solidFill>
              <a:latin typeface="Lucida Sans"/>
              <a:cs typeface="Lucida Sans"/>
            </a:endParaRPr>
          </a:p>
        </p:txBody>
      </p:sp>
      <p:sp>
        <p:nvSpPr>
          <p:cNvPr id="13" name="object 13"/>
          <p:cNvSpPr/>
          <p:nvPr/>
        </p:nvSpPr>
        <p:spPr>
          <a:xfrm>
            <a:off x="10391907" y="282197"/>
            <a:ext cx="1535007" cy="776393"/>
          </a:xfrm>
          <a:custGeom>
            <a:avLst/>
            <a:gdLst/>
            <a:ahLst/>
            <a:cxnLst/>
            <a:rect l="l" t="t" r="r" b="b"/>
            <a:pathLst>
              <a:path w="1151254" h="582295">
                <a:moveTo>
                  <a:pt x="0" y="582275"/>
                </a:moveTo>
                <a:lnTo>
                  <a:pt x="1151020" y="582275"/>
                </a:lnTo>
                <a:lnTo>
                  <a:pt x="115102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14" name="object 14"/>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graphicFrame>
        <p:nvGraphicFramePr>
          <p:cNvPr id="8" name="object 8"/>
          <p:cNvGraphicFramePr>
            <a:graphicFrameLocks noGrp="1"/>
          </p:cNvGraphicFramePr>
          <p:nvPr/>
        </p:nvGraphicFramePr>
        <p:xfrm>
          <a:off x="415601" y="1121530"/>
          <a:ext cx="11361237" cy="5213985"/>
        </p:xfrm>
        <a:graphic>
          <a:graphicData uri="http://schemas.openxmlformats.org/drawingml/2006/table">
            <a:tbl>
              <a:tblPr firstRow="1" bandRow="1">
                <a:tableStyleId>{2D5ABB26-0587-4C30-8999-92F81FD0307C}</a:tableStyleId>
              </a:tblPr>
              <a:tblGrid>
                <a:gridCol w="464800">
                  <a:extLst>
                    <a:ext uri="{9D8B030D-6E8A-4147-A177-3AD203B41FA5}">
                      <a16:colId xmlns:a16="http://schemas.microsoft.com/office/drawing/2014/main" val="20000"/>
                    </a:ext>
                  </a:extLst>
                </a:gridCol>
                <a:gridCol w="1266099">
                  <a:extLst>
                    <a:ext uri="{9D8B030D-6E8A-4147-A177-3AD203B41FA5}">
                      <a16:colId xmlns:a16="http://schemas.microsoft.com/office/drawing/2014/main" val="20001"/>
                    </a:ext>
                  </a:extLst>
                </a:gridCol>
                <a:gridCol w="4523399">
                  <a:extLst>
                    <a:ext uri="{9D8B030D-6E8A-4147-A177-3AD203B41FA5}">
                      <a16:colId xmlns:a16="http://schemas.microsoft.com/office/drawing/2014/main" val="20002"/>
                    </a:ext>
                  </a:extLst>
                </a:gridCol>
                <a:gridCol w="5106939">
                  <a:extLst>
                    <a:ext uri="{9D8B030D-6E8A-4147-A177-3AD203B41FA5}">
                      <a16:colId xmlns:a16="http://schemas.microsoft.com/office/drawing/2014/main" val="20003"/>
                    </a:ext>
                  </a:extLst>
                </a:gridCol>
              </a:tblGrid>
              <a:tr h="1303484">
                <a:tc gridSpan="2">
                  <a:txBody>
                    <a:bodyPr/>
                    <a:lstStyle/>
                    <a:p>
                      <a:pPr marL="422275">
                        <a:lnSpc>
                          <a:spcPct val="100000"/>
                        </a:lnSpc>
                      </a:pPr>
                      <a:r>
                        <a:rPr sz="1900" dirty="0">
                          <a:solidFill>
                            <a:srgbClr val="FFFFFF"/>
                          </a:solidFill>
                          <a:latin typeface="Lucida Sans"/>
                          <a:cs typeface="Lucida Sans"/>
                        </a:rPr>
                        <a:t>U</a:t>
                      </a:r>
                      <a:r>
                        <a:rPr sz="1900" spc="-5" dirty="0">
                          <a:solidFill>
                            <a:srgbClr val="FFFFFF"/>
                          </a:solidFill>
                          <a:latin typeface="Lucida Sans"/>
                          <a:cs typeface="Lucida Sans"/>
                        </a:rPr>
                        <a:t>se</a:t>
                      </a:r>
                      <a:r>
                        <a:rPr sz="1900" dirty="0">
                          <a:solidFill>
                            <a:srgbClr val="FFFFFF"/>
                          </a:solidFill>
                          <a:latin typeface="Lucida Sans"/>
                          <a:cs typeface="Lucida Sans"/>
                        </a:rPr>
                        <a:t>rs</a:t>
                      </a:r>
                      <a:endParaRPr sz="1900" dirty="0">
                        <a:latin typeface="Lucida Sans"/>
                        <a:cs typeface="Lucida Sans"/>
                      </a:endParaRPr>
                    </a:p>
                  </a:txBody>
                  <a:tcPr marL="0" marR="0" marT="0" marB="0" anchor="ctr">
                    <a:solidFill>
                      <a:srgbClr val="DD7E6B"/>
                    </a:solidFill>
                  </a:tcPr>
                </a:tc>
                <a:tc hMerge="1">
                  <a:txBody>
                    <a:bodyPr/>
                    <a:lstStyle/>
                    <a:p>
                      <a:endParaRPr/>
                    </a:p>
                  </a:txBody>
                  <a:tcPr marL="0" marR="0" marT="0" marB="0"/>
                </a:tc>
                <a:tc>
                  <a:txBody>
                    <a:bodyPr/>
                    <a:lstStyle/>
                    <a:p>
                      <a:pPr marL="114300" marR="78740" indent="-16510">
                        <a:lnSpc>
                          <a:spcPct val="100000"/>
                        </a:lnSpc>
                      </a:pPr>
                      <a:r>
                        <a:rPr sz="2100" dirty="0">
                          <a:latin typeface="Lucida Sans"/>
                          <a:cs typeface="Lucida Sans"/>
                        </a:rPr>
                        <a:t>A</a:t>
                      </a:r>
                      <a:r>
                        <a:rPr sz="2100" spc="-5" dirty="0">
                          <a:latin typeface="Lucida Sans"/>
                          <a:cs typeface="Lucida Sans"/>
                        </a:rPr>
                        <a:t>l</a:t>
                      </a:r>
                      <a:r>
                        <a:rPr sz="2100" dirty="0">
                          <a:latin typeface="Lucida Sans"/>
                          <a:cs typeface="Lucida Sans"/>
                        </a:rPr>
                        <a:t>l</a:t>
                      </a:r>
                      <a:r>
                        <a:rPr sz="2100" spc="-114" dirty="0">
                          <a:latin typeface="Lucida Sans"/>
                          <a:cs typeface="Lucida Sans"/>
                        </a:rPr>
                        <a:t> </a:t>
                      </a:r>
                      <a:r>
                        <a:rPr sz="2100" spc="-5" dirty="0">
                          <a:latin typeface="Lucida Sans"/>
                          <a:cs typeface="Lucida Sans"/>
                        </a:rPr>
                        <a:t>th</a:t>
                      </a:r>
                      <a:r>
                        <a:rPr sz="2100" dirty="0">
                          <a:latin typeface="Lucida Sans"/>
                          <a:cs typeface="Lucida Sans"/>
                        </a:rPr>
                        <a:t>o</a:t>
                      </a:r>
                      <a:r>
                        <a:rPr sz="2100" spc="-5" dirty="0">
                          <a:latin typeface="Lucida Sans"/>
                          <a:cs typeface="Lucida Sans"/>
                        </a:rPr>
                        <a:t>s</a:t>
                      </a:r>
                      <a:r>
                        <a:rPr sz="2100" dirty="0">
                          <a:latin typeface="Lucida Sans"/>
                          <a:cs typeface="Lucida Sans"/>
                        </a:rPr>
                        <a:t>e</a:t>
                      </a:r>
                      <a:r>
                        <a:rPr sz="2100" spc="-114" dirty="0">
                          <a:latin typeface="Lucida Sans"/>
                          <a:cs typeface="Lucida Sans"/>
                        </a:rPr>
                        <a:t> </a:t>
                      </a:r>
                      <a:r>
                        <a:rPr sz="2100" dirty="0">
                          <a:latin typeface="Lucida Sans"/>
                          <a:cs typeface="Lucida Sans"/>
                        </a:rPr>
                        <a:t>w</a:t>
                      </a:r>
                      <a:r>
                        <a:rPr sz="2100" spc="-5" dirty="0">
                          <a:latin typeface="Lucida Sans"/>
                          <a:cs typeface="Lucida Sans"/>
                        </a:rPr>
                        <a:t>h</a:t>
                      </a:r>
                      <a:r>
                        <a:rPr sz="2100" dirty="0">
                          <a:latin typeface="Lucida Sans"/>
                          <a:cs typeface="Lucida Sans"/>
                        </a:rPr>
                        <a:t>o</a:t>
                      </a:r>
                      <a:r>
                        <a:rPr sz="2100" spc="-114" dirty="0">
                          <a:latin typeface="Lucida Sans"/>
                          <a:cs typeface="Lucida Sans"/>
                        </a:rPr>
                        <a:t> </a:t>
                      </a:r>
                      <a:r>
                        <a:rPr sz="2100" dirty="0">
                          <a:latin typeface="Lucida Sans"/>
                          <a:cs typeface="Lucida Sans"/>
                        </a:rPr>
                        <a:t>occu</a:t>
                      </a:r>
                      <a:r>
                        <a:rPr sz="2100" spc="-10" dirty="0">
                          <a:latin typeface="Lucida Sans"/>
                          <a:cs typeface="Lucida Sans"/>
                        </a:rPr>
                        <a:t>p</a:t>
                      </a:r>
                      <a:r>
                        <a:rPr sz="2100" spc="-85" dirty="0">
                          <a:latin typeface="Lucida Sans"/>
                          <a:cs typeface="Lucida Sans"/>
                        </a:rPr>
                        <a:t>y</a:t>
                      </a:r>
                      <a:r>
                        <a:rPr sz="2100" dirty="0">
                          <a:latin typeface="Lucida Sans"/>
                          <a:cs typeface="Lucida Sans"/>
                        </a:rPr>
                        <a:t>,</a:t>
                      </a:r>
                      <a:r>
                        <a:rPr sz="2100" spc="-114" dirty="0">
                          <a:latin typeface="Lucida Sans"/>
                          <a:cs typeface="Lucida Sans"/>
                        </a:rPr>
                        <a:t> </a:t>
                      </a:r>
                      <a:r>
                        <a:rPr sz="2100" dirty="0">
                          <a:latin typeface="Lucida Sans"/>
                          <a:cs typeface="Lucida Sans"/>
                        </a:rPr>
                        <a:t>op</a:t>
                      </a:r>
                      <a:r>
                        <a:rPr sz="2100" spc="-5" dirty="0">
                          <a:latin typeface="Lucida Sans"/>
                          <a:cs typeface="Lucida Sans"/>
                        </a:rPr>
                        <a:t>e</a:t>
                      </a:r>
                      <a:r>
                        <a:rPr sz="2100" spc="-35" dirty="0">
                          <a:latin typeface="Lucida Sans"/>
                          <a:cs typeface="Lucida Sans"/>
                        </a:rPr>
                        <a:t>r</a:t>
                      </a:r>
                      <a:r>
                        <a:rPr sz="2100" spc="-5" dirty="0">
                          <a:latin typeface="Lucida Sans"/>
                          <a:cs typeface="Lucida Sans"/>
                        </a:rPr>
                        <a:t>ate</a:t>
                      </a:r>
                      <a:r>
                        <a:rPr sz="2100" dirty="0">
                          <a:latin typeface="Lucida Sans"/>
                          <a:cs typeface="Lucida Sans"/>
                        </a:rPr>
                        <a:t>,</a:t>
                      </a:r>
                      <a:r>
                        <a:rPr sz="2100" spc="-114" dirty="0">
                          <a:latin typeface="Lucida Sans"/>
                          <a:cs typeface="Lucida Sans"/>
                        </a:rPr>
                        <a:t> </a:t>
                      </a:r>
                      <a:r>
                        <a:rPr sz="2100" dirty="0">
                          <a:latin typeface="Lucida Sans"/>
                          <a:cs typeface="Lucida Sans"/>
                        </a:rPr>
                        <a:t>ow</a:t>
                      </a:r>
                      <a:r>
                        <a:rPr sz="2100" spc="-5" dirty="0">
                          <a:latin typeface="Lucida Sans"/>
                          <a:cs typeface="Lucida Sans"/>
                        </a:rPr>
                        <a:t>n</a:t>
                      </a:r>
                      <a:r>
                        <a:rPr sz="2100" dirty="0">
                          <a:latin typeface="Lucida Sans"/>
                          <a:cs typeface="Lucida Sans"/>
                        </a:rPr>
                        <a:t>, or</a:t>
                      </a:r>
                      <a:r>
                        <a:rPr sz="2100" spc="-114" dirty="0">
                          <a:latin typeface="Lucida Sans"/>
                          <a:cs typeface="Lucida Sans"/>
                        </a:rPr>
                        <a:t> </a:t>
                      </a:r>
                      <a:r>
                        <a:rPr sz="2100" dirty="0">
                          <a:latin typeface="Lucida Sans"/>
                          <a:cs typeface="Lucida Sans"/>
                        </a:rPr>
                        <a:t>o</a:t>
                      </a:r>
                      <a:r>
                        <a:rPr sz="2100" spc="-5" dirty="0">
                          <a:latin typeface="Lucida Sans"/>
                          <a:cs typeface="Lucida Sans"/>
                        </a:rPr>
                        <a:t>the</a:t>
                      </a:r>
                      <a:r>
                        <a:rPr sz="2100" spc="10" dirty="0">
                          <a:latin typeface="Lucida Sans"/>
                          <a:cs typeface="Lucida Sans"/>
                        </a:rPr>
                        <a:t>r</a:t>
                      </a:r>
                      <a:r>
                        <a:rPr sz="2100" dirty="0">
                          <a:latin typeface="Lucida Sans"/>
                          <a:cs typeface="Lucida Sans"/>
                        </a:rPr>
                        <a:t>w</a:t>
                      </a:r>
                      <a:r>
                        <a:rPr sz="2100" spc="-5" dirty="0">
                          <a:latin typeface="Lucida Sans"/>
                          <a:cs typeface="Lucida Sans"/>
                        </a:rPr>
                        <a:t>is</a:t>
                      </a:r>
                      <a:r>
                        <a:rPr sz="2100" dirty="0">
                          <a:latin typeface="Lucida Sans"/>
                          <a:cs typeface="Lucida Sans"/>
                        </a:rPr>
                        <a:t>e</a:t>
                      </a:r>
                      <a:r>
                        <a:rPr sz="2100" spc="-114" dirty="0">
                          <a:latin typeface="Lucida Sans"/>
                          <a:cs typeface="Lucida Sans"/>
                        </a:rPr>
                        <a:t> </a:t>
                      </a:r>
                      <a:r>
                        <a:rPr sz="2100" dirty="0">
                          <a:latin typeface="Lucida Sans"/>
                          <a:cs typeface="Lucida Sans"/>
                        </a:rPr>
                        <a:t>co</a:t>
                      </a:r>
                      <a:r>
                        <a:rPr sz="2100" spc="-5" dirty="0">
                          <a:latin typeface="Lucida Sans"/>
                          <a:cs typeface="Lucida Sans"/>
                        </a:rPr>
                        <a:t>ns</a:t>
                      </a:r>
                      <a:r>
                        <a:rPr sz="2100" dirty="0">
                          <a:latin typeface="Lucida Sans"/>
                          <a:cs typeface="Lucida Sans"/>
                        </a:rPr>
                        <a:t>ume</a:t>
                      </a:r>
                      <a:r>
                        <a:rPr sz="2100" spc="-114" dirty="0">
                          <a:latin typeface="Lucida Sans"/>
                          <a:cs typeface="Lucida Sans"/>
                        </a:rPr>
                        <a:t> </a:t>
                      </a:r>
                      <a:r>
                        <a:rPr sz="2100" spc="-5" dirty="0">
                          <a:latin typeface="Lucida Sans"/>
                          <a:cs typeface="Lucida Sans"/>
                        </a:rPr>
                        <a:t>th</a:t>
                      </a:r>
                      <a:r>
                        <a:rPr sz="2100" dirty="0">
                          <a:latin typeface="Lucida Sans"/>
                          <a:cs typeface="Lucida Sans"/>
                        </a:rPr>
                        <a:t>e</a:t>
                      </a:r>
                      <a:r>
                        <a:rPr sz="2100" spc="-114" dirty="0">
                          <a:latin typeface="Lucida Sans"/>
                          <a:cs typeface="Lucida Sans"/>
                        </a:rPr>
                        <a:t> </a:t>
                      </a:r>
                      <a:r>
                        <a:rPr sz="2100" dirty="0">
                          <a:latin typeface="Lucida Sans"/>
                          <a:cs typeface="Lucida Sans"/>
                        </a:rPr>
                        <a:t>bu</a:t>
                      </a:r>
                      <a:r>
                        <a:rPr sz="2100" spc="-5" dirty="0">
                          <a:latin typeface="Lucida Sans"/>
                          <a:cs typeface="Lucida Sans"/>
                        </a:rPr>
                        <a:t>ildin</a:t>
                      </a:r>
                      <a:r>
                        <a:rPr sz="2100" dirty="0">
                          <a:latin typeface="Lucida Sans"/>
                          <a:cs typeface="Lucida Sans"/>
                        </a:rPr>
                        <a:t>g.</a:t>
                      </a:r>
                    </a:p>
                  </a:txBody>
                  <a:tcPr marL="0" marR="0" marT="0" marB="0" anchor="ctr">
                    <a:lnR w="28574">
                      <a:solidFill>
                        <a:srgbClr val="FFFFFF"/>
                      </a:solidFill>
                      <a:prstDash val="solid"/>
                    </a:lnR>
                    <a:solidFill>
                      <a:srgbClr val="E6B8AF"/>
                    </a:solidFill>
                  </a:tcPr>
                </a:tc>
                <a:tc>
                  <a:txBody>
                    <a:bodyPr/>
                    <a:lstStyle/>
                    <a:p>
                      <a:pPr marL="317500" marR="133985" indent="-193675">
                        <a:lnSpc>
                          <a:spcPct val="100000"/>
                        </a:lnSpc>
                      </a:pPr>
                      <a:r>
                        <a:rPr sz="2000" b="1" dirty="0">
                          <a:latin typeface="Trebuchet MS"/>
                          <a:cs typeface="Trebuchet MS"/>
                        </a:rPr>
                        <a:t>N</a:t>
                      </a:r>
                      <a:r>
                        <a:rPr sz="2000" b="1" spc="-5" dirty="0">
                          <a:latin typeface="Trebuchet MS"/>
                          <a:cs typeface="Trebuchet MS"/>
                        </a:rPr>
                        <a:t>ee</a:t>
                      </a:r>
                      <a:r>
                        <a:rPr sz="2000" b="1" dirty="0">
                          <a:latin typeface="Trebuchet MS"/>
                          <a:cs typeface="Trebuchet MS"/>
                        </a:rPr>
                        <a:t>ds</a:t>
                      </a:r>
                      <a:r>
                        <a:rPr sz="2000" b="1" spc="-80" dirty="0">
                          <a:latin typeface="Trebuchet MS"/>
                          <a:cs typeface="Trebuchet MS"/>
                        </a:rPr>
                        <a:t> </a:t>
                      </a:r>
                      <a:r>
                        <a:rPr sz="2000" dirty="0">
                          <a:latin typeface="Lucida Sans"/>
                          <a:cs typeface="Lucida Sans"/>
                        </a:rPr>
                        <a:t>bu</a:t>
                      </a:r>
                      <a:r>
                        <a:rPr sz="2000" spc="-5" dirty="0">
                          <a:latin typeface="Lucida Sans"/>
                          <a:cs typeface="Lucida Sans"/>
                        </a:rPr>
                        <a:t>ildin</a:t>
                      </a:r>
                      <a:r>
                        <a:rPr sz="2000" dirty="0">
                          <a:latin typeface="Lucida Sans"/>
                          <a:cs typeface="Lucida Sans"/>
                        </a:rPr>
                        <a:t>gs</a:t>
                      </a:r>
                      <a:r>
                        <a:rPr sz="2000" spc="-105" dirty="0">
                          <a:latin typeface="Lucida Sans"/>
                          <a:cs typeface="Lucida Sans"/>
                        </a:rPr>
                        <a:t> </a:t>
                      </a:r>
                      <a:r>
                        <a:rPr sz="2000" spc="-15" dirty="0">
                          <a:latin typeface="Lucida Sans"/>
                          <a:cs typeface="Lucida Sans"/>
                        </a:rPr>
                        <a:t>t</a:t>
                      </a:r>
                      <a:r>
                        <a:rPr sz="2000" dirty="0">
                          <a:latin typeface="Lucida Sans"/>
                          <a:cs typeface="Lucida Sans"/>
                        </a:rPr>
                        <a:t>o</a:t>
                      </a:r>
                      <a:r>
                        <a:rPr sz="2000" spc="-105" dirty="0">
                          <a:latin typeface="Lucida Sans"/>
                          <a:cs typeface="Lucida Sans"/>
                        </a:rPr>
                        <a:t> </a:t>
                      </a:r>
                      <a:r>
                        <a:rPr sz="2000" dirty="0">
                          <a:latin typeface="Lucida Sans"/>
                          <a:cs typeface="Lucida Sans"/>
                        </a:rPr>
                        <a:t>be</a:t>
                      </a:r>
                      <a:r>
                        <a:rPr sz="2000" spc="-105" dirty="0">
                          <a:latin typeface="Lucida Sans"/>
                          <a:cs typeface="Lucida Sans"/>
                        </a:rPr>
                        <a:t> </a:t>
                      </a:r>
                      <a:r>
                        <a:rPr sz="2000" dirty="0">
                          <a:latin typeface="Lucida Sans"/>
                          <a:cs typeface="Lucida Sans"/>
                        </a:rPr>
                        <a:t>op</a:t>
                      </a:r>
                      <a:r>
                        <a:rPr sz="2000" spc="-5" dirty="0">
                          <a:latin typeface="Lucida Sans"/>
                          <a:cs typeface="Lucida Sans"/>
                        </a:rPr>
                        <a:t>e</a:t>
                      </a:r>
                      <a:r>
                        <a:rPr sz="2000" spc="-30" dirty="0">
                          <a:latin typeface="Lucida Sans"/>
                          <a:cs typeface="Lucida Sans"/>
                        </a:rPr>
                        <a:t>r</a:t>
                      </a:r>
                      <a:r>
                        <a:rPr sz="2000" spc="-5" dirty="0">
                          <a:latin typeface="Lucida Sans"/>
                          <a:cs typeface="Lucida Sans"/>
                        </a:rPr>
                        <a:t>ate</a:t>
                      </a:r>
                      <a:r>
                        <a:rPr sz="2000" dirty="0">
                          <a:latin typeface="Lucida Sans"/>
                          <a:cs typeface="Lucida Sans"/>
                        </a:rPr>
                        <a:t>d</a:t>
                      </a:r>
                      <a:r>
                        <a:rPr sz="2000" spc="-105" dirty="0">
                          <a:latin typeface="Lucida Sans"/>
                          <a:cs typeface="Lucida Sans"/>
                        </a:rPr>
                        <a:t> </a:t>
                      </a:r>
                      <a:r>
                        <a:rPr sz="2000" spc="-15" dirty="0">
                          <a:latin typeface="Lucida Sans"/>
                          <a:cs typeface="Lucida Sans"/>
                        </a:rPr>
                        <a:t>t</a:t>
                      </a:r>
                      <a:r>
                        <a:rPr sz="2000" dirty="0">
                          <a:latin typeface="Lucida Sans"/>
                          <a:cs typeface="Lucida Sans"/>
                        </a:rPr>
                        <a:t>o</a:t>
                      </a:r>
                      <a:r>
                        <a:rPr sz="2000" spc="-105" dirty="0">
                          <a:latin typeface="Lucida Sans"/>
                          <a:cs typeface="Lucida Sans"/>
                        </a:rPr>
                        <a:t> </a:t>
                      </a:r>
                      <a:r>
                        <a:rPr sz="2000" dirty="0">
                          <a:latin typeface="Lucida Sans"/>
                          <a:cs typeface="Lucida Sans"/>
                        </a:rPr>
                        <a:t>be</a:t>
                      </a:r>
                      <a:r>
                        <a:rPr sz="2000" spc="-105" dirty="0">
                          <a:latin typeface="Lucida Sans"/>
                          <a:cs typeface="Lucida Sans"/>
                        </a:rPr>
                        <a:t> </a:t>
                      </a:r>
                      <a:r>
                        <a:rPr sz="2000" spc="-5" dirty="0">
                          <a:latin typeface="Lucida Sans"/>
                          <a:cs typeface="Lucida Sans"/>
                        </a:rPr>
                        <a:t>sa</a:t>
                      </a:r>
                      <a:r>
                        <a:rPr sz="2000" spc="-20" dirty="0">
                          <a:latin typeface="Lucida Sans"/>
                          <a:cs typeface="Lucida Sans"/>
                        </a:rPr>
                        <a:t>f</a:t>
                      </a:r>
                      <a:r>
                        <a:rPr sz="2000" spc="-5" dirty="0">
                          <a:latin typeface="Lucida Sans"/>
                          <a:cs typeface="Lucida Sans"/>
                        </a:rPr>
                        <a:t>e</a:t>
                      </a:r>
                      <a:r>
                        <a:rPr sz="2000" dirty="0">
                          <a:latin typeface="Lucida Sans"/>
                          <a:cs typeface="Lucida Sans"/>
                        </a:rPr>
                        <a:t>, </a:t>
                      </a:r>
                      <a:r>
                        <a:rPr sz="2000" spc="-5" dirty="0">
                          <a:latin typeface="Lucida Sans"/>
                          <a:cs typeface="Lucida Sans"/>
                        </a:rPr>
                        <a:t>health</a:t>
                      </a:r>
                      <a:r>
                        <a:rPr sz="2000" dirty="0">
                          <a:latin typeface="Lucida Sans"/>
                          <a:cs typeface="Lucida Sans"/>
                        </a:rPr>
                        <a:t>y</a:t>
                      </a:r>
                      <a:r>
                        <a:rPr sz="2000" spc="-105" dirty="0">
                          <a:latin typeface="Lucida Sans"/>
                          <a:cs typeface="Lucida Sans"/>
                        </a:rPr>
                        <a:t> </a:t>
                      </a:r>
                      <a:r>
                        <a:rPr sz="2000" spc="-5" dirty="0">
                          <a:latin typeface="Lucida Sans"/>
                          <a:cs typeface="Lucida Sans"/>
                        </a:rPr>
                        <a:t>an</a:t>
                      </a:r>
                      <a:r>
                        <a:rPr sz="2000" dirty="0">
                          <a:latin typeface="Lucida Sans"/>
                          <a:cs typeface="Lucida Sans"/>
                        </a:rPr>
                        <a:t>d</a:t>
                      </a:r>
                      <a:r>
                        <a:rPr sz="2000" spc="-105" dirty="0">
                          <a:latin typeface="Lucida Sans"/>
                          <a:cs typeface="Lucida Sans"/>
                        </a:rPr>
                        <a:t> </a:t>
                      </a:r>
                      <a:r>
                        <a:rPr sz="2000" dirty="0">
                          <a:latin typeface="Lucida Sans"/>
                          <a:cs typeface="Lucida Sans"/>
                        </a:rPr>
                        <a:t>p</a:t>
                      </a:r>
                      <a:r>
                        <a:rPr sz="2000" spc="-15" dirty="0">
                          <a:latin typeface="Lucida Sans"/>
                          <a:cs typeface="Lucida Sans"/>
                        </a:rPr>
                        <a:t>r</a:t>
                      </a:r>
                      <a:r>
                        <a:rPr sz="2000" dirty="0">
                          <a:latin typeface="Lucida Sans"/>
                          <a:cs typeface="Lucida Sans"/>
                        </a:rPr>
                        <a:t>o</a:t>
                      </a:r>
                      <a:r>
                        <a:rPr sz="2000" spc="-5" dirty="0">
                          <a:latin typeface="Lucida Sans"/>
                          <a:cs typeface="Lucida Sans"/>
                        </a:rPr>
                        <a:t>d</a:t>
                      </a:r>
                      <a:r>
                        <a:rPr sz="2000" dirty="0">
                          <a:latin typeface="Lucida Sans"/>
                          <a:cs typeface="Lucida Sans"/>
                        </a:rPr>
                        <a:t>uc</a:t>
                      </a:r>
                      <a:r>
                        <a:rPr sz="2000" spc="-5" dirty="0">
                          <a:latin typeface="Lucida Sans"/>
                          <a:cs typeface="Lucida Sans"/>
                        </a:rPr>
                        <a:t>ti</a:t>
                      </a:r>
                      <a:r>
                        <a:rPr sz="2000" spc="-10" dirty="0">
                          <a:latin typeface="Lucida Sans"/>
                          <a:cs typeface="Lucida Sans"/>
                        </a:rPr>
                        <a:t>v</a:t>
                      </a:r>
                      <a:r>
                        <a:rPr sz="2000" dirty="0">
                          <a:latin typeface="Lucida Sans"/>
                          <a:cs typeface="Lucida Sans"/>
                        </a:rPr>
                        <a:t>e</a:t>
                      </a:r>
                      <a:r>
                        <a:rPr sz="2000" spc="-105" dirty="0">
                          <a:latin typeface="Lucida Sans"/>
                          <a:cs typeface="Lucida Sans"/>
                        </a:rPr>
                        <a:t> </a:t>
                      </a:r>
                      <a:r>
                        <a:rPr sz="2000" spc="-5" dirty="0">
                          <a:latin typeface="Lucida Sans"/>
                          <a:cs typeface="Lucida Sans"/>
                        </a:rPr>
                        <a:t>en</a:t>
                      </a:r>
                      <a:r>
                        <a:rPr sz="2000" dirty="0">
                          <a:latin typeface="Lucida Sans"/>
                          <a:cs typeface="Lucida Sans"/>
                        </a:rPr>
                        <a:t>v</a:t>
                      </a:r>
                      <a:r>
                        <a:rPr sz="2000" spc="-5" dirty="0">
                          <a:latin typeface="Lucida Sans"/>
                          <a:cs typeface="Lucida Sans"/>
                        </a:rPr>
                        <a:t>i</a:t>
                      </a:r>
                      <a:r>
                        <a:rPr sz="2000" spc="-15" dirty="0">
                          <a:latin typeface="Lucida Sans"/>
                          <a:cs typeface="Lucida Sans"/>
                        </a:rPr>
                        <a:t>r</a:t>
                      </a:r>
                      <a:r>
                        <a:rPr sz="2000" dirty="0">
                          <a:latin typeface="Lucida Sans"/>
                          <a:cs typeface="Lucida Sans"/>
                        </a:rPr>
                        <a:t>o</a:t>
                      </a:r>
                      <a:r>
                        <a:rPr sz="2000" spc="-5" dirty="0">
                          <a:latin typeface="Lucida Sans"/>
                          <a:cs typeface="Lucida Sans"/>
                        </a:rPr>
                        <a:t>n</a:t>
                      </a:r>
                      <a:r>
                        <a:rPr sz="2000" dirty="0">
                          <a:latin typeface="Lucida Sans"/>
                          <a:cs typeface="Lucida Sans"/>
                        </a:rPr>
                        <a:t>m</a:t>
                      </a:r>
                      <a:r>
                        <a:rPr sz="2000" spc="-5" dirty="0">
                          <a:latin typeface="Lucida Sans"/>
                          <a:cs typeface="Lucida Sans"/>
                        </a:rPr>
                        <a:t>ents</a:t>
                      </a:r>
                      <a:r>
                        <a:rPr sz="2000" dirty="0">
                          <a:latin typeface="Lucida Sans"/>
                          <a:cs typeface="Lucida Sans"/>
                        </a:rPr>
                        <a:t>.</a:t>
                      </a:r>
                    </a:p>
                  </a:txBody>
                  <a:tcPr marL="0" marR="0" marT="0" marB="0" anchor="ctr">
                    <a:lnL w="28574">
                      <a:solidFill>
                        <a:srgbClr val="FFFFFF"/>
                      </a:solidFill>
                      <a:prstDash val="solid"/>
                    </a:lnL>
                    <a:solidFill>
                      <a:srgbClr val="E6B8AF"/>
                    </a:solidFill>
                  </a:tcPr>
                </a:tc>
                <a:extLst>
                  <a:ext uri="{0D108BD9-81ED-4DB2-BD59-A6C34878D82A}">
                    <a16:rowId xmlns:a16="http://schemas.microsoft.com/office/drawing/2014/main" val="10000"/>
                  </a:ext>
                </a:extLst>
              </a:tr>
              <a:tr h="1312652">
                <a:tc rowSpan="2">
                  <a:txBody>
                    <a:bodyPr/>
                    <a:lstStyle/>
                    <a:p>
                      <a:pPr algn="ctr">
                        <a:lnSpc>
                          <a:spcPct val="100000"/>
                        </a:lnSpc>
                      </a:pPr>
                      <a:r>
                        <a:rPr sz="1900" dirty="0">
                          <a:solidFill>
                            <a:srgbClr val="FFFFFF"/>
                          </a:solidFill>
                          <a:latin typeface="Lucida Sans"/>
                          <a:cs typeface="Lucida Sans"/>
                        </a:rPr>
                        <a:t>Sm</a:t>
                      </a:r>
                      <a:r>
                        <a:rPr sz="1900" spc="-5" dirty="0">
                          <a:solidFill>
                            <a:srgbClr val="FFFFFF"/>
                          </a:solidFill>
                          <a:latin typeface="Lucida Sans"/>
                          <a:cs typeface="Lucida Sans"/>
                        </a:rPr>
                        <a:t>a</a:t>
                      </a:r>
                      <a:r>
                        <a:rPr sz="1900" spc="30" dirty="0">
                          <a:solidFill>
                            <a:srgbClr val="FFFFFF"/>
                          </a:solidFill>
                          <a:latin typeface="Lucida Sans"/>
                          <a:cs typeface="Lucida Sans"/>
                        </a:rPr>
                        <a:t>r</a:t>
                      </a:r>
                      <a:r>
                        <a:rPr sz="1900" spc="-5" dirty="0">
                          <a:solidFill>
                            <a:srgbClr val="FFFFFF"/>
                          </a:solidFill>
                          <a:latin typeface="Lucida Sans"/>
                          <a:cs typeface="Lucida Sans"/>
                        </a:rPr>
                        <a:t>t</a:t>
                      </a:r>
                      <a:r>
                        <a:rPr sz="1900" dirty="0">
                          <a:solidFill>
                            <a:srgbClr val="FFFFFF"/>
                          </a:solidFill>
                          <a:latin typeface="Lucida Sans"/>
                          <a:cs typeface="Lucida Sans"/>
                        </a:rPr>
                        <a:t>s</a:t>
                      </a:r>
                      <a:endParaRPr sz="1900">
                        <a:latin typeface="Lucida Sans"/>
                        <a:cs typeface="Lucida Sans"/>
                      </a:endParaRPr>
                    </a:p>
                  </a:txBody>
                  <a:tcPr marL="0" marR="0" marT="0" marB="0" vert="vert270">
                    <a:lnB w="13623">
                      <a:solidFill>
                        <a:srgbClr val="9FC5E8"/>
                      </a:solidFill>
                      <a:prstDash val="solid"/>
                    </a:lnB>
                    <a:solidFill>
                      <a:srgbClr val="CCCCCC"/>
                    </a:solidFill>
                  </a:tcPr>
                </a:tc>
                <a:tc>
                  <a:txBody>
                    <a:bodyPr/>
                    <a:lstStyle/>
                    <a:p>
                      <a:pPr marL="255904">
                        <a:lnSpc>
                          <a:spcPct val="100000"/>
                        </a:lnSpc>
                      </a:pPr>
                      <a:r>
                        <a:rPr sz="1900" dirty="0">
                          <a:solidFill>
                            <a:srgbClr val="FFFFFF"/>
                          </a:solidFill>
                          <a:latin typeface="Lucida Sans"/>
                          <a:cs typeface="Lucida Sans"/>
                        </a:rPr>
                        <a:t>Apps</a:t>
                      </a:r>
                      <a:endParaRPr sz="1900">
                        <a:latin typeface="Lucida Sans"/>
                        <a:cs typeface="Lucida Sans"/>
                      </a:endParaRPr>
                    </a:p>
                  </a:txBody>
                  <a:tcPr marL="0" marR="0" marT="0" marB="0" anchor="ctr">
                    <a:lnB w="13666">
                      <a:solidFill>
                        <a:srgbClr val="A2C4C9"/>
                      </a:solidFill>
                      <a:prstDash val="solid"/>
                    </a:lnB>
                    <a:solidFill>
                      <a:srgbClr val="FFD966"/>
                    </a:solidFill>
                  </a:tcPr>
                </a:tc>
                <a:tc>
                  <a:txBody>
                    <a:bodyPr/>
                    <a:lstStyle/>
                    <a:p>
                      <a:pPr marL="967740" marR="104139" indent="-845185">
                        <a:lnSpc>
                          <a:spcPct val="100000"/>
                        </a:lnSpc>
                      </a:pPr>
                      <a:r>
                        <a:rPr sz="2100" spc="-5" dirty="0">
                          <a:latin typeface="Lucida Sans"/>
                          <a:cs typeface="Lucida Sans"/>
                        </a:rPr>
                        <a:t>Th</a:t>
                      </a:r>
                      <a:r>
                        <a:rPr sz="2100" dirty="0">
                          <a:latin typeface="Lucida Sans"/>
                          <a:cs typeface="Lucida Sans"/>
                        </a:rPr>
                        <a:t>e</a:t>
                      </a:r>
                      <a:r>
                        <a:rPr sz="2100" spc="-114" dirty="0">
                          <a:latin typeface="Lucida Sans"/>
                          <a:cs typeface="Lucida Sans"/>
                        </a:rPr>
                        <a:t> </a:t>
                      </a:r>
                      <a:r>
                        <a:rPr sz="2100" spc="-5" dirty="0">
                          <a:latin typeface="Lucida Sans"/>
                          <a:cs typeface="Lucida Sans"/>
                        </a:rPr>
                        <a:t>a</a:t>
                      </a:r>
                      <a:r>
                        <a:rPr sz="2100" dirty="0">
                          <a:latin typeface="Lucida Sans"/>
                          <a:cs typeface="Lucida Sans"/>
                        </a:rPr>
                        <a:t>pp</a:t>
                      </a:r>
                      <a:r>
                        <a:rPr sz="2100" spc="-5" dirty="0">
                          <a:latin typeface="Lucida Sans"/>
                          <a:cs typeface="Lucida Sans"/>
                        </a:rPr>
                        <a:t>li</a:t>
                      </a:r>
                      <a:r>
                        <a:rPr sz="2100" dirty="0">
                          <a:latin typeface="Lucida Sans"/>
                          <a:cs typeface="Lucida Sans"/>
                        </a:rPr>
                        <a:t>c</a:t>
                      </a:r>
                      <a:r>
                        <a:rPr sz="2100" spc="-5" dirty="0">
                          <a:latin typeface="Lucida Sans"/>
                          <a:cs typeface="Lucida Sans"/>
                        </a:rPr>
                        <a:t>ati</a:t>
                      </a:r>
                      <a:r>
                        <a:rPr sz="2100" dirty="0">
                          <a:latin typeface="Lucida Sans"/>
                          <a:cs typeface="Lucida Sans"/>
                        </a:rPr>
                        <a:t>o</a:t>
                      </a:r>
                      <a:r>
                        <a:rPr sz="2100" spc="-5" dirty="0">
                          <a:latin typeface="Lucida Sans"/>
                          <a:cs typeface="Lucida Sans"/>
                        </a:rPr>
                        <a:t>n</a:t>
                      </a:r>
                      <a:r>
                        <a:rPr sz="2100" dirty="0">
                          <a:latin typeface="Lucida Sans"/>
                          <a:cs typeface="Lucida Sans"/>
                        </a:rPr>
                        <a:t>s</a:t>
                      </a:r>
                      <a:r>
                        <a:rPr sz="2100" spc="-114" dirty="0">
                          <a:latin typeface="Lucida Sans"/>
                          <a:cs typeface="Lucida Sans"/>
                        </a:rPr>
                        <a:t> </a:t>
                      </a:r>
                      <a:r>
                        <a:rPr sz="2100" spc="-5" dirty="0">
                          <a:latin typeface="Lucida Sans"/>
                          <a:cs typeface="Lucida Sans"/>
                        </a:rPr>
                        <a:t>desi</a:t>
                      </a:r>
                      <a:r>
                        <a:rPr sz="2100" dirty="0">
                          <a:latin typeface="Lucida Sans"/>
                          <a:cs typeface="Lucida Sans"/>
                        </a:rPr>
                        <a:t>g</a:t>
                      </a:r>
                      <a:r>
                        <a:rPr sz="2100" spc="-5" dirty="0">
                          <a:latin typeface="Lucida Sans"/>
                          <a:cs typeface="Lucida Sans"/>
                        </a:rPr>
                        <a:t>ne</a:t>
                      </a:r>
                      <a:r>
                        <a:rPr sz="2100" dirty="0">
                          <a:latin typeface="Lucida Sans"/>
                          <a:cs typeface="Lucida Sans"/>
                        </a:rPr>
                        <a:t>d</a:t>
                      </a:r>
                      <a:r>
                        <a:rPr sz="2100" spc="-114" dirty="0">
                          <a:latin typeface="Lucida Sans"/>
                          <a:cs typeface="Lucida Sans"/>
                        </a:rPr>
                        <a:t> </a:t>
                      </a:r>
                      <a:r>
                        <a:rPr sz="2100" spc="-20" dirty="0">
                          <a:latin typeface="Lucida Sans"/>
                          <a:cs typeface="Lucida Sans"/>
                        </a:rPr>
                        <a:t>t</a:t>
                      </a:r>
                      <a:r>
                        <a:rPr sz="2100" dirty="0">
                          <a:latin typeface="Lucida Sans"/>
                          <a:cs typeface="Lucida Sans"/>
                        </a:rPr>
                        <a:t>o</a:t>
                      </a:r>
                      <a:r>
                        <a:rPr sz="2100" spc="-114" dirty="0">
                          <a:latin typeface="Lucida Sans"/>
                          <a:cs typeface="Lucida Sans"/>
                        </a:rPr>
                        <a:t> </a:t>
                      </a:r>
                      <a:r>
                        <a:rPr sz="2100" dirty="0">
                          <a:latin typeface="Lucida Sans"/>
                          <a:cs typeface="Lucida Sans"/>
                        </a:rPr>
                        <a:t>m</a:t>
                      </a:r>
                      <a:r>
                        <a:rPr sz="2100" spc="-5" dirty="0">
                          <a:latin typeface="Lucida Sans"/>
                          <a:cs typeface="Lucida Sans"/>
                        </a:rPr>
                        <a:t>a</a:t>
                      </a:r>
                      <a:r>
                        <a:rPr sz="2100" spc="-20" dirty="0">
                          <a:latin typeface="Lucida Sans"/>
                          <a:cs typeface="Lucida Sans"/>
                        </a:rPr>
                        <a:t>k</a:t>
                      </a:r>
                      <a:r>
                        <a:rPr sz="2100" dirty="0">
                          <a:latin typeface="Lucida Sans"/>
                          <a:cs typeface="Lucida Sans"/>
                        </a:rPr>
                        <a:t>e bu</a:t>
                      </a:r>
                      <a:r>
                        <a:rPr sz="2100" spc="-5" dirty="0">
                          <a:latin typeface="Lucida Sans"/>
                          <a:cs typeface="Lucida Sans"/>
                        </a:rPr>
                        <a:t>ildin</a:t>
                      </a:r>
                      <a:r>
                        <a:rPr sz="2100" dirty="0">
                          <a:latin typeface="Lucida Sans"/>
                          <a:cs typeface="Lucida Sans"/>
                        </a:rPr>
                        <a:t>gs</a:t>
                      </a:r>
                      <a:r>
                        <a:rPr sz="2100" spc="-114" dirty="0">
                          <a:latin typeface="Lucida Sans"/>
                          <a:cs typeface="Lucida Sans"/>
                        </a:rPr>
                        <a:t> </a:t>
                      </a:r>
                      <a:r>
                        <a:rPr sz="2100" spc="-5" dirty="0">
                          <a:latin typeface="Lucida Sans"/>
                          <a:cs typeface="Lucida Sans"/>
                        </a:rPr>
                        <a:t>s</a:t>
                      </a:r>
                      <a:r>
                        <a:rPr sz="2100" dirty="0">
                          <a:latin typeface="Lucida Sans"/>
                          <a:cs typeface="Lucida Sans"/>
                        </a:rPr>
                        <a:t>m</a:t>
                      </a:r>
                      <a:r>
                        <a:rPr sz="2100" spc="-5" dirty="0">
                          <a:latin typeface="Lucida Sans"/>
                          <a:cs typeface="Lucida Sans"/>
                        </a:rPr>
                        <a:t>a</a:t>
                      </a:r>
                      <a:r>
                        <a:rPr sz="2100" spc="35" dirty="0">
                          <a:latin typeface="Lucida Sans"/>
                          <a:cs typeface="Lucida Sans"/>
                        </a:rPr>
                        <a:t>r</a:t>
                      </a:r>
                      <a:r>
                        <a:rPr sz="2100" spc="-5" dirty="0">
                          <a:latin typeface="Lucida Sans"/>
                          <a:cs typeface="Lucida Sans"/>
                        </a:rPr>
                        <a:t>t</a:t>
                      </a:r>
                      <a:r>
                        <a:rPr sz="2100" dirty="0">
                          <a:latin typeface="Lucida Sans"/>
                          <a:cs typeface="Lucida Sans"/>
                        </a:rPr>
                        <a:t>.</a:t>
                      </a:r>
                    </a:p>
                  </a:txBody>
                  <a:tcPr marL="0" marR="0" marT="0" marB="0" anchor="ctr">
                    <a:lnR w="28574">
                      <a:solidFill>
                        <a:srgbClr val="FFFFFF"/>
                      </a:solidFill>
                      <a:prstDash val="solid"/>
                    </a:lnR>
                    <a:lnB w="13659">
                      <a:solidFill>
                        <a:srgbClr val="D0E0E3"/>
                      </a:solidFill>
                      <a:prstDash val="solid"/>
                    </a:lnB>
                    <a:solidFill>
                      <a:srgbClr val="FFF2CC"/>
                    </a:solidFill>
                  </a:tcPr>
                </a:tc>
                <a:tc>
                  <a:txBody>
                    <a:bodyPr/>
                    <a:lstStyle/>
                    <a:p>
                      <a:pPr marL="904240" marR="125730" indent="-788670">
                        <a:lnSpc>
                          <a:spcPct val="100000"/>
                        </a:lnSpc>
                      </a:pPr>
                      <a:r>
                        <a:rPr sz="2000" b="1" dirty="0">
                          <a:latin typeface="Trebuchet MS"/>
                          <a:cs typeface="Trebuchet MS"/>
                        </a:rPr>
                        <a:t>N</a:t>
                      </a:r>
                      <a:r>
                        <a:rPr sz="2000" b="1" spc="-5" dirty="0">
                          <a:latin typeface="Trebuchet MS"/>
                          <a:cs typeface="Trebuchet MS"/>
                        </a:rPr>
                        <a:t>ee</a:t>
                      </a:r>
                      <a:r>
                        <a:rPr sz="2000" b="1" dirty="0">
                          <a:latin typeface="Trebuchet MS"/>
                          <a:cs typeface="Trebuchet MS"/>
                        </a:rPr>
                        <a:t>ds</a:t>
                      </a:r>
                      <a:r>
                        <a:rPr sz="2000" b="1" spc="-80" dirty="0">
                          <a:latin typeface="Trebuchet MS"/>
                          <a:cs typeface="Trebuchet MS"/>
                        </a:rPr>
                        <a:t> </a:t>
                      </a:r>
                      <a:r>
                        <a:rPr sz="2000" spc="-15" dirty="0">
                          <a:latin typeface="Lucida Sans"/>
                          <a:cs typeface="Lucida Sans"/>
                        </a:rPr>
                        <a:t>t</a:t>
                      </a:r>
                      <a:r>
                        <a:rPr sz="2000" dirty="0">
                          <a:latin typeface="Lucida Sans"/>
                          <a:cs typeface="Lucida Sans"/>
                        </a:rPr>
                        <a:t>o</a:t>
                      </a:r>
                      <a:r>
                        <a:rPr sz="2000" spc="-105" dirty="0">
                          <a:latin typeface="Lucida Sans"/>
                          <a:cs typeface="Lucida Sans"/>
                        </a:rPr>
                        <a:t> </a:t>
                      </a:r>
                      <a:r>
                        <a:rPr sz="2000" spc="-5" dirty="0">
                          <a:latin typeface="Lucida Sans"/>
                          <a:cs typeface="Lucida Sans"/>
                        </a:rPr>
                        <a:t>deli</a:t>
                      </a:r>
                      <a:r>
                        <a:rPr sz="2000" spc="-10" dirty="0">
                          <a:latin typeface="Lucida Sans"/>
                          <a:cs typeface="Lucida Sans"/>
                        </a:rPr>
                        <a:t>v</a:t>
                      </a:r>
                      <a:r>
                        <a:rPr sz="2000" spc="-5" dirty="0">
                          <a:latin typeface="Lucida Sans"/>
                          <a:cs typeface="Lucida Sans"/>
                        </a:rPr>
                        <a:t>e</a:t>
                      </a:r>
                      <a:r>
                        <a:rPr sz="2000" dirty="0">
                          <a:latin typeface="Lucida Sans"/>
                          <a:cs typeface="Lucida Sans"/>
                        </a:rPr>
                        <a:t>r</a:t>
                      </a:r>
                      <a:r>
                        <a:rPr sz="2000" spc="-105" dirty="0">
                          <a:latin typeface="Lucida Sans"/>
                          <a:cs typeface="Lucida Sans"/>
                        </a:rPr>
                        <a:t> </a:t>
                      </a:r>
                      <a:r>
                        <a:rPr sz="2000" spc="-5" dirty="0">
                          <a:latin typeface="Lucida Sans"/>
                          <a:cs typeface="Lucida Sans"/>
                        </a:rPr>
                        <a:t>a</a:t>
                      </a:r>
                      <a:r>
                        <a:rPr sz="2000" dirty="0">
                          <a:latin typeface="Lucida Sans"/>
                          <a:cs typeface="Lucida Sans"/>
                        </a:rPr>
                        <a:t>pps</a:t>
                      </a:r>
                      <a:r>
                        <a:rPr sz="2000" spc="-105" dirty="0">
                          <a:latin typeface="Lucida Sans"/>
                          <a:cs typeface="Lucida Sans"/>
                        </a:rPr>
                        <a:t> </a:t>
                      </a:r>
                      <a:r>
                        <a:rPr sz="2000" spc="-15" dirty="0">
                          <a:latin typeface="Lucida Sans"/>
                          <a:cs typeface="Lucida Sans"/>
                        </a:rPr>
                        <a:t>t</a:t>
                      </a:r>
                      <a:r>
                        <a:rPr sz="2000" dirty="0">
                          <a:latin typeface="Lucida Sans"/>
                          <a:cs typeface="Lucida Sans"/>
                        </a:rPr>
                        <a:t>o</a:t>
                      </a:r>
                      <a:r>
                        <a:rPr sz="2000" spc="-105" dirty="0">
                          <a:latin typeface="Lucida Sans"/>
                          <a:cs typeface="Lucida Sans"/>
                        </a:rPr>
                        <a:t> </a:t>
                      </a:r>
                      <a:r>
                        <a:rPr sz="2000" dirty="0">
                          <a:latin typeface="Lucida Sans"/>
                          <a:cs typeface="Lucida Sans"/>
                        </a:rPr>
                        <a:t>u</a:t>
                      </a:r>
                      <a:r>
                        <a:rPr sz="2000" spc="-5" dirty="0">
                          <a:latin typeface="Lucida Sans"/>
                          <a:cs typeface="Lucida Sans"/>
                        </a:rPr>
                        <a:t>se</a:t>
                      </a:r>
                      <a:r>
                        <a:rPr sz="2000" dirty="0">
                          <a:latin typeface="Lucida Sans"/>
                          <a:cs typeface="Lucida Sans"/>
                        </a:rPr>
                        <a:t>rs</a:t>
                      </a:r>
                      <a:r>
                        <a:rPr sz="2000" spc="-105" dirty="0">
                          <a:latin typeface="Lucida Sans"/>
                          <a:cs typeface="Lucida Sans"/>
                        </a:rPr>
                        <a:t> </a:t>
                      </a:r>
                      <a:r>
                        <a:rPr sz="2000" spc="-5" dirty="0">
                          <a:latin typeface="Lucida Sans"/>
                          <a:cs typeface="Lucida Sans"/>
                        </a:rPr>
                        <a:t>an</a:t>
                      </a:r>
                      <a:r>
                        <a:rPr sz="2000" dirty="0">
                          <a:latin typeface="Lucida Sans"/>
                          <a:cs typeface="Lucida Sans"/>
                        </a:rPr>
                        <a:t>d</a:t>
                      </a:r>
                      <a:r>
                        <a:rPr sz="2000" spc="-105" dirty="0">
                          <a:latin typeface="Lucida Sans"/>
                          <a:cs typeface="Lucida Sans"/>
                        </a:rPr>
                        <a:t> </a:t>
                      </a:r>
                      <a:r>
                        <a:rPr sz="2000" spc="-5" dirty="0">
                          <a:latin typeface="Lucida Sans"/>
                          <a:cs typeface="Lucida Sans"/>
                        </a:rPr>
                        <a:t>a</a:t>
                      </a:r>
                      <a:r>
                        <a:rPr sz="2000" dirty="0">
                          <a:latin typeface="Lucida Sans"/>
                          <a:cs typeface="Lucida Sans"/>
                        </a:rPr>
                        <a:t>cc</a:t>
                      </a:r>
                      <a:r>
                        <a:rPr sz="2000" spc="-5" dirty="0">
                          <a:latin typeface="Lucida Sans"/>
                          <a:cs typeface="Lucida Sans"/>
                        </a:rPr>
                        <a:t>es</a:t>
                      </a:r>
                      <a:r>
                        <a:rPr sz="2000" dirty="0">
                          <a:latin typeface="Lucida Sans"/>
                          <a:cs typeface="Lucida Sans"/>
                        </a:rPr>
                        <a:t>s </a:t>
                      </a:r>
                      <a:r>
                        <a:rPr sz="2000" spc="-5" dirty="0">
                          <a:latin typeface="Lucida Sans"/>
                          <a:cs typeface="Lucida Sans"/>
                        </a:rPr>
                        <a:t>dat</a:t>
                      </a:r>
                      <a:r>
                        <a:rPr sz="2000" dirty="0">
                          <a:latin typeface="Lucida Sans"/>
                          <a:cs typeface="Lucida Sans"/>
                        </a:rPr>
                        <a:t>a</a:t>
                      </a:r>
                      <a:r>
                        <a:rPr sz="2000" spc="-105" dirty="0">
                          <a:latin typeface="Lucida Sans"/>
                          <a:cs typeface="Lucida Sans"/>
                        </a:rPr>
                        <a:t> </a:t>
                      </a:r>
                      <a:r>
                        <a:rPr sz="2000" spc="-5" dirty="0">
                          <a:latin typeface="Lucida Sans"/>
                          <a:cs typeface="Lucida Sans"/>
                        </a:rPr>
                        <a:t>a</a:t>
                      </a:r>
                      <a:r>
                        <a:rPr sz="2000" dirty="0">
                          <a:latin typeface="Lucida Sans"/>
                          <a:cs typeface="Lucida Sans"/>
                        </a:rPr>
                        <a:t>bout</a:t>
                      </a:r>
                      <a:r>
                        <a:rPr sz="2000" spc="-105" dirty="0">
                          <a:latin typeface="Lucida Sans"/>
                          <a:cs typeface="Lucida Sans"/>
                        </a:rPr>
                        <a:t> </a:t>
                      </a:r>
                      <a:r>
                        <a:rPr sz="2000" spc="-5" dirty="0">
                          <a:latin typeface="Lucida Sans"/>
                          <a:cs typeface="Lucida Sans"/>
                        </a:rPr>
                        <a:t>th</a:t>
                      </a:r>
                      <a:r>
                        <a:rPr sz="2000" dirty="0">
                          <a:latin typeface="Lucida Sans"/>
                          <a:cs typeface="Lucida Sans"/>
                        </a:rPr>
                        <a:t>e</a:t>
                      </a:r>
                      <a:r>
                        <a:rPr sz="2000" spc="-105" dirty="0">
                          <a:latin typeface="Lucida Sans"/>
                          <a:cs typeface="Lucida Sans"/>
                        </a:rPr>
                        <a:t> </a:t>
                      </a:r>
                      <a:r>
                        <a:rPr sz="2000" dirty="0">
                          <a:latin typeface="Lucida Sans"/>
                          <a:cs typeface="Lucida Sans"/>
                        </a:rPr>
                        <a:t>bu</a:t>
                      </a:r>
                      <a:r>
                        <a:rPr sz="2000" spc="-5" dirty="0">
                          <a:latin typeface="Lucida Sans"/>
                          <a:cs typeface="Lucida Sans"/>
                        </a:rPr>
                        <a:t>ildin</a:t>
                      </a:r>
                      <a:r>
                        <a:rPr sz="2000" dirty="0">
                          <a:latin typeface="Lucida Sans"/>
                          <a:cs typeface="Lucida Sans"/>
                        </a:rPr>
                        <a:t>g.</a:t>
                      </a:r>
                    </a:p>
                  </a:txBody>
                  <a:tcPr marL="0" marR="0" marT="0" marB="0" anchor="ctr">
                    <a:lnL w="28574">
                      <a:solidFill>
                        <a:srgbClr val="FFFFFF"/>
                      </a:solidFill>
                      <a:prstDash val="solid"/>
                    </a:lnL>
                    <a:lnB w="13659">
                      <a:solidFill>
                        <a:srgbClr val="D0E0E3"/>
                      </a:solidFill>
                      <a:prstDash val="solid"/>
                    </a:lnB>
                    <a:solidFill>
                      <a:srgbClr val="FFF2CC"/>
                    </a:solidFill>
                  </a:tcPr>
                </a:tc>
                <a:extLst>
                  <a:ext uri="{0D108BD9-81ED-4DB2-BD59-A6C34878D82A}">
                    <a16:rowId xmlns:a16="http://schemas.microsoft.com/office/drawing/2014/main" val="10001"/>
                  </a:ext>
                </a:extLst>
              </a:tr>
              <a:tr h="1303509">
                <a:tc vMerge="1">
                  <a:txBody>
                    <a:bodyPr/>
                    <a:lstStyle/>
                    <a:p>
                      <a:endParaRPr/>
                    </a:p>
                  </a:txBody>
                  <a:tcPr marL="0" marR="0" marT="0" marB="0" vert="vert270">
                    <a:lnB w="13623">
                      <a:solidFill>
                        <a:srgbClr val="9FC5E8"/>
                      </a:solidFill>
                      <a:prstDash val="solid"/>
                    </a:lnB>
                    <a:solidFill>
                      <a:srgbClr val="CCCCCC"/>
                    </a:solidFill>
                  </a:tcPr>
                </a:tc>
                <a:tc>
                  <a:txBody>
                    <a:bodyPr/>
                    <a:lstStyle/>
                    <a:p>
                      <a:pPr marL="274955">
                        <a:lnSpc>
                          <a:spcPct val="100000"/>
                        </a:lnSpc>
                      </a:pPr>
                      <a:r>
                        <a:rPr sz="1900" spc="-5" dirty="0">
                          <a:solidFill>
                            <a:srgbClr val="FFFFFF"/>
                          </a:solidFill>
                          <a:latin typeface="Lucida Sans"/>
                          <a:cs typeface="Lucida Sans"/>
                        </a:rPr>
                        <a:t>Data</a:t>
                      </a:r>
                      <a:endParaRPr sz="1900">
                        <a:latin typeface="Lucida Sans"/>
                        <a:cs typeface="Lucida Sans"/>
                      </a:endParaRPr>
                    </a:p>
                  </a:txBody>
                  <a:tcPr marL="0" marR="0" marT="0" marB="0" anchor="ctr">
                    <a:lnT w="13666">
                      <a:solidFill>
                        <a:srgbClr val="A2C4C9"/>
                      </a:solidFill>
                      <a:prstDash val="solid"/>
                    </a:lnT>
                    <a:lnB w="13623">
                      <a:solidFill>
                        <a:srgbClr val="9FC5E8"/>
                      </a:solidFill>
                      <a:prstDash val="solid"/>
                    </a:lnB>
                    <a:solidFill>
                      <a:srgbClr val="A4C2F4"/>
                    </a:solidFill>
                  </a:tcPr>
                </a:tc>
                <a:tc>
                  <a:txBody>
                    <a:bodyPr/>
                    <a:lstStyle/>
                    <a:p>
                      <a:pPr marL="351790" marR="332740" indent="112395">
                        <a:lnSpc>
                          <a:spcPct val="100000"/>
                        </a:lnSpc>
                      </a:pPr>
                      <a:r>
                        <a:rPr sz="2100" spc="-5" dirty="0">
                          <a:latin typeface="Lucida Sans"/>
                          <a:cs typeface="Lucida Sans"/>
                        </a:rPr>
                        <a:t>Th</a:t>
                      </a:r>
                      <a:r>
                        <a:rPr sz="2100" dirty="0">
                          <a:latin typeface="Lucida Sans"/>
                          <a:cs typeface="Lucida Sans"/>
                        </a:rPr>
                        <a:t>e</a:t>
                      </a:r>
                      <a:r>
                        <a:rPr sz="2100" spc="-114" dirty="0">
                          <a:latin typeface="Lucida Sans"/>
                          <a:cs typeface="Lucida Sans"/>
                        </a:rPr>
                        <a:t> </a:t>
                      </a:r>
                      <a:r>
                        <a:rPr sz="2100" spc="-5" dirty="0">
                          <a:latin typeface="Lucida Sans"/>
                          <a:cs typeface="Lucida Sans"/>
                        </a:rPr>
                        <a:t>dat</a:t>
                      </a:r>
                      <a:r>
                        <a:rPr sz="2100" dirty="0">
                          <a:latin typeface="Lucida Sans"/>
                          <a:cs typeface="Lucida Sans"/>
                        </a:rPr>
                        <a:t>a</a:t>
                      </a:r>
                      <a:r>
                        <a:rPr sz="2100" spc="-114" dirty="0">
                          <a:latin typeface="Lucida Sans"/>
                          <a:cs typeface="Lucida Sans"/>
                        </a:rPr>
                        <a:t> </a:t>
                      </a:r>
                      <a:r>
                        <a:rPr sz="2100" spc="-5" dirty="0">
                          <a:latin typeface="Lucida Sans"/>
                          <a:cs typeface="Lucida Sans"/>
                        </a:rPr>
                        <a:t>a</a:t>
                      </a:r>
                      <a:r>
                        <a:rPr sz="2100" dirty="0">
                          <a:latin typeface="Lucida Sans"/>
                          <a:cs typeface="Lucida Sans"/>
                        </a:rPr>
                        <a:t>bout</a:t>
                      </a:r>
                      <a:r>
                        <a:rPr sz="2100" spc="-114" dirty="0">
                          <a:latin typeface="Lucida Sans"/>
                          <a:cs typeface="Lucida Sans"/>
                        </a:rPr>
                        <a:t> </a:t>
                      </a:r>
                      <a:r>
                        <a:rPr sz="2100" spc="-5" dirty="0">
                          <a:latin typeface="Lucida Sans"/>
                          <a:cs typeface="Lucida Sans"/>
                        </a:rPr>
                        <a:t>th</a:t>
                      </a:r>
                      <a:r>
                        <a:rPr sz="2100" dirty="0">
                          <a:latin typeface="Lucida Sans"/>
                          <a:cs typeface="Lucida Sans"/>
                        </a:rPr>
                        <a:t>e</a:t>
                      </a:r>
                      <a:r>
                        <a:rPr sz="2100" spc="-114" dirty="0">
                          <a:latin typeface="Lucida Sans"/>
                          <a:cs typeface="Lucida Sans"/>
                        </a:rPr>
                        <a:t> </a:t>
                      </a:r>
                      <a:r>
                        <a:rPr sz="2100" dirty="0">
                          <a:latin typeface="Lucida Sans"/>
                          <a:cs typeface="Lucida Sans"/>
                        </a:rPr>
                        <a:t>bu</a:t>
                      </a:r>
                      <a:r>
                        <a:rPr sz="2100" spc="-5" dirty="0">
                          <a:latin typeface="Lucida Sans"/>
                          <a:cs typeface="Lucida Sans"/>
                        </a:rPr>
                        <a:t>ildin</a:t>
                      </a:r>
                      <a:r>
                        <a:rPr sz="2100" dirty="0">
                          <a:latin typeface="Lucida Sans"/>
                          <a:cs typeface="Lucida Sans"/>
                        </a:rPr>
                        <a:t>g </a:t>
                      </a:r>
                      <a:r>
                        <a:rPr sz="2100" spc="-15" dirty="0">
                          <a:latin typeface="Lucida Sans"/>
                          <a:cs typeface="Lucida Sans"/>
                        </a:rPr>
                        <a:t>r</a:t>
                      </a:r>
                      <a:r>
                        <a:rPr sz="2100" spc="-5" dirty="0">
                          <a:latin typeface="Lucida Sans"/>
                          <a:cs typeface="Lucida Sans"/>
                        </a:rPr>
                        <a:t>e</a:t>
                      </a:r>
                      <a:r>
                        <a:rPr sz="2100" dirty="0">
                          <a:latin typeface="Lucida Sans"/>
                          <a:cs typeface="Lucida Sans"/>
                        </a:rPr>
                        <a:t>g</a:t>
                      </a:r>
                      <a:r>
                        <a:rPr sz="2100" spc="-5" dirty="0">
                          <a:latin typeface="Lucida Sans"/>
                          <a:cs typeface="Lucida Sans"/>
                        </a:rPr>
                        <a:t>a</a:t>
                      </a:r>
                      <a:r>
                        <a:rPr sz="2100" spc="-15" dirty="0">
                          <a:latin typeface="Lucida Sans"/>
                          <a:cs typeface="Lucida Sans"/>
                        </a:rPr>
                        <a:t>r</a:t>
                      </a:r>
                      <a:r>
                        <a:rPr sz="2100" spc="-5" dirty="0">
                          <a:latin typeface="Lucida Sans"/>
                          <a:cs typeface="Lucida Sans"/>
                        </a:rPr>
                        <a:t>dles</a:t>
                      </a:r>
                      <a:r>
                        <a:rPr sz="2100" dirty="0">
                          <a:latin typeface="Lucida Sans"/>
                          <a:cs typeface="Lucida Sans"/>
                        </a:rPr>
                        <a:t>s</a:t>
                      </a:r>
                      <a:r>
                        <a:rPr sz="2100" spc="-114" dirty="0">
                          <a:latin typeface="Lucida Sans"/>
                          <a:cs typeface="Lucida Sans"/>
                        </a:rPr>
                        <a:t> </a:t>
                      </a:r>
                      <a:r>
                        <a:rPr sz="2100" dirty="0">
                          <a:latin typeface="Lucida Sans"/>
                          <a:cs typeface="Lucida Sans"/>
                        </a:rPr>
                        <a:t>w</a:t>
                      </a:r>
                      <a:r>
                        <a:rPr sz="2100" spc="-5" dirty="0">
                          <a:latin typeface="Lucida Sans"/>
                          <a:cs typeface="Lucida Sans"/>
                        </a:rPr>
                        <a:t>he</a:t>
                      </a:r>
                      <a:r>
                        <a:rPr sz="2100" spc="-15" dirty="0">
                          <a:latin typeface="Lucida Sans"/>
                          <a:cs typeface="Lucida Sans"/>
                        </a:rPr>
                        <a:t>r</a:t>
                      </a:r>
                      <a:r>
                        <a:rPr sz="2100" dirty="0">
                          <a:latin typeface="Lucida Sans"/>
                          <a:cs typeface="Lucida Sans"/>
                        </a:rPr>
                        <a:t>e</a:t>
                      </a:r>
                      <a:r>
                        <a:rPr sz="2100" spc="-114" dirty="0">
                          <a:latin typeface="Lucida Sans"/>
                          <a:cs typeface="Lucida Sans"/>
                        </a:rPr>
                        <a:t> </a:t>
                      </a:r>
                      <a:r>
                        <a:rPr sz="2100" spc="-5" dirty="0">
                          <a:latin typeface="Lucida Sans"/>
                          <a:cs typeface="Lucida Sans"/>
                        </a:rPr>
                        <a:t>i</a:t>
                      </a:r>
                      <a:r>
                        <a:rPr sz="2100" dirty="0">
                          <a:latin typeface="Lucida Sans"/>
                          <a:cs typeface="Lucida Sans"/>
                        </a:rPr>
                        <a:t>t</a:t>
                      </a:r>
                      <a:r>
                        <a:rPr sz="2100" spc="-114" dirty="0">
                          <a:latin typeface="Lucida Sans"/>
                          <a:cs typeface="Lucida Sans"/>
                        </a:rPr>
                        <a:t> </a:t>
                      </a:r>
                      <a:r>
                        <a:rPr sz="2100" spc="-5" dirty="0">
                          <a:latin typeface="Lucida Sans"/>
                          <a:cs typeface="Lucida Sans"/>
                        </a:rPr>
                        <a:t>i</a:t>
                      </a:r>
                      <a:r>
                        <a:rPr sz="2100" dirty="0">
                          <a:latin typeface="Lucida Sans"/>
                          <a:cs typeface="Lucida Sans"/>
                        </a:rPr>
                        <a:t>s</a:t>
                      </a:r>
                      <a:r>
                        <a:rPr sz="2100" spc="-114" dirty="0">
                          <a:latin typeface="Lucida Sans"/>
                          <a:cs typeface="Lucida Sans"/>
                        </a:rPr>
                        <a:t> </a:t>
                      </a:r>
                      <a:r>
                        <a:rPr sz="2100" spc="-5" dirty="0">
                          <a:latin typeface="Lucida Sans"/>
                          <a:cs typeface="Lucida Sans"/>
                        </a:rPr>
                        <a:t>l</a:t>
                      </a:r>
                      <a:r>
                        <a:rPr sz="2100" dirty="0">
                          <a:latin typeface="Lucida Sans"/>
                          <a:cs typeface="Lucida Sans"/>
                        </a:rPr>
                        <a:t>oc</a:t>
                      </a:r>
                      <a:r>
                        <a:rPr sz="2100" spc="-5" dirty="0">
                          <a:latin typeface="Lucida Sans"/>
                          <a:cs typeface="Lucida Sans"/>
                        </a:rPr>
                        <a:t>ated</a:t>
                      </a:r>
                      <a:r>
                        <a:rPr sz="2100" dirty="0">
                          <a:latin typeface="Lucida Sans"/>
                          <a:cs typeface="Lucida Sans"/>
                        </a:rPr>
                        <a:t>.</a:t>
                      </a:r>
                      <a:endParaRPr sz="2100">
                        <a:latin typeface="Lucida Sans"/>
                        <a:cs typeface="Lucida Sans"/>
                      </a:endParaRPr>
                    </a:p>
                  </a:txBody>
                  <a:tcPr marL="0" marR="0" marT="0" marB="0" anchor="ctr">
                    <a:lnR w="28574">
                      <a:solidFill>
                        <a:srgbClr val="FFFFFF"/>
                      </a:solidFill>
                      <a:prstDash val="solid"/>
                    </a:lnR>
                    <a:lnT w="13659">
                      <a:solidFill>
                        <a:srgbClr val="D0E0E3"/>
                      </a:solidFill>
                      <a:prstDash val="solid"/>
                    </a:lnT>
                    <a:lnB w="13613">
                      <a:solidFill>
                        <a:srgbClr val="CFE2F3"/>
                      </a:solidFill>
                      <a:prstDash val="solid"/>
                    </a:lnB>
                    <a:solidFill>
                      <a:srgbClr val="C9DAF8"/>
                    </a:solidFill>
                  </a:tcPr>
                </a:tc>
                <a:tc>
                  <a:txBody>
                    <a:bodyPr/>
                    <a:lstStyle/>
                    <a:p>
                      <a:pPr marL="379730" marR="217170" indent="-172720">
                        <a:lnSpc>
                          <a:spcPct val="100000"/>
                        </a:lnSpc>
                      </a:pPr>
                      <a:r>
                        <a:rPr sz="2000" b="1" dirty="0">
                          <a:latin typeface="Trebuchet MS"/>
                          <a:cs typeface="Trebuchet MS"/>
                        </a:rPr>
                        <a:t>N</a:t>
                      </a:r>
                      <a:r>
                        <a:rPr sz="2000" b="1" spc="-5" dirty="0">
                          <a:latin typeface="Trebuchet MS"/>
                          <a:cs typeface="Trebuchet MS"/>
                        </a:rPr>
                        <a:t>ee</a:t>
                      </a:r>
                      <a:r>
                        <a:rPr sz="2000" b="1" dirty="0">
                          <a:latin typeface="Trebuchet MS"/>
                          <a:cs typeface="Trebuchet MS"/>
                        </a:rPr>
                        <a:t>d</a:t>
                      </a:r>
                      <a:r>
                        <a:rPr sz="2000" b="1" spc="-80" dirty="0">
                          <a:latin typeface="Trebuchet MS"/>
                          <a:cs typeface="Trebuchet MS"/>
                        </a:rPr>
                        <a:t> </a:t>
                      </a:r>
                      <a:r>
                        <a:rPr sz="2000" spc="-15" dirty="0">
                          <a:latin typeface="Lucida Sans"/>
                          <a:cs typeface="Lucida Sans"/>
                        </a:rPr>
                        <a:t>t</a:t>
                      </a:r>
                      <a:r>
                        <a:rPr sz="2000" dirty="0">
                          <a:latin typeface="Lucida Sans"/>
                          <a:cs typeface="Lucida Sans"/>
                        </a:rPr>
                        <a:t>o</a:t>
                      </a:r>
                      <a:r>
                        <a:rPr sz="2000" spc="-105" dirty="0">
                          <a:latin typeface="Lucida Sans"/>
                          <a:cs typeface="Lucida Sans"/>
                        </a:rPr>
                        <a:t> </a:t>
                      </a:r>
                      <a:r>
                        <a:rPr sz="2000" spc="-5" dirty="0">
                          <a:latin typeface="Lucida Sans"/>
                          <a:cs typeface="Lucida Sans"/>
                        </a:rPr>
                        <a:t>se</a:t>
                      </a:r>
                      <a:r>
                        <a:rPr sz="2000" dirty="0">
                          <a:latin typeface="Lucida Sans"/>
                          <a:cs typeface="Lucida Sans"/>
                        </a:rPr>
                        <a:t>cu</a:t>
                      </a:r>
                      <a:r>
                        <a:rPr sz="2000" spc="-15" dirty="0">
                          <a:latin typeface="Lucida Sans"/>
                          <a:cs typeface="Lucida Sans"/>
                        </a:rPr>
                        <a:t>r</a:t>
                      </a:r>
                      <a:r>
                        <a:rPr sz="2000" spc="-5" dirty="0">
                          <a:latin typeface="Lucida Sans"/>
                          <a:cs typeface="Lucida Sans"/>
                        </a:rPr>
                        <a:t>el</a:t>
                      </a:r>
                      <a:r>
                        <a:rPr sz="2000" dirty="0">
                          <a:latin typeface="Lucida Sans"/>
                          <a:cs typeface="Lucida Sans"/>
                        </a:rPr>
                        <a:t>y</a:t>
                      </a:r>
                      <a:r>
                        <a:rPr sz="2000" spc="-105" dirty="0">
                          <a:latin typeface="Lucida Sans"/>
                          <a:cs typeface="Lucida Sans"/>
                        </a:rPr>
                        <a:t> </a:t>
                      </a:r>
                      <a:r>
                        <a:rPr sz="2000" dirty="0">
                          <a:latin typeface="Lucida Sans"/>
                          <a:cs typeface="Lucida Sans"/>
                        </a:rPr>
                        <a:t>g</a:t>
                      </a:r>
                      <a:r>
                        <a:rPr sz="2000" spc="-5" dirty="0">
                          <a:latin typeface="Lucida Sans"/>
                          <a:cs typeface="Lucida Sans"/>
                        </a:rPr>
                        <a:t>athe</a:t>
                      </a:r>
                      <a:r>
                        <a:rPr sz="2000" spc="-90" dirty="0">
                          <a:latin typeface="Lucida Sans"/>
                          <a:cs typeface="Lucida Sans"/>
                        </a:rPr>
                        <a:t>r</a:t>
                      </a:r>
                      <a:r>
                        <a:rPr sz="2000" dirty="0">
                          <a:latin typeface="Lucida Sans"/>
                          <a:cs typeface="Lucida Sans"/>
                        </a:rPr>
                        <a:t>,</a:t>
                      </a:r>
                      <a:r>
                        <a:rPr sz="2000" spc="-105" dirty="0">
                          <a:latin typeface="Lucida Sans"/>
                          <a:cs typeface="Lucida Sans"/>
                        </a:rPr>
                        <a:t> </a:t>
                      </a:r>
                      <a:r>
                        <a:rPr sz="2000" spc="-5" dirty="0">
                          <a:latin typeface="Lucida Sans"/>
                          <a:cs typeface="Lucida Sans"/>
                        </a:rPr>
                        <a:t>s</a:t>
                      </a:r>
                      <a:r>
                        <a:rPr sz="2000" spc="-15" dirty="0">
                          <a:latin typeface="Lucida Sans"/>
                          <a:cs typeface="Lucida Sans"/>
                        </a:rPr>
                        <a:t>t</a:t>
                      </a:r>
                      <a:r>
                        <a:rPr sz="2000" dirty="0">
                          <a:latin typeface="Lucida Sans"/>
                          <a:cs typeface="Lucida Sans"/>
                        </a:rPr>
                        <a:t>o</a:t>
                      </a:r>
                      <a:r>
                        <a:rPr sz="2000" spc="-15" dirty="0">
                          <a:latin typeface="Lucida Sans"/>
                          <a:cs typeface="Lucida Sans"/>
                        </a:rPr>
                        <a:t>r</a:t>
                      </a:r>
                      <a:r>
                        <a:rPr sz="2000" dirty="0">
                          <a:latin typeface="Lucida Sans"/>
                          <a:cs typeface="Lucida Sans"/>
                        </a:rPr>
                        <a:t>e</a:t>
                      </a:r>
                      <a:r>
                        <a:rPr sz="2000" spc="-105" dirty="0">
                          <a:latin typeface="Lucida Sans"/>
                          <a:cs typeface="Lucida Sans"/>
                        </a:rPr>
                        <a:t> </a:t>
                      </a:r>
                      <a:r>
                        <a:rPr sz="2000" spc="-5" dirty="0">
                          <a:latin typeface="Lucida Sans"/>
                          <a:cs typeface="Lucida Sans"/>
                        </a:rPr>
                        <a:t>an</a:t>
                      </a:r>
                      <a:r>
                        <a:rPr sz="2000" dirty="0">
                          <a:latin typeface="Lucida Sans"/>
                          <a:cs typeface="Lucida Sans"/>
                        </a:rPr>
                        <a:t>d</a:t>
                      </a:r>
                      <a:r>
                        <a:rPr sz="2000" spc="-105" dirty="0">
                          <a:latin typeface="Lucida Sans"/>
                          <a:cs typeface="Lucida Sans"/>
                        </a:rPr>
                        <a:t> </a:t>
                      </a:r>
                      <a:r>
                        <a:rPr sz="2000" dirty="0">
                          <a:latin typeface="Lucida Sans"/>
                          <a:cs typeface="Lucida Sans"/>
                        </a:rPr>
                        <a:t>m</a:t>
                      </a:r>
                      <a:r>
                        <a:rPr sz="2000" spc="-5" dirty="0">
                          <a:latin typeface="Lucida Sans"/>
                          <a:cs typeface="Lucida Sans"/>
                        </a:rPr>
                        <a:t>a</a:t>
                      </a:r>
                      <a:r>
                        <a:rPr sz="2000" spc="-15" dirty="0">
                          <a:latin typeface="Lucida Sans"/>
                          <a:cs typeface="Lucida Sans"/>
                        </a:rPr>
                        <a:t>k</a:t>
                      </a:r>
                      <a:r>
                        <a:rPr sz="2000" dirty="0">
                          <a:latin typeface="Lucida Sans"/>
                          <a:cs typeface="Lucida Sans"/>
                        </a:rPr>
                        <a:t>e </a:t>
                      </a:r>
                      <a:r>
                        <a:rPr sz="2000" spc="-15" dirty="0">
                          <a:latin typeface="Lucida Sans"/>
                          <a:cs typeface="Lucida Sans"/>
                        </a:rPr>
                        <a:t>av</a:t>
                      </a:r>
                      <a:r>
                        <a:rPr sz="2000" spc="-5" dirty="0">
                          <a:latin typeface="Lucida Sans"/>
                          <a:cs typeface="Lucida Sans"/>
                        </a:rPr>
                        <a:t>aila</a:t>
                      </a:r>
                      <a:r>
                        <a:rPr sz="2000" dirty="0">
                          <a:latin typeface="Lucida Sans"/>
                          <a:cs typeface="Lucida Sans"/>
                        </a:rPr>
                        <a:t>b</a:t>
                      </a:r>
                      <a:r>
                        <a:rPr sz="2000" spc="-5" dirty="0">
                          <a:latin typeface="Lucida Sans"/>
                          <a:cs typeface="Lucida Sans"/>
                        </a:rPr>
                        <a:t>l</a:t>
                      </a:r>
                      <a:r>
                        <a:rPr sz="2000" dirty="0">
                          <a:latin typeface="Lucida Sans"/>
                          <a:cs typeface="Lucida Sans"/>
                        </a:rPr>
                        <a:t>e</a:t>
                      </a:r>
                      <a:r>
                        <a:rPr sz="2000" spc="-105" dirty="0">
                          <a:latin typeface="Lucida Sans"/>
                          <a:cs typeface="Lucida Sans"/>
                        </a:rPr>
                        <a:t> </a:t>
                      </a:r>
                      <a:r>
                        <a:rPr sz="2000" dirty="0">
                          <a:latin typeface="Lucida Sans"/>
                          <a:cs typeface="Lucida Sans"/>
                        </a:rPr>
                        <a:t>for</a:t>
                      </a:r>
                      <a:r>
                        <a:rPr sz="2000" spc="-105" dirty="0">
                          <a:latin typeface="Lucida Sans"/>
                          <a:cs typeface="Lucida Sans"/>
                        </a:rPr>
                        <a:t> </a:t>
                      </a:r>
                      <a:r>
                        <a:rPr sz="2000" spc="-5" dirty="0">
                          <a:latin typeface="Lucida Sans"/>
                          <a:cs typeface="Lucida Sans"/>
                        </a:rPr>
                        <a:t>a</a:t>
                      </a:r>
                      <a:r>
                        <a:rPr sz="2000" dirty="0">
                          <a:latin typeface="Lucida Sans"/>
                          <a:cs typeface="Lucida Sans"/>
                        </a:rPr>
                        <a:t>pp</a:t>
                      </a:r>
                      <a:r>
                        <a:rPr sz="2000" spc="-5" dirty="0">
                          <a:latin typeface="Lucida Sans"/>
                          <a:cs typeface="Lucida Sans"/>
                        </a:rPr>
                        <a:t>li</a:t>
                      </a:r>
                      <a:r>
                        <a:rPr sz="2000" dirty="0">
                          <a:latin typeface="Lucida Sans"/>
                          <a:cs typeface="Lucida Sans"/>
                        </a:rPr>
                        <a:t>c</a:t>
                      </a:r>
                      <a:r>
                        <a:rPr sz="2000" spc="-5" dirty="0">
                          <a:latin typeface="Lucida Sans"/>
                          <a:cs typeface="Lucida Sans"/>
                        </a:rPr>
                        <a:t>ati</a:t>
                      </a:r>
                      <a:r>
                        <a:rPr sz="2000" dirty="0">
                          <a:latin typeface="Lucida Sans"/>
                          <a:cs typeface="Lucida Sans"/>
                        </a:rPr>
                        <a:t>o</a:t>
                      </a:r>
                      <a:r>
                        <a:rPr sz="2000" spc="-5" dirty="0">
                          <a:latin typeface="Lucida Sans"/>
                          <a:cs typeface="Lucida Sans"/>
                        </a:rPr>
                        <a:t>n</a:t>
                      </a:r>
                      <a:r>
                        <a:rPr sz="2000" dirty="0">
                          <a:latin typeface="Lucida Sans"/>
                          <a:cs typeface="Lucida Sans"/>
                        </a:rPr>
                        <a:t>s</a:t>
                      </a:r>
                      <a:r>
                        <a:rPr sz="2000" spc="-105" dirty="0">
                          <a:latin typeface="Lucida Sans"/>
                          <a:cs typeface="Lucida Sans"/>
                        </a:rPr>
                        <a:t> </a:t>
                      </a:r>
                      <a:r>
                        <a:rPr sz="2000" spc="-5" dirty="0">
                          <a:latin typeface="Lucida Sans"/>
                          <a:cs typeface="Lucida Sans"/>
                        </a:rPr>
                        <a:t>an</a:t>
                      </a:r>
                      <a:r>
                        <a:rPr sz="2000" dirty="0">
                          <a:latin typeface="Lucida Sans"/>
                          <a:cs typeface="Lucida Sans"/>
                        </a:rPr>
                        <a:t>d</a:t>
                      </a:r>
                      <a:r>
                        <a:rPr sz="2000" spc="-105" dirty="0">
                          <a:latin typeface="Lucida Sans"/>
                          <a:cs typeface="Lucida Sans"/>
                        </a:rPr>
                        <a:t> </a:t>
                      </a:r>
                      <a:r>
                        <a:rPr sz="2000" dirty="0">
                          <a:latin typeface="Lucida Sans"/>
                          <a:cs typeface="Lucida Sans"/>
                        </a:rPr>
                        <a:t>u</a:t>
                      </a:r>
                      <a:r>
                        <a:rPr sz="2000" spc="-5" dirty="0">
                          <a:latin typeface="Lucida Sans"/>
                          <a:cs typeface="Lucida Sans"/>
                        </a:rPr>
                        <a:t>se</a:t>
                      </a:r>
                      <a:r>
                        <a:rPr sz="2000" dirty="0">
                          <a:latin typeface="Lucida Sans"/>
                          <a:cs typeface="Lucida Sans"/>
                        </a:rPr>
                        <a:t>r</a:t>
                      </a:r>
                      <a:r>
                        <a:rPr sz="2000" spc="-5" dirty="0">
                          <a:latin typeface="Lucida Sans"/>
                          <a:cs typeface="Lucida Sans"/>
                        </a:rPr>
                        <a:t>s</a:t>
                      </a:r>
                      <a:r>
                        <a:rPr sz="2000" dirty="0">
                          <a:latin typeface="Lucida Sans"/>
                          <a:cs typeface="Lucida Sans"/>
                        </a:rPr>
                        <a:t>.</a:t>
                      </a:r>
                    </a:p>
                  </a:txBody>
                  <a:tcPr marL="0" marR="0" marT="0" marB="0" anchor="ctr">
                    <a:lnL w="28574">
                      <a:solidFill>
                        <a:srgbClr val="FFFFFF"/>
                      </a:solidFill>
                      <a:prstDash val="solid"/>
                    </a:lnL>
                    <a:lnT w="13659">
                      <a:solidFill>
                        <a:srgbClr val="D0E0E3"/>
                      </a:solidFill>
                      <a:prstDash val="solid"/>
                    </a:lnT>
                    <a:lnB w="13613">
                      <a:solidFill>
                        <a:srgbClr val="CFE2F3"/>
                      </a:solidFill>
                      <a:prstDash val="solid"/>
                    </a:lnB>
                    <a:solidFill>
                      <a:srgbClr val="C9DAF8"/>
                    </a:solidFill>
                  </a:tcPr>
                </a:tc>
                <a:extLst>
                  <a:ext uri="{0D108BD9-81ED-4DB2-BD59-A6C34878D82A}">
                    <a16:rowId xmlns:a16="http://schemas.microsoft.com/office/drawing/2014/main" val="10002"/>
                  </a:ext>
                </a:extLst>
              </a:tr>
              <a:tr h="1294340">
                <a:tc gridSpan="2">
                  <a:txBody>
                    <a:bodyPr/>
                    <a:lstStyle/>
                    <a:p>
                      <a:pPr marL="330835">
                        <a:lnSpc>
                          <a:spcPct val="100000"/>
                        </a:lnSpc>
                      </a:pPr>
                      <a:r>
                        <a:rPr sz="1900" spc="-5" dirty="0">
                          <a:solidFill>
                            <a:srgbClr val="FFFFFF"/>
                          </a:solidFill>
                          <a:latin typeface="Lucida Sans"/>
                          <a:cs typeface="Lucida Sans"/>
                        </a:rPr>
                        <a:t>B</a:t>
                      </a:r>
                      <a:r>
                        <a:rPr sz="1900" dirty="0">
                          <a:solidFill>
                            <a:srgbClr val="FFFFFF"/>
                          </a:solidFill>
                          <a:latin typeface="Lucida Sans"/>
                          <a:cs typeface="Lucida Sans"/>
                        </a:rPr>
                        <a:t>u</a:t>
                      </a:r>
                      <a:r>
                        <a:rPr sz="1900" spc="-5" dirty="0">
                          <a:solidFill>
                            <a:srgbClr val="FFFFFF"/>
                          </a:solidFill>
                          <a:latin typeface="Lucida Sans"/>
                          <a:cs typeface="Lucida Sans"/>
                        </a:rPr>
                        <a:t>ildin</a:t>
                      </a:r>
                      <a:r>
                        <a:rPr sz="1900" dirty="0">
                          <a:solidFill>
                            <a:srgbClr val="FFFFFF"/>
                          </a:solidFill>
                          <a:latin typeface="Lucida Sans"/>
                          <a:cs typeface="Lucida Sans"/>
                        </a:rPr>
                        <a:t>g</a:t>
                      </a:r>
                      <a:endParaRPr sz="1900">
                        <a:latin typeface="Lucida Sans"/>
                        <a:cs typeface="Lucida Sans"/>
                      </a:endParaRPr>
                    </a:p>
                  </a:txBody>
                  <a:tcPr marL="0" marR="0" marT="0" marB="0" anchor="ctr">
                    <a:lnT w="13623">
                      <a:solidFill>
                        <a:srgbClr val="9FC5E8"/>
                      </a:solidFill>
                      <a:prstDash val="solid"/>
                    </a:lnT>
                    <a:solidFill>
                      <a:srgbClr val="B4A7D6"/>
                    </a:solidFill>
                  </a:tcPr>
                </a:tc>
                <a:tc hMerge="1">
                  <a:txBody>
                    <a:bodyPr/>
                    <a:lstStyle/>
                    <a:p>
                      <a:endParaRPr/>
                    </a:p>
                  </a:txBody>
                  <a:tcPr marL="0" marR="0" marT="0" marB="0"/>
                </a:tc>
                <a:tc>
                  <a:txBody>
                    <a:bodyPr/>
                    <a:lstStyle/>
                    <a:p>
                      <a:pPr marL="745490" marR="260350" indent="-466725">
                        <a:lnSpc>
                          <a:spcPct val="100000"/>
                        </a:lnSpc>
                      </a:pPr>
                      <a:r>
                        <a:rPr sz="2100" spc="-5" dirty="0">
                          <a:latin typeface="Lucida Sans"/>
                          <a:cs typeface="Lucida Sans"/>
                        </a:rPr>
                        <a:t>Th</a:t>
                      </a:r>
                      <a:r>
                        <a:rPr sz="2100" dirty="0">
                          <a:latin typeface="Lucida Sans"/>
                          <a:cs typeface="Lucida Sans"/>
                        </a:rPr>
                        <a:t>e</a:t>
                      </a:r>
                      <a:r>
                        <a:rPr sz="2100" spc="-114" dirty="0">
                          <a:latin typeface="Lucida Sans"/>
                          <a:cs typeface="Lucida Sans"/>
                        </a:rPr>
                        <a:t> </a:t>
                      </a:r>
                      <a:r>
                        <a:rPr sz="2100" dirty="0">
                          <a:latin typeface="Lucida Sans"/>
                          <a:cs typeface="Lucida Sans"/>
                        </a:rPr>
                        <a:t>bu</a:t>
                      </a:r>
                      <a:r>
                        <a:rPr sz="2100" spc="-5" dirty="0">
                          <a:latin typeface="Lucida Sans"/>
                          <a:cs typeface="Lucida Sans"/>
                        </a:rPr>
                        <a:t>ildin</a:t>
                      </a:r>
                      <a:r>
                        <a:rPr sz="2100" dirty="0">
                          <a:latin typeface="Lucida Sans"/>
                          <a:cs typeface="Lucida Sans"/>
                        </a:rPr>
                        <a:t>g</a:t>
                      </a:r>
                      <a:r>
                        <a:rPr sz="2100" spc="-114" dirty="0">
                          <a:latin typeface="Lucida Sans"/>
                          <a:cs typeface="Lucida Sans"/>
                        </a:rPr>
                        <a:t> </a:t>
                      </a:r>
                      <a:r>
                        <a:rPr sz="2100" spc="-5" dirty="0">
                          <a:latin typeface="Lucida Sans"/>
                          <a:cs typeface="Lucida Sans"/>
                        </a:rPr>
                        <a:t>an</a:t>
                      </a:r>
                      <a:r>
                        <a:rPr sz="2100" dirty="0">
                          <a:latin typeface="Lucida Sans"/>
                          <a:cs typeface="Lucida Sans"/>
                        </a:rPr>
                        <a:t>d</a:t>
                      </a:r>
                      <a:r>
                        <a:rPr sz="2100" spc="-114" dirty="0">
                          <a:latin typeface="Lucida Sans"/>
                          <a:cs typeface="Lucida Sans"/>
                        </a:rPr>
                        <a:t> </a:t>
                      </a:r>
                      <a:r>
                        <a:rPr sz="2100" spc="-5" dirty="0">
                          <a:latin typeface="Lucida Sans"/>
                          <a:cs typeface="Lucida Sans"/>
                        </a:rPr>
                        <a:t>it</a:t>
                      </a:r>
                      <a:r>
                        <a:rPr sz="2100" dirty="0">
                          <a:latin typeface="Lucida Sans"/>
                          <a:cs typeface="Lucida Sans"/>
                        </a:rPr>
                        <a:t>s</a:t>
                      </a:r>
                      <a:r>
                        <a:rPr sz="2100" spc="-114" dirty="0">
                          <a:latin typeface="Lucida Sans"/>
                          <a:cs typeface="Lucida Sans"/>
                        </a:rPr>
                        <a:t> </a:t>
                      </a:r>
                      <a:r>
                        <a:rPr sz="2100" dirty="0">
                          <a:latin typeface="Lucida Sans"/>
                          <a:cs typeface="Lucida Sans"/>
                        </a:rPr>
                        <a:t>co</a:t>
                      </a:r>
                      <a:r>
                        <a:rPr sz="2100" spc="-5" dirty="0">
                          <a:latin typeface="Lucida Sans"/>
                          <a:cs typeface="Lucida Sans"/>
                        </a:rPr>
                        <a:t>nt</a:t>
                      </a:r>
                      <a:r>
                        <a:rPr sz="2100" spc="-15" dirty="0">
                          <a:latin typeface="Lucida Sans"/>
                          <a:cs typeface="Lucida Sans"/>
                        </a:rPr>
                        <a:t>r</a:t>
                      </a:r>
                      <a:r>
                        <a:rPr sz="2100" dirty="0">
                          <a:latin typeface="Lucida Sans"/>
                          <a:cs typeface="Lucida Sans"/>
                        </a:rPr>
                        <a:t>ol</a:t>
                      </a:r>
                      <a:r>
                        <a:rPr sz="2100" spc="-114" dirty="0">
                          <a:latin typeface="Lucida Sans"/>
                          <a:cs typeface="Lucida Sans"/>
                        </a:rPr>
                        <a:t> </a:t>
                      </a:r>
                      <a:r>
                        <a:rPr sz="2100" spc="-5" dirty="0">
                          <a:latin typeface="Lucida Sans"/>
                          <a:cs typeface="Lucida Sans"/>
                        </a:rPr>
                        <a:t>an</a:t>
                      </a:r>
                      <a:r>
                        <a:rPr sz="2100" dirty="0">
                          <a:latin typeface="Lucida Sans"/>
                          <a:cs typeface="Lucida Sans"/>
                        </a:rPr>
                        <a:t>d </a:t>
                      </a:r>
                      <a:r>
                        <a:rPr sz="2100" spc="-5" dirty="0">
                          <a:latin typeface="Lucida Sans"/>
                          <a:cs typeface="Lucida Sans"/>
                        </a:rPr>
                        <a:t>a</a:t>
                      </a:r>
                      <a:r>
                        <a:rPr sz="2100" dirty="0">
                          <a:latin typeface="Lucida Sans"/>
                          <a:cs typeface="Lucida Sans"/>
                        </a:rPr>
                        <a:t>u</a:t>
                      </a:r>
                      <a:r>
                        <a:rPr sz="2100" spc="-20" dirty="0">
                          <a:latin typeface="Lucida Sans"/>
                          <a:cs typeface="Lucida Sans"/>
                        </a:rPr>
                        <a:t>t</a:t>
                      </a:r>
                      <a:r>
                        <a:rPr sz="2100" dirty="0">
                          <a:latin typeface="Lucida Sans"/>
                          <a:cs typeface="Lucida Sans"/>
                        </a:rPr>
                        <a:t>om</a:t>
                      </a:r>
                      <a:r>
                        <a:rPr sz="2100" spc="-5" dirty="0">
                          <a:latin typeface="Lucida Sans"/>
                          <a:cs typeface="Lucida Sans"/>
                        </a:rPr>
                        <a:t>ati</a:t>
                      </a:r>
                      <a:r>
                        <a:rPr sz="2100" dirty="0">
                          <a:latin typeface="Lucida Sans"/>
                          <a:cs typeface="Lucida Sans"/>
                        </a:rPr>
                        <a:t>on</a:t>
                      </a:r>
                      <a:r>
                        <a:rPr sz="2100" spc="-114" dirty="0">
                          <a:latin typeface="Lucida Sans"/>
                          <a:cs typeface="Lucida Sans"/>
                        </a:rPr>
                        <a:t> </a:t>
                      </a:r>
                      <a:r>
                        <a:rPr sz="2100" spc="-5" dirty="0">
                          <a:latin typeface="Lucida Sans"/>
                          <a:cs typeface="Lucida Sans"/>
                        </a:rPr>
                        <a:t>s</a:t>
                      </a:r>
                      <a:r>
                        <a:rPr sz="2100" dirty="0">
                          <a:latin typeface="Lucida Sans"/>
                          <a:cs typeface="Lucida Sans"/>
                        </a:rPr>
                        <a:t>y</a:t>
                      </a:r>
                      <a:r>
                        <a:rPr sz="2100" spc="-5" dirty="0">
                          <a:latin typeface="Lucida Sans"/>
                          <a:cs typeface="Lucida Sans"/>
                        </a:rPr>
                        <a:t>ste</a:t>
                      </a:r>
                      <a:r>
                        <a:rPr sz="2100" dirty="0">
                          <a:latin typeface="Lucida Sans"/>
                          <a:cs typeface="Lucida Sans"/>
                        </a:rPr>
                        <a:t>m</a:t>
                      </a:r>
                      <a:r>
                        <a:rPr sz="2100" spc="-5" dirty="0">
                          <a:latin typeface="Lucida Sans"/>
                          <a:cs typeface="Lucida Sans"/>
                        </a:rPr>
                        <a:t>s</a:t>
                      </a:r>
                      <a:r>
                        <a:rPr sz="2100" dirty="0">
                          <a:latin typeface="Lucida Sans"/>
                          <a:cs typeface="Lucida Sans"/>
                        </a:rPr>
                        <a:t>.</a:t>
                      </a:r>
                    </a:p>
                  </a:txBody>
                  <a:tcPr marL="0" marR="0" marT="0" marB="0" anchor="ctr">
                    <a:lnR w="28574">
                      <a:solidFill>
                        <a:srgbClr val="FFFFFF"/>
                      </a:solidFill>
                      <a:prstDash val="solid"/>
                    </a:lnR>
                    <a:lnT w="13613">
                      <a:solidFill>
                        <a:srgbClr val="CFE2F3"/>
                      </a:solidFill>
                      <a:prstDash val="solid"/>
                    </a:lnT>
                    <a:solidFill>
                      <a:srgbClr val="D9D2E9"/>
                    </a:solidFill>
                  </a:tcPr>
                </a:tc>
                <a:tc>
                  <a:txBody>
                    <a:bodyPr/>
                    <a:lstStyle/>
                    <a:p>
                      <a:pPr marL="746760">
                        <a:lnSpc>
                          <a:spcPct val="100000"/>
                        </a:lnSpc>
                      </a:pPr>
                      <a:r>
                        <a:rPr sz="2000" b="1" dirty="0">
                          <a:latin typeface="Trebuchet MS"/>
                          <a:cs typeface="Trebuchet MS"/>
                        </a:rPr>
                        <a:t>N</a:t>
                      </a:r>
                      <a:r>
                        <a:rPr sz="2000" b="1" spc="-5" dirty="0">
                          <a:latin typeface="Trebuchet MS"/>
                          <a:cs typeface="Trebuchet MS"/>
                        </a:rPr>
                        <a:t>ee</a:t>
                      </a:r>
                      <a:r>
                        <a:rPr sz="2000" b="1" dirty="0">
                          <a:latin typeface="Trebuchet MS"/>
                          <a:cs typeface="Trebuchet MS"/>
                        </a:rPr>
                        <a:t>ds</a:t>
                      </a:r>
                      <a:r>
                        <a:rPr sz="2000" b="1" spc="-80" dirty="0">
                          <a:latin typeface="Trebuchet MS"/>
                          <a:cs typeface="Trebuchet MS"/>
                        </a:rPr>
                        <a:t> </a:t>
                      </a:r>
                      <a:r>
                        <a:rPr sz="2000" spc="-15" dirty="0">
                          <a:latin typeface="Lucida Sans"/>
                          <a:cs typeface="Lucida Sans"/>
                        </a:rPr>
                        <a:t>t</a:t>
                      </a:r>
                      <a:r>
                        <a:rPr sz="2000" dirty="0">
                          <a:latin typeface="Lucida Sans"/>
                          <a:cs typeface="Lucida Sans"/>
                        </a:rPr>
                        <a:t>o</a:t>
                      </a:r>
                      <a:r>
                        <a:rPr sz="2000" spc="-105" dirty="0">
                          <a:latin typeface="Lucida Sans"/>
                          <a:cs typeface="Lucida Sans"/>
                        </a:rPr>
                        <a:t> </a:t>
                      </a:r>
                      <a:r>
                        <a:rPr sz="2000" dirty="0">
                          <a:latin typeface="Lucida Sans"/>
                          <a:cs typeface="Lucida Sans"/>
                        </a:rPr>
                        <a:t>be</a:t>
                      </a:r>
                      <a:r>
                        <a:rPr sz="2000" spc="-105" dirty="0">
                          <a:latin typeface="Lucida Sans"/>
                          <a:cs typeface="Lucida Sans"/>
                        </a:rPr>
                        <a:t> </a:t>
                      </a:r>
                      <a:r>
                        <a:rPr sz="2000" spc="-15" dirty="0">
                          <a:latin typeface="Lucida Sans"/>
                          <a:cs typeface="Lucida Sans"/>
                        </a:rPr>
                        <a:t>av</a:t>
                      </a:r>
                      <a:r>
                        <a:rPr sz="2000" spc="-5" dirty="0">
                          <a:latin typeface="Lucida Sans"/>
                          <a:cs typeface="Lucida Sans"/>
                        </a:rPr>
                        <a:t>aila</a:t>
                      </a:r>
                      <a:r>
                        <a:rPr sz="2000" dirty="0">
                          <a:latin typeface="Lucida Sans"/>
                          <a:cs typeface="Lucida Sans"/>
                        </a:rPr>
                        <a:t>b</a:t>
                      </a:r>
                      <a:r>
                        <a:rPr sz="2000" spc="-5" dirty="0">
                          <a:latin typeface="Lucida Sans"/>
                          <a:cs typeface="Lucida Sans"/>
                        </a:rPr>
                        <a:t>l</a:t>
                      </a:r>
                      <a:r>
                        <a:rPr sz="2000" dirty="0">
                          <a:latin typeface="Lucida Sans"/>
                          <a:cs typeface="Lucida Sans"/>
                        </a:rPr>
                        <a:t>e</a:t>
                      </a:r>
                      <a:r>
                        <a:rPr sz="2000" spc="-105" dirty="0">
                          <a:latin typeface="Lucida Sans"/>
                          <a:cs typeface="Lucida Sans"/>
                        </a:rPr>
                        <a:t> </a:t>
                      </a:r>
                      <a:r>
                        <a:rPr sz="2000" spc="-5" dirty="0">
                          <a:latin typeface="Lucida Sans"/>
                          <a:cs typeface="Lucida Sans"/>
                        </a:rPr>
                        <a:t>24</a:t>
                      </a:r>
                      <a:r>
                        <a:rPr sz="2000" dirty="0">
                          <a:latin typeface="Lucida Sans"/>
                          <a:cs typeface="Lucida Sans"/>
                        </a:rPr>
                        <a:t>/</a:t>
                      </a:r>
                      <a:r>
                        <a:rPr sz="2000" spc="-5" dirty="0">
                          <a:latin typeface="Lucida Sans"/>
                          <a:cs typeface="Lucida Sans"/>
                        </a:rPr>
                        <a:t>7</a:t>
                      </a:r>
                      <a:r>
                        <a:rPr sz="2000" dirty="0">
                          <a:latin typeface="Lucida Sans"/>
                          <a:cs typeface="Lucida Sans"/>
                        </a:rPr>
                        <a:t>.</a:t>
                      </a:r>
                    </a:p>
                  </a:txBody>
                  <a:tcPr marL="0" marR="0" marT="0" marB="0" anchor="ctr">
                    <a:lnL w="28574">
                      <a:solidFill>
                        <a:srgbClr val="FFFFFF"/>
                      </a:solidFill>
                      <a:prstDash val="solid"/>
                    </a:lnL>
                    <a:lnT w="13613">
                      <a:solidFill>
                        <a:srgbClr val="CFE2F3"/>
                      </a:solidFill>
                      <a:prstDash val="solid"/>
                    </a:lnT>
                    <a:solidFill>
                      <a:srgbClr val="D9D2E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560966" y="2427565"/>
            <a:ext cx="1601893" cy="2604347"/>
          </a:xfrm>
          <a:custGeom>
            <a:avLst/>
            <a:gdLst/>
            <a:ahLst/>
            <a:cxnLst/>
            <a:rect l="l" t="t" r="r" b="b"/>
            <a:pathLst>
              <a:path w="1201420" h="1953260">
                <a:moveTo>
                  <a:pt x="1201200" y="0"/>
                </a:moveTo>
                <a:lnTo>
                  <a:pt x="0" y="976350"/>
                </a:lnTo>
                <a:lnTo>
                  <a:pt x="1201200" y="1952701"/>
                </a:lnTo>
                <a:lnTo>
                  <a:pt x="1201200" y="0"/>
                </a:lnTo>
                <a:close/>
              </a:path>
            </a:pathLst>
          </a:custGeom>
          <a:solidFill>
            <a:srgbClr val="CCCCCC"/>
          </a:solidFill>
        </p:spPr>
        <p:txBody>
          <a:bodyPr wrap="square" lIns="0" tIns="0" rIns="0" bIns="0" rtlCol="0" anchor="ctr"/>
          <a:lstStyle/>
          <a:p>
            <a:pPr defTabSz="1219170"/>
            <a:endParaRPr sz="2400">
              <a:solidFill>
                <a:prstClr val="black"/>
              </a:solidFill>
              <a:latin typeface="Calibri"/>
            </a:endParaRPr>
          </a:p>
        </p:txBody>
      </p:sp>
      <p:sp>
        <p:nvSpPr>
          <p:cNvPr id="4" name="object 4"/>
          <p:cNvSpPr/>
          <p:nvPr/>
        </p:nvSpPr>
        <p:spPr>
          <a:xfrm>
            <a:off x="415600" y="288566"/>
            <a:ext cx="9977120" cy="763693"/>
          </a:xfrm>
          <a:custGeom>
            <a:avLst/>
            <a:gdLst/>
            <a:ahLst/>
            <a:cxnLst/>
            <a:rect l="l" t="t" r="r" b="b"/>
            <a:pathLst>
              <a:path w="7482840" h="572770">
                <a:moveTo>
                  <a:pt x="0" y="572700"/>
                </a:moveTo>
                <a:lnTo>
                  <a:pt x="7482230" y="572700"/>
                </a:lnTo>
                <a:lnTo>
                  <a:pt x="748223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5794167" y="428177"/>
            <a:ext cx="0" cy="500380"/>
          </a:xfrm>
          <a:custGeom>
            <a:avLst/>
            <a:gdLst/>
            <a:ahLst/>
            <a:cxnLst/>
            <a:rect l="l" t="t" r="r" b="b"/>
            <a:pathLst>
              <a:path h="375284">
                <a:moveTo>
                  <a:pt x="0" y="0"/>
                </a:moveTo>
                <a:lnTo>
                  <a:pt x="0" y="374977"/>
                </a:lnTo>
              </a:path>
            </a:pathLst>
          </a:custGeom>
          <a:ln w="3175">
            <a:solidFill>
              <a:srgbClr val="010000"/>
            </a:solidFill>
          </a:ln>
        </p:spPr>
        <p:txBody>
          <a:bodyPr wrap="square" lIns="0" tIns="0" rIns="0" bIns="0" rtlCol="0"/>
          <a:lstStyle/>
          <a:p>
            <a:pPr defTabSz="1219170"/>
            <a:endParaRPr sz="2400">
              <a:solidFill>
                <a:prstClr val="black"/>
              </a:solidFill>
              <a:latin typeface="Calibri"/>
            </a:endParaRPr>
          </a:p>
        </p:txBody>
      </p:sp>
      <p:sp>
        <p:nvSpPr>
          <p:cNvPr id="8" name="object 8"/>
          <p:cNvSpPr/>
          <p:nvPr/>
        </p:nvSpPr>
        <p:spPr>
          <a:xfrm>
            <a:off x="1560966" y="1120467"/>
            <a:ext cx="1601893" cy="1308947"/>
          </a:xfrm>
          <a:custGeom>
            <a:avLst/>
            <a:gdLst/>
            <a:ahLst/>
            <a:cxnLst/>
            <a:rect l="l" t="t" r="r" b="b"/>
            <a:pathLst>
              <a:path w="1201420" h="981710">
                <a:moveTo>
                  <a:pt x="1201200" y="0"/>
                </a:moveTo>
                <a:lnTo>
                  <a:pt x="0" y="490650"/>
                </a:lnTo>
                <a:lnTo>
                  <a:pt x="1201200" y="981299"/>
                </a:lnTo>
                <a:lnTo>
                  <a:pt x="1201200" y="0"/>
                </a:lnTo>
                <a:close/>
              </a:path>
            </a:pathLst>
          </a:custGeom>
          <a:solidFill>
            <a:srgbClr val="DD7E6B"/>
          </a:solidFill>
        </p:spPr>
        <p:txBody>
          <a:bodyPr wrap="square" lIns="0" tIns="0" rIns="0" bIns="0" rtlCol="0" anchor="ctr"/>
          <a:lstStyle/>
          <a:p>
            <a:pPr defTabSz="1219170"/>
            <a:endParaRPr sz="2400">
              <a:solidFill>
                <a:prstClr val="black"/>
              </a:solidFill>
              <a:latin typeface="Calibri"/>
            </a:endParaRPr>
          </a:p>
        </p:txBody>
      </p:sp>
      <p:sp>
        <p:nvSpPr>
          <p:cNvPr id="9" name="object 9"/>
          <p:cNvSpPr/>
          <p:nvPr/>
        </p:nvSpPr>
        <p:spPr>
          <a:xfrm>
            <a:off x="3167700" y="1121532"/>
            <a:ext cx="1594273" cy="651933"/>
          </a:xfrm>
          <a:custGeom>
            <a:avLst/>
            <a:gdLst/>
            <a:ahLst/>
            <a:cxnLst/>
            <a:rect l="l" t="t" r="r" b="b"/>
            <a:pathLst>
              <a:path w="1195704" h="488950">
                <a:moveTo>
                  <a:pt x="0" y="488700"/>
                </a:moveTo>
                <a:lnTo>
                  <a:pt x="1195150" y="488700"/>
                </a:lnTo>
                <a:lnTo>
                  <a:pt x="1195150" y="0"/>
                </a:lnTo>
                <a:lnTo>
                  <a:pt x="0" y="0"/>
                </a:lnTo>
                <a:lnTo>
                  <a:pt x="0" y="488700"/>
                </a:lnTo>
                <a:close/>
              </a:path>
            </a:pathLst>
          </a:custGeom>
          <a:solidFill>
            <a:srgbClr val="E6B8AF"/>
          </a:solidFill>
        </p:spPr>
        <p:txBody>
          <a:bodyPr wrap="square" lIns="0" tIns="0" rIns="0" bIns="0" rtlCol="0" anchor="ctr"/>
          <a:lstStyle/>
          <a:p>
            <a:pPr defTabSz="1219170"/>
            <a:endParaRPr sz="2400">
              <a:solidFill>
                <a:prstClr val="black"/>
              </a:solidFill>
              <a:latin typeface="Calibri"/>
            </a:endParaRPr>
          </a:p>
        </p:txBody>
      </p:sp>
      <p:sp>
        <p:nvSpPr>
          <p:cNvPr id="10" name="object 10"/>
          <p:cNvSpPr/>
          <p:nvPr/>
        </p:nvSpPr>
        <p:spPr>
          <a:xfrm>
            <a:off x="1562064" y="5032167"/>
            <a:ext cx="1601893" cy="1303867"/>
          </a:xfrm>
          <a:custGeom>
            <a:avLst/>
            <a:gdLst/>
            <a:ahLst/>
            <a:cxnLst/>
            <a:rect l="l" t="t" r="r" b="b"/>
            <a:pathLst>
              <a:path w="1201420" h="977900">
                <a:moveTo>
                  <a:pt x="1201200" y="0"/>
                </a:moveTo>
                <a:lnTo>
                  <a:pt x="0" y="488700"/>
                </a:lnTo>
                <a:lnTo>
                  <a:pt x="1201200" y="977400"/>
                </a:lnTo>
                <a:lnTo>
                  <a:pt x="1201200" y="0"/>
                </a:lnTo>
                <a:close/>
              </a:path>
            </a:pathLst>
          </a:custGeom>
          <a:solidFill>
            <a:srgbClr val="B4A7D6"/>
          </a:solidFill>
        </p:spPr>
        <p:txBody>
          <a:bodyPr wrap="square" lIns="0" tIns="0" rIns="0" bIns="0" rtlCol="0" anchor="ctr"/>
          <a:lstStyle/>
          <a:p>
            <a:pPr defTabSz="1219170"/>
            <a:endParaRPr sz="2400">
              <a:solidFill>
                <a:prstClr val="black"/>
              </a:solidFill>
              <a:latin typeface="Calibri"/>
            </a:endParaRPr>
          </a:p>
        </p:txBody>
      </p:sp>
      <p:sp>
        <p:nvSpPr>
          <p:cNvPr id="11" name="object 11"/>
          <p:cNvSpPr/>
          <p:nvPr/>
        </p:nvSpPr>
        <p:spPr>
          <a:xfrm>
            <a:off x="415768" y="1121529"/>
            <a:ext cx="1731433" cy="1303867"/>
          </a:xfrm>
          <a:custGeom>
            <a:avLst/>
            <a:gdLst/>
            <a:ahLst/>
            <a:cxnLst/>
            <a:rect l="l" t="t" r="r" b="b"/>
            <a:pathLst>
              <a:path w="1298575" h="977900">
                <a:moveTo>
                  <a:pt x="0" y="977400"/>
                </a:moveTo>
                <a:lnTo>
                  <a:pt x="1298100" y="977400"/>
                </a:lnTo>
                <a:lnTo>
                  <a:pt x="1298100" y="0"/>
                </a:lnTo>
                <a:lnTo>
                  <a:pt x="0" y="0"/>
                </a:lnTo>
                <a:lnTo>
                  <a:pt x="0" y="977400"/>
                </a:lnTo>
                <a:close/>
              </a:path>
            </a:pathLst>
          </a:custGeom>
          <a:solidFill>
            <a:srgbClr val="DD7E6B"/>
          </a:solidFill>
        </p:spPr>
        <p:txBody>
          <a:bodyPr wrap="square" lIns="0" tIns="0" rIns="0" bIns="0" rtlCol="0" anchor="ctr"/>
          <a:lstStyle/>
          <a:p>
            <a:pPr defTabSz="1219170"/>
            <a:endParaRPr sz="2400">
              <a:solidFill>
                <a:prstClr val="black"/>
              </a:solidFill>
              <a:latin typeface="Calibri"/>
            </a:endParaRPr>
          </a:p>
        </p:txBody>
      </p:sp>
      <p:sp>
        <p:nvSpPr>
          <p:cNvPr id="12" name="object 12"/>
          <p:cNvSpPr/>
          <p:nvPr/>
        </p:nvSpPr>
        <p:spPr>
          <a:xfrm>
            <a:off x="415768" y="2425778"/>
            <a:ext cx="1731433" cy="2607733"/>
          </a:xfrm>
          <a:custGeom>
            <a:avLst/>
            <a:gdLst/>
            <a:ahLst/>
            <a:cxnLst/>
            <a:rect l="l" t="t" r="r" b="b"/>
            <a:pathLst>
              <a:path w="1298575" h="1955800">
                <a:moveTo>
                  <a:pt x="0" y="1955399"/>
                </a:moveTo>
                <a:lnTo>
                  <a:pt x="1298100" y="1955399"/>
                </a:lnTo>
                <a:lnTo>
                  <a:pt x="1298100" y="0"/>
                </a:lnTo>
                <a:lnTo>
                  <a:pt x="0" y="0"/>
                </a:lnTo>
                <a:lnTo>
                  <a:pt x="0" y="1955399"/>
                </a:lnTo>
                <a:close/>
              </a:path>
            </a:pathLst>
          </a:custGeom>
          <a:solidFill>
            <a:srgbClr val="CCCCCC"/>
          </a:solidFill>
        </p:spPr>
        <p:txBody>
          <a:bodyPr wrap="square" lIns="0" tIns="0" rIns="0" bIns="0" rtlCol="0" anchor="ctr"/>
          <a:lstStyle/>
          <a:p>
            <a:pPr defTabSz="1219170"/>
            <a:endParaRPr sz="2400">
              <a:solidFill>
                <a:prstClr val="black"/>
              </a:solidFill>
              <a:latin typeface="Calibri"/>
            </a:endParaRPr>
          </a:p>
        </p:txBody>
      </p:sp>
      <p:sp>
        <p:nvSpPr>
          <p:cNvPr id="13" name="object 13"/>
          <p:cNvSpPr/>
          <p:nvPr/>
        </p:nvSpPr>
        <p:spPr>
          <a:xfrm>
            <a:off x="415768" y="5032317"/>
            <a:ext cx="1731433" cy="1303867"/>
          </a:xfrm>
          <a:custGeom>
            <a:avLst/>
            <a:gdLst/>
            <a:ahLst/>
            <a:cxnLst/>
            <a:rect l="l" t="t" r="r" b="b"/>
            <a:pathLst>
              <a:path w="1298575" h="977900">
                <a:moveTo>
                  <a:pt x="0" y="977400"/>
                </a:moveTo>
                <a:lnTo>
                  <a:pt x="1298100" y="977400"/>
                </a:lnTo>
                <a:lnTo>
                  <a:pt x="1298100" y="0"/>
                </a:lnTo>
                <a:lnTo>
                  <a:pt x="0" y="0"/>
                </a:lnTo>
                <a:lnTo>
                  <a:pt x="0" y="977400"/>
                </a:lnTo>
                <a:close/>
              </a:path>
            </a:pathLst>
          </a:custGeom>
          <a:solidFill>
            <a:srgbClr val="B4A7D6"/>
          </a:solidFill>
        </p:spPr>
        <p:txBody>
          <a:bodyPr wrap="square" lIns="0" tIns="0" rIns="0" bIns="0" rtlCol="0" anchor="ctr"/>
          <a:lstStyle/>
          <a:p>
            <a:pPr defTabSz="1219170"/>
            <a:endParaRPr sz="2400">
              <a:solidFill>
                <a:prstClr val="black"/>
              </a:solidFill>
              <a:latin typeface="Calibri"/>
            </a:endParaRPr>
          </a:p>
        </p:txBody>
      </p:sp>
      <p:sp>
        <p:nvSpPr>
          <p:cNvPr id="14" name="object 14"/>
          <p:cNvSpPr/>
          <p:nvPr/>
        </p:nvSpPr>
        <p:spPr>
          <a:xfrm>
            <a:off x="10391907" y="282197"/>
            <a:ext cx="1535007" cy="776393"/>
          </a:xfrm>
          <a:custGeom>
            <a:avLst/>
            <a:gdLst/>
            <a:ahLst/>
            <a:cxnLst/>
            <a:rect l="l" t="t" r="r" b="b"/>
            <a:pathLst>
              <a:path w="1151254" h="582295">
                <a:moveTo>
                  <a:pt x="0" y="582275"/>
                </a:moveTo>
                <a:lnTo>
                  <a:pt x="1151020" y="582275"/>
                </a:lnTo>
                <a:lnTo>
                  <a:pt x="115102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15" name="object 15"/>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6" name="object 16"/>
          <p:cNvSpPr/>
          <p:nvPr/>
        </p:nvSpPr>
        <p:spPr>
          <a:xfrm>
            <a:off x="3167699" y="1125600"/>
            <a:ext cx="8608907" cy="1303867"/>
          </a:xfrm>
          <a:custGeom>
            <a:avLst/>
            <a:gdLst/>
            <a:ahLst/>
            <a:cxnLst/>
            <a:rect l="l" t="t" r="r" b="b"/>
            <a:pathLst>
              <a:path w="6456680" h="977900">
                <a:moveTo>
                  <a:pt x="0" y="977400"/>
                </a:moveTo>
                <a:lnTo>
                  <a:pt x="6456599" y="977400"/>
                </a:lnTo>
                <a:lnTo>
                  <a:pt x="6456599" y="0"/>
                </a:lnTo>
                <a:lnTo>
                  <a:pt x="0" y="0"/>
                </a:lnTo>
                <a:lnTo>
                  <a:pt x="0" y="977400"/>
                </a:lnTo>
                <a:close/>
              </a:path>
            </a:pathLst>
          </a:custGeom>
          <a:solidFill>
            <a:srgbClr val="EEEEEE"/>
          </a:solidFill>
        </p:spPr>
        <p:txBody>
          <a:bodyPr wrap="square" lIns="0" tIns="0" rIns="0" bIns="0" rtlCol="0" anchor="ctr"/>
          <a:lstStyle/>
          <a:p>
            <a:pPr defTabSz="1219170"/>
            <a:endParaRPr sz="2400">
              <a:solidFill>
                <a:prstClr val="black"/>
              </a:solidFill>
              <a:latin typeface="Calibri"/>
            </a:endParaRPr>
          </a:p>
        </p:txBody>
      </p:sp>
      <p:sp>
        <p:nvSpPr>
          <p:cNvPr id="18" name="object 18"/>
          <p:cNvSpPr txBox="1">
            <a:spLocks noGrp="1"/>
          </p:cNvSpPr>
          <p:nvPr>
            <p:ph type="title"/>
          </p:nvPr>
        </p:nvSpPr>
        <p:spPr>
          <a:xfrm>
            <a:off x="512968" y="469231"/>
            <a:ext cx="11166065" cy="512897"/>
          </a:xfrm>
          <a:prstGeom prst="rect">
            <a:avLst/>
          </a:prstGeom>
        </p:spPr>
        <p:txBody>
          <a:bodyPr vert="horz" wrap="square" lIns="0" tIns="0" rIns="0" bIns="0" rtlCol="0">
            <a:spAutoFit/>
          </a:bodyPr>
          <a:lstStyle/>
          <a:p>
            <a:pPr marL="16933"/>
            <a:r>
              <a:rPr spc="-73" dirty="0"/>
              <a:t>Ma</a:t>
            </a:r>
            <a:r>
              <a:rPr spc="-67" dirty="0"/>
              <a:t>k</a:t>
            </a:r>
            <a:r>
              <a:rPr spc="-173" dirty="0"/>
              <a:t>ing</a:t>
            </a:r>
            <a:r>
              <a:rPr spc="-220" dirty="0"/>
              <a:t> </a:t>
            </a:r>
            <a:r>
              <a:rPr spc="-147" dirty="0"/>
              <a:t>t</a:t>
            </a:r>
            <a:r>
              <a:rPr spc="-140" dirty="0"/>
              <a:t>he</a:t>
            </a:r>
            <a:r>
              <a:rPr spc="-220" dirty="0"/>
              <a:t> </a:t>
            </a:r>
            <a:r>
              <a:rPr spc="207" dirty="0"/>
              <a:t>S</a:t>
            </a:r>
            <a:r>
              <a:rPr spc="-173" dirty="0"/>
              <a:t>ma</a:t>
            </a:r>
            <a:r>
              <a:rPr spc="-27" dirty="0"/>
              <a:t>r</a:t>
            </a:r>
            <a:r>
              <a:rPr spc="-147" dirty="0"/>
              <a:t>t</a:t>
            </a:r>
            <a:r>
              <a:rPr spc="13" dirty="0"/>
              <a:t>s</a:t>
            </a:r>
            <a:r>
              <a:rPr spc="-220" dirty="0"/>
              <a:t> </a:t>
            </a:r>
            <a:r>
              <a:rPr spc="207" dirty="0"/>
              <a:t>S</a:t>
            </a:r>
            <a:r>
              <a:rPr spc="-173" dirty="0"/>
              <a:t>ma</a:t>
            </a:r>
            <a:r>
              <a:rPr spc="-27" dirty="0"/>
              <a:t>r</a:t>
            </a:r>
            <a:r>
              <a:rPr spc="-127" dirty="0"/>
              <a:t>t</a:t>
            </a:r>
            <a:r>
              <a:rPr u="sng" spc="-140" dirty="0"/>
              <a:t>er</a:t>
            </a:r>
          </a:p>
        </p:txBody>
      </p:sp>
      <p:sp>
        <p:nvSpPr>
          <p:cNvPr id="19" name="object 19"/>
          <p:cNvSpPr txBox="1"/>
          <p:nvPr/>
        </p:nvSpPr>
        <p:spPr>
          <a:xfrm>
            <a:off x="3167699" y="1175222"/>
            <a:ext cx="8608907" cy="1204625"/>
          </a:xfrm>
          <a:prstGeom prst="rect">
            <a:avLst/>
          </a:prstGeom>
        </p:spPr>
        <p:txBody>
          <a:bodyPr vert="horz" wrap="square" lIns="0" tIns="0" rIns="0" bIns="0" rtlCol="0" anchor="ctr">
            <a:spAutoFit/>
          </a:bodyPr>
          <a:lstStyle/>
          <a:p>
            <a:pPr marL="220974" marR="579952" indent="136310" defTabSz="1219170">
              <a:lnSpc>
                <a:spcPct val="229100"/>
              </a:lnSpc>
              <a:tabLst>
                <a:tab pos="1706837" algn="l"/>
              </a:tabLst>
            </a:pPr>
            <a:r>
              <a:rPr sz="1867" spc="133" dirty="0">
                <a:solidFill>
                  <a:srgbClr val="FFFFFF"/>
                </a:solidFill>
                <a:latin typeface="Lucida Sans"/>
                <a:cs typeface="Lucida Sans"/>
              </a:rPr>
              <a:t>P</a:t>
            </a:r>
            <a:r>
              <a:rPr sz="1867" spc="-100" dirty="0">
                <a:solidFill>
                  <a:srgbClr val="FFFFFF"/>
                </a:solidFill>
                <a:latin typeface="Lucida Sans"/>
                <a:cs typeface="Lucida Sans"/>
              </a:rPr>
              <a:t>urpo</a:t>
            </a:r>
            <a:r>
              <a:rPr sz="1867" spc="-93" dirty="0">
                <a:solidFill>
                  <a:srgbClr val="FFFFFF"/>
                </a:solidFill>
                <a:latin typeface="Lucida Sans"/>
                <a:cs typeface="Lucida Sans"/>
              </a:rPr>
              <a:t>s</a:t>
            </a:r>
            <a:r>
              <a:rPr sz="1867" spc="-53" dirty="0">
                <a:solidFill>
                  <a:srgbClr val="FFFFFF"/>
                </a:solidFill>
                <a:latin typeface="Lucida Sans"/>
                <a:cs typeface="Lucida Sans"/>
              </a:rPr>
              <a:t>e</a:t>
            </a:r>
            <a:r>
              <a:rPr sz="1867" dirty="0">
                <a:solidFill>
                  <a:srgbClr val="FFFFFF"/>
                </a:solidFill>
                <a:latin typeface="Lucida Sans"/>
                <a:cs typeface="Lucida Sans"/>
              </a:rPr>
              <a:t>	</a:t>
            </a:r>
            <a:r>
              <a:rPr sz="1867" spc="-167" dirty="0">
                <a:solidFill>
                  <a:srgbClr val="FFFFFF"/>
                </a:solidFill>
                <a:latin typeface="Lucida Sans"/>
                <a:cs typeface="Lucida Sans"/>
              </a:rPr>
              <a:t> </a:t>
            </a: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27" dirty="0">
                <a:solidFill>
                  <a:prstClr val="black"/>
                </a:solidFill>
                <a:latin typeface="Lucida Sans"/>
                <a:cs typeface="Lucida Sans"/>
              </a:rPr>
              <a:t>ou</a:t>
            </a:r>
            <a:r>
              <a:rPr sz="1867" spc="-87" dirty="0">
                <a:solidFill>
                  <a:prstClr val="black"/>
                </a:solidFill>
                <a:latin typeface="Lucida Sans"/>
                <a:cs typeface="Lucida Sans"/>
              </a:rPr>
              <a:t>t</a:t>
            </a:r>
            <a:r>
              <a:rPr sz="1867" spc="-67" dirty="0">
                <a:solidFill>
                  <a:prstClr val="black"/>
                </a:solidFill>
                <a:latin typeface="Lucida Sans"/>
                <a:cs typeface="Lucida Sans"/>
              </a:rPr>
              <a:t>com</a:t>
            </a:r>
            <a:r>
              <a:rPr sz="1867" spc="-60"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0" dirty="0">
                <a:solidFill>
                  <a:prstClr val="black"/>
                </a:solidFill>
                <a:latin typeface="Lucida Sans"/>
                <a:cs typeface="Lucida Sans"/>
              </a:rPr>
              <a:t>e</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160" dirty="0">
                <a:solidFill>
                  <a:prstClr val="black"/>
                </a:solidFill>
                <a:latin typeface="Lucida Sans"/>
                <a:cs typeface="Lucida Sans"/>
              </a:rPr>
              <a:t>r</a:t>
            </a:r>
            <a:r>
              <a:rPr sz="1867" spc="-60" dirty="0">
                <a:solidFill>
                  <a:prstClr val="black"/>
                </a:solidFill>
                <a:latin typeface="Lucida Sans"/>
                <a:cs typeface="Lucida Sans"/>
              </a:rPr>
              <a:t>e</a:t>
            </a:r>
            <a:r>
              <a:rPr sz="1867" spc="-133" dirty="0">
                <a:solidFill>
                  <a:prstClr val="black"/>
                </a:solidFill>
                <a:latin typeface="Lucida Sans"/>
                <a:cs typeface="Lucida Sans"/>
              </a:rPr>
              <a:t>d </a:t>
            </a:r>
            <a:r>
              <a:rPr sz="1867" spc="-147" dirty="0">
                <a:solidFill>
                  <a:prstClr val="black"/>
                </a:solidFill>
                <a:latin typeface="Lucida Sans"/>
                <a:cs typeface="Lucida Sans"/>
              </a:rPr>
              <a:t>b</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93" dirty="0">
                <a:solidFill>
                  <a:prstClr val="black"/>
                </a:solidFill>
                <a:latin typeface="Lucida Sans"/>
                <a:cs typeface="Lucida Sans"/>
              </a:rPr>
              <a:t>own</a:t>
            </a:r>
            <a:r>
              <a:rPr sz="1867" spc="-60" dirty="0">
                <a:solidFill>
                  <a:prstClr val="black"/>
                </a:solidFill>
                <a:latin typeface="Lucida Sans"/>
                <a:cs typeface="Lucida Sans"/>
              </a:rPr>
              <a:t>e</a:t>
            </a:r>
            <a:r>
              <a:rPr sz="1867" spc="-67" dirty="0">
                <a:solidFill>
                  <a:prstClr val="black"/>
                </a:solidFill>
                <a:latin typeface="Lucida Sans"/>
                <a:cs typeface="Lucida Sans"/>
              </a:rPr>
              <a:t>r</a:t>
            </a:r>
            <a:r>
              <a:rPr sz="1867" spc="-87" dirty="0">
                <a:solidFill>
                  <a:prstClr val="black"/>
                </a:solidFill>
                <a:latin typeface="Lucida Sans"/>
                <a:cs typeface="Lucida Sans"/>
              </a:rPr>
              <a:t>s</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73" dirty="0">
                <a:solidFill>
                  <a:prstClr val="black"/>
                </a:solidFill>
                <a:latin typeface="Lucida Sans"/>
                <a:cs typeface="Lucida Sans"/>
              </a:rPr>
              <a:t>rs</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60" dirty="0">
                <a:solidFill>
                  <a:prstClr val="black"/>
                </a:solidFill>
                <a:latin typeface="Lucida Sans"/>
                <a:cs typeface="Lucida Sans"/>
              </a:rPr>
              <a:t>occupa</a:t>
            </a:r>
            <a:r>
              <a:rPr sz="1867" spc="-147" dirty="0">
                <a:solidFill>
                  <a:prstClr val="black"/>
                </a:solidFill>
                <a:latin typeface="Lucida Sans"/>
                <a:cs typeface="Lucida Sans"/>
              </a:rPr>
              <a:t>n</a:t>
            </a:r>
            <a:r>
              <a:rPr sz="1867" spc="-100" dirty="0">
                <a:solidFill>
                  <a:prstClr val="black"/>
                </a:solidFill>
                <a:latin typeface="Lucida Sans"/>
                <a:cs typeface="Lucida Sans"/>
              </a:rPr>
              <a:t>t</a:t>
            </a:r>
            <a:r>
              <a:rPr sz="1867" spc="7" dirty="0">
                <a:solidFill>
                  <a:prstClr val="black"/>
                </a:solidFill>
                <a:latin typeface="Lucida Sans"/>
                <a:cs typeface="Lucida Sans"/>
              </a:rPr>
              <a:t>s</a:t>
            </a:r>
            <a:r>
              <a:rPr sz="1867" dirty="0">
                <a:solidFill>
                  <a:prstClr val="black"/>
                </a:solidFill>
                <a:latin typeface="Lucida Sans"/>
                <a:cs typeface="Lucida Sans"/>
              </a:rPr>
              <a:t> </a:t>
            </a:r>
            <a:r>
              <a:rPr sz="1867" spc="-187" dirty="0">
                <a:solidFill>
                  <a:srgbClr val="FFFFFF"/>
                </a:solidFill>
                <a:latin typeface="Lucida Sans"/>
                <a:cs typeface="Lucida Sans"/>
              </a:rPr>
              <a:t>O</a:t>
            </a:r>
            <a:r>
              <a:rPr sz="1867" spc="-107" dirty="0">
                <a:solidFill>
                  <a:srgbClr val="FFFFFF"/>
                </a:solidFill>
                <a:latin typeface="Lucida Sans"/>
                <a:cs typeface="Lucida Sans"/>
              </a:rPr>
              <a:t>pe</a:t>
            </a:r>
            <a:r>
              <a:rPr sz="1867" spc="-180" dirty="0">
                <a:solidFill>
                  <a:srgbClr val="FFFFFF"/>
                </a:solidFill>
                <a:latin typeface="Lucida Sans"/>
                <a:cs typeface="Lucida Sans"/>
              </a:rPr>
              <a:t>r</a:t>
            </a:r>
            <a:r>
              <a:rPr sz="1867" spc="-33" dirty="0">
                <a:solidFill>
                  <a:srgbClr val="FFFFFF"/>
                </a:solidFill>
                <a:latin typeface="Lucida Sans"/>
                <a:cs typeface="Lucida Sans"/>
              </a:rPr>
              <a:t>a</a:t>
            </a:r>
            <a:r>
              <a:rPr sz="1867" spc="-100" dirty="0">
                <a:solidFill>
                  <a:srgbClr val="FFFFFF"/>
                </a:solidFill>
                <a:latin typeface="Lucida Sans"/>
                <a:cs typeface="Lucida Sans"/>
              </a:rPr>
              <a:t>t</a:t>
            </a:r>
            <a:r>
              <a:rPr sz="1867" spc="-93" dirty="0">
                <a:solidFill>
                  <a:srgbClr val="FFFFFF"/>
                </a:solidFill>
                <a:latin typeface="Lucida Sans"/>
                <a:cs typeface="Lucida Sans"/>
              </a:rPr>
              <a:t>i</a:t>
            </a:r>
            <a:r>
              <a:rPr sz="1867" spc="-120" dirty="0">
                <a:solidFill>
                  <a:srgbClr val="FFFFFF"/>
                </a:solidFill>
                <a:latin typeface="Lucida Sans"/>
                <a:cs typeface="Lucida Sans"/>
              </a:rPr>
              <a:t>o</a:t>
            </a:r>
            <a:r>
              <a:rPr sz="1867" spc="-127" dirty="0">
                <a:solidFill>
                  <a:srgbClr val="FFFFFF"/>
                </a:solidFill>
                <a:latin typeface="Lucida Sans"/>
                <a:cs typeface="Lucida Sans"/>
              </a:rPr>
              <a:t>n</a:t>
            </a:r>
            <a:r>
              <a:rPr sz="1867" spc="7" dirty="0">
                <a:solidFill>
                  <a:srgbClr val="FFFFFF"/>
                </a:solidFill>
                <a:latin typeface="Lucida Sans"/>
                <a:cs typeface="Lucida Sans"/>
              </a:rPr>
              <a:t>s</a:t>
            </a:r>
            <a:r>
              <a:rPr sz="1867" dirty="0">
                <a:solidFill>
                  <a:srgbClr val="FFFFFF"/>
                </a:solidFill>
                <a:latin typeface="Lucida Sans"/>
                <a:cs typeface="Lucida Sans"/>
              </a:rPr>
              <a:t>	</a:t>
            </a: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20" dirty="0">
                <a:solidFill>
                  <a:prstClr val="black"/>
                </a:solidFill>
                <a:latin typeface="Lucida Sans"/>
                <a:cs typeface="Lucida Sans"/>
              </a:rPr>
              <a:t>on</a:t>
            </a:r>
            <a:r>
              <a:rPr sz="1867" spc="-133" dirty="0">
                <a:solidFill>
                  <a:prstClr val="black"/>
                </a:solidFill>
                <a:latin typeface="Lucida Sans"/>
                <a:cs typeface="Lucida Sans"/>
              </a:rPr>
              <a:t> </a:t>
            </a:r>
            <a:r>
              <a:rPr sz="1867" spc="-27" dirty="0">
                <a:solidFill>
                  <a:prstClr val="black"/>
                </a:solidFill>
                <a:latin typeface="Lucida Sans"/>
                <a:cs typeface="Lucida Sans"/>
              </a:rPr>
              <a:t>a</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33" dirty="0">
                <a:solidFill>
                  <a:prstClr val="black"/>
                </a:solidFill>
                <a:latin typeface="Lucida Sans"/>
                <a:cs typeface="Lucida Sans"/>
              </a:rPr>
              <a:t>a</a:t>
            </a:r>
            <a:r>
              <a:rPr sz="1867" spc="-93" dirty="0">
                <a:solidFill>
                  <a:prstClr val="black"/>
                </a:solidFill>
                <a:latin typeface="Lucida Sans"/>
                <a:cs typeface="Lucida Sans"/>
              </a:rPr>
              <a:t>il</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87" dirty="0">
                <a:solidFill>
                  <a:prstClr val="black"/>
                </a:solidFill>
                <a:latin typeface="Lucida Sans"/>
                <a:cs typeface="Lucida Sans"/>
              </a:rPr>
              <a:t>b</a:t>
            </a:r>
            <a:r>
              <a:rPr sz="1867" spc="-80" dirty="0">
                <a:solidFill>
                  <a:prstClr val="black"/>
                </a:solidFill>
                <a:latin typeface="Lucida Sans"/>
                <a:cs typeface="Lucida Sans"/>
              </a:rPr>
              <a:t>a</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7" dirty="0">
                <a:solidFill>
                  <a:prstClr val="black"/>
                </a:solidFill>
                <a:latin typeface="Lucida Sans"/>
                <a:cs typeface="Lucida Sans"/>
              </a:rPr>
              <a:t>s</a:t>
            </a:r>
            <a:endParaRPr sz="1867">
              <a:solidFill>
                <a:prstClr val="black"/>
              </a:solidFill>
              <a:latin typeface="Lucida Sans"/>
              <a:cs typeface="Lucida Sans"/>
            </a:endParaRPr>
          </a:p>
        </p:txBody>
      </p:sp>
      <p:sp>
        <p:nvSpPr>
          <p:cNvPr id="20" name="object 20"/>
          <p:cNvSpPr txBox="1"/>
          <p:nvPr/>
        </p:nvSpPr>
        <p:spPr>
          <a:xfrm>
            <a:off x="3167699" y="5082356"/>
            <a:ext cx="8608907" cy="1204625"/>
          </a:xfrm>
          <a:prstGeom prst="rect">
            <a:avLst/>
          </a:prstGeom>
        </p:spPr>
        <p:txBody>
          <a:bodyPr vert="horz" wrap="square" lIns="0" tIns="0" rIns="0" bIns="0" rtlCol="0" anchor="ctr">
            <a:spAutoFit/>
          </a:bodyPr>
          <a:lstStyle/>
          <a:p>
            <a:pPr marL="354744" marR="755208" indent="-13546" defTabSz="1219170">
              <a:lnSpc>
                <a:spcPct val="229100"/>
              </a:lnSpc>
              <a:tabLst>
                <a:tab pos="1706837" algn="l"/>
              </a:tabLst>
            </a:pPr>
            <a:r>
              <a:rPr sz="1867" dirty="0">
                <a:solidFill>
                  <a:srgbClr val="FFFFFF"/>
                </a:solidFill>
                <a:latin typeface="Lucida Sans"/>
                <a:cs typeface="Lucida Sans"/>
              </a:rPr>
              <a:t>Sy</a:t>
            </a:r>
            <a:r>
              <a:rPr sz="1867" spc="-7" dirty="0">
                <a:solidFill>
                  <a:srgbClr val="FFFFFF"/>
                </a:solidFill>
                <a:latin typeface="Lucida Sans"/>
                <a:cs typeface="Lucida Sans"/>
              </a:rPr>
              <a:t>s</a:t>
            </a:r>
            <a:r>
              <a:rPr sz="1867" spc="-100" dirty="0">
                <a:solidFill>
                  <a:srgbClr val="FFFFFF"/>
                </a:solidFill>
                <a:latin typeface="Lucida Sans"/>
                <a:cs typeface="Lucida Sans"/>
              </a:rPr>
              <a:t>t</a:t>
            </a:r>
            <a:r>
              <a:rPr sz="1867" spc="-60" dirty="0">
                <a:solidFill>
                  <a:srgbClr val="FFFFFF"/>
                </a:solidFill>
                <a:latin typeface="Lucida Sans"/>
                <a:cs typeface="Lucida Sans"/>
              </a:rPr>
              <a:t>ems</a:t>
            </a:r>
            <a:r>
              <a:rPr sz="1867" dirty="0">
                <a:solidFill>
                  <a:srgbClr val="FFFFFF"/>
                </a:solidFill>
                <a:latin typeface="Lucida Sans"/>
                <a:cs typeface="Lucida Sans"/>
              </a:rPr>
              <a:t>	</a:t>
            </a: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0" dirty="0">
                <a:solidFill>
                  <a:prstClr val="black"/>
                </a:solidFill>
                <a:latin typeface="Lucida Sans"/>
                <a:cs typeface="Lucida Sans"/>
              </a:rPr>
              <a:t>u</a:t>
            </a:r>
            <a:r>
              <a:rPr sz="1867" spc="-107" dirty="0">
                <a:solidFill>
                  <a:prstClr val="black"/>
                </a:solidFill>
                <a:latin typeface="Lucida Sans"/>
                <a:cs typeface="Lucida Sans"/>
              </a:rPr>
              <a:t>t</a:t>
            </a:r>
            <a:r>
              <a:rPr sz="1867" spc="-87" dirty="0">
                <a:solidFill>
                  <a:prstClr val="black"/>
                </a:solidFill>
                <a:latin typeface="Lucida Sans"/>
                <a:cs typeface="Lucida Sans"/>
              </a:rPr>
              <a:t>om</a:t>
            </a:r>
            <a:r>
              <a:rPr sz="1867" spc="-7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93" dirty="0">
                <a:solidFill>
                  <a:prstClr val="black"/>
                </a:solidFill>
                <a:latin typeface="Lucida Sans"/>
                <a:cs typeface="Lucida Sans"/>
              </a:rPr>
              <a:t>/co</a:t>
            </a:r>
            <a:r>
              <a:rPr sz="1867" spc="-113" dirty="0">
                <a:solidFill>
                  <a:prstClr val="black"/>
                </a:solidFill>
                <a:latin typeface="Lucida Sans"/>
                <a:cs typeface="Lucida Sans"/>
              </a:rPr>
              <a:t>n</a:t>
            </a:r>
            <a:r>
              <a:rPr sz="1867" spc="-100" dirty="0">
                <a:solidFill>
                  <a:prstClr val="black"/>
                </a:solidFill>
                <a:latin typeface="Lucida Sans"/>
                <a:cs typeface="Lucida Sans"/>
              </a:rPr>
              <a:t>t</a:t>
            </a:r>
            <a:r>
              <a:rPr sz="1867" spc="-160" dirty="0">
                <a:solidFill>
                  <a:prstClr val="black"/>
                </a:solidFill>
                <a:latin typeface="Lucida Sans"/>
                <a:cs typeface="Lucida Sans"/>
              </a:rPr>
              <a:t>r</a:t>
            </a:r>
            <a:r>
              <a:rPr sz="1867" spc="-87" dirty="0">
                <a:solidFill>
                  <a:prstClr val="black"/>
                </a:solidFill>
                <a:latin typeface="Lucida Sans"/>
                <a:cs typeface="Lucida Sans"/>
              </a:rPr>
              <a:t>ol</a:t>
            </a:r>
            <a:r>
              <a:rPr sz="1867" spc="-133" dirty="0">
                <a:solidFill>
                  <a:prstClr val="black"/>
                </a:solidFill>
                <a:latin typeface="Lucida Sans"/>
                <a:cs typeface="Lucida Sans"/>
              </a:rPr>
              <a:t> </a:t>
            </a:r>
            <a:r>
              <a:rPr sz="1867" spc="-147" dirty="0">
                <a:solidFill>
                  <a:prstClr val="black"/>
                </a:solidFill>
                <a:latin typeface="Lucida Sans"/>
                <a:cs typeface="Lucida Sans"/>
              </a:rPr>
              <a:t>&amp;</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7" dirty="0">
                <a:solidFill>
                  <a:prstClr val="black"/>
                </a:solidFill>
                <a:latin typeface="Lucida Sans"/>
                <a:cs typeface="Lucida Sans"/>
              </a:rPr>
              <a:t>e</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20" dirty="0">
                <a:solidFill>
                  <a:prstClr val="black"/>
                </a:solidFill>
                <a:latin typeface="Lucida Sans"/>
                <a:cs typeface="Lucida Sans"/>
              </a:rPr>
              <a:t>c</a:t>
            </a:r>
            <a:r>
              <a:rPr sz="1867" spc="-33"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r>
              <a:rPr sz="1867" spc="-67" dirty="0">
                <a:solidFill>
                  <a:prstClr val="black"/>
                </a:solidFill>
                <a:latin typeface="Lucida Sans"/>
                <a:cs typeface="Lucida Sans"/>
              </a:rPr>
              <a:t> </a:t>
            </a:r>
            <a:r>
              <a:rPr sz="1867" spc="133" dirty="0">
                <a:solidFill>
                  <a:srgbClr val="FFFFFF"/>
                </a:solidFill>
                <a:latin typeface="Lucida Sans"/>
                <a:cs typeface="Lucida Sans"/>
              </a:rPr>
              <a:t>P</a:t>
            </a:r>
            <a:r>
              <a:rPr sz="1867" spc="-147" dirty="0">
                <a:solidFill>
                  <a:srgbClr val="FFFFFF"/>
                </a:solidFill>
                <a:latin typeface="Lucida Sans"/>
                <a:cs typeface="Lucida Sans"/>
              </a:rPr>
              <a:t>h</a:t>
            </a:r>
            <a:r>
              <a:rPr sz="1867" spc="-53" dirty="0">
                <a:solidFill>
                  <a:srgbClr val="FFFFFF"/>
                </a:solidFill>
                <a:latin typeface="Lucida Sans"/>
                <a:cs typeface="Lucida Sans"/>
              </a:rPr>
              <a:t>y</a:t>
            </a:r>
            <a:r>
              <a:rPr sz="1867" spc="-60" dirty="0">
                <a:solidFill>
                  <a:srgbClr val="FFFFFF"/>
                </a:solidFill>
                <a:latin typeface="Lucida Sans"/>
                <a:cs typeface="Lucida Sans"/>
              </a:rPr>
              <a:t>s</a:t>
            </a:r>
            <a:r>
              <a:rPr sz="1867" spc="-93" dirty="0">
                <a:solidFill>
                  <a:srgbClr val="FFFFFF"/>
                </a:solidFill>
                <a:latin typeface="Lucida Sans"/>
                <a:cs typeface="Lucida Sans"/>
              </a:rPr>
              <a:t>i</a:t>
            </a:r>
            <a:r>
              <a:rPr sz="1867" dirty="0">
                <a:solidFill>
                  <a:srgbClr val="FFFFFF"/>
                </a:solidFill>
                <a:latin typeface="Lucida Sans"/>
                <a:cs typeface="Lucida Sans"/>
              </a:rPr>
              <a:t>c</a:t>
            </a:r>
            <a:r>
              <a:rPr sz="1867" spc="-7" dirty="0">
                <a:solidFill>
                  <a:srgbClr val="FFFFFF"/>
                </a:solidFill>
                <a:latin typeface="Lucida Sans"/>
                <a:cs typeface="Lucida Sans"/>
              </a:rPr>
              <a:t>a</a:t>
            </a:r>
            <a:r>
              <a:rPr sz="1867" spc="-87" dirty="0">
                <a:solidFill>
                  <a:srgbClr val="FFFFFF"/>
                </a:solidFill>
                <a:latin typeface="Lucida Sans"/>
                <a:cs typeface="Lucida Sans"/>
              </a:rPr>
              <a:t>l</a:t>
            </a:r>
            <a:r>
              <a:rPr sz="1867" dirty="0">
                <a:solidFill>
                  <a:srgbClr val="FFFFFF"/>
                </a:solidFill>
                <a:latin typeface="Lucida Sans"/>
                <a:cs typeface="Lucida Sans"/>
              </a:rPr>
              <a:t>	</a:t>
            </a: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ee</a:t>
            </a:r>
            <a:r>
              <a:rPr sz="1867" spc="-93" dirty="0">
                <a:solidFill>
                  <a:prstClr val="black"/>
                </a:solidFill>
                <a:latin typeface="Lucida Sans"/>
                <a:cs typeface="Lucida Sans"/>
              </a:rPr>
              <a:t>l</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67" dirty="0">
                <a:solidFill>
                  <a:prstClr val="black"/>
                </a:solidFill>
                <a:latin typeface="Lucida Sans"/>
                <a:cs typeface="Lucida Sans"/>
              </a:rPr>
              <a:t>co</a:t>
            </a:r>
            <a:r>
              <a:rPr sz="1867" spc="-80" dirty="0">
                <a:solidFill>
                  <a:prstClr val="black"/>
                </a:solidFill>
                <a:latin typeface="Lucida Sans"/>
                <a:cs typeface="Lucida Sans"/>
              </a:rPr>
              <a:t>n</a:t>
            </a:r>
            <a:r>
              <a:rPr sz="1867" spc="-73" dirty="0">
                <a:solidFill>
                  <a:prstClr val="black"/>
                </a:solidFill>
                <a:latin typeface="Lucida Sans"/>
                <a:cs typeface="Lucida Sans"/>
              </a:rPr>
              <a:t>cr</a:t>
            </a:r>
            <a:r>
              <a:rPr sz="1867" spc="-60" dirty="0">
                <a:solidFill>
                  <a:prstClr val="black"/>
                </a:solidFill>
                <a:latin typeface="Lucida Sans"/>
                <a:cs typeface="Lucida Sans"/>
              </a:rPr>
              <a:t>e</a:t>
            </a:r>
            <a:r>
              <a:rPr sz="1867" spc="-100" dirty="0">
                <a:solidFill>
                  <a:prstClr val="black"/>
                </a:solidFill>
                <a:latin typeface="Lucida Sans"/>
                <a:cs typeface="Lucida Sans"/>
              </a:rPr>
              <a:t>t</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60" dirty="0">
                <a:solidFill>
                  <a:prstClr val="black"/>
                </a:solidFill>
                <a:latin typeface="Lucida Sans"/>
                <a:cs typeface="Lucida Sans"/>
              </a:rPr>
              <a:t>e</a:t>
            </a:r>
            <a:r>
              <a:rPr sz="1867" spc="-140" dirty="0">
                <a:solidFill>
                  <a:prstClr val="black"/>
                </a:solidFill>
                <a:latin typeface="Lucida Sans"/>
                <a:cs typeface="Lucida Sans"/>
              </a:rPr>
              <a:t>qu</a:t>
            </a:r>
            <a:r>
              <a:rPr sz="1867" spc="-73" dirty="0">
                <a:solidFill>
                  <a:prstClr val="black"/>
                </a:solidFill>
                <a:latin typeface="Lucida Sans"/>
                <a:cs typeface="Lucida Sans"/>
              </a:rPr>
              <a:t>i</a:t>
            </a:r>
            <a:r>
              <a:rPr sz="1867" spc="-120" dirty="0">
                <a:solidFill>
                  <a:prstClr val="black"/>
                </a:solidFill>
                <a:latin typeface="Lucida Sans"/>
                <a:cs typeface="Lucida Sans"/>
              </a:rPr>
              <a:t>pm</a:t>
            </a:r>
            <a:r>
              <a:rPr sz="1867" spc="-93" dirty="0">
                <a:solidFill>
                  <a:prstClr val="black"/>
                </a:solidFill>
                <a:latin typeface="Lucida Sans"/>
                <a:cs typeface="Lucida Sans"/>
              </a:rPr>
              <a:t>e</a:t>
            </a:r>
            <a:r>
              <a:rPr sz="1867" spc="-147" dirty="0">
                <a:solidFill>
                  <a:prstClr val="black"/>
                </a:solidFill>
                <a:latin typeface="Lucida Sans"/>
                <a:cs typeface="Lucida Sans"/>
              </a:rPr>
              <a:t>n</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33" dirty="0">
                <a:solidFill>
                  <a:prstClr val="black"/>
                </a:solidFill>
                <a:latin typeface="Lucida Sans"/>
                <a:cs typeface="Lucida Sans"/>
              </a:rPr>
              <a:t>a</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73" dirty="0">
                <a:solidFill>
                  <a:prstClr val="black"/>
                </a:solidFill>
                <a:latin typeface="Lucida Sans"/>
                <a:cs typeface="Lucida Sans"/>
              </a:rPr>
              <a:t>k</a:t>
            </a:r>
            <a:r>
              <a:rPr sz="1867" spc="-60"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a:solidFill>
                <a:prstClr val="black"/>
              </a:solidFill>
              <a:latin typeface="Lucida Sans"/>
              <a:cs typeface="Lucida Sans"/>
            </a:endParaRPr>
          </a:p>
        </p:txBody>
      </p:sp>
      <p:sp>
        <p:nvSpPr>
          <p:cNvPr id="21" name="object 21"/>
          <p:cNvSpPr txBox="1"/>
          <p:nvPr/>
        </p:nvSpPr>
        <p:spPr>
          <a:xfrm>
            <a:off x="962397" y="1648207"/>
            <a:ext cx="637540" cy="287323"/>
          </a:xfrm>
          <a:prstGeom prst="rect">
            <a:avLst/>
          </a:prstGeom>
        </p:spPr>
        <p:txBody>
          <a:bodyPr vert="horz" wrap="square" lIns="0" tIns="0" rIns="0" bIns="0" rtlCol="0" anchor="ctr">
            <a:spAutoFit/>
          </a:bodyPr>
          <a:lstStyle/>
          <a:p>
            <a:pPr marL="16933" defTabSz="1219170"/>
            <a:r>
              <a:rPr sz="1867" spc="-53" dirty="0">
                <a:solidFill>
                  <a:srgbClr val="FFFFFF"/>
                </a:solidFill>
                <a:latin typeface="Lucida Sans"/>
                <a:cs typeface="Lucida Sans"/>
              </a:rPr>
              <a:t>U</a:t>
            </a:r>
            <a:r>
              <a:rPr sz="1867" spc="-47" dirty="0">
                <a:solidFill>
                  <a:srgbClr val="FFFFFF"/>
                </a:solidFill>
                <a:latin typeface="Lucida Sans"/>
                <a:cs typeface="Lucida Sans"/>
              </a:rPr>
              <a:t>s</a:t>
            </a:r>
            <a:r>
              <a:rPr sz="1867" spc="-60" dirty="0">
                <a:solidFill>
                  <a:srgbClr val="FFFFFF"/>
                </a:solidFill>
                <a:latin typeface="Lucida Sans"/>
                <a:cs typeface="Lucida Sans"/>
              </a:rPr>
              <a:t>e</a:t>
            </a:r>
            <a:r>
              <a:rPr sz="1867" spc="-73" dirty="0">
                <a:solidFill>
                  <a:srgbClr val="FFFFFF"/>
                </a:solidFill>
                <a:latin typeface="Lucida Sans"/>
                <a:cs typeface="Lucida Sans"/>
              </a:rPr>
              <a:t>rs</a:t>
            </a:r>
            <a:endParaRPr sz="1867">
              <a:solidFill>
                <a:prstClr val="black"/>
              </a:solidFill>
              <a:latin typeface="Lucida Sans"/>
              <a:cs typeface="Lucida Sans"/>
            </a:endParaRPr>
          </a:p>
        </p:txBody>
      </p:sp>
      <p:sp>
        <p:nvSpPr>
          <p:cNvPr id="22" name="object 22"/>
          <p:cNvSpPr txBox="1"/>
          <p:nvPr/>
        </p:nvSpPr>
        <p:spPr>
          <a:xfrm>
            <a:off x="882916" y="3604455"/>
            <a:ext cx="796713" cy="287323"/>
          </a:xfrm>
          <a:prstGeom prst="rect">
            <a:avLst/>
          </a:prstGeom>
        </p:spPr>
        <p:txBody>
          <a:bodyPr vert="horz" wrap="square" lIns="0" tIns="0" rIns="0" bIns="0" rtlCol="0" anchor="ctr">
            <a:spAutoFit/>
          </a:bodyPr>
          <a:lstStyle/>
          <a:p>
            <a:pPr marL="16933" defTabSz="1219170"/>
            <a:r>
              <a:rPr sz="1867" spc="-20" dirty="0">
                <a:solidFill>
                  <a:srgbClr val="FFFFFF"/>
                </a:solidFill>
                <a:latin typeface="Lucida Sans"/>
                <a:cs typeface="Lucida Sans"/>
              </a:rPr>
              <a:t>Sma</a:t>
            </a:r>
            <a:r>
              <a:rPr sz="1867" spc="-100" dirty="0">
                <a:solidFill>
                  <a:srgbClr val="FFFFFF"/>
                </a:solidFill>
                <a:latin typeface="Lucida Sans"/>
                <a:cs typeface="Lucida Sans"/>
              </a:rPr>
              <a:t>rt</a:t>
            </a:r>
            <a:r>
              <a:rPr sz="1867" spc="7" dirty="0">
                <a:solidFill>
                  <a:srgbClr val="FFFFFF"/>
                </a:solidFill>
                <a:latin typeface="Lucida Sans"/>
                <a:cs typeface="Lucida Sans"/>
              </a:rPr>
              <a:t>s</a:t>
            </a:r>
            <a:endParaRPr sz="1867">
              <a:solidFill>
                <a:prstClr val="black"/>
              </a:solidFill>
              <a:latin typeface="Lucida Sans"/>
              <a:cs typeface="Lucida Sans"/>
            </a:endParaRPr>
          </a:p>
        </p:txBody>
      </p:sp>
      <p:sp>
        <p:nvSpPr>
          <p:cNvPr id="23" name="object 23"/>
          <p:cNvSpPr txBox="1"/>
          <p:nvPr/>
        </p:nvSpPr>
        <p:spPr>
          <a:xfrm>
            <a:off x="840285" y="5558994"/>
            <a:ext cx="881380" cy="287323"/>
          </a:xfrm>
          <a:prstGeom prst="rect">
            <a:avLst/>
          </a:prstGeom>
        </p:spPr>
        <p:txBody>
          <a:bodyPr vert="horz" wrap="square" lIns="0" tIns="0" rIns="0" bIns="0" rtlCol="0" anchor="ctr">
            <a:spAutoFit/>
          </a:bodyPr>
          <a:lstStyle/>
          <a:p>
            <a:pPr marL="16933" defTabSz="1219170"/>
            <a:r>
              <a:rPr sz="1867" spc="73" dirty="0">
                <a:solidFill>
                  <a:srgbClr val="FFFFFF"/>
                </a:solidFill>
                <a:latin typeface="Lucida Sans"/>
                <a:cs typeface="Lucida Sans"/>
              </a:rPr>
              <a:t>B</a:t>
            </a:r>
            <a:r>
              <a:rPr sz="1867" spc="-152" dirty="0">
                <a:solidFill>
                  <a:srgbClr val="FFFFFF"/>
                </a:solidFill>
                <a:latin typeface="Lucida Sans"/>
                <a:cs typeface="Lucida Sans"/>
              </a:rPr>
              <a:t>u</a:t>
            </a:r>
            <a:r>
              <a:rPr sz="1867" spc="-80" dirty="0">
                <a:solidFill>
                  <a:srgbClr val="FFFFFF"/>
                </a:solidFill>
                <a:latin typeface="Lucida Sans"/>
                <a:cs typeface="Lucida Sans"/>
              </a:rPr>
              <a:t>i</a:t>
            </a:r>
            <a:r>
              <a:rPr sz="1867" spc="-93" dirty="0">
                <a:solidFill>
                  <a:srgbClr val="FFFFFF"/>
                </a:solidFill>
                <a:latin typeface="Lucida Sans"/>
                <a:cs typeface="Lucida Sans"/>
              </a:rPr>
              <a:t>l</a:t>
            </a:r>
            <a:r>
              <a:rPr sz="1867" spc="-140" dirty="0">
                <a:solidFill>
                  <a:srgbClr val="FFFFFF"/>
                </a:solidFill>
                <a:latin typeface="Lucida Sans"/>
                <a:cs typeface="Lucida Sans"/>
              </a:rPr>
              <a:t>d</a:t>
            </a:r>
            <a:r>
              <a:rPr sz="1867" spc="-93" dirty="0">
                <a:solidFill>
                  <a:srgbClr val="FFFFFF"/>
                </a:solidFill>
                <a:latin typeface="Lucida Sans"/>
                <a:cs typeface="Lucida Sans"/>
              </a:rPr>
              <a:t>i</a:t>
            </a:r>
            <a:r>
              <a:rPr sz="1867" spc="-147" dirty="0">
                <a:solidFill>
                  <a:srgbClr val="FFFFFF"/>
                </a:solidFill>
                <a:latin typeface="Lucida Sans"/>
                <a:cs typeface="Lucida Sans"/>
              </a:rPr>
              <a:t>n</a:t>
            </a:r>
            <a:r>
              <a:rPr sz="1867" spc="-133" dirty="0">
                <a:solidFill>
                  <a:srgbClr val="FFFFFF"/>
                </a:solidFill>
                <a:latin typeface="Lucida Sans"/>
                <a:cs typeface="Lucida Sans"/>
              </a:rPr>
              <a:t>g</a:t>
            </a:r>
            <a:endParaRPr sz="1867">
              <a:solidFill>
                <a:prstClr val="black"/>
              </a:solidFill>
              <a:latin typeface="Lucida Sans"/>
              <a:cs typeface="Lucida Sans"/>
            </a:endParaRPr>
          </a:p>
        </p:txBody>
      </p:sp>
      <p:graphicFrame>
        <p:nvGraphicFramePr>
          <p:cNvPr id="17" name="object 17"/>
          <p:cNvGraphicFramePr>
            <a:graphicFrameLocks noGrp="1"/>
          </p:cNvGraphicFramePr>
          <p:nvPr/>
        </p:nvGraphicFramePr>
        <p:xfrm>
          <a:off x="3165135" y="1121532"/>
          <a:ext cx="8611332" cy="5214397"/>
        </p:xfrm>
        <a:graphic>
          <a:graphicData uri="http://schemas.openxmlformats.org/drawingml/2006/table">
            <a:tbl>
              <a:tblPr firstRow="1" bandRow="1">
                <a:tableStyleId>{2D5ABB26-0587-4C30-8999-92F81FD0307C}</a:tableStyleId>
              </a:tblPr>
              <a:tblGrid>
                <a:gridCol w="1595783">
                  <a:extLst>
                    <a:ext uri="{9D8B030D-6E8A-4147-A177-3AD203B41FA5}">
                      <a16:colId xmlns:a16="http://schemas.microsoft.com/office/drawing/2014/main" val="20000"/>
                    </a:ext>
                  </a:extLst>
                </a:gridCol>
                <a:gridCol w="7015549">
                  <a:extLst>
                    <a:ext uri="{9D8B030D-6E8A-4147-A177-3AD203B41FA5}">
                      <a16:colId xmlns:a16="http://schemas.microsoft.com/office/drawing/2014/main" val="20001"/>
                    </a:ext>
                  </a:extLst>
                </a:gridCol>
              </a:tblGrid>
              <a:tr h="1303532">
                <a:tc gridSpan="2">
                  <a:txBody>
                    <a:bodyPr/>
                    <a:lstStyle/>
                    <a:p>
                      <a:endParaRPr sz="1900" dirty="0">
                        <a:latin typeface="Lucida Sans"/>
                        <a:cs typeface="Lucida Sans"/>
                      </a:endParaRPr>
                    </a:p>
                  </a:txBody>
                  <a:tcPr marL="0" marR="0" marT="0" marB="0">
                    <a:solidFill>
                      <a:srgbClr val="EEEEEE"/>
                    </a:solidFill>
                  </a:tcPr>
                </a:tc>
                <a:tc hMerge="1">
                  <a:txBody>
                    <a:bodyPr/>
                    <a:lstStyle/>
                    <a:p>
                      <a:endParaRPr/>
                    </a:p>
                  </a:txBody>
                  <a:tcPr marL="0" marR="0" marT="0" marB="0"/>
                </a:tc>
                <a:extLst>
                  <a:ext uri="{0D108BD9-81ED-4DB2-BD59-A6C34878D82A}">
                    <a16:rowId xmlns:a16="http://schemas.microsoft.com/office/drawing/2014/main" val="10000"/>
                  </a:ext>
                </a:extLst>
              </a:tr>
              <a:tr h="651688">
                <a:tc>
                  <a:txBody>
                    <a:bodyPr/>
                    <a:lstStyle/>
                    <a:p>
                      <a:pPr marL="284480">
                        <a:lnSpc>
                          <a:spcPct val="100000"/>
                        </a:lnSpc>
                      </a:pPr>
                      <a:r>
                        <a:rPr sz="1900" spc="-5" dirty="0">
                          <a:solidFill>
                            <a:srgbClr val="FFFFFF"/>
                          </a:solidFill>
                          <a:latin typeface="Lucida Sans"/>
                          <a:cs typeface="Lucida Sans"/>
                        </a:rPr>
                        <a:t>Deli</a:t>
                      </a:r>
                      <a:r>
                        <a:rPr sz="1900" spc="-10" dirty="0">
                          <a:solidFill>
                            <a:srgbClr val="FFFFFF"/>
                          </a:solidFill>
                          <a:latin typeface="Lucida Sans"/>
                          <a:cs typeface="Lucida Sans"/>
                        </a:rPr>
                        <a:t>v</a:t>
                      </a:r>
                      <a:r>
                        <a:rPr sz="1900" spc="-5" dirty="0">
                          <a:solidFill>
                            <a:srgbClr val="FFFFFF"/>
                          </a:solidFill>
                          <a:latin typeface="Lucida Sans"/>
                          <a:cs typeface="Lucida Sans"/>
                        </a:rPr>
                        <a:t>e</a:t>
                      </a:r>
                      <a:r>
                        <a:rPr sz="1900" spc="10" dirty="0">
                          <a:solidFill>
                            <a:srgbClr val="FFFFFF"/>
                          </a:solidFill>
                          <a:latin typeface="Lucida Sans"/>
                          <a:cs typeface="Lucida Sans"/>
                        </a:rPr>
                        <a:t>r</a:t>
                      </a:r>
                      <a:r>
                        <a:rPr sz="1900" dirty="0">
                          <a:solidFill>
                            <a:srgbClr val="FFFFFF"/>
                          </a:solidFill>
                          <a:latin typeface="Lucida Sans"/>
                          <a:cs typeface="Lucida Sans"/>
                        </a:rPr>
                        <a:t>y</a:t>
                      </a:r>
                      <a:endParaRPr sz="1900" dirty="0">
                        <a:latin typeface="Lucida Sans"/>
                        <a:cs typeface="Lucida Sans"/>
                      </a:endParaRPr>
                    </a:p>
                  </a:txBody>
                  <a:tcPr marL="0" marR="0" marT="0" marB="0" anchor="ctr">
                    <a:solidFill>
                      <a:srgbClr val="F9CB9C"/>
                    </a:solidFill>
                  </a:tcPr>
                </a:tc>
                <a:tc>
                  <a:txBody>
                    <a:bodyPr/>
                    <a:lstStyle/>
                    <a:p>
                      <a:pPr marL="85725">
                        <a:lnSpc>
                          <a:spcPct val="100000"/>
                        </a:lnSpc>
                      </a:pPr>
                      <a:r>
                        <a:rPr sz="1900" spc="-5" dirty="0">
                          <a:latin typeface="Lucida Sans"/>
                          <a:cs typeface="Lucida Sans"/>
                        </a:rPr>
                        <a:t>Th</a:t>
                      </a:r>
                      <a:r>
                        <a:rPr sz="1900" dirty="0">
                          <a:latin typeface="Lucida Sans"/>
                          <a:cs typeface="Lucida Sans"/>
                        </a:rPr>
                        <a:t>e</a:t>
                      </a:r>
                      <a:r>
                        <a:rPr sz="1900" spc="-100" dirty="0">
                          <a:latin typeface="Lucida Sans"/>
                          <a:cs typeface="Lucida Sans"/>
                        </a:rPr>
                        <a:t> </a:t>
                      </a:r>
                      <a:r>
                        <a:rPr sz="1900" spc="-5" dirty="0">
                          <a:latin typeface="Lucida Sans"/>
                          <a:cs typeface="Lucida Sans"/>
                        </a:rPr>
                        <a:t>deli</a:t>
                      </a:r>
                      <a:r>
                        <a:rPr sz="1900" spc="-10" dirty="0">
                          <a:latin typeface="Lucida Sans"/>
                          <a:cs typeface="Lucida Sans"/>
                        </a:rPr>
                        <a:t>v</a:t>
                      </a:r>
                      <a:r>
                        <a:rPr sz="1900" spc="-5" dirty="0">
                          <a:latin typeface="Lucida Sans"/>
                          <a:cs typeface="Lucida Sans"/>
                        </a:rPr>
                        <a:t>e</a:t>
                      </a:r>
                      <a:r>
                        <a:rPr sz="1900" spc="10" dirty="0">
                          <a:latin typeface="Lucida Sans"/>
                          <a:cs typeface="Lucida Sans"/>
                        </a:rPr>
                        <a:t>r</a:t>
                      </a:r>
                      <a:r>
                        <a:rPr sz="1900" dirty="0">
                          <a:latin typeface="Lucida Sans"/>
                          <a:cs typeface="Lucida Sans"/>
                        </a:rPr>
                        <a:t>y</a:t>
                      </a:r>
                      <a:r>
                        <a:rPr sz="1900" spc="-100" dirty="0">
                          <a:latin typeface="Lucida Sans"/>
                          <a:cs typeface="Lucida Sans"/>
                        </a:rPr>
                        <a:t> </a:t>
                      </a:r>
                      <a:r>
                        <a:rPr sz="1900" dirty="0">
                          <a:latin typeface="Lucida Sans"/>
                          <a:cs typeface="Lucida Sans"/>
                        </a:rPr>
                        <a:t>of</a:t>
                      </a:r>
                      <a:r>
                        <a:rPr sz="1900" spc="-100" dirty="0">
                          <a:latin typeface="Lucida Sans"/>
                          <a:cs typeface="Lucida Sans"/>
                        </a:rPr>
                        <a:t> </a:t>
                      </a:r>
                      <a:r>
                        <a:rPr sz="1900" spc="-5" dirty="0">
                          <a:latin typeface="Lucida Sans"/>
                          <a:cs typeface="Lucida Sans"/>
                        </a:rPr>
                        <a:t>s</a:t>
                      </a:r>
                      <a:r>
                        <a:rPr sz="1900" dirty="0">
                          <a:latin typeface="Lucida Sans"/>
                          <a:cs typeface="Lucida Sans"/>
                        </a:rPr>
                        <a:t>m</a:t>
                      </a:r>
                      <a:r>
                        <a:rPr sz="1900" spc="-5" dirty="0">
                          <a:latin typeface="Lucida Sans"/>
                          <a:cs typeface="Lucida Sans"/>
                        </a:rPr>
                        <a:t>a</a:t>
                      </a:r>
                      <a:r>
                        <a:rPr sz="1900" spc="30" dirty="0">
                          <a:latin typeface="Lucida Sans"/>
                          <a:cs typeface="Lucida Sans"/>
                        </a:rPr>
                        <a:t>r</a:t>
                      </a:r>
                      <a:r>
                        <a:rPr sz="1900" spc="-5" dirty="0">
                          <a:latin typeface="Lucida Sans"/>
                          <a:cs typeface="Lucida Sans"/>
                        </a:rPr>
                        <a:t>t</a:t>
                      </a:r>
                      <a:r>
                        <a:rPr sz="1900" dirty="0">
                          <a:latin typeface="Lucida Sans"/>
                          <a:cs typeface="Lucida Sans"/>
                        </a:rPr>
                        <a:t>s</a:t>
                      </a:r>
                      <a:r>
                        <a:rPr sz="1900" spc="-100" dirty="0">
                          <a:latin typeface="Lucida Sans"/>
                          <a:cs typeface="Lucida Sans"/>
                        </a:rPr>
                        <a:t> </a:t>
                      </a:r>
                      <a:r>
                        <a:rPr sz="1900" spc="-15" dirty="0">
                          <a:latin typeface="Lucida Sans"/>
                          <a:cs typeface="Lucida Sans"/>
                        </a:rPr>
                        <a:t>t</a:t>
                      </a:r>
                      <a:r>
                        <a:rPr sz="1900" dirty="0">
                          <a:latin typeface="Lucida Sans"/>
                          <a:cs typeface="Lucida Sans"/>
                        </a:rPr>
                        <a:t>o</a:t>
                      </a:r>
                      <a:r>
                        <a:rPr sz="1900" spc="-100" dirty="0">
                          <a:latin typeface="Lucida Sans"/>
                          <a:cs typeface="Lucida Sans"/>
                        </a:rPr>
                        <a:t> </a:t>
                      </a:r>
                      <a:r>
                        <a:rPr sz="1900" spc="-5" dirty="0">
                          <a:latin typeface="Lucida Sans"/>
                          <a:cs typeface="Lucida Sans"/>
                        </a:rPr>
                        <a:t>th</a:t>
                      </a:r>
                      <a:r>
                        <a:rPr sz="1900" dirty="0">
                          <a:latin typeface="Lucida Sans"/>
                          <a:cs typeface="Lucida Sans"/>
                        </a:rPr>
                        <a:t>e</a:t>
                      </a:r>
                      <a:r>
                        <a:rPr sz="1900" spc="-100" dirty="0">
                          <a:latin typeface="Lucida Sans"/>
                          <a:cs typeface="Lucida Sans"/>
                        </a:rPr>
                        <a:t> </a:t>
                      </a:r>
                      <a:r>
                        <a:rPr sz="1900" dirty="0">
                          <a:latin typeface="Lucida Sans"/>
                          <a:cs typeface="Lucida Sans"/>
                        </a:rPr>
                        <a:t>op</a:t>
                      </a:r>
                      <a:r>
                        <a:rPr sz="1900" spc="-5" dirty="0">
                          <a:latin typeface="Lucida Sans"/>
                          <a:cs typeface="Lucida Sans"/>
                        </a:rPr>
                        <a:t>e</a:t>
                      </a:r>
                      <a:r>
                        <a:rPr sz="1900" spc="-30" dirty="0">
                          <a:latin typeface="Lucida Sans"/>
                          <a:cs typeface="Lucida Sans"/>
                        </a:rPr>
                        <a:t>r</a:t>
                      </a:r>
                      <a:r>
                        <a:rPr sz="1900" spc="-5" dirty="0">
                          <a:latin typeface="Lucida Sans"/>
                          <a:cs typeface="Lucida Sans"/>
                        </a:rPr>
                        <a:t>ati</a:t>
                      </a:r>
                      <a:r>
                        <a:rPr sz="1900" dirty="0">
                          <a:latin typeface="Lucida Sans"/>
                          <a:cs typeface="Lucida Sans"/>
                        </a:rPr>
                        <a:t>o</a:t>
                      </a:r>
                      <a:r>
                        <a:rPr sz="1900" spc="-5" dirty="0">
                          <a:latin typeface="Lucida Sans"/>
                          <a:cs typeface="Lucida Sans"/>
                        </a:rPr>
                        <a:t>n</a:t>
                      </a:r>
                      <a:r>
                        <a:rPr sz="1900" dirty="0">
                          <a:latin typeface="Lucida Sans"/>
                          <a:cs typeface="Lucida Sans"/>
                        </a:rPr>
                        <a:t>s</a:t>
                      </a:r>
                      <a:r>
                        <a:rPr sz="1900" spc="-100" dirty="0">
                          <a:latin typeface="Lucida Sans"/>
                          <a:cs typeface="Lucida Sans"/>
                        </a:rPr>
                        <a:t> </a:t>
                      </a:r>
                      <a:r>
                        <a:rPr sz="1900" spc="-5" dirty="0">
                          <a:latin typeface="Lucida Sans"/>
                          <a:cs typeface="Lucida Sans"/>
                        </a:rPr>
                        <a:t>an</a:t>
                      </a:r>
                      <a:r>
                        <a:rPr sz="1900" dirty="0">
                          <a:latin typeface="Lucida Sans"/>
                          <a:cs typeface="Lucida Sans"/>
                        </a:rPr>
                        <a:t>d</a:t>
                      </a:r>
                      <a:r>
                        <a:rPr sz="1900" spc="-100" dirty="0">
                          <a:latin typeface="Lucida Sans"/>
                          <a:cs typeface="Lucida Sans"/>
                        </a:rPr>
                        <a:t> </a:t>
                      </a:r>
                      <a:r>
                        <a:rPr sz="1900" dirty="0">
                          <a:latin typeface="Lucida Sans"/>
                          <a:cs typeface="Lucida Sans"/>
                        </a:rPr>
                        <a:t>o</a:t>
                      </a:r>
                      <a:r>
                        <a:rPr sz="1900" spc="-5" dirty="0">
                          <a:latin typeface="Lucida Sans"/>
                          <a:cs typeface="Lucida Sans"/>
                        </a:rPr>
                        <a:t>the</a:t>
                      </a:r>
                      <a:r>
                        <a:rPr sz="1900" dirty="0">
                          <a:latin typeface="Lucida Sans"/>
                          <a:cs typeface="Lucida Sans"/>
                        </a:rPr>
                        <a:t>r</a:t>
                      </a:r>
                      <a:r>
                        <a:rPr sz="1900" spc="-100" dirty="0">
                          <a:latin typeface="Lucida Sans"/>
                          <a:cs typeface="Lucida Sans"/>
                        </a:rPr>
                        <a:t> </a:t>
                      </a:r>
                      <a:r>
                        <a:rPr sz="1900" dirty="0">
                          <a:latin typeface="Lucida Sans"/>
                          <a:cs typeface="Lucida Sans"/>
                        </a:rPr>
                        <a:t>u</a:t>
                      </a:r>
                      <a:r>
                        <a:rPr sz="1900" spc="-5" dirty="0">
                          <a:latin typeface="Lucida Sans"/>
                          <a:cs typeface="Lucida Sans"/>
                        </a:rPr>
                        <a:t>se</a:t>
                      </a:r>
                      <a:r>
                        <a:rPr sz="1900" dirty="0">
                          <a:latin typeface="Lucida Sans"/>
                          <a:cs typeface="Lucida Sans"/>
                        </a:rPr>
                        <a:t>rs</a:t>
                      </a:r>
                    </a:p>
                  </a:txBody>
                  <a:tcPr marL="0" marR="0" marT="0" marB="0" anchor="ctr">
                    <a:solidFill>
                      <a:srgbClr val="FCE5CD"/>
                    </a:solidFill>
                  </a:tcPr>
                </a:tc>
                <a:extLst>
                  <a:ext uri="{0D108BD9-81ED-4DB2-BD59-A6C34878D82A}">
                    <a16:rowId xmlns:a16="http://schemas.microsoft.com/office/drawing/2014/main" val="10001"/>
                  </a:ext>
                </a:extLst>
              </a:tr>
              <a:tr h="651777">
                <a:tc>
                  <a:txBody>
                    <a:bodyPr/>
                    <a:lstStyle/>
                    <a:p>
                      <a:pPr marL="392430">
                        <a:lnSpc>
                          <a:spcPct val="100000"/>
                        </a:lnSpc>
                      </a:pPr>
                      <a:r>
                        <a:rPr sz="1900" dirty="0">
                          <a:solidFill>
                            <a:srgbClr val="FFFFFF"/>
                          </a:solidFill>
                          <a:latin typeface="Lucida Sans"/>
                          <a:cs typeface="Lucida Sans"/>
                        </a:rPr>
                        <a:t>Apps</a:t>
                      </a:r>
                      <a:endParaRPr sz="1900" dirty="0">
                        <a:latin typeface="Lucida Sans"/>
                        <a:cs typeface="Lucida Sans"/>
                      </a:endParaRPr>
                    </a:p>
                  </a:txBody>
                  <a:tcPr marL="0" marR="0" marT="0" marB="0" anchor="ctr">
                    <a:solidFill>
                      <a:srgbClr val="FFD966"/>
                    </a:solidFill>
                  </a:tcPr>
                </a:tc>
                <a:tc>
                  <a:txBody>
                    <a:bodyPr/>
                    <a:lstStyle/>
                    <a:p>
                      <a:pPr marL="85725">
                        <a:lnSpc>
                          <a:spcPct val="100000"/>
                        </a:lnSpc>
                      </a:pPr>
                      <a:r>
                        <a:rPr sz="1900" spc="-5" dirty="0">
                          <a:latin typeface="Lucida Sans"/>
                          <a:cs typeface="Lucida Sans"/>
                        </a:rPr>
                        <a:t>Th</a:t>
                      </a:r>
                      <a:r>
                        <a:rPr sz="1900" dirty="0">
                          <a:latin typeface="Lucida Sans"/>
                          <a:cs typeface="Lucida Sans"/>
                        </a:rPr>
                        <a:t>e</a:t>
                      </a:r>
                      <a:r>
                        <a:rPr sz="1900" spc="-100" dirty="0">
                          <a:latin typeface="Lucida Sans"/>
                          <a:cs typeface="Lucida Sans"/>
                        </a:rPr>
                        <a:t> </a:t>
                      </a:r>
                      <a:r>
                        <a:rPr sz="1900" spc="-5" dirty="0">
                          <a:latin typeface="Lucida Sans"/>
                          <a:cs typeface="Lucida Sans"/>
                        </a:rPr>
                        <a:t>s</a:t>
                      </a:r>
                      <a:r>
                        <a:rPr sz="1900" dirty="0">
                          <a:latin typeface="Lucida Sans"/>
                          <a:cs typeface="Lucida Sans"/>
                        </a:rPr>
                        <a:t>m</a:t>
                      </a:r>
                      <a:r>
                        <a:rPr sz="1900" spc="-5" dirty="0">
                          <a:latin typeface="Lucida Sans"/>
                          <a:cs typeface="Lucida Sans"/>
                        </a:rPr>
                        <a:t>a</a:t>
                      </a:r>
                      <a:r>
                        <a:rPr sz="1900" spc="30" dirty="0">
                          <a:latin typeface="Lucida Sans"/>
                          <a:cs typeface="Lucida Sans"/>
                        </a:rPr>
                        <a:t>r</a:t>
                      </a:r>
                      <a:r>
                        <a:rPr sz="1900" dirty="0">
                          <a:latin typeface="Lucida Sans"/>
                          <a:cs typeface="Lucida Sans"/>
                        </a:rPr>
                        <a:t>t</a:t>
                      </a:r>
                      <a:r>
                        <a:rPr sz="1900" spc="-100" dirty="0">
                          <a:latin typeface="Lucida Sans"/>
                          <a:cs typeface="Lucida Sans"/>
                        </a:rPr>
                        <a:t> </a:t>
                      </a:r>
                      <a:r>
                        <a:rPr sz="1900" spc="-5" dirty="0">
                          <a:latin typeface="Lucida Sans"/>
                          <a:cs typeface="Lucida Sans"/>
                        </a:rPr>
                        <a:t>di</a:t>
                      </a:r>
                      <a:r>
                        <a:rPr sz="1900" dirty="0">
                          <a:latin typeface="Lucida Sans"/>
                          <a:cs typeface="Lucida Sans"/>
                        </a:rPr>
                        <a:t>g</a:t>
                      </a:r>
                      <a:r>
                        <a:rPr sz="1900" spc="-5" dirty="0">
                          <a:latin typeface="Lucida Sans"/>
                          <a:cs typeface="Lucida Sans"/>
                        </a:rPr>
                        <a:t>ita</a:t>
                      </a:r>
                      <a:r>
                        <a:rPr sz="1900" dirty="0">
                          <a:latin typeface="Lucida Sans"/>
                          <a:cs typeface="Lucida Sans"/>
                        </a:rPr>
                        <a:t>l</a:t>
                      </a:r>
                      <a:r>
                        <a:rPr sz="1900" spc="-100" dirty="0">
                          <a:latin typeface="Lucida Sans"/>
                          <a:cs typeface="Lucida Sans"/>
                        </a:rPr>
                        <a:t> </a:t>
                      </a:r>
                      <a:r>
                        <a:rPr sz="1900" spc="-5" dirty="0">
                          <a:latin typeface="Lucida Sans"/>
                          <a:cs typeface="Lucida Sans"/>
                        </a:rPr>
                        <a:t>a</a:t>
                      </a:r>
                      <a:r>
                        <a:rPr sz="1900" dirty="0">
                          <a:latin typeface="Lucida Sans"/>
                          <a:cs typeface="Lucida Sans"/>
                        </a:rPr>
                        <a:t>pp</a:t>
                      </a:r>
                      <a:r>
                        <a:rPr sz="1900" spc="-5" dirty="0">
                          <a:latin typeface="Lucida Sans"/>
                          <a:cs typeface="Lucida Sans"/>
                        </a:rPr>
                        <a:t>li</a:t>
                      </a:r>
                      <a:r>
                        <a:rPr sz="1900" dirty="0">
                          <a:latin typeface="Lucida Sans"/>
                          <a:cs typeface="Lucida Sans"/>
                        </a:rPr>
                        <a:t>c</a:t>
                      </a:r>
                      <a:r>
                        <a:rPr sz="1900" spc="-5" dirty="0">
                          <a:latin typeface="Lucida Sans"/>
                          <a:cs typeface="Lucida Sans"/>
                        </a:rPr>
                        <a:t>ati</a:t>
                      </a:r>
                      <a:r>
                        <a:rPr sz="1900" dirty="0">
                          <a:latin typeface="Lucida Sans"/>
                          <a:cs typeface="Lucida Sans"/>
                        </a:rPr>
                        <a:t>o</a:t>
                      </a:r>
                      <a:r>
                        <a:rPr sz="1900" spc="-5" dirty="0">
                          <a:latin typeface="Lucida Sans"/>
                          <a:cs typeface="Lucida Sans"/>
                        </a:rPr>
                        <a:t>n</a:t>
                      </a:r>
                      <a:r>
                        <a:rPr sz="1900" dirty="0">
                          <a:latin typeface="Lucida Sans"/>
                          <a:cs typeface="Lucida Sans"/>
                        </a:rPr>
                        <a:t>s</a:t>
                      </a:r>
                      <a:r>
                        <a:rPr sz="1900" spc="-100" dirty="0">
                          <a:latin typeface="Lucida Sans"/>
                          <a:cs typeface="Lucida Sans"/>
                        </a:rPr>
                        <a:t> </a:t>
                      </a:r>
                      <a:r>
                        <a:rPr sz="1900" spc="-5" dirty="0">
                          <a:latin typeface="Lucida Sans"/>
                          <a:cs typeface="Lucida Sans"/>
                        </a:rPr>
                        <a:t>desi</a:t>
                      </a:r>
                      <a:r>
                        <a:rPr sz="1900" dirty="0">
                          <a:latin typeface="Lucida Sans"/>
                          <a:cs typeface="Lucida Sans"/>
                        </a:rPr>
                        <a:t>g</a:t>
                      </a:r>
                      <a:r>
                        <a:rPr sz="1900" spc="-5" dirty="0">
                          <a:latin typeface="Lucida Sans"/>
                          <a:cs typeface="Lucida Sans"/>
                        </a:rPr>
                        <a:t>ne</a:t>
                      </a:r>
                      <a:r>
                        <a:rPr sz="1900" dirty="0">
                          <a:latin typeface="Lucida Sans"/>
                          <a:cs typeface="Lucida Sans"/>
                        </a:rPr>
                        <a:t>d</a:t>
                      </a:r>
                      <a:r>
                        <a:rPr sz="1900" spc="-100" dirty="0">
                          <a:latin typeface="Lucida Sans"/>
                          <a:cs typeface="Lucida Sans"/>
                        </a:rPr>
                        <a:t> </a:t>
                      </a:r>
                      <a:r>
                        <a:rPr sz="1900" spc="-15" dirty="0">
                          <a:latin typeface="Lucida Sans"/>
                          <a:cs typeface="Lucida Sans"/>
                        </a:rPr>
                        <a:t>t</a:t>
                      </a:r>
                      <a:r>
                        <a:rPr sz="1900" dirty="0">
                          <a:latin typeface="Lucida Sans"/>
                          <a:cs typeface="Lucida Sans"/>
                        </a:rPr>
                        <a:t>o</a:t>
                      </a:r>
                      <a:r>
                        <a:rPr sz="1900" spc="-100" dirty="0">
                          <a:latin typeface="Lucida Sans"/>
                          <a:cs typeface="Lucida Sans"/>
                        </a:rPr>
                        <a:t> </a:t>
                      </a:r>
                      <a:r>
                        <a:rPr sz="1900" spc="-5" dirty="0">
                          <a:latin typeface="Lucida Sans"/>
                          <a:cs typeface="Lucida Sans"/>
                        </a:rPr>
                        <a:t>i</a:t>
                      </a:r>
                      <a:r>
                        <a:rPr sz="1900" dirty="0">
                          <a:latin typeface="Lucida Sans"/>
                          <a:cs typeface="Lucida Sans"/>
                        </a:rPr>
                        <a:t>mp</a:t>
                      </a:r>
                      <a:r>
                        <a:rPr sz="1900" spc="-15" dirty="0">
                          <a:latin typeface="Lucida Sans"/>
                          <a:cs typeface="Lucida Sans"/>
                        </a:rPr>
                        <a:t>r</a:t>
                      </a:r>
                      <a:r>
                        <a:rPr sz="1900" spc="-10" dirty="0">
                          <a:latin typeface="Lucida Sans"/>
                          <a:cs typeface="Lucida Sans"/>
                        </a:rPr>
                        <a:t>ov</a:t>
                      </a:r>
                      <a:r>
                        <a:rPr sz="1900" dirty="0">
                          <a:latin typeface="Lucida Sans"/>
                          <a:cs typeface="Lucida Sans"/>
                        </a:rPr>
                        <a:t>e</a:t>
                      </a:r>
                      <a:r>
                        <a:rPr sz="1900" spc="-100" dirty="0">
                          <a:latin typeface="Lucida Sans"/>
                          <a:cs typeface="Lucida Sans"/>
                        </a:rPr>
                        <a:t> </a:t>
                      </a:r>
                      <a:r>
                        <a:rPr sz="1900" spc="-5" dirty="0">
                          <a:latin typeface="Lucida Sans"/>
                          <a:cs typeface="Lucida Sans"/>
                        </a:rPr>
                        <a:t>th</a:t>
                      </a:r>
                      <a:r>
                        <a:rPr sz="1900" dirty="0">
                          <a:latin typeface="Lucida Sans"/>
                          <a:cs typeface="Lucida Sans"/>
                        </a:rPr>
                        <a:t>e</a:t>
                      </a:r>
                      <a:r>
                        <a:rPr sz="1900" spc="-100" dirty="0">
                          <a:latin typeface="Lucida Sans"/>
                          <a:cs typeface="Lucida Sans"/>
                        </a:rPr>
                        <a:t> </a:t>
                      </a:r>
                      <a:r>
                        <a:rPr sz="1900" dirty="0">
                          <a:latin typeface="Lucida Sans"/>
                          <a:cs typeface="Lucida Sans"/>
                        </a:rPr>
                        <a:t>bu</a:t>
                      </a:r>
                      <a:r>
                        <a:rPr sz="1900" spc="-5" dirty="0">
                          <a:latin typeface="Lucida Sans"/>
                          <a:cs typeface="Lucida Sans"/>
                        </a:rPr>
                        <a:t>ildin</a:t>
                      </a:r>
                      <a:r>
                        <a:rPr sz="1900" dirty="0">
                          <a:latin typeface="Lucida Sans"/>
                          <a:cs typeface="Lucida Sans"/>
                        </a:rPr>
                        <a:t>g</a:t>
                      </a:r>
                    </a:p>
                  </a:txBody>
                  <a:tcPr marL="0" marR="0" marT="0" marB="0" anchor="ctr">
                    <a:solidFill>
                      <a:srgbClr val="FFF2CC"/>
                    </a:solidFill>
                  </a:tcPr>
                </a:tc>
                <a:extLst>
                  <a:ext uri="{0D108BD9-81ED-4DB2-BD59-A6C34878D82A}">
                    <a16:rowId xmlns:a16="http://schemas.microsoft.com/office/drawing/2014/main" val="10002"/>
                  </a:ext>
                </a:extLst>
              </a:tr>
              <a:tr h="651777">
                <a:tc>
                  <a:txBody>
                    <a:bodyPr/>
                    <a:lstStyle/>
                    <a:p>
                      <a:pPr marL="212090">
                        <a:lnSpc>
                          <a:spcPct val="100000"/>
                        </a:lnSpc>
                      </a:pPr>
                      <a:r>
                        <a:rPr sz="1900" dirty="0">
                          <a:solidFill>
                            <a:srgbClr val="FFFFFF"/>
                          </a:solidFill>
                          <a:latin typeface="Lucida Sans"/>
                          <a:cs typeface="Lucida Sans"/>
                        </a:rPr>
                        <a:t>E</a:t>
                      </a:r>
                      <a:r>
                        <a:rPr sz="1900" spc="-15" dirty="0">
                          <a:solidFill>
                            <a:srgbClr val="FFFFFF"/>
                          </a:solidFill>
                          <a:latin typeface="Lucida Sans"/>
                          <a:cs typeface="Lucida Sans"/>
                        </a:rPr>
                        <a:t>x</a:t>
                      </a:r>
                      <a:r>
                        <a:rPr sz="1900" dirty="0">
                          <a:solidFill>
                            <a:srgbClr val="FFFFFF"/>
                          </a:solidFill>
                          <a:latin typeface="Lucida Sans"/>
                          <a:cs typeface="Lucida Sans"/>
                        </a:rPr>
                        <a:t>c</a:t>
                      </a:r>
                      <a:r>
                        <a:rPr sz="1900" spc="-5" dirty="0">
                          <a:solidFill>
                            <a:srgbClr val="FFFFFF"/>
                          </a:solidFill>
                          <a:latin typeface="Lucida Sans"/>
                          <a:cs typeface="Lucida Sans"/>
                        </a:rPr>
                        <a:t>han</a:t>
                      </a:r>
                      <a:r>
                        <a:rPr sz="1900" dirty="0">
                          <a:solidFill>
                            <a:srgbClr val="FFFFFF"/>
                          </a:solidFill>
                          <a:latin typeface="Lucida Sans"/>
                          <a:cs typeface="Lucida Sans"/>
                        </a:rPr>
                        <a:t>ge</a:t>
                      </a:r>
                      <a:endParaRPr sz="1900">
                        <a:latin typeface="Lucida Sans"/>
                        <a:cs typeface="Lucida Sans"/>
                      </a:endParaRPr>
                    </a:p>
                  </a:txBody>
                  <a:tcPr marL="0" marR="0" marT="0" marB="0" anchor="ctr">
                    <a:solidFill>
                      <a:srgbClr val="A2C4C9"/>
                    </a:solidFill>
                  </a:tcPr>
                </a:tc>
                <a:tc>
                  <a:txBody>
                    <a:bodyPr/>
                    <a:lstStyle/>
                    <a:p>
                      <a:pPr marL="85725">
                        <a:lnSpc>
                          <a:spcPct val="100000"/>
                        </a:lnSpc>
                      </a:pPr>
                      <a:r>
                        <a:rPr sz="1900" spc="-5" dirty="0">
                          <a:latin typeface="Lucida Sans"/>
                          <a:cs typeface="Lucida Sans"/>
                        </a:rPr>
                        <a:t>Th</a:t>
                      </a:r>
                      <a:r>
                        <a:rPr sz="1900" dirty="0">
                          <a:latin typeface="Lucida Sans"/>
                          <a:cs typeface="Lucida Sans"/>
                        </a:rPr>
                        <a:t>e</a:t>
                      </a:r>
                      <a:r>
                        <a:rPr sz="1900" spc="-100" dirty="0">
                          <a:latin typeface="Lucida Sans"/>
                          <a:cs typeface="Lucida Sans"/>
                        </a:rPr>
                        <a:t> </a:t>
                      </a:r>
                      <a:r>
                        <a:rPr sz="1900" spc="-5" dirty="0">
                          <a:latin typeface="Lucida Sans"/>
                          <a:cs typeface="Lucida Sans"/>
                        </a:rPr>
                        <a:t>e</a:t>
                      </a:r>
                      <a:r>
                        <a:rPr sz="1900" spc="-15" dirty="0">
                          <a:latin typeface="Lucida Sans"/>
                          <a:cs typeface="Lucida Sans"/>
                        </a:rPr>
                        <a:t>x</a:t>
                      </a:r>
                      <a:r>
                        <a:rPr sz="1900" dirty="0">
                          <a:latin typeface="Lucida Sans"/>
                          <a:cs typeface="Lucida Sans"/>
                        </a:rPr>
                        <a:t>c</a:t>
                      </a:r>
                      <a:r>
                        <a:rPr sz="1900" spc="-5" dirty="0">
                          <a:latin typeface="Lucida Sans"/>
                          <a:cs typeface="Lucida Sans"/>
                        </a:rPr>
                        <a:t>han</a:t>
                      </a:r>
                      <a:r>
                        <a:rPr sz="1900" dirty="0">
                          <a:latin typeface="Lucida Sans"/>
                          <a:cs typeface="Lucida Sans"/>
                        </a:rPr>
                        <a:t>g</a:t>
                      </a:r>
                      <a:r>
                        <a:rPr sz="1900" spc="-5" dirty="0">
                          <a:latin typeface="Lucida Sans"/>
                          <a:cs typeface="Lucida Sans"/>
                        </a:rPr>
                        <a:t>e</a:t>
                      </a:r>
                      <a:r>
                        <a:rPr sz="1900" dirty="0">
                          <a:latin typeface="Lucida Sans"/>
                          <a:cs typeface="Lucida Sans"/>
                        </a:rPr>
                        <a:t>,</a:t>
                      </a:r>
                      <a:r>
                        <a:rPr sz="1900" spc="-100" dirty="0">
                          <a:latin typeface="Lucida Sans"/>
                          <a:cs typeface="Lucida Sans"/>
                        </a:rPr>
                        <a:t> </a:t>
                      </a:r>
                      <a:r>
                        <a:rPr sz="1900" spc="-5" dirty="0">
                          <a:latin typeface="Lucida Sans"/>
                          <a:cs typeface="Lucida Sans"/>
                        </a:rPr>
                        <a:t>inte</a:t>
                      </a:r>
                      <a:r>
                        <a:rPr sz="1900" dirty="0">
                          <a:latin typeface="Lucida Sans"/>
                          <a:cs typeface="Lucida Sans"/>
                        </a:rPr>
                        <a:t>g</a:t>
                      </a:r>
                      <a:r>
                        <a:rPr sz="1900" spc="-30" dirty="0">
                          <a:latin typeface="Lucida Sans"/>
                          <a:cs typeface="Lucida Sans"/>
                        </a:rPr>
                        <a:t>r</a:t>
                      </a:r>
                      <a:r>
                        <a:rPr sz="1900" spc="-5" dirty="0">
                          <a:latin typeface="Lucida Sans"/>
                          <a:cs typeface="Lucida Sans"/>
                        </a:rPr>
                        <a:t>ati</a:t>
                      </a:r>
                      <a:r>
                        <a:rPr sz="1900" dirty="0">
                          <a:latin typeface="Lucida Sans"/>
                          <a:cs typeface="Lucida Sans"/>
                        </a:rPr>
                        <a:t>on</a:t>
                      </a:r>
                      <a:r>
                        <a:rPr sz="1900" spc="-100" dirty="0">
                          <a:latin typeface="Lucida Sans"/>
                          <a:cs typeface="Lucida Sans"/>
                        </a:rPr>
                        <a:t> </a:t>
                      </a:r>
                      <a:r>
                        <a:rPr sz="1900" dirty="0">
                          <a:latin typeface="Lucida Sans"/>
                          <a:cs typeface="Lucida Sans"/>
                        </a:rPr>
                        <a:t>&amp;</a:t>
                      </a:r>
                      <a:r>
                        <a:rPr sz="1900" spc="-100" dirty="0">
                          <a:latin typeface="Lucida Sans"/>
                          <a:cs typeface="Lucida Sans"/>
                        </a:rPr>
                        <a:t> </a:t>
                      </a:r>
                      <a:r>
                        <a:rPr sz="1900" dirty="0">
                          <a:latin typeface="Lucida Sans"/>
                          <a:cs typeface="Lucida Sans"/>
                        </a:rPr>
                        <a:t>m</a:t>
                      </a:r>
                      <a:r>
                        <a:rPr sz="1900" spc="-5" dirty="0">
                          <a:latin typeface="Lucida Sans"/>
                          <a:cs typeface="Lucida Sans"/>
                        </a:rPr>
                        <a:t>at</a:t>
                      </a:r>
                      <a:r>
                        <a:rPr sz="1900" dirty="0">
                          <a:latin typeface="Lucida Sans"/>
                          <a:cs typeface="Lucida Sans"/>
                        </a:rPr>
                        <a:t>c</a:t>
                      </a:r>
                      <a:r>
                        <a:rPr sz="1900" spc="-5" dirty="0">
                          <a:latin typeface="Lucida Sans"/>
                          <a:cs typeface="Lucida Sans"/>
                        </a:rPr>
                        <a:t>hin</a:t>
                      </a:r>
                      <a:r>
                        <a:rPr sz="1900" dirty="0">
                          <a:latin typeface="Lucida Sans"/>
                          <a:cs typeface="Lucida Sans"/>
                        </a:rPr>
                        <a:t>g</a:t>
                      </a:r>
                      <a:r>
                        <a:rPr sz="1900" spc="-100" dirty="0">
                          <a:latin typeface="Lucida Sans"/>
                          <a:cs typeface="Lucida Sans"/>
                        </a:rPr>
                        <a:t> </a:t>
                      </a:r>
                      <a:r>
                        <a:rPr sz="1900" dirty="0">
                          <a:latin typeface="Lucida Sans"/>
                          <a:cs typeface="Lucida Sans"/>
                        </a:rPr>
                        <a:t>of</a:t>
                      </a:r>
                      <a:r>
                        <a:rPr sz="1900" spc="-100" dirty="0">
                          <a:latin typeface="Lucida Sans"/>
                          <a:cs typeface="Lucida Sans"/>
                        </a:rPr>
                        <a:t> </a:t>
                      </a:r>
                      <a:r>
                        <a:rPr sz="1900" spc="-5" dirty="0">
                          <a:latin typeface="Lucida Sans"/>
                          <a:cs typeface="Lucida Sans"/>
                        </a:rPr>
                        <a:t>a</a:t>
                      </a:r>
                      <a:r>
                        <a:rPr sz="1900" dirty="0">
                          <a:latin typeface="Lucida Sans"/>
                          <a:cs typeface="Lucida Sans"/>
                        </a:rPr>
                        <a:t>pp</a:t>
                      </a:r>
                      <a:r>
                        <a:rPr sz="1900" spc="-5" dirty="0">
                          <a:latin typeface="Lucida Sans"/>
                          <a:cs typeface="Lucida Sans"/>
                        </a:rPr>
                        <a:t>s</a:t>
                      </a:r>
                      <a:r>
                        <a:rPr sz="1900" dirty="0">
                          <a:latin typeface="Lucida Sans"/>
                          <a:cs typeface="Lucida Sans"/>
                        </a:rPr>
                        <a:t>,</a:t>
                      </a:r>
                      <a:r>
                        <a:rPr sz="1900" spc="-100" dirty="0">
                          <a:latin typeface="Lucida Sans"/>
                          <a:cs typeface="Lucida Sans"/>
                        </a:rPr>
                        <a:t> </a:t>
                      </a:r>
                      <a:r>
                        <a:rPr sz="1900" spc="-5" dirty="0">
                          <a:latin typeface="Lucida Sans"/>
                          <a:cs typeface="Lucida Sans"/>
                        </a:rPr>
                        <a:t>data</a:t>
                      </a:r>
                      <a:r>
                        <a:rPr sz="1900" dirty="0">
                          <a:latin typeface="Lucida Sans"/>
                          <a:cs typeface="Lucida Sans"/>
                        </a:rPr>
                        <a:t>,</a:t>
                      </a:r>
                      <a:r>
                        <a:rPr sz="1900" spc="-100" dirty="0">
                          <a:latin typeface="Lucida Sans"/>
                          <a:cs typeface="Lucida Sans"/>
                        </a:rPr>
                        <a:t> </a:t>
                      </a:r>
                      <a:r>
                        <a:rPr sz="1900" dirty="0">
                          <a:latin typeface="Lucida Sans"/>
                          <a:cs typeface="Lucida Sans"/>
                        </a:rPr>
                        <a:t>&amp;</a:t>
                      </a:r>
                      <a:r>
                        <a:rPr sz="1900" spc="-100" dirty="0">
                          <a:latin typeface="Lucida Sans"/>
                          <a:cs typeface="Lucida Sans"/>
                        </a:rPr>
                        <a:t> </a:t>
                      </a:r>
                      <a:r>
                        <a:rPr sz="1900" spc="-5" dirty="0">
                          <a:latin typeface="Lucida Sans"/>
                          <a:cs typeface="Lucida Sans"/>
                        </a:rPr>
                        <a:t>se</a:t>
                      </a:r>
                      <a:r>
                        <a:rPr sz="1900" spc="10" dirty="0">
                          <a:latin typeface="Lucida Sans"/>
                          <a:cs typeface="Lucida Sans"/>
                        </a:rPr>
                        <a:t>r</a:t>
                      </a:r>
                      <a:r>
                        <a:rPr sz="1900" dirty="0">
                          <a:latin typeface="Lucida Sans"/>
                          <a:cs typeface="Lucida Sans"/>
                        </a:rPr>
                        <a:t>v</a:t>
                      </a:r>
                      <a:r>
                        <a:rPr sz="1900" spc="-5" dirty="0">
                          <a:latin typeface="Lucida Sans"/>
                          <a:cs typeface="Lucida Sans"/>
                        </a:rPr>
                        <a:t>i</a:t>
                      </a:r>
                      <a:r>
                        <a:rPr sz="1900" dirty="0">
                          <a:latin typeface="Lucida Sans"/>
                          <a:cs typeface="Lucida Sans"/>
                        </a:rPr>
                        <a:t>c</a:t>
                      </a:r>
                      <a:r>
                        <a:rPr sz="1900" spc="-5" dirty="0">
                          <a:latin typeface="Lucida Sans"/>
                          <a:cs typeface="Lucida Sans"/>
                        </a:rPr>
                        <a:t>e</a:t>
                      </a:r>
                      <a:r>
                        <a:rPr sz="1900" dirty="0">
                          <a:latin typeface="Lucida Sans"/>
                          <a:cs typeface="Lucida Sans"/>
                        </a:rPr>
                        <a:t>s</a:t>
                      </a:r>
                    </a:p>
                  </a:txBody>
                  <a:tcPr marL="0" marR="0" marT="0" marB="0" anchor="ctr">
                    <a:solidFill>
                      <a:srgbClr val="D0E0E3"/>
                    </a:solidFill>
                  </a:tcPr>
                </a:tc>
                <a:extLst>
                  <a:ext uri="{0D108BD9-81ED-4DB2-BD59-A6C34878D82A}">
                    <a16:rowId xmlns:a16="http://schemas.microsoft.com/office/drawing/2014/main" val="10003"/>
                  </a:ext>
                </a:extLst>
              </a:tr>
              <a:tr h="652056">
                <a:tc>
                  <a:txBody>
                    <a:bodyPr/>
                    <a:lstStyle/>
                    <a:p>
                      <a:pPr algn="ctr">
                        <a:lnSpc>
                          <a:spcPct val="100000"/>
                        </a:lnSpc>
                      </a:pPr>
                      <a:r>
                        <a:rPr sz="1900" spc="-5" dirty="0">
                          <a:solidFill>
                            <a:srgbClr val="FFFFFF"/>
                          </a:solidFill>
                          <a:latin typeface="Lucida Sans"/>
                          <a:cs typeface="Lucida Sans"/>
                        </a:rPr>
                        <a:t>Data</a:t>
                      </a:r>
                      <a:endParaRPr sz="1900">
                        <a:latin typeface="Lucida Sans"/>
                        <a:cs typeface="Lucida Sans"/>
                      </a:endParaRPr>
                    </a:p>
                  </a:txBody>
                  <a:tcPr marL="0" marR="0" marT="0" marB="0" anchor="ctr">
                    <a:solidFill>
                      <a:srgbClr val="A4C2F4"/>
                    </a:solidFill>
                  </a:tcPr>
                </a:tc>
                <a:tc>
                  <a:txBody>
                    <a:bodyPr/>
                    <a:lstStyle/>
                    <a:p>
                      <a:pPr marL="85725">
                        <a:lnSpc>
                          <a:spcPct val="100000"/>
                        </a:lnSpc>
                      </a:pPr>
                      <a:r>
                        <a:rPr sz="1900" dirty="0">
                          <a:latin typeface="Lucida Sans"/>
                          <a:cs typeface="Lucida Sans"/>
                        </a:rPr>
                        <a:t>S</a:t>
                      </a:r>
                      <a:r>
                        <a:rPr sz="1900" spc="-15" dirty="0">
                          <a:latin typeface="Lucida Sans"/>
                          <a:cs typeface="Lucida Sans"/>
                        </a:rPr>
                        <a:t>t</a:t>
                      </a:r>
                      <a:r>
                        <a:rPr sz="1900" dirty="0">
                          <a:latin typeface="Lucida Sans"/>
                          <a:cs typeface="Lucida Sans"/>
                        </a:rPr>
                        <a:t>o</a:t>
                      </a:r>
                      <a:r>
                        <a:rPr sz="1900" spc="-30" dirty="0">
                          <a:latin typeface="Lucida Sans"/>
                          <a:cs typeface="Lucida Sans"/>
                        </a:rPr>
                        <a:t>r</a:t>
                      </a:r>
                      <a:r>
                        <a:rPr sz="1900" spc="-5" dirty="0">
                          <a:latin typeface="Lucida Sans"/>
                          <a:cs typeface="Lucida Sans"/>
                        </a:rPr>
                        <a:t>a</a:t>
                      </a:r>
                      <a:r>
                        <a:rPr sz="1900" dirty="0">
                          <a:latin typeface="Lucida Sans"/>
                          <a:cs typeface="Lucida Sans"/>
                        </a:rPr>
                        <a:t>g</a:t>
                      </a:r>
                      <a:r>
                        <a:rPr sz="1900" spc="-5" dirty="0">
                          <a:latin typeface="Lucida Sans"/>
                          <a:cs typeface="Lucida Sans"/>
                        </a:rPr>
                        <a:t>e</a:t>
                      </a:r>
                      <a:r>
                        <a:rPr sz="1900" dirty="0">
                          <a:latin typeface="Lucida Sans"/>
                          <a:cs typeface="Lucida Sans"/>
                        </a:rPr>
                        <a:t>,</a:t>
                      </a:r>
                      <a:r>
                        <a:rPr sz="1900" spc="-100" dirty="0">
                          <a:latin typeface="Lucida Sans"/>
                          <a:cs typeface="Lucida Sans"/>
                        </a:rPr>
                        <a:t> </a:t>
                      </a:r>
                      <a:r>
                        <a:rPr sz="1900" spc="-5" dirty="0">
                          <a:latin typeface="Lucida Sans"/>
                          <a:cs typeface="Lucida Sans"/>
                        </a:rPr>
                        <a:t>n</a:t>
                      </a:r>
                      <a:r>
                        <a:rPr sz="1900" dirty="0">
                          <a:latin typeface="Lucida Sans"/>
                          <a:cs typeface="Lucida Sans"/>
                        </a:rPr>
                        <a:t>orm</a:t>
                      </a:r>
                      <a:r>
                        <a:rPr sz="1900" spc="-5" dirty="0">
                          <a:latin typeface="Lucida Sans"/>
                          <a:cs typeface="Lucida Sans"/>
                        </a:rPr>
                        <a:t>alizati</a:t>
                      </a:r>
                      <a:r>
                        <a:rPr sz="1900" dirty="0">
                          <a:latin typeface="Lucida Sans"/>
                          <a:cs typeface="Lucida Sans"/>
                        </a:rPr>
                        <a:t>o</a:t>
                      </a:r>
                      <a:r>
                        <a:rPr sz="1900" spc="-5" dirty="0">
                          <a:latin typeface="Lucida Sans"/>
                          <a:cs typeface="Lucida Sans"/>
                        </a:rPr>
                        <a:t>n</a:t>
                      </a:r>
                      <a:r>
                        <a:rPr sz="1900" dirty="0">
                          <a:latin typeface="Lucida Sans"/>
                          <a:cs typeface="Lucida Sans"/>
                        </a:rPr>
                        <a:t>,</a:t>
                      </a:r>
                      <a:r>
                        <a:rPr sz="1900" spc="-100" dirty="0">
                          <a:latin typeface="Lucida Sans"/>
                          <a:cs typeface="Lucida Sans"/>
                        </a:rPr>
                        <a:t> </a:t>
                      </a:r>
                      <a:r>
                        <a:rPr sz="1900" dirty="0">
                          <a:latin typeface="Lucida Sans"/>
                          <a:cs typeface="Lucida Sans"/>
                        </a:rPr>
                        <a:t>g</a:t>
                      </a:r>
                      <a:r>
                        <a:rPr sz="1900" spc="-10" dirty="0">
                          <a:latin typeface="Lucida Sans"/>
                          <a:cs typeface="Lucida Sans"/>
                        </a:rPr>
                        <a:t>ov</a:t>
                      </a:r>
                      <a:r>
                        <a:rPr sz="1900" spc="-5" dirty="0">
                          <a:latin typeface="Lucida Sans"/>
                          <a:cs typeface="Lucida Sans"/>
                        </a:rPr>
                        <a:t>e</a:t>
                      </a:r>
                      <a:r>
                        <a:rPr sz="1900" dirty="0">
                          <a:latin typeface="Lucida Sans"/>
                          <a:cs typeface="Lucida Sans"/>
                        </a:rPr>
                        <a:t>r</a:t>
                      </a:r>
                      <a:r>
                        <a:rPr sz="1900" spc="-5" dirty="0">
                          <a:latin typeface="Lucida Sans"/>
                          <a:cs typeface="Lucida Sans"/>
                        </a:rPr>
                        <a:t>nan</a:t>
                      </a:r>
                      <a:r>
                        <a:rPr sz="1900" dirty="0">
                          <a:latin typeface="Lucida Sans"/>
                          <a:cs typeface="Lucida Sans"/>
                        </a:rPr>
                        <a:t>ce</a:t>
                      </a:r>
                      <a:r>
                        <a:rPr sz="1900" spc="-100" dirty="0">
                          <a:latin typeface="Lucida Sans"/>
                          <a:cs typeface="Lucida Sans"/>
                        </a:rPr>
                        <a:t> </a:t>
                      </a:r>
                      <a:r>
                        <a:rPr sz="1900" dirty="0">
                          <a:latin typeface="Lucida Sans"/>
                          <a:cs typeface="Lucida Sans"/>
                        </a:rPr>
                        <a:t>&amp;</a:t>
                      </a:r>
                      <a:r>
                        <a:rPr sz="1900" spc="-100" dirty="0">
                          <a:latin typeface="Lucida Sans"/>
                          <a:cs typeface="Lucida Sans"/>
                        </a:rPr>
                        <a:t> </a:t>
                      </a:r>
                      <a:r>
                        <a:rPr sz="1900" dirty="0">
                          <a:latin typeface="Lucida Sans"/>
                          <a:cs typeface="Lucida Sans"/>
                        </a:rPr>
                        <a:t>m</a:t>
                      </a:r>
                      <a:r>
                        <a:rPr sz="1900" spc="-5" dirty="0">
                          <a:latin typeface="Lucida Sans"/>
                          <a:cs typeface="Lucida Sans"/>
                        </a:rPr>
                        <a:t>ana</a:t>
                      </a:r>
                      <a:r>
                        <a:rPr sz="1900" dirty="0">
                          <a:latin typeface="Lucida Sans"/>
                          <a:cs typeface="Lucida Sans"/>
                        </a:rPr>
                        <a:t>g</a:t>
                      </a:r>
                      <a:r>
                        <a:rPr sz="1900" spc="-5" dirty="0">
                          <a:latin typeface="Lucida Sans"/>
                          <a:cs typeface="Lucida Sans"/>
                        </a:rPr>
                        <a:t>e</a:t>
                      </a:r>
                      <a:r>
                        <a:rPr sz="1900" dirty="0">
                          <a:latin typeface="Lucida Sans"/>
                          <a:cs typeface="Lucida Sans"/>
                        </a:rPr>
                        <a:t>m</a:t>
                      </a:r>
                      <a:r>
                        <a:rPr sz="1900" spc="-5" dirty="0">
                          <a:latin typeface="Lucida Sans"/>
                          <a:cs typeface="Lucida Sans"/>
                        </a:rPr>
                        <a:t>en</a:t>
                      </a:r>
                      <a:r>
                        <a:rPr sz="1900" dirty="0">
                          <a:latin typeface="Lucida Sans"/>
                          <a:cs typeface="Lucida Sans"/>
                        </a:rPr>
                        <a:t>t</a:t>
                      </a:r>
                      <a:r>
                        <a:rPr sz="1900" spc="-100" dirty="0">
                          <a:latin typeface="Lucida Sans"/>
                          <a:cs typeface="Lucida Sans"/>
                        </a:rPr>
                        <a:t> </a:t>
                      </a:r>
                      <a:r>
                        <a:rPr sz="1900" dirty="0">
                          <a:latin typeface="Lucida Sans"/>
                          <a:cs typeface="Lucida Sans"/>
                        </a:rPr>
                        <a:t>of</a:t>
                      </a:r>
                      <a:r>
                        <a:rPr sz="1900" spc="-100" dirty="0">
                          <a:latin typeface="Lucida Sans"/>
                          <a:cs typeface="Lucida Sans"/>
                        </a:rPr>
                        <a:t> </a:t>
                      </a:r>
                      <a:r>
                        <a:rPr sz="1900" spc="-5" dirty="0">
                          <a:latin typeface="Lucida Sans"/>
                          <a:cs typeface="Lucida Sans"/>
                        </a:rPr>
                        <a:t>dat</a:t>
                      </a:r>
                      <a:r>
                        <a:rPr sz="1900" dirty="0">
                          <a:latin typeface="Lucida Sans"/>
                          <a:cs typeface="Lucida Sans"/>
                        </a:rPr>
                        <a:t>a</a:t>
                      </a:r>
                    </a:p>
                  </a:txBody>
                  <a:tcPr marL="0" marR="0" marT="0" marB="0" anchor="ctr">
                    <a:solidFill>
                      <a:srgbClr val="C9DAF8"/>
                    </a:solidFill>
                  </a:tcPr>
                </a:tc>
                <a:extLst>
                  <a:ext uri="{0D108BD9-81ED-4DB2-BD59-A6C34878D82A}">
                    <a16:rowId xmlns:a16="http://schemas.microsoft.com/office/drawing/2014/main" val="10004"/>
                  </a:ext>
                </a:extLst>
              </a:tr>
              <a:tr h="1303567">
                <a:tc gridSpan="2">
                  <a:txBody>
                    <a:bodyPr/>
                    <a:lstStyle/>
                    <a:p>
                      <a:endParaRPr sz="1900" dirty="0">
                        <a:latin typeface="Lucida Sans"/>
                        <a:cs typeface="Lucida Sans"/>
                      </a:endParaRPr>
                    </a:p>
                  </a:txBody>
                  <a:tcPr marL="0" marR="0" marT="0" marB="0">
                    <a:solidFill>
                      <a:srgbClr val="EEEEEE"/>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24" name="TextBox 23">
            <a:extLst>
              <a:ext uri="{FF2B5EF4-FFF2-40B4-BE49-F238E27FC236}">
                <a16:creationId xmlns:a16="http://schemas.microsoft.com/office/drawing/2014/main" id="{07144132-CB50-4435-8D53-0870CFB67961}"/>
              </a:ext>
            </a:extLst>
          </p:cNvPr>
          <p:cNvSpPr txBox="1"/>
          <p:nvPr/>
        </p:nvSpPr>
        <p:spPr>
          <a:xfrm>
            <a:off x="3295016" y="1333599"/>
            <a:ext cx="1727200" cy="420564"/>
          </a:xfrm>
          <a:prstGeom prst="rect">
            <a:avLst/>
          </a:prstGeom>
          <a:noFill/>
        </p:spPr>
        <p:txBody>
          <a:bodyPr wrap="square" rtlCol="0" anchor="ctr">
            <a:spAutoFit/>
          </a:bodyPr>
          <a:lstStyle/>
          <a:p>
            <a:pPr defTabSz="1219170"/>
            <a:r>
              <a:rPr lang="en-CA" sz="2133" dirty="0">
                <a:solidFill>
                  <a:prstClr val="black"/>
                </a:solidFill>
                <a:latin typeface="Calibri"/>
              </a:rPr>
              <a:t>Purpose</a:t>
            </a:r>
          </a:p>
        </p:txBody>
      </p:sp>
      <p:sp>
        <p:nvSpPr>
          <p:cNvPr id="25" name="TextBox 24">
            <a:extLst>
              <a:ext uri="{FF2B5EF4-FFF2-40B4-BE49-F238E27FC236}">
                <a16:creationId xmlns:a16="http://schemas.microsoft.com/office/drawing/2014/main" id="{5EDB95BA-2C72-48D1-B588-9C538EF6A39F}"/>
              </a:ext>
            </a:extLst>
          </p:cNvPr>
          <p:cNvSpPr txBox="1"/>
          <p:nvPr/>
        </p:nvSpPr>
        <p:spPr>
          <a:xfrm>
            <a:off x="4723579" y="1295564"/>
            <a:ext cx="6955453" cy="420564"/>
          </a:xfrm>
          <a:prstGeom prst="rect">
            <a:avLst/>
          </a:prstGeom>
          <a:noFill/>
        </p:spPr>
        <p:txBody>
          <a:bodyPr wrap="square" rtlCol="0" anchor="ctr">
            <a:spAutoFit/>
          </a:bodyPr>
          <a:lstStyle/>
          <a:p>
            <a:pPr defTabSz="1219170"/>
            <a:r>
              <a:rPr lang="en-CA" sz="2133" dirty="0">
                <a:solidFill>
                  <a:prstClr val="black"/>
                </a:solidFill>
                <a:latin typeface="Calibri"/>
              </a:rPr>
              <a:t>The outcomes desired by owners, managers and occupants</a:t>
            </a:r>
          </a:p>
        </p:txBody>
      </p:sp>
      <p:sp>
        <p:nvSpPr>
          <p:cNvPr id="26" name="TextBox 25">
            <a:extLst>
              <a:ext uri="{FF2B5EF4-FFF2-40B4-BE49-F238E27FC236}">
                <a16:creationId xmlns:a16="http://schemas.microsoft.com/office/drawing/2014/main" id="{D2FA25BA-6C96-4E11-9BF3-1BA5AF79CC21}"/>
              </a:ext>
            </a:extLst>
          </p:cNvPr>
          <p:cNvSpPr txBox="1"/>
          <p:nvPr/>
        </p:nvSpPr>
        <p:spPr>
          <a:xfrm>
            <a:off x="4729192" y="1890234"/>
            <a:ext cx="6955453" cy="420564"/>
          </a:xfrm>
          <a:prstGeom prst="rect">
            <a:avLst/>
          </a:prstGeom>
          <a:noFill/>
        </p:spPr>
        <p:txBody>
          <a:bodyPr wrap="square" rtlCol="0" anchor="ctr">
            <a:spAutoFit/>
          </a:bodyPr>
          <a:lstStyle/>
          <a:p>
            <a:pPr defTabSz="1219170"/>
            <a:r>
              <a:rPr lang="en-CA" sz="2133" dirty="0">
                <a:solidFill>
                  <a:prstClr val="black"/>
                </a:solidFill>
                <a:latin typeface="Calibri"/>
              </a:rPr>
              <a:t>The operations to manage the building on a daily basis</a:t>
            </a:r>
          </a:p>
        </p:txBody>
      </p:sp>
      <p:sp>
        <p:nvSpPr>
          <p:cNvPr id="27" name="TextBox 26">
            <a:extLst>
              <a:ext uri="{FF2B5EF4-FFF2-40B4-BE49-F238E27FC236}">
                <a16:creationId xmlns:a16="http://schemas.microsoft.com/office/drawing/2014/main" id="{6704BC73-8412-474A-B499-CDB549C9E131}"/>
              </a:ext>
            </a:extLst>
          </p:cNvPr>
          <p:cNvSpPr txBox="1"/>
          <p:nvPr/>
        </p:nvSpPr>
        <p:spPr>
          <a:xfrm>
            <a:off x="3292399" y="1880824"/>
            <a:ext cx="1727200" cy="420564"/>
          </a:xfrm>
          <a:prstGeom prst="rect">
            <a:avLst/>
          </a:prstGeom>
          <a:noFill/>
        </p:spPr>
        <p:txBody>
          <a:bodyPr wrap="square" rtlCol="0" anchor="ctr">
            <a:spAutoFit/>
          </a:bodyPr>
          <a:lstStyle/>
          <a:p>
            <a:pPr defTabSz="1219170"/>
            <a:r>
              <a:rPr lang="en-CA" sz="2133" dirty="0">
                <a:solidFill>
                  <a:prstClr val="black"/>
                </a:solidFill>
                <a:latin typeface="Calibri"/>
              </a:rPr>
              <a:t>Operations</a:t>
            </a:r>
          </a:p>
        </p:txBody>
      </p:sp>
      <p:sp>
        <p:nvSpPr>
          <p:cNvPr id="28" name="TextBox 27">
            <a:extLst>
              <a:ext uri="{FF2B5EF4-FFF2-40B4-BE49-F238E27FC236}">
                <a16:creationId xmlns:a16="http://schemas.microsoft.com/office/drawing/2014/main" id="{E2DD1316-0EF2-4A42-8779-64BF62584F3F}"/>
              </a:ext>
            </a:extLst>
          </p:cNvPr>
          <p:cNvSpPr txBox="1"/>
          <p:nvPr/>
        </p:nvSpPr>
        <p:spPr>
          <a:xfrm>
            <a:off x="3318292" y="5166322"/>
            <a:ext cx="1727200" cy="420564"/>
          </a:xfrm>
          <a:prstGeom prst="rect">
            <a:avLst/>
          </a:prstGeom>
          <a:noFill/>
        </p:spPr>
        <p:txBody>
          <a:bodyPr wrap="square" rtlCol="0" anchor="ctr">
            <a:spAutoFit/>
          </a:bodyPr>
          <a:lstStyle/>
          <a:p>
            <a:pPr defTabSz="1219170"/>
            <a:r>
              <a:rPr lang="en-CA" sz="2133" dirty="0">
                <a:solidFill>
                  <a:prstClr val="black"/>
                </a:solidFill>
                <a:latin typeface="Calibri"/>
              </a:rPr>
              <a:t>Systems</a:t>
            </a:r>
          </a:p>
        </p:txBody>
      </p:sp>
      <p:sp>
        <p:nvSpPr>
          <p:cNvPr id="29" name="TextBox 28">
            <a:extLst>
              <a:ext uri="{FF2B5EF4-FFF2-40B4-BE49-F238E27FC236}">
                <a16:creationId xmlns:a16="http://schemas.microsoft.com/office/drawing/2014/main" id="{3310C01B-52D3-4902-91DE-109286AAA581}"/>
              </a:ext>
            </a:extLst>
          </p:cNvPr>
          <p:cNvSpPr txBox="1"/>
          <p:nvPr/>
        </p:nvSpPr>
        <p:spPr>
          <a:xfrm>
            <a:off x="4708775" y="5206766"/>
            <a:ext cx="6955453" cy="420564"/>
          </a:xfrm>
          <a:prstGeom prst="rect">
            <a:avLst/>
          </a:prstGeom>
          <a:noFill/>
        </p:spPr>
        <p:txBody>
          <a:bodyPr wrap="square" rtlCol="0" anchor="ctr">
            <a:spAutoFit/>
          </a:bodyPr>
          <a:lstStyle/>
          <a:p>
            <a:pPr defTabSz="1219170"/>
            <a:r>
              <a:rPr lang="en-CA" sz="2133" dirty="0">
                <a:solidFill>
                  <a:prstClr val="black"/>
                </a:solidFill>
                <a:latin typeface="Calibri"/>
              </a:rPr>
              <a:t>The automation/control &amp; devices to operate the building</a:t>
            </a:r>
          </a:p>
        </p:txBody>
      </p:sp>
      <p:sp>
        <p:nvSpPr>
          <p:cNvPr id="30" name="TextBox 29">
            <a:extLst>
              <a:ext uri="{FF2B5EF4-FFF2-40B4-BE49-F238E27FC236}">
                <a16:creationId xmlns:a16="http://schemas.microsoft.com/office/drawing/2014/main" id="{F8B34120-D761-4004-B198-33CFE88FDEC5}"/>
              </a:ext>
            </a:extLst>
          </p:cNvPr>
          <p:cNvSpPr txBox="1"/>
          <p:nvPr/>
        </p:nvSpPr>
        <p:spPr>
          <a:xfrm>
            <a:off x="4761972" y="5841878"/>
            <a:ext cx="6955453" cy="420564"/>
          </a:xfrm>
          <a:prstGeom prst="rect">
            <a:avLst/>
          </a:prstGeom>
          <a:noFill/>
        </p:spPr>
        <p:txBody>
          <a:bodyPr wrap="square" rtlCol="0" anchor="ctr">
            <a:spAutoFit/>
          </a:bodyPr>
          <a:lstStyle/>
          <a:p>
            <a:pPr defTabSz="1219170"/>
            <a:r>
              <a:rPr lang="en-CA" sz="2133" dirty="0">
                <a:solidFill>
                  <a:prstClr val="black"/>
                </a:solidFill>
                <a:latin typeface="Calibri"/>
              </a:rPr>
              <a:t>The steel, concrete and equipment that makes the building</a:t>
            </a:r>
          </a:p>
        </p:txBody>
      </p:sp>
      <p:sp>
        <p:nvSpPr>
          <p:cNvPr id="31" name="TextBox 30">
            <a:extLst>
              <a:ext uri="{FF2B5EF4-FFF2-40B4-BE49-F238E27FC236}">
                <a16:creationId xmlns:a16="http://schemas.microsoft.com/office/drawing/2014/main" id="{08D13952-7C6B-4AEF-879C-270F7D735C4C}"/>
              </a:ext>
            </a:extLst>
          </p:cNvPr>
          <p:cNvSpPr txBox="1"/>
          <p:nvPr/>
        </p:nvSpPr>
        <p:spPr>
          <a:xfrm>
            <a:off x="3347621" y="5801434"/>
            <a:ext cx="1727200" cy="420564"/>
          </a:xfrm>
          <a:prstGeom prst="rect">
            <a:avLst/>
          </a:prstGeom>
          <a:noFill/>
        </p:spPr>
        <p:txBody>
          <a:bodyPr wrap="square" rtlCol="0" anchor="ctr">
            <a:spAutoFit/>
          </a:bodyPr>
          <a:lstStyle/>
          <a:p>
            <a:pPr defTabSz="1219170"/>
            <a:r>
              <a:rPr lang="en-CA" sz="2133" dirty="0">
                <a:solidFill>
                  <a:prstClr val="black"/>
                </a:solidFill>
                <a:latin typeface="Calibri"/>
              </a:rPr>
              <a:t>Physical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71762" y="371860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38" name="object 38"/>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0" name="object 40"/>
          <p:cNvSpPr txBox="1"/>
          <p:nvPr/>
        </p:nvSpPr>
        <p:spPr>
          <a:xfrm>
            <a:off x="1180153" y="1794612"/>
            <a:ext cx="6818207" cy="474553"/>
          </a:xfrm>
          <a:prstGeom prst="rect">
            <a:avLst/>
          </a:prstGeom>
        </p:spPr>
        <p:txBody>
          <a:bodyPr vert="horz" wrap="square" lIns="0" tIns="0" rIns="0" bIns="0" rtlCol="0" anchor="ctr">
            <a:spAutoFit/>
          </a:bodyPr>
          <a:lstStyle/>
          <a:p>
            <a:pPr defTabSz="1219170"/>
            <a:endParaRPr sz="800" dirty="0">
              <a:solidFill>
                <a:prstClr val="black"/>
              </a:solidFill>
              <a:latin typeface="Times New Roman"/>
              <a:cs typeface="Times New Roman"/>
            </a:endParaRPr>
          </a:p>
          <a:p>
            <a:pPr marL="1078626" defTabSz="1219170">
              <a:spcBef>
                <a:spcPts val="527"/>
              </a:spcBef>
            </a:pP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20" dirty="0">
                <a:solidFill>
                  <a:prstClr val="black"/>
                </a:solidFill>
                <a:latin typeface="Lucida Sans"/>
                <a:cs typeface="Lucida Sans"/>
              </a:rPr>
              <a:t>on</a:t>
            </a:r>
            <a:r>
              <a:rPr sz="1867" spc="-133" dirty="0">
                <a:solidFill>
                  <a:prstClr val="black"/>
                </a:solidFill>
                <a:latin typeface="Lucida Sans"/>
                <a:cs typeface="Lucida Sans"/>
              </a:rPr>
              <a:t> </a:t>
            </a:r>
            <a:r>
              <a:rPr sz="1867" spc="-27" dirty="0">
                <a:solidFill>
                  <a:prstClr val="black"/>
                </a:solidFill>
                <a:latin typeface="Lucida Sans"/>
                <a:cs typeface="Lucida Sans"/>
              </a:rPr>
              <a:t>a</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33" dirty="0">
                <a:solidFill>
                  <a:prstClr val="black"/>
                </a:solidFill>
                <a:latin typeface="Lucida Sans"/>
                <a:cs typeface="Lucida Sans"/>
              </a:rPr>
              <a:t>a</a:t>
            </a:r>
            <a:r>
              <a:rPr sz="1867" spc="-93" dirty="0">
                <a:solidFill>
                  <a:prstClr val="black"/>
                </a:solidFill>
                <a:latin typeface="Lucida Sans"/>
                <a:cs typeface="Lucida Sans"/>
              </a:rPr>
              <a:t>il</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87" dirty="0">
                <a:solidFill>
                  <a:prstClr val="black"/>
                </a:solidFill>
                <a:latin typeface="Lucida Sans"/>
                <a:cs typeface="Lucida Sans"/>
              </a:rPr>
              <a:t>b</a:t>
            </a:r>
            <a:r>
              <a:rPr sz="1867" spc="-80" dirty="0">
                <a:solidFill>
                  <a:prstClr val="black"/>
                </a:solidFill>
                <a:latin typeface="Lucida Sans"/>
                <a:cs typeface="Lucida Sans"/>
              </a:rPr>
              <a:t>a</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7" dirty="0">
                <a:solidFill>
                  <a:prstClr val="black"/>
                </a:solidFill>
                <a:latin typeface="Lucida Sans"/>
                <a:cs typeface="Lucida Sans"/>
              </a:rPr>
              <a:t>s</a:t>
            </a:r>
            <a:endParaRPr sz="1867" dirty="0">
              <a:solidFill>
                <a:prstClr val="black"/>
              </a:solidFill>
              <a:latin typeface="Lucida Sans"/>
              <a:cs typeface="Lucida Sans"/>
            </a:endParaRPr>
          </a:p>
        </p:txBody>
      </p:sp>
      <p:sp>
        <p:nvSpPr>
          <p:cNvPr id="41" name="object 41"/>
          <p:cNvSpPr txBox="1"/>
          <p:nvPr/>
        </p:nvSpPr>
        <p:spPr>
          <a:xfrm>
            <a:off x="1180152" y="2435716"/>
            <a:ext cx="6974840" cy="461665"/>
          </a:xfrm>
          <a:prstGeom prst="rect">
            <a:avLst/>
          </a:prstGeom>
        </p:spPr>
        <p:txBody>
          <a:bodyPr vert="horz" wrap="square" lIns="0" tIns="0" rIns="0" bIns="0" rtlCol="0" anchor="ctr">
            <a:spAutoFit/>
          </a:bodyPr>
          <a:lstStyle/>
          <a:p>
            <a:pPr defTabSz="1219170">
              <a:spcBef>
                <a:spcPts val="63"/>
              </a:spcBef>
            </a:pPr>
            <a:endParaRPr sz="1133" dirty="0">
              <a:solidFill>
                <a:prstClr val="black"/>
              </a:solidFill>
              <a:latin typeface="Times New Roman"/>
              <a:cs typeface="Times New Roman"/>
            </a:endParaRPr>
          </a:p>
          <a:p>
            <a:pPr marL="1080320"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0" dirty="0">
                <a:solidFill>
                  <a:prstClr val="black"/>
                </a:solidFill>
                <a:latin typeface="Lucida Sans"/>
                <a:cs typeface="Lucida Sans"/>
              </a:rPr>
              <a:t>e</a:t>
            </a:r>
            <a:r>
              <a:rPr sz="1867" spc="-93" dirty="0">
                <a:solidFill>
                  <a:prstClr val="black"/>
                </a:solidFill>
                <a:latin typeface="Lucida Sans"/>
                <a:cs typeface="Lucida Sans"/>
              </a:rPr>
              <a:t>li</a:t>
            </a:r>
            <a:r>
              <a:rPr sz="1867" spc="-87" dirty="0">
                <a:solidFill>
                  <a:prstClr val="black"/>
                </a:solidFill>
                <a:latin typeface="Lucida Sans"/>
                <a:cs typeface="Lucida Sans"/>
              </a:rPr>
              <a:t>v</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67" dirty="0">
                <a:solidFill>
                  <a:prstClr val="black"/>
                </a:solidFill>
                <a:latin typeface="Lucida Sans"/>
                <a:cs typeface="Lucida Sans"/>
              </a:rPr>
              <a:t>of</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rt</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120" dirty="0">
                <a:solidFill>
                  <a:prstClr val="black"/>
                </a:solidFill>
                <a:latin typeface="Lucida Sans"/>
                <a:cs typeface="Lucida Sans"/>
              </a:rPr>
              <a:t>o</a:t>
            </a: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60" dirty="0">
                <a:solidFill>
                  <a:prstClr val="black"/>
                </a:solidFill>
                <a:latin typeface="Lucida Sans"/>
                <a:cs typeface="Lucida Sans"/>
              </a:rPr>
              <a:t>e</a:t>
            </a:r>
            <a:r>
              <a:rPr sz="1867" spc="-140" dirty="0">
                <a:solidFill>
                  <a:prstClr val="black"/>
                </a:solidFill>
                <a:latin typeface="Lucida Sans"/>
                <a:cs typeface="Lucida Sans"/>
              </a:rPr>
              <a:t>r</a:t>
            </a:r>
            <a:r>
              <a:rPr sz="1867" spc="-133" dirty="0">
                <a:solidFill>
                  <a:prstClr val="black"/>
                </a:solidFill>
                <a:latin typeface="Lucida Sans"/>
                <a:cs typeface="Lucida Sans"/>
              </a:rPr>
              <a:t> </a:t>
            </a:r>
            <a:r>
              <a:rPr sz="1867" spc="-73" dirty="0">
                <a:solidFill>
                  <a:prstClr val="black"/>
                </a:solidFill>
                <a:latin typeface="Lucida Sans"/>
                <a:cs typeface="Lucida Sans"/>
              </a:rPr>
              <a:t>u</a:t>
            </a:r>
            <a:r>
              <a:rPr sz="1867" spc="-67" dirty="0">
                <a:solidFill>
                  <a:prstClr val="black"/>
                </a:solidFill>
                <a:latin typeface="Lucida Sans"/>
                <a:cs typeface="Lucida Sans"/>
              </a:rPr>
              <a:t>s</a:t>
            </a:r>
            <a:r>
              <a:rPr sz="1867" spc="-60" dirty="0">
                <a:solidFill>
                  <a:prstClr val="black"/>
                </a:solidFill>
                <a:latin typeface="Lucida Sans"/>
                <a:cs typeface="Lucida Sans"/>
              </a:rPr>
              <a:t>e</a:t>
            </a:r>
            <a:r>
              <a:rPr sz="1867" spc="-73" dirty="0">
                <a:solidFill>
                  <a:prstClr val="black"/>
                </a:solidFill>
                <a:latin typeface="Lucida Sans"/>
                <a:cs typeface="Lucida Sans"/>
              </a:rPr>
              <a:t>rs</a:t>
            </a:r>
            <a:endParaRPr sz="1867" dirty="0">
              <a:solidFill>
                <a:prstClr val="black"/>
              </a:solidFill>
              <a:latin typeface="Lucida Sans"/>
              <a:cs typeface="Lucida Sans"/>
            </a:endParaRPr>
          </a:p>
        </p:txBody>
      </p:sp>
      <p:sp>
        <p:nvSpPr>
          <p:cNvPr id="42" name="object 42"/>
          <p:cNvSpPr txBox="1"/>
          <p:nvPr/>
        </p:nvSpPr>
        <p:spPr>
          <a:xfrm>
            <a:off x="1038359" y="3062764"/>
            <a:ext cx="7874847" cy="461665"/>
          </a:xfrm>
          <a:prstGeom prst="rect">
            <a:avLst/>
          </a:prstGeom>
        </p:spPr>
        <p:txBody>
          <a:bodyPr vert="horz" wrap="square" lIns="0" tIns="0" rIns="0" bIns="0" rtlCol="0" anchor="ctr">
            <a:spAutoFit/>
          </a:bodyPr>
          <a:lstStyle/>
          <a:p>
            <a:pPr defTabSz="1219170">
              <a:spcBef>
                <a:spcPts val="67"/>
              </a:spcBef>
            </a:pPr>
            <a:endParaRPr sz="1133" dirty="0">
              <a:solidFill>
                <a:prstClr val="black"/>
              </a:solidFill>
              <a:latin typeface="Times New Roman"/>
              <a:cs typeface="Times New Roman"/>
            </a:endParaRPr>
          </a:p>
          <a:p>
            <a:pPr marL="1255575"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r</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0" dirty="0">
                <a:solidFill>
                  <a:prstClr val="black"/>
                </a:solidFill>
                <a:latin typeface="Lucida Sans"/>
                <a:cs typeface="Lucida Sans"/>
              </a:rPr>
              <a:t>g</a:t>
            </a:r>
            <a:r>
              <a:rPr sz="1867" spc="-73" dirty="0">
                <a:solidFill>
                  <a:prstClr val="black"/>
                </a:solidFill>
                <a:latin typeface="Lucida Sans"/>
                <a:cs typeface="Lucida Sans"/>
              </a:rPr>
              <a:t>i</a:t>
            </a:r>
            <a:r>
              <a:rPr sz="1867" spc="-100" dirty="0">
                <a:solidFill>
                  <a:prstClr val="black"/>
                </a:solidFill>
                <a:latin typeface="Lucida Sans"/>
                <a:cs typeface="Lucida Sans"/>
              </a:rPr>
              <a:t>t</a:t>
            </a:r>
            <a:r>
              <a:rPr sz="1867" spc="-33" dirty="0">
                <a:solidFill>
                  <a:prstClr val="black"/>
                </a:solidFill>
                <a:latin typeface="Lucida Sans"/>
                <a:cs typeface="Lucida Sans"/>
              </a:rPr>
              <a:t>a</a:t>
            </a:r>
            <a:r>
              <a:rPr sz="1867" spc="-87" dirty="0">
                <a:solidFill>
                  <a:prstClr val="black"/>
                </a:solidFill>
                <a:latin typeface="Lucida Sans"/>
                <a:cs typeface="Lucida Sans"/>
              </a:rPr>
              <a:t>l</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pp</a:t>
            </a:r>
            <a:r>
              <a:rPr sz="1867" spc="-73" dirty="0">
                <a:solidFill>
                  <a:prstClr val="black"/>
                </a:solidFill>
                <a:latin typeface="Lucida Sans"/>
                <a:cs typeface="Lucida Sans"/>
              </a:rPr>
              <a:t>l</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0" dirty="0">
                <a:solidFill>
                  <a:prstClr val="black"/>
                </a:solidFill>
                <a:latin typeface="Lucida Sans"/>
                <a:cs typeface="Lucida Sans"/>
              </a:rPr>
              <a:t>e</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133" dirty="0">
                <a:solidFill>
                  <a:prstClr val="black"/>
                </a:solidFill>
                <a:latin typeface="Lucida Sans"/>
                <a:cs typeface="Lucida Sans"/>
              </a:rPr>
              <a:t>g</a:t>
            </a:r>
            <a:r>
              <a:rPr sz="1867" spc="-140" dirty="0">
                <a:solidFill>
                  <a:prstClr val="black"/>
                </a:solidFill>
                <a:latin typeface="Lucida Sans"/>
                <a:cs typeface="Lucida Sans"/>
              </a:rPr>
              <a:t>n</a:t>
            </a:r>
            <a:r>
              <a:rPr sz="1867" spc="-60" dirty="0">
                <a:solidFill>
                  <a:prstClr val="black"/>
                </a:solidFill>
                <a:latin typeface="Lucida Sans"/>
                <a:cs typeface="Lucida Sans"/>
              </a:rPr>
              <a:t>e</a:t>
            </a:r>
            <a:r>
              <a:rPr sz="1867" spc="-133" dirty="0">
                <a:solidFill>
                  <a:prstClr val="black"/>
                </a:solidFill>
                <a:latin typeface="Lucida Sans"/>
                <a:cs typeface="Lucida Sans"/>
              </a:rPr>
              <a:t>d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i</a:t>
            </a:r>
            <a:r>
              <a:rPr sz="1867" spc="-147" dirty="0">
                <a:solidFill>
                  <a:prstClr val="black"/>
                </a:solidFill>
                <a:latin typeface="Lucida Sans"/>
                <a:cs typeface="Lucida Sans"/>
              </a:rPr>
              <a:t>mp</a:t>
            </a:r>
            <a:r>
              <a:rPr sz="1867" spc="-100" dirty="0">
                <a:solidFill>
                  <a:prstClr val="black"/>
                </a:solidFill>
                <a:latin typeface="Lucida Sans"/>
                <a:cs typeface="Lucida Sans"/>
              </a:rPr>
              <a:t>r</a:t>
            </a:r>
            <a:r>
              <a:rPr sz="1867" spc="-107" dirty="0">
                <a:solidFill>
                  <a:prstClr val="black"/>
                </a:solidFill>
                <a:latin typeface="Lucida Sans"/>
                <a:cs typeface="Lucida Sans"/>
              </a:rPr>
              <a:t>o</a:t>
            </a:r>
            <a:r>
              <a:rPr sz="1867" spc="-87" dirty="0">
                <a:solidFill>
                  <a:prstClr val="black"/>
                </a:solidFill>
                <a:latin typeface="Lucida Sans"/>
                <a:cs typeface="Lucida Sans"/>
              </a:rPr>
              <a:t>v</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dirty="0">
              <a:solidFill>
                <a:prstClr val="black"/>
              </a:solidFill>
              <a:latin typeface="Lucida Sans"/>
              <a:cs typeface="Lucida Sans"/>
            </a:endParaRPr>
          </a:p>
        </p:txBody>
      </p:sp>
      <p:sp>
        <p:nvSpPr>
          <p:cNvPr id="43" name="object 43"/>
          <p:cNvSpPr txBox="1"/>
          <p:nvPr/>
        </p:nvSpPr>
        <p:spPr>
          <a:xfrm>
            <a:off x="1291476" y="3606684"/>
            <a:ext cx="7550573" cy="461665"/>
          </a:xfrm>
          <a:prstGeom prst="rect">
            <a:avLst/>
          </a:prstGeom>
        </p:spPr>
        <p:txBody>
          <a:bodyPr vert="horz" wrap="square" lIns="0" tIns="0" rIns="0" bIns="0" rtlCol="0" anchor="ctr">
            <a:spAutoFit/>
          </a:bodyPr>
          <a:lstStyle/>
          <a:p>
            <a:pPr defTabSz="1219170">
              <a:spcBef>
                <a:spcPts val="71"/>
              </a:spcBef>
            </a:pPr>
            <a:endParaRPr sz="1133" dirty="0">
              <a:solidFill>
                <a:prstClr val="black"/>
              </a:solidFill>
              <a:latin typeface="Times New Roman"/>
              <a:cs typeface="Times New Roman"/>
            </a:endParaRPr>
          </a:p>
          <a:p>
            <a:pPr marL="968562"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60" dirty="0">
                <a:solidFill>
                  <a:prstClr val="black"/>
                </a:solidFill>
                <a:latin typeface="Lucida Sans"/>
                <a:cs typeface="Lucida Sans"/>
              </a:rPr>
              <a:t>e</a:t>
            </a:r>
            <a:r>
              <a:rPr sz="1867" spc="-25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00" dirty="0">
                <a:solidFill>
                  <a:prstClr val="black"/>
                </a:solidFill>
                <a:latin typeface="Lucida Sans"/>
                <a:cs typeface="Lucida Sans"/>
              </a:rPr>
              <a:t>t</a:t>
            </a:r>
            <a:r>
              <a:rPr sz="1867" spc="-60" dirty="0">
                <a:solidFill>
                  <a:prstClr val="black"/>
                </a:solidFill>
                <a:latin typeface="Lucida Sans"/>
                <a:cs typeface="Lucida Sans"/>
              </a:rPr>
              <a:t>e</a:t>
            </a:r>
            <a:r>
              <a:rPr sz="1867" spc="-152" dirty="0">
                <a:solidFill>
                  <a:prstClr val="black"/>
                </a:solidFill>
                <a:latin typeface="Lucida Sans"/>
                <a:cs typeface="Lucida Sans"/>
              </a:rPr>
              <a:t>g</a:t>
            </a:r>
            <a:r>
              <a:rPr sz="1867" spc="-14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r>
              <a:rPr sz="1867" spc="-133" dirty="0">
                <a:solidFill>
                  <a:prstClr val="black"/>
                </a:solidFill>
                <a:latin typeface="Lucida Sans"/>
                <a:cs typeface="Lucida Sans"/>
              </a:rPr>
              <a:t> </a:t>
            </a:r>
            <a:r>
              <a:rPr sz="1867" spc="-147" dirty="0">
                <a:solidFill>
                  <a:prstClr val="black"/>
                </a:solidFill>
                <a:latin typeface="Lucida Sans"/>
                <a:cs typeface="Lucida Sans"/>
              </a:rPr>
              <a:t>&amp;</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t</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67" dirty="0">
                <a:solidFill>
                  <a:prstClr val="black"/>
                </a:solidFill>
                <a:latin typeface="Lucida Sans"/>
                <a:cs typeface="Lucida Sans"/>
              </a:rPr>
              <a:t>of</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00" dirty="0">
                <a:solidFill>
                  <a:prstClr val="black"/>
                </a:solidFill>
                <a:latin typeface="Lucida Sans"/>
                <a:cs typeface="Lucida Sans"/>
              </a:rPr>
              <a:t>pp</a:t>
            </a:r>
            <a:r>
              <a:rPr sz="1867" spc="-87" dirty="0">
                <a:solidFill>
                  <a:prstClr val="black"/>
                </a:solidFill>
                <a:latin typeface="Lucida Sans"/>
                <a:cs typeface="Lucida Sans"/>
              </a:rPr>
              <a:t>s</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33" dirty="0">
                <a:solidFill>
                  <a:prstClr val="black"/>
                </a:solidFill>
                <a:latin typeface="Lucida Sans"/>
                <a:cs typeface="Lucida Sans"/>
              </a:rPr>
              <a:t>a</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147" dirty="0">
                <a:solidFill>
                  <a:prstClr val="black"/>
                </a:solidFill>
                <a:latin typeface="Lucida Sans"/>
                <a:cs typeface="Lucida Sans"/>
              </a:rPr>
              <a:t>&amp;</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20" dirty="0">
                <a:solidFill>
                  <a:prstClr val="black"/>
                </a:solidFill>
                <a:latin typeface="Lucida Sans"/>
                <a:cs typeface="Lucida Sans"/>
              </a:rPr>
              <a:t>c</a:t>
            </a:r>
            <a:r>
              <a:rPr sz="1867" spc="-33" dirty="0">
                <a:solidFill>
                  <a:prstClr val="black"/>
                </a:solidFill>
                <a:latin typeface="Lucida Sans"/>
                <a:cs typeface="Lucida Sans"/>
              </a:rPr>
              <a:t>e</a:t>
            </a:r>
            <a:r>
              <a:rPr sz="1867" spc="7" dirty="0">
                <a:solidFill>
                  <a:prstClr val="black"/>
                </a:solidFill>
                <a:latin typeface="Lucida Sans"/>
                <a:cs typeface="Lucida Sans"/>
              </a:rPr>
              <a:t>s</a:t>
            </a:r>
            <a:endParaRPr sz="1867" dirty="0">
              <a:solidFill>
                <a:prstClr val="black"/>
              </a:solidFill>
              <a:latin typeface="Lucida Sans"/>
              <a:cs typeface="Lucida Sans"/>
            </a:endParaRPr>
          </a:p>
        </p:txBody>
      </p:sp>
      <p:sp>
        <p:nvSpPr>
          <p:cNvPr id="44" name="object 44"/>
          <p:cNvSpPr txBox="1"/>
          <p:nvPr/>
        </p:nvSpPr>
        <p:spPr>
          <a:xfrm>
            <a:off x="961825" y="4520829"/>
            <a:ext cx="7895167" cy="287323"/>
          </a:xfrm>
          <a:prstGeom prst="rect">
            <a:avLst/>
          </a:prstGeom>
        </p:spPr>
        <p:txBody>
          <a:bodyPr vert="horz" wrap="square" lIns="0" tIns="0" rIns="0" bIns="0" rtlCol="0" anchor="ctr">
            <a:spAutoFit/>
          </a:bodyPr>
          <a:lstStyle/>
          <a:p>
            <a:pPr marL="1286055"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113" dirty="0">
                <a:solidFill>
                  <a:prstClr val="black"/>
                </a:solidFill>
                <a:latin typeface="Lucida Sans"/>
                <a:cs typeface="Lucida Sans"/>
              </a:rPr>
              <a:t>t</a:t>
            </a:r>
            <a:r>
              <a:rPr sz="1867" spc="-140" dirty="0">
                <a:solidFill>
                  <a:prstClr val="black"/>
                </a:solidFill>
                <a:latin typeface="Lucida Sans"/>
                <a:cs typeface="Lucida Sans"/>
              </a:rPr>
              <a:t>o</a:t>
            </a:r>
            <a:r>
              <a:rPr sz="1867" spc="-133" dirty="0">
                <a:solidFill>
                  <a:prstClr val="black"/>
                </a:solidFill>
                <a:latin typeface="Lucida Sans"/>
                <a:cs typeface="Lucida Sans"/>
              </a:rPr>
              <a:t>r</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147" dirty="0">
                <a:solidFill>
                  <a:prstClr val="black"/>
                </a:solidFill>
                <a:latin typeface="Lucida Sans"/>
                <a:cs typeface="Lucida Sans"/>
              </a:rPr>
              <a:t>n</a:t>
            </a:r>
            <a:r>
              <a:rPr sz="1867" spc="-100" dirty="0">
                <a:solidFill>
                  <a:prstClr val="black"/>
                </a:solidFill>
                <a:latin typeface="Lucida Sans"/>
                <a:cs typeface="Lucida Sans"/>
              </a:rPr>
              <a:t>orm</a:t>
            </a:r>
            <a:r>
              <a:rPr sz="1867" spc="-93" dirty="0">
                <a:solidFill>
                  <a:prstClr val="black"/>
                </a:solidFill>
                <a:latin typeface="Lucida Sans"/>
                <a:cs typeface="Lucida Sans"/>
              </a:rPr>
              <a:t>ali</a:t>
            </a:r>
            <a:r>
              <a:rPr sz="1867" spc="-160" dirty="0">
                <a:solidFill>
                  <a:prstClr val="black"/>
                </a:solidFill>
                <a:latin typeface="Lucida Sans"/>
                <a:cs typeface="Lucida Sans"/>
              </a:rPr>
              <a:t>z</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107" dirty="0">
                <a:solidFill>
                  <a:prstClr val="black"/>
                </a:solidFill>
                <a:latin typeface="Lucida Sans"/>
                <a:cs typeface="Lucida Sans"/>
              </a:rPr>
              <a:t>g</a:t>
            </a:r>
            <a:r>
              <a:rPr sz="1867" spc="-120" dirty="0">
                <a:solidFill>
                  <a:prstClr val="black"/>
                </a:solidFill>
                <a:latin typeface="Lucida Sans"/>
                <a:cs typeface="Lucida Sans"/>
              </a:rPr>
              <a:t>o</a:t>
            </a:r>
            <a:r>
              <a:rPr sz="1867" spc="-87" dirty="0">
                <a:solidFill>
                  <a:prstClr val="black"/>
                </a:solidFill>
                <a:latin typeface="Lucida Sans"/>
                <a:cs typeface="Lucida Sans"/>
              </a:rPr>
              <a:t>v</a:t>
            </a:r>
            <a:r>
              <a:rPr sz="1867" spc="-60" dirty="0">
                <a:solidFill>
                  <a:prstClr val="black"/>
                </a:solidFill>
                <a:latin typeface="Lucida Sans"/>
                <a:cs typeface="Lucida Sans"/>
              </a:rPr>
              <a:t>e</a:t>
            </a:r>
            <a:r>
              <a:rPr sz="1867" spc="-113" dirty="0">
                <a:solidFill>
                  <a:prstClr val="black"/>
                </a:solidFill>
                <a:latin typeface="Lucida Sans"/>
                <a:cs typeface="Lucida Sans"/>
              </a:rPr>
              <a:t>r</a:t>
            </a:r>
            <a:r>
              <a:rPr sz="1867" spc="-173" dirty="0">
                <a:solidFill>
                  <a:prstClr val="black"/>
                </a:solidFill>
                <a:latin typeface="Lucida Sans"/>
                <a:cs typeface="Lucida Sans"/>
              </a:rPr>
              <a:t>n</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20" dirty="0">
                <a:solidFill>
                  <a:prstClr val="black"/>
                </a:solidFill>
                <a:latin typeface="Lucida Sans"/>
                <a:cs typeface="Lucida Sans"/>
              </a:rPr>
              <a:t>ce</a:t>
            </a:r>
            <a:r>
              <a:rPr sz="1867" spc="-133" dirty="0">
                <a:solidFill>
                  <a:prstClr val="black"/>
                </a:solidFill>
                <a:latin typeface="Lucida Sans"/>
                <a:cs typeface="Lucida Sans"/>
              </a:rPr>
              <a:t> </a:t>
            </a:r>
            <a:r>
              <a:rPr sz="1867" spc="-147" dirty="0">
                <a:solidFill>
                  <a:prstClr val="black"/>
                </a:solidFill>
                <a:latin typeface="Lucida Sans"/>
                <a:cs typeface="Lucida Sans"/>
              </a:rPr>
              <a:t>&amp;</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107" dirty="0">
                <a:solidFill>
                  <a:prstClr val="black"/>
                </a:solidFill>
                <a:latin typeface="Lucida Sans"/>
                <a:cs typeface="Lucida Sans"/>
              </a:rPr>
              <a:t>m</a:t>
            </a:r>
            <a:r>
              <a:rPr sz="1867" spc="-73" dirty="0">
                <a:solidFill>
                  <a:prstClr val="black"/>
                </a:solidFill>
                <a:latin typeface="Lucida Sans"/>
                <a:cs typeface="Lucida Sans"/>
              </a:rPr>
              <a:t>e</a:t>
            </a:r>
            <a:r>
              <a:rPr sz="1867" spc="-147" dirty="0">
                <a:solidFill>
                  <a:prstClr val="black"/>
                </a:solidFill>
                <a:latin typeface="Lucida Sans"/>
                <a:cs typeface="Lucida Sans"/>
              </a:rPr>
              <a:t>n</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67" dirty="0">
                <a:solidFill>
                  <a:prstClr val="black"/>
                </a:solidFill>
                <a:latin typeface="Lucida Sans"/>
                <a:cs typeface="Lucida Sans"/>
              </a:rPr>
              <a:t>of</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27" dirty="0">
                <a:solidFill>
                  <a:prstClr val="black"/>
                </a:solidFill>
                <a:latin typeface="Lucida Sans"/>
                <a:cs typeface="Lucida Sans"/>
              </a:rPr>
              <a:t>a</a:t>
            </a:r>
            <a:endParaRPr sz="1867" dirty="0">
              <a:solidFill>
                <a:prstClr val="black"/>
              </a:solidFill>
              <a:latin typeface="Lucida Sans"/>
              <a:cs typeface="Lucida Sans"/>
            </a:endParaRPr>
          </a:p>
        </p:txBody>
      </p:sp>
      <p:sp>
        <p:nvSpPr>
          <p:cNvPr id="45" name="object 45"/>
          <p:cNvSpPr txBox="1"/>
          <p:nvPr/>
        </p:nvSpPr>
        <p:spPr>
          <a:xfrm>
            <a:off x="1192903" y="5065506"/>
            <a:ext cx="7058660" cy="474553"/>
          </a:xfrm>
          <a:prstGeom prst="rect">
            <a:avLst/>
          </a:prstGeom>
        </p:spPr>
        <p:txBody>
          <a:bodyPr vert="horz" wrap="square" lIns="0" tIns="0" rIns="0" bIns="0" rtlCol="0" anchor="ctr">
            <a:spAutoFit/>
          </a:bodyPr>
          <a:lstStyle/>
          <a:p>
            <a:pPr defTabSz="1219170"/>
            <a:endParaRPr sz="800" dirty="0">
              <a:solidFill>
                <a:prstClr val="black"/>
              </a:solidFill>
              <a:latin typeface="Times New Roman"/>
              <a:cs typeface="Times New Roman"/>
            </a:endParaRPr>
          </a:p>
          <a:p>
            <a:pPr marL="1067620" defTabSz="1219170">
              <a:spcBef>
                <a:spcPts val="460"/>
              </a:spcBef>
            </a:pP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0" dirty="0">
                <a:solidFill>
                  <a:prstClr val="black"/>
                </a:solidFill>
                <a:latin typeface="Lucida Sans"/>
                <a:cs typeface="Lucida Sans"/>
              </a:rPr>
              <a:t>u</a:t>
            </a:r>
            <a:r>
              <a:rPr sz="1867" spc="-107" dirty="0">
                <a:solidFill>
                  <a:prstClr val="black"/>
                </a:solidFill>
                <a:latin typeface="Lucida Sans"/>
                <a:cs typeface="Lucida Sans"/>
              </a:rPr>
              <a:t>t</a:t>
            </a:r>
            <a:r>
              <a:rPr sz="1867" spc="-87" dirty="0">
                <a:solidFill>
                  <a:prstClr val="black"/>
                </a:solidFill>
                <a:latin typeface="Lucida Sans"/>
                <a:cs typeface="Lucida Sans"/>
              </a:rPr>
              <a:t>om</a:t>
            </a:r>
            <a:r>
              <a:rPr sz="1867" spc="-7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93" dirty="0">
                <a:solidFill>
                  <a:prstClr val="black"/>
                </a:solidFill>
                <a:latin typeface="Lucida Sans"/>
                <a:cs typeface="Lucida Sans"/>
              </a:rPr>
              <a:t>/co</a:t>
            </a:r>
            <a:r>
              <a:rPr sz="1867" spc="-113" dirty="0">
                <a:solidFill>
                  <a:prstClr val="black"/>
                </a:solidFill>
                <a:latin typeface="Lucida Sans"/>
                <a:cs typeface="Lucida Sans"/>
              </a:rPr>
              <a:t>n</a:t>
            </a:r>
            <a:r>
              <a:rPr sz="1867" spc="-100" dirty="0">
                <a:solidFill>
                  <a:prstClr val="black"/>
                </a:solidFill>
                <a:latin typeface="Lucida Sans"/>
                <a:cs typeface="Lucida Sans"/>
              </a:rPr>
              <a:t>t</a:t>
            </a:r>
            <a:r>
              <a:rPr sz="1867" spc="-160" dirty="0">
                <a:solidFill>
                  <a:prstClr val="black"/>
                </a:solidFill>
                <a:latin typeface="Lucida Sans"/>
                <a:cs typeface="Lucida Sans"/>
              </a:rPr>
              <a:t>r</a:t>
            </a:r>
            <a:r>
              <a:rPr sz="1867" spc="-87" dirty="0">
                <a:solidFill>
                  <a:prstClr val="black"/>
                </a:solidFill>
                <a:latin typeface="Lucida Sans"/>
                <a:cs typeface="Lucida Sans"/>
              </a:rPr>
              <a:t>ol</a:t>
            </a:r>
            <a:r>
              <a:rPr sz="1867" spc="-133" dirty="0">
                <a:solidFill>
                  <a:prstClr val="black"/>
                </a:solidFill>
                <a:latin typeface="Lucida Sans"/>
                <a:cs typeface="Lucida Sans"/>
              </a:rPr>
              <a:t> </a:t>
            </a:r>
            <a:r>
              <a:rPr sz="1867" spc="-147" dirty="0">
                <a:solidFill>
                  <a:prstClr val="black"/>
                </a:solidFill>
                <a:latin typeface="Lucida Sans"/>
                <a:cs typeface="Lucida Sans"/>
              </a:rPr>
              <a:t>&amp;</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7" dirty="0">
                <a:solidFill>
                  <a:prstClr val="black"/>
                </a:solidFill>
                <a:latin typeface="Lucida Sans"/>
                <a:cs typeface="Lucida Sans"/>
              </a:rPr>
              <a:t>e</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20" dirty="0">
                <a:solidFill>
                  <a:prstClr val="black"/>
                </a:solidFill>
                <a:latin typeface="Lucida Sans"/>
                <a:cs typeface="Lucida Sans"/>
              </a:rPr>
              <a:t>c</a:t>
            </a:r>
            <a:r>
              <a:rPr sz="1867" spc="-33"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dirty="0">
              <a:solidFill>
                <a:prstClr val="black"/>
              </a:solidFill>
              <a:latin typeface="Lucida Sans"/>
              <a:cs typeface="Lucida Sans"/>
            </a:endParaRPr>
          </a:p>
        </p:txBody>
      </p:sp>
      <p:sp>
        <p:nvSpPr>
          <p:cNvPr id="47" name="object 47"/>
          <p:cNvSpPr txBox="1">
            <a:spLocks noGrp="1"/>
          </p:cNvSpPr>
          <p:nvPr>
            <p:ph type="title"/>
          </p:nvPr>
        </p:nvSpPr>
        <p:spPr>
          <a:xfrm>
            <a:off x="512968" y="385081"/>
            <a:ext cx="11166065" cy="512897"/>
          </a:xfrm>
          <a:prstGeom prst="rect">
            <a:avLst/>
          </a:prstGeom>
        </p:spPr>
        <p:txBody>
          <a:bodyPr vert="horz" wrap="square" lIns="0" tIns="0" rIns="0" bIns="0" rtlCol="0">
            <a:spAutoFit/>
          </a:bodyPr>
          <a:lstStyle/>
          <a:p>
            <a:pPr marL="16933"/>
            <a:r>
              <a:rPr u="sng" spc="-93" dirty="0"/>
              <a:t>T</a:t>
            </a:r>
            <a:r>
              <a:rPr u="sng" spc="-140" dirty="0"/>
              <a:t>he</a:t>
            </a:r>
            <a:r>
              <a:rPr spc="-220" dirty="0"/>
              <a:t> </a:t>
            </a:r>
            <a:r>
              <a:rPr spc="207" dirty="0"/>
              <a:t>S</a:t>
            </a:r>
            <a:r>
              <a:rPr spc="-173" dirty="0"/>
              <a:t>ma</a:t>
            </a:r>
            <a:r>
              <a:rPr spc="-27" dirty="0"/>
              <a:t>r</a:t>
            </a:r>
            <a:r>
              <a:rPr spc="-147" dirty="0"/>
              <a:t>t</a:t>
            </a:r>
            <a:r>
              <a:rPr spc="-67" dirty="0"/>
              <a:t>e</a:t>
            </a:r>
            <a:r>
              <a:rPr spc="-193" dirty="0"/>
              <a:t>r</a:t>
            </a:r>
            <a:r>
              <a:rPr spc="-220" dirty="0"/>
              <a:t> </a:t>
            </a:r>
            <a:r>
              <a:rPr spc="207" dirty="0"/>
              <a:t>S</a:t>
            </a:r>
            <a:r>
              <a:rPr spc="-147" dirty="0"/>
              <a:t>t</a:t>
            </a:r>
            <a:r>
              <a:rPr spc="-60" dirty="0"/>
              <a:t>ack</a:t>
            </a:r>
          </a:p>
        </p:txBody>
      </p:sp>
      <p:sp>
        <p:nvSpPr>
          <p:cNvPr id="49" name="object 49"/>
          <p:cNvSpPr txBox="1"/>
          <p:nvPr/>
        </p:nvSpPr>
        <p:spPr>
          <a:xfrm>
            <a:off x="2297918" y="1322717"/>
            <a:ext cx="6290733" cy="287323"/>
          </a:xfrm>
          <a:prstGeom prst="rect">
            <a:avLst/>
          </a:prstGeom>
        </p:spPr>
        <p:txBody>
          <a:bodyPr vert="horz" wrap="square" lIns="0" tIns="0" rIns="0" bIns="0" rtlCol="0" anchor="ctr">
            <a:spAutoFit/>
          </a:bodyPr>
          <a:lstStyle/>
          <a:p>
            <a:pPr marL="16933"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27" dirty="0">
                <a:solidFill>
                  <a:prstClr val="black"/>
                </a:solidFill>
                <a:latin typeface="Lucida Sans"/>
                <a:cs typeface="Lucida Sans"/>
              </a:rPr>
              <a:t>ou</a:t>
            </a:r>
            <a:r>
              <a:rPr sz="1867" spc="-87" dirty="0">
                <a:solidFill>
                  <a:prstClr val="black"/>
                </a:solidFill>
                <a:latin typeface="Lucida Sans"/>
                <a:cs typeface="Lucida Sans"/>
              </a:rPr>
              <a:t>t</a:t>
            </a:r>
            <a:r>
              <a:rPr sz="1867" spc="-67" dirty="0">
                <a:solidFill>
                  <a:prstClr val="black"/>
                </a:solidFill>
                <a:latin typeface="Lucida Sans"/>
                <a:cs typeface="Lucida Sans"/>
              </a:rPr>
              <a:t>com</a:t>
            </a:r>
            <a:r>
              <a:rPr sz="1867" spc="-60"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0" dirty="0">
                <a:solidFill>
                  <a:prstClr val="black"/>
                </a:solidFill>
                <a:latin typeface="Lucida Sans"/>
                <a:cs typeface="Lucida Sans"/>
              </a:rPr>
              <a:t>e</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160" dirty="0">
                <a:solidFill>
                  <a:prstClr val="black"/>
                </a:solidFill>
                <a:latin typeface="Lucida Sans"/>
                <a:cs typeface="Lucida Sans"/>
              </a:rPr>
              <a:t>r</a:t>
            </a:r>
            <a:r>
              <a:rPr sz="1867" spc="-60" dirty="0">
                <a:solidFill>
                  <a:prstClr val="black"/>
                </a:solidFill>
                <a:latin typeface="Lucida Sans"/>
                <a:cs typeface="Lucida Sans"/>
              </a:rPr>
              <a:t>e</a:t>
            </a:r>
            <a:r>
              <a:rPr sz="1867" spc="-133" dirty="0">
                <a:solidFill>
                  <a:prstClr val="black"/>
                </a:solidFill>
                <a:latin typeface="Lucida Sans"/>
                <a:cs typeface="Lucida Sans"/>
              </a:rPr>
              <a:t>d </a:t>
            </a:r>
            <a:r>
              <a:rPr sz="1867" spc="-147" dirty="0">
                <a:solidFill>
                  <a:prstClr val="black"/>
                </a:solidFill>
                <a:latin typeface="Lucida Sans"/>
                <a:cs typeface="Lucida Sans"/>
              </a:rPr>
              <a:t>b</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93" dirty="0">
                <a:solidFill>
                  <a:prstClr val="black"/>
                </a:solidFill>
                <a:latin typeface="Lucida Sans"/>
                <a:cs typeface="Lucida Sans"/>
              </a:rPr>
              <a:t>own</a:t>
            </a:r>
            <a:r>
              <a:rPr sz="1867" spc="-60" dirty="0">
                <a:solidFill>
                  <a:prstClr val="black"/>
                </a:solidFill>
                <a:latin typeface="Lucida Sans"/>
                <a:cs typeface="Lucida Sans"/>
              </a:rPr>
              <a:t>e</a:t>
            </a:r>
            <a:r>
              <a:rPr sz="1867" spc="-67" dirty="0">
                <a:solidFill>
                  <a:prstClr val="black"/>
                </a:solidFill>
                <a:latin typeface="Lucida Sans"/>
                <a:cs typeface="Lucida Sans"/>
              </a:rPr>
              <a:t>r</a:t>
            </a:r>
            <a:r>
              <a:rPr sz="1867" spc="-87" dirty="0">
                <a:solidFill>
                  <a:prstClr val="black"/>
                </a:solidFill>
                <a:latin typeface="Lucida Sans"/>
                <a:cs typeface="Lucida Sans"/>
              </a:rPr>
              <a:t>s</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73" dirty="0">
                <a:solidFill>
                  <a:prstClr val="black"/>
                </a:solidFill>
                <a:latin typeface="Lucida Sans"/>
                <a:cs typeface="Lucida Sans"/>
              </a:rPr>
              <a:t>rs</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60" dirty="0">
                <a:solidFill>
                  <a:prstClr val="black"/>
                </a:solidFill>
                <a:latin typeface="Lucida Sans"/>
                <a:cs typeface="Lucida Sans"/>
              </a:rPr>
              <a:t>occupa</a:t>
            </a:r>
            <a:r>
              <a:rPr sz="1867" spc="-147" dirty="0">
                <a:solidFill>
                  <a:prstClr val="black"/>
                </a:solidFill>
                <a:latin typeface="Lucida Sans"/>
                <a:cs typeface="Lucida Sans"/>
              </a:rPr>
              <a:t>n</a:t>
            </a:r>
            <a:r>
              <a:rPr sz="1867" spc="-100" dirty="0">
                <a:solidFill>
                  <a:prstClr val="black"/>
                </a:solidFill>
                <a:latin typeface="Lucida Sans"/>
                <a:cs typeface="Lucida Sans"/>
              </a:rPr>
              <a:t>t</a:t>
            </a:r>
            <a:r>
              <a:rPr sz="1867" spc="7" dirty="0">
                <a:solidFill>
                  <a:prstClr val="black"/>
                </a:solidFill>
                <a:latin typeface="Lucida Sans"/>
                <a:cs typeface="Lucida Sans"/>
              </a:rPr>
              <a:t>s</a:t>
            </a:r>
            <a:endParaRPr sz="1867">
              <a:solidFill>
                <a:prstClr val="black"/>
              </a:solidFill>
              <a:latin typeface="Lucida Sans"/>
              <a:cs typeface="Lucida Sans"/>
            </a:endParaRPr>
          </a:p>
        </p:txBody>
      </p:sp>
      <p:sp>
        <p:nvSpPr>
          <p:cNvPr id="50" name="object 50"/>
          <p:cNvSpPr txBox="1"/>
          <p:nvPr/>
        </p:nvSpPr>
        <p:spPr>
          <a:xfrm>
            <a:off x="2243866" y="5887883"/>
            <a:ext cx="6169660" cy="287323"/>
          </a:xfrm>
          <a:prstGeom prst="rect">
            <a:avLst/>
          </a:prstGeom>
        </p:spPr>
        <p:txBody>
          <a:bodyPr vert="horz" wrap="square" lIns="0" tIns="0" rIns="0" bIns="0" rtlCol="0" anchor="ctr">
            <a:spAutoFit/>
          </a:bodyPr>
          <a:lstStyle/>
          <a:p>
            <a:pPr marL="16933"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ee</a:t>
            </a:r>
            <a:r>
              <a:rPr sz="1867" spc="-93" dirty="0">
                <a:solidFill>
                  <a:prstClr val="black"/>
                </a:solidFill>
                <a:latin typeface="Lucida Sans"/>
                <a:cs typeface="Lucida Sans"/>
              </a:rPr>
              <a:t>l</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67" dirty="0">
                <a:solidFill>
                  <a:prstClr val="black"/>
                </a:solidFill>
                <a:latin typeface="Lucida Sans"/>
                <a:cs typeface="Lucida Sans"/>
              </a:rPr>
              <a:t>co</a:t>
            </a:r>
            <a:r>
              <a:rPr sz="1867" spc="-80" dirty="0">
                <a:solidFill>
                  <a:prstClr val="black"/>
                </a:solidFill>
                <a:latin typeface="Lucida Sans"/>
                <a:cs typeface="Lucida Sans"/>
              </a:rPr>
              <a:t>n</a:t>
            </a:r>
            <a:r>
              <a:rPr sz="1867" spc="-73" dirty="0">
                <a:solidFill>
                  <a:prstClr val="black"/>
                </a:solidFill>
                <a:latin typeface="Lucida Sans"/>
                <a:cs typeface="Lucida Sans"/>
              </a:rPr>
              <a:t>cr</a:t>
            </a:r>
            <a:r>
              <a:rPr sz="1867" spc="-60" dirty="0">
                <a:solidFill>
                  <a:prstClr val="black"/>
                </a:solidFill>
                <a:latin typeface="Lucida Sans"/>
                <a:cs typeface="Lucida Sans"/>
              </a:rPr>
              <a:t>e</a:t>
            </a:r>
            <a:r>
              <a:rPr sz="1867" spc="-100" dirty="0">
                <a:solidFill>
                  <a:prstClr val="black"/>
                </a:solidFill>
                <a:latin typeface="Lucida Sans"/>
                <a:cs typeface="Lucida Sans"/>
              </a:rPr>
              <a:t>t</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60" dirty="0">
                <a:solidFill>
                  <a:prstClr val="black"/>
                </a:solidFill>
                <a:latin typeface="Lucida Sans"/>
                <a:cs typeface="Lucida Sans"/>
              </a:rPr>
              <a:t>e</a:t>
            </a:r>
            <a:r>
              <a:rPr sz="1867" spc="-140" dirty="0">
                <a:solidFill>
                  <a:prstClr val="black"/>
                </a:solidFill>
                <a:latin typeface="Lucida Sans"/>
                <a:cs typeface="Lucida Sans"/>
              </a:rPr>
              <a:t>qu</a:t>
            </a:r>
            <a:r>
              <a:rPr sz="1867" spc="-73" dirty="0">
                <a:solidFill>
                  <a:prstClr val="black"/>
                </a:solidFill>
                <a:latin typeface="Lucida Sans"/>
                <a:cs typeface="Lucida Sans"/>
              </a:rPr>
              <a:t>i</a:t>
            </a:r>
            <a:r>
              <a:rPr sz="1867" spc="-120" dirty="0">
                <a:solidFill>
                  <a:prstClr val="black"/>
                </a:solidFill>
                <a:latin typeface="Lucida Sans"/>
                <a:cs typeface="Lucida Sans"/>
              </a:rPr>
              <a:t>pm</a:t>
            </a:r>
            <a:r>
              <a:rPr sz="1867" spc="-93" dirty="0">
                <a:solidFill>
                  <a:prstClr val="black"/>
                </a:solidFill>
                <a:latin typeface="Lucida Sans"/>
                <a:cs typeface="Lucida Sans"/>
              </a:rPr>
              <a:t>e</a:t>
            </a:r>
            <a:r>
              <a:rPr sz="1867" spc="-147" dirty="0">
                <a:solidFill>
                  <a:prstClr val="black"/>
                </a:solidFill>
                <a:latin typeface="Lucida Sans"/>
                <a:cs typeface="Lucida Sans"/>
              </a:rPr>
              <a:t>n</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33" dirty="0">
                <a:solidFill>
                  <a:prstClr val="black"/>
                </a:solidFill>
                <a:latin typeface="Lucida Sans"/>
                <a:cs typeface="Lucida Sans"/>
              </a:rPr>
              <a:t>a</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73" dirty="0">
                <a:solidFill>
                  <a:prstClr val="black"/>
                </a:solidFill>
                <a:latin typeface="Lucida Sans"/>
                <a:cs typeface="Lucida Sans"/>
              </a:rPr>
              <a:t>k</a:t>
            </a:r>
            <a:r>
              <a:rPr sz="1867" spc="-60"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a:solidFill>
                <a:prstClr val="black"/>
              </a:solidFill>
              <a:latin typeface="Lucida Sans"/>
              <a:cs typeface="Lucida Sans"/>
            </a:endParaRPr>
          </a:p>
        </p:txBody>
      </p:sp>
      <p:sp>
        <p:nvSpPr>
          <p:cNvPr id="52" name="object 39">
            <a:extLst>
              <a:ext uri="{FF2B5EF4-FFF2-40B4-BE49-F238E27FC236}">
                <a16:creationId xmlns:a16="http://schemas.microsoft.com/office/drawing/2014/main" id="{7803D9FA-159C-4512-B7A6-D532CA07F032}"/>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3" name="object 38">
            <a:extLst>
              <a:ext uri="{FF2B5EF4-FFF2-40B4-BE49-F238E27FC236}">
                <a16:creationId xmlns:a16="http://schemas.microsoft.com/office/drawing/2014/main" id="{4252BFB0-8DC7-46C4-8267-C533708BD85A}"/>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54" name="object 37">
            <a:extLst>
              <a:ext uri="{FF2B5EF4-FFF2-40B4-BE49-F238E27FC236}">
                <a16:creationId xmlns:a16="http://schemas.microsoft.com/office/drawing/2014/main" id="{966502BA-6B9E-4854-A511-590FB93F77E9}"/>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55" name="object 36">
            <a:extLst>
              <a:ext uri="{FF2B5EF4-FFF2-40B4-BE49-F238E27FC236}">
                <a16:creationId xmlns:a16="http://schemas.microsoft.com/office/drawing/2014/main" id="{DBD4D645-9B9C-4936-8C5D-2FD120FF73DB}"/>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56" name="object 35">
            <a:extLst>
              <a:ext uri="{FF2B5EF4-FFF2-40B4-BE49-F238E27FC236}">
                <a16:creationId xmlns:a16="http://schemas.microsoft.com/office/drawing/2014/main" id="{F9606945-4A29-4176-83D8-C353B943EB67}"/>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57" name="object 34">
            <a:extLst>
              <a:ext uri="{FF2B5EF4-FFF2-40B4-BE49-F238E27FC236}">
                <a16:creationId xmlns:a16="http://schemas.microsoft.com/office/drawing/2014/main" id="{BA69A0AA-4B91-4756-8B57-BAF5DB7DF32D}"/>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58" name="object 32">
            <a:extLst>
              <a:ext uri="{FF2B5EF4-FFF2-40B4-BE49-F238E27FC236}">
                <a16:creationId xmlns:a16="http://schemas.microsoft.com/office/drawing/2014/main" id="{1C76156E-88C0-4DAE-B2A6-C23012604C5D}"/>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9" name="object 4">
            <a:extLst>
              <a:ext uri="{FF2B5EF4-FFF2-40B4-BE49-F238E27FC236}">
                <a16:creationId xmlns:a16="http://schemas.microsoft.com/office/drawing/2014/main" id="{369EE453-0DC4-4335-8F90-2F4C26E21339}"/>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60" name="object 5">
            <a:extLst>
              <a:ext uri="{FF2B5EF4-FFF2-40B4-BE49-F238E27FC236}">
                <a16:creationId xmlns:a16="http://schemas.microsoft.com/office/drawing/2014/main" id="{9D2B454A-4929-482B-AA0E-EEC5F5E7DAD9}"/>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61" name="object 6">
            <a:extLst>
              <a:ext uri="{FF2B5EF4-FFF2-40B4-BE49-F238E27FC236}">
                <a16:creationId xmlns:a16="http://schemas.microsoft.com/office/drawing/2014/main" id="{A49C1372-3CC6-49EE-A3CB-B94835A37D0B}"/>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62" name="object 7">
            <a:extLst>
              <a:ext uri="{FF2B5EF4-FFF2-40B4-BE49-F238E27FC236}">
                <a16:creationId xmlns:a16="http://schemas.microsoft.com/office/drawing/2014/main" id="{BFBE3AEA-A3DA-4B93-BC9A-2BD74DC859CD}"/>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63" name="object 8">
            <a:extLst>
              <a:ext uri="{FF2B5EF4-FFF2-40B4-BE49-F238E27FC236}">
                <a16:creationId xmlns:a16="http://schemas.microsoft.com/office/drawing/2014/main" id="{D5881E2E-18F3-4581-9CF3-699EA6D5EEF4}"/>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4" name="object 9">
            <a:extLst>
              <a:ext uri="{FF2B5EF4-FFF2-40B4-BE49-F238E27FC236}">
                <a16:creationId xmlns:a16="http://schemas.microsoft.com/office/drawing/2014/main" id="{7ED52F3C-4C72-4E1C-A894-AD809039F60B}"/>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65" name="object 10">
            <a:extLst>
              <a:ext uri="{FF2B5EF4-FFF2-40B4-BE49-F238E27FC236}">
                <a16:creationId xmlns:a16="http://schemas.microsoft.com/office/drawing/2014/main" id="{7108C88E-0D89-4605-A30B-DDB4C2205FD6}"/>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6" name="object 11">
            <a:extLst>
              <a:ext uri="{FF2B5EF4-FFF2-40B4-BE49-F238E27FC236}">
                <a16:creationId xmlns:a16="http://schemas.microsoft.com/office/drawing/2014/main" id="{ADFA3369-3597-44C9-8B89-9636B4DCDE20}"/>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67" name="object 12">
            <a:extLst>
              <a:ext uri="{FF2B5EF4-FFF2-40B4-BE49-F238E27FC236}">
                <a16:creationId xmlns:a16="http://schemas.microsoft.com/office/drawing/2014/main" id="{F1F472F5-43F6-407E-A32C-BF07F79867B0}"/>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8" name="object 13">
            <a:extLst>
              <a:ext uri="{FF2B5EF4-FFF2-40B4-BE49-F238E27FC236}">
                <a16:creationId xmlns:a16="http://schemas.microsoft.com/office/drawing/2014/main" id="{24790967-989C-4651-ADFD-70134250D22E}"/>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69" name="object 14">
            <a:extLst>
              <a:ext uri="{FF2B5EF4-FFF2-40B4-BE49-F238E27FC236}">
                <a16:creationId xmlns:a16="http://schemas.microsoft.com/office/drawing/2014/main" id="{63022131-84E7-41D3-8D36-55DBEA756A5D}"/>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0" name="object 15">
            <a:extLst>
              <a:ext uri="{FF2B5EF4-FFF2-40B4-BE49-F238E27FC236}">
                <a16:creationId xmlns:a16="http://schemas.microsoft.com/office/drawing/2014/main" id="{63CCBA8A-1B45-4864-9488-734AC5308B3D}"/>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71" name="object 16">
            <a:extLst>
              <a:ext uri="{FF2B5EF4-FFF2-40B4-BE49-F238E27FC236}">
                <a16:creationId xmlns:a16="http://schemas.microsoft.com/office/drawing/2014/main" id="{7EB10012-C821-459D-AD21-E623E07574FE}"/>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72" name="object 17">
            <a:extLst>
              <a:ext uri="{FF2B5EF4-FFF2-40B4-BE49-F238E27FC236}">
                <a16:creationId xmlns:a16="http://schemas.microsoft.com/office/drawing/2014/main" id="{B12149FB-08DB-4797-A1E6-CB0193ACC81F}"/>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73" name="object 18">
            <a:extLst>
              <a:ext uri="{FF2B5EF4-FFF2-40B4-BE49-F238E27FC236}">
                <a16:creationId xmlns:a16="http://schemas.microsoft.com/office/drawing/2014/main" id="{2F07D684-2E99-4880-80B6-56C19A07930C}"/>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74" name="object 19">
            <a:extLst>
              <a:ext uri="{FF2B5EF4-FFF2-40B4-BE49-F238E27FC236}">
                <a16:creationId xmlns:a16="http://schemas.microsoft.com/office/drawing/2014/main" id="{E863A1B5-0211-4C9A-847B-FB5E6D54B7B8}"/>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75" name="object 28">
            <a:extLst>
              <a:ext uri="{FF2B5EF4-FFF2-40B4-BE49-F238E27FC236}">
                <a16:creationId xmlns:a16="http://schemas.microsoft.com/office/drawing/2014/main" id="{D8D0021E-63A2-4AF3-813F-EDC5F3DF1EF9}"/>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76" name="object 29">
            <a:extLst>
              <a:ext uri="{FF2B5EF4-FFF2-40B4-BE49-F238E27FC236}">
                <a16:creationId xmlns:a16="http://schemas.microsoft.com/office/drawing/2014/main" id="{795E3DCF-15A2-446A-AF17-D153ED8B1705}"/>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77" name="object 30">
            <a:extLst>
              <a:ext uri="{FF2B5EF4-FFF2-40B4-BE49-F238E27FC236}">
                <a16:creationId xmlns:a16="http://schemas.microsoft.com/office/drawing/2014/main" id="{44ADD744-6DC1-4565-9F46-0FAAD7F752BA}"/>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8" name="object 31">
            <a:extLst>
              <a:ext uri="{FF2B5EF4-FFF2-40B4-BE49-F238E27FC236}">
                <a16:creationId xmlns:a16="http://schemas.microsoft.com/office/drawing/2014/main" id="{084127AF-EA74-45FC-9989-00DAAF222393}"/>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79" name="object 33">
            <a:extLst>
              <a:ext uri="{FF2B5EF4-FFF2-40B4-BE49-F238E27FC236}">
                <a16:creationId xmlns:a16="http://schemas.microsoft.com/office/drawing/2014/main" id="{6F43B99D-B4EF-4476-B1AE-47456DBA9AE4}"/>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80" name="object 45">
            <a:extLst>
              <a:ext uri="{FF2B5EF4-FFF2-40B4-BE49-F238E27FC236}">
                <a16:creationId xmlns:a16="http://schemas.microsoft.com/office/drawing/2014/main" id="{32AA3162-7052-43CC-BD8B-C53F7B1EB8C3}"/>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81" name="object 47">
            <a:extLst>
              <a:ext uri="{FF2B5EF4-FFF2-40B4-BE49-F238E27FC236}">
                <a16:creationId xmlns:a16="http://schemas.microsoft.com/office/drawing/2014/main" id="{E6EB6842-25AC-49E9-BF55-4953BE672A87}"/>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82" name="object 48">
            <a:extLst>
              <a:ext uri="{FF2B5EF4-FFF2-40B4-BE49-F238E27FC236}">
                <a16:creationId xmlns:a16="http://schemas.microsoft.com/office/drawing/2014/main" id="{C3E9AA2B-1B41-4897-A99F-64E55AF03629}"/>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83" name="object 55">
            <a:extLst>
              <a:ext uri="{FF2B5EF4-FFF2-40B4-BE49-F238E27FC236}">
                <a16:creationId xmlns:a16="http://schemas.microsoft.com/office/drawing/2014/main" id="{920284B9-C0C2-4B00-BF22-E3D9D8FD3BDB}"/>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84" name="TextBox 83">
            <a:extLst>
              <a:ext uri="{FF2B5EF4-FFF2-40B4-BE49-F238E27FC236}">
                <a16:creationId xmlns:a16="http://schemas.microsoft.com/office/drawing/2014/main" id="{FCA418FB-DC6C-4E6F-B365-565041E12288}"/>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85" name="object 45">
            <a:extLst>
              <a:ext uri="{FF2B5EF4-FFF2-40B4-BE49-F238E27FC236}">
                <a16:creationId xmlns:a16="http://schemas.microsoft.com/office/drawing/2014/main" id="{6B074EF7-E39C-4F71-8103-31EA4F572C42}"/>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11435068" y="1773307"/>
            <a:ext cx="342053" cy="651933"/>
          </a:xfrm>
          <a:custGeom>
            <a:avLst/>
            <a:gdLst/>
            <a:ahLst/>
            <a:cxnLst/>
            <a:rect l="l" t="t" r="r" b="b"/>
            <a:pathLst>
              <a:path w="256540" h="488950">
                <a:moveTo>
                  <a:pt x="0" y="488699"/>
                </a:moveTo>
                <a:lnTo>
                  <a:pt x="256335" y="488699"/>
                </a:lnTo>
                <a:lnTo>
                  <a:pt x="256335"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8" y="1773307"/>
            <a:ext cx="1796627" cy="651933"/>
          </a:xfrm>
          <a:custGeom>
            <a:avLst/>
            <a:gdLst/>
            <a:ahLst/>
            <a:cxnLst/>
            <a:rect l="l" t="t" r="r" b="b"/>
            <a:pathLst>
              <a:path w="1347470" h="488950">
                <a:moveTo>
                  <a:pt x="0" y="488699"/>
                </a:moveTo>
                <a:lnTo>
                  <a:pt x="1347188" y="488699"/>
                </a:lnTo>
                <a:lnTo>
                  <a:pt x="1347188" y="0"/>
                </a:lnTo>
                <a:lnTo>
                  <a:pt x="0" y="0"/>
                </a:lnTo>
                <a:lnTo>
                  <a:pt x="0" y="488699"/>
                </a:lnTo>
                <a:close/>
              </a:path>
            </a:pathLst>
          </a:custGeom>
          <a:no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11435068" y="2425079"/>
            <a:ext cx="342053" cy="651933"/>
          </a:xfrm>
          <a:custGeom>
            <a:avLst/>
            <a:gdLst/>
            <a:ahLst/>
            <a:cxnLst/>
            <a:rect l="l" t="t" r="r" b="b"/>
            <a:pathLst>
              <a:path w="256540" h="488950">
                <a:moveTo>
                  <a:pt x="0" y="488700"/>
                </a:moveTo>
                <a:lnTo>
                  <a:pt x="256335" y="488700"/>
                </a:lnTo>
                <a:lnTo>
                  <a:pt x="256335"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8" y="2425079"/>
            <a:ext cx="1796627" cy="651933"/>
          </a:xfrm>
          <a:custGeom>
            <a:avLst/>
            <a:gdLst/>
            <a:ahLst/>
            <a:cxnLst/>
            <a:rect l="l" t="t" r="r" b="b"/>
            <a:pathLst>
              <a:path w="1347470" h="488950">
                <a:moveTo>
                  <a:pt x="0" y="488700"/>
                </a:moveTo>
                <a:lnTo>
                  <a:pt x="1347188" y="488700"/>
                </a:lnTo>
                <a:lnTo>
                  <a:pt x="1347188"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11435068" y="3076851"/>
            <a:ext cx="342053" cy="651933"/>
          </a:xfrm>
          <a:custGeom>
            <a:avLst/>
            <a:gdLst/>
            <a:ahLst/>
            <a:cxnLst/>
            <a:rect l="l" t="t" r="r" b="b"/>
            <a:pathLst>
              <a:path w="256540" h="488950">
                <a:moveTo>
                  <a:pt x="0" y="488700"/>
                </a:moveTo>
                <a:lnTo>
                  <a:pt x="256335" y="488700"/>
                </a:lnTo>
                <a:lnTo>
                  <a:pt x="256335"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8" y="3076851"/>
            <a:ext cx="1796627" cy="651933"/>
          </a:xfrm>
          <a:custGeom>
            <a:avLst/>
            <a:gdLst/>
            <a:ahLst/>
            <a:cxnLst/>
            <a:rect l="l" t="t" r="r" b="b"/>
            <a:pathLst>
              <a:path w="1347470" h="488950">
                <a:moveTo>
                  <a:pt x="0" y="488700"/>
                </a:moveTo>
                <a:lnTo>
                  <a:pt x="1347188" y="488700"/>
                </a:lnTo>
                <a:lnTo>
                  <a:pt x="1347188"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11435068" y="3728623"/>
            <a:ext cx="342053" cy="651933"/>
          </a:xfrm>
          <a:custGeom>
            <a:avLst/>
            <a:gdLst/>
            <a:ahLst/>
            <a:cxnLst/>
            <a:rect l="l" t="t" r="r" b="b"/>
            <a:pathLst>
              <a:path w="256540" h="488950">
                <a:moveTo>
                  <a:pt x="0" y="488700"/>
                </a:moveTo>
                <a:lnTo>
                  <a:pt x="256335" y="488700"/>
                </a:lnTo>
                <a:lnTo>
                  <a:pt x="256335"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2146448" y="3728623"/>
            <a:ext cx="1796627" cy="651933"/>
          </a:xfrm>
          <a:custGeom>
            <a:avLst/>
            <a:gdLst/>
            <a:ahLst/>
            <a:cxnLst/>
            <a:rect l="l" t="t" r="r" b="b"/>
            <a:pathLst>
              <a:path w="1347470" h="488950">
                <a:moveTo>
                  <a:pt x="0" y="488700"/>
                </a:moveTo>
                <a:lnTo>
                  <a:pt x="1347188" y="488700"/>
                </a:lnTo>
                <a:lnTo>
                  <a:pt x="1347188"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11435068" y="4380394"/>
            <a:ext cx="342053" cy="651933"/>
          </a:xfrm>
          <a:custGeom>
            <a:avLst/>
            <a:gdLst/>
            <a:ahLst/>
            <a:cxnLst/>
            <a:rect l="l" t="t" r="r" b="b"/>
            <a:pathLst>
              <a:path w="256540" h="488950">
                <a:moveTo>
                  <a:pt x="0" y="488700"/>
                </a:moveTo>
                <a:lnTo>
                  <a:pt x="256335" y="488700"/>
                </a:lnTo>
                <a:lnTo>
                  <a:pt x="256335"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3652578" y="4380394"/>
            <a:ext cx="290405" cy="651933"/>
          </a:xfrm>
          <a:custGeom>
            <a:avLst/>
            <a:gdLst/>
            <a:ahLst/>
            <a:cxnLst/>
            <a:rect l="l" t="t" r="r" b="b"/>
            <a:pathLst>
              <a:path w="217805" h="488950">
                <a:moveTo>
                  <a:pt x="0" y="488700"/>
                </a:moveTo>
                <a:lnTo>
                  <a:pt x="217590" y="488700"/>
                </a:lnTo>
                <a:lnTo>
                  <a:pt x="21759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32" name="object 32"/>
          <p:cNvSpPr/>
          <p:nvPr/>
        </p:nvSpPr>
        <p:spPr>
          <a:xfrm>
            <a:off x="11435068" y="5032166"/>
            <a:ext cx="342053" cy="651933"/>
          </a:xfrm>
          <a:custGeom>
            <a:avLst/>
            <a:gdLst/>
            <a:ahLst/>
            <a:cxnLst/>
            <a:rect l="l" t="t" r="r" b="b"/>
            <a:pathLst>
              <a:path w="256540" h="488950">
                <a:moveTo>
                  <a:pt x="0" y="488700"/>
                </a:moveTo>
                <a:lnTo>
                  <a:pt x="256335" y="488700"/>
                </a:lnTo>
                <a:lnTo>
                  <a:pt x="256335"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3" name="object 33"/>
          <p:cNvSpPr/>
          <p:nvPr/>
        </p:nvSpPr>
        <p:spPr>
          <a:xfrm>
            <a:off x="2146448" y="5032166"/>
            <a:ext cx="1796627" cy="651933"/>
          </a:xfrm>
          <a:custGeom>
            <a:avLst/>
            <a:gdLst/>
            <a:ahLst/>
            <a:cxnLst/>
            <a:rect l="l" t="t" r="r" b="b"/>
            <a:pathLst>
              <a:path w="1347470" h="488950">
                <a:moveTo>
                  <a:pt x="0" y="488700"/>
                </a:moveTo>
                <a:lnTo>
                  <a:pt x="1347188" y="488700"/>
                </a:lnTo>
                <a:lnTo>
                  <a:pt x="1347188"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34" name="object 34"/>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55" name="object 55"/>
          <p:cNvSpPr/>
          <p:nvPr/>
        </p:nvSpPr>
        <p:spPr>
          <a:xfrm>
            <a:off x="2628177" y="2056523"/>
            <a:ext cx="1024467" cy="702733"/>
          </a:xfrm>
          <a:custGeom>
            <a:avLst/>
            <a:gdLst/>
            <a:ahLst/>
            <a:cxnLst/>
            <a:rect l="l" t="t" r="r" b="b"/>
            <a:pathLst>
              <a:path w="768350" h="527050">
                <a:moveTo>
                  <a:pt x="0" y="526882"/>
                </a:moveTo>
                <a:lnTo>
                  <a:pt x="768299" y="526882"/>
                </a:lnTo>
                <a:lnTo>
                  <a:pt x="768299" y="0"/>
                </a:lnTo>
                <a:lnTo>
                  <a:pt x="0" y="0"/>
                </a:lnTo>
                <a:lnTo>
                  <a:pt x="0" y="526882"/>
                </a:lnTo>
                <a:close/>
              </a:path>
            </a:pathLst>
          </a:custGeom>
          <a:noFill/>
        </p:spPr>
        <p:txBody>
          <a:bodyPr wrap="square" lIns="0" tIns="0" rIns="0" bIns="0" rtlCol="0"/>
          <a:lstStyle/>
          <a:p>
            <a:pPr defTabSz="1219170"/>
            <a:endParaRPr sz="2400">
              <a:solidFill>
                <a:prstClr val="black"/>
              </a:solidFill>
              <a:latin typeface="Calibri"/>
            </a:endParaRPr>
          </a:p>
        </p:txBody>
      </p:sp>
      <p:sp>
        <p:nvSpPr>
          <p:cNvPr id="59" name="object 59"/>
          <p:cNvSpPr/>
          <p:nvPr/>
        </p:nvSpPr>
        <p:spPr>
          <a:xfrm>
            <a:off x="2628177" y="3814640"/>
            <a:ext cx="1024467" cy="1767840"/>
          </a:xfrm>
          <a:custGeom>
            <a:avLst/>
            <a:gdLst/>
            <a:ahLst/>
            <a:cxnLst/>
            <a:rect l="l" t="t" r="r" b="b"/>
            <a:pathLst>
              <a:path w="768350" h="1325879">
                <a:moveTo>
                  <a:pt x="0" y="1325398"/>
                </a:moveTo>
                <a:lnTo>
                  <a:pt x="768299" y="1325398"/>
                </a:lnTo>
                <a:lnTo>
                  <a:pt x="768299" y="0"/>
                </a:lnTo>
                <a:lnTo>
                  <a:pt x="0" y="0"/>
                </a:lnTo>
                <a:lnTo>
                  <a:pt x="0" y="1325398"/>
                </a:lnTo>
                <a:close/>
              </a:path>
            </a:pathLst>
          </a:custGeom>
          <a:noFill/>
        </p:spPr>
        <p:txBody>
          <a:bodyPr wrap="square" lIns="0" tIns="0" rIns="0" bIns="0" rtlCol="0"/>
          <a:lstStyle/>
          <a:p>
            <a:pPr defTabSz="1219170"/>
            <a:endParaRPr sz="2400">
              <a:solidFill>
                <a:prstClr val="black"/>
              </a:solidFill>
              <a:latin typeface="Calibri"/>
            </a:endParaRPr>
          </a:p>
        </p:txBody>
      </p:sp>
      <p:sp>
        <p:nvSpPr>
          <p:cNvPr id="63" name="object 63"/>
          <p:cNvSpPr txBox="1"/>
          <p:nvPr/>
        </p:nvSpPr>
        <p:spPr>
          <a:xfrm>
            <a:off x="415601" y="288566"/>
            <a:ext cx="11361420" cy="512897"/>
          </a:xfrm>
          <a:prstGeom prst="rect">
            <a:avLst/>
          </a:prstGeom>
          <a:noFill/>
        </p:spPr>
        <p:txBody>
          <a:bodyPr vert="horz" wrap="square" lIns="0" tIns="0" rIns="0" bIns="0" rtlCol="0">
            <a:spAutoFit/>
          </a:bodyPr>
          <a:lstStyle/>
          <a:p>
            <a:pPr marL="114297" defTabSz="1219170"/>
            <a:r>
              <a:rPr sz="3333" spc="-93" dirty="0">
                <a:solidFill>
                  <a:srgbClr val="434343"/>
                </a:solidFill>
                <a:latin typeface="Lucida Sans"/>
                <a:cs typeface="Lucida Sans"/>
              </a:rPr>
              <a:t>T</a:t>
            </a:r>
            <a:r>
              <a:rPr sz="3333" spc="-140" dirty="0">
                <a:solidFill>
                  <a:srgbClr val="434343"/>
                </a:solidFill>
                <a:latin typeface="Lucida Sans"/>
                <a:cs typeface="Lucida Sans"/>
              </a:rPr>
              <a:t>he</a:t>
            </a:r>
            <a:r>
              <a:rPr sz="3333" spc="-220" dirty="0">
                <a:solidFill>
                  <a:srgbClr val="434343"/>
                </a:solidFill>
                <a:latin typeface="Lucida Sans"/>
                <a:cs typeface="Lucida Sans"/>
              </a:rPr>
              <a:t> </a:t>
            </a:r>
            <a:r>
              <a:rPr sz="3333" spc="27" dirty="0">
                <a:solidFill>
                  <a:srgbClr val="434343"/>
                </a:solidFill>
                <a:latin typeface="Lucida Sans"/>
                <a:cs typeface="Lucida Sans"/>
              </a:rPr>
              <a:t>"</a:t>
            </a:r>
            <a:r>
              <a:rPr sz="3333" spc="207" dirty="0">
                <a:solidFill>
                  <a:srgbClr val="434343"/>
                </a:solidFill>
                <a:latin typeface="Lucida Sans"/>
                <a:cs typeface="Lucida Sans"/>
              </a:rPr>
              <a:t>S</a:t>
            </a:r>
            <a:r>
              <a:rPr sz="3333" spc="-167" dirty="0">
                <a:solidFill>
                  <a:srgbClr val="434343"/>
                </a:solidFill>
                <a:latin typeface="Lucida Sans"/>
                <a:cs typeface="Lucida Sans"/>
              </a:rPr>
              <a:t>imon</a:t>
            </a:r>
            <a:r>
              <a:rPr sz="3333" spc="-220" dirty="0">
                <a:solidFill>
                  <a:srgbClr val="434343"/>
                </a:solidFill>
                <a:latin typeface="Lucida Sans"/>
                <a:cs typeface="Lucida Sans"/>
              </a:rPr>
              <a:t> </a:t>
            </a:r>
            <a:r>
              <a:rPr sz="3333" spc="207" dirty="0">
                <a:solidFill>
                  <a:srgbClr val="434343"/>
                </a:solidFill>
                <a:latin typeface="Lucida Sans"/>
                <a:cs typeface="Lucida Sans"/>
              </a:rPr>
              <a:t>S</a:t>
            </a:r>
            <a:r>
              <a:rPr sz="3333" spc="-127" dirty="0">
                <a:solidFill>
                  <a:srgbClr val="434343"/>
                </a:solidFill>
                <a:latin typeface="Lucida Sans"/>
                <a:cs typeface="Lucida Sans"/>
              </a:rPr>
              <a:t>in</a:t>
            </a:r>
            <a:r>
              <a:rPr sz="3333" spc="-160" dirty="0">
                <a:solidFill>
                  <a:srgbClr val="434343"/>
                </a:solidFill>
                <a:latin typeface="Lucida Sans"/>
                <a:cs typeface="Lucida Sans"/>
              </a:rPr>
              <a:t>e</a:t>
            </a:r>
            <a:r>
              <a:rPr sz="3333" spc="-207" dirty="0">
                <a:solidFill>
                  <a:srgbClr val="434343"/>
                </a:solidFill>
                <a:latin typeface="Lucida Sans"/>
                <a:cs typeface="Lucida Sans"/>
              </a:rPr>
              <a:t>k</a:t>
            </a:r>
            <a:r>
              <a:rPr sz="3333" spc="47" dirty="0">
                <a:solidFill>
                  <a:srgbClr val="434343"/>
                </a:solidFill>
                <a:latin typeface="Lucida Sans"/>
                <a:cs typeface="Lucida Sans"/>
              </a:rPr>
              <a:t>"</a:t>
            </a:r>
            <a:r>
              <a:rPr sz="3333" spc="-220" dirty="0">
                <a:solidFill>
                  <a:srgbClr val="434343"/>
                </a:solidFill>
                <a:latin typeface="Lucida Sans"/>
                <a:cs typeface="Lucida Sans"/>
              </a:rPr>
              <a:t> </a:t>
            </a:r>
            <a:r>
              <a:rPr sz="3333" spc="-33" dirty="0">
                <a:solidFill>
                  <a:srgbClr val="434343"/>
                </a:solidFill>
                <a:latin typeface="Lucida Sans"/>
                <a:cs typeface="Lucida Sans"/>
              </a:rPr>
              <a:t>V</a:t>
            </a:r>
            <a:r>
              <a:rPr sz="3333" spc="-60" dirty="0">
                <a:solidFill>
                  <a:srgbClr val="434343"/>
                </a:solidFill>
                <a:latin typeface="Lucida Sans"/>
                <a:cs typeface="Lucida Sans"/>
              </a:rPr>
              <a:t>i</a:t>
            </a:r>
            <a:r>
              <a:rPr sz="3333" spc="-120" dirty="0">
                <a:solidFill>
                  <a:srgbClr val="434343"/>
                </a:solidFill>
                <a:latin typeface="Lucida Sans"/>
                <a:cs typeface="Lucida Sans"/>
              </a:rPr>
              <a:t>e</a:t>
            </a:r>
            <a:r>
              <a:rPr sz="3333" spc="-80" dirty="0">
                <a:solidFill>
                  <a:srgbClr val="434343"/>
                </a:solidFill>
                <a:latin typeface="Lucida Sans"/>
                <a:cs typeface="Lucida Sans"/>
              </a:rPr>
              <a:t>w</a:t>
            </a:r>
            <a:endParaRPr sz="3333" dirty="0">
              <a:solidFill>
                <a:prstClr val="black"/>
              </a:solidFill>
              <a:latin typeface="Lucida Sans"/>
              <a:cs typeface="Lucida Sans"/>
            </a:endParaRPr>
          </a:p>
        </p:txBody>
      </p:sp>
      <p:sp>
        <p:nvSpPr>
          <p:cNvPr id="64" name="object 64"/>
          <p:cNvSpPr txBox="1"/>
          <p:nvPr/>
        </p:nvSpPr>
        <p:spPr>
          <a:xfrm>
            <a:off x="2628177" y="1265836"/>
            <a:ext cx="1024467" cy="287323"/>
          </a:xfrm>
          <a:prstGeom prst="rect">
            <a:avLst/>
          </a:prstGeom>
          <a:noFill/>
        </p:spPr>
        <p:txBody>
          <a:bodyPr vert="horz" wrap="square" lIns="0" tIns="0" rIns="0" bIns="0" rtlCol="0">
            <a:spAutoFit/>
          </a:bodyPr>
          <a:lstStyle/>
          <a:p>
            <a:pPr marL="114297" defTabSz="1219170"/>
            <a:r>
              <a:rPr sz="1867" b="1" spc="-60" dirty="0">
                <a:solidFill>
                  <a:prstClr val="black"/>
                </a:solidFill>
                <a:latin typeface="Trebuchet MS"/>
                <a:cs typeface="Trebuchet MS"/>
              </a:rPr>
              <a:t>Why</a:t>
            </a:r>
            <a:endParaRPr sz="1867">
              <a:solidFill>
                <a:prstClr val="black"/>
              </a:solidFill>
              <a:latin typeface="Trebuchet MS"/>
              <a:cs typeface="Trebuchet MS"/>
            </a:endParaRPr>
          </a:p>
        </p:txBody>
      </p:sp>
      <p:sp>
        <p:nvSpPr>
          <p:cNvPr id="66" name="object 66"/>
          <p:cNvSpPr/>
          <p:nvPr/>
        </p:nvSpPr>
        <p:spPr>
          <a:xfrm>
            <a:off x="3942699" y="1764867"/>
            <a:ext cx="7493000" cy="4330700"/>
          </a:xfrm>
          <a:custGeom>
            <a:avLst/>
            <a:gdLst/>
            <a:ahLst/>
            <a:cxnLst/>
            <a:rect l="l" t="t" r="r" b="b"/>
            <a:pathLst>
              <a:path w="5619750" h="3248025">
                <a:moveTo>
                  <a:pt x="0" y="3247449"/>
                </a:moveTo>
                <a:lnTo>
                  <a:pt x="5619276" y="3247449"/>
                </a:lnTo>
                <a:lnTo>
                  <a:pt x="5619276" y="0"/>
                </a:lnTo>
                <a:lnTo>
                  <a:pt x="0" y="0"/>
                </a:lnTo>
                <a:lnTo>
                  <a:pt x="0" y="3247449"/>
                </a:lnTo>
                <a:close/>
              </a:path>
            </a:pathLst>
          </a:custGeom>
          <a:no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3989095" y="1773591"/>
            <a:ext cx="7492368" cy="4329932"/>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1" name="object 31"/>
          <p:cNvSpPr/>
          <p:nvPr/>
        </p:nvSpPr>
        <p:spPr>
          <a:xfrm>
            <a:off x="2146449" y="4380394"/>
            <a:ext cx="481753" cy="651933"/>
          </a:xfrm>
          <a:custGeom>
            <a:avLst/>
            <a:gdLst/>
            <a:ahLst/>
            <a:cxnLst/>
            <a:rect l="l" t="t" r="r" b="b"/>
            <a:pathLst>
              <a:path w="361314" h="488950">
                <a:moveTo>
                  <a:pt x="0" y="488700"/>
                </a:moveTo>
                <a:lnTo>
                  <a:pt x="361297" y="488700"/>
                </a:lnTo>
                <a:lnTo>
                  <a:pt x="361297"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0" name="object 60"/>
          <p:cNvSpPr txBox="1"/>
          <p:nvPr/>
        </p:nvSpPr>
        <p:spPr>
          <a:xfrm>
            <a:off x="974077" y="4258466"/>
            <a:ext cx="2332567" cy="461665"/>
          </a:xfrm>
          <a:prstGeom prst="rect">
            <a:avLst/>
          </a:prstGeom>
          <a:noFill/>
        </p:spPr>
        <p:txBody>
          <a:bodyPr vert="horz" wrap="square" lIns="0" tIns="0" rIns="0" bIns="0" rtlCol="0">
            <a:spAutoFit/>
          </a:bodyPr>
          <a:lstStyle/>
          <a:p>
            <a:pPr defTabSz="1219170">
              <a:spcBef>
                <a:spcPts val="37"/>
              </a:spcBef>
            </a:pPr>
            <a:endParaRPr sz="1133" dirty="0">
              <a:solidFill>
                <a:prstClr val="black"/>
              </a:solidFill>
              <a:latin typeface="Times New Roman"/>
              <a:cs typeface="Times New Roman"/>
            </a:endParaRPr>
          </a:p>
          <a:p>
            <a:pPr marR="6773" algn="r" defTabSz="1219170"/>
            <a:r>
              <a:rPr sz="1867" b="1" spc="-40" dirty="0">
                <a:solidFill>
                  <a:prstClr val="black"/>
                </a:solidFill>
                <a:latin typeface="Trebuchet MS"/>
                <a:cs typeface="Trebuchet MS"/>
              </a:rPr>
              <a:t>W</a:t>
            </a:r>
            <a:r>
              <a:rPr sz="1867" b="1" spc="-73" dirty="0">
                <a:solidFill>
                  <a:prstClr val="black"/>
                </a:solidFill>
                <a:latin typeface="Trebuchet MS"/>
                <a:cs typeface="Trebuchet MS"/>
              </a:rPr>
              <a:t>h</a:t>
            </a:r>
            <a:r>
              <a:rPr sz="1867" b="1" spc="-53" dirty="0">
                <a:solidFill>
                  <a:prstClr val="black"/>
                </a:solidFill>
                <a:latin typeface="Trebuchet MS"/>
                <a:cs typeface="Trebuchet MS"/>
              </a:rPr>
              <a:t>at</a:t>
            </a:r>
            <a:endParaRPr sz="1867" dirty="0">
              <a:solidFill>
                <a:prstClr val="black"/>
              </a:solidFill>
              <a:latin typeface="Trebuchet MS"/>
              <a:cs typeface="Trebuchet MS"/>
            </a:endParaRPr>
          </a:p>
        </p:txBody>
      </p:sp>
      <p:sp>
        <p:nvSpPr>
          <p:cNvPr id="65" name="object 65"/>
          <p:cNvSpPr txBox="1"/>
          <p:nvPr/>
        </p:nvSpPr>
        <p:spPr>
          <a:xfrm>
            <a:off x="2725544" y="2288512"/>
            <a:ext cx="509693" cy="287323"/>
          </a:xfrm>
          <a:prstGeom prst="rect">
            <a:avLst/>
          </a:prstGeom>
          <a:noFill/>
        </p:spPr>
        <p:txBody>
          <a:bodyPr vert="horz" wrap="square" lIns="0" tIns="0" rIns="0" bIns="0" rtlCol="0">
            <a:spAutoFit/>
          </a:bodyPr>
          <a:lstStyle/>
          <a:p>
            <a:pPr marL="16933" defTabSz="1219170"/>
            <a:r>
              <a:rPr sz="1867" b="1" spc="27" dirty="0">
                <a:solidFill>
                  <a:prstClr val="black"/>
                </a:solidFill>
                <a:latin typeface="Trebuchet MS"/>
                <a:cs typeface="Trebuchet MS"/>
              </a:rPr>
              <a:t>H</a:t>
            </a:r>
            <a:r>
              <a:rPr sz="1867" b="1" spc="-53" dirty="0">
                <a:solidFill>
                  <a:prstClr val="black"/>
                </a:solidFill>
                <a:latin typeface="Trebuchet MS"/>
                <a:cs typeface="Trebuchet MS"/>
              </a:rPr>
              <a:t>ow</a:t>
            </a:r>
            <a:endParaRPr sz="1867">
              <a:solidFill>
                <a:prstClr val="black"/>
              </a:solidFill>
              <a:latin typeface="Trebuchet MS"/>
              <a:cs typeface="Trebuchet MS"/>
            </a:endParaRPr>
          </a:p>
        </p:txBody>
      </p:sp>
      <p:sp>
        <p:nvSpPr>
          <p:cNvPr id="103" name="object 39">
            <a:extLst>
              <a:ext uri="{FF2B5EF4-FFF2-40B4-BE49-F238E27FC236}">
                <a16:creationId xmlns:a16="http://schemas.microsoft.com/office/drawing/2014/main" id="{84F77D8F-D3EA-4DD1-A845-5BCEE8E4E10C}"/>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04" name="object 38">
            <a:extLst>
              <a:ext uri="{FF2B5EF4-FFF2-40B4-BE49-F238E27FC236}">
                <a16:creationId xmlns:a16="http://schemas.microsoft.com/office/drawing/2014/main" id="{38980FD8-6928-4DAE-ADE6-D8C609CED3ED}"/>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05" name="object 37">
            <a:extLst>
              <a:ext uri="{FF2B5EF4-FFF2-40B4-BE49-F238E27FC236}">
                <a16:creationId xmlns:a16="http://schemas.microsoft.com/office/drawing/2014/main" id="{CDBED3C4-BC37-4488-9E0B-336730DBACF1}"/>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06" name="object 36">
            <a:extLst>
              <a:ext uri="{FF2B5EF4-FFF2-40B4-BE49-F238E27FC236}">
                <a16:creationId xmlns:a16="http://schemas.microsoft.com/office/drawing/2014/main" id="{231893AE-9C3D-4AEF-BFC0-910EDA0BBDA3}"/>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07" name="object 35">
            <a:extLst>
              <a:ext uri="{FF2B5EF4-FFF2-40B4-BE49-F238E27FC236}">
                <a16:creationId xmlns:a16="http://schemas.microsoft.com/office/drawing/2014/main" id="{EF10F1EE-761E-44D2-99B7-05F5A61460A1}"/>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08" name="object 34">
            <a:extLst>
              <a:ext uri="{FF2B5EF4-FFF2-40B4-BE49-F238E27FC236}">
                <a16:creationId xmlns:a16="http://schemas.microsoft.com/office/drawing/2014/main" id="{1E66B9A1-601F-4EE2-825A-613D6E040800}"/>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09" name="object 32">
            <a:extLst>
              <a:ext uri="{FF2B5EF4-FFF2-40B4-BE49-F238E27FC236}">
                <a16:creationId xmlns:a16="http://schemas.microsoft.com/office/drawing/2014/main" id="{239D9EDF-806E-43F3-8FEA-DAED98C23AC6}"/>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10" name="object 4">
            <a:extLst>
              <a:ext uri="{FF2B5EF4-FFF2-40B4-BE49-F238E27FC236}">
                <a16:creationId xmlns:a16="http://schemas.microsoft.com/office/drawing/2014/main" id="{C3A17000-8F34-462E-9F29-7301E2B4D7CE}"/>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11" name="object 5">
            <a:extLst>
              <a:ext uri="{FF2B5EF4-FFF2-40B4-BE49-F238E27FC236}">
                <a16:creationId xmlns:a16="http://schemas.microsoft.com/office/drawing/2014/main" id="{B515A2D0-E9F8-42BA-916F-DF7E25EE0D30}"/>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12" name="object 6">
            <a:extLst>
              <a:ext uri="{FF2B5EF4-FFF2-40B4-BE49-F238E27FC236}">
                <a16:creationId xmlns:a16="http://schemas.microsoft.com/office/drawing/2014/main" id="{49039560-7CF1-4C6C-8903-6A7087310E59}"/>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13" name="object 7">
            <a:extLst>
              <a:ext uri="{FF2B5EF4-FFF2-40B4-BE49-F238E27FC236}">
                <a16:creationId xmlns:a16="http://schemas.microsoft.com/office/drawing/2014/main" id="{6C02B18D-A0FE-4B37-9C16-17A81FCB906D}"/>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14" name="object 8">
            <a:extLst>
              <a:ext uri="{FF2B5EF4-FFF2-40B4-BE49-F238E27FC236}">
                <a16:creationId xmlns:a16="http://schemas.microsoft.com/office/drawing/2014/main" id="{C5416244-3E8E-4AB6-874A-C36EB3CA6359}"/>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5" name="object 9">
            <a:extLst>
              <a:ext uri="{FF2B5EF4-FFF2-40B4-BE49-F238E27FC236}">
                <a16:creationId xmlns:a16="http://schemas.microsoft.com/office/drawing/2014/main" id="{1835C508-0E36-493E-94F2-A2BA6C634844}"/>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16" name="object 10">
            <a:extLst>
              <a:ext uri="{FF2B5EF4-FFF2-40B4-BE49-F238E27FC236}">
                <a16:creationId xmlns:a16="http://schemas.microsoft.com/office/drawing/2014/main" id="{DBFA35BB-25AA-4196-AAC2-2B7CABE3ECAD}"/>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7" name="object 11">
            <a:extLst>
              <a:ext uri="{FF2B5EF4-FFF2-40B4-BE49-F238E27FC236}">
                <a16:creationId xmlns:a16="http://schemas.microsoft.com/office/drawing/2014/main" id="{A569D51C-E345-4C6A-90B4-37F3768D5E05}"/>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18" name="object 12">
            <a:extLst>
              <a:ext uri="{FF2B5EF4-FFF2-40B4-BE49-F238E27FC236}">
                <a16:creationId xmlns:a16="http://schemas.microsoft.com/office/drawing/2014/main" id="{73EF991A-3C26-4C0B-82EF-05A06E58DBDF}"/>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9" name="object 13">
            <a:extLst>
              <a:ext uri="{FF2B5EF4-FFF2-40B4-BE49-F238E27FC236}">
                <a16:creationId xmlns:a16="http://schemas.microsoft.com/office/drawing/2014/main" id="{0317C97E-7D68-4C0C-ABD8-0668492AAF1D}"/>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20" name="object 14">
            <a:extLst>
              <a:ext uri="{FF2B5EF4-FFF2-40B4-BE49-F238E27FC236}">
                <a16:creationId xmlns:a16="http://schemas.microsoft.com/office/drawing/2014/main" id="{0F566F55-FEA4-47D1-BA46-3D2CCF72AE83}"/>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21" name="object 15">
            <a:extLst>
              <a:ext uri="{FF2B5EF4-FFF2-40B4-BE49-F238E27FC236}">
                <a16:creationId xmlns:a16="http://schemas.microsoft.com/office/drawing/2014/main" id="{DA610A7B-FEC6-4CA6-8060-350EBBE1E3A1}"/>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22" name="object 16">
            <a:extLst>
              <a:ext uri="{FF2B5EF4-FFF2-40B4-BE49-F238E27FC236}">
                <a16:creationId xmlns:a16="http://schemas.microsoft.com/office/drawing/2014/main" id="{0CED7960-DD09-4EF1-B76B-EA86BBC63723}"/>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23" name="object 17">
            <a:extLst>
              <a:ext uri="{FF2B5EF4-FFF2-40B4-BE49-F238E27FC236}">
                <a16:creationId xmlns:a16="http://schemas.microsoft.com/office/drawing/2014/main" id="{2A53F636-B180-44BD-BFA8-0227FB39D316}"/>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24" name="object 18">
            <a:extLst>
              <a:ext uri="{FF2B5EF4-FFF2-40B4-BE49-F238E27FC236}">
                <a16:creationId xmlns:a16="http://schemas.microsoft.com/office/drawing/2014/main" id="{BF465AD0-EAED-4976-9DE8-269CCCFB23B4}"/>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25" name="object 19">
            <a:extLst>
              <a:ext uri="{FF2B5EF4-FFF2-40B4-BE49-F238E27FC236}">
                <a16:creationId xmlns:a16="http://schemas.microsoft.com/office/drawing/2014/main" id="{E33839CE-38E8-4027-8049-0AA036572C78}"/>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26" name="object 28">
            <a:extLst>
              <a:ext uri="{FF2B5EF4-FFF2-40B4-BE49-F238E27FC236}">
                <a16:creationId xmlns:a16="http://schemas.microsoft.com/office/drawing/2014/main" id="{4B9C875B-B0E7-4AC5-B4D1-500FB08AC797}"/>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27" name="object 29">
            <a:extLst>
              <a:ext uri="{FF2B5EF4-FFF2-40B4-BE49-F238E27FC236}">
                <a16:creationId xmlns:a16="http://schemas.microsoft.com/office/drawing/2014/main" id="{13215174-4D63-43D2-967E-83BFBB4400D8}"/>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28" name="object 30">
            <a:extLst>
              <a:ext uri="{FF2B5EF4-FFF2-40B4-BE49-F238E27FC236}">
                <a16:creationId xmlns:a16="http://schemas.microsoft.com/office/drawing/2014/main" id="{5ED4D80B-2930-4618-98DA-E1C3C48CEA26}"/>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29" name="object 31">
            <a:extLst>
              <a:ext uri="{FF2B5EF4-FFF2-40B4-BE49-F238E27FC236}">
                <a16:creationId xmlns:a16="http://schemas.microsoft.com/office/drawing/2014/main" id="{45B9A742-65DA-4B18-B47C-0D6D9B86C5AF}"/>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30" name="object 33">
            <a:extLst>
              <a:ext uri="{FF2B5EF4-FFF2-40B4-BE49-F238E27FC236}">
                <a16:creationId xmlns:a16="http://schemas.microsoft.com/office/drawing/2014/main" id="{6899A371-0DE9-4D2C-878E-4320D04CC14D}"/>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31" name="object 45">
            <a:extLst>
              <a:ext uri="{FF2B5EF4-FFF2-40B4-BE49-F238E27FC236}">
                <a16:creationId xmlns:a16="http://schemas.microsoft.com/office/drawing/2014/main" id="{A966D8DA-208E-464E-A6BF-9723C6C15A2F}"/>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32" name="object 47">
            <a:extLst>
              <a:ext uri="{FF2B5EF4-FFF2-40B4-BE49-F238E27FC236}">
                <a16:creationId xmlns:a16="http://schemas.microsoft.com/office/drawing/2014/main" id="{B51C0AA6-3108-40BB-9AB9-6BD7BF5E9116}"/>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33" name="object 48">
            <a:extLst>
              <a:ext uri="{FF2B5EF4-FFF2-40B4-BE49-F238E27FC236}">
                <a16:creationId xmlns:a16="http://schemas.microsoft.com/office/drawing/2014/main" id="{1E73E72B-54DA-405E-A698-9BAAB77A2C66}"/>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34" name="object 55">
            <a:extLst>
              <a:ext uri="{FF2B5EF4-FFF2-40B4-BE49-F238E27FC236}">
                <a16:creationId xmlns:a16="http://schemas.microsoft.com/office/drawing/2014/main" id="{CD57A738-3B80-4FF8-9297-6EA7A39EBA4E}"/>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35" name="TextBox 134">
            <a:extLst>
              <a:ext uri="{FF2B5EF4-FFF2-40B4-BE49-F238E27FC236}">
                <a16:creationId xmlns:a16="http://schemas.microsoft.com/office/drawing/2014/main" id="{6E83CB69-B0DB-4C98-AFD8-EE768C38E148}"/>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36" name="object 45">
            <a:extLst>
              <a:ext uri="{FF2B5EF4-FFF2-40B4-BE49-F238E27FC236}">
                <a16:creationId xmlns:a16="http://schemas.microsoft.com/office/drawing/2014/main" id="{19A13B48-AF77-454D-B038-91D93896F0D2}"/>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0" name="object 40"/>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1" name="object 41"/>
          <p:cNvSpPr/>
          <p:nvPr/>
        </p:nvSpPr>
        <p:spPr>
          <a:xfrm>
            <a:off x="920084" y="428177"/>
            <a:ext cx="811107" cy="500380"/>
          </a:xfrm>
          <a:custGeom>
            <a:avLst/>
            <a:gdLst/>
            <a:ahLst/>
            <a:cxnLst/>
            <a:rect l="l" t="t" r="r" b="b"/>
            <a:pathLst>
              <a:path w="608330" h="375284">
                <a:moveTo>
                  <a:pt x="0" y="374977"/>
                </a:moveTo>
                <a:lnTo>
                  <a:pt x="607769" y="374977"/>
                </a:lnTo>
                <a:lnTo>
                  <a:pt x="607769" y="0"/>
                </a:lnTo>
                <a:lnTo>
                  <a:pt x="0" y="0"/>
                </a:lnTo>
                <a:lnTo>
                  <a:pt x="0" y="374977"/>
                </a:lnTo>
                <a:close/>
              </a:path>
            </a:pathLst>
          </a:custGeom>
          <a:noFill/>
        </p:spPr>
        <p:txBody>
          <a:bodyPr wrap="square" lIns="0" tIns="0" rIns="0" bIns="0" rtlCol="0"/>
          <a:lstStyle/>
          <a:p>
            <a:pPr defTabSz="1219170"/>
            <a:endParaRPr sz="2400">
              <a:solidFill>
                <a:prstClr val="black"/>
              </a:solidFill>
              <a:latin typeface="Calibri"/>
            </a:endParaRPr>
          </a:p>
        </p:txBody>
      </p:sp>
      <p:sp>
        <p:nvSpPr>
          <p:cNvPr id="43" name="object 43"/>
          <p:cNvSpPr/>
          <p:nvPr/>
        </p:nvSpPr>
        <p:spPr>
          <a:xfrm>
            <a:off x="3148889" y="3124855"/>
            <a:ext cx="2234352" cy="536787"/>
          </a:xfrm>
          <a:custGeom>
            <a:avLst/>
            <a:gdLst/>
            <a:ahLst/>
            <a:cxnLst/>
            <a:rect l="l" t="t" r="r" b="b"/>
            <a:pathLst>
              <a:path w="1675764" h="402589">
                <a:moveTo>
                  <a:pt x="0" y="401999"/>
                </a:moveTo>
                <a:lnTo>
                  <a:pt x="1675199" y="401999"/>
                </a:lnTo>
                <a:lnTo>
                  <a:pt x="16751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4" name="object 44"/>
          <p:cNvSpPr txBox="1"/>
          <p:nvPr/>
        </p:nvSpPr>
        <p:spPr>
          <a:xfrm>
            <a:off x="3657601" y="3205880"/>
            <a:ext cx="1455212" cy="369332"/>
          </a:xfrm>
          <a:prstGeom prst="rect">
            <a:avLst/>
          </a:prstGeom>
        </p:spPr>
        <p:txBody>
          <a:bodyPr vert="horz" wrap="square" lIns="0" tIns="0" rIns="0" bIns="0" rtlCol="0">
            <a:spAutoFit/>
          </a:bodyPr>
          <a:lstStyle/>
          <a:p>
            <a:pPr marL="16933" defTabSz="1219170"/>
            <a:r>
              <a:rPr sz="2400" spc="-7" dirty="0">
                <a:solidFill>
                  <a:prstClr val="black"/>
                </a:solidFill>
                <a:latin typeface="Arial"/>
                <a:cs typeface="Arial"/>
              </a:rPr>
              <a:t>P</a:t>
            </a:r>
            <a:r>
              <a:rPr sz="2400" dirty="0">
                <a:solidFill>
                  <a:prstClr val="black"/>
                </a:solidFill>
                <a:latin typeface="Arial"/>
                <a:cs typeface="Arial"/>
              </a:rPr>
              <a:t>roduct</a:t>
            </a:r>
            <a:r>
              <a:rPr sz="2400" spc="-7" dirty="0">
                <a:solidFill>
                  <a:prstClr val="black"/>
                </a:solidFill>
                <a:latin typeface="Arial"/>
                <a:cs typeface="Arial"/>
              </a:rPr>
              <a:t> </a:t>
            </a:r>
            <a:r>
              <a:rPr sz="2400" dirty="0">
                <a:solidFill>
                  <a:prstClr val="black"/>
                </a:solidFill>
                <a:latin typeface="Arial"/>
                <a:cs typeface="Arial"/>
              </a:rPr>
              <a:t>X</a:t>
            </a:r>
          </a:p>
        </p:txBody>
      </p:sp>
      <p:sp>
        <p:nvSpPr>
          <p:cNvPr id="49" name="object 49"/>
          <p:cNvSpPr txBox="1">
            <a:spLocks noGrp="1"/>
          </p:cNvSpPr>
          <p:nvPr>
            <p:ph type="title"/>
          </p:nvPr>
        </p:nvSpPr>
        <p:spPr>
          <a:xfrm>
            <a:off x="512968" y="491270"/>
            <a:ext cx="11166065" cy="512897"/>
          </a:xfrm>
          <a:prstGeom prst="rect">
            <a:avLst/>
          </a:prstGeom>
        </p:spPr>
        <p:txBody>
          <a:bodyPr vert="horz" wrap="square" lIns="0" tIns="0" rIns="0" bIns="0" rtlCol="0">
            <a:spAutoFit/>
          </a:bodyPr>
          <a:lstStyle/>
          <a:p>
            <a:pPr marL="16933"/>
            <a:r>
              <a:rPr spc="-73" dirty="0"/>
              <a:t>A</a:t>
            </a:r>
            <a:r>
              <a:rPr spc="-220" dirty="0"/>
              <a:t> </a:t>
            </a:r>
            <a:r>
              <a:rPr u="sng" spc="-433" dirty="0"/>
              <a:t>T</a:t>
            </a:r>
            <a:r>
              <a:rPr u="sng" spc="-140" dirty="0"/>
              <a:t>ool</a:t>
            </a:r>
            <a:r>
              <a:rPr spc="-213" dirty="0"/>
              <a:t> </a:t>
            </a:r>
            <a:r>
              <a:rPr spc="-147" dirty="0"/>
              <a:t>U</a:t>
            </a:r>
            <a:r>
              <a:rPr spc="-20" dirty="0"/>
              <a:t>s</a:t>
            </a:r>
            <a:r>
              <a:rPr spc="-27" dirty="0"/>
              <a:t>e</a:t>
            </a:r>
            <a:r>
              <a:rPr spc="-213" dirty="0"/>
              <a:t>d</a:t>
            </a:r>
            <a:r>
              <a:rPr spc="-220" dirty="0"/>
              <a:t> </a:t>
            </a:r>
            <a:r>
              <a:rPr spc="-80" dirty="0"/>
              <a:t>A</a:t>
            </a:r>
            <a:r>
              <a:rPr spc="13" dirty="0"/>
              <a:t>s</a:t>
            </a:r>
            <a:r>
              <a:rPr spc="-220" dirty="0"/>
              <a:t> </a:t>
            </a:r>
            <a:r>
              <a:rPr spc="-40" dirty="0"/>
              <a:t>a</a:t>
            </a:r>
            <a:r>
              <a:rPr spc="-220" dirty="0"/>
              <a:t> </a:t>
            </a:r>
            <a:r>
              <a:rPr spc="180" dirty="0"/>
              <a:t>B</a:t>
            </a:r>
            <a:r>
              <a:rPr spc="-53" dirty="0"/>
              <a:t>ac</a:t>
            </a:r>
            <a:r>
              <a:rPr spc="-100" dirty="0"/>
              <a:t>k</a:t>
            </a:r>
            <a:r>
              <a:rPr spc="-253" dirty="0"/>
              <a:t>d</a:t>
            </a:r>
            <a:r>
              <a:rPr spc="-233" dirty="0"/>
              <a:t>r</a:t>
            </a:r>
            <a:r>
              <a:rPr spc="-187" dirty="0"/>
              <a:t>op</a:t>
            </a:r>
            <a:r>
              <a:rPr spc="-220" dirty="0"/>
              <a:t> </a:t>
            </a:r>
            <a:r>
              <a:rPr spc="-193" dirty="0"/>
              <a:t>t</a:t>
            </a:r>
            <a:r>
              <a:rPr spc="-147" dirty="0"/>
              <a:t>o</a:t>
            </a:r>
            <a:r>
              <a:rPr spc="-220" dirty="0"/>
              <a:t> </a:t>
            </a:r>
            <a:r>
              <a:rPr spc="207" dirty="0"/>
              <a:t>S</a:t>
            </a:r>
            <a:r>
              <a:rPr spc="-160" dirty="0"/>
              <a:t>how</a:t>
            </a:r>
            <a:r>
              <a:rPr spc="-220" dirty="0"/>
              <a:t> </a:t>
            </a:r>
            <a:r>
              <a:rPr spc="267" dirty="0"/>
              <a:t>P</a:t>
            </a:r>
            <a:r>
              <a:rPr spc="-100" dirty="0"/>
              <a:t>osi</a:t>
            </a:r>
            <a:r>
              <a:rPr spc="-87" dirty="0"/>
              <a:t>t</a:t>
            </a:r>
            <a:r>
              <a:rPr spc="-173" dirty="0"/>
              <a:t>ioning</a:t>
            </a:r>
          </a:p>
        </p:txBody>
      </p:sp>
      <p:sp>
        <p:nvSpPr>
          <p:cNvPr id="50" name="object 50"/>
          <p:cNvSpPr/>
          <p:nvPr/>
        </p:nvSpPr>
        <p:spPr>
          <a:xfrm>
            <a:off x="3148889" y="3124855"/>
            <a:ext cx="2234352" cy="536787"/>
          </a:xfrm>
          <a:custGeom>
            <a:avLst/>
            <a:gdLst/>
            <a:ahLst/>
            <a:cxnLst/>
            <a:rect l="l" t="t" r="r" b="b"/>
            <a:pathLst>
              <a:path w="1675764" h="402589">
                <a:moveTo>
                  <a:pt x="0" y="0"/>
                </a:moveTo>
                <a:lnTo>
                  <a:pt x="1675199" y="0"/>
                </a:lnTo>
                <a:lnTo>
                  <a:pt x="16751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1" name="object 51"/>
          <p:cNvSpPr/>
          <p:nvPr/>
        </p:nvSpPr>
        <p:spPr>
          <a:xfrm>
            <a:off x="7335991" y="4429621"/>
            <a:ext cx="2234352" cy="536787"/>
          </a:xfrm>
          <a:custGeom>
            <a:avLst/>
            <a:gdLst/>
            <a:ahLst/>
            <a:cxnLst/>
            <a:rect l="l" t="t" r="r" b="b"/>
            <a:pathLst>
              <a:path w="1675765" h="402589">
                <a:moveTo>
                  <a:pt x="0" y="401999"/>
                </a:moveTo>
                <a:lnTo>
                  <a:pt x="1675201" y="401999"/>
                </a:lnTo>
                <a:lnTo>
                  <a:pt x="1675201" y="0"/>
                </a:lnTo>
                <a:lnTo>
                  <a:pt x="0" y="0"/>
                </a:lnTo>
                <a:lnTo>
                  <a:pt x="0" y="401999"/>
                </a:lnTo>
                <a:close/>
              </a:path>
            </a:pathLst>
          </a:custGeom>
          <a:solidFill>
            <a:srgbClr val="FFFFFF"/>
          </a:solidFill>
        </p:spPr>
        <p:txBody>
          <a:bodyPr wrap="square" lIns="0" tIns="0" rIns="0" bIns="0" rtlCol="0" anchor="ctr"/>
          <a:lstStyle/>
          <a:p>
            <a:pPr algn="ctr" defTabSz="1219170"/>
            <a:r>
              <a:rPr lang="en-CA" sz="2400" dirty="0">
                <a:solidFill>
                  <a:prstClr val="black"/>
                </a:solidFill>
                <a:latin typeface="Calibri"/>
              </a:rPr>
              <a:t>Technology Y</a:t>
            </a:r>
            <a:endParaRPr sz="2400" dirty="0">
              <a:solidFill>
                <a:prstClr val="black"/>
              </a:solidFill>
              <a:latin typeface="Calibri"/>
            </a:endParaRPr>
          </a:p>
        </p:txBody>
      </p:sp>
      <p:sp>
        <p:nvSpPr>
          <p:cNvPr id="52" name="object 52"/>
          <p:cNvSpPr/>
          <p:nvPr/>
        </p:nvSpPr>
        <p:spPr>
          <a:xfrm>
            <a:off x="7335989" y="4429620"/>
            <a:ext cx="2234352" cy="536787"/>
          </a:xfrm>
          <a:custGeom>
            <a:avLst/>
            <a:gdLst/>
            <a:ahLst/>
            <a:cxnLst/>
            <a:rect l="l" t="t" r="r" b="b"/>
            <a:pathLst>
              <a:path w="1675765" h="402589">
                <a:moveTo>
                  <a:pt x="0" y="0"/>
                </a:moveTo>
                <a:lnTo>
                  <a:pt x="1675200" y="0"/>
                </a:lnTo>
                <a:lnTo>
                  <a:pt x="1675200"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3" name="object 53"/>
          <p:cNvSpPr/>
          <p:nvPr/>
        </p:nvSpPr>
        <p:spPr>
          <a:xfrm>
            <a:off x="9167967" y="2502267"/>
            <a:ext cx="1857587" cy="477520"/>
          </a:xfrm>
          <a:custGeom>
            <a:avLst/>
            <a:gdLst/>
            <a:ahLst/>
            <a:cxnLst/>
            <a:rect l="l" t="t" r="r" b="b"/>
            <a:pathLst>
              <a:path w="1393190" h="358139">
                <a:moveTo>
                  <a:pt x="0" y="357937"/>
                </a:moveTo>
                <a:lnTo>
                  <a:pt x="1392575" y="357937"/>
                </a:lnTo>
                <a:lnTo>
                  <a:pt x="1392575" y="0"/>
                </a:lnTo>
                <a:lnTo>
                  <a:pt x="0" y="0"/>
                </a:lnTo>
                <a:lnTo>
                  <a:pt x="0" y="357937"/>
                </a:lnTo>
                <a:close/>
              </a:path>
            </a:pathLst>
          </a:custGeom>
          <a:noFill/>
        </p:spPr>
        <p:txBody>
          <a:bodyPr wrap="square" lIns="0" tIns="0" rIns="0" bIns="0" rtlCol="0"/>
          <a:lstStyle/>
          <a:p>
            <a:pPr defTabSz="1219170"/>
            <a:endParaRPr sz="2400">
              <a:solidFill>
                <a:prstClr val="black"/>
              </a:solidFill>
              <a:latin typeface="Calibri"/>
            </a:endParaRPr>
          </a:p>
        </p:txBody>
      </p:sp>
      <p:sp>
        <p:nvSpPr>
          <p:cNvPr id="54" name="object 54"/>
          <p:cNvSpPr/>
          <p:nvPr/>
        </p:nvSpPr>
        <p:spPr>
          <a:xfrm>
            <a:off x="9302487" y="2487666"/>
            <a:ext cx="1856767" cy="477249"/>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89" name="object 39">
            <a:extLst>
              <a:ext uri="{FF2B5EF4-FFF2-40B4-BE49-F238E27FC236}">
                <a16:creationId xmlns:a16="http://schemas.microsoft.com/office/drawing/2014/main" id="{4884382B-07FC-4CD6-A731-2FC39A6A8F23}"/>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90" name="object 38">
            <a:extLst>
              <a:ext uri="{FF2B5EF4-FFF2-40B4-BE49-F238E27FC236}">
                <a16:creationId xmlns:a16="http://schemas.microsoft.com/office/drawing/2014/main" id="{43F1699A-86F7-444F-82E8-08AA6F1E53E3}"/>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91" name="object 37">
            <a:extLst>
              <a:ext uri="{FF2B5EF4-FFF2-40B4-BE49-F238E27FC236}">
                <a16:creationId xmlns:a16="http://schemas.microsoft.com/office/drawing/2014/main" id="{A6878044-8F6B-450F-B089-28247088B5FA}"/>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92" name="object 36">
            <a:extLst>
              <a:ext uri="{FF2B5EF4-FFF2-40B4-BE49-F238E27FC236}">
                <a16:creationId xmlns:a16="http://schemas.microsoft.com/office/drawing/2014/main" id="{3F4961D6-5DDA-4B29-B178-FD5CA30E1104}"/>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93" name="object 35">
            <a:extLst>
              <a:ext uri="{FF2B5EF4-FFF2-40B4-BE49-F238E27FC236}">
                <a16:creationId xmlns:a16="http://schemas.microsoft.com/office/drawing/2014/main" id="{9807312C-E88A-419E-9C44-EEB2143514DD}"/>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94" name="object 34">
            <a:extLst>
              <a:ext uri="{FF2B5EF4-FFF2-40B4-BE49-F238E27FC236}">
                <a16:creationId xmlns:a16="http://schemas.microsoft.com/office/drawing/2014/main" id="{1BFBF9D8-4E9F-4927-BE8A-3BEFD95752C2}"/>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95" name="object 32">
            <a:extLst>
              <a:ext uri="{FF2B5EF4-FFF2-40B4-BE49-F238E27FC236}">
                <a16:creationId xmlns:a16="http://schemas.microsoft.com/office/drawing/2014/main" id="{0F199BDE-DA3A-4325-B07E-EC52856E12C0}"/>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96" name="object 4">
            <a:extLst>
              <a:ext uri="{FF2B5EF4-FFF2-40B4-BE49-F238E27FC236}">
                <a16:creationId xmlns:a16="http://schemas.microsoft.com/office/drawing/2014/main" id="{FC80A7E7-0BEE-46A0-B0C4-CFC67401AB48}"/>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97" name="object 5">
            <a:extLst>
              <a:ext uri="{FF2B5EF4-FFF2-40B4-BE49-F238E27FC236}">
                <a16:creationId xmlns:a16="http://schemas.microsoft.com/office/drawing/2014/main" id="{B1EA1180-1C3D-42CA-B5EA-6C0B15BD6719}"/>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98" name="object 6">
            <a:extLst>
              <a:ext uri="{FF2B5EF4-FFF2-40B4-BE49-F238E27FC236}">
                <a16:creationId xmlns:a16="http://schemas.microsoft.com/office/drawing/2014/main" id="{074D0CAB-8125-4C8E-9603-6BB39F701CD1}"/>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99" name="object 7">
            <a:extLst>
              <a:ext uri="{FF2B5EF4-FFF2-40B4-BE49-F238E27FC236}">
                <a16:creationId xmlns:a16="http://schemas.microsoft.com/office/drawing/2014/main" id="{5FA4A50E-54F5-4E69-A135-DCECDDFEE07A}"/>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00" name="object 8">
            <a:extLst>
              <a:ext uri="{FF2B5EF4-FFF2-40B4-BE49-F238E27FC236}">
                <a16:creationId xmlns:a16="http://schemas.microsoft.com/office/drawing/2014/main" id="{578FFFA4-201F-4804-9CB4-F88FE8A3AB7F}"/>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1" name="object 9">
            <a:extLst>
              <a:ext uri="{FF2B5EF4-FFF2-40B4-BE49-F238E27FC236}">
                <a16:creationId xmlns:a16="http://schemas.microsoft.com/office/drawing/2014/main" id="{3DAF950C-8C3C-4A16-AE5B-7CC621147A4D}"/>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02" name="object 10">
            <a:extLst>
              <a:ext uri="{FF2B5EF4-FFF2-40B4-BE49-F238E27FC236}">
                <a16:creationId xmlns:a16="http://schemas.microsoft.com/office/drawing/2014/main" id="{962030CF-63D5-42BA-B678-D8625E643322}"/>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3" name="object 11">
            <a:extLst>
              <a:ext uri="{FF2B5EF4-FFF2-40B4-BE49-F238E27FC236}">
                <a16:creationId xmlns:a16="http://schemas.microsoft.com/office/drawing/2014/main" id="{69EBB0EB-39CE-4BF6-98CA-6332425038B7}"/>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04" name="object 12">
            <a:extLst>
              <a:ext uri="{FF2B5EF4-FFF2-40B4-BE49-F238E27FC236}">
                <a16:creationId xmlns:a16="http://schemas.microsoft.com/office/drawing/2014/main" id="{03B8AA3E-A52A-4340-B1F1-3BDB82D7CA0B}"/>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5" name="object 13">
            <a:extLst>
              <a:ext uri="{FF2B5EF4-FFF2-40B4-BE49-F238E27FC236}">
                <a16:creationId xmlns:a16="http://schemas.microsoft.com/office/drawing/2014/main" id="{A86252ED-2BC4-436D-8DC1-64AE80EA1667}"/>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06" name="object 14">
            <a:extLst>
              <a:ext uri="{FF2B5EF4-FFF2-40B4-BE49-F238E27FC236}">
                <a16:creationId xmlns:a16="http://schemas.microsoft.com/office/drawing/2014/main" id="{AA2CD3B3-E51E-426B-B110-B20EB1B7A392}"/>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7" name="object 15">
            <a:extLst>
              <a:ext uri="{FF2B5EF4-FFF2-40B4-BE49-F238E27FC236}">
                <a16:creationId xmlns:a16="http://schemas.microsoft.com/office/drawing/2014/main" id="{DD8794FD-A350-43C5-A921-7CA742C41F25}"/>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08" name="object 16">
            <a:extLst>
              <a:ext uri="{FF2B5EF4-FFF2-40B4-BE49-F238E27FC236}">
                <a16:creationId xmlns:a16="http://schemas.microsoft.com/office/drawing/2014/main" id="{33D7A041-CF22-45AA-BF47-053015438A3C}"/>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09" name="object 17">
            <a:extLst>
              <a:ext uri="{FF2B5EF4-FFF2-40B4-BE49-F238E27FC236}">
                <a16:creationId xmlns:a16="http://schemas.microsoft.com/office/drawing/2014/main" id="{2E27BC4A-DE38-4D26-BC88-5078FCCEBBF8}"/>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10" name="object 18">
            <a:extLst>
              <a:ext uri="{FF2B5EF4-FFF2-40B4-BE49-F238E27FC236}">
                <a16:creationId xmlns:a16="http://schemas.microsoft.com/office/drawing/2014/main" id="{051DDA51-BEC1-4819-8C6A-2C5A3BEE41B3}"/>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11" name="object 19">
            <a:extLst>
              <a:ext uri="{FF2B5EF4-FFF2-40B4-BE49-F238E27FC236}">
                <a16:creationId xmlns:a16="http://schemas.microsoft.com/office/drawing/2014/main" id="{FC722005-6B16-4271-AE1A-F04821669498}"/>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12" name="object 28">
            <a:extLst>
              <a:ext uri="{FF2B5EF4-FFF2-40B4-BE49-F238E27FC236}">
                <a16:creationId xmlns:a16="http://schemas.microsoft.com/office/drawing/2014/main" id="{D717A35F-C8AA-4400-939F-9309AD39EC81}"/>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13" name="object 29">
            <a:extLst>
              <a:ext uri="{FF2B5EF4-FFF2-40B4-BE49-F238E27FC236}">
                <a16:creationId xmlns:a16="http://schemas.microsoft.com/office/drawing/2014/main" id="{4B1B5FE7-3166-4B08-BD40-383CC390237A}"/>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14" name="object 30">
            <a:extLst>
              <a:ext uri="{FF2B5EF4-FFF2-40B4-BE49-F238E27FC236}">
                <a16:creationId xmlns:a16="http://schemas.microsoft.com/office/drawing/2014/main" id="{C3EB06DA-4452-4A21-A07E-2DFC73B414FF}"/>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5" name="object 31">
            <a:extLst>
              <a:ext uri="{FF2B5EF4-FFF2-40B4-BE49-F238E27FC236}">
                <a16:creationId xmlns:a16="http://schemas.microsoft.com/office/drawing/2014/main" id="{2470D4ED-8868-4716-B4A3-D77D1D71AA25}"/>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16" name="object 33">
            <a:extLst>
              <a:ext uri="{FF2B5EF4-FFF2-40B4-BE49-F238E27FC236}">
                <a16:creationId xmlns:a16="http://schemas.microsoft.com/office/drawing/2014/main" id="{27915783-1103-433D-AEC9-CF8B3E27BFA6}"/>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17" name="object 45">
            <a:extLst>
              <a:ext uri="{FF2B5EF4-FFF2-40B4-BE49-F238E27FC236}">
                <a16:creationId xmlns:a16="http://schemas.microsoft.com/office/drawing/2014/main" id="{386897C8-41D8-47BF-A60C-9C2466EF605A}"/>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18" name="object 47">
            <a:extLst>
              <a:ext uri="{FF2B5EF4-FFF2-40B4-BE49-F238E27FC236}">
                <a16:creationId xmlns:a16="http://schemas.microsoft.com/office/drawing/2014/main" id="{8FF86C03-C2BD-4827-BEBF-B5A0B706DBC2}"/>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19" name="object 48">
            <a:extLst>
              <a:ext uri="{FF2B5EF4-FFF2-40B4-BE49-F238E27FC236}">
                <a16:creationId xmlns:a16="http://schemas.microsoft.com/office/drawing/2014/main" id="{290EB7A6-DC13-4264-B0F9-CAA4D43FD615}"/>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20" name="object 55">
            <a:extLst>
              <a:ext uri="{FF2B5EF4-FFF2-40B4-BE49-F238E27FC236}">
                <a16:creationId xmlns:a16="http://schemas.microsoft.com/office/drawing/2014/main" id="{CB312449-5384-4F6C-9777-8D6EF9FC9850}"/>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21" name="TextBox 120">
            <a:extLst>
              <a:ext uri="{FF2B5EF4-FFF2-40B4-BE49-F238E27FC236}">
                <a16:creationId xmlns:a16="http://schemas.microsoft.com/office/drawing/2014/main" id="{2EAF0D6C-A40E-4A7A-9E93-840246DBFFBE}"/>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22" name="object 45">
            <a:extLst>
              <a:ext uri="{FF2B5EF4-FFF2-40B4-BE49-F238E27FC236}">
                <a16:creationId xmlns:a16="http://schemas.microsoft.com/office/drawing/2014/main" id="{DDD33E3C-063B-4359-AC21-4D092DEF737C}"/>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4863267" y="3076851"/>
            <a:ext cx="6913880" cy="651933"/>
          </a:xfrm>
          <a:custGeom>
            <a:avLst/>
            <a:gdLst/>
            <a:ahLst/>
            <a:cxnLst/>
            <a:rect l="l" t="t" r="r" b="b"/>
            <a:pathLst>
              <a:path w="5185409" h="488950">
                <a:moveTo>
                  <a:pt x="0" y="488700"/>
                </a:moveTo>
                <a:lnTo>
                  <a:pt x="5185186" y="488700"/>
                </a:lnTo>
                <a:lnTo>
                  <a:pt x="5185186"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4863267" y="3728623"/>
            <a:ext cx="6913880" cy="651933"/>
          </a:xfrm>
          <a:custGeom>
            <a:avLst/>
            <a:gdLst/>
            <a:ahLst/>
            <a:cxnLst/>
            <a:rect l="l" t="t" r="r" b="b"/>
            <a:pathLst>
              <a:path w="5185409" h="488950">
                <a:moveTo>
                  <a:pt x="0" y="488700"/>
                </a:moveTo>
                <a:lnTo>
                  <a:pt x="5185186" y="488700"/>
                </a:lnTo>
                <a:lnTo>
                  <a:pt x="5185186"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4863267" y="4380394"/>
            <a:ext cx="6913880" cy="651933"/>
          </a:xfrm>
          <a:custGeom>
            <a:avLst/>
            <a:gdLst/>
            <a:ahLst/>
            <a:cxnLst/>
            <a:rect l="l" t="t" r="r" b="b"/>
            <a:pathLst>
              <a:path w="5185409" h="488950">
                <a:moveTo>
                  <a:pt x="0" y="488700"/>
                </a:moveTo>
                <a:lnTo>
                  <a:pt x="5185186" y="488700"/>
                </a:lnTo>
                <a:lnTo>
                  <a:pt x="5185186"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8" name="object 48"/>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50" name="object 50"/>
          <p:cNvSpPr txBox="1">
            <a:spLocks noGrp="1"/>
          </p:cNvSpPr>
          <p:nvPr>
            <p:ph type="title"/>
          </p:nvPr>
        </p:nvSpPr>
        <p:spPr>
          <a:xfrm>
            <a:off x="392850" y="559595"/>
            <a:ext cx="11166065" cy="512897"/>
          </a:xfrm>
          <a:prstGeom prst="rect">
            <a:avLst/>
          </a:prstGeom>
        </p:spPr>
        <p:txBody>
          <a:bodyPr vert="horz" wrap="square" lIns="0" tIns="0" rIns="0" bIns="0" rtlCol="0">
            <a:spAutoFit/>
          </a:bodyPr>
          <a:lstStyle/>
          <a:p>
            <a:pPr marL="16933"/>
            <a:r>
              <a:rPr u="sng" spc="-127" dirty="0"/>
              <a:t>E</a:t>
            </a:r>
            <a:r>
              <a:rPr u="sng" spc="-152" dirty="0"/>
              <a:t>xam</a:t>
            </a:r>
            <a:r>
              <a:rPr u="sng" spc="-133" dirty="0"/>
              <a:t>p</a:t>
            </a:r>
            <a:r>
              <a:rPr u="sng" spc="-87" dirty="0"/>
              <a:t>le</a:t>
            </a:r>
            <a:r>
              <a:rPr u="sng" spc="-220" dirty="0"/>
              <a:t> </a:t>
            </a:r>
            <a:r>
              <a:rPr u="sng" spc="-147" dirty="0"/>
              <a:t>U</a:t>
            </a:r>
            <a:r>
              <a:rPr u="sng" spc="-20" dirty="0"/>
              <a:t>s</a:t>
            </a:r>
            <a:r>
              <a:rPr u="sng" spc="-13" dirty="0"/>
              <a:t>e</a:t>
            </a:r>
            <a:r>
              <a:rPr spc="-173" dirty="0"/>
              <a:t>:</a:t>
            </a:r>
            <a:r>
              <a:rPr spc="-320" dirty="0"/>
              <a:t> </a:t>
            </a:r>
            <a:r>
              <a:rPr spc="-200" dirty="0"/>
              <a:t>T</a:t>
            </a:r>
            <a:r>
              <a:rPr spc="-247" dirty="0"/>
              <a:t>r</a:t>
            </a:r>
            <a:r>
              <a:rPr spc="-133" dirty="0"/>
              <a:t>adi</a:t>
            </a:r>
            <a:r>
              <a:rPr spc="-107" dirty="0"/>
              <a:t>t</a:t>
            </a:r>
            <a:r>
              <a:rPr spc="-127" dirty="0"/>
              <a:t>ional</a:t>
            </a:r>
            <a:r>
              <a:rPr spc="-220" dirty="0"/>
              <a:t> </a:t>
            </a:r>
            <a:r>
              <a:rPr spc="-80" dirty="0"/>
              <a:t>v</a:t>
            </a:r>
            <a:r>
              <a:rPr spc="-47" dirty="0"/>
              <a:t>s.</a:t>
            </a:r>
            <a:r>
              <a:rPr spc="-220" dirty="0"/>
              <a:t> </a:t>
            </a:r>
            <a:r>
              <a:rPr spc="207" dirty="0"/>
              <a:t>S</a:t>
            </a:r>
            <a:r>
              <a:rPr spc="-173" dirty="0"/>
              <a:t>ma</a:t>
            </a:r>
            <a:r>
              <a:rPr spc="-27" dirty="0"/>
              <a:t>r</a:t>
            </a:r>
            <a:r>
              <a:rPr spc="-147" dirty="0"/>
              <a:t>t</a:t>
            </a:r>
            <a:r>
              <a:rPr spc="-67" dirty="0"/>
              <a:t>e</a:t>
            </a:r>
            <a:r>
              <a:rPr spc="-193" dirty="0"/>
              <a:t>r</a:t>
            </a:r>
            <a:r>
              <a:rPr spc="-220" dirty="0"/>
              <a:t> </a:t>
            </a:r>
            <a:r>
              <a:rPr spc="-100" dirty="0"/>
              <a:t>Mod</a:t>
            </a:r>
            <a:r>
              <a:rPr spc="-87" dirty="0"/>
              <a:t>e</a:t>
            </a:r>
            <a:r>
              <a:rPr spc="-120" dirty="0"/>
              <a:t>l</a:t>
            </a:r>
          </a:p>
        </p:txBody>
      </p:sp>
      <p:sp>
        <p:nvSpPr>
          <p:cNvPr id="52" name="object 52"/>
          <p:cNvSpPr/>
          <p:nvPr/>
        </p:nvSpPr>
        <p:spPr>
          <a:xfrm>
            <a:off x="2629667" y="2473001"/>
            <a:ext cx="2234352" cy="3157220"/>
          </a:xfrm>
          <a:custGeom>
            <a:avLst/>
            <a:gdLst/>
            <a:ahLst/>
            <a:cxnLst/>
            <a:rect l="l" t="t" r="r" b="b"/>
            <a:pathLst>
              <a:path w="1675764" h="2367915">
                <a:moveTo>
                  <a:pt x="0" y="2367899"/>
                </a:moveTo>
                <a:lnTo>
                  <a:pt x="1675199" y="2367899"/>
                </a:lnTo>
                <a:lnTo>
                  <a:pt x="1675199" y="0"/>
                </a:lnTo>
                <a:lnTo>
                  <a:pt x="0" y="0"/>
                </a:lnTo>
                <a:lnTo>
                  <a:pt x="0" y="23678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3" name="object 53"/>
          <p:cNvSpPr txBox="1"/>
          <p:nvPr/>
        </p:nvSpPr>
        <p:spPr>
          <a:xfrm>
            <a:off x="2629665" y="2473000"/>
            <a:ext cx="2234352" cy="1332544"/>
          </a:xfrm>
          <a:prstGeom prst="rect">
            <a:avLst/>
          </a:prstGeom>
          <a:ln w="9524">
            <a:solidFill>
              <a:srgbClr val="595959"/>
            </a:solidFill>
          </a:ln>
        </p:spPr>
        <p:txBody>
          <a:bodyPr vert="horz" wrap="square" lIns="0" tIns="0" rIns="0" bIns="0" rtlCol="0">
            <a:spAutoFit/>
          </a:bodyPr>
          <a:lstStyle/>
          <a:p>
            <a:pPr marL="500367" marR="490208" algn="ctr" defTabSz="1219170">
              <a:lnSpc>
                <a:spcPct val="101600"/>
              </a:lnSpc>
            </a:pPr>
            <a:r>
              <a:rPr sz="2133" spc="-120" dirty="0">
                <a:solidFill>
                  <a:prstClr val="black"/>
                </a:solidFill>
                <a:latin typeface="Arial"/>
                <a:cs typeface="Arial"/>
              </a:rPr>
              <a:t>V</a:t>
            </a:r>
            <a:r>
              <a:rPr sz="2133" dirty="0">
                <a:solidFill>
                  <a:prstClr val="black"/>
                </a:solidFill>
                <a:latin typeface="Arial"/>
                <a:cs typeface="Arial"/>
              </a:rPr>
              <a:t>er</a:t>
            </a:r>
            <a:r>
              <a:rPr sz="2133" spc="-7" dirty="0">
                <a:solidFill>
                  <a:prstClr val="black"/>
                </a:solidFill>
                <a:latin typeface="Arial"/>
                <a:cs typeface="Arial"/>
              </a:rPr>
              <a:t>t</a:t>
            </a:r>
            <a:r>
              <a:rPr sz="2133" dirty="0">
                <a:solidFill>
                  <a:prstClr val="black"/>
                </a:solidFill>
                <a:latin typeface="Arial"/>
                <a:cs typeface="Arial"/>
              </a:rPr>
              <a:t>ically </a:t>
            </a:r>
            <a:r>
              <a:rPr sz="2133" spc="-7" dirty="0">
                <a:solidFill>
                  <a:prstClr val="black"/>
                </a:solidFill>
                <a:latin typeface="Arial"/>
                <a:cs typeface="Arial"/>
              </a:rPr>
              <a:t>I</a:t>
            </a:r>
            <a:r>
              <a:rPr sz="2133" dirty="0">
                <a:solidFill>
                  <a:prstClr val="black"/>
                </a:solidFill>
                <a:latin typeface="Arial"/>
                <a:cs typeface="Arial"/>
              </a:rPr>
              <a:t>n</a:t>
            </a:r>
            <a:r>
              <a:rPr sz="2133" spc="-7" dirty="0">
                <a:solidFill>
                  <a:prstClr val="black"/>
                </a:solidFill>
                <a:latin typeface="Arial"/>
                <a:cs typeface="Arial"/>
              </a:rPr>
              <a:t>t</a:t>
            </a:r>
            <a:r>
              <a:rPr sz="2133" dirty="0">
                <a:solidFill>
                  <a:prstClr val="black"/>
                </a:solidFill>
                <a:latin typeface="Arial"/>
                <a:cs typeface="Arial"/>
              </a:rPr>
              <a:t>egra</a:t>
            </a:r>
            <a:r>
              <a:rPr sz="2133" spc="-7" dirty="0">
                <a:solidFill>
                  <a:prstClr val="black"/>
                </a:solidFill>
                <a:latin typeface="Arial"/>
                <a:cs typeface="Arial"/>
              </a:rPr>
              <a:t>t</a:t>
            </a:r>
            <a:r>
              <a:rPr sz="2133" dirty="0">
                <a:solidFill>
                  <a:prstClr val="black"/>
                </a:solidFill>
                <a:latin typeface="Arial"/>
                <a:cs typeface="Arial"/>
              </a:rPr>
              <a:t>ed </a:t>
            </a:r>
            <a:r>
              <a:rPr sz="2133" spc="-7" dirty="0">
                <a:solidFill>
                  <a:prstClr val="black"/>
                </a:solidFill>
                <a:latin typeface="Arial"/>
                <a:cs typeface="Arial"/>
              </a:rPr>
              <a:t>BAS</a:t>
            </a:r>
            <a:endParaRPr sz="2133">
              <a:solidFill>
                <a:prstClr val="black"/>
              </a:solidFill>
              <a:latin typeface="Arial"/>
              <a:cs typeface="Arial"/>
            </a:endParaRPr>
          </a:p>
          <a:p>
            <a:pPr algn="ctr" defTabSz="1219170">
              <a:spcBef>
                <a:spcPts val="40"/>
              </a:spcBef>
            </a:pPr>
            <a:r>
              <a:rPr sz="2133" spc="-7" dirty="0">
                <a:solidFill>
                  <a:prstClr val="black"/>
                </a:solidFill>
                <a:latin typeface="Arial"/>
                <a:cs typeface="Arial"/>
              </a:rPr>
              <a:t>O</a:t>
            </a:r>
            <a:r>
              <a:rPr sz="2133" spc="-47" dirty="0">
                <a:solidFill>
                  <a:prstClr val="black"/>
                </a:solidFill>
                <a:latin typeface="Arial"/>
                <a:cs typeface="Arial"/>
              </a:rPr>
              <a:t>f</a:t>
            </a:r>
            <a:r>
              <a:rPr sz="2133" spc="-7" dirty="0">
                <a:solidFill>
                  <a:prstClr val="black"/>
                </a:solidFill>
                <a:latin typeface="Arial"/>
                <a:cs typeface="Arial"/>
              </a:rPr>
              <a:t>f</a:t>
            </a:r>
            <a:r>
              <a:rPr sz="2133" dirty="0">
                <a:solidFill>
                  <a:prstClr val="black"/>
                </a:solidFill>
                <a:latin typeface="Arial"/>
                <a:cs typeface="Arial"/>
              </a:rPr>
              <a:t>ering</a:t>
            </a:r>
            <a:endParaRPr sz="2133">
              <a:solidFill>
                <a:prstClr val="black"/>
              </a:solidFill>
              <a:latin typeface="Arial"/>
              <a:cs typeface="Arial"/>
            </a:endParaRPr>
          </a:p>
        </p:txBody>
      </p:sp>
      <p:sp>
        <p:nvSpPr>
          <p:cNvPr id="54" name="object 54"/>
          <p:cNvSpPr/>
          <p:nvPr/>
        </p:nvSpPr>
        <p:spPr>
          <a:xfrm>
            <a:off x="2629667" y="5729400"/>
            <a:ext cx="8365067" cy="536787"/>
          </a:xfrm>
          <a:custGeom>
            <a:avLst/>
            <a:gdLst/>
            <a:ahLst/>
            <a:cxnLst/>
            <a:rect l="l" t="t" r="r" b="b"/>
            <a:pathLst>
              <a:path w="6273800" h="402589">
                <a:moveTo>
                  <a:pt x="0" y="401999"/>
                </a:moveTo>
                <a:lnTo>
                  <a:pt x="6273299" y="401999"/>
                </a:lnTo>
                <a:lnTo>
                  <a:pt x="62732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5" name="object 55"/>
          <p:cNvSpPr/>
          <p:nvPr/>
        </p:nvSpPr>
        <p:spPr>
          <a:xfrm>
            <a:off x="2629665" y="5729400"/>
            <a:ext cx="8365067" cy="536787"/>
          </a:xfrm>
          <a:custGeom>
            <a:avLst/>
            <a:gdLst/>
            <a:ahLst/>
            <a:cxnLst/>
            <a:rect l="l" t="t" r="r" b="b"/>
            <a:pathLst>
              <a:path w="6273800" h="402589">
                <a:moveTo>
                  <a:pt x="0" y="0"/>
                </a:moveTo>
                <a:lnTo>
                  <a:pt x="6273299" y="0"/>
                </a:lnTo>
                <a:lnTo>
                  <a:pt x="62732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6" name="object 56"/>
          <p:cNvSpPr/>
          <p:nvPr/>
        </p:nvSpPr>
        <p:spPr>
          <a:xfrm>
            <a:off x="2629667" y="1166471"/>
            <a:ext cx="2234352" cy="1193800"/>
          </a:xfrm>
          <a:custGeom>
            <a:avLst/>
            <a:gdLst/>
            <a:ahLst/>
            <a:cxnLst/>
            <a:rect l="l" t="t" r="r" b="b"/>
            <a:pathLst>
              <a:path w="1675764" h="895350">
                <a:moveTo>
                  <a:pt x="0" y="894900"/>
                </a:moveTo>
                <a:lnTo>
                  <a:pt x="1675199" y="894900"/>
                </a:lnTo>
                <a:lnTo>
                  <a:pt x="1675199" y="0"/>
                </a:lnTo>
                <a:lnTo>
                  <a:pt x="0" y="0"/>
                </a:lnTo>
                <a:lnTo>
                  <a:pt x="0" y="8949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7" name="object 57"/>
          <p:cNvSpPr/>
          <p:nvPr/>
        </p:nvSpPr>
        <p:spPr>
          <a:xfrm>
            <a:off x="2629665" y="1166471"/>
            <a:ext cx="2234352" cy="1193800"/>
          </a:xfrm>
          <a:custGeom>
            <a:avLst/>
            <a:gdLst/>
            <a:ahLst/>
            <a:cxnLst/>
            <a:rect l="l" t="t" r="r" b="b"/>
            <a:pathLst>
              <a:path w="1675764" h="895350">
                <a:moveTo>
                  <a:pt x="0" y="0"/>
                </a:moveTo>
                <a:lnTo>
                  <a:pt x="1675199" y="0"/>
                </a:lnTo>
                <a:lnTo>
                  <a:pt x="1675199" y="894899"/>
                </a:lnTo>
                <a:lnTo>
                  <a:pt x="0" y="8948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8" name="object 58"/>
          <p:cNvSpPr txBox="1"/>
          <p:nvPr/>
        </p:nvSpPr>
        <p:spPr>
          <a:xfrm>
            <a:off x="3187468" y="1621592"/>
            <a:ext cx="1117600" cy="328231"/>
          </a:xfrm>
          <a:prstGeom prst="rect">
            <a:avLst/>
          </a:prstGeom>
        </p:spPr>
        <p:txBody>
          <a:bodyPr vert="horz" wrap="square" lIns="0" tIns="0" rIns="0" bIns="0" rtlCol="0">
            <a:spAutoFit/>
          </a:bodyPr>
          <a:lstStyle/>
          <a:p>
            <a:pPr marL="16933" defTabSz="1219170"/>
            <a:r>
              <a:rPr sz="2133" spc="-7" dirty="0">
                <a:solidFill>
                  <a:prstClr val="black"/>
                </a:solidFill>
                <a:latin typeface="Arial"/>
                <a:cs typeface="Arial"/>
              </a:rPr>
              <a:t>I</a:t>
            </a:r>
            <a:r>
              <a:rPr sz="2133" dirty="0">
                <a:solidFill>
                  <a:prstClr val="black"/>
                </a:solidFill>
                <a:latin typeface="Arial"/>
                <a:cs typeface="Arial"/>
              </a:rPr>
              <a:t>n</a:t>
            </a:r>
            <a:r>
              <a:rPr sz="2133" spc="-7" dirty="0">
                <a:solidFill>
                  <a:prstClr val="black"/>
                </a:solidFill>
                <a:latin typeface="Arial"/>
                <a:cs typeface="Arial"/>
              </a:rPr>
              <a:t> </a:t>
            </a:r>
            <a:r>
              <a:rPr sz="2133" dirty="0">
                <a:solidFill>
                  <a:prstClr val="black"/>
                </a:solidFill>
                <a:latin typeface="Arial"/>
                <a:cs typeface="Arial"/>
              </a:rPr>
              <a:t>House</a:t>
            </a:r>
            <a:endParaRPr sz="2133">
              <a:solidFill>
                <a:prstClr val="black"/>
              </a:solidFill>
              <a:latin typeface="Arial"/>
              <a:cs typeface="Arial"/>
            </a:endParaRPr>
          </a:p>
        </p:txBody>
      </p:sp>
      <p:sp>
        <p:nvSpPr>
          <p:cNvPr id="59" name="object 59"/>
          <p:cNvSpPr txBox="1"/>
          <p:nvPr/>
        </p:nvSpPr>
        <p:spPr>
          <a:xfrm>
            <a:off x="6304556" y="5094068"/>
            <a:ext cx="2234352" cy="32823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2133" dirty="0">
                <a:solidFill>
                  <a:prstClr val="black"/>
                </a:solidFill>
                <a:latin typeface="Arial"/>
                <a:cs typeface="Arial"/>
              </a:rPr>
              <a:t>H</a:t>
            </a:r>
            <a:r>
              <a:rPr sz="2133" spc="-160" dirty="0">
                <a:solidFill>
                  <a:prstClr val="black"/>
                </a:solidFill>
                <a:latin typeface="Arial"/>
                <a:cs typeface="Arial"/>
              </a:rPr>
              <a:t>V</a:t>
            </a:r>
            <a:r>
              <a:rPr sz="2133" spc="-7" dirty="0">
                <a:solidFill>
                  <a:prstClr val="black"/>
                </a:solidFill>
                <a:latin typeface="Arial"/>
                <a:cs typeface="Arial"/>
              </a:rPr>
              <a:t>A</a:t>
            </a:r>
            <a:r>
              <a:rPr sz="2133" dirty="0">
                <a:solidFill>
                  <a:prstClr val="black"/>
                </a:solidFill>
                <a:latin typeface="Arial"/>
                <a:cs typeface="Arial"/>
              </a:rPr>
              <a:t>C</a:t>
            </a:r>
            <a:endParaRPr sz="2133">
              <a:solidFill>
                <a:prstClr val="black"/>
              </a:solidFill>
              <a:latin typeface="Arial"/>
              <a:cs typeface="Arial"/>
            </a:endParaRPr>
          </a:p>
        </p:txBody>
      </p:sp>
      <p:sp>
        <p:nvSpPr>
          <p:cNvPr id="60" name="object 60"/>
          <p:cNvSpPr txBox="1"/>
          <p:nvPr/>
        </p:nvSpPr>
        <p:spPr>
          <a:xfrm>
            <a:off x="6304556" y="2473001"/>
            <a:ext cx="2234352" cy="328231"/>
          </a:xfrm>
          <a:prstGeom prst="rect">
            <a:avLst/>
          </a:prstGeom>
          <a:solidFill>
            <a:srgbClr val="FFFFFF"/>
          </a:solidFill>
          <a:ln w="9524">
            <a:solidFill>
              <a:srgbClr val="595959"/>
            </a:solidFill>
          </a:ln>
        </p:spPr>
        <p:txBody>
          <a:bodyPr vert="horz" wrap="square" lIns="0" tIns="0" rIns="0" bIns="0" rtlCol="0">
            <a:spAutoFit/>
          </a:bodyPr>
          <a:lstStyle/>
          <a:p>
            <a:pPr marL="372524" defTabSz="1219170"/>
            <a:r>
              <a:rPr sz="2133" spc="-7" dirty="0">
                <a:solidFill>
                  <a:prstClr val="black"/>
                </a:solidFill>
                <a:latin typeface="Arial"/>
                <a:cs typeface="Arial"/>
              </a:rPr>
              <a:t>SI/</a:t>
            </a:r>
            <a:r>
              <a:rPr sz="2133" dirty="0">
                <a:solidFill>
                  <a:prstClr val="black"/>
                </a:solidFill>
                <a:latin typeface="Arial"/>
                <a:cs typeface="Arial"/>
              </a:rPr>
              <a:t>M</a:t>
            </a:r>
            <a:r>
              <a:rPr sz="2133" spc="-7" dirty="0">
                <a:solidFill>
                  <a:prstClr val="black"/>
                </a:solidFill>
                <a:latin typeface="Arial"/>
                <a:cs typeface="Arial"/>
              </a:rPr>
              <a:t>SI/</a:t>
            </a:r>
            <a:r>
              <a:rPr sz="2133" dirty="0">
                <a:solidFill>
                  <a:prstClr val="black"/>
                </a:solidFill>
                <a:latin typeface="Arial"/>
                <a:cs typeface="Arial"/>
              </a:rPr>
              <a:t>M</a:t>
            </a:r>
            <a:r>
              <a:rPr sz="2133" spc="-7" dirty="0">
                <a:solidFill>
                  <a:prstClr val="black"/>
                </a:solidFill>
                <a:latin typeface="Arial"/>
                <a:cs typeface="Arial"/>
              </a:rPr>
              <a:t>S</a:t>
            </a:r>
            <a:r>
              <a:rPr sz="2133" dirty="0">
                <a:solidFill>
                  <a:prstClr val="black"/>
                </a:solidFill>
                <a:latin typeface="Arial"/>
                <a:cs typeface="Arial"/>
              </a:rPr>
              <a:t>P</a:t>
            </a:r>
            <a:endParaRPr sz="2133">
              <a:solidFill>
                <a:prstClr val="black"/>
              </a:solidFill>
              <a:latin typeface="Arial"/>
              <a:cs typeface="Arial"/>
            </a:endParaRPr>
          </a:p>
        </p:txBody>
      </p:sp>
      <p:sp>
        <p:nvSpPr>
          <p:cNvPr id="61" name="object 61"/>
          <p:cNvSpPr/>
          <p:nvPr/>
        </p:nvSpPr>
        <p:spPr>
          <a:xfrm>
            <a:off x="6304557" y="1819732"/>
            <a:ext cx="2234352" cy="536787"/>
          </a:xfrm>
          <a:custGeom>
            <a:avLst/>
            <a:gdLst/>
            <a:ahLst/>
            <a:cxnLst/>
            <a:rect l="l" t="t" r="r" b="b"/>
            <a:pathLst>
              <a:path w="1675764" h="402589">
                <a:moveTo>
                  <a:pt x="0" y="401999"/>
                </a:moveTo>
                <a:lnTo>
                  <a:pt x="1675199" y="401999"/>
                </a:lnTo>
                <a:lnTo>
                  <a:pt x="16751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2" name="object 62"/>
          <p:cNvSpPr/>
          <p:nvPr/>
        </p:nvSpPr>
        <p:spPr>
          <a:xfrm>
            <a:off x="6304556" y="1819733"/>
            <a:ext cx="2234352" cy="536787"/>
          </a:xfrm>
          <a:custGeom>
            <a:avLst/>
            <a:gdLst/>
            <a:ahLst/>
            <a:cxnLst/>
            <a:rect l="l" t="t" r="r" b="b"/>
            <a:pathLst>
              <a:path w="1675764" h="402589">
                <a:moveTo>
                  <a:pt x="0" y="0"/>
                </a:moveTo>
                <a:lnTo>
                  <a:pt x="1675199" y="0"/>
                </a:lnTo>
                <a:lnTo>
                  <a:pt x="16751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3" name="object 63"/>
          <p:cNvSpPr txBox="1"/>
          <p:nvPr/>
        </p:nvSpPr>
        <p:spPr>
          <a:xfrm>
            <a:off x="6304556" y="1819732"/>
            <a:ext cx="2234352" cy="328231"/>
          </a:xfrm>
          <a:prstGeom prst="rect">
            <a:avLst/>
          </a:prstGeom>
        </p:spPr>
        <p:txBody>
          <a:bodyPr vert="horz" wrap="square" lIns="0" tIns="0" rIns="0" bIns="0" rtlCol="0">
            <a:spAutoFit/>
          </a:bodyPr>
          <a:lstStyle/>
          <a:p>
            <a:pPr marL="319185" defTabSz="1219170"/>
            <a:r>
              <a:rPr sz="2133" spc="-7" dirty="0">
                <a:solidFill>
                  <a:prstClr val="black"/>
                </a:solidFill>
                <a:latin typeface="Arial"/>
                <a:cs typeface="Arial"/>
              </a:rPr>
              <a:t>F</a:t>
            </a:r>
            <a:r>
              <a:rPr sz="2133" dirty="0">
                <a:solidFill>
                  <a:prstClr val="black"/>
                </a:solidFill>
                <a:latin typeface="Arial"/>
                <a:cs typeface="Arial"/>
              </a:rPr>
              <a:t>acili</a:t>
            </a:r>
            <a:r>
              <a:rPr sz="2133" spc="-7" dirty="0">
                <a:solidFill>
                  <a:prstClr val="black"/>
                </a:solidFill>
                <a:latin typeface="Arial"/>
                <a:cs typeface="Arial"/>
              </a:rPr>
              <a:t>t</a:t>
            </a:r>
            <a:r>
              <a:rPr sz="2133" dirty="0">
                <a:solidFill>
                  <a:prstClr val="black"/>
                </a:solidFill>
                <a:latin typeface="Arial"/>
                <a:cs typeface="Arial"/>
              </a:rPr>
              <a:t>y</a:t>
            </a:r>
            <a:r>
              <a:rPr sz="2133" spc="-7" dirty="0">
                <a:solidFill>
                  <a:prstClr val="black"/>
                </a:solidFill>
                <a:latin typeface="Arial"/>
                <a:cs typeface="Arial"/>
              </a:rPr>
              <a:t> </a:t>
            </a:r>
            <a:r>
              <a:rPr sz="2133" dirty="0">
                <a:solidFill>
                  <a:prstClr val="black"/>
                </a:solidFill>
                <a:latin typeface="Arial"/>
                <a:cs typeface="Arial"/>
              </a:rPr>
              <a:t>Mgmt</a:t>
            </a:r>
            <a:endParaRPr sz="2133">
              <a:solidFill>
                <a:prstClr val="black"/>
              </a:solidFill>
              <a:latin typeface="Arial"/>
              <a:cs typeface="Arial"/>
            </a:endParaRPr>
          </a:p>
        </p:txBody>
      </p:sp>
      <p:sp>
        <p:nvSpPr>
          <p:cNvPr id="64" name="object 64"/>
          <p:cNvSpPr txBox="1"/>
          <p:nvPr/>
        </p:nvSpPr>
        <p:spPr>
          <a:xfrm>
            <a:off x="8760260" y="3145984"/>
            <a:ext cx="2234352" cy="32823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2133" spc="-7" dirty="0">
                <a:solidFill>
                  <a:prstClr val="black"/>
                </a:solidFill>
                <a:latin typeface="Arial"/>
                <a:cs typeface="Arial"/>
              </a:rPr>
              <a:t>IAQ</a:t>
            </a:r>
            <a:endParaRPr sz="2133">
              <a:solidFill>
                <a:prstClr val="black"/>
              </a:solidFill>
              <a:latin typeface="Arial"/>
              <a:cs typeface="Arial"/>
            </a:endParaRPr>
          </a:p>
        </p:txBody>
      </p:sp>
      <p:sp>
        <p:nvSpPr>
          <p:cNvPr id="65" name="object 65"/>
          <p:cNvSpPr txBox="1"/>
          <p:nvPr/>
        </p:nvSpPr>
        <p:spPr>
          <a:xfrm>
            <a:off x="8760260" y="4445490"/>
            <a:ext cx="2234352" cy="328231"/>
          </a:xfrm>
          <a:prstGeom prst="rect">
            <a:avLst/>
          </a:prstGeom>
          <a:solidFill>
            <a:srgbClr val="FFFFFF"/>
          </a:solidFill>
          <a:ln w="9524">
            <a:solidFill>
              <a:srgbClr val="595959"/>
            </a:solidFill>
          </a:ln>
        </p:spPr>
        <p:txBody>
          <a:bodyPr vert="horz" wrap="square" lIns="0" tIns="0" rIns="0" bIns="0" rtlCol="0">
            <a:spAutoFit/>
          </a:bodyPr>
          <a:lstStyle/>
          <a:p>
            <a:pPr marL="560479" defTabSz="1219170"/>
            <a:r>
              <a:rPr sz="2133" spc="-7" dirty="0">
                <a:solidFill>
                  <a:prstClr val="black"/>
                </a:solidFill>
                <a:latin typeface="Arial"/>
                <a:cs typeface="Arial"/>
              </a:rPr>
              <a:t>O</a:t>
            </a:r>
            <a:r>
              <a:rPr sz="2133" dirty="0">
                <a:solidFill>
                  <a:prstClr val="black"/>
                </a:solidFill>
                <a:latin typeface="Arial"/>
                <a:cs typeface="Arial"/>
              </a:rPr>
              <a:t>n-</a:t>
            </a:r>
            <a:r>
              <a:rPr sz="2133" spc="-7" dirty="0">
                <a:solidFill>
                  <a:prstClr val="black"/>
                </a:solidFill>
                <a:latin typeface="Arial"/>
                <a:cs typeface="Arial"/>
              </a:rPr>
              <a:t>P</a:t>
            </a:r>
            <a:r>
              <a:rPr sz="2133" dirty="0">
                <a:solidFill>
                  <a:prstClr val="black"/>
                </a:solidFill>
                <a:latin typeface="Arial"/>
                <a:cs typeface="Arial"/>
              </a:rPr>
              <a:t>rem</a:t>
            </a:r>
            <a:endParaRPr sz="2133">
              <a:solidFill>
                <a:prstClr val="black"/>
              </a:solidFill>
              <a:latin typeface="Arial"/>
              <a:cs typeface="Arial"/>
            </a:endParaRPr>
          </a:p>
        </p:txBody>
      </p:sp>
      <p:sp>
        <p:nvSpPr>
          <p:cNvPr id="66" name="object 66"/>
          <p:cNvSpPr/>
          <p:nvPr/>
        </p:nvSpPr>
        <p:spPr>
          <a:xfrm>
            <a:off x="6304557" y="1166469"/>
            <a:ext cx="2234352" cy="536787"/>
          </a:xfrm>
          <a:custGeom>
            <a:avLst/>
            <a:gdLst/>
            <a:ahLst/>
            <a:cxnLst/>
            <a:rect l="l" t="t" r="r" b="b"/>
            <a:pathLst>
              <a:path w="1675764" h="402590">
                <a:moveTo>
                  <a:pt x="0" y="401999"/>
                </a:moveTo>
                <a:lnTo>
                  <a:pt x="1675199" y="401999"/>
                </a:lnTo>
                <a:lnTo>
                  <a:pt x="16751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6304556" y="1166471"/>
            <a:ext cx="2234352" cy="536787"/>
          </a:xfrm>
          <a:custGeom>
            <a:avLst/>
            <a:gdLst/>
            <a:ahLst/>
            <a:cxnLst/>
            <a:rect l="l" t="t" r="r" b="b"/>
            <a:pathLst>
              <a:path w="1675764" h="402590">
                <a:moveTo>
                  <a:pt x="0" y="0"/>
                </a:moveTo>
                <a:lnTo>
                  <a:pt x="1675199" y="0"/>
                </a:lnTo>
                <a:lnTo>
                  <a:pt x="16751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8" name="object 68"/>
          <p:cNvSpPr txBox="1"/>
          <p:nvPr/>
        </p:nvSpPr>
        <p:spPr>
          <a:xfrm>
            <a:off x="6304556" y="1166469"/>
            <a:ext cx="2234352" cy="328231"/>
          </a:xfrm>
          <a:prstGeom prst="rect">
            <a:avLst/>
          </a:prstGeom>
        </p:spPr>
        <p:txBody>
          <a:bodyPr vert="horz" wrap="square" lIns="0" tIns="0" rIns="0" bIns="0" rtlCol="0">
            <a:spAutoFit/>
          </a:bodyPr>
          <a:lstStyle/>
          <a:p>
            <a:pPr marL="187955" defTabSz="1219170"/>
            <a:r>
              <a:rPr sz="2133" spc="-7" dirty="0">
                <a:solidFill>
                  <a:prstClr val="black"/>
                </a:solidFill>
                <a:latin typeface="Arial"/>
                <a:cs typeface="Arial"/>
              </a:rPr>
              <a:t>O</a:t>
            </a:r>
            <a:r>
              <a:rPr sz="2133" dirty="0">
                <a:solidFill>
                  <a:prstClr val="black"/>
                </a:solidFill>
                <a:latin typeface="Arial"/>
                <a:cs typeface="Arial"/>
              </a:rPr>
              <a:t>wne</a:t>
            </a:r>
            <a:r>
              <a:rPr sz="2133" spc="73" dirty="0">
                <a:solidFill>
                  <a:prstClr val="black"/>
                </a:solidFill>
                <a:latin typeface="Arial"/>
                <a:cs typeface="Arial"/>
              </a:rPr>
              <a:t>r</a:t>
            </a:r>
            <a:r>
              <a:rPr sz="2133" spc="20" dirty="0">
                <a:solidFill>
                  <a:prstClr val="black"/>
                </a:solidFill>
                <a:latin typeface="Arial"/>
                <a:cs typeface="Arial"/>
              </a:rPr>
              <a:t>'</a:t>
            </a:r>
            <a:r>
              <a:rPr sz="2133" dirty="0">
                <a:solidFill>
                  <a:prstClr val="black"/>
                </a:solidFill>
                <a:latin typeface="Arial"/>
                <a:cs typeface="Arial"/>
              </a:rPr>
              <a:t>s</a:t>
            </a:r>
            <a:r>
              <a:rPr sz="2133" spc="-7" dirty="0">
                <a:solidFill>
                  <a:prstClr val="black"/>
                </a:solidFill>
                <a:latin typeface="Arial"/>
                <a:cs typeface="Arial"/>
              </a:rPr>
              <a:t> </a:t>
            </a:r>
            <a:r>
              <a:rPr sz="2133" dirty="0">
                <a:solidFill>
                  <a:prstClr val="black"/>
                </a:solidFill>
                <a:latin typeface="Arial"/>
                <a:cs typeface="Arial"/>
              </a:rPr>
              <a:t>Needs</a:t>
            </a:r>
            <a:endParaRPr sz="2133">
              <a:solidFill>
                <a:prstClr val="black"/>
              </a:solidFill>
              <a:latin typeface="Arial"/>
              <a:cs typeface="Arial"/>
            </a:endParaRPr>
          </a:p>
        </p:txBody>
      </p:sp>
      <p:sp>
        <p:nvSpPr>
          <p:cNvPr id="69" name="object 69"/>
          <p:cNvSpPr txBox="1"/>
          <p:nvPr/>
        </p:nvSpPr>
        <p:spPr>
          <a:xfrm>
            <a:off x="6304556" y="4445490"/>
            <a:ext cx="2234352" cy="32823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2133" dirty="0">
                <a:solidFill>
                  <a:prstClr val="black"/>
                </a:solidFill>
                <a:latin typeface="Arial"/>
                <a:cs typeface="Arial"/>
              </a:rPr>
              <a:t>Cloud</a:t>
            </a:r>
            <a:endParaRPr sz="2133">
              <a:solidFill>
                <a:prstClr val="black"/>
              </a:solidFill>
              <a:latin typeface="Arial"/>
              <a:cs typeface="Arial"/>
            </a:endParaRPr>
          </a:p>
        </p:txBody>
      </p:sp>
      <p:sp>
        <p:nvSpPr>
          <p:cNvPr id="70" name="object 70"/>
          <p:cNvSpPr txBox="1"/>
          <p:nvPr/>
        </p:nvSpPr>
        <p:spPr>
          <a:xfrm>
            <a:off x="6304556" y="3145984"/>
            <a:ext cx="2234352" cy="328231"/>
          </a:xfrm>
          <a:prstGeom prst="rect">
            <a:avLst/>
          </a:prstGeom>
          <a:solidFill>
            <a:srgbClr val="FFFFFF"/>
          </a:solidFill>
          <a:ln w="9524">
            <a:solidFill>
              <a:srgbClr val="595959"/>
            </a:solidFill>
          </a:ln>
        </p:spPr>
        <p:txBody>
          <a:bodyPr vert="horz" wrap="square" lIns="0" tIns="0" rIns="0" bIns="0" rtlCol="0">
            <a:spAutoFit/>
          </a:bodyPr>
          <a:lstStyle/>
          <a:p>
            <a:pPr marL="568098" defTabSz="1219170"/>
            <a:r>
              <a:rPr sz="2133" spc="-7" dirty="0">
                <a:solidFill>
                  <a:prstClr val="black"/>
                </a:solidFill>
                <a:latin typeface="Arial"/>
                <a:cs typeface="Arial"/>
              </a:rPr>
              <a:t>A</a:t>
            </a:r>
            <a:r>
              <a:rPr sz="2133" dirty="0">
                <a:solidFill>
                  <a:prstClr val="black"/>
                </a:solidFill>
                <a:latin typeface="Arial"/>
                <a:cs typeface="Arial"/>
              </a:rPr>
              <a:t>naly</a:t>
            </a:r>
            <a:r>
              <a:rPr sz="2133" spc="-7" dirty="0">
                <a:solidFill>
                  <a:prstClr val="black"/>
                </a:solidFill>
                <a:latin typeface="Arial"/>
                <a:cs typeface="Arial"/>
              </a:rPr>
              <a:t>t</a:t>
            </a:r>
            <a:r>
              <a:rPr sz="2133" dirty="0">
                <a:solidFill>
                  <a:prstClr val="black"/>
                </a:solidFill>
                <a:latin typeface="Arial"/>
                <a:cs typeface="Arial"/>
              </a:rPr>
              <a:t>ics</a:t>
            </a:r>
            <a:endParaRPr sz="2133">
              <a:solidFill>
                <a:prstClr val="black"/>
              </a:solidFill>
              <a:latin typeface="Arial"/>
              <a:cs typeface="Arial"/>
            </a:endParaRPr>
          </a:p>
        </p:txBody>
      </p:sp>
      <p:sp>
        <p:nvSpPr>
          <p:cNvPr id="71" name="object 71"/>
          <p:cNvSpPr txBox="1"/>
          <p:nvPr/>
        </p:nvSpPr>
        <p:spPr>
          <a:xfrm>
            <a:off x="8760260" y="2473002"/>
            <a:ext cx="2234352" cy="328231"/>
          </a:xfrm>
          <a:prstGeom prst="rect">
            <a:avLst/>
          </a:prstGeom>
          <a:solidFill>
            <a:srgbClr val="FFFFFF"/>
          </a:solidFill>
          <a:ln w="9524">
            <a:solidFill>
              <a:srgbClr val="595959"/>
            </a:solidFill>
          </a:ln>
        </p:spPr>
        <p:txBody>
          <a:bodyPr vert="horz" wrap="square" lIns="0" tIns="0" rIns="0" bIns="0" rtlCol="0">
            <a:spAutoFit/>
          </a:bodyPr>
          <a:lstStyle/>
          <a:p>
            <a:pPr marL="718802" defTabSz="1219170"/>
            <a:r>
              <a:rPr sz="2133" spc="-7" dirty="0">
                <a:solidFill>
                  <a:prstClr val="black"/>
                </a:solidFill>
                <a:latin typeface="Arial"/>
                <a:cs typeface="Arial"/>
              </a:rPr>
              <a:t>SPOG</a:t>
            </a:r>
            <a:endParaRPr sz="2133">
              <a:solidFill>
                <a:prstClr val="black"/>
              </a:solidFill>
              <a:latin typeface="Arial"/>
              <a:cs typeface="Arial"/>
            </a:endParaRPr>
          </a:p>
        </p:txBody>
      </p:sp>
      <p:sp>
        <p:nvSpPr>
          <p:cNvPr id="72" name="object 72"/>
          <p:cNvSpPr txBox="1"/>
          <p:nvPr/>
        </p:nvSpPr>
        <p:spPr>
          <a:xfrm>
            <a:off x="8760260" y="5094067"/>
            <a:ext cx="2234352" cy="328231"/>
          </a:xfrm>
          <a:prstGeom prst="rect">
            <a:avLst/>
          </a:prstGeom>
          <a:solidFill>
            <a:srgbClr val="FFFFFF"/>
          </a:solidFill>
          <a:ln w="9524">
            <a:solidFill>
              <a:srgbClr val="595959"/>
            </a:solidFill>
          </a:ln>
        </p:spPr>
        <p:txBody>
          <a:bodyPr vert="horz" wrap="square" lIns="0" tIns="0" rIns="0" bIns="0" rtlCol="0">
            <a:spAutoFit/>
          </a:bodyPr>
          <a:lstStyle/>
          <a:p>
            <a:pPr marL="336964" defTabSz="1219170"/>
            <a:r>
              <a:rPr sz="2133" spc="-7" dirty="0">
                <a:solidFill>
                  <a:prstClr val="black"/>
                </a:solidFill>
                <a:latin typeface="Arial"/>
                <a:cs typeface="Arial"/>
              </a:rPr>
              <a:t>S</a:t>
            </a:r>
            <a:r>
              <a:rPr sz="2133" dirty="0">
                <a:solidFill>
                  <a:prstClr val="black"/>
                </a:solidFill>
                <a:latin typeface="Arial"/>
                <a:cs typeface="Arial"/>
              </a:rPr>
              <a:t>ecuri</a:t>
            </a:r>
            <a:r>
              <a:rPr sz="2133" spc="-7" dirty="0">
                <a:solidFill>
                  <a:prstClr val="black"/>
                </a:solidFill>
                <a:latin typeface="Arial"/>
                <a:cs typeface="Arial"/>
              </a:rPr>
              <a:t>t</a:t>
            </a:r>
            <a:r>
              <a:rPr sz="2133" spc="-160" dirty="0">
                <a:solidFill>
                  <a:prstClr val="black"/>
                </a:solidFill>
                <a:latin typeface="Arial"/>
                <a:cs typeface="Arial"/>
              </a:rPr>
              <a:t>y</a:t>
            </a:r>
            <a:r>
              <a:rPr sz="2133" dirty="0">
                <a:solidFill>
                  <a:prstClr val="black"/>
                </a:solidFill>
                <a:latin typeface="Arial"/>
                <a:cs typeface="Arial"/>
              </a:rPr>
              <a:t>,</a:t>
            </a:r>
            <a:r>
              <a:rPr sz="2133" spc="-7" dirty="0">
                <a:solidFill>
                  <a:prstClr val="black"/>
                </a:solidFill>
                <a:latin typeface="Arial"/>
                <a:cs typeface="Arial"/>
              </a:rPr>
              <a:t> </a:t>
            </a:r>
            <a:r>
              <a:rPr sz="2133" dirty="0">
                <a:solidFill>
                  <a:prstClr val="black"/>
                </a:solidFill>
                <a:latin typeface="Arial"/>
                <a:cs typeface="Arial"/>
              </a:rPr>
              <a:t>e</a:t>
            </a:r>
            <a:r>
              <a:rPr sz="2133" spc="-7" dirty="0">
                <a:solidFill>
                  <a:prstClr val="black"/>
                </a:solidFill>
                <a:latin typeface="Arial"/>
                <a:cs typeface="Arial"/>
              </a:rPr>
              <a:t>t</a:t>
            </a:r>
            <a:r>
              <a:rPr sz="2133" dirty="0">
                <a:solidFill>
                  <a:prstClr val="black"/>
                </a:solidFill>
                <a:latin typeface="Arial"/>
                <a:cs typeface="Arial"/>
              </a:rPr>
              <a:t>c.</a:t>
            </a:r>
            <a:endParaRPr sz="2133">
              <a:solidFill>
                <a:prstClr val="black"/>
              </a:solidFill>
              <a:latin typeface="Arial"/>
              <a:cs typeface="Arial"/>
            </a:endParaRPr>
          </a:p>
        </p:txBody>
      </p:sp>
      <p:sp>
        <p:nvSpPr>
          <p:cNvPr id="73" name="object 73"/>
          <p:cNvSpPr/>
          <p:nvPr/>
        </p:nvSpPr>
        <p:spPr>
          <a:xfrm>
            <a:off x="8760260" y="1819716"/>
            <a:ext cx="2234352" cy="536787"/>
          </a:xfrm>
          <a:custGeom>
            <a:avLst/>
            <a:gdLst/>
            <a:ahLst/>
            <a:cxnLst/>
            <a:rect l="l" t="t" r="r" b="b"/>
            <a:pathLst>
              <a:path w="1675765" h="402589">
                <a:moveTo>
                  <a:pt x="0" y="401999"/>
                </a:moveTo>
                <a:lnTo>
                  <a:pt x="1675199" y="401999"/>
                </a:lnTo>
                <a:lnTo>
                  <a:pt x="16751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4" name="object 74"/>
          <p:cNvSpPr/>
          <p:nvPr/>
        </p:nvSpPr>
        <p:spPr>
          <a:xfrm>
            <a:off x="8760260" y="1819716"/>
            <a:ext cx="2234352" cy="536787"/>
          </a:xfrm>
          <a:custGeom>
            <a:avLst/>
            <a:gdLst/>
            <a:ahLst/>
            <a:cxnLst/>
            <a:rect l="l" t="t" r="r" b="b"/>
            <a:pathLst>
              <a:path w="1675765" h="402589">
                <a:moveTo>
                  <a:pt x="0" y="0"/>
                </a:moveTo>
                <a:lnTo>
                  <a:pt x="1675199" y="0"/>
                </a:lnTo>
                <a:lnTo>
                  <a:pt x="16751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5" name="object 75"/>
          <p:cNvSpPr txBox="1"/>
          <p:nvPr/>
        </p:nvSpPr>
        <p:spPr>
          <a:xfrm>
            <a:off x="8760260" y="1819716"/>
            <a:ext cx="2234352" cy="328231"/>
          </a:xfrm>
          <a:prstGeom prst="rect">
            <a:avLst/>
          </a:prstGeom>
        </p:spPr>
        <p:txBody>
          <a:bodyPr vert="horz" wrap="square" lIns="0" tIns="0" rIns="0" bIns="0" rtlCol="0">
            <a:spAutoFit/>
          </a:bodyPr>
          <a:lstStyle/>
          <a:p>
            <a:pPr marL="426709" defTabSz="1219170"/>
            <a:r>
              <a:rPr sz="2133" dirty="0">
                <a:solidFill>
                  <a:prstClr val="black"/>
                </a:solidFill>
                <a:latin typeface="Arial"/>
                <a:cs typeface="Arial"/>
              </a:rPr>
              <a:t>Digi</a:t>
            </a:r>
            <a:r>
              <a:rPr sz="2133" spc="-7" dirty="0">
                <a:solidFill>
                  <a:prstClr val="black"/>
                </a:solidFill>
                <a:latin typeface="Arial"/>
                <a:cs typeface="Arial"/>
              </a:rPr>
              <a:t>t</a:t>
            </a:r>
            <a:r>
              <a:rPr sz="2133" dirty="0">
                <a:solidFill>
                  <a:prstClr val="black"/>
                </a:solidFill>
                <a:latin typeface="Arial"/>
                <a:cs typeface="Arial"/>
              </a:rPr>
              <a:t>al</a:t>
            </a:r>
            <a:r>
              <a:rPr sz="2133" spc="-47" dirty="0">
                <a:solidFill>
                  <a:prstClr val="black"/>
                </a:solidFill>
                <a:latin typeface="Arial"/>
                <a:cs typeface="Arial"/>
              </a:rPr>
              <a:t> </a:t>
            </a:r>
            <a:r>
              <a:rPr sz="2133" spc="-120" dirty="0">
                <a:solidFill>
                  <a:prstClr val="black"/>
                </a:solidFill>
                <a:latin typeface="Arial"/>
                <a:cs typeface="Arial"/>
              </a:rPr>
              <a:t>T</a:t>
            </a:r>
            <a:r>
              <a:rPr sz="2133" dirty="0">
                <a:solidFill>
                  <a:prstClr val="black"/>
                </a:solidFill>
                <a:latin typeface="Arial"/>
                <a:cs typeface="Arial"/>
              </a:rPr>
              <a:t>win</a:t>
            </a:r>
            <a:endParaRPr sz="2133">
              <a:solidFill>
                <a:prstClr val="black"/>
              </a:solidFill>
              <a:latin typeface="Arial"/>
              <a:cs typeface="Arial"/>
            </a:endParaRPr>
          </a:p>
        </p:txBody>
      </p:sp>
      <p:sp>
        <p:nvSpPr>
          <p:cNvPr id="76" name="object 76"/>
          <p:cNvSpPr/>
          <p:nvPr/>
        </p:nvSpPr>
        <p:spPr>
          <a:xfrm>
            <a:off x="8760260" y="1166469"/>
            <a:ext cx="2234352" cy="536787"/>
          </a:xfrm>
          <a:custGeom>
            <a:avLst/>
            <a:gdLst/>
            <a:ahLst/>
            <a:cxnLst/>
            <a:rect l="l" t="t" r="r" b="b"/>
            <a:pathLst>
              <a:path w="1675765" h="402590">
                <a:moveTo>
                  <a:pt x="0" y="401999"/>
                </a:moveTo>
                <a:lnTo>
                  <a:pt x="1675199" y="401999"/>
                </a:lnTo>
                <a:lnTo>
                  <a:pt x="16751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7" name="object 77"/>
          <p:cNvSpPr/>
          <p:nvPr/>
        </p:nvSpPr>
        <p:spPr>
          <a:xfrm>
            <a:off x="8760260" y="1166471"/>
            <a:ext cx="2234352" cy="536787"/>
          </a:xfrm>
          <a:custGeom>
            <a:avLst/>
            <a:gdLst/>
            <a:ahLst/>
            <a:cxnLst/>
            <a:rect l="l" t="t" r="r" b="b"/>
            <a:pathLst>
              <a:path w="1675765" h="402590">
                <a:moveTo>
                  <a:pt x="0" y="0"/>
                </a:moveTo>
                <a:lnTo>
                  <a:pt x="1675199" y="0"/>
                </a:lnTo>
                <a:lnTo>
                  <a:pt x="16751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8" name="object 78"/>
          <p:cNvSpPr txBox="1"/>
          <p:nvPr/>
        </p:nvSpPr>
        <p:spPr>
          <a:xfrm>
            <a:off x="8760260" y="1166469"/>
            <a:ext cx="2234352" cy="328231"/>
          </a:xfrm>
          <a:prstGeom prst="rect">
            <a:avLst/>
          </a:prstGeom>
        </p:spPr>
        <p:txBody>
          <a:bodyPr vert="horz" wrap="square" lIns="0" tIns="0" rIns="0" bIns="0" rtlCol="0">
            <a:spAutoFit/>
          </a:bodyPr>
          <a:lstStyle/>
          <a:p>
            <a:pPr marL="265847" defTabSz="1219170"/>
            <a:r>
              <a:rPr sz="2133" spc="-7" dirty="0">
                <a:solidFill>
                  <a:prstClr val="black"/>
                </a:solidFill>
                <a:latin typeface="Arial"/>
                <a:cs typeface="Arial"/>
              </a:rPr>
              <a:t>O</a:t>
            </a:r>
            <a:r>
              <a:rPr sz="2133" dirty="0">
                <a:solidFill>
                  <a:prstClr val="black"/>
                </a:solidFill>
                <a:latin typeface="Arial"/>
                <a:cs typeface="Arial"/>
              </a:rPr>
              <a:t>ccupant</a:t>
            </a:r>
            <a:r>
              <a:rPr sz="2133" spc="-127" dirty="0">
                <a:solidFill>
                  <a:prstClr val="black"/>
                </a:solidFill>
                <a:latin typeface="Arial"/>
                <a:cs typeface="Arial"/>
              </a:rPr>
              <a:t> </a:t>
            </a:r>
            <a:r>
              <a:rPr sz="2133" spc="-7" dirty="0">
                <a:solidFill>
                  <a:prstClr val="black"/>
                </a:solidFill>
                <a:latin typeface="Arial"/>
                <a:cs typeface="Arial"/>
              </a:rPr>
              <a:t>A</a:t>
            </a:r>
            <a:r>
              <a:rPr sz="2133" dirty="0">
                <a:solidFill>
                  <a:prstClr val="black"/>
                </a:solidFill>
                <a:latin typeface="Arial"/>
                <a:cs typeface="Arial"/>
              </a:rPr>
              <a:t>pp</a:t>
            </a:r>
            <a:endParaRPr sz="2133">
              <a:solidFill>
                <a:prstClr val="black"/>
              </a:solidFill>
              <a:latin typeface="Arial"/>
              <a:cs typeface="Arial"/>
            </a:endParaRPr>
          </a:p>
        </p:txBody>
      </p:sp>
      <p:sp>
        <p:nvSpPr>
          <p:cNvPr id="79" name="object 79"/>
          <p:cNvSpPr txBox="1"/>
          <p:nvPr/>
        </p:nvSpPr>
        <p:spPr>
          <a:xfrm>
            <a:off x="8760260" y="3795752"/>
            <a:ext cx="2234352" cy="328231"/>
          </a:xfrm>
          <a:prstGeom prst="rect">
            <a:avLst/>
          </a:prstGeom>
          <a:solidFill>
            <a:srgbClr val="FFFFFF"/>
          </a:solidFill>
          <a:ln w="9524">
            <a:solidFill>
              <a:srgbClr val="595959"/>
            </a:solidFill>
          </a:ln>
        </p:spPr>
        <p:txBody>
          <a:bodyPr vert="horz" wrap="square" lIns="0" tIns="0" rIns="0" bIns="0" rtlCol="0">
            <a:spAutoFit/>
          </a:bodyPr>
          <a:lstStyle/>
          <a:p>
            <a:pPr marL="417396" defTabSz="1219170"/>
            <a:r>
              <a:rPr sz="2133" dirty="0">
                <a:solidFill>
                  <a:prstClr val="black"/>
                </a:solidFill>
                <a:latin typeface="Arial"/>
                <a:cs typeface="Arial"/>
              </a:rPr>
              <a:t>Middleware</a:t>
            </a:r>
            <a:endParaRPr sz="2133">
              <a:solidFill>
                <a:prstClr val="black"/>
              </a:solidFill>
              <a:latin typeface="Arial"/>
              <a:cs typeface="Arial"/>
            </a:endParaRPr>
          </a:p>
        </p:txBody>
      </p:sp>
      <p:sp>
        <p:nvSpPr>
          <p:cNvPr id="80" name="object 80"/>
          <p:cNvSpPr/>
          <p:nvPr/>
        </p:nvSpPr>
        <p:spPr>
          <a:xfrm>
            <a:off x="5192717" y="3281063"/>
            <a:ext cx="783167" cy="896620"/>
          </a:xfrm>
          <a:custGeom>
            <a:avLst/>
            <a:gdLst/>
            <a:ahLst/>
            <a:cxnLst/>
            <a:rect l="l" t="t" r="r" b="b"/>
            <a:pathLst>
              <a:path w="587375" h="672464">
                <a:moveTo>
                  <a:pt x="293400" y="0"/>
                </a:moveTo>
                <a:lnTo>
                  <a:pt x="293400" y="168075"/>
                </a:lnTo>
                <a:lnTo>
                  <a:pt x="0" y="168075"/>
                </a:lnTo>
                <a:lnTo>
                  <a:pt x="0" y="504225"/>
                </a:lnTo>
                <a:lnTo>
                  <a:pt x="293400" y="504225"/>
                </a:lnTo>
                <a:lnTo>
                  <a:pt x="293400" y="672301"/>
                </a:lnTo>
                <a:lnTo>
                  <a:pt x="586799" y="336151"/>
                </a:lnTo>
                <a:lnTo>
                  <a:pt x="2934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1" name="object 81"/>
          <p:cNvSpPr/>
          <p:nvPr/>
        </p:nvSpPr>
        <p:spPr>
          <a:xfrm>
            <a:off x="5192717" y="3281065"/>
            <a:ext cx="783167" cy="896620"/>
          </a:xfrm>
          <a:custGeom>
            <a:avLst/>
            <a:gdLst/>
            <a:ahLst/>
            <a:cxnLst/>
            <a:rect l="l" t="t" r="r" b="b"/>
            <a:pathLst>
              <a:path w="587375" h="672464">
                <a:moveTo>
                  <a:pt x="0" y="168074"/>
                </a:moveTo>
                <a:lnTo>
                  <a:pt x="293399" y="168074"/>
                </a:lnTo>
                <a:lnTo>
                  <a:pt x="293399" y="0"/>
                </a:lnTo>
                <a:lnTo>
                  <a:pt x="586799" y="336149"/>
                </a:lnTo>
                <a:lnTo>
                  <a:pt x="293399" y="672299"/>
                </a:lnTo>
                <a:lnTo>
                  <a:pt x="293399" y="504224"/>
                </a:lnTo>
                <a:lnTo>
                  <a:pt x="0" y="504224"/>
                </a:lnTo>
                <a:lnTo>
                  <a:pt x="0" y="168074"/>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2" name="object 82"/>
          <p:cNvSpPr txBox="1"/>
          <p:nvPr/>
        </p:nvSpPr>
        <p:spPr>
          <a:xfrm>
            <a:off x="6304556" y="3795752"/>
            <a:ext cx="2234352" cy="328231"/>
          </a:xfrm>
          <a:prstGeom prst="rect">
            <a:avLst/>
          </a:prstGeom>
          <a:solidFill>
            <a:srgbClr val="FFFFFF"/>
          </a:solidFill>
          <a:ln w="9524">
            <a:solidFill>
              <a:srgbClr val="595959"/>
            </a:solidFill>
          </a:ln>
        </p:spPr>
        <p:txBody>
          <a:bodyPr vert="horz" wrap="square" lIns="0" tIns="0" rIns="0" bIns="0" rtlCol="0">
            <a:spAutoFit/>
          </a:bodyPr>
          <a:lstStyle/>
          <a:p>
            <a:pPr marL="492748" defTabSz="1219170"/>
            <a:r>
              <a:rPr sz="2133" spc="-7" dirty="0">
                <a:solidFill>
                  <a:prstClr val="black"/>
                </a:solidFill>
                <a:latin typeface="Arial"/>
                <a:cs typeface="Arial"/>
              </a:rPr>
              <a:t>O</a:t>
            </a:r>
            <a:r>
              <a:rPr sz="2133" dirty="0">
                <a:solidFill>
                  <a:prstClr val="black"/>
                </a:solidFill>
                <a:latin typeface="Arial"/>
                <a:cs typeface="Arial"/>
              </a:rPr>
              <a:t>pen</a:t>
            </a:r>
            <a:r>
              <a:rPr sz="2133" spc="-7" dirty="0">
                <a:solidFill>
                  <a:prstClr val="black"/>
                </a:solidFill>
                <a:latin typeface="Arial"/>
                <a:cs typeface="Arial"/>
              </a:rPr>
              <a:t>A</a:t>
            </a:r>
            <a:r>
              <a:rPr sz="2133" dirty="0">
                <a:solidFill>
                  <a:prstClr val="black"/>
                </a:solidFill>
                <a:latin typeface="Arial"/>
                <a:cs typeface="Arial"/>
              </a:rPr>
              <a:t>DR</a:t>
            </a:r>
            <a:endParaRPr sz="2133">
              <a:solidFill>
                <a:prstClr val="black"/>
              </a:solidFill>
              <a:latin typeface="Arial"/>
              <a:cs typeface="Arial"/>
            </a:endParaRPr>
          </a:p>
        </p:txBody>
      </p:sp>
      <p:sp>
        <p:nvSpPr>
          <p:cNvPr id="83" name="object 83"/>
          <p:cNvSpPr txBox="1"/>
          <p:nvPr/>
        </p:nvSpPr>
        <p:spPr>
          <a:xfrm>
            <a:off x="6072202" y="5855921"/>
            <a:ext cx="1479127" cy="328231"/>
          </a:xfrm>
          <a:prstGeom prst="rect">
            <a:avLst/>
          </a:prstGeom>
        </p:spPr>
        <p:txBody>
          <a:bodyPr vert="horz" wrap="square" lIns="0" tIns="0" rIns="0" bIns="0" rtlCol="0">
            <a:spAutoFit/>
          </a:bodyPr>
          <a:lstStyle/>
          <a:p>
            <a:pPr marL="16933" defTabSz="1219170"/>
            <a:r>
              <a:rPr sz="2133" dirty="0">
                <a:solidFill>
                  <a:prstClr val="black"/>
                </a:solidFill>
                <a:latin typeface="Arial"/>
                <a:cs typeface="Arial"/>
              </a:rPr>
              <a:t>123</a:t>
            </a:r>
            <a:r>
              <a:rPr sz="2133" spc="-7" dirty="0">
                <a:solidFill>
                  <a:prstClr val="black"/>
                </a:solidFill>
                <a:latin typeface="Arial"/>
                <a:cs typeface="Arial"/>
              </a:rPr>
              <a:t> </a:t>
            </a:r>
            <a:r>
              <a:rPr sz="2133" dirty="0">
                <a:solidFill>
                  <a:prstClr val="black"/>
                </a:solidFill>
                <a:latin typeface="Arial"/>
                <a:cs typeface="Arial"/>
              </a:rPr>
              <a:t>Main</a:t>
            </a:r>
            <a:r>
              <a:rPr sz="2133" spc="-7" dirty="0">
                <a:solidFill>
                  <a:prstClr val="black"/>
                </a:solidFill>
                <a:latin typeface="Arial"/>
                <a:cs typeface="Arial"/>
              </a:rPr>
              <a:t> S</a:t>
            </a:r>
            <a:r>
              <a:rPr sz="2133" dirty="0">
                <a:solidFill>
                  <a:prstClr val="black"/>
                </a:solidFill>
                <a:latin typeface="Arial"/>
                <a:cs typeface="Arial"/>
              </a:rPr>
              <a:t>t</a:t>
            </a:r>
            <a:endParaRPr sz="2133">
              <a:solidFill>
                <a:prstClr val="black"/>
              </a:solidFill>
              <a:latin typeface="Arial"/>
              <a:cs typeface="Arial"/>
            </a:endParaRPr>
          </a:p>
        </p:txBody>
      </p:sp>
      <p:sp>
        <p:nvSpPr>
          <p:cNvPr id="150" name="object 39">
            <a:extLst>
              <a:ext uri="{FF2B5EF4-FFF2-40B4-BE49-F238E27FC236}">
                <a16:creationId xmlns:a16="http://schemas.microsoft.com/office/drawing/2014/main" id="{81EE3EB6-C5DA-4E75-9CF2-8DAEDCFC677D}"/>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51" name="object 38">
            <a:extLst>
              <a:ext uri="{FF2B5EF4-FFF2-40B4-BE49-F238E27FC236}">
                <a16:creationId xmlns:a16="http://schemas.microsoft.com/office/drawing/2014/main" id="{194E5BB8-821E-405D-8D41-FF043A3DEC71}"/>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52" name="object 37">
            <a:extLst>
              <a:ext uri="{FF2B5EF4-FFF2-40B4-BE49-F238E27FC236}">
                <a16:creationId xmlns:a16="http://schemas.microsoft.com/office/drawing/2014/main" id="{2436AE6B-A596-4E28-B68A-C0EA35AFE9C5}"/>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53" name="object 36">
            <a:extLst>
              <a:ext uri="{FF2B5EF4-FFF2-40B4-BE49-F238E27FC236}">
                <a16:creationId xmlns:a16="http://schemas.microsoft.com/office/drawing/2014/main" id="{60C6A22C-46E2-4EE1-9A5A-DBED80117647}"/>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54" name="object 35">
            <a:extLst>
              <a:ext uri="{FF2B5EF4-FFF2-40B4-BE49-F238E27FC236}">
                <a16:creationId xmlns:a16="http://schemas.microsoft.com/office/drawing/2014/main" id="{25D9FE44-8F30-4529-9366-B44EFAE45F85}"/>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55" name="object 34">
            <a:extLst>
              <a:ext uri="{FF2B5EF4-FFF2-40B4-BE49-F238E27FC236}">
                <a16:creationId xmlns:a16="http://schemas.microsoft.com/office/drawing/2014/main" id="{D76013C3-00B0-4555-9E12-4CB802A706ED}"/>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56" name="object 32">
            <a:extLst>
              <a:ext uri="{FF2B5EF4-FFF2-40B4-BE49-F238E27FC236}">
                <a16:creationId xmlns:a16="http://schemas.microsoft.com/office/drawing/2014/main" id="{81A4CCFD-2B18-4A00-B823-C4FE1D2CFF26}"/>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57" name="object 4">
            <a:extLst>
              <a:ext uri="{FF2B5EF4-FFF2-40B4-BE49-F238E27FC236}">
                <a16:creationId xmlns:a16="http://schemas.microsoft.com/office/drawing/2014/main" id="{A793616C-88AA-40A5-9C27-766C3BA7AF76}"/>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58" name="object 5">
            <a:extLst>
              <a:ext uri="{FF2B5EF4-FFF2-40B4-BE49-F238E27FC236}">
                <a16:creationId xmlns:a16="http://schemas.microsoft.com/office/drawing/2014/main" id="{6B579BC9-0526-4B35-9372-9D4C29DD438A}"/>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59" name="object 6">
            <a:extLst>
              <a:ext uri="{FF2B5EF4-FFF2-40B4-BE49-F238E27FC236}">
                <a16:creationId xmlns:a16="http://schemas.microsoft.com/office/drawing/2014/main" id="{BB40910A-A9D3-48AA-8DDE-90267A593233}"/>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60" name="object 7">
            <a:extLst>
              <a:ext uri="{FF2B5EF4-FFF2-40B4-BE49-F238E27FC236}">
                <a16:creationId xmlns:a16="http://schemas.microsoft.com/office/drawing/2014/main" id="{DAA76402-A970-4ADB-BD1A-1247E6A8B17B}"/>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61" name="object 8">
            <a:extLst>
              <a:ext uri="{FF2B5EF4-FFF2-40B4-BE49-F238E27FC236}">
                <a16:creationId xmlns:a16="http://schemas.microsoft.com/office/drawing/2014/main" id="{6DCEE2AD-925C-47D4-9F6B-1BEAF992814F}"/>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2" name="object 9">
            <a:extLst>
              <a:ext uri="{FF2B5EF4-FFF2-40B4-BE49-F238E27FC236}">
                <a16:creationId xmlns:a16="http://schemas.microsoft.com/office/drawing/2014/main" id="{0970D80C-DFA6-44CB-87E7-64722B1E8D38}"/>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63" name="object 10">
            <a:extLst>
              <a:ext uri="{FF2B5EF4-FFF2-40B4-BE49-F238E27FC236}">
                <a16:creationId xmlns:a16="http://schemas.microsoft.com/office/drawing/2014/main" id="{3D1DCAF0-956D-41E2-8F0D-B442AF81CE4C}"/>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4" name="object 11">
            <a:extLst>
              <a:ext uri="{FF2B5EF4-FFF2-40B4-BE49-F238E27FC236}">
                <a16:creationId xmlns:a16="http://schemas.microsoft.com/office/drawing/2014/main" id="{50CAE081-DADD-4BA3-AB56-F2AC359C2442}"/>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65" name="object 12">
            <a:extLst>
              <a:ext uri="{FF2B5EF4-FFF2-40B4-BE49-F238E27FC236}">
                <a16:creationId xmlns:a16="http://schemas.microsoft.com/office/drawing/2014/main" id="{5A8258A2-12F8-41FA-AA71-2F659E34E5D0}"/>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6" name="object 13">
            <a:extLst>
              <a:ext uri="{FF2B5EF4-FFF2-40B4-BE49-F238E27FC236}">
                <a16:creationId xmlns:a16="http://schemas.microsoft.com/office/drawing/2014/main" id="{5B4F0543-CC7A-43D3-BD0D-514D35DD2488}"/>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67" name="object 14">
            <a:extLst>
              <a:ext uri="{FF2B5EF4-FFF2-40B4-BE49-F238E27FC236}">
                <a16:creationId xmlns:a16="http://schemas.microsoft.com/office/drawing/2014/main" id="{A3B4F4AC-F878-4C77-9BEF-0D5BAC3E155C}"/>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8" name="object 15">
            <a:extLst>
              <a:ext uri="{FF2B5EF4-FFF2-40B4-BE49-F238E27FC236}">
                <a16:creationId xmlns:a16="http://schemas.microsoft.com/office/drawing/2014/main" id="{628D1883-8683-41C5-A912-AD4B0602ED4F}"/>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69" name="object 16">
            <a:extLst>
              <a:ext uri="{FF2B5EF4-FFF2-40B4-BE49-F238E27FC236}">
                <a16:creationId xmlns:a16="http://schemas.microsoft.com/office/drawing/2014/main" id="{C9A4F090-30CE-4F4C-90A1-657F43544719}"/>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70" name="object 17">
            <a:extLst>
              <a:ext uri="{FF2B5EF4-FFF2-40B4-BE49-F238E27FC236}">
                <a16:creationId xmlns:a16="http://schemas.microsoft.com/office/drawing/2014/main" id="{DD33F6F1-027B-49B1-86C3-557106FBD8CF}"/>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71" name="object 18">
            <a:extLst>
              <a:ext uri="{FF2B5EF4-FFF2-40B4-BE49-F238E27FC236}">
                <a16:creationId xmlns:a16="http://schemas.microsoft.com/office/drawing/2014/main" id="{0CCDBF16-A7C9-4738-983D-CBE2591956F6}"/>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72" name="object 19">
            <a:extLst>
              <a:ext uri="{FF2B5EF4-FFF2-40B4-BE49-F238E27FC236}">
                <a16:creationId xmlns:a16="http://schemas.microsoft.com/office/drawing/2014/main" id="{E4FF3C56-1EDF-4D9A-84D4-20156C0777B9}"/>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73" name="object 28">
            <a:extLst>
              <a:ext uri="{FF2B5EF4-FFF2-40B4-BE49-F238E27FC236}">
                <a16:creationId xmlns:a16="http://schemas.microsoft.com/office/drawing/2014/main" id="{DC587B29-DA83-4C23-A1CD-0919D8D11B07}"/>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74" name="object 29">
            <a:extLst>
              <a:ext uri="{FF2B5EF4-FFF2-40B4-BE49-F238E27FC236}">
                <a16:creationId xmlns:a16="http://schemas.microsoft.com/office/drawing/2014/main" id="{2AC23335-3E84-4126-A46F-E29265894510}"/>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75" name="object 30">
            <a:extLst>
              <a:ext uri="{FF2B5EF4-FFF2-40B4-BE49-F238E27FC236}">
                <a16:creationId xmlns:a16="http://schemas.microsoft.com/office/drawing/2014/main" id="{C2608EA6-CF74-4614-BCBC-8F52A6101C07}"/>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76" name="object 31">
            <a:extLst>
              <a:ext uri="{FF2B5EF4-FFF2-40B4-BE49-F238E27FC236}">
                <a16:creationId xmlns:a16="http://schemas.microsoft.com/office/drawing/2014/main" id="{5763B321-8196-457C-B066-6CEDE15CC3FD}"/>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77" name="object 33">
            <a:extLst>
              <a:ext uri="{FF2B5EF4-FFF2-40B4-BE49-F238E27FC236}">
                <a16:creationId xmlns:a16="http://schemas.microsoft.com/office/drawing/2014/main" id="{39F98507-DD96-4891-9B58-2E6FD2D333BA}"/>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78" name="object 45">
            <a:extLst>
              <a:ext uri="{FF2B5EF4-FFF2-40B4-BE49-F238E27FC236}">
                <a16:creationId xmlns:a16="http://schemas.microsoft.com/office/drawing/2014/main" id="{DA6C1A1B-1815-4401-BFE3-B28C02DB4B2C}"/>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79" name="object 47">
            <a:extLst>
              <a:ext uri="{FF2B5EF4-FFF2-40B4-BE49-F238E27FC236}">
                <a16:creationId xmlns:a16="http://schemas.microsoft.com/office/drawing/2014/main" id="{2B5AC72A-E4DA-4E81-A7A1-A2272C72D222}"/>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80" name="object 48">
            <a:extLst>
              <a:ext uri="{FF2B5EF4-FFF2-40B4-BE49-F238E27FC236}">
                <a16:creationId xmlns:a16="http://schemas.microsoft.com/office/drawing/2014/main" id="{92F3977E-CEB0-4BB5-B164-02190AFC4D30}"/>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81" name="object 55">
            <a:extLst>
              <a:ext uri="{FF2B5EF4-FFF2-40B4-BE49-F238E27FC236}">
                <a16:creationId xmlns:a16="http://schemas.microsoft.com/office/drawing/2014/main" id="{F229F8D0-4324-4D55-BF99-1B485BAFE768}"/>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82" name="TextBox 181">
            <a:extLst>
              <a:ext uri="{FF2B5EF4-FFF2-40B4-BE49-F238E27FC236}">
                <a16:creationId xmlns:a16="http://schemas.microsoft.com/office/drawing/2014/main" id="{4ADACF99-7E76-4281-8F13-A50552A8632C}"/>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83" name="object 45">
            <a:extLst>
              <a:ext uri="{FF2B5EF4-FFF2-40B4-BE49-F238E27FC236}">
                <a16:creationId xmlns:a16="http://schemas.microsoft.com/office/drawing/2014/main" id="{5179EF53-77C5-41DD-9A34-6CB7A7A5CC38}"/>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53808" y="956027"/>
            <a:ext cx="3285067" cy="1419860"/>
          </a:xfrm>
          <a:custGeom>
            <a:avLst/>
            <a:gdLst/>
            <a:ahLst/>
            <a:cxnLst/>
            <a:rect l="l" t="t" r="r" b="b"/>
            <a:pathLst>
              <a:path w="2463800" h="1064895">
                <a:moveTo>
                  <a:pt x="0" y="1064804"/>
                </a:moveTo>
                <a:lnTo>
                  <a:pt x="2463298" y="1064804"/>
                </a:lnTo>
                <a:lnTo>
                  <a:pt x="2463298" y="0"/>
                </a:lnTo>
                <a:lnTo>
                  <a:pt x="0" y="0"/>
                </a:lnTo>
                <a:lnTo>
                  <a:pt x="0" y="1064804"/>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4453808" y="956027"/>
            <a:ext cx="3284397" cy="166153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2766" y="2338571"/>
            <a:ext cx="11361420" cy="1761067"/>
          </a:xfrm>
          <a:custGeom>
            <a:avLst/>
            <a:gdLst/>
            <a:ahLst/>
            <a:cxnLst/>
            <a:rect l="l" t="t" r="r" b="b"/>
            <a:pathLst>
              <a:path w="8521065" h="1320800">
                <a:moveTo>
                  <a:pt x="0" y="1320299"/>
                </a:moveTo>
                <a:lnTo>
                  <a:pt x="8520600" y="1320299"/>
                </a:lnTo>
                <a:lnTo>
                  <a:pt x="8520600" y="0"/>
                </a:lnTo>
                <a:lnTo>
                  <a:pt x="0" y="0"/>
                </a:lnTo>
                <a:lnTo>
                  <a:pt x="0" y="1320299"/>
                </a:lnTo>
                <a:close/>
              </a:path>
            </a:pathLst>
          </a:custGeom>
          <a:no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2525201" y="3376029"/>
            <a:ext cx="7136553" cy="738664"/>
          </a:xfrm>
          <a:prstGeom prst="rect">
            <a:avLst/>
          </a:prstGeom>
        </p:spPr>
        <p:txBody>
          <a:bodyPr vert="horz" wrap="square" lIns="0" tIns="0" rIns="0" bIns="0" rtlCol="0">
            <a:spAutoFit/>
          </a:bodyPr>
          <a:lstStyle/>
          <a:p>
            <a:pPr marL="16933" defTabSz="1219170"/>
            <a:r>
              <a:rPr sz="4800" spc="300" dirty="0">
                <a:solidFill>
                  <a:srgbClr val="434343"/>
                </a:solidFill>
                <a:latin typeface="Lucida Sans"/>
                <a:cs typeface="Lucida Sans"/>
              </a:rPr>
              <a:t>S</a:t>
            </a:r>
            <a:r>
              <a:rPr sz="4800" spc="-240" dirty="0">
                <a:solidFill>
                  <a:srgbClr val="434343"/>
                </a:solidFill>
                <a:latin typeface="Lucida Sans"/>
                <a:cs typeface="Lucida Sans"/>
              </a:rPr>
              <a:t>ome</a:t>
            </a:r>
            <a:r>
              <a:rPr sz="4800" spc="-327" dirty="0">
                <a:solidFill>
                  <a:srgbClr val="434343"/>
                </a:solidFill>
                <a:latin typeface="Lucida Sans"/>
                <a:cs typeface="Lucida Sans"/>
              </a:rPr>
              <a:t> </a:t>
            </a:r>
            <a:r>
              <a:rPr sz="4800" spc="-213" dirty="0">
                <a:solidFill>
                  <a:srgbClr val="434343"/>
                </a:solidFill>
                <a:latin typeface="Lucida Sans"/>
                <a:cs typeface="Lucida Sans"/>
              </a:rPr>
              <a:t>E</a:t>
            </a:r>
            <a:r>
              <a:rPr sz="4800" spc="-247" dirty="0">
                <a:solidFill>
                  <a:srgbClr val="434343"/>
                </a:solidFill>
                <a:latin typeface="Lucida Sans"/>
                <a:cs typeface="Lucida Sans"/>
              </a:rPr>
              <a:t>x</a:t>
            </a:r>
            <a:r>
              <a:rPr sz="4800" spc="-253" dirty="0">
                <a:solidFill>
                  <a:srgbClr val="434343"/>
                </a:solidFill>
                <a:latin typeface="Lucida Sans"/>
                <a:cs typeface="Lucida Sans"/>
              </a:rPr>
              <a:t>am</a:t>
            </a:r>
            <a:r>
              <a:rPr sz="4800" spc="-220" dirty="0">
                <a:solidFill>
                  <a:srgbClr val="434343"/>
                </a:solidFill>
                <a:latin typeface="Lucida Sans"/>
                <a:cs typeface="Lucida Sans"/>
              </a:rPr>
              <a:t>p</a:t>
            </a:r>
            <a:r>
              <a:rPr sz="4800" spc="-100" dirty="0">
                <a:solidFill>
                  <a:srgbClr val="434343"/>
                </a:solidFill>
                <a:latin typeface="Lucida Sans"/>
                <a:cs typeface="Lucida Sans"/>
              </a:rPr>
              <a:t>l</a:t>
            </a:r>
            <a:r>
              <a:rPr sz="4800" spc="-200" dirty="0">
                <a:solidFill>
                  <a:srgbClr val="434343"/>
                </a:solidFill>
                <a:latin typeface="Lucida Sans"/>
                <a:cs typeface="Lucida Sans"/>
              </a:rPr>
              <a:t>e</a:t>
            </a:r>
            <a:r>
              <a:rPr sz="4800" spc="20" dirty="0">
                <a:solidFill>
                  <a:srgbClr val="434343"/>
                </a:solidFill>
                <a:latin typeface="Lucida Sans"/>
                <a:cs typeface="Lucida Sans"/>
              </a:rPr>
              <a:t>s</a:t>
            </a:r>
            <a:r>
              <a:rPr sz="4800" spc="-327" dirty="0">
                <a:solidFill>
                  <a:srgbClr val="434343"/>
                </a:solidFill>
                <a:latin typeface="Lucida Sans"/>
                <a:cs typeface="Lucida Sans"/>
              </a:rPr>
              <a:t> </a:t>
            </a:r>
            <a:r>
              <a:rPr sz="4800" spc="-167" dirty="0">
                <a:solidFill>
                  <a:srgbClr val="434343"/>
                </a:solidFill>
                <a:latin typeface="Lucida Sans"/>
                <a:cs typeface="Lucida Sans"/>
              </a:rPr>
              <a:t>of</a:t>
            </a:r>
            <a:r>
              <a:rPr sz="4800" spc="-327" dirty="0">
                <a:solidFill>
                  <a:srgbClr val="434343"/>
                </a:solidFill>
                <a:latin typeface="Lucida Sans"/>
                <a:cs typeface="Lucida Sans"/>
              </a:rPr>
              <a:t> </a:t>
            </a:r>
            <a:r>
              <a:rPr sz="4800" spc="-207" dirty="0">
                <a:solidFill>
                  <a:srgbClr val="434343"/>
                </a:solidFill>
                <a:latin typeface="Lucida Sans"/>
                <a:cs typeface="Lucida Sans"/>
              </a:rPr>
              <a:t>U</a:t>
            </a:r>
            <a:r>
              <a:rPr sz="4800" spc="-53" dirty="0">
                <a:solidFill>
                  <a:srgbClr val="434343"/>
                </a:solidFill>
                <a:latin typeface="Lucida Sans"/>
                <a:cs typeface="Lucida Sans"/>
              </a:rPr>
              <a:t>s</a:t>
            </a:r>
            <a:r>
              <a:rPr sz="4800" spc="-67" dirty="0">
                <a:solidFill>
                  <a:srgbClr val="434343"/>
                </a:solidFill>
                <a:latin typeface="Lucida Sans"/>
                <a:cs typeface="Lucida Sans"/>
              </a:rPr>
              <a:t>e</a:t>
            </a:r>
            <a:r>
              <a:rPr sz="4800" spc="-140" dirty="0">
                <a:solidFill>
                  <a:srgbClr val="434343"/>
                </a:solidFill>
                <a:latin typeface="Lucida Sans"/>
                <a:cs typeface="Lucida Sans"/>
              </a:rPr>
              <a:t>s...</a:t>
            </a:r>
            <a:endParaRPr sz="4800">
              <a:solidFill>
                <a:prstClr val="black"/>
              </a:solidFill>
              <a:latin typeface="Lucida Sans"/>
              <a:cs typeface="Lucida Sans"/>
            </a:endParaRPr>
          </a:p>
        </p:txBody>
      </p:sp>
      <p:sp>
        <p:nvSpPr>
          <p:cNvPr id="6" name="object 6"/>
          <p:cNvSpPr/>
          <p:nvPr/>
        </p:nvSpPr>
        <p:spPr>
          <a:xfrm>
            <a:off x="415601" y="4185234"/>
            <a:ext cx="11361420" cy="1057487"/>
          </a:xfrm>
          <a:custGeom>
            <a:avLst/>
            <a:gdLst/>
            <a:ahLst/>
            <a:cxnLst/>
            <a:rect l="l" t="t" r="r" b="b"/>
            <a:pathLst>
              <a:path w="8521065" h="793114">
                <a:moveTo>
                  <a:pt x="0" y="792600"/>
                </a:moveTo>
                <a:lnTo>
                  <a:pt x="8520600" y="792600"/>
                </a:lnTo>
                <a:lnTo>
                  <a:pt x="8520600" y="0"/>
                </a:lnTo>
                <a:lnTo>
                  <a:pt x="0" y="0"/>
                </a:lnTo>
                <a:lnTo>
                  <a:pt x="0" y="792600"/>
                </a:lnTo>
                <a:close/>
              </a:path>
            </a:pathLst>
          </a:custGeom>
          <a:noFill/>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676248" y="4356427"/>
            <a:ext cx="10837333" cy="523220"/>
          </a:xfrm>
          <a:prstGeom prst="rect">
            <a:avLst/>
          </a:prstGeom>
        </p:spPr>
        <p:txBody>
          <a:bodyPr vert="horz" wrap="square" lIns="0" tIns="0" rIns="0" bIns="0" rtlCol="0">
            <a:spAutoFit/>
          </a:bodyPr>
          <a:lstStyle/>
          <a:p>
            <a:pPr marL="16933" defTabSz="1219170"/>
            <a:r>
              <a:rPr sz="3400" spc="-127" dirty="0">
                <a:solidFill>
                  <a:srgbClr val="595959"/>
                </a:solidFill>
                <a:latin typeface="Lucida Sans"/>
                <a:cs typeface="Lucida Sans"/>
              </a:rPr>
              <a:t>C</a:t>
            </a:r>
            <a:r>
              <a:rPr sz="3400" spc="-267" dirty="0">
                <a:solidFill>
                  <a:srgbClr val="595959"/>
                </a:solidFill>
                <a:latin typeface="Lucida Sans"/>
                <a:cs typeface="Lucida Sans"/>
              </a:rPr>
              <a:t>A</a:t>
            </a:r>
            <a:r>
              <a:rPr sz="3400" spc="40" dirty="0">
                <a:solidFill>
                  <a:srgbClr val="595959"/>
                </a:solidFill>
                <a:latin typeface="Lucida Sans"/>
                <a:cs typeface="Lucida Sans"/>
              </a:rPr>
              <a:t>VE</a:t>
            </a:r>
            <a:r>
              <a:rPr sz="3400" spc="-339" dirty="0">
                <a:solidFill>
                  <a:srgbClr val="595959"/>
                </a:solidFill>
                <a:latin typeface="Lucida Sans"/>
                <a:cs typeface="Lucida Sans"/>
              </a:rPr>
              <a:t>A</a:t>
            </a:r>
            <a:r>
              <a:rPr sz="3400" spc="-120" dirty="0">
                <a:solidFill>
                  <a:srgbClr val="595959"/>
                </a:solidFill>
                <a:latin typeface="Lucida Sans"/>
                <a:cs typeface="Lucida Sans"/>
              </a:rPr>
              <a:t>T</a:t>
            </a:r>
            <a:r>
              <a:rPr sz="3400" spc="-253" dirty="0">
                <a:solidFill>
                  <a:srgbClr val="595959"/>
                </a:solidFill>
                <a:latin typeface="Lucida Sans"/>
                <a:cs typeface="Lucida Sans"/>
              </a:rPr>
              <a:t>:</a:t>
            </a:r>
            <a:r>
              <a:rPr sz="3400" spc="-293" dirty="0">
                <a:solidFill>
                  <a:srgbClr val="595959"/>
                </a:solidFill>
                <a:latin typeface="Lucida Sans"/>
                <a:cs typeface="Lucida Sans"/>
              </a:rPr>
              <a:t> </a:t>
            </a:r>
            <a:r>
              <a:rPr sz="3400" spc="-120" dirty="0">
                <a:solidFill>
                  <a:srgbClr val="595959"/>
                </a:solidFill>
                <a:latin typeface="Lucida Sans"/>
                <a:cs typeface="Lucida Sans"/>
              </a:rPr>
              <a:t>T</a:t>
            </a:r>
            <a:r>
              <a:rPr sz="3400" spc="-220" dirty="0">
                <a:solidFill>
                  <a:srgbClr val="595959"/>
                </a:solidFill>
                <a:latin typeface="Lucida Sans"/>
                <a:cs typeface="Lucida Sans"/>
              </a:rPr>
              <a:t>h</a:t>
            </a:r>
            <a:r>
              <a:rPr sz="3400" spc="-80" dirty="0">
                <a:solidFill>
                  <a:srgbClr val="595959"/>
                </a:solidFill>
                <a:latin typeface="Lucida Sans"/>
                <a:cs typeface="Lucida Sans"/>
              </a:rPr>
              <a:t>e</a:t>
            </a:r>
            <a:r>
              <a:rPr sz="3400" spc="-227" dirty="0">
                <a:solidFill>
                  <a:srgbClr val="595959"/>
                </a:solidFill>
                <a:latin typeface="Lucida Sans"/>
                <a:cs typeface="Lucida Sans"/>
              </a:rPr>
              <a:t> </a:t>
            </a:r>
            <a:r>
              <a:rPr sz="3400" spc="-140" dirty="0">
                <a:solidFill>
                  <a:srgbClr val="595959"/>
                </a:solidFill>
                <a:latin typeface="Lucida Sans"/>
                <a:cs typeface="Lucida Sans"/>
              </a:rPr>
              <a:t>fo</a:t>
            </a:r>
            <a:r>
              <a:rPr sz="3400" spc="-87" dirty="0">
                <a:solidFill>
                  <a:srgbClr val="595959"/>
                </a:solidFill>
                <a:latin typeface="Lucida Sans"/>
                <a:cs typeface="Lucida Sans"/>
              </a:rPr>
              <a:t>l</a:t>
            </a:r>
            <a:r>
              <a:rPr sz="3400" spc="-160" dirty="0">
                <a:solidFill>
                  <a:srgbClr val="595959"/>
                </a:solidFill>
                <a:latin typeface="Lucida Sans"/>
                <a:cs typeface="Lucida Sans"/>
              </a:rPr>
              <a:t>l</a:t>
            </a:r>
            <a:r>
              <a:rPr sz="3400" spc="-147" dirty="0">
                <a:solidFill>
                  <a:srgbClr val="595959"/>
                </a:solidFill>
                <a:latin typeface="Lucida Sans"/>
                <a:cs typeface="Lucida Sans"/>
              </a:rPr>
              <a:t>ow</a:t>
            </a:r>
            <a:r>
              <a:rPr sz="3400" spc="-67" dirty="0">
                <a:solidFill>
                  <a:srgbClr val="595959"/>
                </a:solidFill>
                <a:latin typeface="Lucida Sans"/>
                <a:cs typeface="Lucida Sans"/>
              </a:rPr>
              <a:t>i</a:t>
            </a:r>
            <a:r>
              <a:rPr sz="3400" spc="-220" dirty="0">
                <a:solidFill>
                  <a:srgbClr val="595959"/>
                </a:solidFill>
                <a:latin typeface="Lucida Sans"/>
                <a:cs typeface="Lucida Sans"/>
              </a:rPr>
              <a:t>n</a:t>
            </a:r>
            <a:r>
              <a:rPr sz="3400" spc="-193" dirty="0">
                <a:solidFill>
                  <a:srgbClr val="595959"/>
                </a:solidFill>
                <a:latin typeface="Lucida Sans"/>
                <a:cs typeface="Lucida Sans"/>
              </a:rPr>
              <a:t>g</a:t>
            </a:r>
            <a:r>
              <a:rPr sz="3400" spc="-227" dirty="0">
                <a:solidFill>
                  <a:srgbClr val="595959"/>
                </a:solidFill>
                <a:latin typeface="Lucida Sans"/>
                <a:cs typeface="Lucida Sans"/>
              </a:rPr>
              <a:t> </a:t>
            </a:r>
            <a:r>
              <a:rPr sz="3400" spc="-7" dirty="0">
                <a:solidFill>
                  <a:srgbClr val="595959"/>
                </a:solidFill>
                <a:latin typeface="Lucida Sans"/>
                <a:cs typeface="Lucida Sans"/>
              </a:rPr>
              <a:t>a</a:t>
            </a:r>
            <a:r>
              <a:rPr sz="3400" spc="-272" dirty="0">
                <a:solidFill>
                  <a:srgbClr val="595959"/>
                </a:solidFill>
                <a:latin typeface="Lucida Sans"/>
                <a:cs typeface="Lucida Sans"/>
              </a:rPr>
              <a:t>r</a:t>
            </a:r>
            <a:r>
              <a:rPr sz="3400" spc="-80" dirty="0">
                <a:solidFill>
                  <a:srgbClr val="595959"/>
                </a:solidFill>
                <a:latin typeface="Lucida Sans"/>
                <a:cs typeface="Lucida Sans"/>
              </a:rPr>
              <a:t>e</a:t>
            </a:r>
            <a:r>
              <a:rPr sz="3400" spc="-193" dirty="0">
                <a:solidFill>
                  <a:srgbClr val="595959"/>
                </a:solidFill>
                <a:latin typeface="Lucida Sans"/>
                <a:cs typeface="Lucida Sans"/>
              </a:rPr>
              <a:t> </a:t>
            </a:r>
            <a:r>
              <a:rPr sz="3400" spc="27" dirty="0">
                <a:solidFill>
                  <a:srgbClr val="595959"/>
                </a:solidFill>
                <a:latin typeface="Lucida Sans"/>
                <a:cs typeface="Lucida Sans"/>
              </a:rPr>
              <a:t>s</a:t>
            </a:r>
            <a:r>
              <a:rPr sz="3400" spc="-260" dirty="0">
                <a:solidFill>
                  <a:srgbClr val="595959"/>
                </a:solidFill>
                <a:latin typeface="Lucida Sans"/>
                <a:cs typeface="Lucida Sans"/>
              </a:rPr>
              <a:t>ub</a:t>
            </a:r>
            <a:r>
              <a:rPr sz="3400" spc="-133" dirty="0">
                <a:solidFill>
                  <a:srgbClr val="595959"/>
                </a:solidFill>
                <a:latin typeface="Lucida Sans"/>
                <a:cs typeface="Lucida Sans"/>
              </a:rPr>
              <a:t>j</a:t>
            </a:r>
            <a:r>
              <a:rPr sz="3400" spc="-87" dirty="0">
                <a:solidFill>
                  <a:srgbClr val="595959"/>
                </a:solidFill>
                <a:latin typeface="Lucida Sans"/>
                <a:cs typeface="Lucida Sans"/>
              </a:rPr>
              <a:t>e</a:t>
            </a:r>
            <a:r>
              <a:rPr sz="3400" spc="-53" dirty="0">
                <a:solidFill>
                  <a:srgbClr val="595959"/>
                </a:solidFill>
                <a:latin typeface="Lucida Sans"/>
                <a:cs typeface="Lucida Sans"/>
              </a:rPr>
              <a:t>c</a:t>
            </a:r>
            <a:r>
              <a:rPr sz="3400" spc="-47" dirty="0">
                <a:solidFill>
                  <a:srgbClr val="595959"/>
                </a:solidFill>
                <a:latin typeface="Lucida Sans"/>
                <a:cs typeface="Lucida Sans"/>
              </a:rPr>
              <a:t>t</a:t>
            </a:r>
            <a:r>
              <a:rPr sz="3400" spc="-160" dirty="0">
                <a:solidFill>
                  <a:srgbClr val="595959"/>
                </a:solidFill>
                <a:latin typeface="Lucida Sans"/>
                <a:cs typeface="Lucida Sans"/>
              </a:rPr>
              <a:t>i</a:t>
            </a:r>
            <a:r>
              <a:rPr sz="3400" spc="-133" dirty="0">
                <a:solidFill>
                  <a:srgbClr val="595959"/>
                </a:solidFill>
                <a:latin typeface="Lucida Sans"/>
                <a:cs typeface="Lucida Sans"/>
              </a:rPr>
              <a:t>v</a:t>
            </a:r>
            <a:r>
              <a:rPr sz="3400" spc="-80" dirty="0">
                <a:solidFill>
                  <a:srgbClr val="595959"/>
                </a:solidFill>
                <a:latin typeface="Lucida Sans"/>
                <a:cs typeface="Lucida Sans"/>
              </a:rPr>
              <a:t>e</a:t>
            </a:r>
            <a:r>
              <a:rPr sz="3400" spc="-213" dirty="0">
                <a:solidFill>
                  <a:srgbClr val="595959"/>
                </a:solidFill>
                <a:latin typeface="Lucida Sans"/>
                <a:cs typeface="Lucida Sans"/>
              </a:rPr>
              <a:t> </a:t>
            </a:r>
            <a:r>
              <a:rPr sz="3400" spc="-147" dirty="0">
                <a:solidFill>
                  <a:srgbClr val="595959"/>
                </a:solidFill>
                <a:latin typeface="Lucida Sans"/>
                <a:cs typeface="Lucida Sans"/>
              </a:rPr>
              <a:t>an</a:t>
            </a:r>
            <a:r>
              <a:rPr sz="3400" spc="-152" dirty="0">
                <a:solidFill>
                  <a:srgbClr val="595959"/>
                </a:solidFill>
                <a:latin typeface="Lucida Sans"/>
                <a:cs typeface="Lucida Sans"/>
              </a:rPr>
              <a:t>d</a:t>
            </a:r>
            <a:r>
              <a:rPr sz="3400" spc="-213" dirty="0">
                <a:solidFill>
                  <a:srgbClr val="595959"/>
                </a:solidFill>
                <a:latin typeface="Lucida Sans"/>
                <a:cs typeface="Lucida Sans"/>
              </a:rPr>
              <a:t> </a:t>
            </a:r>
            <a:r>
              <a:rPr sz="3400" spc="-220" dirty="0">
                <a:solidFill>
                  <a:srgbClr val="595959"/>
                </a:solidFill>
                <a:latin typeface="Lucida Sans"/>
                <a:cs typeface="Lucida Sans"/>
              </a:rPr>
              <a:t>n</a:t>
            </a:r>
            <a:r>
              <a:rPr sz="3400" spc="-140" dirty="0">
                <a:solidFill>
                  <a:srgbClr val="595959"/>
                </a:solidFill>
                <a:latin typeface="Lucida Sans"/>
                <a:cs typeface="Lucida Sans"/>
              </a:rPr>
              <a:t>ot</a:t>
            </a:r>
            <a:r>
              <a:rPr sz="3400" spc="-220" dirty="0">
                <a:solidFill>
                  <a:srgbClr val="595959"/>
                </a:solidFill>
                <a:latin typeface="Lucida Sans"/>
                <a:cs typeface="Lucida Sans"/>
              </a:rPr>
              <a:t> </a:t>
            </a:r>
            <a:r>
              <a:rPr sz="3400" spc="27" dirty="0">
                <a:solidFill>
                  <a:srgbClr val="595959"/>
                </a:solidFill>
                <a:latin typeface="Lucida Sans"/>
                <a:cs typeface="Lucida Sans"/>
              </a:rPr>
              <a:t>s</a:t>
            </a:r>
            <a:r>
              <a:rPr sz="3400" spc="-53" dirty="0">
                <a:solidFill>
                  <a:srgbClr val="595959"/>
                </a:solidFill>
                <a:latin typeface="Lucida Sans"/>
                <a:cs typeface="Lucida Sans"/>
              </a:rPr>
              <a:t>c</a:t>
            </a:r>
            <a:r>
              <a:rPr sz="3400" spc="-40" dirty="0">
                <a:solidFill>
                  <a:srgbClr val="595959"/>
                </a:solidFill>
                <a:latin typeface="Lucida Sans"/>
                <a:cs typeface="Lucida Sans"/>
              </a:rPr>
              <a:t>i</a:t>
            </a:r>
            <a:r>
              <a:rPr sz="3400" spc="-87" dirty="0">
                <a:solidFill>
                  <a:srgbClr val="595959"/>
                </a:solidFill>
                <a:latin typeface="Lucida Sans"/>
                <a:cs typeface="Lucida Sans"/>
              </a:rPr>
              <a:t>e</a:t>
            </a:r>
            <a:r>
              <a:rPr sz="3400" spc="-220" dirty="0">
                <a:solidFill>
                  <a:srgbClr val="595959"/>
                </a:solidFill>
                <a:latin typeface="Lucida Sans"/>
                <a:cs typeface="Lucida Sans"/>
              </a:rPr>
              <a:t>n</a:t>
            </a:r>
            <a:r>
              <a:rPr sz="3400" spc="-160" dirty="0">
                <a:solidFill>
                  <a:srgbClr val="595959"/>
                </a:solidFill>
                <a:latin typeface="Lucida Sans"/>
                <a:cs typeface="Lucida Sans"/>
              </a:rPr>
              <a:t>ti</a:t>
            </a:r>
            <a:r>
              <a:rPr sz="3400" spc="-193" dirty="0">
                <a:solidFill>
                  <a:srgbClr val="595959"/>
                </a:solidFill>
                <a:latin typeface="Lucida Sans"/>
                <a:cs typeface="Lucida Sans"/>
              </a:rPr>
              <a:t>f</a:t>
            </a:r>
            <a:r>
              <a:rPr sz="3400" spc="-160" dirty="0">
                <a:solidFill>
                  <a:srgbClr val="595959"/>
                </a:solidFill>
                <a:latin typeface="Lucida Sans"/>
                <a:cs typeface="Lucida Sans"/>
              </a:rPr>
              <a:t>i</a:t>
            </a:r>
            <a:r>
              <a:rPr sz="3400" spc="-73" dirty="0">
                <a:solidFill>
                  <a:srgbClr val="595959"/>
                </a:solidFill>
                <a:latin typeface="Lucida Sans"/>
                <a:cs typeface="Lucida Sans"/>
              </a:rPr>
              <a:t>c!</a:t>
            </a:r>
            <a:endParaRPr sz="3400" dirty="0">
              <a:solidFill>
                <a:prstClr val="black"/>
              </a:solidFill>
              <a:latin typeface="Lucida Sans"/>
              <a:cs typeface="Lucida Sans"/>
            </a:endParaRPr>
          </a:p>
        </p:txBody>
      </p:sp>
      <p:sp>
        <p:nvSpPr>
          <p:cNvPr id="10" name="object 10"/>
          <p:cNvSpPr/>
          <p:nvPr/>
        </p:nvSpPr>
        <p:spPr>
          <a:xfrm>
            <a:off x="5966448" y="4768807"/>
            <a:ext cx="1972733" cy="0"/>
          </a:xfrm>
          <a:custGeom>
            <a:avLst/>
            <a:gdLst/>
            <a:ahLst/>
            <a:cxnLst/>
            <a:rect l="l" t="t" r="r" b="b"/>
            <a:pathLst>
              <a:path w="1479550">
                <a:moveTo>
                  <a:pt x="0" y="0"/>
                </a:moveTo>
                <a:lnTo>
                  <a:pt x="1479130" y="0"/>
                </a:lnTo>
              </a:path>
            </a:pathLst>
          </a:custGeom>
          <a:ln w="30873">
            <a:solidFill>
              <a:srgbClr val="595959"/>
            </a:solidFill>
          </a:ln>
        </p:spPr>
        <p:txBody>
          <a:bodyPr wrap="square" lIns="0" tIns="0" rIns="0" bIns="0" rtlCol="0"/>
          <a:lstStyle/>
          <a:p>
            <a:pPr defTabSz="1219170"/>
            <a:endParaRPr sz="2400">
              <a:solidFill>
                <a:prstClr val="black"/>
              </a:solidFill>
              <a:latin typeface="Calibri"/>
            </a:endParaRPr>
          </a:p>
        </p:txBody>
      </p:sp>
      <p:sp>
        <p:nvSpPr>
          <p:cNvPr id="11" name="object 11"/>
          <p:cNvSpPr/>
          <p:nvPr/>
        </p:nvSpPr>
        <p:spPr>
          <a:xfrm>
            <a:off x="8883596" y="4768807"/>
            <a:ext cx="635845" cy="0"/>
          </a:xfrm>
          <a:custGeom>
            <a:avLst/>
            <a:gdLst/>
            <a:ahLst/>
            <a:cxnLst/>
            <a:rect l="l" t="t" r="r" b="b"/>
            <a:pathLst>
              <a:path w="476884">
                <a:moveTo>
                  <a:pt x="0" y="0"/>
                </a:moveTo>
                <a:lnTo>
                  <a:pt x="476502" y="0"/>
                </a:lnTo>
              </a:path>
            </a:pathLst>
          </a:custGeom>
          <a:ln w="30873">
            <a:solidFill>
              <a:srgbClr val="595959"/>
            </a:solidFill>
          </a:ln>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11565293" y="3076851"/>
            <a:ext cx="211667" cy="651933"/>
          </a:xfrm>
          <a:custGeom>
            <a:avLst/>
            <a:gdLst/>
            <a:ahLst/>
            <a:cxnLst/>
            <a:rect l="l" t="t" r="r" b="b"/>
            <a:pathLst>
              <a:path w="158750" h="488950">
                <a:moveTo>
                  <a:pt x="0" y="488700"/>
                </a:moveTo>
                <a:lnTo>
                  <a:pt x="158665" y="488700"/>
                </a:lnTo>
                <a:lnTo>
                  <a:pt x="158665"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076851"/>
            <a:ext cx="7742767" cy="651933"/>
          </a:xfrm>
          <a:custGeom>
            <a:avLst/>
            <a:gdLst/>
            <a:ahLst/>
            <a:cxnLst/>
            <a:rect l="l" t="t" r="r" b="b"/>
            <a:pathLst>
              <a:path w="5807075" h="488950">
                <a:moveTo>
                  <a:pt x="0" y="488700"/>
                </a:moveTo>
                <a:lnTo>
                  <a:pt x="5806533" y="488700"/>
                </a:lnTo>
                <a:lnTo>
                  <a:pt x="5806533"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11565293" y="3728623"/>
            <a:ext cx="211667" cy="651933"/>
          </a:xfrm>
          <a:custGeom>
            <a:avLst/>
            <a:gdLst/>
            <a:ahLst/>
            <a:cxnLst/>
            <a:rect l="l" t="t" r="r" b="b"/>
            <a:pathLst>
              <a:path w="158750" h="488950">
                <a:moveTo>
                  <a:pt x="0" y="488700"/>
                </a:moveTo>
                <a:lnTo>
                  <a:pt x="158665" y="488700"/>
                </a:lnTo>
                <a:lnTo>
                  <a:pt x="158665"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3728623"/>
            <a:ext cx="7742767" cy="651933"/>
          </a:xfrm>
          <a:custGeom>
            <a:avLst/>
            <a:gdLst/>
            <a:ahLst/>
            <a:cxnLst/>
            <a:rect l="l" t="t" r="r" b="b"/>
            <a:pathLst>
              <a:path w="5807075" h="488950">
                <a:moveTo>
                  <a:pt x="0" y="488700"/>
                </a:moveTo>
                <a:lnTo>
                  <a:pt x="5806533" y="488700"/>
                </a:lnTo>
                <a:lnTo>
                  <a:pt x="5806533"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11565293" y="4380394"/>
            <a:ext cx="211667" cy="651933"/>
          </a:xfrm>
          <a:custGeom>
            <a:avLst/>
            <a:gdLst/>
            <a:ahLst/>
            <a:cxnLst/>
            <a:rect l="l" t="t" r="r" b="b"/>
            <a:pathLst>
              <a:path w="158750" h="488950">
                <a:moveTo>
                  <a:pt x="0" y="488700"/>
                </a:moveTo>
                <a:lnTo>
                  <a:pt x="158665" y="488700"/>
                </a:lnTo>
                <a:lnTo>
                  <a:pt x="158665"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2146449" y="4380394"/>
            <a:ext cx="7742767" cy="651933"/>
          </a:xfrm>
          <a:custGeom>
            <a:avLst/>
            <a:gdLst/>
            <a:ahLst/>
            <a:cxnLst/>
            <a:rect l="l" t="t" r="r" b="b"/>
            <a:pathLst>
              <a:path w="5807075" h="488950">
                <a:moveTo>
                  <a:pt x="0" y="488700"/>
                </a:moveTo>
                <a:lnTo>
                  <a:pt x="5806533" y="488700"/>
                </a:lnTo>
                <a:lnTo>
                  <a:pt x="5806533"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7" name="object 47"/>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9" name="object 49"/>
          <p:cNvSpPr txBox="1">
            <a:spLocks noGrp="1"/>
          </p:cNvSpPr>
          <p:nvPr>
            <p:ph type="title"/>
          </p:nvPr>
        </p:nvSpPr>
        <p:spPr>
          <a:prstGeom prst="rect">
            <a:avLst/>
          </a:prstGeom>
        </p:spPr>
        <p:txBody>
          <a:bodyPr vert="horz" wrap="square" lIns="0" tIns="0" rIns="0" bIns="0" rtlCol="0">
            <a:spAutoFit/>
          </a:bodyPr>
          <a:lstStyle/>
          <a:p>
            <a:pPr marL="16933"/>
            <a:r>
              <a:rPr spc="207" dirty="0"/>
              <a:t>S</a:t>
            </a:r>
            <a:r>
              <a:rPr spc="-152" dirty="0"/>
              <a:t>am</a:t>
            </a:r>
            <a:r>
              <a:rPr spc="-133" dirty="0"/>
              <a:t>p</a:t>
            </a:r>
            <a:r>
              <a:rPr spc="-87" dirty="0"/>
              <a:t>le</a:t>
            </a:r>
            <a:r>
              <a:rPr spc="-220" dirty="0"/>
              <a:t> </a:t>
            </a:r>
            <a:r>
              <a:rPr spc="180" dirty="0"/>
              <a:t>B</a:t>
            </a:r>
            <a:r>
              <a:rPr spc="-220" dirty="0"/>
              <a:t>u</a:t>
            </a:r>
            <a:r>
              <a:rPr spc="-80" dirty="0"/>
              <a:t>sin</a:t>
            </a:r>
            <a:r>
              <a:rPr spc="-100" dirty="0"/>
              <a:t>e</a:t>
            </a:r>
            <a:r>
              <a:rPr spc="13" dirty="0"/>
              <a:t>ss</a:t>
            </a:r>
            <a:r>
              <a:rPr spc="-207" dirty="0"/>
              <a:t> </a:t>
            </a:r>
            <a:r>
              <a:rPr spc="-127" dirty="0"/>
              <a:t>C</a:t>
            </a:r>
            <a:r>
              <a:rPr spc="-93" dirty="0"/>
              <a:t>a</a:t>
            </a:r>
            <a:r>
              <a:rPr spc="-73" dirty="0"/>
              <a:t>t</a:t>
            </a:r>
            <a:r>
              <a:rPr spc="-67" dirty="0"/>
              <a:t>e</a:t>
            </a:r>
            <a:r>
              <a:rPr spc="-200" dirty="0"/>
              <a:t>g</a:t>
            </a:r>
            <a:r>
              <a:rPr spc="-207" dirty="0"/>
              <a:t>o</a:t>
            </a:r>
            <a:r>
              <a:rPr spc="-147" dirty="0"/>
              <a:t>r</a:t>
            </a:r>
            <a:r>
              <a:rPr spc="-60" dirty="0"/>
              <a:t>i</a:t>
            </a:r>
            <a:r>
              <a:rPr spc="-120" dirty="0"/>
              <a:t>e</a:t>
            </a:r>
            <a:r>
              <a:rPr spc="13" dirty="0"/>
              <a:t>s</a:t>
            </a:r>
          </a:p>
        </p:txBody>
      </p:sp>
      <p:sp>
        <p:nvSpPr>
          <p:cNvPr id="50" name="object 50"/>
          <p:cNvSpPr/>
          <p:nvPr/>
        </p:nvSpPr>
        <p:spPr>
          <a:xfrm>
            <a:off x="5994983" y="428177"/>
            <a:ext cx="0" cy="500380"/>
          </a:xfrm>
          <a:custGeom>
            <a:avLst/>
            <a:gdLst/>
            <a:ahLst/>
            <a:cxnLst/>
            <a:rect l="l" t="t" r="r" b="b"/>
            <a:pathLst>
              <a:path h="375284">
                <a:moveTo>
                  <a:pt x="0" y="0"/>
                </a:moveTo>
                <a:lnTo>
                  <a:pt x="0" y="374977"/>
                </a:lnTo>
              </a:path>
            </a:pathLst>
          </a:custGeom>
          <a:ln w="3175">
            <a:solidFill>
              <a:srgbClr val="010000"/>
            </a:solidFill>
          </a:ln>
        </p:spPr>
        <p:txBody>
          <a:bodyPr wrap="square" lIns="0" tIns="0" rIns="0" bIns="0" rtlCol="0"/>
          <a:lstStyle/>
          <a:p>
            <a:pPr defTabSz="1219170"/>
            <a:endParaRPr sz="2400">
              <a:solidFill>
                <a:prstClr val="black"/>
              </a:solidFill>
              <a:latin typeface="Calibri"/>
            </a:endParaRPr>
          </a:p>
        </p:txBody>
      </p:sp>
      <p:sp>
        <p:nvSpPr>
          <p:cNvPr id="51" name="object 51"/>
          <p:cNvSpPr/>
          <p:nvPr/>
        </p:nvSpPr>
        <p:spPr>
          <a:xfrm>
            <a:off x="3921985" y="870924"/>
            <a:ext cx="2073487" cy="0"/>
          </a:xfrm>
          <a:custGeom>
            <a:avLst/>
            <a:gdLst/>
            <a:ahLst/>
            <a:cxnLst/>
            <a:rect l="l" t="t" r="r" b="b"/>
            <a:pathLst>
              <a:path w="1555114">
                <a:moveTo>
                  <a:pt x="0" y="0"/>
                </a:moveTo>
                <a:lnTo>
                  <a:pt x="1554749" y="0"/>
                </a:lnTo>
              </a:path>
            </a:pathLst>
          </a:custGeom>
          <a:ln w="30073">
            <a:solidFill>
              <a:srgbClr val="434343"/>
            </a:solidFill>
          </a:ln>
        </p:spPr>
        <p:txBody>
          <a:bodyPr wrap="square" lIns="0" tIns="0" rIns="0" bIns="0" rtlCol="0"/>
          <a:lstStyle/>
          <a:p>
            <a:pPr defTabSz="1219170"/>
            <a:endParaRPr sz="2400">
              <a:solidFill>
                <a:prstClr val="black"/>
              </a:solidFill>
              <a:latin typeface="Calibri"/>
            </a:endParaRPr>
          </a:p>
        </p:txBody>
      </p:sp>
      <p:sp>
        <p:nvSpPr>
          <p:cNvPr id="52" name="object 52"/>
          <p:cNvSpPr/>
          <p:nvPr/>
        </p:nvSpPr>
        <p:spPr>
          <a:xfrm>
            <a:off x="9888494" y="2465011"/>
            <a:ext cx="1677247" cy="3165687"/>
          </a:xfrm>
          <a:custGeom>
            <a:avLst/>
            <a:gdLst/>
            <a:ahLst/>
            <a:cxnLst/>
            <a:rect l="l" t="t" r="r" b="b"/>
            <a:pathLst>
              <a:path w="1257934" h="2374265">
                <a:moveTo>
                  <a:pt x="0" y="2373900"/>
                </a:moveTo>
                <a:lnTo>
                  <a:pt x="1257600" y="2373900"/>
                </a:lnTo>
                <a:lnTo>
                  <a:pt x="1257600" y="0"/>
                </a:lnTo>
                <a:lnTo>
                  <a:pt x="0" y="0"/>
                </a:lnTo>
                <a:lnTo>
                  <a:pt x="0" y="23739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3" name="object 53"/>
          <p:cNvSpPr/>
          <p:nvPr/>
        </p:nvSpPr>
        <p:spPr>
          <a:xfrm>
            <a:off x="9888493" y="2465013"/>
            <a:ext cx="1677247" cy="3165687"/>
          </a:xfrm>
          <a:custGeom>
            <a:avLst/>
            <a:gdLst/>
            <a:ahLst/>
            <a:cxnLst/>
            <a:rect l="l" t="t" r="r" b="b"/>
            <a:pathLst>
              <a:path w="1257934" h="2374265">
                <a:moveTo>
                  <a:pt x="0" y="0"/>
                </a:moveTo>
                <a:lnTo>
                  <a:pt x="1257599" y="0"/>
                </a:lnTo>
                <a:lnTo>
                  <a:pt x="1257599" y="2373899"/>
                </a:lnTo>
                <a:lnTo>
                  <a:pt x="0" y="23738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4" name="object 54"/>
          <p:cNvSpPr txBox="1"/>
          <p:nvPr/>
        </p:nvSpPr>
        <p:spPr>
          <a:xfrm>
            <a:off x="10252413" y="3578495"/>
            <a:ext cx="948267" cy="961802"/>
          </a:xfrm>
          <a:prstGeom prst="rect">
            <a:avLst/>
          </a:prstGeom>
        </p:spPr>
        <p:txBody>
          <a:bodyPr vert="horz" wrap="square" lIns="0" tIns="0" rIns="0" bIns="0" rtlCol="0">
            <a:spAutoFit/>
          </a:bodyPr>
          <a:lstStyle/>
          <a:p>
            <a:pPr marL="16933" marR="6773" indent="50799" algn="just" defTabSz="1219170">
              <a:lnSpc>
                <a:spcPts val="1907"/>
              </a:lnSpc>
            </a:pPr>
            <a:r>
              <a:rPr sz="1600" spc="-93" dirty="0">
                <a:solidFill>
                  <a:prstClr val="black"/>
                </a:solidFill>
                <a:latin typeface="Arial"/>
                <a:cs typeface="Arial"/>
              </a:rPr>
              <a:t>V</a:t>
            </a:r>
            <a:r>
              <a:rPr sz="1600" dirty="0">
                <a:solidFill>
                  <a:prstClr val="black"/>
                </a:solidFill>
                <a:latin typeface="Arial"/>
                <a:cs typeface="Arial"/>
              </a:rPr>
              <a:t>er</a:t>
            </a:r>
            <a:r>
              <a:rPr sz="1600" spc="-7" dirty="0">
                <a:solidFill>
                  <a:prstClr val="black"/>
                </a:solidFill>
                <a:latin typeface="Arial"/>
                <a:cs typeface="Arial"/>
              </a:rPr>
              <a:t>t</a:t>
            </a:r>
            <a:r>
              <a:rPr sz="1600" dirty="0">
                <a:solidFill>
                  <a:prstClr val="black"/>
                </a:solidFill>
                <a:latin typeface="Arial"/>
                <a:cs typeface="Arial"/>
              </a:rPr>
              <a:t>ically </a:t>
            </a:r>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egra</a:t>
            </a:r>
            <a:r>
              <a:rPr sz="1600" spc="-7" dirty="0">
                <a:solidFill>
                  <a:prstClr val="black"/>
                </a:solidFill>
                <a:latin typeface="Arial"/>
                <a:cs typeface="Arial"/>
              </a:rPr>
              <a:t>t</a:t>
            </a:r>
            <a:r>
              <a:rPr sz="1600" dirty="0">
                <a:solidFill>
                  <a:prstClr val="black"/>
                </a:solidFill>
                <a:latin typeface="Arial"/>
                <a:cs typeface="Arial"/>
              </a:rPr>
              <a:t>ed </a:t>
            </a:r>
            <a:r>
              <a:rPr sz="1600" spc="-7" dirty="0">
                <a:solidFill>
                  <a:prstClr val="black"/>
                </a:solidFill>
                <a:latin typeface="Arial"/>
                <a:cs typeface="Arial"/>
              </a:rPr>
              <a:t>BAS/B</a:t>
            </a:r>
            <a:r>
              <a:rPr sz="1600" dirty="0">
                <a:solidFill>
                  <a:prstClr val="black"/>
                </a:solidFill>
                <a:latin typeface="Arial"/>
                <a:cs typeface="Arial"/>
              </a:rPr>
              <a:t>MS</a:t>
            </a:r>
            <a:endParaRPr sz="1600">
              <a:solidFill>
                <a:prstClr val="black"/>
              </a:solidFill>
              <a:latin typeface="Arial"/>
              <a:cs typeface="Arial"/>
            </a:endParaRPr>
          </a:p>
          <a:p>
            <a:pPr marL="44872" algn="just" defTabSz="1219170">
              <a:lnSpc>
                <a:spcPts val="1840"/>
              </a:lnSpc>
            </a:pPr>
            <a:r>
              <a:rPr sz="1600" spc="-7" dirty="0">
                <a:solidFill>
                  <a:prstClr val="black"/>
                </a:solidFill>
                <a:latin typeface="Arial"/>
                <a:cs typeface="Arial"/>
              </a:rPr>
              <a:t>P</a:t>
            </a:r>
            <a:r>
              <a:rPr sz="1600" dirty="0">
                <a:solidFill>
                  <a:prstClr val="black"/>
                </a:solidFill>
                <a:latin typeface="Arial"/>
                <a:cs typeface="Arial"/>
              </a:rPr>
              <a:t>roviders</a:t>
            </a:r>
            <a:endParaRPr sz="1600">
              <a:solidFill>
                <a:prstClr val="black"/>
              </a:solidFill>
              <a:latin typeface="Arial"/>
              <a:cs typeface="Arial"/>
            </a:endParaRPr>
          </a:p>
        </p:txBody>
      </p:sp>
      <p:sp>
        <p:nvSpPr>
          <p:cNvPr id="55" name="object 55"/>
          <p:cNvSpPr/>
          <p:nvPr/>
        </p:nvSpPr>
        <p:spPr>
          <a:xfrm>
            <a:off x="2324867"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6" name="object 56"/>
          <p:cNvSpPr/>
          <p:nvPr/>
        </p:nvSpPr>
        <p:spPr>
          <a:xfrm>
            <a:off x="2324866"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7" name="object 57"/>
          <p:cNvSpPr txBox="1"/>
          <p:nvPr/>
        </p:nvSpPr>
        <p:spPr>
          <a:xfrm>
            <a:off x="2324866" y="1819947"/>
            <a:ext cx="1677247" cy="246221"/>
          </a:xfrm>
          <a:prstGeom prst="rect">
            <a:avLst/>
          </a:prstGeom>
        </p:spPr>
        <p:txBody>
          <a:bodyPr vert="horz" wrap="square" lIns="0" tIns="0" rIns="0" bIns="0" rtlCol="0">
            <a:spAutoFit/>
          </a:bodyPr>
          <a:lstStyle/>
          <a:p>
            <a:pPr marL="239601" defTabSz="1219170"/>
            <a:r>
              <a:rPr sz="1600" spc="-7" dirty="0">
                <a:solidFill>
                  <a:prstClr val="black"/>
                </a:solidFill>
                <a:latin typeface="Arial"/>
                <a:cs typeface="Arial"/>
              </a:rPr>
              <a:t>F</a:t>
            </a:r>
            <a:r>
              <a:rPr sz="1600" dirty="0">
                <a:solidFill>
                  <a:prstClr val="black"/>
                </a:solidFill>
                <a:latin typeface="Arial"/>
                <a:cs typeface="Arial"/>
              </a:rPr>
              <a:t>acili</a:t>
            </a:r>
            <a:r>
              <a:rPr sz="1600" spc="-7" dirty="0">
                <a:solidFill>
                  <a:prstClr val="black"/>
                </a:solidFill>
                <a:latin typeface="Arial"/>
                <a:cs typeface="Arial"/>
              </a:rPr>
              <a:t>t</a:t>
            </a:r>
            <a:r>
              <a:rPr sz="1600" dirty="0">
                <a:solidFill>
                  <a:prstClr val="black"/>
                </a:solidFill>
                <a:latin typeface="Arial"/>
                <a:cs typeface="Arial"/>
              </a:rPr>
              <a:t>y</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58" name="object 58"/>
          <p:cNvSpPr txBox="1"/>
          <p:nvPr/>
        </p:nvSpPr>
        <p:spPr>
          <a:xfrm>
            <a:off x="2324866"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86357" defTabSz="1219170"/>
            <a:r>
              <a:rPr sz="1600" dirty="0">
                <a:solidFill>
                  <a:prstClr val="black"/>
                </a:solidFill>
                <a:latin typeface="Arial"/>
                <a:cs typeface="Arial"/>
              </a:rPr>
              <a:t>Con</a:t>
            </a:r>
            <a:r>
              <a:rPr sz="1600" spc="-7" dirty="0">
                <a:solidFill>
                  <a:prstClr val="black"/>
                </a:solidFill>
                <a:latin typeface="Arial"/>
                <a:cs typeface="Arial"/>
              </a:rPr>
              <a:t>t</a:t>
            </a:r>
            <a:r>
              <a:rPr sz="1600" dirty="0">
                <a:solidFill>
                  <a:prstClr val="black"/>
                </a:solidFill>
                <a:latin typeface="Arial"/>
                <a:cs typeface="Arial"/>
              </a:rPr>
              <a:t>rol</a:t>
            </a:r>
            <a:r>
              <a:rPr sz="1600" spc="-7" dirty="0">
                <a:solidFill>
                  <a:prstClr val="black"/>
                </a:solidFill>
                <a:latin typeface="Arial"/>
                <a:cs typeface="Arial"/>
              </a:rPr>
              <a:t> 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59" name="object 59"/>
          <p:cNvSpPr txBox="1"/>
          <p:nvPr/>
        </p:nvSpPr>
        <p:spPr>
          <a:xfrm>
            <a:off x="8024607"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51358" defTabSz="1219170"/>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egra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60" name="object 60"/>
          <p:cNvSpPr txBox="1"/>
          <p:nvPr/>
        </p:nvSpPr>
        <p:spPr>
          <a:xfrm>
            <a:off x="4210370"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12412" defTabSz="1219170"/>
            <a:r>
              <a:rPr sz="1600" dirty="0">
                <a:solidFill>
                  <a:prstClr val="black"/>
                </a:solidFill>
                <a:latin typeface="Arial"/>
                <a:cs typeface="Arial"/>
              </a:rPr>
              <a:t>Middleware</a:t>
            </a:r>
            <a:endParaRPr sz="1600">
              <a:solidFill>
                <a:prstClr val="black"/>
              </a:solidFill>
              <a:latin typeface="Arial"/>
              <a:cs typeface="Arial"/>
            </a:endParaRPr>
          </a:p>
        </p:txBody>
      </p:sp>
      <p:sp>
        <p:nvSpPr>
          <p:cNvPr id="61" name="object 61"/>
          <p:cNvSpPr txBox="1"/>
          <p:nvPr/>
        </p:nvSpPr>
        <p:spPr>
          <a:xfrm>
            <a:off x="2324866"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marL="425016" defTabSz="1219170"/>
            <a:r>
              <a:rPr sz="1600" spc="-7" dirty="0">
                <a:solidFill>
                  <a:prstClr val="black"/>
                </a:solidFill>
                <a:latin typeface="Arial"/>
                <a:cs typeface="Arial"/>
              </a:rPr>
              <a:t>A</a:t>
            </a:r>
            <a:r>
              <a:rPr sz="1600" dirty="0">
                <a:solidFill>
                  <a:prstClr val="black"/>
                </a:solidFill>
                <a:latin typeface="Arial"/>
                <a:cs typeface="Arial"/>
              </a:rPr>
              <a:t>naly</a:t>
            </a:r>
            <a:r>
              <a:rPr sz="1600" spc="-7" dirty="0">
                <a:solidFill>
                  <a:prstClr val="black"/>
                </a:solidFill>
                <a:latin typeface="Arial"/>
                <a:cs typeface="Arial"/>
              </a:rPr>
              <a:t>t</a:t>
            </a:r>
            <a:r>
              <a:rPr sz="1600" dirty="0">
                <a:solidFill>
                  <a:prstClr val="black"/>
                </a:solidFill>
                <a:latin typeface="Arial"/>
                <a:cs typeface="Arial"/>
              </a:rPr>
              <a:t>ics</a:t>
            </a:r>
            <a:endParaRPr sz="1600">
              <a:solidFill>
                <a:prstClr val="black"/>
              </a:solidFill>
              <a:latin typeface="Arial"/>
              <a:cs typeface="Arial"/>
            </a:endParaRPr>
          </a:p>
        </p:txBody>
      </p:sp>
      <p:sp>
        <p:nvSpPr>
          <p:cNvPr id="62" name="object 62"/>
          <p:cNvSpPr txBox="1"/>
          <p:nvPr/>
        </p:nvSpPr>
        <p:spPr>
          <a:xfrm>
            <a:off x="2324866" y="378450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80144" defTabSz="1219170"/>
            <a:r>
              <a:rPr sz="1600" spc="-7" dirty="0">
                <a:solidFill>
                  <a:prstClr val="black"/>
                </a:solidFill>
                <a:latin typeface="Arial"/>
                <a:cs typeface="Arial"/>
              </a:rPr>
              <a:t>G</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eways</a:t>
            </a:r>
            <a:endParaRPr sz="1600">
              <a:solidFill>
                <a:prstClr val="black"/>
              </a:solidFill>
              <a:latin typeface="Arial"/>
              <a:cs typeface="Arial"/>
            </a:endParaRPr>
          </a:p>
        </p:txBody>
      </p:sp>
      <p:sp>
        <p:nvSpPr>
          <p:cNvPr id="63" name="object 63"/>
          <p:cNvSpPr txBox="1"/>
          <p:nvPr/>
        </p:nvSpPr>
        <p:spPr>
          <a:xfrm>
            <a:off x="2324866"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dirty="0">
                <a:solidFill>
                  <a:prstClr val="black"/>
                </a:solidFill>
                <a:latin typeface="Arial"/>
                <a:cs typeface="Arial"/>
              </a:rPr>
              <a:t>Cloud</a:t>
            </a:r>
            <a:endParaRPr sz="1600">
              <a:solidFill>
                <a:prstClr val="black"/>
              </a:solidFill>
              <a:latin typeface="Arial"/>
              <a:cs typeface="Arial"/>
            </a:endParaRPr>
          </a:p>
        </p:txBody>
      </p:sp>
      <p:sp>
        <p:nvSpPr>
          <p:cNvPr id="64" name="object 64"/>
          <p:cNvSpPr/>
          <p:nvPr/>
        </p:nvSpPr>
        <p:spPr>
          <a:xfrm>
            <a:off x="4210370" y="2473812"/>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5" name="object 65"/>
          <p:cNvSpPr/>
          <p:nvPr/>
        </p:nvSpPr>
        <p:spPr>
          <a:xfrm>
            <a:off x="4210370" y="2473812"/>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6" name="object 66"/>
          <p:cNvSpPr txBox="1"/>
          <p:nvPr/>
        </p:nvSpPr>
        <p:spPr>
          <a:xfrm>
            <a:off x="4210370" y="2473813"/>
            <a:ext cx="1677247" cy="246221"/>
          </a:xfrm>
          <a:prstGeom prst="rect">
            <a:avLst/>
          </a:prstGeom>
        </p:spPr>
        <p:txBody>
          <a:bodyPr vert="horz" wrap="square" lIns="0" tIns="0" rIns="0" bIns="0" rtlCol="0">
            <a:spAutoFit/>
          </a:bodyPr>
          <a:lstStyle/>
          <a:p>
            <a:pPr marL="544393" defTabSz="1219170"/>
            <a:r>
              <a:rPr sz="1600" spc="-7" dirty="0">
                <a:solidFill>
                  <a:prstClr val="black"/>
                </a:solidFill>
                <a:latin typeface="Arial"/>
                <a:cs typeface="Arial"/>
              </a:rPr>
              <a:t>SPOG</a:t>
            </a:r>
            <a:endParaRPr sz="1600">
              <a:solidFill>
                <a:prstClr val="black"/>
              </a:solidFill>
              <a:latin typeface="Arial"/>
              <a:cs typeface="Arial"/>
            </a:endParaRPr>
          </a:p>
        </p:txBody>
      </p:sp>
      <p:sp>
        <p:nvSpPr>
          <p:cNvPr id="67" name="object 67"/>
          <p:cNvSpPr txBox="1"/>
          <p:nvPr/>
        </p:nvSpPr>
        <p:spPr>
          <a:xfrm>
            <a:off x="8024607" y="4436870"/>
            <a:ext cx="1677247" cy="246221"/>
          </a:xfrm>
          <a:prstGeom prst="rect">
            <a:avLst/>
          </a:prstGeom>
          <a:solidFill>
            <a:srgbClr val="FFFFFF"/>
          </a:solidFill>
          <a:ln w="9524">
            <a:solidFill>
              <a:srgbClr val="595959"/>
            </a:solidFill>
          </a:ln>
        </p:spPr>
        <p:txBody>
          <a:bodyPr vert="horz" wrap="square" lIns="0" tIns="0" rIns="0" bIns="0" rtlCol="0">
            <a:spAutoFit/>
          </a:bodyPr>
          <a:lstStyle/>
          <a:p>
            <a:pPr marL="72812" defTabSz="1219170"/>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a:t>
            </a:r>
            <a:r>
              <a:rPr sz="1600" spc="-7" dirty="0">
                <a:solidFill>
                  <a:prstClr val="black"/>
                </a:solidFill>
                <a:latin typeface="Arial"/>
                <a:cs typeface="Arial"/>
              </a:rPr>
              <a:t> </a:t>
            </a:r>
            <a:r>
              <a:rPr sz="1600" spc="-67" dirty="0">
                <a:solidFill>
                  <a:prstClr val="black"/>
                </a:solidFill>
                <a:latin typeface="Arial"/>
                <a:cs typeface="Arial"/>
              </a:rPr>
              <a:t>W</a:t>
            </a:r>
            <a:r>
              <a:rPr sz="1600" dirty="0">
                <a:solidFill>
                  <a:prstClr val="black"/>
                </a:solidFill>
                <a:latin typeface="Arial"/>
                <a:cs typeface="Arial"/>
              </a:rPr>
              <a:t>arehouse</a:t>
            </a:r>
            <a:endParaRPr sz="1600">
              <a:solidFill>
                <a:prstClr val="black"/>
              </a:solidFill>
              <a:latin typeface="Arial"/>
              <a:cs typeface="Arial"/>
            </a:endParaRPr>
          </a:p>
        </p:txBody>
      </p:sp>
      <p:sp>
        <p:nvSpPr>
          <p:cNvPr id="68" name="object 68"/>
          <p:cNvSpPr/>
          <p:nvPr/>
        </p:nvSpPr>
        <p:spPr>
          <a:xfrm>
            <a:off x="6104519"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9" name="object 69"/>
          <p:cNvSpPr/>
          <p:nvPr/>
        </p:nvSpPr>
        <p:spPr>
          <a:xfrm>
            <a:off x="6104519"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0" name="object 70"/>
          <p:cNvSpPr txBox="1"/>
          <p:nvPr/>
        </p:nvSpPr>
        <p:spPr>
          <a:xfrm>
            <a:off x="6104519" y="1819947"/>
            <a:ext cx="1677247" cy="246221"/>
          </a:xfrm>
          <a:prstGeom prst="rect">
            <a:avLst/>
          </a:prstGeom>
        </p:spPr>
        <p:txBody>
          <a:bodyPr vert="horz" wrap="square" lIns="0" tIns="0" rIns="0" bIns="0" rtlCol="0">
            <a:spAutoFit/>
          </a:bodyPr>
          <a:lstStyle/>
          <a:p>
            <a:pPr marL="233674" defTabSz="1219170"/>
            <a:r>
              <a:rPr sz="1600" spc="-7" dirty="0">
                <a:solidFill>
                  <a:prstClr val="black"/>
                </a:solidFill>
                <a:latin typeface="Arial"/>
                <a:cs typeface="Arial"/>
              </a:rPr>
              <a:t>E</a:t>
            </a:r>
            <a:r>
              <a:rPr sz="1600" dirty="0">
                <a:solidFill>
                  <a:prstClr val="black"/>
                </a:solidFill>
                <a:latin typeface="Arial"/>
                <a:cs typeface="Arial"/>
              </a:rPr>
              <a:t>nergy</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71" name="object 71"/>
          <p:cNvSpPr txBox="1"/>
          <p:nvPr/>
        </p:nvSpPr>
        <p:spPr>
          <a:xfrm>
            <a:off x="8024607" y="3130576"/>
            <a:ext cx="1677247" cy="487313"/>
          </a:xfrm>
          <a:prstGeom prst="rect">
            <a:avLst/>
          </a:prstGeom>
          <a:solidFill>
            <a:srgbClr val="FFFFFF"/>
          </a:solidFill>
          <a:ln w="9524">
            <a:solidFill>
              <a:srgbClr val="595959"/>
            </a:solidFill>
          </a:ln>
        </p:spPr>
        <p:txBody>
          <a:bodyPr vert="horz" wrap="square" lIns="0" tIns="0" rIns="0" bIns="0" rtlCol="0">
            <a:spAutoFit/>
          </a:bodyPr>
          <a:lstStyle/>
          <a:p>
            <a:pPr marL="284473" defTabSz="1219170">
              <a:lnSpc>
                <a:spcPts val="1907"/>
              </a:lnSpc>
            </a:pPr>
            <a:r>
              <a:rPr sz="1600" spc="-7" dirty="0">
                <a:solidFill>
                  <a:prstClr val="black"/>
                </a:solidFill>
                <a:latin typeface="Arial"/>
                <a:cs typeface="Arial"/>
              </a:rPr>
              <a:t>F</a:t>
            </a:r>
            <a:r>
              <a:rPr sz="1600" dirty="0">
                <a:solidFill>
                  <a:prstClr val="black"/>
                </a:solidFill>
                <a:latin typeface="Arial"/>
                <a:cs typeface="Arial"/>
              </a:rPr>
              <a:t>M</a:t>
            </a:r>
            <a:r>
              <a:rPr sz="1600" spc="-7" dirty="0">
                <a:solidFill>
                  <a:prstClr val="black"/>
                </a:solidFill>
                <a:latin typeface="Arial"/>
                <a:cs typeface="Arial"/>
              </a:rPr>
              <a:t> </a:t>
            </a:r>
            <a:r>
              <a:rPr sz="1600" dirty="0">
                <a:solidFill>
                  <a:prstClr val="black"/>
                </a:solidFill>
                <a:latin typeface="Arial"/>
                <a:cs typeface="Arial"/>
              </a:rPr>
              <a:t>&amp;</a:t>
            </a:r>
            <a:r>
              <a:rPr sz="1600" spc="-7" dirty="0">
                <a:solidFill>
                  <a:prstClr val="black"/>
                </a:solidFill>
                <a:latin typeface="Arial"/>
                <a:cs typeface="Arial"/>
              </a:rPr>
              <a:t> IW</a:t>
            </a:r>
            <a:r>
              <a:rPr sz="1600" dirty="0">
                <a:solidFill>
                  <a:prstClr val="black"/>
                </a:solidFill>
                <a:latin typeface="Arial"/>
                <a:cs typeface="Arial"/>
              </a:rPr>
              <a:t>MS</a:t>
            </a:r>
            <a:endParaRPr sz="1600">
              <a:solidFill>
                <a:prstClr val="black"/>
              </a:solidFill>
              <a:latin typeface="Arial"/>
              <a:cs typeface="Arial"/>
            </a:endParaRPr>
          </a:p>
          <a:p>
            <a:pPr marL="283626" defTabSz="1219170">
              <a:lnSpc>
                <a:spcPts val="1913"/>
              </a:lnSpc>
            </a:pPr>
            <a:r>
              <a:rPr sz="1600" spc="-7" dirty="0">
                <a:solidFill>
                  <a:prstClr val="black"/>
                </a:solidFill>
                <a:latin typeface="Arial"/>
                <a:cs typeface="Arial"/>
              </a:rPr>
              <a:t>A</a:t>
            </a:r>
            <a:r>
              <a:rPr sz="1600" dirty="0">
                <a:solidFill>
                  <a:prstClr val="black"/>
                </a:solidFill>
                <a:latin typeface="Arial"/>
                <a:cs typeface="Arial"/>
              </a:rPr>
              <a:t>pplica</a:t>
            </a:r>
            <a:r>
              <a:rPr sz="1600" spc="-7" dirty="0">
                <a:solidFill>
                  <a:prstClr val="black"/>
                </a:solidFill>
                <a:latin typeface="Arial"/>
                <a:cs typeface="Arial"/>
              </a:rPr>
              <a:t>t</a:t>
            </a:r>
            <a:r>
              <a:rPr sz="1600" dirty="0">
                <a:solidFill>
                  <a:prstClr val="black"/>
                </a:solidFill>
                <a:latin typeface="Arial"/>
                <a:cs typeface="Arial"/>
              </a:rPr>
              <a:t>ions</a:t>
            </a:r>
            <a:endParaRPr sz="1600">
              <a:solidFill>
                <a:prstClr val="black"/>
              </a:solidFill>
              <a:latin typeface="Arial"/>
              <a:cs typeface="Arial"/>
            </a:endParaRPr>
          </a:p>
        </p:txBody>
      </p:sp>
      <p:sp>
        <p:nvSpPr>
          <p:cNvPr id="72" name="object 72"/>
          <p:cNvSpPr/>
          <p:nvPr/>
        </p:nvSpPr>
        <p:spPr>
          <a:xfrm>
            <a:off x="2324867" y="2474799"/>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3" name="object 73"/>
          <p:cNvSpPr/>
          <p:nvPr/>
        </p:nvSpPr>
        <p:spPr>
          <a:xfrm>
            <a:off x="2324866" y="247479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4" name="object 74"/>
          <p:cNvSpPr txBox="1"/>
          <p:nvPr/>
        </p:nvSpPr>
        <p:spPr>
          <a:xfrm>
            <a:off x="2324866" y="2474798"/>
            <a:ext cx="1677247" cy="246221"/>
          </a:xfrm>
          <a:prstGeom prst="rect">
            <a:avLst/>
          </a:prstGeom>
        </p:spPr>
        <p:txBody>
          <a:bodyPr vert="horz" wrap="square" lIns="0" tIns="0" rIns="0" bIns="0" rtlCol="0">
            <a:spAutoFit/>
          </a:bodyPr>
          <a:lstStyle/>
          <a:p>
            <a:pPr marL="228594" defTabSz="1219170"/>
            <a:r>
              <a:rPr sz="1600" spc="-7" dirty="0">
                <a:solidFill>
                  <a:prstClr val="black"/>
                </a:solidFill>
                <a:latin typeface="Arial"/>
                <a:cs typeface="Arial"/>
              </a:rPr>
              <a:t>S</a:t>
            </a:r>
            <a:r>
              <a:rPr sz="1600" dirty="0">
                <a:solidFill>
                  <a:prstClr val="black"/>
                </a:solidFill>
                <a:latin typeface="Arial"/>
                <a:cs typeface="Arial"/>
              </a:rPr>
              <a:t>rv</a:t>
            </a:r>
            <a:r>
              <a:rPr sz="1600" spc="-7" dirty="0">
                <a:solidFill>
                  <a:prstClr val="black"/>
                </a:solidFill>
                <a:latin typeface="Arial"/>
                <a:cs typeface="Arial"/>
              </a:rPr>
              <a:t> P</a:t>
            </a:r>
            <a:r>
              <a:rPr sz="1600" dirty="0">
                <a:solidFill>
                  <a:prstClr val="black"/>
                </a:solidFill>
                <a:latin typeface="Arial"/>
                <a:cs typeface="Arial"/>
              </a:rPr>
              <a:t>roviders</a:t>
            </a:r>
            <a:endParaRPr sz="1600">
              <a:solidFill>
                <a:prstClr val="black"/>
              </a:solidFill>
              <a:latin typeface="Arial"/>
              <a:cs typeface="Arial"/>
            </a:endParaRPr>
          </a:p>
        </p:txBody>
      </p:sp>
      <p:sp>
        <p:nvSpPr>
          <p:cNvPr id="75" name="object 75"/>
          <p:cNvSpPr/>
          <p:nvPr/>
        </p:nvSpPr>
        <p:spPr>
          <a:xfrm>
            <a:off x="2324867"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6" name="object 76"/>
          <p:cNvSpPr/>
          <p:nvPr/>
        </p:nvSpPr>
        <p:spPr>
          <a:xfrm>
            <a:off x="2324866"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7" name="object 77"/>
          <p:cNvSpPr txBox="1"/>
          <p:nvPr/>
        </p:nvSpPr>
        <p:spPr>
          <a:xfrm>
            <a:off x="2324866" y="1168067"/>
            <a:ext cx="1677247" cy="246221"/>
          </a:xfrm>
          <a:prstGeom prst="rect">
            <a:avLst/>
          </a:prstGeom>
        </p:spPr>
        <p:txBody>
          <a:bodyPr vert="horz" wrap="square" lIns="0" tIns="0" rIns="0" bIns="0" rtlCol="0">
            <a:spAutoFit/>
          </a:bodyPr>
          <a:lstStyle/>
          <a:p>
            <a:pPr algn="ctr" defTabSz="1219170"/>
            <a:r>
              <a:rPr sz="1600" spc="-7" dirty="0">
                <a:solidFill>
                  <a:prstClr val="black"/>
                </a:solidFill>
                <a:latin typeface="Arial"/>
                <a:cs typeface="Arial"/>
              </a:rPr>
              <a:t>P</a:t>
            </a:r>
            <a:r>
              <a:rPr sz="1600" dirty="0">
                <a:solidFill>
                  <a:prstClr val="black"/>
                </a:solidFill>
                <a:latin typeface="Arial"/>
                <a:cs typeface="Arial"/>
              </a:rPr>
              <a:t>ro</a:t>
            </a:r>
            <a:r>
              <a:rPr sz="1600" spc="-7" dirty="0">
                <a:solidFill>
                  <a:prstClr val="black"/>
                </a:solidFill>
                <a:latin typeface="Arial"/>
                <a:cs typeface="Arial"/>
              </a:rPr>
              <a:t>f</a:t>
            </a:r>
            <a:r>
              <a:rPr sz="1600" dirty="0">
                <a:solidFill>
                  <a:prstClr val="black"/>
                </a:solidFill>
                <a:latin typeface="Arial"/>
                <a:cs typeface="Arial"/>
              </a:rPr>
              <a:t>it</a:t>
            </a:r>
            <a:endParaRPr sz="1600">
              <a:solidFill>
                <a:prstClr val="black"/>
              </a:solidFill>
              <a:latin typeface="Arial"/>
              <a:cs typeface="Arial"/>
            </a:endParaRPr>
          </a:p>
        </p:txBody>
      </p:sp>
      <p:sp>
        <p:nvSpPr>
          <p:cNvPr id="78" name="object 78"/>
          <p:cNvSpPr/>
          <p:nvPr/>
        </p:nvSpPr>
        <p:spPr>
          <a:xfrm>
            <a:off x="2324867" y="5749067"/>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9" name="object 79"/>
          <p:cNvSpPr/>
          <p:nvPr/>
        </p:nvSpPr>
        <p:spPr>
          <a:xfrm>
            <a:off x="2324866" y="5749065"/>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0" name="object 80"/>
          <p:cNvSpPr/>
          <p:nvPr/>
        </p:nvSpPr>
        <p:spPr>
          <a:xfrm>
            <a:off x="4216853" y="5749067"/>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1" name="object 81"/>
          <p:cNvSpPr/>
          <p:nvPr/>
        </p:nvSpPr>
        <p:spPr>
          <a:xfrm>
            <a:off x="4216853" y="5749065"/>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2" name="object 82"/>
          <p:cNvSpPr/>
          <p:nvPr/>
        </p:nvSpPr>
        <p:spPr>
          <a:xfrm>
            <a:off x="6108837" y="5749067"/>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3" name="object 83"/>
          <p:cNvSpPr/>
          <p:nvPr/>
        </p:nvSpPr>
        <p:spPr>
          <a:xfrm>
            <a:off x="6108837" y="5749065"/>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4" name="object 84"/>
          <p:cNvSpPr/>
          <p:nvPr/>
        </p:nvSpPr>
        <p:spPr>
          <a:xfrm>
            <a:off x="4210370"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5" name="object 85"/>
          <p:cNvSpPr/>
          <p:nvPr/>
        </p:nvSpPr>
        <p:spPr>
          <a:xfrm>
            <a:off x="4210370"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6" name="object 86"/>
          <p:cNvSpPr txBox="1"/>
          <p:nvPr/>
        </p:nvSpPr>
        <p:spPr>
          <a:xfrm>
            <a:off x="4210370" y="1168067"/>
            <a:ext cx="1677247" cy="487313"/>
          </a:xfrm>
          <a:prstGeom prst="rect">
            <a:avLst/>
          </a:prstGeom>
        </p:spPr>
        <p:txBody>
          <a:bodyPr vert="horz" wrap="square" lIns="0" tIns="0" rIns="0" bIns="0" rtlCol="0">
            <a:spAutoFit/>
          </a:bodyPr>
          <a:lstStyle/>
          <a:p>
            <a:pPr marL="436869" marR="427556" indent="106677" defTabSz="1219170">
              <a:lnSpc>
                <a:spcPts val="1907"/>
              </a:lnSpc>
            </a:pPr>
            <a:r>
              <a:rPr sz="1600" dirty="0">
                <a:solidFill>
                  <a:prstClr val="black"/>
                </a:solidFill>
                <a:latin typeface="Arial"/>
                <a:cs typeface="Arial"/>
              </a:rPr>
              <a:t>Happy </a:t>
            </a:r>
            <a:r>
              <a:rPr sz="1600" spc="-7" dirty="0">
                <a:solidFill>
                  <a:prstClr val="black"/>
                </a:solidFill>
                <a:latin typeface="Arial"/>
                <a:cs typeface="Arial"/>
              </a:rPr>
              <a:t>St</a:t>
            </a:r>
            <a:r>
              <a:rPr sz="1600" dirty="0">
                <a:solidFill>
                  <a:prstClr val="black"/>
                </a:solidFill>
                <a:latin typeface="Arial"/>
                <a:cs typeface="Arial"/>
              </a:rPr>
              <a:t>uden</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87" name="object 87"/>
          <p:cNvSpPr txBox="1"/>
          <p:nvPr/>
        </p:nvSpPr>
        <p:spPr>
          <a:xfrm>
            <a:off x="4210370"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marL="227748" defTabSz="1219170"/>
            <a:r>
              <a:rPr sz="1600" spc="-7" dirty="0">
                <a:solidFill>
                  <a:prstClr val="black"/>
                </a:solidFill>
                <a:latin typeface="Arial"/>
                <a:cs typeface="Arial"/>
              </a:rPr>
              <a:t>E</a:t>
            </a:r>
            <a:r>
              <a:rPr sz="1600" dirty="0">
                <a:solidFill>
                  <a:prstClr val="black"/>
                </a:solidFill>
                <a:latin typeface="Arial"/>
                <a:cs typeface="Arial"/>
              </a:rPr>
              <a:t>nergy</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88" name="object 88"/>
          <p:cNvSpPr/>
          <p:nvPr/>
        </p:nvSpPr>
        <p:spPr>
          <a:xfrm>
            <a:off x="6104519"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9" name="object 89"/>
          <p:cNvSpPr/>
          <p:nvPr/>
        </p:nvSpPr>
        <p:spPr>
          <a:xfrm>
            <a:off x="6104519"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0" name="object 90"/>
          <p:cNvSpPr txBox="1"/>
          <p:nvPr/>
        </p:nvSpPr>
        <p:spPr>
          <a:xfrm>
            <a:off x="6104519" y="1168067"/>
            <a:ext cx="1677247" cy="246221"/>
          </a:xfrm>
          <a:prstGeom prst="rect">
            <a:avLst/>
          </a:prstGeom>
        </p:spPr>
        <p:txBody>
          <a:bodyPr vert="horz" wrap="square" lIns="0" tIns="0" rIns="0" bIns="0" rtlCol="0">
            <a:spAutoFit/>
          </a:bodyPr>
          <a:lstStyle/>
          <a:p>
            <a:pPr marL="273465" defTabSz="1219170"/>
            <a:r>
              <a:rPr sz="1600" spc="-180" dirty="0">
                <a:solidFill>
                  <a:prstClr val="black"/>
                </a:solidFill>
                <a:latin typeface="Arial"/>
                <a:cs typeface="Arial"/>
              </a:rPr>
              <a:t>T</a:t>
            </a:r>
            <a:r>
              <a:rPr sz="1600" dirty="0">
                <a:solidFill>
                  <a:prstClr val="black"/>
                </a:solidFill>
                <a:latin typeface="Arial"/>
                <a:cs typeface="Arial"/>
              </a:rPr>
              <a:t>ennant</a:t>
            </a:r>
            <a:r>
              <a:rPr sz="1600" spc="-7" dirty="0">
                <a:solidFill>
                  <a:prstClr val="black"/>
                </a:solidFill>
                <a:latin typeface="Arial"/>
                <a:cs typeface="Arial"/>
              </a:rPr>
              <a:t> E</a:t>
            </a:r>
            <a:r>
              <a:rPr sz="1600" dirty="0">
                <a:solidFill>
                  <a:prstClr val="black"/>
                </a:solidFill>
                <a:latin typeface="Arial"/>
                <a:cs typeface="Arial"/>
              </a:rPr>
              <a:t>xp</a:t>
            </a:r>
            <a:endParaRPr sz="1600">
              <a:solidFill>
                <a:prstClr val="black"/>
              </a:solidFill>
              <a:latin typeface="Arial"/>
              <a:cs typeface="Arial"/>
            </a:endParaRPr>
          </a:p>
        </p:txBody>
      </p:sp>
      <p:sp>
        <p:nvSpPr>
          <p:cNvPr id="91" name="object 91"/>
          <p:cNvSpPr txBox="1"/>
          <p:nvPr/>
        </p:nvSpPr>
        <p:spPr>
          <a:xfrm>
            <a:off x="6104519"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452955" defTabSz="1219170"/>
            <a:r>
              <a:rPr sz="1600" spc="-7" dirty="0">
                <a:solidFill>
                  <a:prstClr val="black"/>
                </a:solidFill>
                <a:latin typeface="Arial"/>
                <a:cs typeface="Arial"/>
              </a:rPr>
              <a:t>I</a:t>
            </a:r>
            <a:r>
              <a:rPr sz="1600" dirty="0">
                <a:solidFill>
                  <a:prstClr val="black"/>
                </a:solidFill>
                <a:latin typeface="Arial"/>
                <a:cs typeface="Arial"/>
              </a:rPr>
              <a:t>o</a:t>
            </a:r>
            <a:r>
              <a:rPr sz="1600" spc="-7" dirty="0">
                <a:solidFill>
                  <a:prstClr val="black"/>
                </a:solidFill>
                <a:latin typeface="Arial"/>
                <a:cs typeface="Arial"/>
              </a:rPr>
              <a:t>T/BA</a:t>
            </a:r>
            <a:r>
              <a:rPr sz="1600" dirty="0">
                <a:solidFill>
                  <a:prstClr val="black"/>
                </a:solidFill>
                <a:latin typeface="Arial"/>
                <a:cs typeface="Arial"/>
              </a:rPr>
              <a:t>S</a:t>
            </a:r>
            <a:endParaRPr sz="1600">
              <a:solidFill>
                <a:prstClr val="black"/>
              </a:solidFill>
              <a:latin typeface="Arial"/>
              <a:cs typeface="Arial"/>
            </a:endParaRPr>
          </a:p>
        </p:txBody>
      </p:sp>
      <p:sp>
        <p:nvSpPr>
          <p:cNvPr id="92" name="object 92"/>
          <p:cNvSpPr/>
          <p:nvPr/>
        </p:nvSpPr>
        <p:spPr>
          <a:xfrm>
            <a:off x="4210370"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3" name="object 93"/>
          <p:cNvSpPr/>
          <p:nvPr/>
        </p:nvSpPr>
        <p:spPr>
          <a:xfrm>
            <a:off x="4210370"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4" name="object 94"/>
          <p:cNvSpPr txBox="1"/>
          <p:nvPr/>
        </p:nvSpPr>
        <p:spPr>
          <a:xfrm>
            <a:off x="4210370" y="1819947"/>
            <a:ext cx="1677247" cy="246221"/>
          </a:xfrm>
          <a:prstGeom prst="rect">
            <a:avLst/>
          </a:prstGeom>
        </p:spPr>
        <p:txBody>
          <a:bodyPr vert="horz" wrap="square" lIns="0" tIns="0" rIns="0" bIns="0" rtlCol="0">
            <a:spAutoFit/>
          </a:bodyPr>
          <a:lstStyle/>
          <a:p>
            <a:pPr marL="171869" defTabSz="1219170"/>
            <a:r>
              <a:rPr sz="1600" spc="-7" dirty="0">
                <a:solidFill>
                  <a:prstClr val="black"/>
                </a:solidFill>
                <a:latin typeface="Arial"/>
                <a:cs typeface="Arial"/>
              </a:rPr>
              <a:t>P</a:t>
            </a:r>
            <a:r>
              <a:rPr sz="1600" dirty="0">
                <a:solidFill>
                  <a:prstClr val="black"/>
                </a:solidFill>
                <a:latin typeface="Arial"/>
                <a:cs typeface="Arial"/>
              </a:rPr>
              <a:t>roper</a:t>
            </a:r>
            <a:r>
              <a:rPr sz="1600" spc="-7" dirty="0">
                <a:solidFill>
                  <a:prstClr val="black"/>
                </a:solidFill>
                <a:latin typeface="Arial"/>
                <a:cs typeface="Arial"/>
              </a:rPr>
              <a:t>t</a:t>
            </a:r>
            <a:r>
              <a:rPr sz="1600" dirty="0">
                <a:solidFill>
                  <a:prstClr val="black"/>
                </a:solidFill>
                <a:latin typeface="Arial"/>
                <a:cs typeface="Arial"/>
              </a:rPr>
              <a:t>y</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95" name="object 95"/>
          <p:cNvSpPr/>
          <p:nvPr/>
        </p:nvSpPr>
        <p:spPr>
          <a:xfrm>
            <a:off x="6104519" y="2473812"/>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6" name="object 96"/>
          <p:cNvSpPr/>
          <p:nvPr/>
        </p:nvSpPr>
        <p:spPr>
          <a:xfrm>
            <a:off x="6104519" y="2473812"/>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7" name="object 97"/>
          <p:cNvSpPr txBox="1"/>
          <p:nvPr/>
        </p:nvSpPr>
        <p:spPr>
          <a:xfrm>
            <a:off x="6104519" y="2473813"/>
            <a:ext cx="1677247" cy="246221"/>
          </a:xfrm>
          <a:prstGeom prst="rect">
            <a:avLst/>
          </a:prstGeom>
        </p:spPr>
        <p:txBody>
          <a:bodyPr vert="horz" wrap="square" lIns="0" tIns="0" rIns="0" bIns="0" rtlCol="0">
            <a:spAutoFit/>
          </a:bodyPr>
          <a:lstStyle/>
          <a:p>
            <a:pPr marL="313259" defTabSz="1219170"/>
            <a:r>
              <a:rPr sz="1600" dirty="0">
                <a:solidFill>
                  <a:prstClr val="black"/>
                </a:solidFill>
                <a:latin typeface="Arial"/>
                <a:cs typeface="Arial"/>
              </a:rPr>
              <a:t>M</a:t>
            </a:r>
            <a:r>
              <a:rPr sz="1600" spc="-7" dirty="0">
                <a:solidFill>
                  <a:prstClr val="black"/>
                </a:solidFill>
                <a:latin typeface="Arial"/>
                <a:cs typeface="Arial"/>
              </a:rPr>
              <a:t>S</a:t>
            </a:r>
            <a:r>
              <a:rPr sz="1600" dirty="0">
                <a:solidFill>
                  <a:prstClr val="black"/>
                </a:solidFill>
                <a:latin typeface="Arial"/>
                <a:cs typeface="Arial"/>
              </a:rPr>
              <a:t>I</a:t>
            </a:r>
            <a:r>
              <a:rPr sz="1600" spc="-7" dirty="0">
                <a:solidFill>
                  <a:prstClr val="black"/>
                </a:solidFill>
                <a:latin typeface="Arial"/>
                <a:cs typeface="Arial"/>
              </a:rPr>
              <a:t> </a:t>
            </a:r>
            <a:r>
              <a:rPr sz="1600" dirty="0">
                <a:solidFill>
                  <a:prstClr val="black"/>
                </a:solidFill>
                <a:latin typeface="Arial"/>
                <a:cs typeface="Arial"/>
              </a:rPr>
              <a:t>&amp;</a:t>
            </a:r>
            <a:r>
              <a:rPr sz="1600" spc="-7" dirty="0">
                <a:solidFill>
                  <a:prstClr val="black"/>
                </a:solidFill>
                <a:latin typeface="Arial"/>
                <a:cs typeface="Arial"/>
              </a:rPr>
              <a:t> </a:t>
            </a:r>
            <a:r>
              <a:rPr sz="1600" dirty="0">
                <a:solidFill>
                  <a:prstClr val="black"/>
                </a:solidFill>
                <a:latin typeface="Arial"/>
                <a:cs typeface="Arial"/>
              </a:rPr>
              <a:t>M</a:t>
            </a:r>
            <a:r>
              <a:rPr sz="1600" spc="-7" dirty="0">
                <a:solidFill>
                  <a:prstClr val="black"/>
                </a:solidFill>
                <a:latin typeface="Arial"/>
                <a:cs typeface="Arial"/>
              </a:rPr>
              <a:t>S</a:t>
            </a:r>
            <a:r>
              <a:rPr sz="1600" dirty="0">
                <a:solidFill>
                  <a:prstClr val="black"/>
                </a:solidFill>
                <a:latin typeface="Arial"/>
                <a:cs typeface="Arial"/>
              </a:rPr>
              <a:t>P</a:t>
            </a:r>
            <a:endParaRPr sz="1600">
              <a:solidFill>
                <a:prstClr val="black"/>
              </a:solidFill>
              <a:latin typeface="Arial"/>
              <a:cs typeface="Arial"/>
            </a:endParaRPr>
          </a:p>
        </p:txBody>
      </p:sp>
      <p:sp>
        <p:nvSpPr>
          <p:cNvPr id="98" name="object 98"/>
          <p:cNvSpPr/>
          <p:nvPr/>
        </p:nvSpPr>
        <p:spPr>
          <a:xfrm>
            <a:off x="8020274" y="2473812"/>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9" name="object 99"/>
          <p:cNvSpPr/>
          <p:nvPr/>
        </p:nvSpPr>
        <p:spPr>
          <a:xfrm>
            <a:off x="8020273" y="2473812"/>
            <a:ext cx="1677247" cy="536787"/>
          </a:xfrm>
          <a:custGeom>
            <a:avLst/>
            <a:gdLst/>
            <a:ahLst/>
            <a:cxnLst/>
            <a:rect l="l" t="t" r="r" b="b"/>
            <a:pathLst>
              <a:path w="1257934" h="402589">
                <a:moveTo>
                  <a:pt x="0" y="0"/>
                </a:moveTo>
                <a:lnTo>
                  <a:pt x="1257600" y="0"/>
                </a:lnTo>
                <a:lnTo>
                  <a:pt x="1257600"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0" name="object 100"/>
          <p:cNvSpPr txBox="1"/>
          <p:nvPr/>
        </p:nvSpPr>
        <p:spPr>
          <a:xfrm>
            <a:off x="8020273" y="2473813"/>
            <a:ext cx="1677247" cy="246221"/>
          </a:xfrm>
          <a:prstGeom prst="rect">
            <a:avLst/>
          </a:prstGeom>
        </p:spPr>
        <p:txBody>
          <a:bodyPr vert="horz" wrap="square" lIns="0" tIns="0" rIns="0" bIns="0" rtlCol="0">
            <a:spAutoFit/>
          </a:bodyPr>
          <a:lstStyle/>
          <a:p>
            <a:pPr marL="301406" defTabSz="1219170"/>
            <a:r>
              <a:rPr sz="1600" dirty="0">
                <a:solidFill>
                  <a:prstClr val="black"/>
                </a:solidFill>
                <a:latin typeface="Arial"/>
                <a:cs typeface="Arial"/>
              </a:rPr>
              <a:t>Consul</a:t>
            </a:r>
            <a:r>
              <a:rPr sz="1600" spc="-7" dirty="0">
                <a:solidFill>
                  <a:prstClr val="black"/>
                </a:solidFill>
                <a:latin typeface="Arial"/>
                <a:cs typeface="Arial"/>
              </a:rPr>
              <a:t>t</a:t>
            </a:r>
            <a:r>
              <a:rPr sz="1600" dirty="0">
                <a:solidFill>
                  <a:prstClr val="black"/>
                </a:solidFill>
                <a:latin typeface="Arial"/>
                <a:cs typeface="Arial"/>
              </a:rPr>
              <a:t>an</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101" name="object 101"/>
          <p:cNvSpPr txBox="1"/>
          <p:nvPr/>
        </p:nvSpPr>
        <p:spPr>
          <a:xfrm>
            <a:off x="802027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57572" defTabSz="1219170"/>
            <a:r>
              <a:rPr sz="1600" dirty="0">
                <a:solidFill>
                  <a:prstClr val="black"/>
                </a:solidFill>
                <a:latin typeface="Arial"/>
                <a:cs typeface="Arial"/>
              </a:rPr>
              <a:t>Ligh</a:t>
            </a:r>
            <a:r>
              <a:rPr sz="1600" spc="-7" dirty="0">
                <a:solidFill>
                  <a:prstClr val="black"/>
                </a:solidFill>
                <a:latin typeface="Arial"/>
                <a:cs typeface="Arial"/>
              </a:rPr>
              <a:t>t</a:t>
            </a:r>
            <a:r>
              <a:rPr sz="1600" dirty="0">
                <a:solidFill>
                  <a:prstClr val="black"/>
                </a:solidFill>
                <a:latin typeface="Arial"/>
                <a:cs typeface="Arial"/>
              </a:rPr>
              <a:t>ing</a:t>
            </a:r>
            <a:r>
              <a:rPr sz="1600" spc="-7" dirty="0">
                <a:solidFill>
                  <a:prstClr val="black"/>
                </a:solidFill>
                <a:latin typeface="Arial"/>
                <a:cs typeface="Arial"/>
              </a:rPr>
              <a:t> 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102" name="object 102"/>
          <p:cNvSpPr txBox="1"/>
          <p:nvPr/>
        </p:nvSpPr>
        <p:spPr>
          <a:xfrm>
            <a:off x="421470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58419" defTabSz="1219170"/>
            <a:r>
              <a:rPr sz="1600" spc="-7" dirty="0">
                <a:solidFill>
                  <a:prstClr val="black"/>
                </a:solidFill>
                <a:latin typeface="Arial"/>
                <a:cs typeface="Arial"/>
              </a:rPr>
              <a:t>P</a:t>
            </a:r>
            <a:r>
              <a:rPr sz="1600" dirty="0">
                <a:solidFill>
                  <a:prstClr val="black"/>
                </a:solidFill>
                <a:latin typeface="Arial"/>
                <a:cs typeface="Arial"/>
              </a:rPr>
              <a:t>hysical</a:t>
            </a:r>
            <a:r>
              <a:rPr sz="1600" spc="-7" dirty="0">
                <a:solidFill>
                  <a:prstClr val="black"/>
                </a:solidFill>
                <a:latin typeface="Arial"/>
                <a:cs typeface="Arial"/>
              </a:rPr>
              <a:t> S</a:t>
            </a:r>
            <a:r>
              <a:rPr sz="1600" dirty="0">
                <a:solidFill>
                  <a:prstClr val="black"/>
                </a:solidFill>
                <a:latin typeface="Arial"/>
                <a:cs typeface="Arial"/>
              </a:rPr>
              <a:t>ecuri</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103" name="object 103"/>
          <p:cNvSpPr txBox="1"/>
          <p:nvPr/>
        </p:nvSpPr>
        <p:spPr>
          <a:xfrm>
            <a:off x="4214703"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210815" defTabSz="1219170"/>
            <a:r>
              <a:rPr sz="1600" dirty="0">
                <a:solidFill>
                  <a:prstClr val="black"/>
                </a:solidFill>
                <a:latin typeface="Arial"/>
                <a:cs typeface="Arial"/>
              </a:rPr>
              <a:t>Cybersecuri</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104" name="object 104"/>
          <p:cNvSpPr/>
          <p:nvPr/>
        </p:nvSpPr>
        <p:spPr>
          <a:xfrm>
            <a:off x="7998669" y="1819948"/>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5" name="object 105"/>
          <p:cNvSpPr/>
          <p:nvPr/>
        </p:nvSpPr>
        <p:spPr>
          <a:xfrm>
            <a:off x="7998670" y="1819947"/>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6" name="object 106"/>
          <p:cNvSpPr txBox="1"/>
          <p:nvPr/>
        </p:nvSpPr>
        <p:spPr>
          <a:xfrm>
            <a:off x="7998670" y="1819947"/>
            <a:ext cx="1677247" cy="246221"/>
          </a:xfrm>
          <a:prstGeom prst="rect">
            <a:avLst/>
          </a:prstGeom>
        </p:spPr>
        <p:txBody>
          <a:bodyPr vert="horz" wrap="square" lIns="0" tIns="0" rIns="0" bIns="0" rtlCol="0">
            <a:spAutoFit/>
          </a:bodyPr>
          <a:lstStyle/>
          <a:p>
            <a:pPr marL="256534" defTabSz="1219170"/>
            <a:r>
              <a:rPr sz="1600" dirty="0">
                <a:solidFill>
                  <a:prstClr val="black"/>
                </a:solidFill>
                <a:latin typeface="Arial"/>
                <a:cs typeface="Arial"/>
              </a:rPr>
              <a:t>Main</a:t>
            </a:r>
            <a:r>
              <a:rPr sz="1600" spc="-7" dirty="0">
                <a:solidFill>
                  <a:prstClr val="black"/>
                </a:solidFill>
                <a:latin typeface="Arial"/>
                <a:cs typeface="Arial"/>
              </a:rPr>
              <a:t>t</a:t>
            </a:r>
            <a:r>
              <a:rPr sz="1600" dirty="0">
                <a:solidFill>
                  <a:prstClr val="black"/>
                </a:solidFill>
                <a:latin typeface="Arial"/>
                <a:cs typeface="Arial"/>
              </a:rPr>
              <a:t>enance</a:t>
            </a:r>
            <a:endParaRPr sz="1600">
              <a:solidFill>
                <a:prstClr val="black"/>
              </a:solidFill>
              <a:latin typeface="Arial"/>
              <a:cs typeface="Arial"/>
            </a:endParaRPr>
          </a:p>
        </p:txBody>
      </p:sp>
      <p:sp>
        <p:nvSpPr>
          <p:cNvPr id="107" name="object 107"/>
          <p:cNvSpPr/>
          <p:nvPr/>
        </p:nvSpPr>
        <p:spPr>
          <a:xfrm>
            <a:off x="8024595" y="1168067"/>
            <a:ext cx="1677247" cy="536787"/>
          </a:xfrm>
          <a:custGeom>
            <a:avLst/>
            <a:gdLst/>
            <a:ahLst/>
            <a:cxnLst/>
            <a:rect l="l" t="t" r="r" b="b"/>
            <a:pathLst>
              <a:path w="1257934"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8" name="object 108"/>
          <p:cNvSpPr/>
          <p:nvPr/>
        </p:nvSpPr>
        <p:spPr>
          <a:xfrm>
            <a:off x="8024597" y="1168067"/>
            <a:ext cx="1677247" cy="536787"/>
          </a:xfrm>
          <a:custGeom>
            <a:avLst/>
            <a:gdLst/>
            <a:ahLst/>
            <a:cxnLst/>
            <a:rect l="l" t="t" r="r" b="b"/>
            <a:pathLst>
              <a:path w="1257934" h="402590">
                <a:moveTo>
                  <a:pt x="0" y="0"/>
                </a:moveTo>
                <a:lnTo>
                  <a:pt x="1257600" y="0"/>
                </a:lnTo>
                <a:lnTo>
                  <a:pt x="1257600"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9" name="object 109"/>
          <p:cNvSpPr txBox="1"/>
          <p:nvPr/>
        </p:nvSpPr>
        <p:spPr>
          <a:xfrm>
            <a:off x="8024597" y="1168067"/>
            <a:ext cx="1677247" cy="246221"/>
          </a:xfrm>
          <a:prstGeom prst="rect">
            <a:avLst/>
          </a:prstGeom>
        </p:spPr>
        <p:txBody>
          <a:bodyPr vert="horz" wrap="square" lIns="0" tIns="0" rIns="0" bIns="0" rtlCol="0">
            <a:spAutoFit/>
          </a:bodyPr>
          <a:lstStyle/>
          <a:p>
            <a:pPr marL="427556" defTabSz="1219170"/>
            <a:r>
              <a:rPr sz="1600" spc="-33" dirty="0">
                <a:solidFill>
                  <a:prstClr val="black"/>
                </a:solidFill>
                <a:latin typeface="Arial"/>
                <a:cs typeface="Arial"/>
              </a:rPr>
              <a:t>W</a:t>
            </a:r>
            <a:r>
              <a:rPr sz="1600" dirty="0">
                <a:solidFill>
                  <a:prstClr val="black"/>
                </a:solidFill>
                <a:latin typeface="Arial"/>
                <a:cs typeface="Arial"/>
              </a:rPr>
              <a:t>ellness</a:t>
            </a:r>
            <a:endParaRPr sz="1600">
              <a:solidFill>
                <a:prstClr val="black"/>
              </a:solidFill>
              <a:latin typeface="Arial"/>
              <a:cs typeface="Arial"/>
            </a:endParaRPr>
          </a:p>
        </p:txBody>
      </p:sp>
      <p:sp>
        <p:nvSpPr>
          <p:cNvPr id="110" name="object 110"/>
          <p:cNvSpPr txBox="1"/>
          <p:nvPr/>
        </p:nvSpPr>
        <p:spPr>
          <a:xfrm>
            <a:off x="6117479"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spc="-7" dirty="0">
                <a:solidFill>
                  <a:prstClr val="black"/>
                </a:solidFill>
                <a:latin typeface="Arial"/>
                <a:cs typeface="Arial"/>
              </a:rPr>
              <a:t>AI/</a:t>
            </a:r>
            <a:r>
              <a:rPr sz="1600" dirty="0">
                <a:solidFill>
                  <a:prstClr val="black"/>
                </a:solidFill>
                <a:latin typeface="Arial"/>
                <a:cs typeface="Arial"/>
              </a:rPr>
              <a:t>ML</a:t>
            </a:r>
            <a:endParaRPr sz="1600">
              <a:solidFill>
                <a:prstClr val="black"/>
              </a:solidFill>
              <a:latin typeface="Arial"/>
              <a:cs typeface="Arial"/>
            </a:endParaRPr>
          </a:p>
        </p:txBody>
      </p:sp>
      <p:sp>
        <p:nvSpPr>
          <p:cNvPr id="111" name="object 111"/>
          <p:cNvSpPr txBox="1"/>
          <p:nvPr/>
        </p:nvSpPr>
        <p:spPr>
          <a:xfrm>
            <a:off x="6117479" y="3779541"/>
            <a:ext cx="1677247" cy="487313"/>
          </a:xfrm>
          <a:prstGeom prst="rect">
            <a:avLst/>
          </a:prstGeom>
          <a:solidFill>
            <a:srgbClr val="FFFFFF"/>
          </a:solidFill>
          <a:ln w="9524">
            <a:solidFill>
              <a:srgbClr val="595959"/>
            </a:solidFill>
          </a:ln>
        </p:spPr>
        <p:txBody>
          <a:bodyPr vert="horz" wrap="square" lIns="0" tIns="0" rIns="0" bIns="0" rtlCol="0">
            <a:spAutoFit/>
          </a:bodyPr>
          <a:lstStyle/>
          <a:p>
            <a:pPr marL="475815" marR="398770" indent="-67732"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eman</a:t>
            </a:r>
            <a:r>
              <a:rPr sz="1600" spc="-7" dirty="0">
                <a:solidFill>
                  <a:prstClr val="black"/>
                </a:solidFill>
                <a:latin typeface="Arial"/>
                <a:cs typeface="Arial"/>
              </a:rPr>
              <a:t>t</a:t>
            </a:r>
            <a:r>
              <a:rPr sz="1600" dirty="0">
                <a:solidFill>
                  <a:prstClr val="black"/>
                </a:solidFill>
                <a:latin typeface="Arial"/>
                <a:cs typeface="Arial"/>
              </a:rPr>
              <a:t>ic </a:t>
            </a:r>
            <a:r>
              <a:rPr sz="1600" spc="-180" dirty="0">
                <a:solidFill>
                  <a:prstClr val="black"/>
                </a:solidFill>
                <a:latin typeface="Arial"/>
                <a:cs typeface="Arial"/>
              </a:rPr>
              <a:t>T</a:t>
            </a:r>
            <a:r>
              <a:rPr sz="1600" dirty="0">
                <a:solidFill>
                  <a:prstClr val="black"/>
                </a:solidFill>
                <a:latin typeface="Arial"/>
                <a:cs typeface="Arial"/>
              </a:rPr>
              <a:t>agging</a:t>
            </a:r>
            <a:endParaRPr sz="1600">
              <a:solidFill>
                <a:prstClr val="black"/>
              </a:solidFill>
              <a:latin typeface="Arial"/>
              <a:cs typeface="Arial"/>
            </a:endParaRPr>
          </a:p>
        </p:txBody>
      </p:sp>
      <p:sp>
        <p:nvSpPr>
          <p:cNvPr id="112" name="object 112"/>
          <p:cNvSpPr txBox="1"/>
          <p:nvPr/>
        </p:nvSpPr>
        <p:spPr>
          <a:xfrm>
            <a:off x="6119646"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449569" defTabSz="1219170"/>
            <a:r>
              <a:rPr sz="1600" spc="-33" dirty="0">
                <a:solidFill>
                  <a:prstClr val="black"/>
                </a:solidFill>
                <a:latin typeface="Arial"/>
                <a:cs typeface="Arial"/>
              </a:rPr>
              <a:t>W</a:t>
            </a:r>
            <a:r>
              <a:rPr sz="1600" dirty="0">
                <a:solidFill>
                  <a:prstClr val="black"/>
                </a:solidFill>
                <a:latin typeface="Arial"/>
                <a:cs typeface="Arial"/>
              </a:rPr>
              <a:t>ea</a:t>
            </a:r>
            <a:r>
              <a:rPr sz="1600" spc="-7" dirty="0">
                <a:solidFill>
                  <a:prstClr val="black"/>
                </a:solidFill>
                <a:latin typeface="Arial"/>
                <a:cs typeface="Arial"/>
              </a:rPr>
              <a:t>t</a:t>
            </a:r>
            <a:r>
              <a:rPr sz="1600" dirty="0">
                <a:solidFill>
                  <a:prstClr val="black"/>
                </a:solidFill>
                <a:latin typeface="Arial"/>
                <a:cs typeface="Arial"/>
              </a:rPr>
              <a:t>her</a:t>
            </a:r>
            <a:endParaRPr sz="1600">
              <a:solidFill>
                <a:prstClr val="black"/>
              </a:solidFill>
              <a:latin typeface="Arial"/>
              <a:cs typeface="Arial"/>
            </a:endParaRPr>
          </a:p>
        </p:txBody>
      </p:sp>
      <p:sp>
        <p:nvSpPr>
          <p:cNvPr id="113" name="object 113"/>
          <p:cNvSpPr/>
          <p:nvPr/>
        </p:nvSpPr>
        <p:spPr>
          <a:xfrm>
            <a:off x="8000823" y="5749067"/>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4" name="object 114"/>
          <p:cNvSpPr/>
          <p:nvPr/>
        </p:nvSpPr>
        <p:spPr>
          <a:xfrm>
            <a:off x="8000823" y="5749065"/>
            <a:ext cx="1677247" cy="536787"/>
          </a:xfrm>
          <a:custGeom>
            <a:avLst/>
            <a:gdLst/>
            <a:ahLst/>
            <a:cxnLst/>
            <a:rect l="l" t="t" r="r" b="b"/>
            <a:pathLst>
              <a:path w="1257934" h="402589">
                <a:moveTo>
                  <a:pt x="0" y="0"/>
                </a:moveTo>
                <a:lnTo>
                  <a:pt x="1257600" y="0"/>
                </a:lnTo>
                <a:lnTo>
                  <a:pt x="1257600"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5" name="object 115"/>
          <p:cNvSpPr/>
          <p:nvPr/>
        </p:nvSpPr>
        <p:spPr>
          <a:xfrm>
            <a:off x="9888494" y="5749067"/>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6" name="object 116"/>
          <p:cNvSpPr/>
          <p:nvPr/>
        </p:nvSpPr>
        <p:spPr>
          <a:xfrm>
            <a:off x="9888493" y="5749065"/>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7" name="object 117"/>
          <p:cNvSpPr/>
          <p:nvPr/>
        </p:nvSpPr>
        <p:spPr>
          <a:xfrm>
            <a:off x="9888494" y="1819948"/>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8" name="object 118"/>
          <p:cNvSpPr/>
          <p:nvPr/>
        </p:nvSpPr>
        <p:spPr>
          <a:xfrm>
            <a:off x="9888493" y="1819947"/>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9" name="object 119"/>
          <p:cNvSpPr txBox="1"/>
          <p:nvPr/>
        </p:nvSpPr>
        <p:spPr>
          <a:xfrm>
            <a:off x="9888493" y="1819947"/>
            <a:ext cx="1677247" cy="246221"/>
          </a:xfrm>
          <a:prstGeom prst="rect">
            <a:avLst/>
          </a:prstGeom>
        </p:spPr>
        <p:txBody>
          <a:bodyPr vert="horz" wrap="square" lIns="0" tIns="0" rIns="0" bIns="0" rtlCol="0">
            <a:spAutoFit/>
          </a:bodyPr>
          <a:lstStyle/>
          <a:p>
            <a:pPr marL="431789" defTabSz="1219170"/>
            <a:r>
              <a:rPr sz="1600" dirty="0">
                <a:solidFill>
                  <a:prstClr val="black"/>
                </a:solidFill>
                <a:latin typeface="Arial"/>
                <a:cs typeface="Arial"/>
              </a:rPr>
              <a:t>Jani</a:t>
            </a:r>
            <a:r>
              <a:rPr sz="1600" spc="-7" dirty="0">
                <a:solidFill>
                  <a:prstClr val="black"/>
                </a:solidFill>
                <a:latin typeface="Arial"/>
                <a:cs typeface="Arial"/>
              </a:rPr>
              <a:t>t</a:t>
            </a:r>
            <a:r>
              <a:rPr sz="1600" dirty="0">
                <a:solidFill>
                  <a:prstClr val="black"/>
                </a:solidFill>
                <a:latin typeface="Arial"/>
                <a:cs typeface="Arial"/>
              </a:rPr>
              <a:t>orial</a:t>
            </a:r>
            <a:endParaRPr sz="1600">
              <a:solidFill>
                <a:prstClr val="black"/>
              </a:solidFill>
              <a:latin typeface="Arial"/>
              <a:cs typeface="Arial"/>
            </a:endParaRPr>
          </a:p>
        </p:txBody>
      </p:sp>
      <p:sp>
        <p:nvSpPr>
          <p:cNvPr id="120" name="object 120"/>
          <p:cNvSpPr/>
          <p:nvPr/>
        </p:nvSpPr>
        <p:spPr>
          <a:xfrm>
            <a:off x="9884197" y="1168067"/>
            <a:ext cx="1677247" cy="536787"/>
          </a:xfrm>
          <a:custGeom>
            <a:avLst/>
            <a:gdLst/>
            <a:ahLst/>
            <a:cxnLst/>
            <a:rect l="l" t="t" r="r" b="b"/>
            <a:pathLst>
              <a:path w="1257934"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1" name="object 121"/>
          <p:cNvSpPr/>
          <p:nvPr/>
        </p:nvSpPr>
        <p:spPr>
          <a:xfrm>
            <a:off x="9884197" y="1168067"/>
            <a:ext cx="1677247" cy="536787"/>
          </a:xfrm>
          <a:custGeom>
            <a:avLst/>
            <a:gdLst/>
            <a:ahLst/>
            <a:cxnLst/>
            <a:rect l="l" t="t" r="r" b="b"/>
            <a:pathLst>
              <a:path w="1257934"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2" name="object 122"/>
          <p:cNvSpPr txBox="1"/>
          <p:nvPr/>
        </p:nvSpPr>
        <p:spPr>
          <a:xfrm>
            <a:off x="9884197" y="1168067"/>
            <a:ext cx="1677247" cy="246221"/>
          </a:xfrm>
          <a:prstGeom prst="rect">
            <a:avLst/>
          </a:prstGeom>
        </p:spPr>
        <p:txBody>
          <a:bodyPr vert="horz" wrap="square" lIns="0" tIns="0" rIns="0" bIns="0" rtlCol="0">
            <a:spAutoFit/>
          </a:bodyPr>
          <a:lstStyle/>
          <a:p>
            <a:pPr marL="550320" defTabSz="1219170"/>
            <a:r>
              <a:rPr sz="1600" spc="-7" dirty="0">
                <a:solidFill>
                  <a:prstClr val="black"/>
                </a:solidFill>
                <a:latin typeface="Arial"/>
                <a:cs typeface="Arial"/>
              </a:rPr>
              <a:t>S</a:t>
            </a:r>
            <a:r>
              <a:rPr sz="1600" dirty="0">
                <a:solidFill>
                  <a:prstClr val="black"/>
                </a:solidFill>
                <a:latin typeface="Arial"/>
                <a:cs typeface="Arial"/>
              </a:rPr>
              <a:t>a</a:t>
            </a:r>
            <a:r>
              <a:rPr sz="1600" spc="-7" dirty="0">
                <a:solidFill>
                  <a:prstClr val="black"/>
                </a:solidFill>
                <a:latin typeface="Arial"/>
                <a:cs typeface="Arial"/>
              </a:rPr>
              <a:t>f</a:t>
            </a:r>
            <a:r>
              <a:rPr sz="1600" dirty="0">
                <a:solidFill>
                  <a:prstClr val="black"/>
                </a:solidFill>
                <a:latin typeface="Arial"/>
                <a:cs typeface="Arial"/>
              </a:rPr>
              <a:t>e</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124" name="object 124"/>
          <p:cNvSpPr txBox="1"/>
          <p:nvPr/>
        </p:nvSpPr>
        <p:spPr>
          <a:xfrm>
            <a:off x="2784879" y="5909899"/>
            <a:ext cx="75692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S</a:t>
            </a:r>
            <a:r>
              <a:rPr sz="1600" dirty="0">
                <a:solidFill>
                  <a:prstClr val="black"/>
                </a:solidFill>
                <a:latin typeface="Arial"/>
                <a:cs typeface="Arial"/>
              </a:rPr>
              <a:t>chools</a:t>
            </a:r>
            <a:endParaRPr sz="1600">
              <a:solidFill>
                <a:prstClr val="black"/>
              </a:solidFill>
              <a:latin typeface="Arial"/>
              <a:cs typeface="Arial"/>
            </a:endParaRPr>
          </a:p>
        </p:txBody>
      </p:sp>
      <p:sp>
        <p:nvSpPr>
          <p:cNvPr id="125" name="object 125"/>
          <p:cNvSpPr txBox="1"/>
          <p:nvPr/>
        </p:nvSpPr>
        <p:spPr>
          <a:xfrm>
            <a:off x="4778564" y="5909899"/>
            <a:ext cx="553720"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Re</a:t>
            </a:r>
            <a:r>
              <a:rPr sz="1600" spc="-7" dirty="0">
                <a:solidFill>
                  <a:prstClr val="black"/>
                </a:solidFill>
                <a:latin typeface="Arial"/>
                <a:cs typeface="Arial"/>
              </a:rPr>
              <a:t>t</a:t>
            </a:r>
            <a:r>
              <a:rPr sz="1600" dirty="0">
                <a:solidFill>
                  <a:prstClr val="black"/>
                </a:solidFill>
                <a:latin typeface="Arial"/>
                <a:cs typeface="Arial"/>
              </a:rPr>
              <a:t>ail</a:t>
            </a:r>
            <a:endParaRPr sz="1600">
              <a:solidFill>
                <a:prstClr val="black"/>
              </a:solidFill>
              <a:latin typeface="Arial"/>
              <a:cs typeface="Arial"/>
            </a:endParaRPr>
          </a:p>
        </p:txBody>
      </p:sp>
      <p:sp>
        <p:nvSpPr>
          <p:cNvPr id="126" name="object 126"/>
          <p:cNvSpPr txBox="1"/>
          <p:nvPr/>
        </p:nvSpPr>
        <p:spPr>
          <a:xfrm>
            <a:off x="6574555" y="5909899"/>
            <a:ext cx="74506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harma</a:t>
            </a:r>
            <a:endParaRPr sz="1600">
              <a:solidFill>
                <a:prstClr val="black"/>
              </a:solidFill>
              <a:latin typeface="Arial"/>
              <a:cs typeface="Arial"/>
            </a:endParaRPr>
          </a:p>
        </p:txBody>
      </p:sp>
      <p:sp>
        <p:nvSpPr>
          <p:cNvPr id="127" name="object 127"/>
          <p:cNvSpPr txBox="1"/>
          <p:nvPr/>
        </p:nvSpPr>
        <p:spPr>
          <a:xfrm>
            <a:off x="8398774" y="5909899"/>
            <a:ext cx="88053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E</a:t>
            </a:r>
            <a:r>
              <a:rPr sz="1600" dirty="0">
                <a:solidFill>
                  <a:prstClr val="black"/>
                </a:solidFill>
                <a:latin typeface="Arial"/>
                <a:cs typeface="Arial"/>
              </a:rPr>
              <a:t>leva</a:t>
            </a:r>
            <a:r>
              <a:rPr sz="1600" spc="-7" dirty="0">
                <a:solidFill>
                  <a:prstClr val="black"/>
                </a:solidFill>
                <a:latin typeface="Arial"/>
                <a:cs typeface="Arial"/>
              </a:rPr>
              <a:t>t</a:t>
            </a:r>
            <a:r>
              <a:rPr sz="1600" dirty="0">
                <a:solidFill>
                  <a:prstClr val="black"/>
                </a:solidFill>
                <a:latin typeface="Arial"/>
                <a:cs typeface="Arial"/>
              </a:rPr>
              <a:t>ors</a:t>
            </a:r>
            <a:endParaRPr sz="1600">
              <a:solidFill>
                <a:prstClr val="black"/>
              </a:solidFill>
              <a:latin typeface="Arial"/>
              <a:cs typeface="Arial"/>
            </a:endParaRPr>
          </a:p>
        </p:txBody>
      </p:sp>
      <p:sp>
        <p:nvSpPr>
          <p:cNvPr id="128" name="object 128"/>
          <p:cNvSpPr txBox="1"/>
          <p:nvPr/>
        </p:nvSpPr>
        <p:spPr>
          <a:xfrm>
            <a:off x="10359918" y="5909899"/>
            <a:ext cx="73406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A</a:t>
            </a:r>
            <a:r>
              <a:rPr sz="1600" dirty="0">
                <a:solidFill>
                  <a:prstClr val="black"/>
                </a:solidFill>
                <a:latin typeface="Arial"/>
                <a:cs typeface="Arial"/>
              </a:rPr>
              <a:t>irpor</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163" name="object 39">
            <a:extLst>
              <a:ext uri="{FF2B5EF4-FFF2-40B4-BE49-F238E27FC236}">
                <a16:creationId xmlns:a16="http://schemas.microsoft.com/office/drawing/2014/main" id="{921C4E7C-F860-4EBA-BC1B-CB60BAFD3890}"/>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64" name="object 38">
            <a:extLst>
              <a:ext uri="{FF2B5EF4-FFF2-40B4-BE49-F238E27FC236}">
                <a16:creationId xmlns:a16="http://schemas.microsoft.com/office/drawing/2014/main" id="{6B78B2EC-FE96-4039-9F4A-83C1D0DF7C66}"/>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65" name="object 37">
            <a:extLst>
              <a:ext uri="{FF2B5EF4-FFF2-40B4-BE49-F238E27FC236}">
                <a16:creationId xmlns:a16="http://schemas.microsoft.com/office/drawing/2014/main" id="{51A79F52-14E0-4665-8EDA-2E20648055AD}"/>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66" name="object 36">
            <a:extLst>
              <a:ext uri="{FF2B5EF4-FFF2-40B4-BE49-F238E27FC236}">
                <a16:creationId xmlns:a16="http://schemas.microsoft.com/office/drawing/2014/main" id="{6567BEE2-12CA-48BF-A768-05ECACD36D42}"/>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67" name="object 35">
            <a:extLst>
              <a:ext uri="{FF2B5EF4-FFF2-40B4-BE49-F238E27FC236}">
                <a16:creationId xmlns:a16="http://schemas.microsoft.com/office/drawing/2014/main" id="{92F3BF8D-1866-404C-9A45-B18406A9FFAD}"/>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68" name="object 34">
            <a:extLst>
              <a:ext uri="{FF2B5EF4-FFF2-40B4-BE49-F238E27FC236}">
                <a16:creationId xmlns:a16="http://schemas.microsoft.com/office/drawing/2014/main" id="{7FD57A76-BCF4-42A2-9E4B-4EB181ABE5A5}"/>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69" name="object 32">
            <a:extLst>
              <a:ext uri="{FF2B5EF4-FFF2-40B4-BE49-F238E27FC236}">
                <a16:creationId xmlns:a16="http://schemas.microsoft.com/office/drawing/2014/main" id="{D8A48803-52E5-4790-A209-F8C9783A0B0D}"/>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70" name="object 4">
            <a:extLst>
              <a:ext uri="{FF2B5EF4-FFF2-40B4-BE49-F238E27FC236}">
                <a16:creationId xmlns:a16="http://schemas.microsoft.com/office/drawing/2014/main" id="{F12BAA7F-C0F5-4855-B697-35996D41D7C0}"/>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71" name="object 5">
            <a:extLst>
              <a:ext uri="{FF2B5EF4-FFF2-40B4-BE49-F238E27FC236}">
                <a16:creationId xmlns:a16="http://schemas.microsoft.com/office/drawing/2014/main" id="{546E4748-6EC9-4A8E-A906-27C8BAFD8B42}"/>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72" name="object 6">
            <a:extLst>
              <a:ext uri="{FF2B5EF4-FFF2-40B4-BE49-F238E27FC236}">
                <a16:creationId xmlns:a16="http://schemas.microsoft.com/office/drawing/2014/main" id="{F734F7F6-27C3-481C-B36F-6B2542526771}"/>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73" name="object 7">
            <a:extLst>
              <a:ext uri="{FF2B5EF4-FFF2-40B4-BE49-F238E27FC236}">
                <a16:creationId xmlns:a16="http://schemas.microsoft.com/office/drawing/2014/main" id="{2639ADA5-7986-41D4-90D6-B069081A7823}"/>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74" name="object 8">
            <a:extLst>
              <a:ext uri="{FF2B5EF4-FFF2-40B4-BE49-F238E27FC236}">
                <a16:creationId xmlns:a16="http://schemas.microsoft.com/office/drawing/2014/main" id="{64E5EC0C-D51D-45C1-BC62-19AB50885026}"/>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75" name="object 9">
            <a:extLst>
              <a:ext uri="{FF2B5EF4-FFF2-40B4-BE49-F238E27FC236}">
                <a16:creationId xmlns:a16="http://schemas.microsoft.com/office/drawing/2014/main" id="{D52A25BF-B95C-4DC8-8912-38B16F887C4B}"/>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76" name="object 10">
            <a:extLst>
              <a:ext uri="{FF2B5EF4-FFF2-40B4-BE49-F238E27FC236}">
                <a16:creationId xmlns:a16="http://schemas.microsoft.com/office/drawing/2014/main" id="{DC8FE0D2-D0F2-4918-9069-830ABF41620A}"/>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77" name="object 11">
            <a:extLst>
              <a:ext uri="{FF2B5EF4-FFF2-40B4-BE49-F238E27FC236}">
                <a16:creationId xmlns:a16="http://schemas.microsoft.com/office/drawing/2014/main" id="{72CA010E-4BFA-4599-961B-2A0678F6154A}"/>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78" name="object 12">
            <a:extLst>
              <a:ext uri="{FF2B5EF4-FFF2-40B4-BE49-F238E27FC236}">
                <a16:creationId xmlns:a16="http://schemas.microsoft.com/office/drawing/2014/main" id="{FD6257E0-F28A-4590-B1F5-827280BC39C9}"/>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79" name="object 13">
            <a:extLst>
              <a:ext uri="{FF2B5EF4-FFF2-40B4-BE49-F238E27FC236}">
                <a16:creationId xmlns:a16="http://schemas.microsoft.com/office/drawing/2014/main" id="{1D922A7E-A59C-4FFF-871D-39520C8E9761}"/>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80" name="object 14">
            <a:extLst>
              <a:ext uri="{FF2B5EF4-FFF2-40B4-BE49-F238E27FC236}">
                <a16:creationId xmlns:a16="http://schemas.microsoft.com/office/drawing/2014/main" id="{67CC0B74-CE5B-433D-B6F8-57E7A287FA53}"/>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81" name="object 15">
            <a:extLst>
              <a:ext uri="{FF2B5EF4-FFF2-40B4-BE49-F238E27FC236}">
                <a16:creationId xmlns:a16="http://schemas.microsoft.com/office/drawing/2014/main" id="{5C60370D-338B-4B2F-BA74-C3894FE6029A}"/>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82" name="object 16">
            <a:extLst>
              <a:ext uri="{FF2B5EF4-FFF2-40B4-BE49-F238E27FC236}">
                <a16:creationId xmlns:a16="http://schemas.microsoft.com/office/drawing/2014/main" id="{8400355B-9E6D-4A9E-9BCF-DD5E41D6E02E}"/>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83" name="object 17">
            <a:extLst>
              <a:ext uri="{FF2B5EF4-FFF2-40B4-BE49-F238E27FC236}">
                <a16:creationId xmlns:a16="http://schemas.microsoft.com/office/drawing/2014/main" id="{797469FA-E38E-401A-BCC1-F81BACB51BE5}"/>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84" name="object 18">
            <a:extLst>
              <a:ext uri="{FF2B5EF4-FFF2-40B4-BE49-F238E27FC236}">
                <a16:creationId xmlns:a16="http://schemas.microsoft.com/office/drawing/2014/main" id="{88B27BCF-1D34-4F88-A1EE-F773D9E3B537}"/>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85" name="object 19">
            <a:extLst>
              <a:ext uri="{FF2B5EF4-FFF2-40B4-BE49-F238E27FC236}">
                <a16:creationId xmlns:a16="http://schemas.microsoft.com/office/drawing/2014/main" id="{A1F214F1-B710-494E-96A2-46A8F5BA8691}"/>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86" name="object 28">
            <a:extLst>
              <a:ext uri="{FF2B5EF4-FFF2-40B4-BE49-F238E27FC236}">
                <a16:creationId xmlns:a16="http://schemas.microsoft.com/office/drawing/2014/main" id="{030C8B4A-C280-412B-942A-C1C86D2D9954}"/>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87" name="object 29">
            <a:extLst>
              <a:ext uri="{FF2B5EF4-FFF2-40B4-BE49-F238E27FC236}">
                <a16:creationId xmlns:a16="http://schemas.microsoft.com/office/drawing/2014/main" id="{DC19EC76-1F9C-4025-A90F-A575770B0364}"/>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88" name="object 30">
            <a:extLst>
              <a:ext uri="{FF2B5EF4-FFF2-40B4-BE49-F238E27FC236}">
                <a16:creationId xmlns:a16="http://schemas.microsoft.com/office/drawing/2014/main" id="{97C6828D-4F76-42C2-A0F5-F00BE47EA919}"/>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89" name="object 31">
            <a:extLst>
              <a:ext uri="{FF2B5EF4-FFF2-40B4-BE49-F238E27FC236}">
                <a16:creationId xmlns:a16="http://schemas.microsoft.com/office/drawing/2014/main" id="{0C3C356C-5F8F-463B-B528-A214477F693C}"/>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90" name="object 33">
            <a:extLst>
              <a:ext uri="{FF2B5EF4-FFF2-40B4-BE49-F238E27FC236}">
                <a16:creationId xmlns:a16="http://schemas.microsoft.com/office/drawing/2014/main" id="{11EC888F-3A3A-441C-9A07-D16465DA2B89}"/>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91" name="object 45">
            <a:extLst>
              <a:ext uri="{FF2B5EF4-FFF2-40B4-BE49-F238E27FC236}">
                <a16:creationId xmlns:a16="http://schemas.microsoft.com/office/drawing/2014/main" id="{6FC65FE1-7A05-4AFE-B8CB-7FECDD02341A}"/>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92" name="object 47">
            <a:extLst>
              <a:ext uri="{FF2B5EF4-FFF2-40B4-BE49-F238E27FC236}">
                <a16:creationId xmlns:a16="http://schemas.microsoft.com/office/drawing/2014/main" id="{66ECA20C-3459-4D82-872E-C96B6C39DA53}"/>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93" name="object 48">
            <a:extLst>
              <a:ext uri="{FF2B5EF4-FFF2-40B4-BE49-F238E27FC236}">
                <a16:creationId xmlns:a16="http://schemas.microsoft.com/office/drawing/2014/main" id="{90EA008C-185D-499A-8592-CC80172D5E23}"/>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94" name="object 55">
            <a:extLst>
              <a:ext uri="{FF2B5EF4-FFF2-40B4-BE49-F238E27FC236}">
                <a16:creationId xmlns:a16="http://schemas.microsoft.com/office/drawing/2014/main" id="{948907E6-8EE7-4EDA-8759-0DBD26F765A9}"/>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95" name="TextBox 194">
            <a:extLst>
              <a:ext uri="{FF2B5EF4-FFF2-40B4-BE49-F238E27FC236}">
                <a16:creationId xmlns:a16="http://schemas.microsoft.com/office/drawing/2014/main" id="{DC74A148-E10E-4AD3-B203-05C930242E1B}"/>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96" name="object 45">
            <a:extLst>
              <a:ext uri="{FF2B5EF4-FFF2-40B4-BE49-F238E27FC236}">
                <a16:creationId xmlns:a16="http://schemas.microsoft.com/office/drawing/2014/main" id="{940C7092-2FAE-469E-A152-455C4F872003}"/>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4" name="object 44"/>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6" name="object 46"/>
          <p:cNvSpPr txBox="1">
            <a:spLocks noGrp="1"/>
          </p:cNvSpPr>
          <p:nvPr>
            <p:ph type="title"/>
          </p:nvPr>
        </p:nvSpPr>
        <p:spPr>
          <a:prstGeom prst="rect">
            <a:avLst/>
          </a:prstGeom>
        </p:spPr>
        <p:txBody>
          <a:bodyPr vert="horz" wrap="square" lIns="0" tIns="0" rIns="0" bIns="0" rtlCol="0">
            <a:spAutoFit/>
          </a:bodyPr>
          <a:lstStyle/>
          <a:p>
            <a:pPr marL="16933"/>
            <a:r>
              <a:rPr spc="-260" dirty="0"/>
              <a:t>On</a:t>
            </a:r>
            <a:r>
              <a:rPr spc="-220" dirty="0"/>
              <a:t> </a:t>
            </a:r>
            <a:r>
              <a:rPr spc="-127" dirty="0"/>
              <a:t>C</a:t>
            </a:r>
            <a:r>
              <a:rPr spc="-167" dirty="0"/>
              <a:t>onn</a:t>
            </a:r>
            <a:r>
              <a:rPr spc="-160" dirty="0"/>
              <a:t>e</a:t>
            </a:r>
            <a:r>
              <a:rPr spc="-53" dirty="0"/>
              <a:t>c</a:t>
            </a:r>
            <a:r>
              <a:rPr spc="-47" dirty="0"/>
              <a:t>t</a:t>
            </a:r>
            <a:r>
              <a:rPr spc="-73" dirty="0"/>
              <a:t>i</a:t>
            </a:r>
            <a:r>
              <a:rPr spc="-133" dirty="0"/>
              <a:t>v</a:t>
            </a:r>
            <a:r>
              <a:rPr spc="-107" dirty="0"/>
              <a:t>i</a:t>
            </a:r>
            <a:r>
              <a:rPr spc="-147" dirty="0"/>
              <a:t>t</a:t>
            </a:r>
            <a:r>
              <a:rPr spc="-107" dirty="0"/>
              <a:t>y</a:t>
            </a:r>
            <a:r>
              <a:rPr spc="-207" dirty="0"/>
              <a:t> </a:t>
            </a:r>
            <a:r>
              <a:rPr spc="-187" dirty="0"/>
              <a:t>&amp;</a:t>
            </a:r>
            <a:r>
              <a:rPr spc="-220" dirty="0"/>
              <a:t> </a:t>
            </a:r>
            <a:r>
              <a:rPr spc="-127" dirty="0"/>
              <a:t>C</a:t>
            </a:r>
            <a:r>
              <a:rPr spc="-193" dirty="0"/>
              <a:t>omm</a:t>
            </a:r>
            <a:r>
              <a:rPr spc="-152" dirty="0"/>
              <a:t>u</a:t>
            </a:r>
            <a:r>
              <a:rPr spc="-100" dirty="0"/>
              <a:t>nica</a:t>
            </a:r>
            <a:r>
              <a:rPr spc="-87" dirty="0"/>
              <a:t>t</a:t>
            </a:r>
            <a:r>
              <a:rPr spc="-120" dirty="0"/>
              <a:t>ions</a:t>
            </a:r>
          </a:p>
        </p:txBody>
      </p:sp>
      <p:sp>
        <p:nvSpPr>
          <p:cNvPr id="47" name="object 47"/>
          <p:cNvSpPr/>
          <p:nvPr/>
        </p:nvSpPr>
        <p:spPr>
          <a:xfrm>
            <a:off x="7274280" y="428177"/>
            <a:ext cx="0" cy="500380"/>
          </a:xfrm>
          <a:custGeom>
            <a:avLst/>
            <a:gdLst/>
            <a:ahLst/>
            <a:cxnLst/>
            <a:rect l="l" t="t" r="r" b="b"/>
            <a:pathLst>
              <a:path h="375284">
                <a:moveTo>
                  <a:pt x="0" y="0"/>
                </a:moveTo>
                <a:lnTo>
                  <a:pt x="0" y="374977"/>
                </a:lnTo>
              </a:path>
            </a:pathLst>
          </a:custGeom>
          <a:ln w="3175">
            <a:solidFill>
              <a:srgbClr val="010000"/>
            </a:solidFill>
          </a:ln>
        </p:spPr>
        <p:txBody>
          <a:bodyPr wrap="square" lIns="0" tIns="0" rIns="0" bIns="0" rtlCol="0"/>
          <a:lstStyle/>
          <a:p>
            <a:pPr defTabSz="1219170"/>
            <a:endParaRPr sz="2400">
              <a:solidFill>
                <a:prstClr val="black"/>
              </a:solidFill>
              <a:latin typeface="Calibri"/>
            </a:endParaRPr>
          </a:p>
        </p:txBody>
      </p:sp>
      <p:sp>
        <p:nvSpPr>
          <p:cNvPr id="48" name="object 48"/>
          <p:cNvSpPr/>
          <p:nvPr/>
        </p:nvSpPr>
        <p:spPr>
          <a:xfrm>
            <a:off x="1167986" y="870924"/>
            <a:ext cx="2368973" cy="0"/>
          </a:xfrm>
          <a:custGeom>
            <a:avLst/>
            <a:gdLst/>
            <a:ahLst/>
            <a:cxnLst/>
            <a:rect l="l" t="t" r="r" b="b"/>
            <a:pathLst>
              <a:path w="1776730">
                <a:moveTo>
                  <a:pt x="0" y="0"/>
                </a:moveTo>
                <a:lnTo>
                  <a:pt x="1776454" y="0"/>
                </a:lnTo>
              </a:path>
            </a:pathLst>
          </a:custGeom>
          <a:ln w="30073">
            <a:solidFill>
              <a:srgbClr val="434343"/>
            </a:solidFill>
          </a:ln>
        </p:spPr>
        <p:txBody>
          <a:bodyPr wrap="square" lIns="0" tIns="0" rIns="0" bIns="0" rtlCol="0"/>
          <a:lstStyle/>
          <a:p>
            <a:pPr defTabSz="1219170"/>
            <a:endParaRPr sz="2400">
              <a:solidFill>
                <a:prstClr val="black"/>
              </a:solidFill>
              <a:latin typeface="Calibri"/>
            </a:endParaRPr>
          </a:p>
        </p:txBody>
      </p:sp>
      <p:sp>
        <p:nvSpPr>
          <p:cNvPr id="49" name="object 49"/>
          <p:cNvSpPr/>
          <p:nvPr/>
        </p:nvSpPr>
        <p:spPr>
          <a:xfrm>
            <a:off x="2324867"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0" name="object 50"/>
          <p:cNvSpPr/>
          <p:nvPr/>
        </p:nvSpPr>
        <p:spPr>
          <a:xfrm>
            <a:off x="2324866"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1" name="object 51"/>
          <p:cNvSpPr txBox="1"/>
          <p:nvPr/>
        </p:nvSpPr>
        <p:spPr>
          <a:xfrm>
            <a:off x="2324866"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317492" defTabSz="1219170"/>
            <a:r>
              <a:rPr sz="1600" dirty="0">
                <a:solidFill>
                  <a:prstClr val="black"/>
                </a:solidFill>
                <a:latin typeface="Arial"/>
                <a:cs typeface="Arial"/>
              </a:rPr>
              <a:t>Hub</a:t>
            </a:r>
            <a:r>
              <a:rPr sz="1600" spc="-7" dirty="0">
                <a:solidFill>
                  <a:prstClr val="black"/>
                </a:solidFill>
                <a:latin typeface="Arial"/>
                <a:cs typeface="Arial"/>
              </a:rPr>
              <a:t>/S</a:t>
            </a:r>
            <a:r>
              <a:rPr sz="1600" dirty="0">
                <a:solidFill>
                  <a:prstClr val="black"/>
                </a:solidFill>
                <a:latin typeface="Arial"/>
                <a:cs typeface="Arial"/>
              </a:rPr>
              <a:t>wi</a:t>
            </a:r>
            <a:r>
              <a:rPr sz="1600" spc="-7" dirty="0">
                <a:solidFill>
                  <a:prstClr val="black"/>
                </a:solidFill>
                <a:latin typeface="Arial"/>
                <a:cs typeface="Arial"/>
              </a:rPr>
              <a:t>t</a:t>
            </a:r>
            <a:r>
              <a:rPr sz="1600" dirty="0">
                <a:solidFill>
                  <a:prstClr val="black"/>
                </a:solidFill>
                <a:latin typeface="Arial"/>
                <a:cs typeface="Arial"/>
              </a:rPr>
              <a:t>ch</a:t>
            </a:r>
            <a:endParaRPr sz="1600">
              <a:solidFill>
                <a:prstClr val="black"/>
              </a:solidFill>
              <a:latin typeface="Arial"/>
              <a:cs typeface="Arial"/>
            </a:endParaRPr>
          </a:p>
        </p:txBody>
      </p:sp>
      <p:sp>
        <p:nvSpPr>
          <p:cNvPr id="52" name="object 52"/>
          <p:cNvSpPr txBox="1"/>
          <p:nvPr/>
        </p:nvSpPr>
        <p:spPr>
          <a:xfrm>
            <a:off x="8012714" y="3779540"/>
            <a:ext cx="1677247" cy="487313"/>
          </a:xfrm>
          <a:prstGeom prst="rect">
            <a:avLst/>
          </a:prstGeom>
          <a:solidFill>
            <a:srgbClr val="FFFFFF"/>
          </a:solidFill>
          <a:ln w="9524">
            <a:solidFill>
              <a:srgbClr val="595959"/>
            </a:solidFill>
          </a:ln>
        </p:spPr>
        <p:txBody>
          <a:bodyPr vert="horz" wrap="square" lIns="0" tIns="0" rIns="0" bIns="0" rtlCol="0">
            <a:spAutoFit/>
          </a:bodyPr>
          <a:lstStyle/>
          <a:p>
            <a:pPr marL="334425" marR="325112" indent="123610" defTabSz="1219170">
              <a:lnSpc>
                <a:spcPts val="1907"/>
              </a:lnSpc>
            </a:pPr>
            <a:r>
              <a:rPr sz="1600" spc="-7" dirty="0">
                <a:solidFill>
                  <a:prstClr val="black"/>
                </a:solidFill>
                <a:latin typeface="Arial"/>
                <a:cs typeface="Arial"/>
              </a:rPr>
              <a:t>P</a:t>
            </a:r>
            <a:r>
              <a:rPr sz="1600" dirty="0">
                <a:solidFill>
                  <a:prstClr val="black"/>
                </a:solidFill>
                <a:latin typeface="Arial"/>
                <a:cs typeface="Arial"/>
              </a:rPr>
              <a:t>ro</a:t>
            </a:r>
            <a:r>
              <a:rPr sz="1600" spc="-7" dirty="0">
                <a:solidFill>
                  <a:prstClr val="black"/>
                </a:solidFill>
                <a:latin typeface="Arial"/>
                <a:cs typeface="Arial"/>
              </a:rPr>
              <a:t>t</a:t>
            </a:r>
            <a:r>
              <a:rPr sz="1600" dirty="0">
                <a:solidFill>
                  <a:prstClr val="black"/>
                </a:solidFill>
                <a:latin typeface="Arial"/>
                <a:cs typeface="Arial"/>
              </a:rPr>
              <a:t>ocol Conver</a:t>
            </a:r>
            <a:r>
              <a:rPr sz="1600" spc="-7" dirty="0">
                <a:solidFill>
                  <a:prstClr val="black"/>
                </a:solidFill>
                <a:latin typeface="Arial"/>
                <a:cs typeface="Arial"/>
              </a:rPr>
              <a:t>t</a:t>
            </a:r>
            <a:r>
              <a:rPr sz="1600" dirty="0">
                <a:solidFill>
                  <a:prstClr val="black"/>
                </a:solidFill>
                <a:latin typeface="Arial"/>
                <a:cs typeface="Arial"/>
              </a:rPr>
              <a:t>ers</a:t>
            </a:r>
            <a:endParaRPr sz="1600">
              <a:solidFill>
                <a:prstClr val="black"/>
              </a:solidFill>
              <a:latin typeface="Arial"/>
              <a:cs typeface="Arial"/>
            </a:endParaRPr>
          </a:p>
        </p:txBody>
      </p:sp>
      <p:sp>
        <p:nvSpPr>
          <p:cNvPr id="53" name="object 53"/>
          <p:cNvSpPr txBox="1"/>
          <p:nvPr/>
        </p:nvSpPr>
        <p:spPr>
          <a:xfrm>
            <a:off x="4210370"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12412" defTabSz="1219170"/>
            <a:r>
              <a:rPr sz="1600" dirty="0">
                <a:solidFill>
                  <a:prstClr val="black"/>
                </a:solidFill>
                <a:latin typeface="Arial"/>
                <a:cs typeface="Arial"/>
              </a:rPr>
              <a:t>Middleware</a:t>
            </a:r>
            <a:endParaRPr sz="1600">
              <a:solidFill>
                <a:prstClr val="black"/>
              </a:solidFill>
              <a:latin typeface="Arial"/>
              <a:cs typeface="Arial"/>
            </a:endParaRPr>
          </a:p>
        </p:txBody>
      </p:sp>
      <p:sp>
        <p:nvSpPr>
          <p:cNvPr id="54" name="object 54"/>
          <p:cNvSpPr txBox="1"/>
          <p:nvPr/>
        </p:nvSpPr>
        <p:spPr>
          <a:xfrm>
            <a:off x="2324866"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marL="430943" defTabSz="1219170"/>
            <a:r>
              <a:rPr sz="1600" spc="-7" dirty="0">
                <a:solidFill>
                  <a:prstClr val="black"/>
                </a:solidFill>
                <a:latin typeface="Arial"/>
                <a:cs typeface="Arial"/>
              </a:rPr>
              <a:t>F</a:t>
            </a:r>
            <a:r>
              <a:rPr sz="1600" dirty="0">
                <a:solidFill>
                  <a:prstClr val="black"/>
                </a:solidFill>
                <a:latin typeface="Arial"/>
                <a:cs typeface="Arial"/>
              </a:rPr>
              <a:t>irewalls</a:t>
            </a:r>
            <a:endParaRPr sz="1600">
              <a:solidFill>
                <a:prstClr val="black"/>
              </a:solidFill>
              <a:latin typeface="Arial"/>
              <a:cs typeface="Arial"/>
            </a:endParaRPr>
          </a:p>
        </p:txBody>
      </p:sp>
      <p:sp>
        <p:nvSpPr>
          <p:cNvPr id="55" name="object 55"/>
          <p:cNvSpPr txBox="1"/>
          <p:nvPr/>
        </p:nvSpPr>
        <p:spPr>
          <a:xfrm>
            <a:off x="2324866" y="378450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80144" defTabSz="1219170"/>
            <a:r>
              <a:rPr sz="1600" spc="-7" dirty="0">
                <a:solidFill>
                  <a:prstClr val="black"/>
                </a:solidFill>
                <a:latin typeface="Arial"/>
                <a:cs typeface="Arial"/>
              </a:rPr>
              <a:t>G</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eways</a:t>
            </a:r>
            <a:endParaRPr sz="1600">
              <a:solidFill>
                <a:prstClr val="black"/>
              </a:solidFill>
              <a:latin typeface="Arial"/>
              <a:cs typeface="Arial"/>
            </a:endParaRPr>
          </a:p>
        </p:txBody>
      </p:sp>
      <p:sp>
        <p:nvSpPr>
          <p:cNvPr id="56" name="object 56"/>
          <p:cNvSpPr txBox="1"/>
          <p:nvPr/>
        </p:nvSpPr>
        <p:spPr>
          <a:xfrm>
            <a:off x="2324866"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spc="-7" dirty="0">
                <a:solidFill>
                  <a:prstClr val="black"/>
                </a:solidFill>
                <a:latin typeface="Arial"/>
                <a:cs typeface="Arial"/>
              </a:rPr>
              <a:t>APIs</a:t>
            </a:r>
            <a:endParaRPr sz="1600">
              <a:solidFill>
                <a:prstClr val="black"/>
              </a:solidFill>
              <a:latin typeface="Arial"/>
              <a:cs typeface="Arial"/>
            </a:endParaRPr>
          </a:p>
        </p:txBody>
      </p:sp>
      <p:sp>
        <p:nvSpPr>
          <p:cNvPr id="57" name="object 57"/>
          <p:cNvSpPr txBox="1"/>
          <p:nvPr/>
        </p:nvSpPr>
        <p:spPr>
          <a:xfrm>
            <a:off x="4210370" y="2473813"/>
            <a:ext cx="1677247" cy="246221"/>
          </a:xfrm>
          <a:prstGeom prst="rect">
            <a:avLst/>
          </a:prstGeom>
          <a:solidFill>
            <a:srgbClr val="FFFFFF"/>
          </a:solidFill>
          <a:ln w="9524">
            <a:solidFill>
              <a:srgbClr val="595959"/>
            </a:solidFill>
          </a:ln>
        </p:spPr>
        <p:txBody>
          <a:bodyPr vert="horz" wrap="square" lIns="0" tIns="0" rIns="0" bIns="0" rtlCol="0">
            <a:spAutoFit/>
          </a:bodyPr>
          <a:lstStyle/>
          <a:p>
            <a:pPr marL="532540" defTabSz="1219170"/>
            <a:r>
              <a:rPr sz="1600" dirty="0">
                <a:solidFill>
                  <a:prstClr val="black"/>
                </a:solidFill>
                <a:latin typeface="Arial"/>
                <a:cs typeface="Arial"/>
              </a:rPr>
              <a:t>Mobile</a:t>
            </a:r>
            <a:endParaRPr sz="1600">
              <a:solidFill>
                <a:prstClr val="black"/>
              </a:solidFill>
              <a:latin typeface="Arial"/>
              <a:cs typeface="Arial"/>
            </a:endParaRPr>
          </a:p>
        </p:txBody>
      </p:sp>
      <p:sp>
        <p:nvSpPr>
          <p:cNvPr id="58" name="object 58"/>
          <p:cNvSpPr txBox="1"/>
          <p:nvPr/>
        </p:nvSpPr>
        <p:spPr>
          <a:xfrm>
            <a:off x="8012714" y="4436870"/>
            <a:ext cx="1677247" cy="246221"/>
          </a:xfrm>
          <a:prstGeom prst="rect">
            <a:avLst/>
          </a:prstGeom>
          <a:solidFill>
            <a:srgbClr val="FFFFFF"/>
          </a:solidFill>
          <a:ln w="9524">
            <a:solidFill>
              <a:srgbClr val="595959"/>
            </a:solidFill>
          </a:ln>
        </p:spPr>
        <p:txBody>
          <a:bodyPr vert="horz" wrap="square" lIns="0" tIns="0" rIns="0" bIns="0" rtlCol="0">
            <a:spAutoFit/>
          </a:bodyPr>
          <a:lstStyle/>
          <a:p>
            <a:pPr marL="475815" defTabSz="1219170"/>
            <a:r>
              <a:rPr sz="1600" spc="-7" dirty="0">
                <a:solidFill>
                  <a:prstClr val="black"/>
                </a:solidFill>
                <a:latin typeface="Arial"/>
                <a:cs typeface="Arial"/>
              </a:rPr>
              <a:t>S</a:t>
            </a:r>
            <a:r>
              <a:rPr sz="1600" dirty="0">
                <a:solidFill>
                  <a:prstClr val="black"/>
                </a:solidFill>
                <a:latin typeface="Arial"/>
                <a:cs typeface="Arial"/>
              </a:rPr>
              <a:t>yslogs</a:t>
            </a:r>
            <a:endParaRPr sz="1600">
              <a:solidFill>
                <a:prstClr val="black"/>
              </a:solidFill>
              <a:latin typeface="Arial"/>
              <a:cs typeface="Arial"/>
            </a:endParaRPr>
          </a:p>
        </p:txBody>
      </p:sp>
      <p:sp>
        <p:nvSpPr>
          <p:cNvPr id="59" name="object 59"/>
          <p:cNvSpPr txBox="1"/>
          <p:nvPr/>
        </p:nvSpPr>
        <p:spPr>
          <a:xfrm>
            <a:off x="2324866" y="2474798"/>
            <a:ext cx="1677247" cy="246221"/>
          </a:xfrm>
          <a:prstGeom prst="rect">
            <a:avLst/>
          </a:prstGeom>
          <a:solidFill>
            <a:srgbClr val="FFFFFF"/>
          </a:solidFill>
          <a:ln w="9524">
            <a:solidFill>
              <a:srgbClr val="595959"/>
            </a:solidFill>
          </a:ln>
        </p:spPr>
        <p:txBody>
          <a:bodyPr vert="horz" wrap="square" lIns="0" tIns="0" rIns="0" bIns="0" rtlCol="0">
            <a:spAutoFit/>
          </a:bodyPr>
          <a:lstStyle/>
          <a:p>
            <a:pPr marL="415703" defTabSz="1219170"/>
            <a:r>
              <a:rPr sz="1600" spc="-33" dirty="0">
                <a:solidFill>
                  <a:prstClr val="black"/>
                </a:solidFill>
                <a:latin typeface="Arial"/>
                <a:cs typeface="Arial"/>
              </a:rPr>
              <a:t>W</a:t>
            </a:r>
            <a:r>
              <a:rPr sz="1600" dirty="0">
                <a:solidFill>
                  <a:prstClr val="black"/>
                </a:solidFill>
                <a:latin typeface="Arial"/>
                <a:cs typeface="Arial"/>
              </a:rPr>
              <a:t>ebsi</a:t>
            </a:r>
            <a:r>
              <a:rPr sz="1600" spc="-7" dirty="0">
                <a:solidFill>
                  <a:prstClr val="black"/>
                </a:solidFill>
                <a:latin typeface="Arial"/>
                <a:cs typeface="Arial"/>
              </a:rPr>
              <a:t>t</a:t>
            </a:r>
            <a:r>
              <a:rPr sz="1600" dirty="0">
                <a:solidFill>
                  <a:prstClr val="black"/>
                </a:solidFill>
                <a:latin typeface="Arial"/>
                <a:cs typeface="Arial"/>
              </a:rPr>
              <a:t>es</a:t>
            </a:r>
            <a:endParaRPr sz="1600">
              <a:solidFill>
                <a:prstClr val="black"/>
              </a:solidFill>
              <a:latin typeface="Arial"/>
              <a:cs typeface="Arial"/>
            </a:endParaRPr>
          </a:p>
        </p:txBody>
      </p:sp>
      <p:sp>
        <p:nvSpPr>
          <p:cNvPr id="60" name="object 60"/>
          <p:cNvSpPr/>
          <p:nvPr/>
        </p:nvSpPr>
        <p:spPr>
          <a:xfrm>
            <a:off x="2324867"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1" name="object 61"/>
          <p:cNvSpPr/>
          <p:nvPr/>
        </p:nvSpPr>
        <p:spPr>
          <a:xfrm>
            <a:off x="2324866"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2" name="object 62"/>
          <p:cNvSpPr/>
          <p:nvPr/>
        </p:nvSpPr>
        <p:spPr>
          <a:xfrm>
            <a:off x="2324867" y="5749067"/>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3" name="object 63"/>
          <p:cNvSpPr/>
          <p:nvPr/>
        </p:nvSpPr>
        <p:spPr>
          <a:xfrm>
            <a:off x="2324866" y="5749065"/>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4" name="object 64"/>
          <p:cNvSpPr/>
          <p:nvPr/>
        </p:nvSpPr>
        <p:spPr>
          <a:xfrm>
            <a:off x="4216853" y="5749067"/>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5" name="object 65"/>
          <p:cNvSpPr/>
          <p:nvPr/>
        </p:nvSpPr>
        <p:spPr>
          <a:xfrm>
            <a:off x="4216853" y="5749065"/>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6" name="object 66"/>
          <p:cNvSpPr/>
          <p:nvPr/>
        </p:nvSpPr>
        <p:spPr>
          <a:xfrm>
            <a:off x="6112083" y="5749067"/>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6112083" y="5749065"/>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8" name="object 68"/>
          <p:cNvSpPr/>
          <p:nvPr/>
        </p:nvSpPr>
        <p:spPr>
          <a:xfrm>
            <a:off x="4210370"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9" name="object 69"/>
          <p:cNvSpPr/>
          <p:nvPr/>
        </p:nvSpPr>
        <p:spPr>
          <a:xfrm>
            <a:off x="4210370"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0" name="object 70"/>
          <p:cNvSpPr txBox="1"/>
          <p:nvPr/>
        </p:nvSpPr>
        <p:spPr>
          <a:xfrm>
            <a:off x="4210370"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spc="-7" dirty="0">
                <a:solidFill>
                  <a:prstClr val="black"/>
                </a:solidFill>
                <a:latin typeface="Arial"/>
                <a:cs typeface="Arial"/>
              </a:rPr>
              <a:t>S</a:t>
            </a:r>
            <a:r>
              <a:rPr sz="1600" dirty="0">
                <a:solidFill>
                  <a:prstClr val="black"/>
                </a:solidFill>
                <a:latin typeface="Arial"/>
                <a:cs typeface="Arial"/>
              </a:rPr>
              <a:t>DN</a:t>
            </a:r>
            <a:endParaRPr sz="1600">
              <a:solidFill>
                <a:prstClr val="black"/>
              </a:solidFill>
              <a:latin typeface="Arial"/>
              <a:cs typeface="Arial"/>
            </a:endParaRPr>
          </a:p>
        </p:txBody>
      </p:sp>
      <p:sp>
        <p:nvSpPr>
          <p:cNvPr id="71" name="object 71"/>
          <p:cNvSpPr/>
          <p:nvPr/>
        </p:nvSpPr>
        <p:spPr>
          <a:xfrm>
            <a:off x="6112083"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2" name="object 72"/>
          <p:cNvSpPr/>
          <p:nvPr/>
        </p:nvSpPr>
        <p:spPr>
          <a:xfrm>
            <a:off x="6112083"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3" name="object 73"/>
          <p:cNvSpPr txBox="1"/>
          <p:nvPr/>
        </p:nvSpPr>
        <p:spPr>
          <a:xfrm>
            <a:off x="611208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dirty="0">
                <a:solidFill>
                  <a:prstClr val="black"/>
                </a:solidFill>
                <a:latin typeface="Arial"/>
                <a:cs typeface="Arial"/>
              </a:rPr>
              <a:t>N</a:t>
            </a:r>
            <a:r>
              <a:rPr sz="1600" spc="-120" dirty="0">
                <a:solidFill>
                  <a:prstClr val="black"/>
                </a:solidFill>
                <a:latin typeface="Arial"/>
                <a:cs typeface="Arial"/>
              </a:rPr>
              <a:t>A</a:t>
            </a:r>
            <a:r>
              <a:rPr sz="1600" dirty="0">
                <a:solidFill>
                  <a:prstClr val="black"/>
                </a:solidFill>
                <a:latin typeface="Arial"/>
                <a:cs typeface="Arial"/>
              </a:rPr>
              <a:t>T</a:t>
            </a:r>
            <a:endParaRPr sz="1600">
              <a:solidFill>
                <a:prstClr val="black"/>
              </a:solidFill>
              <a:latin typeface="Arial"/>
              <a:cs typeface="Arial"/>
            </a:endParaRPr>
          </a:p>
        </p:txBody>
      </p:sp>
      <p:sp>
        <p:nvSpPr>
          <p:cNvPr id="74" name="object 74"/>
          <p:cNvSpPr/>
          <p:nvPr/>
        </p:nvSpPr>
        <p:spPr>
          <a:xfrm>
            <a:off x="4210370"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5" name="object 75"/>
          <p:cNvSpPr/>
          <p:nvPr/>
        </p:nvSpPr>
        <p:spPr>
          <a:xfrm>
            <a:off x="4210370"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6" name="object 76"/>
          <p:cNvSpPr txBox="1"/>
          <p:nvPr/>
        </p:nvSpPr>
        <p:spPr>
          <a:xfrm>
            <a:off x="6112083" y="2473813"/>
            <a:ext cx="1677247" cy="246221"/>
          </a:xfrm>
          <a:prstGeom prst="rect">
            <a:avLst/>
          </a:prstGeom>
          <a:solidFill>
            <a:srgbClr val="FFFFFF"/>
          </a:solidFill>
          <a:ln w="9524">
            <a:solidFill>
              <a:srgbClr val="595959"/>
            </a:solidFill>
          </a:ln>
        </p:spPr>
        <p:txBody>
          <a:bodyPr vert="horz" wrap="square" lIns="0" tIns="0" rIns="0" bIns="0" rtlCol="0">
            <a:spAutoFit/>
          </a:bodyPr>
          <a:lstStyle/>
          <a:p>
            <a:pPr marL="314105" defTabSz="1219170"/>
            <a:r>
              <a:rPr sz="1600" dirty="0">
                <a:solidFill>
                  <a:prstClr val="black"/>
                </a:solidFill>
                <a:latin typeface="Arial"/>
                <a:cs typeface="Arial"/>
              </a:rPr>
              <a:t>Digi</a:t>
            </a:r>
            <a:r>
              <a:rPr sz="1600" spc="-7" dirty="0">
                <a:solidFill>
                  <a:prstClr val="black"/>
                </a:solidFill>
                <a:latin typeface="Arial"/>
                <a:cs typeface="Arial"/>
              </a:rPr>
              <a:t>t</a:t>
            </a:r>
            <a:r>
              <a:rPr sz="1600" dirty="0">
                <a:solidFill>
                  <a:prstClr val="black"/>
                </a:solidFill>
                <a:latin typeface="Arial"/>
                <a:cs typeface="Arial"/>
              </a:rPr>
              <a:t>al</a:t>
            </a:r>
            <a:r>
              <a:rPr sz="1600" spc="-33" dirty="0">
                <a:solidFill>
                  <a:prstClr val="black"/>
                </a:solidFill>
                <a:latin typeface="Arial"/>
                <a:cs typeface="Arial"/>
              </a:rPr>
              <a:t> </a:t>
            </a:r>
            <a:r>
              <a:rPr sz="1600" spc="-93" dirty="0">
                <a:solidFill>
                  <a:prstClr val="black"/>
                </a:solidFill>
                <a:latin typeface="Arial"/>
                <a:cs typeface="Arial"/>
              </a:rPr>
              <a:t>T</a:t>
            </a:r>
            <a:r>
              <a:rPr sz="1600" dirty="0">
                <a:solidFill>
                  <a:prstClr val="black"/>
                </a:solidFill>
                <a:latin typeface="Arial"/>
                <a:cs typeface="Arial"/>
              </a:rPr>
              <a:t>win</a:t>
            </a:r>
            <a:endParaRPr sz="1600">
              <a:solidFill>
                <a:prstClr val="black"/>
              </a:solidFill>
              <a:latin typeface="Arial"/>
              <a:cs typeface="Arial"/>
            </a:endParaRPr>
          </a:p>
        </p:txBody>
      </p:sp>
      <p:sp>
        <p:nvSpPr>
          <p:cNvPr id="77" name="object 77"/>
          <p:cNvSpPr txBox="1"/>
          <p:nvPr/>
        </p:nvSpPr>
        <p:spPr>
          <a:xfrm>
            <a:off x="8012714"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475815" defTabSz="1219170"/>
            <a:r>
              <a:rPr sz="1600" dirty="0">
                <a:solidFill>
                  <a:prstClr val="black"/>
                </a:solidFill>
                <a:latin typeface="Arial"/>
                <a:cs typeface="Arial"/>
              </a:rPr>
              <a:t>Rou</a:t>
            </a:r>
            <a:r>
              <a:rPr sz="1600" spc="-7" dirty="0">
                <a:solidFill>
                  <a:prstClr val="black"/>
                </a:solidFill>
                <a:latin typeface="Arial"/>
                <a:cs typeface="Arial"/>
              </a:rPr>
              <a:t>t</a:t>
            </a:r>
            <a:r>
              <a:rPr sz="1600" dirty="0">
                <a:solidFill>
                  <a:prstClr val="black"/>
                </a:solidFill>
                <a:latin typeface="Arial"/>
                <a:cs typeface="Arial"/>
              </a:rPr>
              <a:t>ers</a:t>
            </a:r>
            <a:endParaRPr sz="1600">
              <a:solidFill>
                <a:prstClr val="black"/>
              </a:solidFill>
              <a:latin typeface="Arial"/>
              <a:cs typeface="Arial"/>
            </a:endParaRPr>
          </a:p>
        </p:txBody>
      </p:sp>
      <p:sp>
        <p:nvSpPr>
          <p:cNvPr id="78" name="object 78"/>
          <p:cNvSpPr txBox="1"/>
          <p:nvPr/>
        </p:nvSpPr>
        <p:spPr>
          <a:xfrm>
            <a:off x="421470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232828" defTabSz="1219170"/>
            <a:r>
              <a:rPr sz="1600" spc="-7" dirty="0">
                <a:solidFill>
                  <a:prstClr val="black"/>
                </a:solidFill>
                <a:latin typeface="Arial"/>
                <a:cs typeface="Arial"/>
              </a:rPr>
              <a:t>VP</a:t>
            </a:r>
            <a:r>
              <a:rPr sz="1600" dirty="0">
                <a:solidFill>
                  <a:prstClr val="black"/>
                </a:solidFill>
                <a:latin typeface="Arial"/>
                <a:cs typeface="Arial"/>
              </a:rPr>
              <a:t>N</a:t>
            </a:r>
            <a:r>
              <a:rPr sz="1600" spc="-7" dirty="0">
                <a:solidFill>
                  <a:prstClr val="black"/>
                </a:solidFill>
                <a:latin typeface="Arial"/>
                <a:cs typeface="Arial"/>
              </a:rPr>
              <a:t> </a:t>
            </a:r>
            <a:r>
              <a:rPr sz="1600" dirty="0">
                <a:solidFill>
                  <a:prstClr val="black"/>
                </a:solidFill>
                <a:latin typeface="Arial"/>
                <a:cs typeface="Arial"/>
              </a:rPr>
              <a:t>Devices</a:t>
            </a:r>
            <a:endParaRPr sz="1600">
              <a:solidFill>
                <a:prstClr val="black"/>
              </a:solidFill>
              <a:latin typeface="Arial"/>
              <a:cs typeface="Arial"/>
            </a:endParaRPr>
          </a:p>
        </p:txBody>
      </p:sp>
      <p:sp>
        <p:nvSpPr>
          <p:cNvPr id="79" name="object 79"/>
          <p:cNvSpPr txBox="1"/>
          <p:nvPr/>
        </p:nvSpPr>
        <p:spPr>
          <a:xfrm>
            <a:off x="4214703"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221821" defTabSz="1219170"/>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a:t>
            </a:r>
            <a:r>
              <a:rPr sz="1600" spc="-7" dirty="0">
                <a:solidFill>
                  <a:prstClr val="black"/>
                </a:solidFill>
                <a:latin typeface="Arial"/>
                <a:cs typeface="Arial"/>
              </a:rPr>
              <a:t> S</a:t>
            </a:r>
            <a:r>
              <a:rPr sz="1600" dirty="0">
                <a:solidFill>
                  <a:prstClr val="black"/>
                </a:solidFill>
                <a:latin typeface="Arial"/>
                <a:cs typeface="Arial"/>
              </a:rPr>
              <a:t>ecuri</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80" name="object 80"/>
          <p:cNvSpPr/>
          <p:nvPr/>
        </p:nvSpPr>
        <p:spPr>
          <a:xfrm>
            <a:off x="8012714" y="1168067"/>
            <a:ext cx="1677247" cy="536787"/>
          </a:xfrm>
          <a:custGeom>
            <a:avLst/>
            <a:gdLst/>
            <a:ahLst/>
            <a:cxnLst/>
            <a:rect l="l" t="t" r="r" b="b"/>
            <a:pathLst>
              <a:path w="1257934" h="402590">
                <a:moveTo>
                  <a:pt x="0" y="401999"/>
                </a:moveTo>
                <a:lnTo>
                  <a:pt x="1257599" y="401999"/>
                </a:lnTo>
                <a:lnTo>
                  <a:pt x="12575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1" name="object 81"/>
          <p:cNvSpPr/>
          <p:nvPr/>
        </p:nvSpPr>
        <p:spPr>
          <a:xfrm>
            <a:off x="8012714" y="1168067"/>
            <a:ext cx="1677247" cy="536787"/>
          </a:xfrm>
          <a:custGeom>
            <a:avLst/>
            <a:gdLst/>
            <a:ahLst/>
            <a:cxnLst/>
            <a:rect l="l" t="t" r="r" b="b"/>
            <a:pathLst>
              <a:path w="1257934"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2" name="object 82"/>
          <p:cNvSpPr txBox="1"/>
          <p:nvPr/>
        </p:nvSpPr>
        <p:spPr>
          <a:xfrm>
            <a:off x="6112083" y="3129648"/>
            <a:ext cx="1677247" cy="487313"/>
          </a:xfrm>
          <a:prstGeom prst="rect">
            <a:avLst/>
          </a:prstGeom>
          <a:solidFill>
            <a:srgbClr val="FFFFFF"/>
          </a:solidFill>
          <a:ln w="9524">
            <a:solidFill>
              <a:srgbClr val="595959"/>
            </a:solidFill>
          </a:ln>
        </p:spPr>
        <p:txBody>
          <a:bodyPr vert="horz" wrap="square" lIns="0" tIns="0" rIns="0" bIns="0" rtlCol="0">
            <a:spAutoFit/>
          </a:bodyPr>
          <a:lstStyle/>
          <a:p>
            <a:pPr marL="408083" marR="228594" indent="-170176" defTabSz="1219170">
              <a:lnSpc>
                <a:spcPts val="1907"/>
              </a:lnSpc>
            </a:pPr>
            <a:r>
              <a:rPr sz="1600" dirty="0">
                <a:solidFill>
                  <a:prstClr val="black"/>
                </a:solidFill>
                <a:latin typeface="Arial"/>
                <a:cs typeface="Arial"/>
              </a:rPr>
              <a:t>Management Consoles</a:t>
            </a:r>
            <a:endParaRPr sz="1600">
              <a:solidFill>
                <a:prstClr val="black"/>
              </a:solidFill>
              <a:latin typeface="Arial"/>
              <a:cs typeface="Arial"/>
            </a:endParaRPr>
          </a:p>
        </p:txBody>
      </p:sp>
      <p:sp>
        <p:nvSpPr>
          <p:cNvPr id="83" name="object 83"/>
          <p:cNvSpPr txBox="1"/>
          <p:nvPr/>
        </p:nvSpPr>
        <p:spPr>
          <a:xfrm>
            <a:off x="6112083"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481741" defTabSz="1219170"/>
            <a:r>
              <a:rPr sz="1600" spc="-7" dirty="0">
                <a:solidFill>
                  <a:prstClr val="black"/>
                </a:solidFill>
                <a:latin typeface="Arial"/>
                <a:cs typeface="Arial"/>
              </a:rPr>
              <a:t>B</a:t>
            </a:r>
            <a:r>
              <a:rPr sz="1600" dirty="0">
                <a:solidFill>
                  <a:prstClr val="black"/>
                </a:solidFill>
                <a:latin typeface="Arial"/>
                <a:cs typeface="Arial"/>
              </a:rPr>
              <a:t>rokers</a:t>
            </a:r>
            <a:endParaRPr sz="1600">
              <a:solidFill>
                <a:prstClr val="black"/>
              </a:solidFill>
              <a:latin typeface="Arial"/>
              <a:cs typeface="Arial"/>
            </a:endParaRPr>
          </a:p>
        </p:txBody>
      </p:sp>
      <p:sp>
        <p:nvSpPr>
          <p:cNvPr id="84" name="object 84"/>
          <p:cNvSpPr txBox="1"/>
          <p:nvPr/>
        </p:nvSpPr>
        <p:spPr>
          <a:xfrm>
            <a:off x="6112083"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481741" defTabSz="1219170"/>
            <a:r>
              <a:rPr sz="1600" spc="-7" dirty="0">
                <a:solidFill>
                  <a:prstClr val="black"/>
                </a:solidFill>
                <a:latin typeface="Arial"/>
                <a:cs typeface="Arial"/>
              </a:rPr>
              <a:t>S</a:t>
            </a:r>
            <a:r>
              <a:rPr sz="1600" dirty="0">
                <a:solidFill>
                  <a:prstClr val="black"/>
                </a:solidFill>
                <a:latin typeface="Arial"/>
                <a:cs typeface="Arial"/>
              </a:rPr>
              <a:t>ervers</a:t>
            </a:r>
            <a:endParaRPr sz="1600">
              <a:solidFill>
                <a:prstClr val="black"/>
              </a:solidFill>
              <a:latin typeface="Arial"/>
              <a:cs typeface="Arial"/>
            </a:endParaRPr>
          </a:p>
        </p:txBody>
      </p:sp>
      <p:sp>
        <p:nvSpPr>
          <p:cNvPr id="85" name="object 85"/>
          <p:cNvSpPr/>
          <p:nvPr/>
        </p:nvSpPr>
        <p:spPr>
          <a:xfrm>
            <a:off x="8012714" y="5749067"/>
            <a:ext cx="1677247" cy="536787"/>
          </a:xfrm>
          <a:custGeom>
            <a:avLst/>
            <a:gdLst/>
            <a:ahLst/>
            <a:cxnLst/>
            <a:rect l="l" t="t" r="r" b="b"/>
            <a:pathLst>
              <a:path w="1257934" h="402589">
                <a:moveTo>
                  <a:pt x="0" y="401999"/>
                </a:moveTo>
                <a:lnTo>
                  <a:pt x="1257599" y="401999"/>
                </a:lnTo>
                <a:lnTo>
                  <a:pt x="12575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6" name="object 86"/>
          <p:cNvSpPr/>
          <p:nvPr/>
        </p:nvSpPr>
        <p:spPr>
          <a:xfrm>
            <a:off x="8012714" y="5749065"/>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7" name="object 87"/>
          <p:cNvSpPr/>
          <p:nvPr/>
        </p:nvSpPr>
        <p:spPr>
          <a:xfrm>
            <a:off x="9913334" y="5749067"/>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8" name="object 88"/>
          <p:cNvSpPr/>
          <p:nvPr/>
        </p:nvSpPr>
        <p:spPr>
          <a:xfrm>
            <a:off x="9913333" y="5749065"/>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9" name="object 89"/>
          <p:cNvSpPr/>
          <p:nvPr/>
        </p:nvSpPr>
        <p:spPr>
          <a:xfrm>
            <a:off x="9913334" y="1168067"/>
            <a:ext cx="1677247" cy="536787"/>
          </a:xfrm>
          <a:custGeom>
            <a:avLst/>
            <a:gdLst/>
            <a:ahLst/>
            <a:cxnLst/>
            <a:rect l="l" t="t" r="r" b="b"/>
            <a:pathLst>
              <a:path w="1257934"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0" name="object 90"/>
          <p:cNvSpPr/>
          <p:nvPr/>
        </p:nvSpPr>
        <p:spPr>
          <a:xfrm>
            <a:off x="9913333" y="1168067"/>
            <a:ext cx="1677247" cy="536787"/>
          </a:xfrm>
          <a:custGeom>
            <a:avLst/>
            <a:gdLst/>
            <a:ahLst/>
            <a:cxnLst/>
            <a:rect l="l" t="t" r="r" b="b"/>
            <a:pathLst>
              <a:path w="1257934"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1" name="object 91"/>
          <p:cNvSpPr txBox="1"/>
          <p:nvPr/>
        </p:nvSpPr>
        <p:spPr>
          <a:xfrm>
            <a:off x="9913333" y="1168067"/>
            <a:ext cx="1677247" cy="246221"/>
          </a:xfrm>
          <a:prstGeom prst="rect">
            <a:avLst/>
          </a:prstGeom>
        </p:spPr>
        <p:txBody>
          <a:bodyPr vert="horz" wrap="square" lIns="0" tIns="0" rIns="0" bIns="0" rtlCol="0">
            <a:spAutoFit/>
          </a:bodyPr>
          <a:lstStyle/>
          <a:p>
            <a:pPr marL="359824" defTabSz="1219170"/>
            <a:r>
              <a:rPr sz="1600" spc="-33" dirty="0">
                <a:solidFill>
                  <a:prstClr val="black"/>
                </a:solidFill>
                <a:latin typeface="Arial"/>
                <a:cs typeface="Arial"/>
              </a:rPr>
              <a:t>A</a:t>
            </a:r>
            <a:r>
              <a:rPr sz="1600" dirty="0">
                <a:solidFill>
                  <a:prstClr val="black"/>
                </a:solidFill>
                <a:latin typeface="Arial"/>
                <a:cs typeface="Arial"/>
              </a:rPr>
              <a:t>vailabili</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92" name="object 92"/>
          <p:cNvSpPr txBox="1"/>
          <p:nvPr/>
        </p:nvSpPr>
        <p:spPr>
          <a:xfrm>
            <a:off x="991333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spc="-7" dirty="0">
                <a:solidFill>
                  <a:prstClr val="black"/>
                </a:solidFill>
                <a:latin typeface="Arial"/>
                <a:cs typeface="Arial"/>
              </a:rPr>
              <a:t>POTS</a:t>
            </a:r>
            <a:endParaRPr sz="1600">
              <a:solidFill>
                <a:prstClr val="black"/>
              </a:solidFill>
              <a:latin typeface="Arial"/>
              <a:cs typeface="Arial"/>
            </a:endParaRPr>
          </a:p>
        </p:txBody>
      </p:sp>
      <p:sp>
        <p:nvSpPr>
          <p:cNvPr id="93" name="object 93"/>
          <p:cNvSpPr txBox="1"/>
          <p:nvPr/>
        </p:nvSpPr>
        <p:spPr>
          <a:xfrm>
            <a:off x="8013783" y="2473815"/>
            <a:ext cx="1677247" cy="246221"/>
          </a:xfrm>
          <a:prstGeom prst="rect">
            <a:avLst/>
          </a:prstGeom>
          <a:solidFill>
            <a:srgbClr val="FFFFFF"/>
          </a:solidFill>
          <a:ln w="9524">
            <a:solidFill>
              <a:srgbClr val="595959"/>
            </a:solidFill>
          </a:ln>
        </p:spPr>
        <p:txBody>
          <a:bodyPr vert="horz" wrap="square" lIns="0" tIns="0" rIns="0" bIns="0" rtlCol="0">
            <a:spAutoFit/>
          </a:bodyPr>
          <a:lstStyle/>
          <a:p>
            <a:pPr marL="430943" defTabSz="1219170"/>
            <a:r>
              <a:rPr sz="1600" spc="-7" dirty="0">
                <a:solidFill>
                  <a:prstClr val="black"/>
                </a:solidFill>
                <a:latin typeface="Arial"/>
                <a:cs typeface="Arial"/>
              </a:rPr>
              <a:t>V</a:t>
            </a:r>
            <a:r>
              <a:rPr sz="1600" dirty="0">
                <a:solidFill>
                  <a:prstClr val="black"/>
                </a:solidFill>
                <a:latin typeface="Arial"/>
                <a:cs typeface="Arial"/>
              </a:rPr>
              <a:t>R</a:t>
            </a:r>
            <a:r>
              <a:rPr sz="1600" spc="-7" dirty="0">
                <a:solidFill>
                  <a:prstClr val="black"/>
                </a:solidFill>
                <a:latin typeface="Arial"/>
                <a:cs typeface="Arial"/>
              </a:rPr>
              <a:t> </a:t>
            </a:r>
            <a:r>
              <a:rPr sz="1600" dirty="0">
                <a:solidFill>
                  <a:prstClr val="black"/>
                </a:solidFill>
                <a:latin typeface="Arial"/>
                <a:cs typeface="Arial"/>
              </a:rPr>
              <a:t>&amp;</a:t>
            </a:r>
            <a:r>
              <a:rPr sz="1600" spc="-93" dirty="0">
                <a:solidFill>
                  <a:prstClr val="black"/>
                </a:solidFill>
                <a:latin typeface="Arial"/>
                <a:cs typeface="Arial"/>
              </a:rPr>
              <a:t> </a:t>
            </a:r>
            <a:r>
              <a:rPr sz="1600" spc="-7" dirty="0">
                <a:solidFill>
                  <a:prstClr val="black"/>
                </a:solidFill>
                <a:latin typeface="Arial"/>
                <a:cs typeface="Arial"/>
              </a:rPr>
              <a:t>A</a:t>
            </a:r>
            <a:r>
              <a:rPr sz="1600" dirty="0">
                <a:solidFill>
                  <a:prstClr val="black"/>
                </a:solidFill>
                <a:latin typeface="Arial"/>
                <a:cs typeface="Arial"/>
              </a:rPr>
              <a:t>R</a:t>
            </a:r>
            <a:endParaRPr sz="1600">
              <a:solidFill>
                <a:prstClr val="black"/>
              </a:solidFill>
              <a:latin typeface="Arial"/>
              <a:cs typeface="Arial"/>
            </a:endParaRPr>
          </a:p>
        </p:txBody>
      </p:sp>
      <p:sp>
        <p:nvSpPr>
          <p:cNvPr id="94" name="object 94"/>
          <p:cNvSpPr txBox="1"/>
          <p:nvPr/>
        </p:nvSpPr>
        <p:spPr>
          <a:xfrm>
            <a:off x="9913346"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486821" defTabSz="1219170"/>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ernet</a:t>
            </a:r>
            <a:endParaRPr sz="1600">
              <a:solidFill>
                <a:prstClr val="black"/>
              </a:solidFill>
              <a:latin typeface="Arial"/>
              <a:cs typeface="Arial"/>
            </a:endParaRPr>
          </a:p>
        </p:txBody>
      </p:sp>
      <p:sp>
        <p:nvSpPr>
          <p:cNvPr id="95" name="object 95"/>
          <p:cNvSpPr/>
          <p:nvPr/>
        </p:nvSpPr>
        <p:spPr>
          <a:xfrm>
            <a:off x="6112070"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6" name="object 96"/>
          <p:cNvSpPr/>
          <p:nvPr/>
        </p:nvSpPr>
        <p:spPr>
          <a:xfrm>
            <a:off x="6112070"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7" name="object 97"/>
          <p:cNvSpPr txBox="1"/>
          <p:nvPr/>
        </p:nvSpPr>
        <p:spPr>
          <a:xfrm>
            <a:off x="2324865" y="1168067"/>
            <a:ext cx="5464387" cy="1191224"/>
          </a:xfrm>
          <a:prstGeom prst="rect">
            <a:avLst/>
          </a:prstGeom>
        </p:spPr>
        <p:txBody>
          <a:bodyPr vert="horz" wrap="square" lIns="0" tIns="0" rIns="0" bIns="0" rtlCol="0">
            <a:spAutoFit/>
          </a:bodyPr>
          <a:lstStyle/>
          <a:p>
            <a:pPr marL="634984" marR="393690" indent="-271773" defTabSz="1219170">
              <a:lnSpc>
                <a:spcPts val="5133"/>
              </a:lnSpc>
              <a:tabLst>
                <a:tab pos="2367221" algn="l"/>
                <a:tab pos="2588195" algn="l"/>
                <a:tab pos="4190049" algn="l"/>
                <a:tab pos="4234921" algn="l"/>
              </a:tabLst>
            </a:pPr>
            <a:r>
              <a:rPr sz="1600" spc="-7" dirty="0">
                <a:solidFill>
                  <a:prstClr val="black"/>
                </a:solidFill>
                <a:latin typeface="Arial"/>
                <a:cs typeface="Arial"/>
              </a:rPr>
              <a:t>B</a:t>
            </a:r>
            <a:r>
              <a:rPr sz="1600" dirty="0">
                <a:solidFill>
                  <a:prstClr val="black"/>
                </a:solidFill>
                <a:latin typeface="Arial"/>
                <a:cs typeface="Arial"/>
              </a:rPr>
              <a:t>andwid</a:t>
            </a:r>
            <a:r>
              <a:rPr sz="1600" spc="-7" dirty="0">
                <a:solidFill>
                  <a:prstClr val="black"/>
                </a:solidFill>
                <a:latin typeface="Arial"/>
                <a:cs typeface="Arial"/>
              </a:rPr>
              <a:t>t</a:t>
            </a:r>
            <a:r>
              <a:rPr sz="1600" dirty="0">
                <a:solidFill>
                  <a:prstClr val="black"/>
                </a:solidFill>
                <a:latin typeface="Arial"/>
                <a:cs typeface="Arial"/>
              </a:rPr>
              <a:t>h	La</a:t>
            </a:r>
            <a:r>
              <a:rPr sz="1600" spc="-7" dirty="0">
                <a:solidFill>
                  <a:prstClr val="black"/>
                </a:solidFill>
                <a:latin typeface="Arial"/>
                <a:cs typeface="Arial"/>
              </a:rPr>
              <a:t>t</a:t>
            </a:r>
            <a:r>
              <a:rPr sz="1600" dirty="0">
                <a:solidFill>
                  <a:prstClr val="black"/>
                </a:solidFill>
                <a:latin typeface="Arial"/>
                <a:cs typeface="Arial"/>
              </a:rPr>
              <a:t>ency	Reliabili</a:t>
            </a:r>
            <a:r>
              <a:rPr sz="1600" spc="-7" dirty="0">
                <a:solidFill>
                  <a:prstClr val="black"/>
                </a:solidFill>
                <a:latin typeface="Arial"/>
                <a:cs typeface="Arial"/>
              </a:rPr>
              <a:t>t</a:t>
            </a:r>
            <a:r>
              <a:rPr sz="1600" dirty="0">
                <a:solidFill>
                  <a:prstClr val="black"/>
                </a:solidFill>
                <a:latin typeface="Arial"/>
                <a:cs typeface="Arial"/>
              </a:rPr>
              <a:t>y </a:t>
            </a:r>
            <a:r>
              <a:rPr sz="1600" spc="-7" dirty="0">
                <a:solidFill>
                  <a:prstClr val="black"/>
                </a:solidFill>
                <a:latin typeface="Arial"/>
                <a:cs typeface="Arial"/>
              </a:rPr>
              <a:t>W</a:t>
            </a:r>
            <a:r>
              <a:rPr sz="1600" dirty="0">
                <a:solidFill>
                  <a:prstClr val="black"/>
                </a:solidFill>
                <a:latin typeface="Arial"/>
                <a:cs typeface="Arial"/>
              </a:rPr>
              <a:t>i</a:t>
            </a:r>
            <a:r>
              <a:rPr sz="1600" spc="-7" dirty="0">
                <a:solidFill>
                  <a:prstClr val="black"/>
                </a:solidFill>
                <a:latin typeface="Arial"/>
                <a:cs typeface="Arial"/>
              </a:rPr>
              <a:t>F</a:t>
            </a:r>
            <a:r>
              <a:rPr sz="1600" dirty="0">
                <a:solidFill>
                  <a:prstClr val="black"/>
                </a:solidFill>
                <a:latin typeface="Arial"/>
                <a:cs typeface="Arial"/>
              </a:rPr>
              <a:t>i		5G		</a:t>
            </a:r>
            <a:r>
              <a:rPr sz="1600" spc="-7" dirty="0">
                <a:solidFill>
                  <a:prstClr val="black"/>
                </a:solidFill>
                <a:latin typeface="Arial"/>
                <a:cs typeface="Arial"/>
              </a:rPr>
              <a:t>S</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eli</a:t>
            </a:r>
            <a:r>
              <a:rPr sz="1600" spc="-7" dirty="0">
                <a:solidFill>
                  <a:prstClr val="black"/>
                </a:solidFill>
                <a:latin typeface="Arial"/>
                <a:cs typeface="Arial"/>
              </a:rPr>
              <a:t>t</a:t>
            </a:r>
            <a:r>
              <a:rPr sz="1600" dirty="0">
                <a:solidFill>
                  <a:prstClr val="black"/>
                </a:solidFill>
                <a:latin typeface="Arial"/>
                <a:cs typeface="Arial"/>
              </a:rPr>
              <a:t>es</a:t>
            </a:r>
            <a:endParaRPr sz="1600">
              <a:solidFill>
                <a:prstClr val="black"/>
              </a:solidFill>
              <a:latin typeface="Arial"/>
              <a:cs typeface="Arial"/>
            </a:endParaRPr>
          </a:p>
        </p:txBody>
      </p:sp>
      <p:sp>
        <p:nvSpPr>
          <p:cNvPr id="98" name="object 98"/>
          <p:cNvSpPr txBox="1"/>
          <p:nvPr/>
        </p:nvSpPr>
        <p:spPr>
          <a:xfrm>
            <a:off x="8012714" y="1168067"/>
            <a:ext cx="1677247" cy="246221"/>
          </a:xfrm>
          <a:prstGeom prst="rect">
            <a:avLst/>
          </a:prstGeom>
        </p:spPr>
        <p:txBody>
          <a:bodyPr vert="horz" wrap="square" lIns="0" tIns="0" rIns="0" bIns="0" rtlCol="0">
            <a:spAutoFit/>
          </a:bodyPr>
          <a:lstStyle/>
          <a:p>
            <a:pPr marL="341197" defTabSz="1219170"/>
            <a:r>
              <a:rPr sz="1600" spc="-7" dirty="0">
                <a:solidFill>
                  <a:prstClr val="black"/>
                </a:solidFill>
                <a:latin typeface="Arial"/>
                <a:cs typeface="Arial"/>
              </a:rPr>
              <a:t>E</a:t>
            </a:r>
            <a:r>
              <a:rPr sz="1600" dirty="0">
                <a:solidFill>
                  <a:prstClr val="black"/>
                </a:solidFill>
                <a:latin typeface="Arial"/>
                <a:cs typeface="Arial"/>
              </a:rPr>
              <a:t>conomics</a:t>
            </a:r>
            <a:endParaRPr sz="1600">
              <a:solidFill>
                <a:prstClr val="black"/>
              </a:solidFill>
              <a:latin typeface="Arial"/>
              <a:cs typeface="Arial"/>
            </a:endParaRPr>
          </a:p>
        </p:txBody>
      </p:sp>
      <p:sp>
        <p:nvSpPr>
          <p:cNvPr id="99" name="object 99"/>
          <p:cNvSpPr/>
          <p:nvPr/>
        </p:nvSpPr>
        <p:spPr>
          <a:xfrm>
            <a:off x="8013771" y="1819948"/>
            <a:ext cx="1677247" cy="536787"/>
          </a:xfrm>
          <a:custGeom>
            <a:avLst/>
            <a:gdLst/>
            <a:ahLst/>
            <a:cxnLst/>
            <a:rect l="l" t="t" r="r" b="b"/>
            <a:pathLst>
              <a:path w="1257934" h="402589">
                <a:moveTo>
                  <a:pt x="0" y="401999"/>
                </a:moveTo>
                <a:lnTo>
                  <a:pt x="1257599" y="401999"/>
                </a:lnTo>
                <a:lnTo>
                  <a:pt x="12575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0" name="object 100"/>
          <p:cNvSpPr/>
          <p:nvPr/>
        </p:nvSpPr>
        <p:spPr>
          <a:xfrm>
            <a:off x="8013770" y="1819947"/>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1" name="object 101"/>
          <p:cNvSpPr txBox="1"/>
          <p:nvPr/>
        </p:nvSpPr>
        <p:spPr>
          <a:xfrm>
            <a:off x="8013770" y="1819947"/>
            <a:ext cx="1677247" cy="246221"/>
          </a:xfrm>
          <a:prstGeom prst="rect">
            <a:avLst/>
          </a:prstGeom>
        </p:spPr>
        <p:txBody>
          <a:bodyPr vert="horz" wrap="square" lIns="0" tIns="0" rIns="0" bIns="0" rtlCol="0">
            <a:spAutoFit/>
          </a:bodyPr>
          <a:lstStyle/>
          <a:p>
            <a:pPr marL="364058" defTabSz="1219170"/>
            <a:r>
              <a:rPr sz="1600" spc="-7" dirty="0">
                <a:solidFill>
                  <a:prstClr val="black"/>
                </a:solidFill>
                <a:latin typeface="Arial"/>
                <a:cs typeface="Arial"/>
              </a:rPr>
              <a:t>Q</a:t>
            </a:r>
            <a:r>
              <a:rPr sz="1600" dirty="0">
                <a:solidFill>
                  <a:prstClr val="black"/>
                </a:solidFill>
                <a:latin typeface="Arial"/>
                <a:cs typeface="Arial"/>
              </a:rPr>
              <a:t>R</a:t>
            </a:r>
            <a:r>
              <a:rPr sz="1600" spc="-7" dirty="0">
                <a:solidFill>
                  <a:prstClr val="black"/>
                </a:solidFill>
                <a:latin typeface="Arial"/>
                <a:cs typeface="Arial"/>
              </a:rPr>
              <a:t> </a:t>
            </a:r>
            <a:r>
              <a:rPr sz="1600" dirty="0">
                <a:solidFill>
                  <a:prstClr val="black"/>
                </a:solidFill>
                <a:latin typeface="Arial"/>
                <a:cs typeface="Arial"/>
              </a:rPr>
              <a:t>Codes</a:t>
            </a:r>
            <a:endParaRPr sz="1600">
              <a:solidFill>
                <a:prstClr val="black"/>
              </a:solidFill>
              <a:latin typeface="Arial"/>
              <a:cs typeface="Arial"/>
            </a:endParaRPr>
          </a:p>
        </p:txBody>
      </p:sp>
      <p:sp>
        <p:nvSpPr>
          <p:cNvPr id="102" name="object 102"/>
          <p:cNvSpPr txBox="1"/>
          <p:nvPr/>
        </p:nvSpPr>
        <p:spPr>
          <a:xfrm>
            <a:off x="8013783" y="3126682"/>
            <a:ext cx="1677247" cy="246221"/>
          </a:xfrm>
          <a:prstGeom prst="rect">
            <a:avLst/>
          </a:prstGeom>
          <a:solidFill>
            <a:srgbClr val="FFFFFF"/>
          </a:solidFill>
          <a:ln w="9524">
            <a:solidFill>
              <a:srgbClr val="595959"/>
            </a:solidFill>
          </a:ln>
        </p:spPr>
        <p:txBody>
          <a:bodyPr vert="horz" wrap="square" lIns="0" tIns="0" rIns="0" bIns="0" rtlCol="0">
            <a:spAutoFit/>
          </a:bodyPr>
          <a:lstStyle/>
          <a:p>
            <a:pPr marL="357284" defTabSz="1219170"/>
            <a:r>
              <a:rPr sz="1600" dirty="0">
                <a:solidFill>
                  <a:prstClr val="black"/>
                </a:solidFill>
                <a:latin typeface="Arial"/>
                <a:cs typeface="Arial"/>
              </a:rPr>
              <a:t>Moni</a:t>
            </a:r>
            <a:r>
              <a:rPr sz="1600" spc="-7" dirty="0">
                <a:solidFill>
                  <a:prstClr val="black"/>
                </a:solidFill>
                <a:latin typeface="Arial"/>
                <a:cs typeface="Arial"/>
              </a:rPr>
              <a:t>t</a:t>
            </a:r>
            <a:r>
              <a:rPr sz="1600" dirty="0">
                <a:solidFill>
                  <a:prstClr val="black"/>
                </a:solidFill>
                <a:latin typeface="Arial"/>
                <a:cs typeface="Arial"/>
              </a:rPr>
              <a:t>oring</a:t>
            </a:r>
            <a:endParaRPr sz="1600">
              <a:solidFill>
                <a:prstClr val="black"/>
              </a:solidFill>
              <a:latin typeface="Arial"/>
              <a:cs typeface="Arial"/>
            </a:endParaRPr>
          </a:p>
        </p:txBody>
      </p:sp>
      <p:sp>
        <p:nvSpPr>
          <p:cNvPr id="103" name="object 103"/>
          <p:cNvSpPr txBox="1"/>
          <p:nvPr/>
        </p:nvSpPr>
        <p:spPr>
          <a:xfrm>
            <a:off x="9915483" y="2473815"/>
            <a:ext cx="1677247" cy="487313"/>
          </a:xfrm>
          <a:prstGeom prst="rect">
            <a:avLst/>
          </a:prstGeom>
          <a:solidFill>
            <a:srgbClr val="FFFFFF"/>
          </a:solidFill>
          <a:ln w="9524">
            <a:solidFill>
              <a:srgbClr val="595959"/>
            </a:solidFill>
          </a:ln>
        </p:spPr>
        <p:txBody>
          <a:bodyPr vert="horz" wrap="square" lIns="0" tIns="0" rIns="0" bIns="0" rtlCol="0">
            <a:spAutoFit/>
          </a:bodyPr>
          <a:lstStyle/>
          <a:p>
            <a:pPr marL="266693" marR="257380" indent="169329" defTabSz="1219170">
              <a:lnSpc>
                <a:spcPts val="1907"/>
              </a:lnSpc>
            </a:pPr>
            <a:r>
              <a:rPr sz="1600" spc="-7" dirty="0">
                <a:solidFill>
                  <a:prstClr val="black"/>
                </a:solidFill>
                <a:latin typeface="Arial"/>
                <a:cs typeface="Arial"/>
              </a:rPr>
              <a:t>K</a:t>
            </a:r>
            <a:r>
              <a:rPr sz="1600" dirty="0">
                <a:solidFill>
                  <a:prstClr val="black"/>
                </a:solidFill>
                <a:latin typeface="Arial"/>
                <a:cs typeface="Arial"/>
              </a:rPr>
              <a:t>iosks</a:t>
            </a:r>
            <a:r>
              <a:rPr sz="1600" spc="-7" dirty="0">
                <a:solidFill>
                  <a:prstClr val="black"/>
                </a:solidFill>
                <a:latin typeface="Arial"/>
                <a:cs typeface="Arial"/>
              </a:rPr>
              <a:t> </a:t>
            </a:r>
            <a:r>
              <a:rPr sz="1600" dirty="0">
                <a:solidFill>
                  <a:prstClr val="black"/>
                </a:solidFill>
                <a:latin typeface="Arial"/>
                <a:cs typeface="Arial"/>
              </a:rPr>
              <a:t>&amp; Digi</a:t>
            </a:r>
            <a:r>
              <a:rPr sz="1600" spc="-7" dirty="0">
                <a:solidFill>
                  <a:prstClr val="black"/>
                </a:solidFill>
                <a:latin typeface="Arial"/>
                <a:cs typeface="Arial"/>
              </a:rPr>
              <a:t>t</a:t>
            </a:r>
            <a:r>
              <a:rPr sz="1600" dirty="0">
                <a:solidFill>
                  <a:prstClr val="black"/>
                </a:solidFill>
                <a:latin typeface="Arial"/>
                <a:cs typeface="Arial"/>
              </a:rPr>
              <a:t>al</a:t>
            </a:r>
            <a:r>
              <a:rPr sz="1600" spc="-7" dirty="0">
                <a:solidFill>
                  <a:prstClr val="black"/>
                </a:solidFill>
                <a:latin typeface="Arial"/>
                <a:cs typeface="Arial"/>
              </a:rPr>
              <a:t> S</a:t>
            </a:r>
            <a:r>
              <a:rPr sz="1600" dirty="0">
                <a:solidFill>
                  <a:prstClr val="black"/>
                </a:solidFill>
                <a:latin typeface="Arial"/>
                <a:cs typeface="Arial"/>
              </a:rPr>
              <a:t>igns</a:t>
            </a:r>
            <a:endParaRPr sz="1600">
              <a:solidFill>
                <a:prstClr val="black"/>
              </a:solidFill>
              <a:latin typeface="Arial"/>
              <a:cs typeface="Arial"/>
            </a:endParaRPr>
          </a:p>
        </p:txBody>
      </p:sp>
      <p:sp>
        <p:nvSpPr>
          <p:cNvPr id="104" name="object 104"/>
          <p:cNvSpPr/>
          <p:nvPr/>
        </p:nvSpPr>
        <p:spPr>
          <a:xfrm>
            <a:off x="9915482" y="1820948"/>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5" name="object 105"/>
          <p:cNvSpPr/>
          <p:nvPr/>
        </p:nvSpPr>
        <p:spPr>
          <a:xfrm>
            <a:off x="9915483" y="1820948"/>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6" name="object 106"/>
          <p:cNvSpPr txBox="1"/>
          <p:nvPr/>
        </p:nvSpPr>
        <p:spPr>
          <a:xfrm>
            <a:off x="9915483" y="1820949"/>
            <a:ext cx="1677247" cy="246221"/>
          </a:xfrm>
          <a:prstGeom prst="rect">
            <a:avLst/>
          </a:prstGeom>
        </p:spPr>
        <p:txBody>
          <a:bodyPr vert="horz" wrap="square" lIns="0" tIns="0" rIns="0" bIns="0" rtlCol="0">
            <a:spAutoFit/>
          </a:bodyPr>
          <a:lstStyle/>
          <a:p>
            <a:pPr marL="459729" defTabSz="1219170"/>
            <a:r>
              <a:rPr sz="1600" dirty="0">
                <a:solidFill>
                  <a:prstClr val="black"/>
                </a:solidFill>
                <a:latin typeface="Arial"/>
                <a:cs typeface="Arial"/>
              </a:rPr>
              <a:t>Humans</a:t>
            </a:r>
            <a:endParaRPr sz="1600">
              <a:solidFill>
                <a:prstClr val="black"/>
              </a:solidFill>
              <a:latin typeface="Arial"/>
              <a:cs typeface="Arial"/>
            </a:endParaRPr>
          </a:p>
        </p:txBody>
      </p:sp>
      <p:sp>
        <p:nvSpPr>
          <p:cNvPr id="110" name="object 110"/>
          <p:cNvSpPr txBox="1"/>
          <p:nvPr/>
        </p:nvSpPr>
        <p:spPr>
          <a:xfrm>
            <a:off x="2773519" y="5909899"/>
            <a:ext cx="77978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A</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enas</a:t>
            </a:r>
            <a:endParaRPr sz="1600">
              <a:solidFill>
                <a:prstClr val="black"/>
              </a:solidFill>
              <a:latin typeface="Arial"/>
              <a:cs typeface="Arial"/>
            </a:endParaRPr>
          </a:p>
        </p:txBody>
      </p:sp>
      <p:sp>
        <p:nvSpPr>
          <p:cNvPr id="111" name="object 111"/>
          <p:cNvSpPr txBox="1"/>
          <p:nvPr/>
        </p:nvSpPr>
        <p:spPr>
          <a:xfrm>
            <a:off x="4795480" y="5909899"/>
            <a:ext cx="51985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Cat</a:t>
            </a:r>
            <a:r>
              <a:rPr sz="1600" spc="-7" dirty="0">
                <a:solidFill>
                  <a:prstClr val="black"/>
                </a:solidFill>
                <a:latin typeface="Arial"/>
                <a:cs typeface="Arial"/>
              </a:rPr>
              <a:t> </a:t>
            </a:r>
            <a:r>
              <a:rPr sz="1600" dirty="0">
                <a:solidFill>
                  <a:prstClr val="black"/>
                </a:solidFill>
                <a:latin typeface="Arial"/>
                <a:cs typeface="Arial"/>
              </a:rPr>
              <a:t>5</a:t>
            </a:r>
            <a:endParaRPr sz="1600">
              <a:solidFill>
                <a:prstClr val="black"/>
              </a:solidFill>
              <a:latin typeface="Arial"/>
              <a:cs typeface="Arial"/>
            </a:endParaRPr>
          </a:p>
        </p:txBody>
      </p:sp>
      <p:sp>
        <p:nvSpPr>
          <p:cNvPr id="112" name="object 112"/>
          <p:cNvSpPr txBox="1"/>
          <p:nvPr/>
        </p:nvSpPr>
        <p:spPr>
          <a:xfrm>
            <a:off x="6442367" y="5909899"/>
            <a:ext cx="1016000"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Cable</a:t>
            </a:r>
            <a:r>
              <a:rPr sz="1600" spc="-7" dirty="0">
                <a:solidFill>
                  <a:prstClr val="black"/>
                </a:solidFill>
                <a:latin typeface="Arial"/>
                <a:cs typeface="Arial"/>
              </a:rPr>
              <a:t> </a:t>
            </a:r>
            <a:r>
              <a:rPr sz="1600" dirty="0">
                <a:solidFill>
                  <a:prstClr val="black"/>
                </a:solidFill>
                <a:latin typeface="Arial"/>
                <a:cs typeface="Arial"/>
              </a:rPr>
              <a:t>(</a:t>
            </a:r>
            <a:r>
              <a:rPr sz="1600" spc="-7" dirty="0">
                <a:solidFill>
                  <a:prstClr val="black"/>
                </a:solidFill>
                <a:latin typeface="Arial"/>
                <a:cs typeface="Arial"/>
              </a:rPr>
              <a:t>TV</a:t>
            </a:r>
            <a:r>
              <a:rPr sz="1600" dirty="0">
                <a:solidFill>
                  <a:prstClr val="black"/>
                </a:solidFill>
                <a:latin typeface="Arial"/>
                <a:cs typeface="Arial"/>
              </a:rPr>
              <a:t>)</a:t>
            </a:r>
            <a:endParaRPr sz="1600">
              <a:solidFill>
                <a:prstClr val="black"/>
              </a:solidFill>
              <a:latin typeface="Arial"/>
              <a:cs typeface="Arial"/>
            </a:endParaRPr>
          </a:p>
        </p:txBody>
      </p:sp>
      <p:sp>
        <p:nvSpPr>
          <p:cNvPr id="113" name="object 113"/>
          <p:cNvSpPr txBox="1"/>
          <p:nvPr/>
        </p:nvSpPr>
        <p:spPr>
          <a:xfrm>
            <a:off x="8280837" y="5909899"/>
            <a:ext cx="1140459" cy="246221"/>
          </a:xfrm>
          <a:prstGeom prst="rect">
            <a:avLst/>
          </a:prstGeom>
        </p:spPr>
        <p:txBody>
          <a:bodyPr vert="horz" wrap="square" lIns="0" tIns="0" rIns="0" bIns="0" rtlCol="0">
            <a:spAutoFit/>
          </a:bodyPr>
          <a:lstStyle/>
          <a:p>
            <a:pPr marL="16933" defTabSz="1219170"/>
            <a:r>
              <a:rPr sz="1600" spc="-93" dirty="0">
                <a:solidFill>
                  <a:prstClr val="black"/>
                </a:solidFill>
                <a:latin typeface="Arial"/>
                <a:cs typeface="Arial"/>
              </a:rPr>
              <a:t>T</a:t>
            </a:r>
            <a:r>
              <a:rPr sz="1600" dirty="0">
                <a:solidFill>
                  <a:prstClr val="black"/>
                </a:solidFill>
                <a:latin typeface="Arial"/>
                <a:cs typeface="Arial"/>
              </a:rPr>
              <a:t>wis</a:t>
            </a:r>
            <a:r>
              <a:rPr sz="1600" spc="-7" dirty="0">
                <a:solidFill>
                  <a:prstClr val="black"/>
                </a:solidFill>
                <a:latin typeface="Arial"/>
                <a:cs typeface="Arial"/>
              </a:rPr>
              <a:t>t</a:t>
            </a:r>
            <a:r>
              <a:rPr sz="1600" dirty="0">
                <a:solidFill>
                  <a:prstClr val="black"/>
                </a:solidFill>
                <a:latin typeface="Arial"/>
                <a:cs typeface="Arial"/>
              </a:rPr>
              <a:t>ed</a:t>
            </a:r>
            <a:r>
              <a:rPr sz="1600" spc="-7" dirty="0">
                <a:solidFill>
                  <a:prstClr val="black"/>
                </a:solidFill>
                <a:latin typeface="Arial"/>
                <a:cs typeface="Arial"/>
              </a:rPr>
              <a:t> P</a:t>
            </a:r>
            <a:r>
              <a:rPr sz="1600" dirty="0">
                <a:solidFill>
                  <a:prstClr val="black"/>
                </a:solidFill>
                <a:latin typeface="Arial"/>
                <a:cs typeface="Arial"/>
              </a:rPr>
              <a:t>air</a:t>
            </a:r>
            <a:endParaRPr sz="1600">
              <a:solidFill>
                <a:prstClr val="black"/>
              </a:solidFill>
              <a:latin typeface="Arial"/>
              <a:cs typeface="Arial"/>
            </a:endParaRPr>
          </a:p>
        </p:txBody>
      </p:sp>
      <p:sp>
        <p:nvSpPr>
          <p:cNvPr id="114" name="object 114"/>
          <p:cNvSpPr txBox="1"/>
          <p:nvPr/>
        </p:nvSpPr>
        <p:spPr>
          <a:xfrm>
            <a:off x="10384607" y="5909899"/>
            <a:ext cx="73490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Conduit</a:t>
            </a:r>
            <a:endParaRPr sz="1600">
              <a:solidFill>
                <a:prstClr val="black"/>
              </a:solidFill>
              <a:latin typeface="Arial"/>
              <a:cs typeface="Arial"/>
            </a:endParaRPr>
          </a:p>
        </p:txBody>
      </p:sp>
      <p:sp>
        <p:nvSpPr>
          <p:cNvPr id="107" name="object 107"/>
          <p:cNvSpPr txBox="1"/>
          <p:nvPr/>
        </p:nvSpPr>
        <p:spPr>
          <a:xfrm>
            <a:off x="9915483" y="3126682"/>
            <a:ext cx="1677247" cy="246221"/>
          </a:xfrm>
          <a:prstGeom prst="rect">
            <a:avLst/>
          </a:prstGeom>
          <a:solidFill>
            <a:srgbClr val="FFFFFF"/>
          </a:solidFill>
          <a:ln w="9524">
            <a:solidFill>
              <a:srgbClr val="595959"/>
            </a:solidFill>
          </a:ln>
        </p:spPr>
        <p:txBody>
          <a:bodyPr vert="horz" wrap="square" lIns="0" tIns="0" rIns="0" bIns="0" rtlCol="0">
            <a:spAutoFit/>
          </a:bodyPr>
          <a:lstStyle/>
          <a:p>
            <a:pPr marL="283626" defTabSz="1219170"/>
            <a:r>
              <a:rPr sz="1600" spc="-7" dirty="0">
                <a:solidFill>
                  <a:prstClr val="black"/>
                </a:solidFill>
                <a:latin typeface="Arial"/>
                <a:cs typeface="Arial"/>
              </a:rPr>
              <a:t>SIE</a:t>
            </a:r>
            <a:r>
              <a:rPr sz="1600" dirty="0">
                <a:solidFill>
                  <a:prstClr val="black"/>
                </a:solidFill>
                <a:latin typeface="Arial"/>
                <a:cs typeface="Arial"/>
              </a:rPr>
              <a:t>M</a:t>
            </a:r>
            <a:r>
              <a:rPr sz="1600" spc="-7" dirty="0">
                <a:solidFill>
                  <a:prstClr val="black"/>
                </a:solidFill>
                <a:latin typeface="Arial"/>
                <a:cs typeface="Arial"/>
              </a:rPr>
              <a:t>/SAS</a:t>
            </a:r>
            <a:r>
              <a:rPr sz="1600" dirty="0">
                <a:solidFill>
                  <a:prstClr val="black"/>
                </a:solidFill>
                <a:latin typeface="Arial"/>
                <a:cs typeface="Arial"/>
              </a:rPr>
              <a:t>E</a:t>
            </a:r>
            <a:endParaRPr sz="1600">
              <a:solidFill>
                <a:prstClr val="black"/>
              </a:solidFill>
              <a:latin typeface="Arial"/>
              <a:cs typeface="Arial"/>
            </a:endParaRPr>
          </a:p>
        </p:txBody>
      </p:sp>
      <p:sp>
        <p:nvSpPr>
          <p:cNvPr id="108" name="object 108"/>
          <p:cNvSpPr txBox="1"/>
          <p:nvPr/>
        </p:nvSpPr>
        <p:spPr>
          <a:xfrm>
            <a:off x="9913346" y="4436874"/>
            <a:ext cx="1677247" cy="246221"/>
          </a:xfrm>
          <a:prstGeom prst="rect">
            <a:avLst/>
          </a:prstGeom>
          <a:solidFill>
            <a:srgbClr val="FFFFFF"/>
          </a:solidFill>
          <a:ln w="9524">
            <a:solidFill>
              <a:srgbClr val="595959"/>
            </a:solidFill>
          </a:ln>
        </p:spPr>
        <p:txBody>
          <a:bodyPr vert="horz" wrap="square" lIns="0" tIns="0" rIns="0" bIns="0" rtlCol="0">
            <a:spAutoFit/>
          </a:bodyPr>
          <a:lstStyle/>
          <a:p>
            <a:pPr marL="346278" defTabSz="1219170"/>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abases</a:t>
            </a:r>
            <a:endParaRPr sz="1600">
              <a:solidFill>
                <a:prstClr val="black"/>
              </a:solidFill>
              <a:latin typeface="Arial"/>
              <a:cs typeface="Arial"/>
            </a:endParaRPr>
          </a:p>
        </p:txBody>
      </p:sp>
      <p:sp>
        <p:nvSpPr>
          <p:cNvPr id="149" name="object 39">
            <a:extLst>
              <a:ext uri="{FF2B5EF4-FFF2-40B4-BE49-F238E27FC236}">
                <a16:creationId xmlns:a16="http://schemas.microsoft.com/office/drawing/2014/main" id="{A233EE03-8DE6-4C3B-A9BD-1B4E617504CA}"/>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50" name="object 38">
            <a:extLst>
              <a:ext uri="{FF2B5EF4-FFF2-40B4-BE49-F238E27FC236}">
                <a16:creationId xmlns:a16="http://schemas.microsoft.com/office/drawing/2014/main" id="{71394F40-C7F9-4C36-80FB-FD0C946E816A}"/>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51" name="object 37">
            <a:extLst>
              <a:ext uri="{FF2B5EF4-FFF2-40B4-BE49-F238E27FC236}">
                <a16:creationId xmlns:a16="http://schemas.microsoft.com/office/drawing/2014/main" id="{A8D19772-A5A0-4029-BED6-F3FC7FE53B2B}"/>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52" name="object 36">
            <a:extLst>
              <a:ext uri="{FF2B5EF4-FFF2-40B4-BE49-F238E27FC236}">
                <a16:creationId xmlns:a16="http://schemas.microsoft.com/office/drawing/2014/main" id="{4E36D5E6-E286-44B1-835E-C6849534343B}"/>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53" name="object 35">
            <a:extLst>
              <a:ext uri="{FF2B5EF4-FFF2-40B4-BE49-F238E27FC236}">
                <a16:creationId xmlns:a16="http://schemas.microsoft.com/office/drawing/2014/main" id="{C1BCEB81-AA19-4243-BA20-BE5CDF689B63}"/>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54" name="object 34">
            <a:extLst>
              <a:ext uri="{FF2B5EF4-FFF2-40B4-BE49-F238E27FC236}">
                <a16:creationId xmlns:a16="http://schemas.microsoft.com/office/drawing/2014/main" id="{78DFE748-E74F-4F22-B9E7-D42470BD3664}"/>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55" name="object 32">
            <a:extLst>
              <a:ext uri="{FF2B5EF4-FFF2-40B4-BE49-F238E27FC236}">
                <a16:creationId xmlns:a16="http://schemas.microsoft.com/office/drawing/2014/main" id="{C126E07F-8513-46FB-BB12-B05794B9A72B}"/>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56" name="object 4">
            <a:extLst>
              <a:ext uri="{FF2B5EF4-FFF2-40B4-BE49-F238E27FC236}">
                <a16:creationId xmlns:a16="http://schemas.microsoft.com/office/drawing/2014/main" id="{1DEAAB12-E371-4E10-BB78-A1BF8AA0372D}"/>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57" name="object 5">
            <a:extLst>
              <a:ext uri="{FF2B5EF4-FFF2-40B4-BE49-F238E27FC236}">
                <a16:creationId xmlns:a16="http://schemas.microsoft.com/office/drawing/2014/main" id="{98C79E89-EA2C-4491-AB7B-45075DD3C0EF}"/>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58" name="object 6">
            <a:extLst>
              <a:ext uri="{FF2B5EF4-FFF2-40B4-BE49-F238E27FC236}">
                <a16:creationId xmlns:a16="http://schemas.microsoft.com/office/drawing/2014/main" id="{4B530FCC-5099-4BFE-9900-A5123AC80C68}"/>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59" name="object 7">
            <a:extLst>
              <a:ext uri="{FF2B5EF4-FFF2-40B4-BE49-F238E27FC236}">
                <a16:creationId xmlns:a16="http://schemas.microsoft.com/office/drawing/2014/main" id="{E61AEACA-6309-4829-89DA-83EFDFCCB1BD}"/>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60" name="object 8">
            <a:extLst>
              <a:ext uri="{FF2B5EF4-FFF2-40B4-BE49-F238E27FC236}">
                <a16:creationId xmlns:a16="http://schemas.microsoft.com/office/drawing/2014/main" id="{42319BCC-75AD-4ACC-AD17-DA4D7222F9D2}"/>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1" name="object 9">
            <a:extLst>
              <a:ext uri="{FF2B5EF4-FFF2-40B4-BE49-F238E27FC236}">
                <a16:creationId xmlns:a16="http://schemas.microsoft.com/office/drawing/2014/main" id="{F5CEAA80-B6F4-4C12-B52A-0CC4417A353D}"/>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62" name="object 10">
            <a:extLst>
              <a:ext uri="{FF2B5EF4-FFF2-40B4-BE49-F238E27FC236}">
                <a16:creationId xmlns:a16="http://schemas.microsoft.com/office/drawing/2014/main" id="{9531EB62-F55C-4FD7-B1EA-4C51B261A949}"/>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3" name="object 11">
            <a:extLst>
              <a:ext uri="{FF2B5EF4-FFF2-40B4-BE49-F238E27FC236}">
                <a16:creationId xmlns:a16="http://schemas.microsoft.com/office/drawing/2014/main" id="{F281883A-D25A-41E1-A355-4E99672EA15C}"/>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64" name="object 12">
            <a:extLst>
              <a:ext uri="{FF2B5EF4-FFF2-40B4-BE49-F238E27FC236}">
                <a16:creationId xmlns:a16="http://schemas.microsoft.com/office/drawing/2014/main" id="{77794403-F19B-44A3-B57A-56F20BE469AF}"/>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5" name="object 13">
            <a:extLst>
              <a:ext uri="{FF2B5EF4-FFF2-40B4-BE49-F238E27FC236}">
                <a16:creationId xmlns:a16="http://schemas.microsoft.com/office/drawing/2014/main" id="{0EB61AB0-4D5D-4A43-9F10-6215D663A634}"/>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66" name="object 14">
            <a:extLst>
              <a:ext uri="{FF2B5EF4-FFF2-40B4-BE49-F238E27FC236}">
                <a16:creationId xmlns:a16="http://schemas.microsoft.com/office/drawing/2014/main" id="{53595FDB-0123-4497-8785-750A23711DAB}"/>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7" name="object 15">
            <a:extLst>
              <a:ext uri="{FF2B5EF4-FFF2-40B4-BE49-F238E27FC236}">
                <a16:creationId xmlns:a16="http://schemas.microsoft.com/office/drawing/2014/main" id="{4278553E-8029-4CB6-AA5C-2BE943EC8368}"/>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68" name="object 16">
            <a:extLst>
              <a:ext uri="{FF2B5EF4-FFF2-40B4-BE49-F238E27FC236}">
                <a16:creationId xmlns:a16="http://schemas.microsoft.com/office/drawing/2014/main" id="{A869FEA4-68A3-494B-ADBE-92EC93EBFD26}"/>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69" name="object 17">
            <a:extLst>
              <a:ext uri="{FF2B5EF4-FFF2-40B4-BE49-F238E27FC236}">
                <a16:creationId xmlns:a16="http://schemas.microsoft.com/office/drawing/2014/main" id="{91425B71-ECB6-453E-8B94-1DEB3D7C5D02}"/>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70" name="object 18">
            <a:extLst>
              <a:ext uri="{FF2B5EF4-FFF2-40B4-BE49-F238E27FC236}">
                <a16:creationId xmlns:a16="http://schemas.microsoft.com/office/drawing/2014/main" id="{24A84D49-37ED-4FBC-92EA-B3F143D68CE6}"/>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71" name="object 19">
            <a:extLst>
              <a:ext uri="{FF2B5EF4-FFF2-40B4-BE49-F238E27FC236}">
                <a16:creationId xmlns:a16="http://schemas.microsoft.com/office/drawing/2014/main" id="{A60371BE-A3B3-4D20-829C-E909B0D6C724}"/>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72" name="object 28">
            <a:extLst>
              <a:ext uri="{FF2B5EF4-FFF2-40B4-BE49-F238E27FC236}">
                <a16:creationId xmlns:a16="http://schemas.microsoft.com/office/drawing/2014/main" id="{86479FB0-5BA7-4BF1-9934-97E239E28A08}"/>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73" name="object 29">
            <a:extLst>
              <a:ext uri="{FF2B5EF4-FFF2-40B4-BE49-F238E27FC236}">
                <a16:creationId xmlns:a16="http://schemas.microsoft.com/office/drawing/2014/main" id="{592FB442-CE34-4249-A63B-796084AE9FC3}"/>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74" name="object 30">
            <a:extLst>
              <a:ext uri="{FF2B5EF4-FFF2-40B4-BE49-F238E27FC236}">
                <a16:creationId xmlns:a16="http://schemas.microsoft.com/office/drawing/2014/main" id="{14BA9C20-6D24-41CC-BF23-434927EB9B6B}"/>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75" name="object 31">
            <a:extLst>
              <a:ext uri="{FF2B5EF4-FFF2-40B4-BE49-F238E27FC236}">
                <a16:creationId xmlns:a16="http://schemas.microsoft.com/office/drawing/2014/main" id="{C1091997-F29A-45AD-8AA9-62657628E5BC}"/>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76" name="object 33">
            <a:extLst>
              <a:ext uri="{FF2B5EF4-FFF2-40B4-BE49-F238E27FC236}">
                <a16:creationId xmlns:a16="http://schemas.microsoft.com/office/drawing/2014/main" id="{2D3400BE-801D-479C-A32F-F28474A29368}"/>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77" name="object 45">
            <a:extLst>
              <a:ext uri="{FF2B5EF4-FFF2-40B4-BE49-F238E27FC236}">
                <a16:creationId xmlns:a16="http://schemas.microsoft.com/office/drawing/2014/main" id="{E492853D-4D6C-4BFA-A890-FCAA96A4E347}"/>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78" name="object 47">
            <a:extLst>
              <a:ext uri="{FF2B5EF4-FFF2-40B4-BE49-F238E27FC236}">
                <a16:creationId xmlns:a16="http://schemas.microsoft.com/office/drawing/2014/main" id="{235197F7-8A77-49B4-B09F-9F5260110882}"/>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79" name="object 48">
            <a:extLst>
              <a:ext uri="{FF2B5EF4-FFF2-40B4-BE49-F238E27FC236}">
                <a16:creationId xmlns:a16="http://schemas.microsoft.com/office/drawing/2014/main" id="{5AEC8912-28D4-4BDA-AE20-172EC7741ED9}"/>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80" name="object 55">
            <a:extLst>
              <a:ext uri="{FF2B5EF4-FFF2-40B4-BE49-F238E27FC236}">
                <a16:creationId xmlns:a16="http://schemas.microsoft.com/office/drawing/2014/main" id="{843E348E-54BE-4C2F-8FEB-0E482B19C1CC}"/>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81" name="TextBox 180">
            <a:extLst>
              <a:ext uri="{FF2B5EF4-FFF2-40B4-BE49-F238E27FC236}">
                <a16:creationId xmlns:a16="http://schemas.microsoft.com/office/drawing/2014/main" id="{66311E76-DFA5-426F-A615-4A5E1DFA2A4F}"/>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82" name="object 45">
            <a:extLst>
              <a:ext uri="{FF2B5EF4-FFF2-40B4-BE49-F238E27FC236}">
                <a16:creationId xmlns:a16="http://schemas.microsoft.com/office/drawing/2014/main" id="{ABD8DA08-8847-46C0-ACA1-FB0AD87CAA1B}"/>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11590134" y="2425079"/>
            <a:ext cx="187113" cy="651933"/>
          </a:xfrm>
          <a:custGeom>
            <a:avLst/>
            <a:gdLst/>
            <a:ahLst/>
            <a:cxnLst/>
            <a:rect l="l" t="t" r="r" b="b"/>
            <a:pathLst>
              <a:path w="140334" h="488950">
                <a:moveTo>
                  <a:pt x="0" y="488700"/>
                </a:moveTo>
                <a:lnTo>
                  <a:pt x="140036" y="488700"/>
                </a:lnTo>
                <a:lnTo>
                  <a:pt x="140036"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8" y="2425079"/>
            <a:ext cx="7767320" cy="651933"/>
          </a:xfrm>
          <a:custGeom>
            <a:avLst/>
            <a:gdLst/>
            <a:ahLst/>
            <a:cxnLst/>
            <a:rect l="l" t="t" r="r" b="b"/>
            <a:pathLst>
              <a:path w="5825490" h="488950">
                <a:moveTo>
                  <a:pt x="0" y="488700"/>
                </a:moveTo>
                <a:lnTo>
                  <a:pt x="5825163" y="488700"/>
                </a:lnTo>
                <a:lnTo>
                  <a:pt x="5825163"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11590134" y="3076851"/>
            <a:ext cx="187113" cy="651933"/>
          </a:xfrm>
          <a:custGeom>
            <a:avLst/>
            <a:gdLst/>
            <a:ahLst/>
            <a:cxnLst/>
            <a:rect l="l" t="t" r="r" b="b"/>
            <a:pathLst>
              <a:path w="140334" h="488950">
                <a:moveTo>
                  <a:pt x="0" y="488700"/>
                </a:moveTo>
                <a:lnTo>
                  <a:pt x="140036" y="488700"/>
                </a:lnTo>
                <a:lnTo>
                  <a:pt x="140036"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8" y="3076851"/>
            <a:ext cx="7767320" cy="651933"/>
          </a:xfrm>
          <a:custGeom>
            <a:avLst/>
            <a:gdLst/>
            <a:ahLst/>
            <a:cxnLst/>
            <a:rect l="l" t="t" r="r" b="b"/>
            <a:pathLst>
              <a:path w="5825490" h="488950">
                <a:moveTo>
                  <a:pt x="0" y="488700"/>
                </a:moveTo>
                <a:lnTo>
                  <a:pt x="5825163" y="488700"/>
                </a:lnTo>
                <a:lnTo>
                  <a:pt x="5825163"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11590134" y="3728623"/>
            <a:ext cx="187113" cy="651933"/>
          </a:xfrm>
          <a:custGeom>
            <a:avLst/>
            <a:gdLst/>
            <a:ahLst/>
            <a:cxnLst/>
            <a:rect l="l" t="t" r="r" b="b"/>
            <a:pathLst>
              <a:path w="140334" h="488950">
                <a:moveTo>
                  <a:pt x="0" y="488700"/>
                </a:moveTo>
                <a:lnTo>
                  <a:pt x="140036" y="488700"/>
                </a:lnTo>
                <a:lnTo>
                  <a:pt x="140036"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8" y="3728623"/>
            <a:ext cx="7767320" cy="651933"/>
          </a:xfrm>
          <a:custGeom>
            <a:avLst/>
            <a:gdLst/>
            <a:ahLst/>
            <a:cxnLst/>
            <a:rect l="l" t="t" r="r" b="b"/>
            <a:pathLst>
              <a:path w="5825490" h="488950">
                <a:moveTo>
                  <a:pt x="0" y="488700"/>
                </a:moveTo>
                <a:lnTo>
                  <a:pt x="5825163" y="488700"/>
                </a:lnTo>
                <a:lnTo>
                  <a:pt x="5825163"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11590134" y="4380394"/>
            <a:ext cx="187113" cy="651933"/>
          </a:xfrm>
          <a:custGeom>
            <a:avLst/>
            <a:gdLst/>
            <a:ahLst/>
            <a:cxnLst/>
            <a:rect l="l" t="t" r="r" b="b"/>
            <a:pathLst>
              <a:path w="140334" h="488950">
                <a:moveTo>
                  <a:pt x="0" y="488700"/>
                </a:moveTo>
                <a:lnTo>
                  <a:pt x="140036" y="488700"/>
                </a:lnTo>
                <a:lnTo>
                  <a:pt x="140036"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2146448" y="4380394"/>
            <a:ext cx="7767320" cy="651933"/>
          </a:xfrm>
          <a:custGeom>
            <a:avLst/>
            <a:gdLst/>
            <a:ahLst/>
            <a:cxnLst/>
            <a:rect l="l" t="t" r="r" b="b"/>
            <a:pathLst>
              <a:path w="5825490" h="488950">
                <a:moveTo>
                  <a:pt x="0" y="488700"/>
                </a:moveTo>
                <a:lnTo>
                  <a:pt x="5825163" y="488700"/>
                </a:lnTo>
                <a:lnTo>
                  <a:pt x="5825163"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1" name="object 31"/>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9" name="object 49"/>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51" name="object 51"/>
          <p:cNvSpPr txBox="1">
            <a:spLocks noGrp="1"/>
          </p:cNvSpPr>
          <p:nvPr>
            <p:ph type="title"/>
          </p:nvPr>
        </p:nvSpPr>
        <p:spPr>
          <a:prstGeom prst="rect">
            <a:avLst/>
          </a:prstGeom>
        </p:spPr>
        <p:txBody>
          <a:bodyPr vert="horz" wrap="square" lIns="0" tIns="0" rIns="0" bIns="0" rtlCol="0">
            <a:spAutoFit/>
          </a:bodyPr>
          <a:lstStyle/>
          <a:p>
            <a:pPr marL="16933"/>
            <a:r>
              <a:rPr spc="-260" dirty="0"/>
              <a:t>On</a:t>
            </a:r>
            <a:r>
              <a:rPr spc="-220" dirty="0"/>
              <a:t> </a:t>
            </a:r>
            <a:r>
              <a:rPr spc="-127" dirty="0"/>
              <a:t>C</a:t>
            </a:r>
            <a:r>
              <a:rPr spc="-113" dirty="0"/>
              <a:t>y</a:t>
            </a:r>
            <a:r>
              <a:rPr spc="-220" dirty="0"/>
              <a:t>b</a:t>
            </a:r>
            <a:r>
              <a:rPr spc="-67" dirty="0"/>
              <a:t>e</a:t>
            </a:r>
            <a:r>
              <a:rPr spc="-200" dirty="0"/>
              <a:t>r</a:t>
            </a:r>
            <a:r>
              <a:rPr spc="-20" dirty="0"/>
              <a:t>s</a:t>
            </a:r>
            <a:r>
              <a:rPr spc="-27" dirty="0"/>
              <a:t>e</a:t>
            </a:r>
            <a:r>
              <a:rPr spc="-87" dirty="0"/>
              <a:t>c</a:t>
            </a:r>
            <a:r>
              <a:rPr spc="-113" dirty="0"/>
              <a:t>u</a:t>
            </a:r>
            <a:r>
              <a:rPr spc="-200" dirty="0"/>
              <a:t>r</a:t>
            </a:r>
            <a:r>
              <a:rPr spc="-107" dirty="0"/>
              <a:t>i</a:t>
            </a:r>
            <a:r>
              <a:rPr spc="-147" dirty="0"/>
              <a:t>t</a:t>
            </a:r>
            <a:r>
              <a:rPr spc="-107" dirty="0"/>
              <a:t>y</a:t>
            </a:r>
          </a:p>
        </p:txBody>
      </p:sp>
      <p:sp>
        <p:nvSpPr>
          <p:cNvPr id="52" name="object 52"/>
          <p:cNvSpPr/>
          <p:nvPr/>
        </p:nvSpPr>
        <p:spPr>
          <a:xfrm>
            <a:off x="3791368" y="428177"/>
            <a:ext cx="0" cy="500380"/>
          </a:xfrm>
          <a:custGeom>
            <a:avLst/>
            <a:gdLst/>
            <a:ahLst/>
            <a:cxnLst/>
            <a:rect l="l" t="t" r="r" b="b"/>
            <a:pathLst>
              <a:path h="375284">
                <a:moveTo>
                  <a:pt x="0" y="0"/>
                </a:moveTo>
                <a:lnTo>
                  <a:pt x="0" y="374977"/>
                </a:lnTo>
              </a:path>
            </a:pathLst>
          </a:custGeom>
          <a:ln w="3175">
            <a:solidFill>
              <a:srgbClr val="000000"/>
            </a:solidFill>
          </a:ln>
        </p:spPr>
        <p:txBody>
          <a:bodyPr wrap="square" lIns="0" tIns="0" rIns="0" bIns="0" rtlCol="0"/>
          <a:lstStyle/>
          <a:p>
            <a:pPr defTabSz="1219170"/>
            <a:endParaRPr sz="2400">
              <a:solidFill>
                <a:prstClr val="black"/>
              </a:solidFill>
              <a:latin typeface="Calibri"/>
            </a:endParaRPr>
          </a:p>
        </p:txBody>
      </p:sp>
      <p:sp>
        <p:nvSpPr>
          <p:cNvPr id="53" name="object 53"/>
          <p:cNvSpPr/>
          <p:nvPr/>
        </p:nvSpPr>
        <p:spPr>
          <a:xfrm>
            <a:off x="1167985" y="870924"/>
            <a:ext cx="2623819" cy="0"/>
          </a:xfrm>
          <a:custGeom>
            <a:avLst/>
            <a:gdLst/>
            <a:ahLst/>
            <a:cxnLst/>
            <a:rect l="l" t="t" r="r" b="b"/>
            <a:pathLst>
              <a:path w="1967864">
                <a:moveTo>
                  <a:pt x="0" y="0"/>
                </a:moveTo>
                <a:lnTo>
                  <a:pt x="1967536" y="0"/>
                </a:lnTo>
              </a:path>
            </a:pathLst>
          </a:custGeom>
          <a:ln w="30073">
            <a:solidFill>
              <a:srgbClr val="434343"/>
            </a:solidFill>
          </a:ln>
        </p:spPr>
        <p:txBody>
          <a:bodyPr wrap="square" lIns="0" tIns="0" rIns="0" bIns="0" rtlCol="0"/>
          <a:lstStyle/>
          <a:p>
            <a:pPr defTabSz="1219170"/>
            <a:endParaRPr sz="2400">
              <a:solidFill>
                <a:prstClr val="black"/>
              </a:solidFill>
              <a:latin typeface="Calibri"/>
            </a:endParaRPr>
          </a:p>
        </p:txBody>
      </p:sp>
      <p:sp>
        <p:nvSpPr>
          <p:cNvPr id="54" name="object 54"/>
          <p:cNvSpPr/>
          <p:nvPr/>
        </p:nvSpPr>
        <p:spPr>
          <a:xfrm>
            <a:off x="2324867"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5" name="object 55"/>
          <p:cNvSpPr/>
          <p:nvPr/>
        </p:nvSpPr>
        <p:spPr>
          <a:xfrm>
            <a:off x="2324866"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6" name="object 56"/>
          <p:cNvSpPr txBox="1"/>
          <p:nvPr/>
        </p:nvSpPr>
        <p:spPr>
          <a:xfrm>
            <a:off x="2324866" y="1819947"/>
            <a:ext cx="1677247" cy="246221"/>
          </a:xfrm>
          <a:prstGeom prst="rect">
            <a:avLst/>
          </a:prstGeom>
        </p:spPr>
        <p:txBody>
          <a:bodyPr vert="horz" wrap="square" lIns="0" tIns="0" rIns="0" bIns="0" rtlCol="0">
            <a:spAutoFit/>
          </a:bodyPr>
          <a:lstStyle/>
          <a:p>
            <a:pPr marL="419936" defTabSz="1219170"/>
            <a:r>
              <a:rPr sz="1600" dirty="0">
                <a:solidFill>
                  <a:prstClr val="black"/>
                </a:solidFill>
                <a:latin typeface="Arial"/>
                <a:cs typeface="Arial"/>
              </a:rPr>
              <a:t>2</a:t>
            </a:r>
            <a:r>
              <a:rPr sz="1600" spc="-93" dirty="0">
                <a:solidFill>
                  <a:prstClr val="black"/>
                </a:solidFill>
                <a:latin typeface="Arial"/>
                <a:cs typeface="Arial"/>
              </a:rPr>
              <a:t>F</a:t>
            </a:r>
            <a:r>
              <a:rPr sz="1600" spc="-7" dirty="0">
                <a:solidFill>
                  <a:prstClr val="black"/>
                </a:solidFill>
                <a:latin typeface="Arial"/>
                <a:cs typeface="Arial"/>
              </a:rPr>
              <a:t>A/</a:t>
            </a:r>
            <a:r>
              <a:rPr sz="1600" dirty="0">
                <a:solidFill>
                  <a:prstClr val="black"/>
                </a:solidFill>
                <a:latin typeface="Arial"/>
                <a:cs typeface="Arial"/>
              </a:rPr>
              <a:t>M</a:t>
            </a:r>
            <a:r>
              <a:rPr sz="1600" spc="-93" dirty="0">
                <a:solidFill>
                  <a:prstClr val="black"/>
                </a:solidFill>
                <a:latin typeface="Arial"/>
                <a:cs typeface="Arial"/>
              </a:rPr>
              <a:t>F</a:t>
            </a:r>
            <a:r>
              <a:rPr sz="1600" dirty="0">
                <a:solidFill>
                  <a:prstClr val="black"/>
                </a:solidFill>
                <a:latin typeface="Arial"/>
                <a:cs typeface="Arial"/>
              </a:rPr>
              <a:t>A</a:t>
            </a:r>
            <a:endParaRPr sz="1600">
              <a:solidFill>
                <a:prstClr val="black"/>
              </a:solidFill>
              <a:latin typeface="Arial"/>
              <a:cs typeface="Arial"/>
            </a:endParaRPr>
          </a:p>
        </p:txBody>
      </p:sp>
      <p:sp>
        <p:nvSpPr>
          <p:cNvPr id="57" name="object 57"/>
          <p:cNvSpPr txBox="1"/>
          <p:nvPr/>
        </p:nvSpPr>
        <p:spPr>
          <a:xfrm>
            <a:off x="2324866"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329345" defTabSz="1219170"/>
            <a:r>
              <a:rPr sz="1600" spc="-7" dirty="0">
                <a:solidFill>
                  <a:prstClr val="black"/>
                </a:solidFill>
                <a:latin typeface="Arial"/>
                <a:cs typeface="Arial"/>
              </a:rPr>
              <a:t>VP</a:t>
            </a:r>
            <a:r>
              <a:rPr sz="1600" dirty="0">
                <a:solidFill>
                  <a:prstClr val="black"/>
                </a:solidFill>
                <a:latin typeface="Arial"/>
                <a:cs typeface="Arial"/>
              </a:rPr>
              <a:t>N</a:t>
            </a:r>
            <a:r>
              <a:rPr sz="1600" spc="-7" dirty="0">
                <a:solidFill>
                  <a:prstClr val="black"/>
                </a:solidFill>
                <a:latin typeface="Arial"/>
                <a:cs typeface="Arial"/>
              </a:rPr>
              <a:t>/V</a:t>
            </a:r>
            <a:r>
              <a:rPr sz="1600" dirty="0">
                <a:solidFill>
                  <a:prstClr val="black"/>
                </a:solidFill>
                <a:latin typeface="Arial"/>
                <a:cs typeface="Arial"/>
              </a:rPr>
              <a:t>L</a:t>
            </a:r>
            <a:r>
              <a:rPr sz="1600" spc="-7" dirty="0">
                <a:solidFill>
                  <a:prstClr val="black"/>
                </a:solidFill>
                <a:latin typeface="Arial"/>
                <a:cs typeface="Arial"/>
              </a:rPr>
              <a:t>A</a:t>
            </a:r>
            <a:r>
              <a:rPr sz="1600" dirty="0">
                <a:solidFill>
                  <a:prstClr val="black"/>
                </a:solidFill>
                <a:latin typeface="Arial"/>
                <a:cs typeface="Arial"/>
              </a:rPr>
              <a:t>N</a:t>
            </a:r>
            <a:endParaRPr sz="1600">
              <a:solidFill>
                <a:prstClr val="black"/>
              </a:solidFill>
              <a:latin typeface="Arial"/>
              <a:cs typeface="Arial"/>
            </a:endParaRPr>
          </a:p>
        </p:txBody>
      </p:sp>
      <p:sp>
        <p:nvSpPr>
          <p:cNvPr id="58" name="object 58"/>
          <p:cNvSpPr txBox="1"/>
          <p:nvPr/>
        </p:nvSpPr>
        <p:spPr>
          <a:xfrm>
            <a:off x="8012714"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237061" defTabSz="1219170"/>
            <a:r>
              <a:rPr sz="1600" spc="-67" dirty="0">
                <a:solidFill>
                  <a:prstClr val="black"/>
                </a:solidFill>
                <a:latin typeface="Arial"/>
                <a:cs typeface="Arial"/>
              </a:rPr>
              <a:t>T</a:t>
            </a:r>
            <a:r>
              <a:rPr sz="1600" dirty="0">
                <a:solidFill>
                  <a:prstClr val="black"/>
                </a:solidFill>
                <a:latin typeface="Arial"/>
                <a:cs typeface="Arial"/>
              </a:rPr>
              <a:t>rust</a:t>
            </a:r>
            <a:r>
              <a:rPr sz="1600" spc="-7" dirty="0">
                <a:solidFill>
                  <a:prstClr val="black"/>
                </a:solidFill>
                <a:latin typeface="Arial"/>
                <a:cs typeface="Arial"/>
              </a:rPr>
              <a:t> </a:t>
            </a:r>
            <a:r>
              <a:rPr sz="1600" spc="-93" dirty="0">
                <a:solidFill>
                  <a:prstClr val="black"/>
                </a:solidFill>
                <a:latin typeface="Arial"/>
                <a:cs typeface="Arial"/>
              </a:rPr>
              <a:t>V</a:t>
            </a:r>
            <a:r>
              <a:rPr sz="1600" dirty="0">
                <a:solidFill>
                  <a:prstClr val="black"/>
                </a:solidFill>
                <a:latin typeface="Arial"/>
                <a:cs typeface="Arial"/>
              </a:rPr>
              <a:t>ec</a:t>
            </a:r>
            <a:r>
              <a:rPr sz="1600" spc="-7" dirty="0">
                <a:solidFill>
                  <a:prstClr val="black"/>
                </a:solidFill>
                <a:latin typeface="Arial"/>
                <a:cs typeface="Arial"/>
              </a:rPr>
              <a:t>t</a:t>
            </a:r>
            <a:r>
              <a:rPr sz="1600" dirty="0">
                <a:solidFill>
                  <a:prstClr val="black"/>
                </a:solidFill>
                <a:latin typeface="Arial"/>
                <a:cs typeface="Arial"/>
              </a:rPr>
              <a:t>ors</a:t>
            </a:r>
            <a:endParaRPr sz="1600">
              <a:solidFill>
                <a:prstClr val="black"/>
              </a:solidFill>
              <a:latin typeface="Arial"/>
              <a:cs typeface="Arial"/>
            </a:endParaRPr>
          </a:p>
        </p:txBody>
      </p:sp>
      <p:sp>
        <p:nvSpPr>
          <p:cNvPr id="59" name="object 59"/>
          <p:cNvSpPr txBox="1"/>
          <p:nvPr/>
        </p:nvSpPr>
        <p:spPr>
          <a:xfrm>
            <a:off x="4210370" y="3779541"/>
            <a:ext cx="1677247" cy="487313"/>
          </a:xfrm>
          <a:prstGeom prst="rect">
            <a:avLst/>
          </a:prstGeom>
          <a:solidFill>
            <a:srgbClr val="FFFFFF"/>
          </a:solidFill>
          <a:ln w="9524">
            <a:solidFill>
              <a:srgbClr val="595959"/>
            </a:solidFill>
          </a:ln>
        </p:spPr>
        <p:txBody>
          <a:bodyPr vert="horz" wrap="square" lIns="0" tIns="0" rIns="0" bIns="0" rtlCol="0">
            <a:spAutoFit/>
          </a:bodyPr>
          <a:lstStyle/>
          <a:p>
            <a:pPr marL="323419" defTabSz="1219170">
              <a:lnSpc>
                <a:spcPts val="1907"/>
              </a:lnSpc>
            </a:pPr>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a:t>
            </a:r>
            <a:r>
              <a:rPr sz="1600" spc="-7" dirty="0">
                <a:solidFill>
                  <a:prstClr val="black"/>
                </a:solidFill>
                <a:latin typeface="Arial"/>
                <a:cs typeface="Arial"/>
              </a:rPr>
              <a:t> </a:t>
            </a:r>
            <a:r>
              <a:rPr sz="1600" dirty="0">
                <a:solidFill>
                  <a:prstClr val="black"/>
                </a:solidFill>
                <a:latin typeface="Arial"/>
                <a:cs typeface="Arial"/>
              </a:rPr>
              <a:t>Diode</a:t>
            </a:r>
            <a:endParaRPr sz="1600">
              <a:solidFill>
                <a:prstClr val="black"/>
              </a:solidFill>
              <a:latin typeface="Arial"/>
              <a:cs typeface="Arial"/>
            </a:endParaRPr>
          </a:p>
          <a:p>
            <a:pPr marL="397077" defTabSz="1219170">
              <a:lnSpc>
                <a:spcPts val="1913"/>
              </a:lnSpc>
            </a:pPr>
            <a:r>
              <a:rPr sz="1600" dirty="0">
                <a:solidFill>
                  <a:prstClr val="black"/>
                </a:solidFill>
                <a:latin typeface="Arial"/>
                <a:cs typeface="Arial"/>
              </a:rPr>
              <a:t>&amp;</a:t>
            </a:r>
            <a:r>
              <a:rPr sz="1600" spc="-93" dirty="0">
                <a:solidFill>
                  <a:prstClr val="black"/>
                </a:solidFill>
                <a:latin typeface="Arial"/>
                <a:cs typeface="Arial"/>
              </a:rPr>
              <a:t> </a:t>
            </a:r>
            <a:r>
              <a:rPr sz="1600" spc="-7" dirty="0">
                <a:solidFill>
                  <a:prstClr val="black"/>
                </a:solidFill>
                <a:latin typeface="Arial"/>
                <a:cs typeface="Arial"/>
              </a:rPr>
              <a:t>A</a:t>
            </a:r>
            <a:r>
              <a:rPr sz="1600" dirty="0">
                <a:solidFill>
                  <a:prstClr val="black"/>
                </a:solidFill>
                <a:latin typeface="Arial"/>
                <a:cs typeface="Arial"/>
              </a:rPr>
              <a:t>ir</a:t>
            </a:r>
            <a:r>
              <a:rPr sz="1600" spc="-7" dirty="0">
                <a:solidFill>
                  <a:prstClr val="black"/>
                </a:solidFill>
                <a:latin typeface="Arial"/>
                <a:cs typeface="Arial"/>
              </a:rPr>
              <a:t> G</a:t>
            </a:r>
            <a:r>
              <a:rPr sz="1600" dirty="0">
                <a:solidFill>
                  <a:prstClr val="black"/>
                </a:solidFill>
                <a:latin typeface="Arial"/>
                <a:cs typeface="Arial"/>
              </a:rPr>
              <a:t>ap</a:t>
            </a:r>
            <a:endParaRPr sz="1600">
              <a:solidFill>
                <a:prstClr val="black"/>
              </a:solidFill>
              <a:latin typeface="Arial"/>
              <a:cs typeface="Arial"/>
            </a:endParaRPr>
          </a:p>
        </p:txBody>
      </p:sp>
      <p:sp>
        <p:nvSpPr>
          <p:cNvPr id="60" name="object 60"/>
          <p:cNvSpPr txBox="1"/>
          <p:nvPr/>
        </p:nvSpPr>
        <p:spPr>
          <a:xfrm>
            <a:off x="2324866" y="3129648"/>
            <a:ext cx="1677247" cy="487313"/>
          </a:xfrm>
          <a:prstGeom prst="rect">
            <a:avLst/>
          </a:prstGeom>
          <a:solidFill>
            <a:srgbClr val="FFFFFF"/>
          </a:solidFill>
          <a:ln w="9524">
            <a:solidFill>
              <a:srgbClr val="595959"/>
            </a:solidFill>
          </a:ln>
        </p:spPr>
        <p:txBody>
          <a:bodyPr vert="horz" wrap="square" lIns="0" tIns="0" rIns="0" bIns="0" rtlCol="0">
            <a:spAutoFit/>
          </a:bodyPr>
          <a:lstStyle/>
          <a:p>
            <a:pPr marL="430943" marR="392844" indent="-28786" defTabSz="1219170">
              <a:lnSpc>
                <a:spcPts val="1907"/>
              </a:lnSpc>
            </a:pPr>
            <a:r>
              <a:rPr sz="1600" dirty="0">
                <a:solidFill>
                  <a:prstClr val="black"/>
                </a:solidFill>
                <a:latin typeface="Arial"/>
                <a:cs typeface="Arial"/>
              </a:rPr>
              <a:t>Next</a:t>
            </a:r>
            <a:r>
              <a:rPr sz="1600" spc="-7" dirty="0">
                <a:solidFill>
                  <a:prstClr val="black"/>
                </a:solidFill>
                <a:latin typeface="Arial"/>
                <a:cs typeface="Arial"/>
              </a:rPr>
              <a:t> G</a:t>
            </a:r>
            <a:r>
              <a:rPr sz="1600" dirty="0">
                <a:solidFill>
                  <a:prstClr val="black"/>
                </a:solidFill>
                <a:latin typeface="Arial"/>
                <a:cs typeface="Arial"/>
              </a:rPr>
              <a:t>en </a:t>
            </a:r>
            <a:r>
              <a:rPr sz="1600" spc="-7" dirty="0">
                <a:solidFill>
                  <a:prstClr val="black"/>
                </a:solidFill>
                <a:latin typeface="Arial"/>
                <a:cs typeface="Arial"/>
              </a:rPr>
              <a:t>F</a:t>
            </a:r>
            <a:r>
              <a:rPr sz="1600" dirty="0">
                <a:solidFill>
                  <a:prstClr val="black"/>
                </a:solidFill>
                <a:latin typeface="Arial"/>
                <a:cs typeface="Arial"/>
              </a:rPr>
              <a:t>irewalls</a:t>
            </a:r>
            <a:endParaRPr sz="1600">
              <a:solidFill>
                <a:prstClr val="black"/>
              </a:solidFill>
              <a:latin typeface="Arial"/>
              <a:cs typeface="Arial"/>
            </a:endParaRPr>
          </a:p>
        </p:txBody>
      </p:sp>
      <p:sp>
        <p:nvSpPr>
          <p:cNvPr id="61" name="object 61"/>
          <p:cNvSpPr txBox="1"/>
          <p:nvPr/>
        </p:nvSpPr>
        <p:spPr>
          <a:xfrm>
            <a:off x="2324866" y="3784501"/>
            <a:ext cx="1677247" cy="246221"/>
          </a:xfrm>
          <a:prstGeom prst="rect">
            <a:avLst/>
          </a:prstGeom>
          <a:solidFill>
            <a:srgbClr val="FFFFFF"/>
          </a:solidFill>
          <a:ln w="9524">
            <a:solidFill>
              <a:srgbClr val="595959"/>
            </a:solidFill>
          </a:ln>
        </p:spPr>
        <p:txBody>
          <a:bodyPr vert="horz" wrap="square" lIns="0" tIns="0" rIns="0" bIns="0" rtlCol="0">
            <a:spAutoFit/>
          </a:bodyPr>
          <a:lstStyle/>
          <a:p>
            <a:pPr marL="430943" defTabSz="1219170"/>
            <a:r>
              <a:rPr sz="1600" spc="-7" dirty="0">
                <a:solidFill>
                  <a:prstClr val="black"/>
                </a:solidFill>
                <a:latin typeface="Arial"/>
                <a:cs typeface="Arial"/>
              </a:rPr>
              <a:t>F</a:t>
            </a:r>
            <a:r>
              <a:rPr sz="1600" dirty="0">
                <a:solidFill>
                  <a:prstClr val="black"/>
                </a:solidFill>
                <a:latin typeface="Arial"/>
                <a:cs typeface="Arial"/>
              </a:rPr>
              <a:t>irewalls</a:t>
            </a:r>
            <a:endParaRPr sz="1600">
              <a:solidFill>
                <a:prstClr val="black"/>
              </a:solidFill>
              <a:latin typeface="Arial"/>
              <a:cs typeface="Arial"/>
            </a:endParaRPr>
          </a:p>
        </p:txBody>
      </p:sp>
      <p:sp>
        <p:nvSpPr>
          <p:cNvPr id="62" name="object 62"/>
          <p:cNvSpPr txBox="1"/>
          <p:nvPr/>
        </p:nvSpPr>
        <p:spPr>
          <a:xfrm>
            <a:off x="2324866"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414010" defTabSz="1219170"/>
            <a:r>
              <a:rPr sz="1600" spc="-7" dirty="0">
                <a:solidFill>
                  <a:prstClr val="black"/>
                </a:solidFill>
                <a:latin typeface="Arial"/>
                <a:cs typeface="Arial"/>
              </a:rPr>
              <a:t>AP</a:t>
            </a:r>
            <a:r>
              <a:rPr sz="1600" dirty="0">
                <a:solidFill>
                  <a:prstClr val="black"/>
                </a:solidFill>
                <a:latin typeface="Arial"/>
                <a:cs typeface="Arial"/>
              </a:rPr>
              <a:t>I</a:t>
            </a:r>
            <a:r>
              <a:rPr sz="1600" spc="-7" dirty="0">
                <a:solidFill>
                  <a:prstClr val="black"/>
                </a:solidFill>
                <a:latin typeface="Arial"/>
                <a:cs typeface="Arial"/>
              </a:rPr>
              <a:t> K</a:t>
            </a:r>
            <a:r>
              <a:rPr sz="1600" dirty="0">
                <a:solidFill>
                  <a:prstClr val="black"/>
                </a:solidFill>
                <a:latin typeface="Arial"/>
                <a:cs typeface="Arial"/>
              </a:rPr>
              <a:t>eys</a:t>
            </a:r>
            <a:endParaRPr sz="1600">
              <a:solidFill>
                <a:prstClr val="black"/>
              </a:solidFill>
              <a:latin typeface="Arial"/>
              <a:cs typeface="Arial"/>
            </a:endParaRPr>
          </a:p>
        </p:txBody>
      </p:sp>
      <p:sp>
        <p:nvSpPr>
          <p:cNvPr id="63" name="object 63"/>
          <p:cNvSpPr txBox="1"/>
          <p:nvPr/>
        </p:nvSpPr>
        <p:spPr>
          <a:xfrm>
            <a:off x="2324870" y="2473813"/>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spc="-7" dirty="0">
                <a:solidFill>
                  <a:prstClr val="black"/>
                </a:solidFill>
                <a:latin typeface="Arial"/>
                <a:cs typeface="Arial"/>
              </a:rPr>
              <a:t>SSO</a:t>
            </a:r>
            <a:endParaRPr sz="1600">
              <a:solidFill>
                <a:prstClr val="black"/>
              </a:solidFill>
              <a:latin typeface="Arial"/>
              <a:cs typeface="Arial"/>
            </a:endParaRPr>
          </a:p>
        </p:txBody>
      </p:sp>
      <p:sp>
        <p:nvSpPr>
          <p:cNvPr id="64" name="object 64"/>
          <p:cNvSpPr txBox="1"/>
          <p:nvPr/>
        </p:nvSpPr>
        <p:spPr>
          <a:xfrm>
            <a:off x="8012714" y="4436870"/>
            <a:ext cx="1677247" cy="246221"/>
          </a:xfrm>
          <a:prstGeom prst="rect">
            <a:avLst/>
          </a:prstGeom>
          <a:solidFill>
            <a:srgbClr val="FFFFFF"/>
          </a:solidFill>
          <a:ln w="9524">
            <a:solidFill>
              <a:srgbClr val="595959"/>
            </a:solidFill>
          </a:ln>
        </p:spPr>
        <p:txBody>
          <a:bodyPr vert="horz" wrap="square" lIns="0" tIns="0" rIns="0" bIns="0" rtlCol="0">
            <a:spAutoFit/>
          </a:bodyPr>
          <a:lstStyle/>
          <a:p>
            <a:pPr marL="441949" defTabSz="1219170"/>
            <a:r>
              <a:rPr sz="1600" spc="-7" dirty="0">
                <a:solidFill>
                  <a:prstClr val="black"/>
                </a:solidFill>
                <a:latin typeface="Arial"/>
                <a:cs typeface="Arial"/>
              </a:rPr>
              <a:t>B</a:t>
            </a:r>
            <a:r>
              <a:rPr sz="1600" dirty="0">
                <a:solidFill>
                  <a:prstClr val="black"/>
                </a:solidFill>
                <a:latin typeface="Arial"/>
                <a:cs typeface="Arial"/>
              </a:rPr>
              <a:t>ackups</a:t>
            </a:r>
            <a:endParaRPr sz="1600">
              <a:solidFill>
                <a:prstClr val="black"/>
              </a:solidFill>
              <a:latin typeface="Arial"/>
              <a:cs typeface="Arial"/>
            </a:endParaRPr>
          </a:p>
        </p:txBody>
      </p:sp>
      <p:sp>
        <p:nvSpPr>
          <p:cNvPr id="65" name="object 65"/>
          <p:cNvSpPr txBox="1"/>
          <p:nvPr/>
        </p:nvSpPr>
        <p:spPr>
          <a:xfrm>
            <a:off x="4218466" y="2474798"/>
            <a:ext cx="1677247" cy="487313"/>
          </a:xfrm>
          <a:prstGeom prst="rect">
            <a:avLst/>
          </a:prstGeom>
          <a:solidFill>
            <a:srgbClr val="FFFFFF"/>
          </a:solidFill>
          <a:ln w="9524">
            <a:solidFill>
              <a:srgbClr val="595959"/>
            </a:solidFill>
          </a:ln>
        </p:spPr>
        <p:txBody>
          <a:bodyPr vert="horz" wrap="square" lIns="0" tIns="0" rIns="0" bIns="0" rtlCol="0">
            <a:spAutoFit/>
          </a:bodyPr>
          <a:lstStyle/>
          <a:p>
            <a:pPr marL="261613" marR="252300" indent="106677" defTabSz="1219170">
              <a:lnSpc>
                <a:spcPts val="1907"/>
              </a:lnSpc>
            </a:pPr>
            <a:r>
              <a:rPr sz="1600" spc="-7" dirty="0">
                <a:solidFill>
                  <a:prstClr val="black"/>
                </a:solidFill>
                <a:latin typeface="Arial"/>
                <a:cs typeface="Arial"/>
              </a:rPr>
              <a:t>P</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ches</a:t>
            </a:r>
            <a:r>
              <a:rPr sz="1600" spc="-7" dirty="0">
                <a:solidFill>
                  <a:prstClr val="black"/>
                </a:solidFill>
                <a:latin typeface="Arial"/>
                <a:cs typeface="Arial"/>
              </a:rPr>
              <a:t> </a:t>
            </a:r>
            <a:r>
              <a:rPr sz="1600" dirty="0">
                <a:solidFill>
                  <a:prstClr val="black"/>
                </a:solidFill>
                <a:latin typeface="Arial"/>
                <a:cs typeface="Arial"/>
              </a:rPr>
              <a:t>&amp; </a:t>
            </a:r>
            <a:r>
              <a:rPr sz="1600" spc="-7" dirty="0">
                <a:solidFill>
                  <a:prstClr val="black"/>
                </a:solidFill>
                <a:latin typeface="Arial"/>
                <a:cs typeface="Arial"/>
              </a:rPr>
              <a:t>S</a:t>
            </a:r>
            <a:r>
              <a:rPr sz="1600" dirty="0">
                <a:solidFill>
                  <a:prstClr val="black"/>
                </a:solidFill>
                <a:latin typeface="Arial"/>
                <a:cs typeface="Arial"/>
              </a:rPr>
              <a:t>W</a:t>
            </a:r>
            <a:r>
              <a:rPr sz="1600" spc="-7" dirty="0">
                <a:solidFill>
                  <a:prstClr val="black"/>
                </a:solidFill>
                <a:latin typeface="Arial"/>
                <a:cs typeface="Arial"/>
              </a:rPr>
              <a:t> </a:t>
            </a:r>
            <a:r>
              <a:rPr sz="1600" dirty="0">
                <a:solidFill>
                  <a:prstClr val="black"/>
                </a:solidFill>
                <a:latin typeface="Arial"/>
                <a:cs typeface="Arial"/>
              </a:rPr>
              <a:t>Upda</a:t>
            </a:r>
            <a:r>
              <a:rPr sz="1600" spc="-7" dirty="0">
                <a:solidFill>
                  <a:prstClr val="black"/>
                </a:solidFill>
                <a:latin typeface="Arial"/>
                <a:cs typeface="Arial"/>
              </a:rPr>
              <a:t>t</a:t>
            </a:r>
            <a:r>
              <a:rPr sz="1600" dirty="0">
                <a:solidFill>
                  <a:prstClr val="black"/>
                </a:solidFill>
                <a:latin typeface="Arial"/>
                <a:cs typeface="Arial"/>
              </a:rPr>
              <a:t>es</a:t>
            </a:r>
            <a:endParaRPr sz="1600">
              <a:solidFill>
                <a:prstClr val="black"/>
              </a:solidFill>
              <a:latin typeface="Arial"/>
              <a:cs typeface="Arial"/>
            </a:endParaRPr>
          </a:p>
        </p:txBody>
      </p:sp>
      <p:sp>
        <p:nvSpPr>
          <p:cNvPr id="66" name="object 66"/>
          <p:cNvSpPr/>
          <p:nvPr/>
        </p:nvSpPr>
        <p:spPr>
          <a:xfrm>
            <a:off x="2324867"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2324866"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8" name="object 68"/>
          <p:cNvSpPr txBox="1"/>
          <p:nvPr/>
        </p:nvSpPr>
        <p:spPr>
          <a:xfrm>
            <a:off x="2324866" y="1168067"/>
            <a:ext cx="1677247" cy="246221"/>
          </a:xfrm>
          <a:prstGeom prst="rect">
            <a:avLst/>
          </a:prstGeom>
        </p:spPr>
        <p:txBody>
          <a:bodyPr vert="horz" wrap="square" lIns="0" tIns="0" rIns="0" bIns="0" rtlCol="0">
            <a:spAutoFit/>
          </a:bodyPr>
          <a:lstStyle/>
          <a:p>
            <a:pPr marL="52492" defTabSz="1219170"/>
            <a:r>
              <a:rPr sz="1600" dirty="0">
                <a:solidFill>
                  <a:prstClr val="black"/>
                </a:solidFill>
                <a:latin typeface="Arial"/>
                <a:cs typeface="Arial"/>
              </a:rPr>
              <a:t>De</a:t>
            </a:r>
            <a:r>
              <a:rPr sz="1600" spc="-7" dirty="0">
                <a:solidFill>
                  <a:prstClr val="black"/>
                </a:solidFill>
                <a:latin typeface="Arial"/>
                <a:cs typeface="Arial"/>
              </a:rPr>
              <a:t>f</a:t>
            </a:r>
            <a:r>
              <a:rPr sz="1600" dirty="0">
                <a:solidFill>
                  <a:prstClr val="black"/>
                </a:solidFill>
                <a:latin typeface="Arial"/>
                <a:cs typeface="Arial"/>
              </a:rPr>
              <a:t>ense</a:t>
            </a:r>
            <a:r>
              <a:rPr sz="1600" spc="-7" dirty="0">
                <a:solidFill>
                  <a:prstClr val="black"/>
                </a:solidFill>
                <a:latin typeface="Arial"/>
                <a:cs typeface="Arial"/>
              </a:rPr>
              <a:t> </a:t>
            </a:r>
            <a:r>
              <a:rPr sz="1600" dirty="0">
                <a:solidFill>
                  <a:prstClr val="black"/>
                </a:solidFill>
                <a:latin typeface="Arial"/>
                <a:cs typeface="Arial"/>
              </a:rPr>
              <a:t>in</a:t>
            </a:r>
            <a:r>
              <a:rPr sz="1600" spc="-7" dirty="0">
                <a:solidFill>
                  <a:prstClr val="black"/>
                </a:solidFill>
                <a:latin typeface="Arial"/>
                <a:cs typeface="Arial"/>
              </a:rPr>
              <a:t> </a:t>
            </a:r>
            <a:r>
              <a:rPr sz="1600" dirty="0">
                <a:solidFill>
                  <a:prstClr val="black"/>
                </a:solidFill>
                <a:latin typeface="Arial"/>
                <a:cs typeface="Arial"/>
              </a:rPr>
              <a:t>Dep</a:t>
            </a:r>
            <a:r>
              <a:rPr sz="1600" spc="-7" dirty="0">
                <a:solidFill>
                  <a:prstClr val="black"/>
                </a:solidFill>
                <a:latin typeface="Arial"/>
                <a:cs typeface="Arial"/>
              </a:rPr>
              <a:t>t</a:t>
            </a:r>
            <a:r>
              <a:rPr sz="1600" dirty="0">
                <a:solidFill>
                  <a:prstClr val="black"/>
                </a:solidFill>
                <a:latin typeface="Arial"/>
                <a:cs typeface="Arial"/>
              </a:rPr>
              <a:t>h</a:t>
            </a:r>
            <a:endParaRPr sz="1600">
              <a:solidFill>
                <a:prstClr val="black"/>
              </a:solidFill>
              <a:latin typeface="Arial"/>
              <a:cs typeface="Arial"/>
            </a:endParaRPr>
          </a:p>
        </p:txBody>
      </p:sp>
      <p:sp>
        <p:nvSpPr>
          <p:cNvPr id="69" name="object 69"/>
          <p:cNvSpPr txBox="1"/>
          <p:nvPr/>
        </p:nvSpPr>
        <p:spPr>
          <a:xfrm>
            <a:off x="2324866" y="5749066"/>
            <a:ext cx="1677247" cy="246221"/>
          </a:xfrm>
          <a:prstGeom prst="rect">
            <a:avLst/>
          </a:prstGeom>
          <a:solidFill>
            <a:srgbClr val="FFFFFF"/>
          </a:solidFill>
          <a:ln w="9524">
            <a:solidFill>
              <a:srgbClr val="595959"/>
            </a:solidFill>
          </a:ln>
        </p:spPr>
        <p:txBody>
          <a:bodyPr vert="horz" wrap="square" lIns="0" tIns="0" rIns="0" bIns="0" rtlCol="0">
            <a:spAutoFit/>
          </a:bodyPr>
          <a:lstStyle/>
          <a:p>
            <a:pPr marL="103291" defTabSz="1219170"/>
            <a:r>
              <a:rPr sz="1600" spc="-7" dirty="0">
                <a:solidFill>
                  <a:prstClr val="black"/>
                </a:solidFill>
                <a:latin typeface="Arial"/>
                <a:cs typeface="Arial"/>
              </a:rPr>
              <a:t>P</a:t>
            </a:r>
            <a:r>
              <a:rPr sz="1600" dirty="0">
                <a:solidFill>
                  <a:prstClr val="black"/>
                </a:solidFill>
                <a:latin typeface="Arial"/>
                <a:cs typeface="Arial"/>
              </a:rPr>
              <a:t>hysical</a:t>
            </a:r>
            <a:r>
              <a:rPr sz="1600" spc="-93" dirty="0">
                <a:solidFill>
                  <a:prstClr val="black"/>
                </a:solidFill>
                <a:latin typeface="Arial"/>
                <a:cs typeface="Arial"/>
              </a:rPr>
              <a:t> </a:t>
            </a:r>
            <a:r>
              <a:rPr sz="1600" spc="-7" dirty="0">
                <a:solidFill>
                  <a:prstClr val="black"/>
                </a:solidFill>
                <a:latin typeface="Arial"/>
                <a:cs typeface="Arial"/>
              </a:rPr>
              <a:t>A</a:t>
            </a:r>
            <a:r>
              <a:rPr sz="1600" dirty="0">
                <a:solidFill>
                  <a:prstClr val="black"/>
                </a:solidFill>
                <a:latin typeface="Arial"/>
                <a:cs typeface="Arial"/>
              </a:rPr>
              <a:t>ccess</a:t>
            </a:r>
            <a:endParaRPr sz="1600">
              <a:solidFill>
                <a:prstClr val="black"/>
              </a:solidFill>
              <a:latin typeface="Arial"/>
              <a:cs typeface="Arial"/>
            </a:endParaRPr>
          </a:p>
        </p:txBody>
      </p:sp>
      <p:sp>
        <p:nvSpPr>
          <p:cNvPr id="70" name="object 70"/>
          <p:cNvSpPr txBox="1"/>
          <p:nvPr/>
        </p:nvSpPr>
        <p:spPr>
          <a:xfrm>
            <a:off x="4216853" y="5749066"/>
            <a:ext cx="1677247" cy="246221"/>
          </a:xfrm>
          <a:prstGeom prst="rect">
            <a:avLst/>
          </a:prstGeom>
          <a:solidFill>
            <a:srgbClr val="FFFFFF"/>
          </a:solidFill>
          <a:ln w="9524">
            <a:solidFill>
              <a:srgbClr val="595959"/>
            </a:solidFill>
          </a:ln>
        </p:spPr>
        <p:txBody>
          <a:bodyPr vert="horz" wrap="square" lIns="0" tIns="0" rIns="0" bIns="0" rtlCol="0">
            <a:spAutoFit/>
          </a:bodyPr>
          <a:lstStyle/>
          <a:p>
            <a:pPr marL="391150" defTabSz="1219170"/>
            <a:r>
              <a:rPr sz="1600" dirty="0">
                <a:solidFill>
                  <a:prstClr val="black"/>
                </a:solidFill>
                <a:latin typeface="Arial"/>
                <a:cs typeface="Arial"/>
              </a:rPr>
              <a:t>Hardware</a:t>
            </a:r>
            <a:endParaRPr sz="1600">
              <a:solidFill>
                <a:prstClr val="black"/>
              </a:solidFill>
              <a:latin typeface="Arial"/>
              <a:cs typeface="Arial"/>
            </a:endParaRPr>
          </a:p>
        </p:txBody>
      </p:sp>
      <p:sp>
        <p:nvSpPr>
          <p:cNvPr id="71" name="object 71"/>
          <p:cNvSpPr txBox="1"/>
          <p:nvPr/>
        </p:nvSpPr>
        <p:spPr>
          <a:xfrm>
            <a:off x="6112083" y="5749066"/>
            <a:ext cx="1677247" cy="246221"/>
          </a:xfrm>
          <a:prstGeom prst="rect">
            <a:avLst/>
          </a:prstGeom>
          <a:solidFill>
            <a:srgbClr val="FFFFFF"/>
          </a:solidFill>
          <a:ln w="9524">
            <a:solidFill>
              <a:srgbClr val="595959"/>
            </a:solidFill>
          </a:ln>
        </p:spPr>
        <p:txBody>
          <a:bodyPr vert="horz" wrap="square" lIns="0" tIns="0" rIns="0" bIns="0" rtlCol="0">
            <a:spAutoFit/>
          </a:bodyPr>
          <a:lstStyle/>
          <a:p>
            <a:pPr marL="481741" defTabSz="1219170"/>
            <a:r>
              <a:rPr sz="1600" dirty="0">
                <a:solidFill>
                  <a:prstClr val="black"/>
                </a:solidFill>
                <a:latin typeface="Arial"/>
                <a:cs typeface="Arial"/>
              </a:rPr>
              <a:t>Conduit</a:t>
            </a:r>
            <a:endParaRPr sz="1600">
              <a:solidFill>
                <a:prstClr val="black"/>
              </a:solidFill>
              <a:latin typeface="Arial"/>
              <a:cs typeface="Arial"/>
            </a:endParaRPr>
          </a:p>
        </p:txBody>
      </p:sp>
      <p:sp>
        <p:nvSpPr>
          <p:cNvPr id="72" name="object 72"/>
          <p:cNvSpPr/>
          <p:nvPr/>
        </p:nvSpPr>
        <p:spPr>
          <a:xfrm>
            <a:off x="4210370"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3" name="object 73"/>
          <p:cNvSpPr/>
          <p:nvPr/>
        </p:nvSpPr>
        <p:spPr>
          <a:xfrm>
            <a:off x="4210370"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4" name="object 74"/>
          <p:cNvSpPr txBox="1"/>
          <p:nvPr/>
        </p:nvSpPr>
        <p:spPr>
          <a:xfrm>
            <a:off x="4210370" y="1168067"/>
            <a:ext cx="1677247" cy="246221"/>
          </a:xfrm>
          <a:prstGeom prst="rect">
            <a:avLst/>
          </a:prstGeom>
        </p:spPr>
        <p:txBody>
          <a:bodyPr vert="horz" wrap="square" lIns="0" tIns="0" rIns="0" bIns="0" rtlCol="0">
            <a:spAutoFit/>
          </a:bodyPr>
          <a:lstStyle/>
          <a:p>
            <a:pPr marL="216741" defTabSz="1219170"/>
            <a:r>
              <a:rPr sz="1600" dirty="0">
                <a:solidFill>
                  <a:prstClr val="black"/>
                </a:solidFill>
                <a:latin typeface="Arial"/>
                <a:cs typeface="Arial"/>
              </a:rPr>
              <a:t>C</a:t>
            </a:r>
            <a:r>
              <a:rPr sz="1600" spc="-7" dirty="0">
                <a:solidFill>
                  <a:prstClr val="black"/>
                </a:solidFill>
                <a:latin typeface="Arial"/>
                <a:cs typeface="Arial"/>
              </a:rPr>
              <a:t>IA/AI</a:t>
            </a:r>
            <a:r>
              <a:rPr sz="1600" dirty="0">
                <a:solidFill>
                  <a:prstClr val="black"/>
                </a:solidFill>
                <a:latin typeface="Arial"/>
                <a:cs typeface="Arial"/>
              </a:rPr>
              <a:t>C</a:t>
            </a:r>
            <a:r>
              <a:rPr sz="1600" spc="-33" dirty="0">
                <a:solidFill>
                  <a:prstClr val="black"/>
                </a:solidFill>
                <a:latin typeface="Arial"/>
                <a:cs typeface="Arial"/>
              </a:rPr>
              <a:t> </a:t>
            </a:r>
            <a:r>
              <a:rPr sz="1600" spc="-67" dirty="0">
                <a:solidFill>
                  <a:prstClr val="black"/>
                </a:solidFill>
                <a:latin typeface="Arial"/>
                <a:cs typeface="Arial"/>
              </a:rPr>
              <a:t>T</a:t>
            </a:r>
            <a:r>
              <a:rPr sz="1600" dirty="0">
                <a:solidFill>
                  <a:prstClr val="black"/>
                </a:solidFill>
                <a:latin typeface="Arial"/>
                <a:cs typeface="Arial"/>
              </a:rPr>
              <a:t>riad</a:t>
            </a:r>
            <a:endParaRPr sz="1600">
              <a:solidFill>
                <a:prstClr val="black"/>
              </a:solidFill>
              <a:latin typeface="Arial"/>
              <a:cs typeface="Arial"/>
            </a:endParaRPr>
          </a:p>
        </p:txBody>
      </p:sp>
      <p:sp>
        <p:nvSpPr>
          <p:cNvPr id="75" name="object 75"/>
          <p:cNvSpPr/>
          <p:nvPr/>
        </p:nvSpPr>
        <p:spPr>
          <a:xfrm>
            <a:off x="6112083"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6" name="object 76"/>
          <p:cNvSpPr/>
          <p:nvPr/>
        </p:nvSpPr>
        <p:spPr>
          <a:xfrm>
            <a:off x="6112083"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7" name="object 77"/>
          <p:cNvSpPr txBox="1"/>
          <p:nvPr/>
        </p:nvSpPr>
        <p:spPr>
          <a:xfrm>
            <a:off x="6112083" y="1168067"/>
            <a:ext cx="1677247" cy="246221"/>
          </a:xfrm>
          <a:prstGeom prst="rect">
            <a:avLst/>
          </a:prstGeom>
        </p:spPr>
        <p:txBody>
          <a:bodyPr vert="horz" wrap="square" lIns="0" tIns="0" rIns="0" bIns="0" rtlCol="0">
            <a:spAutoFit/>
          </a:bodyPr>
          <a:lstStyle/>
          <a:p>
            <a:pPr marL="375064" defTabSz="1219170"/>
            <a:r>
              <a:rPr sz="1600" spc="-7" dirty="0">
                <a:solidFill>
                  <a:prstClr val="black"/>
                </a:solidFill>
                <a:latin typeface="Arial"/>
                <a:cs typeface="Arial"/>
              </a:rPr>
              <a:t>Z</a:t>
            </a:r>
            <a:r>
              <a:rPr sz="1600" dirty="0">
                <a:solidFill>
                  <a:prstClr val="black"/>
                </a:solidFill>
                <a:latin typeface="Arial"/>
                <a:cs typeface="Arial"/>
              </a:rPr>
              <a:t>ero</a:t>
            </a:r>
            <a:r>
              <a:rPr sz="1600" spc="-33" dirty="0">
                <a:solidFill>
                  <a:prstClr val="black"/>
                </a:solidFill>
                <a:latin typeface="Arial"/>
                <a:cs typeface="Arial"/>
              </a:rPr>
              <a:t> </a:t>
            </a:r>
            <a:r>
              <a:rPr sz="1600" spc="-67" dirty="0">
                <a:solidFill>
                  <a:prstClr val="black"/>
                </a:solidFill>
                <a:latin typeface="Arial"/>
                <a:cs typeface="Arial"/>
              </a:rPr>
              <a:t>T</a:t>
            </a:r>
            <a:r>
              <a:rPr sz="1600" dirty="0">
                <a:solidFill>
                  <a:prstClr val="black"/>
                </a:solidFill>
                <a:latin typeface="Arial"/>
                <a:cs typeface="Arial"/>
              </a:rPr>
              <a:t>rust</a:t>
            </a:r>
            <a:endParaRPr sz="1600">
              <a:solidFill>
                <a:prstClr val="black"/>
              </a:solidFill>
              <a:latin typeface="Arial"/>
              <a:cs typeface="Arial"/>
            </a:endParaRPr>
          </a:p>
        </p:txBody>
      </p:sp>
      <p:sp>
        <p:nvSpPr>
          <p:cNvPr id="78" name="object 78"/>
          <p:cNvSpPr txBox="1"/>
          <p:nvPr/>
        </p:nvSpPr>
        <p:spPr>
          <a:xfrm>
            <a:off x="611208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187955" defTabSz="1219170"/>
            <a:r>
              <a:rPr sz="1600" spc="-7" dirty="0">
                <a:solidFill>
                  <a:prstClr val="black"/>
                </a:solidFill>
                <a:latin typeface="Arial"/>
                <a:cs typeface="Arial"/>
              </a:rPr>
              <a:t>S</a:t>
            </a:r>
            <a:r>
              <a:rPr sz="1600" dirty="0">
                <a:solidFill>
                  <a:prstClr val="black"/>
                </a:solidFill>
                <a:latin typeface="Arial"/>
                <a:cs typeface="Arial"/>
              </a:rPr>
              <a:t>ecure</a:t>
            </a:r>
            <a:r>
              <a:rPr sz="1600" spc="-7" dirty="0">
                <a:solidFill>
                  <a:prstClr val="black"/>
                </a:solidFill>
                <a:latin typeface="Arial"/>
                <a:cs typeface="Arial"/>
              </a:rPr>
              <a:t> </a:t>
            </a:r>
            <a:r>
              <a:rPr sz="1600" dirty="0">
                <a:solidFill>
                  <a:prstClr val="black"/>
                </a:solidFill>
                <a:latin typeface="Arial"/>
                <a:cs typeface="Arial"/>
              </a:rPr>
              <a:t>Con</a:t>
            </a:r>
            <a:r>
              <a:rPr sz="1600" spc="-7" dirty="0">
                <a:solidFill>
                  <a:prstClr val="black"/>
                </a:solidFill>
                <a:latin typeface="Arial"/>
                <a:cs typeface="Arial"/>
              </a:rPr>
              <a:t>f</a:t>
            </a:r>
            <a:r>
              <a:rPr sz="1600" dirty="0">
                <a:solidFill>
                  <a:prstClr val="black"/>
                </a:solidFill>
                <a:latin typeface="Arial"/>
                <a:cs typeface="Arial"/>
              </a:rPr>
              <a:t>ig</a:t>
            </a:r>
            <a:endParaRPr sz="1600">
              <a:solidFill>
                <a:prstClr val="black"/>
              </a:solidFill>
              <a:latin typeface="Arial"/>
              <a:cs typeface="Arial"/>
            </a:endParaRPr>
          </a:p>
        </p:txBody>
      </p:sp>
      <p:sp>
        <p:nvSpPr>
          <p:cNvPr id="79" name="object 79"/>
          <p:cNvSpPr/>
          <p:nvPr/>
        </p:nvSpPr>
        <p:spPr>
          <a:xfrm>
            <a:off x="4210370"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0" name="object 80"/>
          <p:cNvSpPr/>
          <p:nvPr/>
        </p:nvSpPr>
        <p:spPr>
          <a:xfrm>
            <a:off x="4210370"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1" name="object 81"/>
          <p:cNvSpPr txBox="1"/>
          <p:nvPr/>
        </p:nvSpPr>
        <p:spPr>
          <a:xfrm>
            <a:off x="4210370" y="1819947"/>
            <a:ext cx="1677247" cy="246221"/>
          </a:xfrm>
          <a:prstGeom prst="rect">
            <a:avLst/>
          </a:prstGeom>
        </p:spPr>
        <p:txBody>
          <a:bodyPr vert="horz" wrap="square" lIns="0" tIns="0" rIns="0" bIns="0" rtlCol="0">
            <a:spAutoFit/>
          </a:bodyPr>
          <a:lstStyle/>
          <a:p>
            <a:pPr marL="267540" defTabSz="1219170"/>
            <a:r>
              <a:rPr sz="1600" dirty="0">
                <a:solidFill>
                  <a:prstClr val="black"/>
                </a:solidFill>
                <a:latin typeface="Arial"/>
                <a:cs typeface="Arial"/>
              </a:rPr>
              <a:t>LD</a:t>
            </a:r>
            <a:r>
              <a:rPr sz="1600" spc="-7" dirty="0">
                <a:solidFill>
                  <a:prstClr val="black"/>
                </a:solidFill>
                <a:latin typeface="Arial"/>
                <a:cs typeface="Arial"/>
              </a:rPr>
              <a:t>AP/SA</a:t>
            </a:r>
            <a:r>
              <a:rPr sz="1600" dirty="0">
                <a:solidFill>
                  <a:prstClr val="black"/>
                </a:solidFill>
                <a:latin typeface="Arial"/>
                <a:cs typeface="Arial"/>
              </a:rPr>
              <a:t>ML</a:t>
            </a:r>
            <a:endParaRPr sz="1600">
              <a:solidFill>
                <a:prstClr val="black"/>
              </a:solidFill>
              <a:latin typeface="Arial"/>
              <a:cs typeface="Arial"/>
            </a:endParaRPr>
          </a:p>
        </p:txBody>
      </p:sp>
      <p:sp>
        <p:nvSpPr>
          <p:cNvPr id="82" name="object 82"/>
          <p:cNvSpPr txBox="1"/>
          <p:nvPr/>
        </p:nvSpPr>
        <p:spPr>
          <a:xfrm>
            <a:off x="6112083" y="2473813"/>
            <a:ext cx="1677247" cy="487313"/>
          </a:xfrm>
          <a:prstGeom prst="rect">
            <a:avLst/>
          </a:prstGeom>
          <a:solidFill>
            <a:srgbClr val="FFFFFF"/>
          </a:solidFill>
          <a:ln w="9524">
            <a:solidFill>
              <a:srgbClr val="595959"/>
            </a:solidFill>
          </a:ln>
        </p:spPr>
        <p:txBody>
          <a:bodyPr vert="horz" wrap="square" lIns="0" tIns="0" rIns="0" bIns="0" rtlCol="0">
            <a:spAutoFit/>
          </a:bodyPr>
          <a:lstStyle/>
          <a:p>
            <a:pPr marL="80431" marR="71118" indent="140543"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corecards</a:t>
            </a:r>
            <a:r>
              <a:rPr sz="1600" spc="-7" dirty="0">
                <a:solidFill>
                  <a:prstClr val="black"/>
                </a:solidFill>
                <a:latin typeface="Arial"/>
                <a:cs typeface="Arial"/>
              </a:rPr>
              <a:t> </a:t>
            </a:r>
            <a:r>
              <a:rPr sz="1600" dirty="0">
                <a:solidFill>
                  <a:prstClr val="black"/>
                </a:solidFill>
                <a:latin typeface="Arial"/>
                <a:cs typeface="Arial"/>
              </a:rPr>
              <a:t>&amp; </a:t>
            </a:r>
            <a:r>
              <a:rPr sz="1600" spc="-7" dirty="0">
                <a:solidFill>
                  <a:prstClr val="black"/>
                </a:solidFill>
                <a:latin typeface="Arial"/>
                <a:cs typeface="Arial"/>
              </a:rPr>
              <a:t>S</a:t>
            </a:r>
            <a:r>
              <a:rPr sz="1600" dirty="0">
                <a:solidFill>
                  <a:prstClr val="black"/>
                </a:solidFill>
                <a:latin typeface="Arial"/>
                <a:cs typeface="Arial"/>
              </a:rPr>
              <a:t>ecuri</a:t>
            </a:r>
            <a:r>
              <a:rPr sz="1600" spc="-7" dirty="0">
                <a:solidFill>
                  <a:prstClr val="black"/>
                </a:solidFill>
                <a:latin typeface="Arial"/>
                <a:cs typeface="Arial"/>
              </a:rPr>
              <a:t>t</a:t>
            </a:r>
            <a:r>
              <a:rPr sz="1600" dirty="0">
                <a:solidFill>
                  <a:prstClr val="black"/>
                </a:solidFill>
                <a:latin typeface="Arial"/>
                <a:cs typeface="Arial"/>
              </a:rPr>
              <a:t>y</a:t>
            </a:r>
            <a:r>
              <a:rPr sz="1600" spc="-7" dirty="0">
                <a:solidFill>
                  <a:prstClr val="black"/>
                </a:solidFill>
                <a:latin typeface="Arial"/>
                <a:cs typeface="Arial"/>
              </a:rPr>
              <a:t> </a:t>
            </a:r>
            <a:r>
              <a:rPr sz="1600" dirty="0">
                <a:solidFill>
                  <a:prstClr val="black"/>
                </a:solidFill>
                <a:latin typeface="Arial"/>
                <a:cs typeface="Arial"/>
              </a:rPr>
              <a:t>Repor</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83" name="object 83"/>
          <p:cNvSpPr txBox="1"/>
          <p:nvPr/>
        </p:nvSpPr>
        <p:spPr>
          <a:xfrm>
            <a:off x="8012714"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402157" defTabSz="1219170"/>
            <a:r>
              <a:rPr sz="1600" spc="-7" dirty="0">
                <a:solidFill>
                  <a:prstClr val="black"/>
                </a:solidFill>
                <a:latin typeface="Arial"/>
                <a:cs typeface="Arial"/>
              </a:rPr>
              <a:t>O</a:t>
            </a:r>
            <a:r>
              <a:rPr sz="1600" dirty="0">
                <a:solidFill>
                  <a:prstClr val="black"/>
                </a:solidFill>
                <a:latin typeface="Arial"/>
                <a:cs typeface="Arial"/>
              </a:rPr>
              <a:t>bscuri</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84" name="object 84"/>
          <p:cNvSpPr txBox="1"/>
          <p:nvPr/>
        </p:nvSpPr>
        <p:spPr>
          <a:xfrm>
            <a:off x="421470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137157" defTabSz="1219170"/>
            <a:r>
              <a:rPr sz="1600" spc="-7" dirty="0">
                <a:solidFill>
                  <a:prstClr val="black"/>
                </a:solidFill>
                <a:latin typeface="Arial"/>
                <a:cs typeface="Arial"/>
              </a:rPr>
              <a:t>T</a:t>
            </a:r>
            <a:r>
              <a:rPr sz="1600" dirty="0">
                <a:solidFill>
                  <a:prstClr val="black"/>
                </a:solidFill>
                <a:latin typeface="Arial"/>
                <a:cs typeface="Arial"/>
              </a:rPr>
              <a:t>LS</a:t>
            </a:r>
            <a:r>
              <a:rPr sz="1600" spc="-7" dirty="0">
                <a:solidFill>
                  <a:prstClr val="black"/>
                </a:solidFill>
                <a:latin typeface="Arial"/>
                <a:cs typeface="Arial"/>
              </a:rPr>
              <a:t> E</a:t>
            </a:r>
            <a:r>
              <a:rPr sz="1600" dirty="0">
                <a:solidFill>
                  <a:prstClr val="black"/>
                </a:solidFill>
                <a:latin typeface="Arial"/>
                <a:cs typeface="Arial"/>
              </a:rPr>
              <a:t>ncryp</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85" name="object 85"/>
          <p:cNvSpPr txBox="1"/>
          <p:nvPr/>
        </p:nvSpPr>
        <p:spPr>
          <a:xfrm>
            <a:off x="4214703"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351358" defTabSz="1219170"/>
            <a:r>
              <a:rPr sz="1600" spc="-7" dirty="0">
                <a:solidFill>
                  <a:prstClr val="black"/>
                </a:solidFill>
                <a:latin typeface="Arial"/>
                <a:cs typeface="Arial"/>
              </a:rPr>
              <a:t>E</a:t>
            </a:r>
            <a:r>
              <a:rPr sz="1600" dirty="0">
                <a:solidFill>
                  <a:prstClr val="black"/>
                </a:solidFill>
                <a:latin typeface="Arial"/>
                <a:cs typeface="Arial"/>
              </a:rPr>
              <a:t>ncryp</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86" name="object 86"/>
          <p:cNvSpPr/>
          <p:nvPr/>
        </p:nvSpPr>
        <p:spPr>
          <a:xfrm>
            <a:off x="8012714" y="1168067"/>
            <a:ext cx="1677247" cy="536787"/>
          </a:xfrm>
          <a:custGeom>
            <a:avLst/>
            <a:gdLst/>
            <a:ahLst/>
            <a:cxnLst/>
            <a:rect l="l" t="t" r="r" b="b"/>
            <a:pathLst>
              <a:path w="1257934" h="402590">
                <a:moveTo>
                  <a:pt x="0" y="401999"/>
                </a:moveTo>
                <a:lnTo>
                  <a:pt x="1257599" y="401999"/>
                </a:lnTo>
                <a:lnTo>
                  <a:pt x="12575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7" name="object 87"/>
          <p:cNvSpPr/>
          <p:nvPr/>
        </p:nvSpPr>
        <p:spPr>
          <a:xfrm>
            <a:off x="8012714" y="1168067"/>
            <a:ext cx="1677247" cy="536787"/>
          </a:xfrm>
          <a:custGeom>
            <a:avLst/>
            <a:gdLst/>
            <a:ahLst/>
            <a:cxnLst/>
            <a:rect l="l" t="t" r="r" b="b"/>
            <a:pathLst>
              <a:path w="1257934"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8" name="object 88"/>
          <p:cNvSpPr txBox="1"/>
          <p:nvPr/>
        </p:nvSpPr>
        <p:spPr>
          <a:xfrm>
            <a:off x="8012714" y="1168067"/>
            <a:ext cx="1677247" cy="246221"/>
          </a:xfrm>
          <a:prstGeom prst="rect">
            <a:avLst/>
          </a:prstGeom>
        </p:spPr>
        <p:txBody>
          <a:bodyPr vert="horz" wrap="square" lIns="0" tIns="0" rIns="0" bIns="0" rtlCol="0">
            <a:spAutoFit/>
          </a:bodyPr>
          <a:lstStyle/>
          <a:p>
            <a:pPr marL="92284" defTabSz="1219170"/>
            <a:r>
              <a:rPr sz="1600" spc="-7" dirty="0">
                <a:solidFill>
                  <a:prstClr val="black"/>
                </a:solidFill>
                <a:latin typeface="Arial"/>
                <a:cs typeface="Arial"/>
              </a:rPr>
              <a:t>S</a:t>
            </a:r>
            <a:r>
              <a:rPr sz="1600" dirty="0">
                <a:solidFill>
                  <a:prstClr val="black"/>
                </a:solidFill>
                <a:latin typeface="Arial"/>
                <a:cs typeface="Arial"/>
              </a:rPr>
              <a:t>ecuri</a:t>
            </a:r>
            <a:r>
              <a:rPr sz="1600" spc="-7" dirty="0">
                <a:solidFill>
                  <a:prstClr val="black"/>
                </a:solidFill>
                <a:latin typeface="Arial"/>
                <a:cs typeface="Arial"/>
              </a:rPr>
              <a:t>t</a:t>
            </a:r>
            <a:r>
              <a:rPr sz="1600" dirty="0">
                <a:solidFill>
                  <a:prstClr val="black"/>
                </a:solidFill>
                <a:latin typeface="Arial"/>
                <a:cs typeface="Arial"/>
              </a:rPr>
              <a:t>y</a:t>
            </a:r>
            <a:r>
              <a:rPr sz="1600" spc="-7" dirty="0">
                <a:solidFill>
                  <a:prstClr val="black"/>
                </a:solidFill>
                <a:latin typeface="Arial"/>
                <a:cs typeface="Arial"/>
              </a:rPr>
              <a:t> P</a:t>
            </a:r>
            <a:r>
              <a:rPr sz="1600" dirty="0">
                <a:solidFill>
                  <a:prstClr val="black"/>
                </a:solidFill>
                <a:latin typeface="Arial"/>
                <a:cs typeface="Arial"/>
              </a:rPr>
              <a:t>olicies</a:t>
            </a:r>
            <a:endParaRPr sz="1600">
              <a:solidFill>
                <a:prstClr val="black"/>
              </a:solidFill>
              <a:latin typeface="Arial"/>
              <a:cs typeface="Arial"/>
            </a:endParaRPr>
          </a:p>
        </p:txBody>
      </p:sp>
      <p:sp>
        <p:nvSpPr>
          <p:cNvPr id="89" name="object 89"/>
          <p:cNvSpPr txBox="1"/>
          <p:nvPr/>
        </p:nvSpPr>
        <p:spPr>
          <a:xfrm>
            <a:off x="6112083" y="3129648"/>
            <a:ext cx="1677247" cy="487313"/>
          </a:xfrm>
          <a:prstGeom prst="rect">
            <a:avLst/>
          </a:prstGeom>
          <a:solidFill>
            <a:srgbClr val="FFFFFF"/>
          </a:solidFill>
          <a:ln w="9524">
            <a:solidFill>
              <a:srgbClr val="595959"/>
            </a:solidFill>
          </a:ln>
        </p:spPr>
        <p:txBody>
          <a:bodyPr vert="horz" wrap="square" lIns="0" tIns="0" rIns="0" bIns="0" rtlCol="0">
            <a:spAutoFit/>
          </a:bodyPr>
          <a:lstStyle/>
          <a:p>
            <a:pPr marL="408083" marR="228594" indent="-170176" defTabSz="1219170">
              <a:lnSpc>
                <a:spcPts val="1907"/>
              </a:lnSpc>
            </a:pPr>
            <a:r>
              <a:rPr sz="1600" dirty="0">
                <a:solidFill>
                  <a:prstClr val="black"/>
                </a:solidFill>
                <a:latin typeface="Arial"/>
                <a:cs typeface="Arial"/>
              </a:rPr>
              <a:t>Management Consoles</a:t>
            </a:r>
            <a:endParaRPr sz="1600">
              <a:solidFill>
                <a:prstClr val="black"/>
              </a:solidFill>
              <a:latin typeface="Arial"/>
              <a:cs typeface="Arial"/>
            </a:endParaRPr>
          </a:p>
        </p:txBody>
      </p:sp>
      <p:sp>
        <p:nvSpPr>
          <p:cNvPr id="90" name="object 90"/>
          <p:cNvSpPr txBox="1"/>
          <p:nvPr/>
        </p:nvSpPr>
        <p:spPr>
          <a:xfrm>
            <a:off x="6112083" y="3779540"/>
            <a:ext cx="1677247" cy="487313"/>
          </a:xfrm>
          <a:prstGeom prst="rect">
            <a:avLst/>
          </a:prstGeom>
          <a:solidFill>
            <a:srgbClr val="FFFFFF"/>
          </a:solidFill>
          <a:ln w="9524">
            <a:solidFill>
              <a:srgbClr val="595959"/>
            </a:solidFill>
          </a:ln>
        </p:spPr>
        <p:txBody>
          <a:bodyPr vert="horz" wrap="square" lIns="0" tIns="0" rIns="0" bIns="0" rtlCol="0">
            <a:spAutoFit/>
          </a:bodyPr>
          <a:lstStyle/>
          <a:p>
            <a:pPr marL="323419" marR="314105" indent="140543"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ecuri</a:t>
            </a:r>
            <a:r>
              <a:rPr sz="1600" spc="-7" dirty="0">
                <a:solidFill>
                  <a:prstClr val="black"/>
                </a:solidFill>
                <a:latin typeface="Arial"/>
                <a:cs typeface="Arial"/>
              </a:rPr>
              <a:t>t</a:t>
            </a:r>
            <a:r>
              <a:rPr sz="1600" dirty="0">
                <a:solidFill>
                  <a:prstClr val="black"/>
                </a:solidFill>
                <a:latin typeface="Arial"/>
                <a:cs typeface="Arial"/>
              </a:rPr>
              <a:t>y Cer</a:t>
            </a:r>
            <a:r>
              <a:rPr sz="1600" spc="-7" dirty="0">
                <a:solidFill>
                  <a:prstClr val="black"/>
                </a:solidFill>
                <a:latin typeface="Arial"/>
                <a:cs typeface="Arial"/>
              </a:rPr>
              <a:t>t</a:t>
            </a:r>
            <a:r>
              <a:rPr sz="1600" dirty="0">
                <a:solidFill>
                  <a:prstClr val="black"/>
                </a:solidFill>
                <a:latin typeface="Arial"/>
                <a:cs typeface="Arial"/>
              </a:rPr>
              <a:t>i</a:t>
            </a:r>
            <a:r>
              <a:rPr sz="1600" spc="-7" dirty="0">
                <a:solidFill>
                  <a:prstClr val="black"/>
                </a:solidFill>
                <a:latin typeface="Arial"/>
                <a:cs typeface="Arial"/>
              </a:rPr>
              <a:t>f</a:t>
            </a:r>
            <a:r>
              <a:rPr sz="1600" dirty="0">
                <a:solidFill>
                  <a:prstClr val="black"/>
                </a:solidFill>
                <a:latin typeface="Arial"/>
                <a:cs typeface="Arial"/>
              </a:rPr>
              <a:t>ica</a:t>
            </a:r>
            <a:r>
              <a:rPr sz="1600" spc="-7" dirty="0">
                <a:solidFill>
                  <a:prstClr val="black"/>
                </a:solidFill>
                <a:latin typeface="Arial"/>
                <a:cs typeface="Arial"/>
              </a:rPr>
              <a:t>t</a:t>
            </a:r>
            <a:r>
              <a:rPr sz="1600" dirty="0">
                <a:solidFill>
                  <a:prstClr val="black"/>
                </a:solidFill>
                <a:latin typeface="Arial"/>
                <a:cs typeface="Arial"/>
              </a:rPr>
              <a:t>es</a:t>
            </a:r>
            <a:endParaRPr sz="1600">
              <a:solidFill>
                <a:prstClr val="black"/>
              </a:solidFill>
              <a:latin typeface="Arial"/>
              <a:cs typeface="Arial"/>
            </a:endParaRPr>
          </a:p>
        </p:txBody>
      </p:sp>
      <p:sp>
        <p:nvSpPr>
          <p:cNvPr id="91" name="object 91"/>
          <p:cNvSpPr txBox="1"/>
          <p:nvPr/>
        </p:nvSpPr>
        <p:spPr>
          <a:xfrm>
            <a:off x="6112083"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475815" defTabSz="1219170"/>
            <a:r>
              <a:rPr sz="1600" spc="-7" dirty="0">
                <a:solidFill>
                  <a:prstClr val="black"/>
                </a:solidFill>
                <a:latin typeface="Arial"/>
                <a:cs typeface="Arial"/>
              </a:rPr>
              <a:t>S</a:t>
            </a:r>
            <a:r>
              <a:rPr sz="1600" dirty="0">
                <a:solidFill>
                  <a:prstClr val="black"/>
                </a:solidFill>
                <a:latin typeface="Arial"/>
                <a:cs typeface="Arial"/>
              </a:rPr>
              <a:t>yslogs</a:t>
            </a:r>
            <a:endParaRPr sz="1600">
              <a:solidFill>
                <a:prstClr val="black"/>
              </a:solidFill>
              <a:latin typeface="Arial"/>
              <a:cs typeface="Arial"/>
            </a:endParaRPr>
          </a:p>
        </p:txBody>
      </p:sp>
      <p:sp>
        <p:nvSpPr>
          <p:cNvPr id="92" name="object 92"/>
          <p:cNvSpPr/>
          <p:nvPr/>
        </p:nvSpPr>
        <p:spPr>
          <a:xfrm>
            <a:off x="9913334" y="1168067"/>
            <a:ext cx="1677247" cy="536787"/>
          </a:xfrm>
          <a:custGeom>
            <a:avLst/>
            <a:gdLst/>
            <a:ahLst/>
            <a:cxnLst/>
            <a:rect l="l" t="t" r="r" b="b"/>
            <a:pathLst>
              <a:path w="1257934"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3" name="object 93"/>
          <p:cNvSpPr/>
          <p:nvPr/>
        </p:nvSpPr>
        <p:spPr>
          <a:xfrm>
            <a:off x="9913333" y="1168067"/>
            <a:ext cx="1677247" cy="536787"/>
          </a:xfrm>
          <a:custGeom>
            <a:avLst/>
            <a:gdLst/>
            <a:ahLst/>
            <a:cxnLst/>
            <a:rect l="l" t="t" r="r" b="b"/>
            <a:pathLst>
              <a:path w="1257934"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4" name="object 94"/>
          <p:cNvSpPr txBox="1"/>
          <p:nvPr/>
        </p:nvSpPr>
        <p:spPr>
          <a:xfrm>
            <a:off x="9913333" y="1168067"/>
            <a:ext cx="1677247" cy="487313"/>
          </a:xfrm>
          <a:prstGeom prst="rect">
            <a:avLst/>
          </a:prstGeom>
        </p:spPr>
        <p:txBody>
          <a:bodyPr vert="horz" wrap="square" lIns="0" tIns="0" rIns="0" bIns="0" rtlCol="0">
            <a:spAutoFit/>
          </a:bodyPr>
          <a:lstStyle/>
          <a:p>
            <a:pPr marL="391997" marR="381837" indent="72812" defTabSz="1219170">
              <a:lnSpc>
                <a:spcPts val="1907"/>
              </a:lnSpc>
            </a:pPr>
            <a:r>
              <a:rPr sz="1600" dirty="0">
                <a:solidFill>
                  <a:prstClr val="black"/>
                </a:solidFill>
                <a:latin typeface="Arial"/>
                <a:cs typeface="Arial"/>
              </a:rPr>
              <a:t>Nominal </a:t>
            </a:r>
            <a:r>
              <a:rPr sz="1600" spc="-7" dirty="0">
                <a:solidFill>
                  <a:prstClr val="black"/>
                </a:solidFill>
                <a:latin typeface="Arial"/>
                <a:cs typeface="Arial"/>
              </a:rPr>
              <a:t>O</a:t>
            </a:r>
            <a:r>
              <a:rPr sz="1600" dirty="0">
                <a:solidFill>
                  <a:prstClr val="black"/>
                </a:solidFill>
                <a:latin typeface="Arial"/>
                <a:cs typeface="Arial"/>
              </a:rPr>
              <a:t>pera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95" name="object 95"/>
          <p:cNvSpPr/>
          <p:nvPr/>
        </p:nvSpPr>
        <p:spPr>
          <a:xfrm>
            <a:off x="9913334" y="1819935"/>
            <a:ext cx="1677247" cy="3810847"/>
          </a:xfrm>
          <a:custGeom>
            <a:avLst/>
            <a:gdLst/>
            <a:ahLst/>
            <a:cxnLst/>
            <a:rect l="l" t="t" r="r" b="b"/>
            <a:pathLst>
              <a:path w="1257934" h="2858135">
                <a:moveTo>
                  <a:pt x="0" y="2857799"/>
                </a:moveTo>
                <a:lnTo>
                  <a:pt x="1257600" y="2857799"/>
                </a:lnTo>
                <a:lnTo>
                  <a:pt x="1257600" y="0"/>
                </a:lnTo>
                <a:lnTo>
                  <a:pt x="0" y="0"/>
                </a:lnTo>
                <a:lnTo>
                  <a:pt x="0" y="28577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6" name="object 96"/>
          <p:cNvSpPr/>
          <p:nvPr/>
        </p:nvSpPr>
        <p:spPr>
          <a:xfrm>
            <a:off x="9913333" y="1819935"/>
            <a:ext cx="1677247" cy="3810847"/>
          </a:xfrm>
          <a:custGeom>
            <a:avLst/>
            <a:gdLst/>
            <a:ahLst/>
            <a:cxnLst/>
            <a:rect l="l" t="t" r="r" b="b"/>
            <a:pathLst>
              <a:path w="1257934" h="2858135">
                <a:moveTo>
                  <a:pt x="0" y="0"/>
                </a:moveTo>
                <a:lnTo>
                  <a:pt x="1257599" y="0"/>
                </a:lnTo>
                <a:lnTo>
                  <a:pt x="1257599" y="2857799"/>
                </a:lnTo>
                <a:lnTo>
                  <a:pt x="0" y="28577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7" name="object 97"/>
          <p:cNvSpPr txBox="1"/>
          <p:nvPr/>
        </p:nvSpPr>
        <p:spPr>
          <a:xfrm>
            <a:off x="9913333" y="1819935"/>
            <a:ext cx="1677247" cy="1051057"/>
          </a:xfrm>
          <a:prstGeom prst="rect">
            <a:avLst/>
          </a:prstGeom>
        </p:spPr>
        <p:txBody>
          <a:bodyPr vert="horz" wrap="square" lIns="0" tIns="0" rIns="0" bIns="0" rtlCol="0">
            <a:spAutoFit/>
          </a:bodyPr>
          <a:lstStyle/>
          <a:p>
            <a:pPr algn="ctr" defTabSz="1219170">
              <a:lnSpc>
                <a:spcPts val="1907"/>
              </a:lnSpc>
            </a:pPr>
            <a:r>
              <a:rPr sz="1600" spc="-7" dirty="0">
                <a:solidFill>
                  <a:prstClr val="black"/>
                </a:solidFill>
                <a:latin typeface="Arial"/>
                <a:cs typeface="Arial"/>
              </a:rPr>
              <a:t>IA</a:t>
            </a:r>
            <a:r>
              <a:rPr sz="1600" dirty="0">
                <a:solidFill>
                  <a:prstClr val="black"/>
                </a:solidFill>
                <a:latin typeface="Arial"/>
                <a:cs typeface="Arial"/>
              </a:rPr>
              <a:t>M</a:t>
            </a:r>
            <a:endParaRPr sz="1600">
              <a:solidFill>
                <a:prstClr val="black"/>
              </a:solidFill>
              <a:latin typeface="Arial"/>
              <a:cs typeface="Arial"/>
            </a:endParaRPr>
          </a:p>
          <a:p>
            <a:pPr algn="ctr" defTabSz="1219170">
              <a:lnSpc>
                <a:spcPts val="1913"/>
              </a:lnSpc>
            </a:pPr>
            <a:r>
              <a:rPr sz="1600" dirty="0">
                <a:solidFill>
                  <a:prstClr val="black"/>
                </a:solidFill>
                <a:latin typeface="Arial"/>
                <a:cs typeface="Arial"/>
              </a:rPr>
              <a:t>(Users</a:t>
            </a:r>
            <a:r>
              <a:rPr sz="1600" spc="-7" dirty="0">
                <a:solidFill>
                  <a:prstClr val="black"/>
                </a:solidFill>
                <a:latin typeface="Arial"/>
                <a:cs typeface="Arial"/>
              </a:rPr>
              <a:t>/</a:t>
            </a:r>
            <a:r>
              <a:rPr sz="1600" dirty="0">
                <a:solidFill>
                  <a:prstClr val="black"/>
                </a:solidFill>
                <a:latin typeface="Arial"/>
                <a:cs typeface="Arial"/>
              </a:rPr>
              <a:t>Devices)</a:t>
            </a:r>
            <a:endParaRPr sz="1600">
              <a:solidFill>
                <a:prstClr val="black"/>
              </a:solidFill>
              <a:latin typeface="Arial"/>
              <a:cs typeface="Arial"/>
            </a:endParaRPr>
          </a:p>
          <a:p>
            <a:pPr marL="227748" marR="218435" algn="ctr" defTabSz="1219170">
              <a:lnSpc>
                <a:spcPct val="119800"/>
              </a:lnSpc>
            </a:pPr>
            <a:r>
              <a:rPr sz="1600" spc="-7" dirty="0">
                <a:solidFill>
                  <a:prstClr val="black"/>
                </a:solidFill>
                <a:latin typeface="Arial"/>
                <a:cs typeface="Arial"/>
              </a:rPr>
              <a:t>A</a:t>
            </a:r>
            <a:r>
              <a:rPr sz="1600" dirty="0">
                <a:solidFill>
                  <a:prstClr val="black"/>
                </a:solidFill>
                <a:latin typeface="Arial"/>
                <a:cs typeface="Arial"/>
              </a:rPr>
              <a:t>sset</a:t>
            </a:r>
            <a:r>
              <a:rPr sz="1600" spc="-7" dirty="0">
                <a:solidFill>
                  <a:prstClr val="black"/>
                </a:solidFill>
                <a:latin typeface="Arial"/>
                <a:cs typeface="Arial"/>
              </a:rPr>
              <a:t> </a:t>
            </a:r>
            <a:r>
              <a:rPr sz="1600" dirty="0">
                <a:solidFill>
                  <a:prstClr val="black"/>
                </a:solidFill>
                <a:latin typeface="Arial"/>
                <a:cs typeface="Arial"/>
              </a:rPr>
              <a:t>Mgmt </a:t>
            </a:r>
            <a:r>
              <a:rPr sz="1600" spc="-7" dirty="0">
                <a:solidFill>
                  <a:prstClr val="black"/>
                </a:solidFill>
                <a:latin typeface="Arial"/>
                <a:cs typeface="Arial"/>
              </a:rPr>
              <a:t>B</a:t>
            </a:r>
            <a:r>
              <a:rPr sz="1600" dirty="0">
                <a:solidFill>
                  <a:prstClr val="black"/>
                </a:solidFill>
                <a:latin typeface="Arial"/>
                <a:cs typeface="Arial"/>
              </a:rPr>
              <a:t>ack</a:t>
            </a:r>
            <a:r>
              <a:rPr sz="1600" spc="-7" dirty="0">
                <a:solidFill>
                  <a:prstClr val="black"/>
                </a:solidFill>
                <a:latin typeface="Arial"/>
                <a:cs typeface="Arial"/>
              </a:rPr>
              <a:t>/</a:t>
            </a:r>
            <a:r>
              <a:rPr sz="1600" dirty="0">
                <a:solidFill>
                  <a:prstClr val="black"/>
                </a:solidFill>
                <a:latin typeface="Arial"/>
                <a:cs typeface="Arial"/>
              </a:rPr>
              <a:t>Res</a:t>
            </a:r>
            <a:r>
              <a:rPr sz="1600" spc="-7" dirty="0">
                <a:solidFill>
                  <a:prstClr val="black"/>
                </a:solidFill>
                <a:latin typeface="Arial"/>
                <a:cs typeface="Arial"/>
              </a:rPr>
              <a:t>t</a:t>
            </a:r>
            <a:r>
              <a:rPr sz="1600" dirty="0">
                <a:solidFill>
                  <a:prstClr val="black"/>
                </a:solidFill>
                <a:latin typeface="Arial"/>
                <a:cs typeface="Arial"/>
              </a:rPr>
              <a:t>ore</a:t>
            </a:r>
            <a:endParaRPr sz="1600">
              <a:solidFill>
                <a:prstClr val="black"/>
              </a:solidFill>
              <a:latin typeface="Arial"/>
              <a:cs typeface="Arial"/>
            </a:endParaRPr>
          </a:p>
        </p:txBody>
      </p:sp>
      <p:sp>
        <p:nvSpPr>
          <p:cNvPr id="98" name="object 98"/>
          <p:cNvSpPr/>
          <p:nvPr/>
        </p:nvSpPr>
        <p:spPr>
          <a:xfrm>
            <a:off x="6112070"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9" name="object 99"/>
          <p:cNvSpPr/>
          <p:nvPr/>
        </p:nvSpPr>
        <p:spPr>
          <a:xfrm>
            <a:off x="6112070"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0" name="object 100"/>
          <p:cNvSpPr txBox="1"/>
          <p:nvPr/>
        </p:nvSpPr>
        <p:spPr>
          <a:xfrm>
            <a:off x="6112070" y="1819947"/>
            <a:ext cx="1677247" cy="246221"/>
          </a:xfrm>
          <a:prstGeom prst="rect">
            <a:avLst/>
          </a:prstGeom>
        </p:spPr>
        <p:txBody>
          <a:bodyPr vert="horz" wrap="square" lIns="0" tIns="0" rIns="0" bIns="0" rtlCol="0">
            <a:spAutoFit/>
          </a:bodyPr>
          <a:lstStyle/>
          <a:p>
            <a:pPr marL="430943" defTabSz="1219170"/>
            <a:r>
              <a:rPr sz="1600" spc="-7" dirty="0">
                <a:solidFill>
                  <a:prstClr val="black"/>
                </a:solidFill>
                <a:latin typeface="Arial"/>
                <a:cs typeface="Arial"/>
              </a:rPr>
              <a:t>I</a:t>
            </a:r>
            <a:r>
              <a:rPr sz="1600" dirty="0">
                <a:solidFill>
                  <a:prstClr val="black"/>
                </a:solidFill>
                <a:latin typeface="Arial"/>
                <a:cs typeface="Arial"/>
              </a:rPr>
              <a:t>slanding</a:t>
            </a:r>
            <a:endParaRPr sz="1600">
              <a:solidFill>
                <a:prstClr val="black"/>
              </a:solidFill>
              <a:latin typeface="Arial"/>
              <a:cs typeface="Arial"/>
            </a:endParaRPr>
          </a:p>
        </p:txBody>
      </p:sp>
      <p:sp>
        <p:nvSpPr>
          <p:cNvPr id="101" name="object 101"/>
          <p:cNvSpPr/>
          <p:nvPr/>
        </p:nvSpPr>
        <p:spPr>
          <a:xfrm>
            <a:off x="8013771" y="1819948"/>
            <a:ext cx="1677247" cy="536787"/>
          </a:xfrm>
          <a:custGeom>
            <a:avLst/>
            <a:gdLst/>
            <a:ahLst/>
            <a:cxnLst/>
            <a:rect l="l" t="t" r="r" b="b"/>
            <a:pathLst>
              <a:path w="1257934" h="402589">
                <a:moveTo>
                  <a:pt x="0" y="401999"/>
                </a:moveTo>
                <a:lnTo>
                  <a:pt x="1257599" y="401999"/>
                </a:lnTo>
                <a:lnTo>
                  <a:pt x="1257599"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2" name="object 102"/>
          <p:cNvSpPr/>
          <p:nvPr/>
        </p:nvSpPr>
        <p:spPr>
          <a:xfrm>
            <a:off x="8013770" y="1819947"/>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3" name="object 103"/>
          <p:cNvSpPr txBox="1"/>
          <p:nvPr/>
        </p:nvSpPr>
        <p:spPr>
          <a:xfrm>
            <a:off x="8013770" y="1819947"/>
            <a:ext cx="1677247" cy="487313"/>
          </a:xfrm>
          <a:prstGeom prst="rect">
            <a:avLst/>
          </a:prstGeom>
        </p:spPr>
        <p:txBody>
          <a:bodyPr vert="horz" wrap="square" lIns="0" tIns="0" rIns="0" bIns="0" rtlCol="0">
            <a:spAutoFit/>
          </a:bodyPr>
          <a:lstStyle/>
          <a:p>
            <a:pPr marL="516454" marR="309026" indent="-198115" defTabSz="1219170">
              <a:lnSpc>
                <a:spcPts val="1907"/>
              </a:lnSpc>
            </a:pPr>
            <a:r>
              <a:rPr sz="1600" spc="-7" dirty="0">
                <a:solidFill>
                  <a:prstClr val="black"/>
                </a:solidFill>
                <a:latin typeface="Arial"/>
                <a:cs typeface="Arial"/>
              </a:rPr>
              <a:t>P</a:t>
            </a:r>
            <a:r>
              <a:rPr sz="1600" dirty="0">
                <a:solidFill>
                  <a:prstClr val="black"/>
                </a:solidFill>
                <a:latin typeface="Arial"/>
                <a:cs typeface="Arial"/>
              </a:rPr>
              <a:t>ene</a:t>
            </a:r>
            <a:r>
              <a:rPr sz="1600" spc="-7" dirty="0">
                <a:solidFill>
                  <a:prstClr val="black"/>
                </a:solidFill>
                <a:latin typeface="Arial"/>
                <a:cs typeface="Arial"/>
              </a:rPr>
              <a:t>t</a:t>
            </a:r>
            <a:r>
              <a:rPr sz="1600" dirty="0">
                <a:solidFill>
                  <a:prstClr val="black"/>
                </a:solidFill>
                <a:latin typeface="Arial"/>
                <a:cs typeface="Arial"/>
              </a:rPr>
              <a:t>ra</a:t>
            </a:r>
            <a:r>
              <a:rPr sz="1600" spc="-7" dirty="0">
                <a:solidFill>
                  <a:prstClr val="black"/>
                </a:solidFill>
                <a:latin typeface="Arial"/>
                <a:cs typeface="Arial"/>
              </a:rPr>
              <a:t>t</a:t>
            </a:r>
            <a:r>
              <a:rPr sz="1600" dirty="0">
                <a:solidFill>
                  <a:prstClr val="black"/>
                </a:solidFill>
                <a:latin typeface="Arial"/>
                <a:cs typeface="Arial"/>
              </a:rPr>
              <a:t>ion </a:t>
            </a:r>
            <a:r>
              <a:rPr sz="1600" spc="-180" dirty="0">
                <a:solidFill>
                  <a:prstClr val="black"/>
                </a:solidFill>
                <a:latin typeface="Arial"/>
                <a:cs typeface="Arial"/>
              </a:rPr>
              <a:t>T</a:t>
            </a:r>
            <a:r>
              <a:rPr sz="1600" dirty="0">
                <a:solidFill>
                  <a:prstClr val="black"/>
                </a:solidFill>
                <a:latin typeface="Arial"/>
                <a:cs typeface="Arial"/>
              </a:rPr>
              <a:t>es</a:t>
            </a:r>
            <a:r>
              <a:rPr sz="1600" spc="-7" dirty="0">
                <a:solidFill>
                  <a:prstClr val="black"/>
                </a:solidFill>
                <a:latin typeface="Arial"/>
                <a:cs typeface="Arial"/>
              </a:rPr>
              <a:t>t</a:t>
            </a:r>
            <a:r>
              <a:rPr sz="1600" dirty="0">
                <a:solidFill>
                  <a:prstClr val="black"/>
                </a:solidFill>
                <a:latin typeface="Arial"/>
                <a:cs typeface="Arial"/>
              </a:rPr>
              <a:t>ing</a:t>
            </a:r>
            <a:endParaRPr sz="1600">
              <a:solidFill>
                <a:prstClr val="black"/>
              </a:solidFill>
              <a:latin typeface="Arial"/>
              <a:cs typeface="Arial"/>
            </a:endParaRPr>
          </a:p>
        </p:txBody>
      </p:sp>
      <p:sp>
        <p:nvSpPr>
          <p:cNvPr id="106" name="object 106"/>
          <p:cNvSpPr txBox="1"/>
          <p:nvPr/>
        </p:nvSpPr>
        <p:spPr>
          <a:xfrm>
            <a:off x="4468010" y="6030549"/>
            <a:ext cx="1174325"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S</a:t>
            </a:r>
            <a:r>
              <a:rPr sz="1600" dirty="0">
                <a:solidFill>
                  <a:prstClr val="black"/>
                </a:solidFill>
                <a:latin typeface="Arial"/>
                <a:cs typeface="Arial"/>
              </a:rPr>
              <a:t>ecuri</a:t>
            </a:r>
            <a:r>
              <a:rPr sz="1600" spc="-7" dirty="0">
                <a:solidFill>
                  <a:prstClr val="black"/>
                </a:solidFill>
                <a:latin typeface="Arial"/>
                <a:cs typeface="Arial"/>
              </a:rPr>
              <a:t>t</a:t>
            </a:r>
            <a:r>
              <a:rPr sz="1600" dirty="0">
                <a:solidFill>
                  <a:prstClr val="black"/>
                </a:solidFill>
                <a:latin typeface="Arial"/>
                <a:cs typeface="Arial"/>
              </a:rPr>
              <a:t>y</a:t>
            </a:r>
            <a:r>
              <a:rPr sz="1600" spc="-7" dirty="0">
                <a:solidFill>
                  <a:prstClr val="black"/>
                </a:solidFill>
                <a:latin typeface="Arial"/>
                <a:cs typeface="Arial"/>
              </a:rPr>
              <a:t> K</a:t>
            </a:r>
            <a:r>
              <a:rPr sz="1600" dirty="0">
                <a:solidFill>
                  <a:prstClr val="black"/>
                </a:solidFill>
                <a:latin typeface="Arial"/>
                <a:cs typeface="Arial"/>
              </a:rPr>
              <a:t>ey</a:t>
            </a:r>
            <a:endParaRPr sz="1600">
              <a:solidFill>
                <a:prstClr val="black"/>
              </a:solidFill>
              <a:latin typeface="Arial"/>
              <a:cs typeface="Arial"/>
            </a:endParaRPr>
          </a:p>
        </p:txBody>
      </p:sp>
      <p:sp>
        <p:nvSpPr>
          <p:cNvPr id="107" name="object 107"/>
          <p:cNvSpPr txBox="1"/>
          <p:nvPr/>
        </p:nvSpPr>
        <p:spPr>
          <a:xfrm>
            <a:off x="6476101" y="6030549"/>
            <a:ext cx="94826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ro</a:t>
            </a:r>
            <a:r>
              <a:rPr sz="1600" spc="-7" dirty="0">
                <a:solidFill>
                  <a:prstClr val="black"/>
                </a:solidFill>
                <a:latin typeface="Arial"/>
                <a:cs typeface="Arial"/>
              </a:rPr>
              <a:t>t</a:t>
            </a:r>
            <a:r>
              <a:rPr sz="1600" dirty="0">
                <a:solidFill>
                  <a:prstClr val="black"/>
                </a:solidFill>
                <a:latin typeface="Arial"/>
                <a:cs typeface="Arial"/>
              </a:rPr>
              <a:t>ec</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104" name="object 104"/>
          <p:cNvSpPr txBox="1"/>
          <p:nvPr/>
        </p:nvSpPr>
        <p:spPr>
          <a:xfrm>
            <a:off x="8013783" y="3126682"/>
            <a:ext cx="1677247" cy="487313"/>
          </a:xfrm>
          <a:prstGeom prst="rect">
            <a:avLst/>
          </a:prstGeom>
          <a:solidFill>
            <a:srgbClr val="FFFFFF"/>
          </a:solidFill>
          <a:ln w="9524">
            <a:solidFill>
              <a:srgbClr val="595959"/>
            </a:solidFill>
          </a:ln>
        </p:spPr>
        <p:txBody>
          <a:bodyPr vert="horz" wrap="square" lIns="0" tIns="0" rIns="0" bIns="0" rtlCol="0">
            <a:spAutoFit/>
          </a:bodyPr>
          <a:lstStyle/>
          <a:p>
            <a:pPr marL="317492" marR="308179" indent="220128" defTabSz="1219170">
              <a:lnSpc>
                <a:spcPts val="1907"/>
              </a:lnSpc>
            </a:pPr>
            <a:r>
              <a:rPr sz="1600" spc="-7" dirty="0">
                <a:solidFill>
                  <a:prstClr val="black"/>
                </a:solidFill>
                <a:latin typeface="Arial"/>
                <a:cs typeface="Arial"/>
              </a:rPr>
              <a:t>T</a:t>
            </a:r>
            <a:r>
              <a:rPr sz="1600" dirty="0">
                <a:solidFill>
                  <a:prstClr val="black"/>
                </a:solidFill>
                <a:latin typeface="Arial"/>
                <a:cs typeface="Arial"/>
              </a:rPr>
              <a:t>hreat </a:t>
            </a:r>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elligence</a:t>
            </a:r>
            <a:endParaRPr sz="1600">
              <a:solidFill>
                <a:prstClr val="black"/>
              </a:solidFill>
              <a:latin typeface="Arial"/>
              <a:cs typeface="Arial"/>
            </a:endParaRPr>
          </a:p>
        </p:txBody>
      </p:sp>
      <p:sp>
        <p:nvSpPr>
          <p:cNvPr id="105" name="object 105"/>
          <p:cNvSpPr txBox="1"/>
          <p:nvPr/>
        </p:nvSpPr>
        <p:spPr>
          <a:xfrm>
            <a:off x="4218483" y="3126682"/>
            <a:ext cx="1677247" cy="246221"/>
          </a:xfrm>
          <a:prstGeom prst="rect">
            <a:avLst/>
          </a:prstGeom>
          <a:solidFill>
            <a:srgbClr val="FFFFFF"/>
          </a:solidFill>
          <a:ln w="9524">
            <a:solidFill>
              <a:srgbClr val="595959"/>
            </a:solidFill>
          </a:ln>
        </p:spPr>
        <p:txBody>
          <a:bodyPr vert="horz" wrap="square" lIns="0" tIns="0" rIns="0" bIns="0" rtlCol="0">
            <a:spAutoFit/>
          </a:bodyPr>
          <a:lstStyle/>
          <a:p>
            <a:pPr marL="283626" defTabSz="1219170"/>
            <a:r>
              <a:rPr sz="1600" spc="-7" dirty="0">
                <a:solidFill>
                  <a:prstClr val="black"/>
                </a:solidFill>
                <a:latin typeface="Arial"/>
                <a:cs typeface="Arial"/>
              </a:rPr>
              <a:t>SIE</a:t>
            </a:r>
            <a:r>
              <a:rPr sz="1600" dirty="0">
                <a:solidFill>
                  <a:prstClr val="black"/>
                </a:solidFill>
                <a:latin typeface="Arial"/>
                <a:cs typeface="Arial"/>
              </a:rPr>
              <a:t>M</a:t>
            </a:r>
            <a:r>
              <a:rPr sz="1600" spc="-7" dirty="0">
                <a:solidFill>
                  <a:prstClr val="black"/>
                </a:solidFill>
                <a:latin typeface="Arial"/>
                <a:cs typeface="Arial"/>
              </a:rPr>
              <a:t>/SAS</a:t>
            </a:r>
            <a:r>
              <a:rPr sz="1600" dirty="0">
                <a:solidFill>
                  <a:prstClr val="black"/>
                </a:solidFill>
                <a:latin typeface="Arial"/>
                <a:cs typeface="Arial"/>
              </a:rPr>
              <a:t>E</a:t>
            </a:r>
            <a:endParaRPr sz="1600">
              <a:solidFill>
                <a:prstClr val="black"/>
              </a:solidFill>
              <a:latin typeface="Arial"/>
              <a:cs typeface="Arial"/>
            </a:endParaRPr>
          </a:p>
        </p:txBody>
      </p:sp>
      <p:sp>
        <p:nvSpPr>
          <p:cNvPr id="142" name="object 39">
            <a:extLst>
              <a:ext uri="{FF2B5EF4-FFF2-40B4-BE49-F238E27FC236}">
                <a16:creationId xmlns:a16="http://schemas.microsoft.com/office/drawing/2014/main" id="{F8565D71-8F8E-4BFD-B31B-02D8131D82A4}"/>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43" name="object 38">
            <a:extLst>
              <a:ext uri="{FF2B5EF4-FFF2-40B4-BE49-F238E27FC236}">
                <a16:creationId xmlns:a16="http://schemas.microsoft.com/office/drawing/2014/main" id="{A7BD8F7F-9BB5-4DE5-BDD5-D0A0CBE15E5E}"/>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44" name="object 37">
            <a:extLst>
              <a:ext uri="{FF2B5EF4-FFF2-40B4-BE49-F238E27FC236}">
                <a16:creationId xmlns:a16="http://schemas.microsoft.com/office/drawing/2014/main" id="{4ABA5680-4E1E-40AC-AFF4-803028C40EE4}"/>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45" name="object 36">
            <a:extLst>
              <a:ext uri="{FF2B5EF4-FFF2-40B4-BE49-F238E27FC236}">
                <a16:creationId xmlns:a16="http://schemas.microsoft.com/office/drawing/2014/main" id="{0F8B7811-81FC-4962-994B-B51964C743AA}"/>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46" name="object 35">
            <a:extLst>
              <a:ext uri="{FF2B5EF4-FFF2-40B4-BE49-F238E27FC236}">
                <a16:creationId xmlns:a16="http://schemas.microsoft.com/office/drawing/2014/main" id="{00362F08-D61F-427E-8C33-6BB94A76D0E3}"/>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47" name="object 34">
            <a:extLst>
              <a:ext uri="{FF2B5EF4-FFF2-40B4-BE49-F238E27FC236}">
                <a16:creationId xmlns:a16="http://schemas.microsoft.com/office/drawing/2014/main" id="{244F4426-2787-479E-9D63-272B1D51663C}"/>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48" name="object 32">
            <a:extLst>
              <a:ext uri="{FF2B5EF4-FFF2-40B4-BE49-F238E27FC236}">
                <a16:creationId xmlns:a16="http://schemas.microsoft.com/office/drawing/2014/main" id="{592E3289-22E2-482A-B90A-0C4977ECC308}"/>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49" name="object 4">
            <a:extLst>
              <a:ext uri="{FF2B5EF4-FFF2-40B4-BE49-F238E27FC236}">
                <a16:creationId xmlns:a16="http://schemas.microsoft.com/office/drawing/2014/main" id="{D0A84C3E-CE07-40C3-A7B0-11A54151A6D0}"/>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50" name="object 5">
            <a:extLst>
              <a:ext uri="{FF2B5EF4-FFF2-40B4-BE49-F238E27FC236}">
                <a16:creationId xmlns:a16="http://schemas.microsoft.com/office/drawing/2014/main" id="{416749F6-557A-4E38-973B-B9763ED35C1D}"/>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51" name="object 6">
            <a:extLst>
              <a:ext uri="{FF2B5EF4-FFF2-40B4-BE49-F238E27FC236}">
                <a16:creationId xmlns:a16="http://schemas.microsoft.com/office/drawing/2014/main" id="{E99E4825-6869-4B32-AA9B-8ACC80A8EB8F}"/>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52" name="object 7">
            <a:extLst>
              <a:ext uri="{FF2B5EF4-FFF2-40B4-BE49-F238E27FC236}">
                <a16:creationId xmlns:a16="http://schemas.microsoft.com/office/drawing/2014/main" id="{9D0CD136-07DC-4C7A-8E82-687D6BCAC27B}"/>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53" name="object 8">
            <a:extLst>
              <a:ext uri="{FF2B5EF4-FFF2-40B4-BE49-F238E27FC236}">
                <a16:creationId xmlns:a16="http://schemas.microsoft.com/office/drawing/2014/main" id="{15C14AD2-FE3F-453F-AD45-1BAE20E55997}"/>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54" name="object 9">
            <a:extLst>
              <a:ext uri="{FF2B5EF4-FFF2-40B4-BE49-F238E27FC236}">
                <a16:creationId xmlns:a16="http://schemas.microsoft.com/office/drawing/2014/main" id="{73F69E36-1961-4570-A0B5-EB1A08FB6AC4}"/>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55" name="object 10">
            <a:extLst>
              <a:ext uri="{FF2B5EF4-FFF2-40B4-BE49-F238E27FC236}">
                <a16:creationId xmlns:a16="http://schemas.microsoft.com/office/drawing/2014/main" id="{F3EB2F56-B6BF-4B46-98FB-B08928062926}"/>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56" name="object 11">
            <a:extLst>
              <a:ext uri="{FF2B5EF4-FFF2-40B4-BE49-F238E27FC236}">
                <a16:creationId xmlns:a16="http://schemas.microsoft.com/office/drawing/2014/main" id="{14414706-1419-4C28-8E4A-81B57E68A430}"/>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57" name="object 12">
            <a:extLst>
              <a:ext uri="{FF2B5EF4-FFF2-40B4-BE49-F238E27FC236}">
                <a16:creationId xmlns:a16="http://schemas.microsoft.com/office/drawing/2014/main" id="{2220826B-BFEC-45BB-A856-385AEC77D086}"/>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58" name="object 13">
            <a:extLst>
              <a:ext uri="{FF2B5EF4-FFF2-40B4-BE49-F238E27FC236}">
                <a16:creationId xmlns:a16="http://schemas.microsoft.com/office/drawing/2014/main" id="{E8A89B4C-2879-42B7-AB48-F7C1DAAD2F59}"/>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59" name="object 14">
            <a:extLst>
              <a:ext uri="{FF2B5EF4-FFF2-40B4-BE49-F238E27FC236}">
                <a16:creationId xmlns:a16="http://schemas.microsoft.com/office/drawing/2014/main" id="{3B4AD5DC-9A78-44A2-9863-19B0DB9365F2}"/>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0" name="object 15">
            <a:extLst>
              <a:ext uri="{FF2B5EF4-FFF2-40B4-BE49-F238E27FC236}">
                <a16:creationId xmlns:a16="http://schemas.microsoft.com/office/drawing/2014/main" id="{EE69742F-16D7-4805-AE7E-320031979CFD}"/>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61" name="object 16">
            <a:extLst>
              <a:ext uri="{FF2B5EF4-FFF2-40B4-BE49-F238E27FC236}">
                <a16:creationId xmlns:a16="http://schemas.microsoft.com/office/drawing/2014/main" id="{5D6F558D-E9BB-4D7A-AF6E-D7EEEF1549F8}"/>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62" name="object 17">
            <a:extLst>
              <a:ext uri="{FF2B5EF4-FFF2-40B4-BE49-F238E27FC236}">
                <a16:creationId xmlns:a16="http://schemas.microsoft.com/office/drawing/2014/main" id="{D167D89F-E06F-4E1A-B910-53DFB3A6EB84}"/>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63" name="object 18">
            <a:extLst>
              <a:ext uri="{FF2B5EF4-FFF2-40B4-BE49-F238E27FC236}">
                <a16:creationId xmlns:a16="http://schemas.microsoft.com/office/drawing/2014/main" id="{4A5CA7C0-6DEF-4DFD-8B60-97AEC2B94387}"/>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64" name="object 19">
            <a:extLst>
              <a:ext uri="{FF2B5EF4-FFF2-40B4-BE49-F238E27FC236}">
                <a16:creationId xmlns:a16="http://schemas.microsoft.com/office/drawing/2014/main" id="{8BB59436-0B4F-4BE5-9129-6CB599286787}"/>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65" name="object 28">
            <a:extLst>
              <a:ext uri="{FF2B5EF4-FFF2-40B4-BE49-F238E27FC236}">
                <a16:creationId xmlns:a16="http://schemas.microsoft.com/office/drawing/2014/main" id="{0AF6195D-6902-4FD8-B8E5-728312B4B4D1}"/>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66" name="object 29">
            <a:extLst>
              <a:ext uri="{FF2B5EF4-FFF2-40B4-BE49-F238E27FC236}">
                <a16:creationId xmlns:a16="http://schemas.microsoft.com/office/drawing/2014/main" id="{9FD3AD1B-4CAD-4D51-AE5D-44A5C00D2AFC}"/>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67" name="object 30">
            <a:extLst>
              <a:ext uri="{FF2B5EF4-FFF2-40B4-BE49-F238E27FC236}">
                <a16:creationId xmlns:a16="http://schemas.microsoft.com/office/drawing/2014/main" id="{5C8C6AEF-1C57-4C3B-8E16-D3698EDFE1B0}"/>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68" name="object 31">
            <a:extLst>
              <a:ext uri="{FF2B5EF4-FFF2-40B4-BE49-F238E27FC236}">
                <a16:creationId xmlns:a16="http://schemas.microsoft.com/office/drawing/2014/main" id="{49011A73-C4D4-4805-B055-8EBFB606DAEE}"/>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69" name="object 33">
            <a:extLst>
              <a:ext uri="{FF2B5EF4-FFF2-40B4-BE49-F238E27FC236}">
                <a16:creationId xmlns:a16="http://schemas.microsoft.com/office/drawing/2014/main" id="{94C07D12-F710-4999-B7B2-FBAB46EBDB15}"/>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70" name="object 45">
            <a:extLst>
              <a:ext uri="{FF2B5EF4-FFF2-40B4-BE49-F238E27FC236}">
                <a16:creationId xmlns:a16="http://schemas.microsoft.com/office/drawing/2014/main" id="{11AC36BC-7CE8-4745-9F2B-A8D516AE92B0}"/>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71" name="object 47">
            <a:extLst>
              <a:ext uri="{FF2B5EF4-FFF2-40B4-BE49-F238E27FC236}">
                <a16:creationId xmlns:a16="http://schemas.microsoft.com/office/drawing/2014/main" id="{B3065247-FE2E-42F8-BD6E-64746ACC57C2}"/>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72" name="object 48">
            <a:extLst>
              <a:ext uri="{FF2B5EF4-FFF2-40B4-BE49-F238E27FC236}">
                <a16:creationId xmlns:a16="http://schemas.microsoft.com/office/drawing/2014/main" id="{A0325DCC-3758-455F-BA11-5F2A711F7288}"/>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73" name="object 55">
            <a:extLst>
              <a:ext uri="{FF2B5EF4-FFF2-40B4-BE49-F238E27FC236}">
                <a16:creationId xmlns:a16="http://schemas.microsoft.com/office/drawing/2014/main" id="{ED4A6E07-EEBC-492D-B8C1-7252758C2EED}"/>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74" name="TextBox 173">
            <a:extLst>
              <a:ext uri="{FF2B5EF4-FFF2-40B4-BE49-F238E27FC236}">
                <a16:creationId xmlns:a16="http://schemas.microsoft.com/office/drawing/2014/main" id="{A73D6BDE-6A14-4491-B06E-46430AE708B6}"/>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75" name="object 45">
            <a:extLst>
              <a:ext uri="{FF2B5EF4-FFF2-40B4-BE49-F238E27FC236}">
                <a16:creationId xmlns:a16="http://schemas.microsoft.com/office/drawing/2014/main" id="{4E487BD0-9355-49A3-A46B-AD5D801ABC0C}"/>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747462" y="943505"/>
            <a:ext cx="2444537" cy="1648693"/>
          </a:xfrm>
          <a:prstGeom prst="rect">
            <a:avLst/>
          </a:prstGeom>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a:p>
        </p:txBody>
      </p:sp>
      <p:pic>
        <p:nvPicPr>
          <p:cNvPr id="6" name="Picture 5">
            <a:extLst>
              <a:ext uri="{FF2B5EF4-FFF2-40B4-BE49-F238E27FC236}">
                <a16:creationId xmlns:a16="http://schemas.microsoft.com/office/drawing/2014/main" id="{7C81BE09-C71E-4F07-8A84-0E2EECE05AFC}"/>
              </a:ext>
            </a:extLst>
          </p:cNvPr>
          <p:cNvPicPr>
            <a:picLocks noChangeAspect="1"/>
          </p:cNvPicPr>
          <p:nvPr/>
        </p:nvPicPr>
        <p:blipFill>
          <a:blip r:embed="rId3"/>
          <a:stretch>
            <a:fillRect/>
          </a:stretch>
        </p:blipFill>
        <p:spPr>
          <a:xfrm>
            <a:off x="7306985" y="5397284"/>
            <a:ext cx="3145697" cy="708777"/>
          </a:xfrm>
          <a:prstGeom prst="rect">
            <a:avLst/>
          </a:prstGeom>
        </p:spPr>
      </p:pic>
      <p:sp>
        <p:nvSpPr>
          <p:cNvPr id="10" name="Text Placeholder 4">
            <a:extLst>
              <a:ext uri="{FF2B5EF4-FFF2-40B4-BE49-F238E27FC236}">
                <a16:creationId xmlns:a16="http://schemas.microsoft.com/office/drawing/2014/main" id="{6D5EDE2A-40A4-4199-AAF2-68729E10C1E4}"/>
              </a:ext>
            </a:extLst>
          </p:cNvPr>
          <p:cNvSpPr txBox="1">
            <a:spLocks/>
          </p:cNvSpPr>
          <p:nvPr/>
        </p:nvSpPr>
        <p:spPr>
          <a:xfrm>
            <a:off x="445476" y="1614666"/>
            <a:ext cx="10388993" cy="4087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US" sz="2100" dirty="0"/>
              <a:t>Agenda</a:t>
            </a:r>
          </a:p>
          <a:p>
            <a:pPr marL="457200" indent="-457200">
              <a:lnSpc>
                <a:spcPct val="100000"/>
              </a:lnSpc>
              <a:spcBef>
                <a:spcPts val="0"/>
              </a:spcBef>
              <a:buFont typeface="+mj-lt"/>
              <a:buAutoNum type="arabicPeriod"/>
            </a:pPr>
            <a:r>
              <a:rPr lang="en-US" sz="2100" dirty="0"/>
              <a:t>Call to Order, Welcome, Introductions, About IBC</a:t>
            </a:r>
          </a:p>
          <a:p>
            <a:pPr marL="457200" indent="-457200">
              <a:lnSpc>
                <a:spcPct val="100000"/>
              </a:lnSpc>
              <a:spcBef>
                <a:spcPts val="0"/>
              </a:spcBef>
              <a:buFont typeface="+mj-lt"/>
              <a:buAutoNum type="arabicPeriod"/>
            </a:pPr>
            <a:r>
              <a:rPr lang="en-US" sz="2100" dirty="0"/>
              <a:t>Administrative </a:t>
            </a:r>
          </a:p>
          <a:p>
            <a:pPr marL="457200" indent="-457200">
              <a:lnSpc>
                <a:spcPct val="100000"/>
              </a:lnSpc>
              <a:spcBef>
                <a:spcPts val="0"/>
              </a:spcBef>
              <a:buFont typeface="+mj-lt"/>
              <a:buAutoNum type="arabicPeriod"/>
            </a:pPr>
            <a:r>
              <a:rPr lang="en-US" sz="2100" dirty="0"/>
              <a:t>Research Update</a:t>
            </a:r>
          </a:p>
          <a:p>
            <a:pPr marL="457200" indent="-457200">
              <a:lnSpc>
                <a:spcPct val="100000"/>
              </a:lnSpc>
              <a:spcBef>
                <a:spcPts val="0"/>
              </a:spcBef>
              <a:buFont typeface="+mj-lt"/>
              <a:buAutoNum type="arabicPeriod"/>
            </a:pPr>
            <a:r>
              <a:rPr lang="en-US" sz="2100" dirty="0"/>
              <a:t>Keynote: “</a:t>
            </a:r>
            <a:r>
              <a:rPr lang="en-CA" sz="2100" dirty="0"/>
              <a:t>Reducing Smart Building Complexity with a Smarter Stack</a:t>
            </a:r>
            <a:r>
              <a:rPr lang="en-US" sz="2100" dirty="0"/>
              <a:t>” (30 min)</a:t>
            </a:r>
          </a:p>
          <a:p>
            <a:pPr marL="0" indent="0">
              <a:lnSpc>
                <a:spcPct val="100000"/>
              </a:lnSpc>
              <a:spcBef>
                <a:spcPts val="0"/>
              </a:spcBef>
              <a:buFont typeface="Arial"/>
              <a:buNone/>
            </a:pPr>
            <a:r>
              <a:rPr lang="it-IT" sz="2100" dirty="0"/>
              <a:t>            Anto Budiardjo (Padi, Inc.) &amp; Tracy Markie (Engenuity Systems, Inc.)</a:t>
            </a:r>
          </a:p>
          <a:p>
            <a:pPr marL="0" indent="0">
              <a:lnSpc>
                <a:spcPct val="100000"/>
              </a:lnSpc>
              <a:spcBef>
                <a:spcPts val="0"/>
              </a:spcBef>
              <a:buFont typeface="Arial"/>
              <a:buNone/>
            </a:pPr>
            <a:r>
              <a:rPr lang="it-IT" sz="2100" dirty="0"/>
              <a:t>	Members of Monday Live!</a:t>
            </a:r>
          </a:p>
          <a:p>
            <a:pPr marL="0" indent="0">
              <a:lnSpc>
                <a:spcPct val="100000"/>
              </a:lnSpc>
              <a:spcBef>
                <a:spcPts val="0"/>
              </a:spcBef>
              <a:buFont typeface="Arial"/>
              <a:buNone/>
            </a:pPr>
            <a:r>
              <a:rPr lang="en-US" sz="2100" dirty="0"/>
              <a:t>6.    White Paper Sub-Committee Update</a:t>
            </a:r>
          </a:p>
          <a:p>
            <a:pPr marL="0" indent="0">
              <a:lnSpc>
                <a:spcPct val="100000"/>
              </a:lnSpc>
              <a:spcBef>
                <a:spcPts val="0"/>
              </a:spcBef>
              <a:buFont typeface="Arial"/>
              <a:buNone/>
            </a:pPr>
            <a:r>
              <a:rPr lang="en-US" sz="2100" dirty="0"/>
              <a:t>7.    New Business </a:t>
            </a:r>
          </a:p>
          <a:p>
            <a:pPr marL="0" indent="0">
              <a:lnSpc>
                <a:spcPct val="100000"/>
              </a:lnSpc>
              <a:spcBef>
                <a:spcPts val="0"/>
              </a:spcBef>
              <a:buFont typeface="Arial"/>
              <a:buNone/>
            </a:pPr>
            <a:r>
              <a:rPr lang="en-US" sz="2100" dirty="0"/>
              <a:t>8.    Announcements</a:t>
            </a:r>
          </a:p>
          <a:p>
            <a:pPr marL="0" indent="0">
              <a:lnSpc>
                <a:spcPct val="100000"/>
              </a:lnSpc>
              <a:spcBef>
                <a:spcPts val="0"/>
              </a:spcBef>
              <a:buFont typeface="Arial"/>
              <a:buNone/>
            </a:pPr>
            <a:r>
              <a:rPr lang="en-US" sz="2100" dirty="0"/>
              <a:t>9.    Adjournment</a:t>
            </a:r>
          </a:p>
        </p:txBody>
      </p:sp>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2" name="object 12"/>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dirty="0">
              <a:solidFill>
                <a:prstClr val="black"/>
              </a:solidFill>
              <a:latin typeface="Calibri"/>
            </a:endParaRPr>
          </a:p>
        </p:txBody>
      </p:sp>
      <p:sp>
        <p:nvSpPr>
          <p:cNvPr id="14" name="object 14"/>
          <p:cNvSpPr txBox="1">
            <a:spLocks noGrp="1"/>
          </p:cNvSpPr>
          <p:nvPr>
            <p:ph type="title"/>
          </p:nvPr>
        </p:nvSpPr>
        <p:spPr>
          <a:prstGeom prst="rect">
            <a:avLst/>
          </a:prstGeom>
        </p:spPr>
        <p:txBody>
          <a:bodyPr vert="horz" wrap="square" lIns="0" tIns="0" rIns="0" bIns="0" rtlCol="0">
            <a:spAutoFit/>
          </a:bodyPr>
          <a:lstStyle/>
          <a:p>
            <a:pPr marL="16933"/>
            <a:r>
              <a:rPr spc="-147" dirty="0"/>
              <a:t>U</a:t>
            </a:r>
            <a:r>
              <a:rPr spc="-20" dirty="0"/>
              <a:t>se</a:t>
            </a:r>
            <a:r>
              <a:rPr spc="-220" dirty="0"/>
              <a:t> </a:t>
            </a:r>
            <a:r>
              <a:rPr spc="-127" dirty="0"/>
              <a:t>C</a:t>
            </a:r>
            <a:r>
              <a:rPr spc="-20" dirty="0"/>
              <a:t>as</a:t>
            </a:r>
            <a:r>
              <a:rPr spc="-27" dirty="0"/>
              <a:t>e</a:t>
            </a:r>
            <a:r>
              <a:rPr spc="-173" dirty="0"/>
              <a:t>:</a:t>
            </a:r>
            <a:r>
              <a:rPr spc="-220" dirty="0"/>
              <a:t> </a:t>
            </a:r>
            <a:r>
              <a:rPr spc="-120" dirty="0"/>
              <a:t>Hi</a:t>
            </a:r>
            <a:r>
              <a:rPr spc="-152" dirty="0"/>
              <a:t>g</a:t>
            </a:r>
            <a:r>
              <a:rPr spc="-213" dirty="0"/>
              <a:t>h</a:t>
            </a:r>
            <a:r>
              <a:rPr spc="-220" dirty="0"/>
              <a:t> </a:t>
            </a:r>
            <a:r>
              <a:rPr spc="207" dirty="0"/>
              <a:t>S</a:t>
            </a:r>
            <a:r>
              <a:rPr spc="-127" dirty="0"/>
              <a:t>chool</a:t>
            </a:r>
            <a:r>
              <a:rPr spc="-200" dirty="0"/>
              <a:t> </a:t>
            </a:r>
            <a:r>
              <a:rPr spc="-47" dirty="0"/>
              <a:t>Re</a:t>
            </a:r>
            <a:r>
              <a:rPr spc="-200" dirty="0"/>
              <a:t>q</a:t>
            </a:r>
            <a:r>
              <a:rPr spc="-220" dirty="0"/>
              <a:t>u</a:t>
            </a:r>
            <a:r>
              <a:rPr spc="-127" dirty="0"/>
              <a:t>i</a:t>
            </a:r>
            <a:r>
              <a:rPr spc="-220" dirty="0"/>
              <a:t>r</a:t>
            </a:r>
            <a:r>
              <a:rPr spc="-67" dirty="0"/>
              <a:t>e</a:t>
            </a:r>
            <a:r>
              <a:rPr spc="-160" dirty="0"/>
              <a:t>m</a:t>
            </a:r>
            <a:r>
              <a:rPr spc="-100" dirty="0"/>
              <a:t>e</a:t>
            </a:r>
            <a:r>
              <a:rPr spc="-213" dirty="0"/>
              <a:t>n</a:t>
            </a:r>
            <a:r>
              <a:rPr spc="-133" dirty="0"/>
              <a:t>t</a:t>
            </a:r>
            <a:r>
              <a:rPr spc="13" dirty="0"/>
              <a:t>s</a:t>
            </a:r>
          </a:p>
        </p:txBody>
      </p:sp>
      <p:sp>
        <p:nvSpPr>
          <p:cNvPr id="15" name="object 15"/>
          <p:cNvSpPr/>
          <p:nvPr/>
        </p:nvSpPr>
        <p:spPr>
          <a:xfrm>
            <a:off x="7614884" y="428177"/>
            <a:ext cx="0" cy="500380"/>
          </a:xfrm>
          <a:custGeom>
            <a:avLst/>
            <a:gdLst/>
            <a:ahLst/>
            <a:cxnLst/>
            <a:rect l="l" t="t" r="r" b="b"/>
            <a:pathLst>
              <a:path h="375284">
                <a:moveTo>
                  <a:pt x="0" y="0"/>
                </a:moveTo>
                <a:lnTo>
                  <a:pt x="0" y="374977"/>
                </a:lnTo>
              </a:path>
            </a:pathLst>
          </a:custGeom>
          <a:ln w="3175">
            <a:solidFill>
              <a:srgbClr val="010000"/>
            </a:solidFill>
          </a:ln>
        </p:spPr>
        <p:txBody>
          <a:bodyPr wrap="square" lIns="0" tIns="0" rIns="0" bIns="0" rtlCol="0"/>
          <a:lstStyle/>
          <a:p>
            <a:pPr defTabSz="1219170"/>
            <a:endParaRPr sz="2400">
              <a:solidFill>
                <a:prstClr val="black"/>
              </a:solidFill>
              <a:latin typeface="Calibri"/>
            </a:endParaRPr>
          </a:p>
        </p:txBody>
      </p:sp>
      <p:sp>
        <p:nvSpPr>
          <p:cNvPr id="16" name="object 16"/>
          <p:cNvSpPr/>
          <p:nvPr/>
        </p:nvSpPr>
        <p:spPr>
          <a:xfrm>
            <a:off x="4956922" y="870924"/>
            <a:ext cx="2658533" cy="0"/>
          </a:xfrm>
          <a:custGeom>
            <a:avLst/>
            <a:gdLst/>
            <a:ahLst/>
            <a:cxnLst/>
            <a:rect l="l" t="t" r="r" b="b"/>
            <a:pathLst>
              <a:path w="1993900">
                <a:moveTo>
                  <a:pt x="0" y="0"/>
                </a:moveTo>
                <a:lnTo>
                  <a:pt x="1993472" y="0"/>
                </a:lnTo>
              </a:path>
            </a:pathLst>
          </a:custGeom>
          <a:ln w="30073">
            <a:solidFill>
              <a:srgbClr val="434343"/>
            </a:solidFill>
          </a:ln>
        </p:spPr>
        <p:txBody>
          <a:bodyPr wrap="square" lIns="0" tIns="0" rIns="0" bIns="0" rtlCol="0"/>
          <a:lstStyle/>
          <a:p>
            <a:pPr defTabSz="1219170"/>
            <a:endParaRPr sz="2400">
              <a:solidFill>
                <a:prstClr val="black"/>
              </a:solidFill>
              <a:latin typeface="Calibri"/>
            </a:endParaRPr>
          </a:p>
        </p:txBody>
      </p:sp>
      <p:graphicFrame>
        <p:nvGraphicFramePr>
          <p:cNvPr id="17" name="object 17"/>
          <p:cNvGraphicFramePr>
            <a:graphicFrameLocks noGrp="1"/>
          </p:cNvGraphicFramePr>
          <p:nvPr/>
        </p:nvGraphicFramePr>
        <p:xfrm>
          <a:off x="409249" y="1115188"/>
          <a:ext cx="11361333" cy="5213987"/>
        </p:xfrm>
        <a:graphic>
          <a:graphicData uri="http://schemas.openxmlformats.org/drawingml/2006/table">
            <a:tbl>
              <a:tblPr firstRow="1" bandRow="1">
                <a:tableStyleId>{2D5ABB26-0587-4C30-8999-92F81FD0307C}</a:tableStyleId>
              </a:tblPr>
              <a:tblGrid>
                <a:gridCol w="335499">
                  <a:extLst>
                    <a:ext uri="{9D8B030D-6E8A-4147-A177-3AD203B41FA5}">
                      <a16:colId xmlns:a16="http://schemas.microsoft.com/office/drawing/2014/main" val="20000"/>
                    </a:ext>
                  </a:extLst>
                </a:gridCol>
                <a:gridCol w="129300">
                  <a:extLst>
                    <a:ext uri="{9D8B030D-6E8A-4147-A177-3AD203B41FA5}">
                      <a16:colId xmlns:a16="http://schemas.microsoft.com/office/drawing/2014/main" val="20001"/>
                    </a:ext>
                  </a:extLst>
                </a:gridCol>
                <a:gridCol w="1272503">
                  <a:extLst>
                    <a:ext uri="{9D8B030D-6E8A-4147-A177-3AD203B41FA5}">
                      <a16:colId xmlns:a16="http://schemas.microsoft.com/office/drawing/2014/main" val="20002"/>
                    </a:ext>
                  </a:extLst>
                </a:gridCol>
                <a:gridCol w="142828">
                  <a:extLst>
                    <a:ext uri="{9D8B030D-6E8A-4147-A177-3AD203B41FA5}">
                      <a16:colId xmlns:a16="http://schemas.microsoft.com/office/drawing/2014/main" val="20003"/>
                    </a:ext>
                  </a:extLst>
                </a:gridCol>
                <a:gridCol w="1757199">
                  <a:extLst>
                    <a:ext uri="{9D8B030D-6E8A-4147-A177-3AD203B41FA5}">
                      <a16:colId xmlns:a16="http://schemas.microsoft.com/office/drawing/2014/main" val="20004"/>
                    </a:ext>
                  </a:extLst>
                </a:gridCol>
                <a:gridCol w="146720">
                  <a:extLst>
                    <a:ext uri="{9D8B030D-6E8A-4147-A177-3AD203B41FA5}">
                      <a16:colId xmlns:a16="http://schemas.microsoft.com/office/drawing/2014/main" val="20005"/>
                    </a:ext>
                  </a:extLst>
                </a:gridCol>
                <a:gridCol w="1757199">
                  <a:extLst>
                    <a:ext uri="{9D8B030D-6E8A-4147-A177-3AD203B41FA5}">
                      <a16:colId xmlns:a16="http://schemas.microsoft.com/office/drawing/2014/main" val="20006"/>
                    </a:ext>
                  </a:extLst>
                </a:gridCol>
                <a:gridCol w="146740">
                  <a:extLst>
                    <a:ext uri="{9D8B030D-6E8A-4147-A177-3AD203B41FA5}">
                      <a16:colId xmlns:a16="http://schemas.microsoft.com/office/drawing/2014/main" val="20007"/>
                    </a:ext>
                  </a:extLst>
                </a:gridCol>
                <a:gridCol w="1757199">
                  <a:extLst>
                    <a:ext uri="{9D8B030D-6E8A-4147-A177-3AD203B41FA5}">
                      <a16:colId xmlns:a16="http://schemas.microsoft.com/office/drawing/2014/main" val="20008"/>
                    </a:ext>
                  </a:extLst>
                </a:gridCol>
                <a:gridCol w="146703">
                  <a:extLst>
                    <a:ext uri="{9D8B030D-6E8A-4147-A177-3AD203B41FA5}">
                      <a16:colId xmlns:a16="http://schemas.microsoft.com/office/drawing/2014/main" val="20009"/>
                    </a:ext>
                  </a:extLst>
                </a:gridCol>
                <a:gridCol w="1757147">
                  <a:extLst>
                    <a:ext uri="{9D8B030D-6E8A-4147-A177-3AD203B41FA5}">
                      <a16:colId xmlns:a16="http://schemas.microsoft.com/office/drawing/2014/main" val="20010"/>
                    </a:ext>
                  </a:extLst>
                </a:gridCol>
                <a:gridCol w="146629">
                  <a:extLst>
                    <a:ext uri="{9D8B030D-6E8A-4147-A177-3AD203B41FA5}">
                      <a16:colId xmlns:a16="http://schemas.microsoft.com/office/drawing/2014/main" val="20011"/>
                    </a:ext>
                  </a:extLst>
                </a:gridCol>
                <a:gridCol w="1757299">
                  <a:extLst>
                    <a:ext uri="{9D8B030D-6E8A-4147-A177-3AD203B41FA5}">
                      <a16:colId xmlns:a16="http://schemas.microsoft.com/office/drawing/2014/main" val="20012"/>
                    </a:ext>
                  </a:extLst>
                </a:gridCol>
                <a:gridCol w="108368">
                  <a:extLst>
                    <a:ext uri="{9D8B030D-6E8A-4147-A177-3AD203B41FA5}">
                      <a16:colId xmlns:a16="http://schemas.microsoft.com/office/drawing/2014/main" val="20013"/>
                    </a:ext>
                  </a:extLst>
                </a:gridCol>
              </a:tblGrid>
              <a:tr h="651685">
                <a:tc>
                  <a:txBody>
                    <a:bodyPr/>
                    <a:lstStyle/>
                    <a:p>
                      <a:endParaRPr sz="2400"/>
                    </a:p>
                  </a:txBody>
                  <a:tcPr marL="0" marR="0" marT="0" marB="0">
                    <a:solidFill>
                      <a:srgbClr val="DD7E6B"/>
                    </a:solidFill>
                  </a:tcPr>
                </a:tc>
                <a:tc gridSpan="2">
                  <a:txBody>
                    <a:bodyPr/>
                    <a:lstStyle/>
                    <a:p>
                      <a:pPr marL="335915">
                        <a:lnSpc>
                          <a:spcPct val="100000"/>
                        </a:lnSpc>
                      </a:pPr>
                      <a:r>
                        <a:rPr sz="800" spc="-5" dirty="0">
                          <a:solidFill>
                            <a:srgbClr val="FFFFFF"/>
                          </a:solidFill>
                          <a:latin typeface="Calibri"/>
                          <a:cs typeface="Calibri"/>
                        </a:rPr>
                        <a:t>Wh</a:t>
                      </a:r>
                      <a:r>
                        <a:rPr sz="800" dirty="0">
                          <a:solidFill>
                            <a:srgbClr val="FFFFFF"/>
                          </a:solidFill>
                          <a:latin typeface="Calibri"/>
                          <a:cs typeface="Calibri"/>
                        </a:rPr>
                        <a:t>y is t</a:t>
                      </a:r>
                      <a:r>
                        <a:rPr sz="800" spc="-5" dirty="0">
                          <a:solidFill>
                            <a:srgbClr val="FFFFFF"/>
                          </a:solidFill>
                          <a:latin typeface="Calibri"/>
                          <a:cs typeface="Calibri"/>
                        </a:rPr>
                        <a:t>h</a:t>
                      </a:r>
                      <a:r>
                        <a:rPr sz="800" dirty="0">
                          <a:solidFill>
                            <a:srgbClr val="FFFFFF"/>
                          </a:solidFill>
                          <a:latin typeface="Calibri"/>
                          <a:cs typeface="Calibri"/>
                        </a:rPr>
                        <a:t>is bei</a:t>
                      </a:r>
                      <a:r>
                        <a:rPr sz="800" spc="-5" dirty="0">
                          <a:solidFill>
                            <a:srgbClr val="FFFFFF"/>
                          </a:solidFill>
                          <a:latin typeface="Calibri"/>
                          <a:cs typeface="Calibri"/>
                        </a:rPr>
                        <a:t>n</a:t>
                      </a:r>
                      <a:r>
                        <a:rPr sz="800" dirty="0">
                          <a:solidFill>
                            <a:srgbClr val="FFFFFF"/>
                          </a:solidFill>
                          <a:latin typeface="Calibri"/>
                          <a:cs typeface="Calibri"/>
                        </a:rPr>
                        <a:t>g d</a:t>
                      </a:r>
                      <a:r>
                        <a:rPr sz="800" spc="-5" dirty="0">
                          <a:solidFill>
                            <a:srgbClr val="FFFFFF"/>
                          </a:solidFill>
                          <a:latin typeface="Calibri"/>
                          <a:cs typeface="Calibri"/>
                        </a:rPr>
                        <a:t>on</a:t>
                      </a:r>
                      <a:r>
                        <a:rPr sz="800" dirty="0">
                          <a:solidFill>
                            <a:srgbClr val="FFFFFF"/>
                          </a:solidFill>
                          <a:latin typeface="Calibri"/>
                          <a:cs typeface="Calibri"/>
                        </a:rPr>
                        <a:t>e?</a:t>
                      </a:r>
                      <a:endParaRPr sz="800">
                        <a:latin typeface="Calibri"/>
                        <a:cs typeface="Calibri"/>
                      </a:endParaRPr>
                    </a:p>
                  </a:txBody>
                  <a:tcPr marL="0" marR="0" marT="0" marB="0">
                    <a:solidFill>
                      <a:srgbClr val="000000"/>
                    </a:solidFill>
                  </a:tcPr>
                </a:tc>
                <a:tc hMerge="1">
                  <a:txBody>
                    <a:bodyPr/>
                    <a:lstStyle/>
                    <a:p>
                      <a:endParaRPr/>
                    </a:p>
                  </a:txBody>
                  <a:tcPr marL="0" marR="0" marT="0" marB="0"/>
                </a:tc>
                <a:tc>
                  <a:txBody>
                    <a:bodyPr/>
                    <a:lstStyle/>
                    <a:p>
                      <a:endParaRPr sz="800">
                        <a:latin typeface="Calibri"/>
                        <a:cs typeface="Calibri"/>
                      </a:endParaRPr>
                    </a:p>
                  </a:txBody>
                  <a:tcPr marL="0" marR="0" marT="0" marB="0">
                    <a:lnR w="9524">
                      <a:solidFill>
                        <a:srgbClr val="595959"/>
                      </a:solidFill>
                      <a:prstDash val="solid"/>
                    </a:lnR>
                    <a:solidFill>
                      <a:srgbClr val="E6B8AF"/>
                    </a:solidFill>
                  </a:tcPr>
                </a:tc>
                <a:tc>
                  <a:txBody>
                    <a:bodyPr/>
                    <a:lstStyle/>
                    <a:p>
                      <a:pPr marL="245745">
                        <a:lnSpc>
                          <a:spcPct val="100000"/>
                        </a:lnSpc>
                      </a:pPr>
                      <a:r>
                        <a:rPr sz="1700" spc="-5" dirty="0">
                          <a:latin typeface="Arial"/>
                          <a:cs typeface="Arial"/>
                        </a:rPr>
                        <a:t>S</a:t>
                      </a:r>
                      <a:r>
                        <a:rPr sz="1700" dirty="0">
                          <a:latin typeface="Arial"/>
                          <a:cs typeface="Arial"/>
                        </a:rPr>
                        <a:t>cheduling</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E6B8AF"/>
                    </a:solidFill>
                  </a:tcPr>
                </a:tc>
                <a:tc>
                  <a:txBody>
                    <a:bodyPr/>
                    <a:lstStyle/>
                    <a:p>
                      <a:pPr marL="360680">
                        <a:lnSpc>
                          <a:spcPct val="100000"/>
                        </a:lnSpc>
                      </a:pPr>
                      <a:r>
                        <a:rPr sz="1700" dirty="0">
                          <a:latin typeface="Arial"/>
                          <a:cs typeface="Arial"/>
                        </a:rPr>
                        <a:t>Com</a:t>
                      </a:r>
                      <a:r>
                        <a:rPr sz="1700" spc="-5" dirty="0">
                          <a:latin typeface="Arial"/>
                          <a:cs typeface="Arial"/>
                        </a:rPr>
                        <a:t>f</a:t>
                      </a:r>
                      <a:r>
                        <a:rPr sz="1700" dirty="0">
                          <a:latin typeface="Arial"/>
                          <a:cs typeface="Arial"/>
                        </a:rPr>
                        <a:t>ort</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E6B8AF"/>
                    </a:solidFill>
                  </a:tcPr>
                </a:tc>
                <a:tc>
                  <a:txBody>
                    <a:bodyPr/>
                    <a:lstStyle/>
                    <a:p>
                      <a:pPr marL="429259">
                        <a:lnSpc>
                          <a:spcPct val="100000"/>
                        </a:lnSpc>
                      </a:pPr>
                      <a:r>
                        <a:rPr sz="1700" spc="-5" dirty="0">
                          <a:latin typeface="Arial"/>
                          <a:cs typeface="Arial"/>
                        </a:rPr>
                        <a:t>S</a:t>
                      </a:r>
                      <a:r>
                        <a:rPr sz="1700" dirty="0">
                          <a:latin typeface="Arial"/>
                          <a:cs typeface="Arial"/>
                        </a:rPr>
                        <a:t>ocial</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E6B8AF"/>
                    </a:solidFill>
                  </a:tcPr>
                </a:tc>
                <a:tc>
                  <a:txBody>
                    <a:bodyPr/>
                    <a:lstStyle/>
                    <a:p>
                      <a:pPr marL="144780">
                        <a:lnSpc>
                          <a:spcPct val="100000"/>
                        </a:lnSpc>
                      </a:pPr>
                      <a:r>
                        <a:rPr sz="1700" dirty="0">
                          <a:latin typeface="Arial"/>
                          <a:cs typeface="Arial"/>
                        </a:rPr>
                        <a:t>Cri</a:t>
                      </a:r>
                      <a:r>
                        <a:rPr sz="1700" spc="-5" dirty="0">
                          <a:latin typeface="Arial"/>
                          <a:cs typeface="Arial"/>
                        </a:rPr>
                        <a:t>t</a:t>
                      </a:r>
                      <a:r>
                        <a:rPr sz="1700" dirty="0">
                          <a:latin typeface="Arial"/>
                          <a:cs typeface="Arial"/>
                        </a:rPr>
                        <a:t>ical</a:t>
                      </a:r>
                      <a:r>
                        <a:rPr sz="1700" spc="-5" dirty="0">
                          <a:latin typeface="Arial"/>
                          <a:cs typeface="Arial"/>
                        </a:rPr>
                        <a:t> S</a:t>
                      </a:r>
                      <a:r>
                        <a:rPr sz="1700" dirty="0">
                          <a:latin typeface="Arial"/>
                          <a:cs typeface="Arial"/>
                        </a:rPr>
                        <a:t>a</a:t>
                      </a:r>
                      <a:r>
                        <a:rPr sz="1700" spc="-5" dirty="0">
                          <a:latin typeface="Arial"/>
                          <a:cs typeface="Arial"/>
                        </a:rPr>
                        <a:t>f</a:t>
                      </a:r>
                      <a:r>
                        <a:rPr sz="1700" dirty="0">
                          <a:latin typeface="Arial"/>
                          <a:cs typeface="Arial"/>
                        </a:rPr>
                        <a:t>e</a:t>
                      </a:r>
                      <a:r>
                        <a:rPr sz="1700" spc="-5" dirty="0">
                          <a:latin typeface="Arial"/>
                          <a:cs typeface="Arial"/>
                        </a:rPr>
                        <a:t>t</a:t>
                      </a:r>
                      <a:r>
                        <a:rPr sz="1700" dirty="0">
                          <a:latin typeface="Arial"/>
                          <a:cs typeface="Arial"/>
                        </a:rPr>
                        <a:t>y</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gridSpan="3">
                  <a:txBody>
                    <a:bodyPr/>
                    <a:lstStyle/>
                    <a:p>
                      <a:endParaRPr sz="1700">
                        <a:latin typeface="Arial"/>
                        <a:cs typeface="Arial"/>
                      </a:endParaRPr>
                    </a:p>
                  </a:txBody>
                  <a:tcPr marL="0" marR="0" marT="0" marB="0">
                    <a:lnL w="9524">
                      <a:solidFill>
                        <a:srgbClr val="595959"/>
                      </a:solidFill>
                      <a:prstDash val="solid"/>
                    </a:lnL>
                    <a:lnB w="9524">
                      <a:solidFill>
                        <a:srgbClr val="595959"/>
                      </a:solidFill>
                      <a:prstDash val="solid"/>
                    </a:lnB>
                    <a:solidFill>
                      <a:srgbClr val="E6B8A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51771">
                <a:tc>
                  <a:txBody>
                    <a:bodyPr/>
                    <a:lstStyle/>
                    <a:p>
                      <a:endParaRPr sz="1700">
                        <a:latin typeface="Arial"/>
                        <a:cs typeface="Arial"/>
                      </a:endParaRPr>
                    </a:p>
                  </a:txBody>
                  <a:tcPr marL="0" marR="0" marT="0" marB="0">
                    <a:solidFill>
                      <a:srgbClr val="EA9999"/>
                    </a:solidFill>
                  </a:tcPr>
                </a:tc>
                <a:tc gridSpan="2">
                  <a:txBody>
                    <a:bodyPr/>
                    <a:lstStyle/>
                    <a:p>
                      <a:pPr marL="334010">
                        <a:lnSpc>
                          <a:spcPct val="100000"/>
                        </a:lnSpc>
                      </a:pPr>
                      <a:r>
                        <a:rPr sz="800" dirty="0">
                          <a:solidFill>
                            <a:srgbClr val="FFFFFF"/>
                          </a:solidFill>
                          <a:latin typeface="Calibri"/>
                          <a:cs typeface="Calibri"/>
                        </a:rPr>
                        <a:t>H</a:t>
                      </a:r>
                      <a:r>
                        <a:rPr sz="800" spc="-5" dirty="0">
                          <a:solidFill>
                            <a:srgbClr val="FFFFFF"/>
                          </a:solidFill>
                          <a:latin typeface="Calibri"/>
                          <a:cs typeface="Calibri"/>
                        </a:rPr>
                        <a:t>o</a:t>
                      </a:r>
                      <a:r>
                        <a:rPr sz="800" dirty="0">
                          <a:solidFill>
                            <a:srgbClr val="FFFFFF"/>
                          </a:solidFill>
                          <a:latin typeface="Calibri"/>
                          <a:cs typeface="Calibri"/>
                        </a:rPr>
                        <a:t>w it is </a:t>
                      </a:r>
                      <a:r>
                        <a:rPr sz="800" spc="-5" dirty="0">
                          <a:solidFill>
                            <a:srgbClr val="FFFFFF"/>
                          </a:solidFill>
                          <a:latin typeface="Calibri"/>
                          <a:cs typeface="Calibri"/>
                        </a:rPr>
                        <a:t>o</a:t>
                      </a:r>
                      <a:r>
                        <a:rPr sz="800" dirty="0">
                          <a:solidFill>
                            <a:srgbClr val="FFFFFF"/>
                          </a:solidFill>
                          <a:latin typeface="Calibri"/>
                          <a:cs typeface="Calibri"/>
                        </a:rPr>
                        <a:t>pe</a:t>
                      </a:r>
                      <a:r>
                        <a:rPr sz="800" spc="-15" dirty="0">
                          <a:solidFill>
                            <a:srgbClr val="FFFFFF"/>
                          </a:solidFill>
                          <a:latin typeface="Calibri"/>
                          <a:cs typeface="Calibri"/>
                        </a:rPr>
                        <a:t>r</a:t>
                      </a:r>
                      <a:r>
                        <a:rPr sz="800" dirty="0">
                          <a:solidFill>
                            <a:srgbClr val="FFFFFF"/>
                          </a:solidFill>
                          <a:latin typeface="Calibri"/>
                          <a:cs typeface="Calibri"/>
                        </a:rPr>
                        <a:t>ated daily</a:t>
                      </a:r>
                      <a:endParaRPr sz="800">
                        <a:latin typeface="Calibri"/>
                        <a:cs typeface="Calibri"/>
                      </a:endParaRPr>
                    </a:p>
                  </a:txBody>
                  <a:tcPr marL="0" marR="0" marT="0" marB="0">
                    <a:solidFill>
                      <a:srgbClr val="000000"/>
                    </a:solidFill>
                  </a:tcPr>
                </a:tc>
                <a:tc hMerge="1">
                  <a:txBody>
                    <a:bodyPr/>
                    <a:lstStyle/>
                    <a:p>
                      <a:endParaRPr/>
                    </a:p>
                  </a:txBody>
                  <a:tcPr marL="0" marR="0" marT="0" marB="0"/>
                </a:tc>
                <a:tc>
                  <a:txBody>
                    <a:bodyPr/>
                    <a:lstStyle/>
                    <a:p>
                      <a:endParaRPr sz="800">
                        <a:latin typeface="Calibri"/>
                        <a:cs typeface="Calibri"/>
                      </a:endParaRPr>
                    </a:p>
                  </a:txBody>
                  <a:tcPr marL="0" marR="0" marT="0" marB="0">
                    <a:lnR w="9524">
                      <a:solidFill>
                        <a:srgbClr val="595959"/>
                      </a:solidFill>
                      <a:prstDash val="solid"/>
                    </a:lnR>
                    <a:solidFill>
                      <a:srgbClr val="F4CCCC"/>
                    </a:solidFill>
                  </a:tcPr>
                </a:tc>
                <a:tc>
                  <a:txBody>
                    <a:bodyPr/>
                    <a:lstStyle/>
                    <a:p>
                      <a:pPr marL="250190" marR="242570" indent="151130">
                        <a:lnSpc>
                          <a:spcPct val="101000"/>
                        </a:lnSpc>
                      </a:pPr>
                      <a:r>
                        <a:rPr sz="1700" spc="-5" dirty="0">
                          <a:latin typeface="Arial"/>
                          <a:cs typeface="Arial"/>
                        </a:rPr>
                        <a:t>S</a:t>
                      </a:r>
                      <a:r>
                        <a:rPr sz="1700" dirty="0">
                          <a:latin typeface="Arial"/>
                          <a:cs typeface="Arial"/>
                        </a:rPr>
                        <a:t>chool Dashboard</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4CCCC"/>
                    </a:solidFill>
                  </a:tcPr>
                </a:tc>
                <a:tc>
                  <a:txBody>
                    <a:bodyPr/>
                    <a:lstStyle/>
                    <a:p>
                      <a:pPr algn="ctr">
                        <a:lnSpc>
                          <a:spcPct val="100000"/>
                        </a:lnSpc>
                      </a:pPr>
                      <a:r>
                        <a:rPr sz="1700" dirty="0">
                          <a:latin typeface="Arial"/>
                          <a:cs typeface="Arial"/>
                        </a:rPr>
                        <a:t>H</a:t>
                      </a:r>
                      <a:r>
                        <a:rPr sz="1700" spc="-100" dirty="0">
                          <a:latin typeface="Arial"/>
                          <a:cs typeface="Arial"/>
                        </a:rPr>
                        <a:t>V</a:t>
                      </a:r>
                      <a:r>
                        <a:rPr sz="1700" spc="-5" dirty="0">
                          <a:latin typeface="Arial"/>
                          <a:cs typeface="Arial"/>
                        </a:rPr>
                        <a:t>A</a:t>
                      </a:r>
                      <a:r>
                        <a:rPr sz="1700" dirty="0">
                          <a:latin typeface="Arial"/>
                          <a:cs typeface="Arial"/>
                        </a:rPr>
                        <a:t>C</a:t>
                      </a:r>
                      <a:endParaRPr sz="1700">
                        <a:latin typeface="Arial"/>
                        <a:cs typeface="Arial"/>
                      </a:endParaRPr>
                    </a:p>
                    <a:p>
                      <a:pPr algn="ctr">
                        <a:lnSpc>
                          <a:spcPct val="100000"/>
                        </a:lnSpc>
                        <a:spcBef>
                          <a:spcPts val="15"/>
                        </a:spcBef>
                      </a:pPr>
                      <a:r>
                        <a:rPr sz="1700" spc="-5" dirty="0">
                          <a:latin typeface="Arial"/>
                          <a:cs typeface="Arial"/>
                        </a:rPr>
                        <a:t>E</a:t>
                      </a:r>
                      <a:r>
                        <a:rPr sz="1700" dirty="0">
                          <a:latin typeface="Arial"/>
                          <a:cs typeface="Arial"/>
                        </a:rPr>
                        <a:t>ngineer</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4CCCC"/>
                    </a:solidFill>
                  </a:tcPr>
                </a:tc>
                <a:tc>
                  <a:txBody>
                    <a:bodyPr/>
                    <a:lstStyle/>
                    <a:p>
                      <a:pPr algn="ctr">
                        <a:lnSpc>
                          <a:spcPct val="100000"/>
                        </a:lnSpc>
                      </a:pPr>
                      <a:r>
                        <a:rPr sz="1700" dirty="0">
                          <a:latin typeface="Arial"/>
                          <a:cs typeface="Arial"/>
                        </a:rPr>
                        <a:t>CC</a:t>
                      </a:r>
                      <a:r>
                        <a:rPr sz="1700" spc="-5" dirty="0">
                          <a:latin typeface="Arial"/>
                          <a:cs typeface="Arial"/>
                        </a:rPr>
                        <a:t>T</a:t>
                      </a:r>
                      <a:r>
                        <a:rPr sz="1700" dirty="0">
                          <a:latin typeface="Arial"/>
                          <a:cs typeface="Arial"/>
                        </a:rPr>
                        <a:t>V</a:t>
                      </a:r>
                      <a:endParaRPr sz="1700">
                        <a:latin typeface="Arial"/>
                        <a:cs typeface="Arial"/>
                      </a:endParaRPr>
                    </a:p>
                    <a:p>
                      <a:pPr algn="ctr">
                        <a:lnSpc>
                          <a:spcPct val="100000"/>
                        </a:lnSpc>
                        <a:spcBef>
                          <a:spcPts val="15"/>
                        </a:spcBef>
                      </a:pPr>
                      <a:r>
                        <a:rPr sz="1700" dirty="0">
                          <a:latin typeface="Arial"/>
                          <a:cs typeface="Arial"/>
                        </a:rPr>
                        <a:t>Moni</a:t>
                      </a:r>
                      <a:r>
                        <a:rPr sz="1700" spc="-5" dirty="0">
                          <a:latin typeface="Arial"/>
                          <a:cs typeface="Arial"/>
                        </a:rPr>
                        <a:t>t</a:t>
                      </a:r>
                      <a:r>
                        <a:rPr sz="1700" dirty="0">
                          <a:latin typeface="Arial"/>
                          <a:cs typeface="Arial"/>
                        </a:rPr>
                        <a:t>oring</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4CCCC"/>
                    </a:solidFill>
                  </a:tcPr>
                </a:tc>
                <a:tc>
                  <a:txBody>
                    <a:bodyPr/>
                    <a:lstStyle/>
                    <a:p>
                      <a:pPr marL="250190" marR="242570" indent="142240">
                        <a:lnSpc>
                          <a:spcPct val="101000"/>
                        </a:lnSpc>
                      </a:pPr>
                      <a:r>
                        <a:rPr sz="1700" spc="-5" dirty="0">
                          <a:latin typeface="Arial"/>
                          <a:cs typeface="Arial"/>
                        </a:rPr>
                        <a:t>E</a:t>
                      </a:r>
                      <a:r>
                        <a:rPr sz="1700" dirty="0">
                          <a:latin typeface="Arial"/>
                          <a:cs typeface="Arial"/>
                        </a:rPr>
                        <a:t>nergy Dashboard</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lnT w="9524" cap="flat" cmpd="sng" algn="ctr">
                      <a:solidFill>
                        <a:srgbClr val="595959"/>
                      </a:solidFill>
                      <a:prstDash val="solid"/>
                      <a:round/>
                      <a:headEnd type="none" w="med" len="med"/>
                      <a:tailEnd type="none" w="med" len="med"/>
                    </a:lnT>
                    <a:solidFill>
                      <a:srgbClr val="F4CCCC"/>
                    </a:solidFill>
                  </a:tcPr>
                </a:tc>
                <a:tc>
                  <a:txBody>
                    <a:bodyPr/>
                    <a:lstStyle/>
                    <a:p>
                      <a:pPr marL="97155">
                        <a:lnSpc>
                          <a:spcPct val="100000"/>
                        </a:lnSpc>
                      </a:pPr>
                      <a:r>
                        <a:rPr sz="1700" spc="-50" dirty="0">
                          <a:latin typeface="Arial"/>
                          <a:cs typeface="Arial"/>
                        </a:rPr>
                        <a:t>T</a:t>
                      </a:r>
                      <a:r>
                        <a:rPr sz="1700" dirty="0">
                          <a:latin typeface="Arial"/>
                          <a:cs typeface="Arial"/>
                        </a:rPr>
                        <a:t>rouble</a:t>
                      </a:r>
                      <a:r>
                        <a:rPr sz="1700" spc="-25" dirty="0">
                          <a:latin typeface="Arial"/>
                          <a:cs typeface="Arial"/>
                        </a:rPr>
                        <a:t> </a:t>
                      </a:r>
                      <a:r>
                        <a:rPr sz="1700" spc="-50" dirty="0">
                          <a:latin typeface="Arial"/>
                          <a:cs typeface="Arial"/>
                        </a:rPr>
                        <a:t>T</a:t>
                      </a:r>
                      <a:r>
                        <a:rPr sz="1700" dirty="0">
                          <a:latin typeface="Arial"/>
                          <a:cs typeface="Arial"/>
                        </a:rPr>
                        <a:t>icke</a:t>
                      </a:r>
                      <a:r>
                        <a:rPr sz="1700" spc="-5" dirty="0">
                          <a:latin typeface="Arial"/>
                          <a:cs typeface="Arial"/>
                        </a:rPr>
                        <a:t>t</a:t>
                      </a:r>
                      <a:r>
                        <a:rPr sz="1700" dirty="0">
                          <a:latin typeface="Arial"/>
                          <a:cs typeface="Arial"/>
                        </a:rPr>
                        <a:t>s</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solidFill>
                      <a:srgbClr val="F4CCCC"/>
                    </a:solidFill>
                  </a:tcPr>
                </a:tc>
                <a:extLst>
                  <a:ext uri="{0D108BD9-81ED-4DB2-BD59-A6C34878D82A}">
                    <a16:rowId xmlns:a16="http://schemas.microsoft.com/office/drawing/2014/main" val="10001"/>
                  </a:ext>
                </a:extLst>
              </a:tr>
              <a:tr h="651771">
                <a:tc rowSpan="4">
                  <a:txBody>
                    <a:bodyPr/>
                    <a:lstStyle/>
                    <a:p>
                      <a:pPr algn="ctr">
                        <a:lnSpc>
                          <a:spcPct val="100000"/>
                        </a:lnSpc>
                      </a:pPr>
                      <a:r>
                        <a:rPr sz="1900" dirty="0">
                          <a:solidFill>
                            <a:srgbClr val="FFFFFF"/>
                          </a:solidFill>
                          <a:latin typeface="Lucida Sans"/>
                          <a:cs typeface="Lucida Sans"/>
                        </a:rPr>
                        <a:t>Sm</a:t>
                      </a:r>
                      <a:r>
                        <a:rPr sz="1900" spc="-5" dirty="0">
                          <a:solidFill>
                            <a:srgbClr val="FFFFFF"/>
                          </a:solidFill>
                          <a:latin typeface="Lucida Sans"/>
                          <a:cs typeface="Lucida Sans"/>
                        </a:rPr>
                        <a:t>a</a:t>
                      </a:r>
                      <a:r>
                        <a:rPr sz="1900" spc="30" dirty="0">
                          <a:solidFill>
                            <a:srgbClr val="FFFFFF"/>
                          </a:solidFill>
                          <a:latin typeface="Lucida Sans"/>
                          <a:cs typeface="Lucida Sans"/>
                        </a:rPr>
                        <a:t>r</a:t>
                      </a:r>
                      <a:r>
                        <a:rPr sz="1900" spc="-5" dirty="0">
                          <a:solidFill>
                            <a:srgbClr val="FFFFFF"/>
                          </a:solidFill>
                          <a:latin typeface="Lucida Sans"/>
                          <a:cs typeface="Lucida Sans"/>
                        </a:rPr>
                        <a:t>t</a:t>
                      </a:r>
                      <a:r>
                        <a:rPr sz="1900" dirty="0">
                          <a:solidFill>
                            <a:srgbClr val="FFFFFF"/>
                          </a:solidFill>
                          <a:latin typeface="Lucida Sans"/>
                          <a:cs typeface="Lucida Sans"/>
                        </a:rPr>
                        <a:t>s</a:t>
                      </a:r>
                      <a:endParaRPr sz="1900">
                        <a:latin typeface="Lucida Sans"/>
                        <a:cs typeface="Lucida Sans"/>
                      </a:endParaRPr>
                    </a:p>
                  </a:txBody>
                  <a:tcPr marL="0" marR="0" marT="0" marB="0" vert="vert270">
                    <a:solidFill>
                      <a:srgbClr val="CCCCCC"/>
                    </a:solidFill>
                  </a:tcPr>
                </a:tc>
                <a:tc rowSpan="4">
                  <a:txBody>
                    <a:bodyPr/>
                    <a:lstStyle/>
                    <a:p>
                      <a:endParaRPr sz="1900">
                        <a:latin typeface="Lucida Sans"/>
                        <a:cs typeface="Lucida Sans"/>
                      </a:endParaRPr>
                    </a:p>
                  </a:txBody>
                  <a:tcPr marL="0" marR="0" marT="0" marB="0">
                    <a:solidFill>
                      <a:srgbClr val="000000"/>
                    </a:solidFill>
                  </a:tcPr>
                </a:tc>
                <a:tc rowSpan="4">
                  <a:txBody>
                    <a:bodyPr/>
                    <a:lstStyle/>
                    <a:p>
                      <a:pPr marR="5715" algn="r">
                        <a:lnSpc>
                          <a:spcPct val="100000"/>
                        </a:lnSpc>
                      </a:pPr>
                      <a:r>
                        <a:rPr sz="800" dirty="0">
                          <a:solidFill>
                            <a:srgbClr val="FFFFFF"/>
                          </a:solidFill>
                          <a:latin typeface="Calibri"/>
                          <a:cs typeface="Calibri"/>
                        </a:rPr>
                        <a:t>H</a:t>
                      </a:r>
                      <a:r>
                        <a:rPr sz="800" spc="-5" dirty="0">
                          <a:solidFill>
                            <a:srgbClr val="FFFFFF"/>
                          </a:solidFill>
                          <a:latin typeface="Calibri"/>
                          <a:cs typeface="Calibri"/>
                        </a:rPr>
                        <a:t>o</a:t>
                      </a:r>
                      <a:r>
                        <a:rPr sz="800" dirty="0">
                          <a:solidFill>
                            <a:srgbClr val="FFFFFF"/>
                          </a:solidFill>
                          <a:latin typeface="Calibri"/>
                          <a:cs typeface="Calibri"/>
                        </a:rPr>
                        <a:t>w t</a:t>
                      </a:r>
                      <a:r>
                        <a:rPr sz="800" spc="-5" dirty="0">
                          <a:solidFill>
                            <a:srgbClr val="FFFFFF"/>
                          </a:solidFill>
                          <a:latin typeface="Calibri"/>
                          <a:cs typeface="Calibri"/>
                        </a:rPr>
                        <a:t>h</a:t>
                      </a:r>
                      <a:r>
                        <a:rPr sz="800" dirty="0">
                          <a:solidFill>
                            <a:srgbClr val="FFFFFF"/>
                          </a:solidFill>
                          <a:latin typeface="Calibri"/>
                          <a:cs typeface="Calibri"/>
                        </a:rPr>
                        <a:t>e </a:t>
                      </a:r>
                      <a:r>
                        <a:rPr sz="800" spc="-5" dirty="0">
                          <a:solidFill>
                            <a:srgbClr val="FFFFFF"/>
                          </a:solidFill>
                          <a:latin typeface="Calibri"/>
                          <a:cs typeface="Calibri"/>
                        </a:rPr>
                        <a:t>s</a:t>
                      </a:r>
                      <a:r>
                        <a:rPr sz="800" dirty="0">
                          <a:solidFill>
                            <a:srgbClr val="FFFFFF"/>
                          </a:solidFill>
                          <a:latin typeface="Calibri"/>
                          <a:cs typeface="Calibri"/>
                        </a:rPr>
                        <a:t>ma</a:t>
                      </a:r>
                      <a:r>
                        <a:rPr sz="800" spc="10" dirty="0">
                          <a:solidFill>
                            <a:srgbClr val="FFFFFF"/>
                          </a:solidFill>
                          <a:latin typeface="Calibri"/>
                          <a:cs typeface="Calibri"/>
                        </a:rPr>
                        <a:t>r</a:t>
                      </a:r>
                      <a:r>
                        <a:rPr sz="800" dirty="0">
                          <a:solidFill>
                            <a:srgbClr val="FFFFFF"/>
                          </a:solidFill>
                          <a:latin typeface="Calibri"/>
                          <a:cs typeface="Calibri"/>
                        </a:rPr>
                        <a:t>ts is deli</a:t>
                      </a:r>
                      <a:r>
                        <a:rPr sz="800" spc="-5" dirty="0">
                          <a:solidFill>
                            <a:srgbClr val="FFFFFF"/>
                          </a:solidFill>
                          <a:latin typeface="Calibri"/>
                          <a:cs typeface="Calibri"/>
                        </a:rPr>
                        <a:t>v</a:t>
                      </a:r>
                      <a:r>
                        <a:rPr sz="800" dirty="0">
                          <a:solidFill>
                            <a:srgbClr val="FFFFFF"/>
                          </a:solidFill>
                          <a:latin typeface="Calibri"/>
                          <a:cs typeface="Calibri"/>
                        </a:rPr>
                        <a:t>e</a:t>
                      </a:r>
                      <a:r>
                        <a:rPr sz="800" spc="-10" dirty="0">
                          <a:solidFill>
                            <a:srgbClr val="FFFFFF"/>
                          </a:solidFill>
                          <a:latin typeface="Calibri"/>
                          <a:cs typeface="Calibri"/>
                        </a:rPr>
                        <a:t>r</a:t>
                      </a:r>
                      <a:r>
                        <a:rPr sz="800" dirty="0">
                          <a:solidFill>
                            <a:srgbClr val="FFFFFF"/>
                          </a:solidFill>
                          <a:latin typeface="Calibri"/>
                          <a:cs typeface="Calibri"/>
                        </a:rPr>
                        <a:t>ed</a:t>
                      </a:r>
                      <a:endParaRPr sz="800" dirty="0">
                        <a:latin typeface="Calibri"/>
                        <a:cs typeface="Calibri"/>
                      </a:endParaRPr>
                    </a:p>
                    <a:p>
                      <a:pPr marL="82550" marR="5715" indent="237490" algn="r">
                        <a:lnSpc>
                          <a:spcPct val="534600"/>
                        </a:lnSpc>
                      </a:pPr>
                      <a:r>
                        <a:rPr sz="800" spc="-5" dirty="0">
                          <a:solidFill>
                            <a:srgbClr val="FFFFFF"/>
                          </a:solidFill>
                          <a:latin typeface="Calibri"/>
                          <a:cs typeface="Calibri"/>
                        </a:rPr>
                        <a:t>Wh</a:t>
                      </a:r>
                      <a:r>
                        <a:rPr sz="800" dirty="0">
                          <a:solidFill>
                            <a:srgbClr val="FFFFFF"/>
                          </a:solidFill>
                          <a:latin typeface="Calibri"/>
                          <a:cs typeface="Calibri"/>
                        </a:rPr>
                        <a:t>at ma</a:t>
                      </a:r>
                      <a:r>
                        <a:rPr sz="800" spc="-10" dirty="0">
                          <a:solidFill>
                            <a:srgbClr val="FFFFFF"/>
                          </a:solidFill>
                          <a:latin typeface="Calibri"/>
                          <a:cs typeface="Calibri"/>
                        </a:rPr>
                        <a:t>k</a:t>
                      </a:r>
                      <a:r>
                        <a:rPr sz="800" dirty="0">
                          <a:solidFill>
                            <a:srgbClr val="FFFFFF"/>
                          </a:solidFill>
                          <a:latin typeface="Calibri"/>
                          <a:cs typeface="Calibri"/>
                        </a:rPr>
                        <a:t>es it </a:t>
                      </a:r>
                      <a:r>
                        <a:rPr sz="800" spc="-5" dirty="0">
                          <a:solidFill>
                            <a:srgbClr val="FFFFFF"/>
                          </a:solidFill>
                          <a:latin typeface="Calibri"/>
                          <a:cs typeface="Calibri"/>
                        </a:rPr>
                        <a:t>s</a:t>
                      </a:r>
                      <a:r>
                        <a:rPr sz="800" dirty="0">
                          <a:solidFill>
                            <a:srgbClr val="FFFFFF"/>
                          </a:solidFill>
                          <a:latin typeface="Calibri"/>
                          <a:cs typeface="Calibri"/>
                        </a:rPr>
                        <a:t>ma</a:t>
                      </a:r>
                      <a:r>
                        <a:rPr sz="800" spc="10" dirty="0">
                          <a:solidFill>
                            <a:srgbClr val="FFFFFF"/>
                          </a:solidFill>
                          <a:latin typeface="Calibri"/>
                          <a:cs typeface="Calibri"/>
                        </a:rPr>
                        <a:t>r</a:t>
                      </a:r>
                      <a:r>
                        <a:rPr sz="800" dirty="0">
                          <a:solidFill>
                            <a:srgbClr val="FFFFFF"/>
                          </a:solidFill>
                          <a:latin typeface="Calibri"/>
                          <a:cs typeface="Calibri"/>
                        </a:rPr>
                        <a:t>t </a:t>
                      </a:r>
                      <a:r>
                        <a:rPr sz="800" spc="-5" dirty="0">
                          <a:solidFill>
                            <a:srgbClr val="FFFFFF"/>
                          </a:solidFill>
                          <a:latin typeface="Calibri"/>
                          <a:cs typeface="Calibri"/>
                        </a:rPr>
                        <a:t>Wh</a:t>
                      </a:r>
                      <a:r>
                        <a:rPr sz="800" dirty="0">
                          <a:solidFill>
                            <a:srgbClr val="FFFFFF"/>
                          </a:solidFill>
                          <a:latin typeface="Calibri"/>
                          <a:cs typeface="Calibri"/>
                        </a:rPr>
                        <a:t>at ma</a:t>
                      </a:r>
                      <a:r>
                        <a:rPr sz="800" spc="-10" dirty="0">
                          <a:solidFill>
                            <a:srgbClr val="FFFFFF"/>
                          </a:solidFill>
                          <a:latin typeface="Calibri"/>
                          <a:cs typeface="Calibri"/>
                        </a:rPr>
                        <a:t>k</a:t>
                      </a:r>
                      <a:r>
                        <a:rPr sz="800" dirty="0">
                          <a:solidFill>
                            <a:srgbClr val="FFFFFF"/>
                          </a:solidFill>
                          <a:latin typeface="Calibri"/>
                          <a:cs typeface="Calibri"/>
                        </a:rPr>
                        <a:t>es it </a:t>
                      </a:r>
                      <a:r>
                        <a:rPr sz="800" spc="-5" dirty="0">
                          <a:solidFill>
                            <a:srgbClr val="FFFFFF"/>
                          </a:solidFill>
                          <a:latin typeface="Calibri"/>
                          <a:cs typeface="Calibri"/>
                        </a:rPr>
                        <a:t>wo</a:t>
                      </a:r>
                      <a:r>
                        <a:rPr sz="800" dirty="0">
                          <a:solidFill>
                            <a:srgbClr val="FFFFFF"/>
                          </a:solidFill>
                          <a:latin typeface="Calibri"/>
                          <a:cs typeface="Calibri"/>
                        </a:rPr>
                        <a:t>rk </a:t>
                      </a:r>
                      <a:r>
                        <a:rPr sz="800" spc="-10" dirty="0">
                          <a:solidFill>
                            <a:srgbClr val="FFFFFF"/>
                          </a:solidFill>
                          <a:latin typeface="Calibri"/>
                          <a:cs typeface="Calibri"/>
                        </a:rPr>
                        <a:t>t</a:t>
                      </a:r>
                      <a:r>
                        <a:rPr sz="800" spc="-5" dirty="0">
                          <a:solidFill>
                            <a:srgbClr val="FFFFFF"/>
                          </a:solidFill>
                          <a:latin typeface="Calibri"/>
                          <a:cs typeface="Calibri"/>
                        </a:rPr>
                        <a:t>og</a:t>
                      </a:r>
                      <a:r>
                        <a:rPr sz="800" dirty="0">
                          <a:solidFill>
                            <a:srgbClr val="FFFFFF"/>
                          </a:solidFill>
                          <a:latin typeface="Calibri"/>
                          <a:cs typeface="Calibri"/>
                        </a:rPr>
                        <a:t>et</a:t>
                      </a:r>
                      <a:r>
                        <a:rPr sz="800" spc="-5" dirty="0">
                          <a:solidFill>
                            <a:srgbClr val="FFFFFF"/>
                          </a:solidFill>
                          <a:latin typeface="Calibri"/>
                          <a:cs typeface="Calibri"/>
                        </a:rPr>
                        <a:t>h</a:t>
                      </a:r>
                      <a:r>
                        <a:rPr sz="800" dirty="0">
                          <a:solidFill>
                            <a:srgbClr val="FFFFFF"/>
                          </a:solidFill>
                          <a:latin typeface="Calibri"/>
                          <a:cs typeface="Calibri"/>
                        </a:rPr>
                        <a:t>er </a:t>
                      </a:r>
                      <a:r>
                        <a:rPr sz="800" spc="-5" dirty="0">
                          <a:solidFill>
                            <a:srgbClr val="FFFFFF"/>
                          </a:solidFill>
                          <a:latin typeface="Calibri"/>
                          <a:cs typeface="Calibri"/>
                        </a:rPr>
                        <a:t>Wh</a:t>
                      </a:r>
                      <a:r>
                        <a:rPr sz="800" dirty="0">
                          <a:solidFill>
                            <a:srgbClr val="FFFFFF"/>
                          </a:solidFill>
                          <a:latin typeface="Calibri"/>
                          <a:cs typeface="Calibri"/>
                        </a:rPr>
                        <a:t>at ma</a:t>
                      </a:r>
                      <a:r>
                        <a:rPr sz="800" spc="-10" dirty="0">
                          <a:solidFill>
                            <a:srgbClr val="FFFFFF"/>
                          </a:solidFill>
                          <a:latin typeface="Calibri"/>
                          <a:cs typeface="Calibri"/>
                        </a:rPr>
                        <a:t>k</a:t>
                      </a:r>
                      <a:r>
                        <a:rPr sz="800" dirty="0">
                          <a:solidFill>
                            <a:srgbClr val="FFFFFF"/>
                          </a:solidFill>
                          <a:latin typeface="Calibri"/>
                          <a:cs typeface="Calibri"/>
                        </a:rPr>
                        <a:t>es it </a:t>
                      </a:r>
                      <a:r>
                        <a:rPr sz="800" spc="-5" dirty="0">
                          <a:solidFill>
                            <a:srgbClr val="FFFFFF"/>
                          </a:solidFill>
                          <a:latin typeface="Calibri"/>
                          <a:cs typeface="Calibri"/>
                        </a:rPr>
                        <a:t>v</a:t>
                      </a:r>
                      <a:r>
                        <a:rPr sz="800" dirty="0">
                          <a:solidFill>
                            <a:srgbClr val="FFFFFF"/>
                          </a:solidFill>
                          <a:latin typeface="Calibri"/>
                          <a:cs typeface="Calibri"/>
                        </a:rPr>
                        <a:t>aluable</a:t>
                      </a:r>
                      <a:endParaRPr sz="800" dirty="0">
                        <a:latin typeface="Calibri"/>
                        <a:cs typeface="Calibri"/>
                      </a:endParaRPr>
                    </a:p>
                  </a:txBody>
                  <a:tcPr marL="0" marR="0" marT="0" marB="0">
                    <a:solidFill>
                      <a:srgbClr val="000000"/>
                    </a:solidFill>
                  </a:tcPr>
                </a:tc>
                <a:tc>
                  <a:txBody>
                    <a:bodyPr/>
                    <a:lstStyle/>
                    <a:p>
                      <a:endParaRPr sz="800">
                        <a:latin typeface="Calibri"/>
                        <a:cs typeface="Calibri"/>
                      </a:endParaRPr>
                    </a:p>
                  </a:txBody>
                  <a:tcPr marL="0" marR="0" marT="0" marB="0">
                    <a:lnR w="9524">
                      <a:solidFill>
                        <a:srgbClr val="595959"/>
                      </a:solidFill>
                      <a:prstDash val="solid"/>
                    </a:lnR>
                    <a:solidFill>
                      <a:srgbClr val="FCE5CD"/>
                    </a:solidFill>
                  </a:tcPr>
                </a:tc>
                <a:tc>
                  <a:txBody>
                    <a:bodyPr/>
                    <a:lstStyle/>
                    <a:p>
                      <a:pPr algn="ctr">
                        <a:lnSpc>
                          <a:spcPct val="100000"/>
                        </a:lnSpc>
                      </a:pPr>
                      <a:r>
                        <a:rPr sz="1700" dirty="0">
                          <a:latin typeface="Arial"/>
                          <a:cs typeface="Arial"/>
                        </a:rPr>
                        <a:t>M</a:t>
                      </a:r>
                      <a:r>
                        <a:rPr sz="1700" spc="-5" dirty="0">
                          <a:latin typeface="Arial"/>
                          <a:cs typeface="Arial"/>
                        </a:rPr>
                        <a:t>S</a:t>
                      </a:r>
                      <a:r>
                        <a:rPr sz="1700" dirty="0">
                          <a:latin typeface="Arial"/>
                          <a:cs typeface="Arial"/>
                        </a:rPr>
                        <a:t>P</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CE5CD"/>
                    </a:solidFill>
                  </a:tcPr>
                </a:tc>
                <a:tc>
                  <a:txBody>
                    <a:bodyPr/>
                    <a:lstStyle/>
                    <a:p>
                      <a:pPr marL="210185">
                        <a:lnSpc>
                          <a:spcPct val="100000"/>
                        </a:lnSpc>
                      </a:pPr>
                      <a:r>
                        <a:rPr sz="1700" dirty="0">
                          <a:latin typeface="Arial"/>
                          <a:cs typeface="Arial"/>
                        </a:rPr>
                        <a:t>Local</a:t>
                      </a:r>
                      <a:r>
                        <a:rPr sz="1700" spc="-5" dirty="0">
                          <a:latin typeface="Arial"/>
                          <a:cs typeface="Arial"/>
                        </a:rPr>
                        <a:t> </a:t>
                      </a:r>
                      <a:r>
                        <a:rPr sz="1700" dirty="0">
                          <a:latin typeface="Arial"/>
                          <a:cs typeface="Arial"/>
                        </a:rPr>
                        <a:t>H</a:t>
                      </a:r>
                      <a:r>
                        <a:rPr sz="1700" spc="-100" dirty="0">
                          <a:latin typeface="Arial"/>
                          <a:cs typeface="Arial"/>
                        </a:rPr>
                        <a:t>V</a:t>
                      </a:r>
                      <a:r>
                        <a:rPr sz="1700" spc="-5" dirty="0">
                          <a:latin typeface="Arial"/>
                          <a:cs typeface="Arial"/>
                        </a:rPr>
                        <a:t>A</a:t>
                      </a:r>
                      <a:r>
                        <a:rPr sz="1700" dirty="0">
                          <a:latin typeface="Arial"/>
                          <a:cs typeface="Arial"/>
                        </a:rPr>
                        <a:t>C</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CE5CD"/>
                    </a:solidFill>
                  </a:tcPr>
                </a:tc>
                <a:tc>
                  <a:txBody>
                    <a:bodyPr/>
                    <a:lstStyle/>
                    <a:p>
                      <a:pPr marL="351155">
                        <a:lnSpc>
                          <a:spcPct val="100000"/>
                        </a:lnSpc>
                      </a:pPr>
                      <a:r>
                        <a:rPr sz="1700" dirty="0">
                          <a:latin typeface="Arial"/>
                          <a:cs typeface="Arial"/>
                        </a:rPr>
                        <a:t>Console</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gridSpan="5">
                  <a:txBody>
                    <a:bodyPr/>
                    <a:lstStyle/>
                    <a:p>
                      <a:endParaRPr sz="1700">
                        <a:latin typeface="Arial"/>
                        <a:cs typeface="Arial"/>
                      </a:endParaRPr>
                    </a:p>
                  </a:txBody>
                  <a:tcPr marL="0" marR="0" marT="0" marB="0">
                    <a:lnL w="9524">
                      <a:solidFill>
                        <a:srgbClr val="595959"/>
                      </a:solidFill>
                      <a:prstDash val="solid"/>
                    </a:lnL>
                    <a:solidFill>
                      <a:srgbClr val="FCE5C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651771">
                <a:tc vMerge="1">
                  <a:txBody>
                    <a:bodyPr/>
                    <a:lstStyle/>
                    <a:p>
                      <a:endParaRPr/>
                    </a:p>
                  </a:txBody>
                  <a:tcPr marL="0" marR="0" marT="0" marB="0" vert="vert270">
                    <a:solidFill>
                      <a:srgbClr val="CCCCCC"/>
                    </a:solidFill>
                  </a:tcPr>
                </a:tc>
                <a:tc vMerge="1">
                  <a:txBody>
                    <a:bodyPr/>
                    <a:lstStyle/>
                    <a:p>
                      <a:endParaRPr/>
                    </a:p>
                  </a:txBody>
                  <a:tcPr marL="0" marR="0" marT="0" marB="0">
                    <a:solidFill>
                      <a:srgbClr val="000000"/>
                    </a:solidFill>
                  </a:tcPr>
                </a:tc>
                <a:tc vMerge="1">
                  <a:txBody>
                    <a:bodyPr/>
                    <a:lstStyle/>
                    <a:p>
                      <a:endParaRPr/>
                    </a:p>
                  </a:txBody>
                  <a:tcPr marL="0" marR="0" marT="0" marB="0">
                    <a:solidFill>
                      <a:srgbClr val="000000"/>
                    </a:solidFill>
                  </a:tcPr>
                </a:tc>
                <a:tc>
                  <a:txBody>
                    <a:bodyPr/>
                    <a:lstStyle/>
                    <a:p>
                      <a:endParaRPr sz="1700">
                        <a:latin typeface="Arial"/>
                        <a:cs typeface="Arial"/>
                      </a:endParaRPr>
                    </a:p>
                  </a:txBody>
                  <a:tcPr marL="0" marR="0" marT="0" marB="0">
                    <a:lnR w="9524">
                      <a:solidFill>
                        <a:srgbClr val="595959"/>
                      </a:solidFill>
                      <a:prstDash val="solid"/>
                    </a:lnR>
                    <a:solidFill>
                      <a:srgbClr val="FFF2CC"/>
                    </a:solidFill>
                  </a:tcPr>
                </a:tc>
                <a:tc>
                  <a:txBody>
                    <a:bodyPr/>
                    <a:lstStyle/>
                    <a:p>
                      <a:pPr algn="ctr">
                        <a:lnSpc>
                          <a:spcPct val="100000"/>
                        </a:lnSpc>
                      </a:pPr>
                      <a:r>
                        <a:rPr sz="1700" dirty="0">
                          <a:latin typeface="Arial"/>
                          <a:cs typeface="Arial"/>
                        </a:rPr>
                        <a:t>D</a:t>
                      </a:r>
                      <a:r>
                        <a:rPr sz="1700" spc="-5" dirty="0">
                          <a:latin typeface="Arial"/>
                          <a:cs typeface="Arial"/>
                        </a:rPr>
                        <a:t>E</a:t>
                      </a:r>
                      <a:r>
                        <a:rPr sz="1700" dirty="0">
                          <a:latin typeface="Arial"/>
                          <a:cs typeface="Arial"/>
                        </a:rPr>
                        <a:t>R</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FF2CC"/>
                    </a:solidFill>
                  </a:tcPr>
                </a:tc>
                <a:tc>
                  <a:txBody>
                    <a:bodyPr/>
                    <a:lstStyle/>
                    <a:p>
                      <a:pPr marL="429259">
                        <a:lnSpc>
                          <a:spcPct val="100000"/>
                        </a:lnSpc>
                      </a:pPr>
                      <a:r>
                        <a:rPr sz="1700" spc="-5" dirty="0">
                          <a:latin typeface="Arial"/>
                          <a:cs typeface="Arial"/>
                        </a:rPr>
                        <a:t>WE</a:t>
                      </a:r>
                      <a:r>
                        <a:rPr sz="1700" dirty="0">
                          <a:latin typeface="Arial"/>
                          <a:cs typeface="Arial"/>
                        </a:rPr>
                        <a:t>LL</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FF2CC"/>
                    </a:solidFill>
                  </a:tcPr>
                </a:tc>
                <a:tc>
                  <a:txBody>
                    <a:bodyPr/>
                    <a:lstStyle/>
                    <a:p>
                      <a:pPr algn="ctr">
                        <a:lnSpc>
                          <a:spcPct val="100000"/>
                        </a:lnSpc>
                      </a:pPr>
                      <a:r>
                        <a:rPr sz="1700" spc="-5" dirty="0">
                          <a:latin typeface="Arial"/>
                          <a:cs typeface="Arial"/>
                        </a:rPr>
                        <a:t>F</a:t>
                      </a:r>
                      <a:r>
                        <a:rPr sz="1700" dirty="0">
                          <a:latin typeface="Arial"/>
                          <a:cs typeface="Arial"/>
                        </a:rPr>
                        <a:t>DD</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FF2CC"/>
                    </a:solidFill>
                  </a:tcPr>
                </a:tc>
                <a:tc>
                  <a:txBody>
                    <a:bodyPr/>
                    <a:lstStyle/>
                    <a:p>
                      <a:pPr algn="ctr">
                        <a:lnSpc>
                          <a:spcPct val="100000"/>
                        </a:lnSpc>
                      </a:pPr>
                      <a:r>
                        <a:rPr sz="1700" spc="-5" dirty="0">
                          <a:latin typeface="Arial"/>
                          <a:cs typeface="Arial"/>
                        </a:rPr>
                        <a:t>IAQ</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FFF2CC"/>
                    </a:solidFill>
                  </a:tcPr>
                </a:tc>
                <a:tc>
                  <a:txBody>
                    <a:bodyPr/>
                    <a:lstStyle/>
                    <a:p>
                      <a:pPr algn="ctr">
                        <a:lnSpc>
                          <a:spcPct val="100000"/>
                        </a:lnSpc>
                      </a:pPr>
                      <a:r>
                        <a:rPr sz="1700" spc="-5" dirty="0">
                          <a:latin typeface="Arial"/>
                          <a:cs typeface="Arial"/>
                        </a:rPr>
                        <a:t>E</a:t>
                      </a:r>
                      <a:r>
                        <a:rPr sz="1700" dirty="0">
                          <a:latin typeface="Arial"/>
                          <a:cs typeface="Arial"/>
                        </a:rPr>
                        <a:t>MS</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solidFill>
                      <a:srgbClr val="FFF2CC"/>
                    </a:solidFill>
                  </a:tcPr>
                </a:tc>
                <a:extLst>
                  <a:ext uri="{0D108BD9-81ED-4DB2-BD59-A6C34878D82A}">
                    <a16:rowId xmlns:a16="http://schemas.microsoft.com/office/drawing/2014/main" val="10003"/>
                  </a:ext>
                </a:extLst>
              </a:tr>
              <a:tr h="651771">
                <a:tc vMerge="1">
                  <a:txBody>
                    <a:bodyPr/>
                    <a:lstStyle/>
                    <a:p>
                      <a:endParaRPr/>
                    </a:p>
                  </a:txBody>
                  <a:tcPr marL="0" marR="0" marT="0" marB="0" vert="vert270">
                    <a:solidFill>
                      <a:srgbClr val="CCCCCC"/>
                    </a:solidFill>
                  </a:tcPr>
                </a:tc>
                <a:tc vMerge="1">
                  <a:txBody>
                    <a:bodyPr/>
                    <a:lstStyle/>
                    <a:p>
                      <a:endParaRPr/>
                    </a:p>
                  </a:txBody>
                  <a:tcPr marL="0" marR="0" marT="0" marB="0">
                    <a:solidFill>
                      <a:srgbClr val="000000"/>
                    </a:solidFill>
                  </a:tcPr>
                </a:tc>
                <a:tc vMerge="1">
                  <a:txBody>
                    <a:bodyPr/>
                    <a:lstStyle/>
                    <a:p>
                      <a:endParaRPr/>
                    </a:p>
                  </a:txBody>
                  <a:tcPr marL="0" marR="0" marT="0" marB="0">
                    <a:solidFill>
                      <a:srgbClr val="000000"/>
                    </a:solidFill>
                  </a:tcPr>
                </a:tc>
                <a:tc>
                  <a:txBody>
                    <a:bodyPr/>
                    <a:lstStyle/>
                    <a:p>
                      <a:endParaRPr sz="1700">
                        <a:latin typeface="Arial"/>
                        <a:cs typeface="Arial"/>
                      </a:endParaRPr>
                    </a:p>
                  </a:txBody>
                  <a:tcPr marL="0" marR="0" marT="0" marB="0">
                    <a:lnR w="9524">
                      <a:solidFill>
                        <a:srgbClr val="595959"/>
                      </a:solidFill>
                      <a:prstDash val="solid"/>
                    </a:lnR>
                    <a:solidFill>
                      <a:srgbClr val="D0E0E3"/>
                    </a:solidFill>
                  </a:tcPr>
                </a:tc>
                <a:tc>
                  <a:txBody>
                    <a:bodyPr/>
                    <a:lstStyle/>
                    <a:p>
                      <a:pPr marL="200025">
                        <a:lnSpc>
                          <a:spcPct val="100000"/>
                        </a:lnSpc>
                      </a:pPr>
                      <a:r>
                        <a:rPr sz="1700" dirty="0">
                          <a:latin typeface="Arial"/>
                          <a:cs typeface="Arial"/>
                        </a:rPr>
                        <a:t>Con</a:t>
                      </a:r>
                      <a:r>
                        <a:rPr sz="1700" spc="-5" dirty="0">
                          <a:latin typeface="Arial"/>
                          <a:cs typeface="Arial"/>
                        </a:rPr>
                        <a:t>f</a:t>
                      </a:r>
                      <a:r>
                        <a:rPr sz="1700" dirty="0">
                          <a:latin typeface="Arial"/>
                          <a:cs typeface="Arial"/>
                        </a:rPr>
                        <a:t>igura</a:t>
                      </a:r>
                      <a:r>
                        <a:rPr sz="1700" spc="-5" dirty="0">
                          <a:latin typeface="Arial"/>
                          <a:cs typeface="Arial"/>
                        </a:rPr>
                        <a:t>t</a:t>
                      </a:r>
                      <a:r>
                        <a:rPr sz="1700" dirty="0">
                          <a:latin typeface="Arial"/>
                          <a:cs typeface="Arial"/>
                        </a:rPr>
                        <a:t>or</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D0E0E3"/>
                    </a:solidFill>
                  </a:tcPr>
                </a:tc>
                <a:tc>
                  <a:txBody>
                    <a:bodyPr/>
                    <a:lstStyle/>
                    <a:p>
                      <a:pPr marL="264160">
                        <a:lnSpc>
                          <a:spcPct val="100000"/>
                        </a:lnSpc>
                      </a:pPr>
                      <a:r>
                        <a:rPr sz="1700" spc="-5" dirty="0">
                          <a:latin typeface="Arial"/>
                          <a:cs typeface="Arial"/>
                        </a:rPr>
                        <a:t>I</a:t>
                      </a:r>
                      <a:r>
                        <a:rPr sz="1700" dirty="0">
                          <a:latin typeface="Arial"/>
                          <a:cs typeface="Arial"/>
                        </a:rPr>
                        <a:t>n</a:t>
                      </a:r>
                      <a:r>
                        <a:rPr sz="1700" spc="-5" dirty="0">
                          <a:latin typeface="Arial"/>
                          <a:cs typeface="Arial"/>
                        </a:rPr>
                        <a:t>t</a:t>
                      </a:r>
                      <a:r>
                        <a:rPr sz="1700" dirty="0">
                          <a:latin typeface="Arial"/>
                          <a:cs typeface="Arial"/>
                        </a:rPr>
                        <a:t>egra</a:t>
                      </a:r>
                      <a:r>
                        <a:rPr sz="1700" spc="-5" dirty="0">
                          <a:latin typeface="Arial"/>
                          <a:cs typeface="Arial"/>
                        </a:rPr>
                        <a:t>t</a:t>
                      </a:r>
                      <a:r>
                        <a:rPr sz="1700" dirty="0">
                          <a:latin typeface="Arial"/>
                          <a:cs typeface="Arial"/>
                        </a:rPr>
                        <a:t>ion</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D0E0E3"/>
                    </a:solidFill>
                  </a:tcPr>
                </a:tc>
                <a:tc>
                  <a:txBody>
                    <a:bodyPr/>
                    <a:lstStyle/>
                    <a:p>
                      <a:pPr marL="314325">
                        <a:lnSpc>
                          <a:spcPct val="100000"/>
                        </a:lnSpc>
                      </a:pPr>
                      <a:r>
                        <a:rPr sz="1700" dirty="0">
                          <a:latin typeface="Arial"/>
                          <a:cs typeface="Arial"/>
                        </a:rPr>
                        <a:t>D</a:t>
                      </a:r>
                      <a:r>
                        <a:rPr sz="1700" spc="-5" dirty="0">
                          <a:latin typeface="Arial"/>
                          <a:cs typeface="Arial"/>
                        </a:rPr>
                        <a:t>E</a:t>
                      </a:r>
                      <a:r>
                        <a:rPr sz="1700" dirty="0">
                          <a:latin typeface="Arial"/>
                          <a:cs typeface="Arial"/>
                        </a:rPr>
                        <a:t>R</a:t>
                      </a:r>
                      <a:r>
                        <a:rPr sz="1700" spc="-75" dirty="0">
                          <a:latin typeface="Arial"/>
                          <a:cs typeface="Arial"/>
                        </a:rPr>
                        <a:t> </a:t>
                      </a:r>
                      <a:r>
                        <a:rPr sz="1700" spc="-5" dirty="0">
                          <a:latin typeface="Arial"/>
                          <a:cs typeface="Arial"/>
                        </a:rPr>
                        <a:t>A</a:t>
                      </a:r>
                      <a:r>
                        <a:rPr sz="1700" dirty="0">
                          <a:latin typeface="Arial"/>
                          <a:cs typeface="Arial"/>
                        </a:rPr>
                        <a:t>gg</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gridSpan="5">
                  <a:txBody>
                    <a:bodyPr/>
                    <a:lstStyle/>
                    <a:p>
                      <a:endParaRPr sz="1700">
                        <a:latin typeface="Arial"/>
                        <a:cs typeface="Arial"/>
                      </a:endParaRPr>
                    </a:p>
                  </a:txBody>
                  <a:tcPr marL="0" marR="0" marT="0" marB="0">
                    <a:lnL w="9524">
                      <a:solidFill>
                        <a:srgbClr val="595959"/>
                      </a:solidFill>
                      <a:prstDash val="solid"/>
                    </a:lnL>
                    <a:solidFill>
                      <a:srgbClr val="D0E0E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651771">
                <a:tc vMerge="1">
                  <a:txBody>
                    <a:bodyPr/>
                    <a:lstStyle/>
                    <a:p>
                      <a:endParaRPr/>
                    </a:p>
                  </a:txBody>
                  <a:tcPr marL="0" marR="0" marT="0" marB="0" vert="vert270">
                    <a:solidFill>
                      <a:srgbClr val="CCCCCC"/>
                    </a:solidFill>
                  </a:tcPr>
                </a:tc>
                <a:tc vMerge="1">
                  <a:txBody>
                    <a:bodyPr/>
                    <a:lstStyle/>
                    <a:p>
                      <a:endParaRPr/>
                    </a:p>
                  </a:txBody>
                  <a:tcPr marL="0" marR="0" marT="0" marB="0">
                    <a:solidFill>
                      <a:srgbClr val="000000"/>
                    </a:solidFill>
                  </a:tcPr>
                </a:tc>
                <a:tc vMerge="1">
                  <a:txBody>
                    <a:bodyPr/>
                    <a:lstStyle/>
                    <a:p>
                      <a:endParaRPr/>
                    </a:p>
                  </a:txBody>
                  <a:tcPr marL="0" marR="0" marT="0" marB="0">
                    <a:solidFill>
                      <a:srgbClr val="000000"/>
                    </a:solidFill>
                  </a:tcPr>
                </a:tc>
                <a:tc>
                  <a:txBody>
                    <a:bodyPr/>
                    <a:lstStyle/>
                    <a:p>
                      <a:endParaRPr sz="1700">
                        <a:latin typeface="Arial"/>
                        <a:cs typeface="Arial"/>
                      </a:endParaRPr>
                    </a:p>
                  </a:txBody>
                  <a:tcPr marL="0" marR="0" marT="0" marB="0">
                    <a:lnR w="9524">
                      <a:solidFill>
                        <a:srgbClr val="595959"/>
                      </a:solidFill>
                      <a:prstDash val="solid"/>
                    </a:lnR>
                    <a:solidFill>
                      <a:srgbClr val="C9DAF8"/>
                    </a:solidFill>
                  </a:tcPr>
                </a:tc>
                <a:tc>
                  <a:txBody>
                    <a:bodyPr/>
                    <a:lstStyle/>
                    <a:p>
                      <a:pPr algn="ctr">
                        <a:lnSpc>
                          <a:spcPct val="100000"/>
                        </a:lnSpc>
                      </a:pPr>
                      <a:r>
                        <a:rPr sz="1700" dirty="0">
                          <a:latin typeface="Arial"/>
                          <a:cs typeface="Arial"/>
                        </a:rPr>
                        <a:t>Cloud</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C9DAF8"/>
                    </a:solidFill>
                  </a:tcPr>
                </a:tc>
                <a:tc>
                  <a:txBody>
                    <a:bodyPr/>
                    <a:lstStyle/>
                    <a:p>
                      <a:pPr marL="343535">
                        <a:lnSpc>
                          <a:spcPct val="100000"/>
                        </a:lnSpc>
                      </a:pPr>
                      <a:r>
                        <a:rPr sz="1700" spc="-25" dirty="0">
                          <a:latin typeface="Arial"/>
                          <a:cs typeface="Arial"/>
                        </a:rPr>
                        <a:t>W</a:t>
                      </a:r>
                      <a:r>
                        <a:rPr sz="1700" dirty="0">
                          <a:latin typeface="Arial"/>
                          <a:cs typeface="Arial"/>
                        </a:rPr>
                        <a:t>ea</a:t>
                      </a:r>
                      <a:r>
                        <a:rPr sz="1700" spc="-5" dirty="0">
                          <a:latin typeface="Arial"/>
                          <a:cs typeface="Arial"/>
                        </a:rPr>
                        <a:t>t</a:t>
                      </a:r>
                      <a:r>
                        <a:rPr sz="1700" dirty="0">
                          <a:latin typeface="Arial"/>
                          <a:cs typeface="Arial"/>
                        </a:rPr>
                        <a:t>her</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C9DAF8"/>
                    </a:solidFill>
                  </a:tcPr>
                </a:tc>
                <a:tc>
                  <a:txBody>
                    <a:bodyPr/>
                    <a:lstStyle/>
                    <a:p>
                      <a:pPr marL="132080">
                        <a:lnSpc>
                          <a:spcPct val="100000"/>
                        </a:lnSpc>
                      </a:pPr>
                      <a:r>
                        <a:rPr sz="1700" spc="-25" dirty="0">
                          <a:latin typeface="Arial"/>
                          <a:cs typeface="Arial"/>
                        </a:rPr>
                        <a:t>V</a:t>
                      </a:r>
                      <a:r>
                        <a:rPr sz="1700" dirty="0">
                          <a:latin typeface="Arial"/>
                          <a:cs typeface="Arial"/>
                        </a:rPr>
                        <a:t>ideo</a:t>
                      </a:r>
                      <a:r>
                        <a:rPr sz="1700" spc="-5" dirty="0">
                          <a:latin typeface="Arial"/>
                          <a:cs typeface="Arial"/>
                        </a:rPr>
                        <a:t> St</a:t>
                      </a:r>
                      <a:r>
                        <a:rPr sz="1700" dirty="0">
                          <a:latin typeface="Arial"/>
                          <a:cs typeface="Arial"/>
                        </a:rPr>
                        <a:t>orage</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gridSpan="5">
                  <a:txBody>
                    <a:bodyPr/>
                    <a:lstStyle/>
                    <a:p>
                      <a:endParaRPr sz="1700" dirty="0">
                        <a:latin typeface="Arial"/>
                        <a:cs typeface="Arial"/>
                      </a:endParaRPr>
                    </a:p>
                  </a:txBody>
                  <a:tcPr marL="0" marR="0" marT="0" marB="0">
                    <a:lnL w="9524">
                      <a:solidFill>
                        <a:srgbClr val="595959"/>
                      </a:solidFill>
                      <a:prstDash val="solid"/>
                    </a:lnL>
                    <a:solidFill>
                      <a:srgbClr val="C9DAF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651772">
                <a:tc>
                  <a:txBody>
                    <a:bodyPr/>
                    <a:lstStyle/>
                    <a:p>
                      <a:endParaRPr sz="1700">
                        <a:latin typeface="Arial"/>
                        <a:cs typeface="Arial"/>
                      </a:endParaRPr>
                    </a:p>
                  </a:txBody>
                  <a:tcPr marL="0" marR="0" marT="0" marB="0">
                    <a:solidFill>
                      <a:srgbClr val="9FC5E8"/>
                    </a:solidFill>
                  </a:tcPr>
                </a:tc>
                <a:tc rowSpan="2" gridSpan="2">
                  <a:txBody>
                    <a:bodyPr/>
                    <a:lstStyle/>
                    <a:p>
                      <a:pPr marL="276225" algn="ctr">
                        <a:lnSpc>
                          <a:spcPct val="100000"/>
                        </a:lnSpc>
                      </a:pPr>
                      <a:r>
                        <a:rPr sz="800" spc="-5" dirty="0">
                          <a:solidFill>
                            <a:srgbClr val="FFFFFF"/>
                          </a:solidFill>
                          <a:latin typeface="Calibri"/>
                          <a:cs typeface="Calibri"/>
                        </a:rPr>
                        <a:t>Wh</a:t>
                      </a:r>
                      <a:r>
                        <a:rPr sz="800" dirty="0">
                          <a:solidFill>
                            <a:srgbClr val="FFFFFF"/>
                          </a:solidFill>
                          <a:latin typeface="Calibri"/>
                          <a:cs typeface="Calibri"/>
                        </a:rPr>
                        <a:t>at ma</a:t>
                      </a:r>
                      <a:r>
                        <a:rPr sz="800" spc="-10" dirty="0">
                          <a:solidFill>
                            <a:srgbClr val="FFFFFF"/>
                          </a:solidFill>
                          <a:latin typeface="Calibri"/>
                          <a:cs typeface="Calibri"/>
                        </a:rPr>
                        <a:t>k</a:t>
                      </a:r>
                      <a:r>
                        <a:rPr sz="800" dirty="0">
                          <a:solidFill>
                            <a:srgbClr val="FFFFFF"/>
                          </a:solidFill>
                          <a:latin typeface="Calibri"/>
                          <a:cs typeface="Calibri"/>
                        </a:rPr>
                        <a:t>es it </a:t>
                      </a:r>
                      <a:r>
                        <a:rPr sz="800" spc="-5" dirty="0">
                          <a:solidFill>
                            <a:srgbClr val="FFFFFF"/>
                          </a:solidFill>
                          <a:latin typeface="Calibri"/>
                          <a:cs typeface="Calibri"/>
                        </a:rPr>
                        <a:t>wo</a:t>
                      </a:r>
                      <a:r>
                        <a:rPr sz="800" dirty="0">
                          <a:solidFill>
                            <a:srgbClr val="FFFFFF"/>
                          </a:solidFill>
                          <a:latin typeface="Calibri"/>
                          <a:cs typeface="Calibri"/>
                        </a:rPr>
                        <a:t>rk </a:t>
                      </a:r>
                      <a:r>
                        <a:rPr sz="800" spc="-5" dirty="0">
                          <a:solidFill>
                            <a:srgbClr val="FFFFFF"/>
                          </a:solidFill>
                          <a:latin typeface="Calibri"/>
                          <a:cs typeface="Calibri"/>
                        </a:rPr>
                        <a:t>24/</a:t>
                      </a:r>
                      <a:r>
                        <a:rPr sz="800" dirty="0">
                          <a:solidFill>
                            <a:srgbClr val="FFFFFF"/>
                          </a:solidFill>
                          <a:latin typeface="Calibri"/>
                          <a:cs typeface="Calibri"/>
                        </a:rPr>
                        <a:t>7</a:t>
                      </a:r>
                      <a:endParaRPr sz="800" dirty="0">
                        <a:latin typeface="Calibri"/>
                        <a:cs typeface="Calibri"/>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marL="187960" algn="ctr">
                        <a:lnSpc>
                          <a:spcPct val="100000"/>
                        </a:lnSpc>
                        <a:spcBef>
                          <a:spcPts val="375"/>
                        </a:spcBef>
                      </a:pPr>
                      <a:r>
                        <a:rPr sz="800" spc="-5" dirty="0">
                          <a:solidFill>
                            <a:srgbClr val="FFFFFF"/>
                          </a:solidFill>
                          <a:latin typeface="Calibri"/>
                          <a:cs typeface="Calibri"/>
                        </a:rPr>
                        <a:t>Wh</a:t>
                      </a:r>
                      <a:r>
                        <a:rPr sz="800" dirty="0">
                          <a:solidFill>
                            <a:srgbClr val="FFFFFF"/>
                          </a:solidFill>
                          <a:latin typeface="Calibri"/>
                          <a:cs typeface="Calibri"/>
                        </a:rPr>
                        <a:t>at is bei</a:t>
                      </a:r>
                      <a:r>
                        <a:rPr sz="800" spc="-5" dirty="0">
                          <a:solidFill>
                            <a:srgbClr val="FFFFFF"/>
                          </a:solidFill>
                          <a:latin typeface="Calibri"/>
                          <a:cs typeface="Calibri"/>
                        </a:rPr>
                        <a:t>n</a:t>
                      </a:r>
                      <a:r>
                        <a:rPr sz="800" dirty="0">
                          <a:solidFill>
                            <a:srgbClr val="FFFFFF"/>
                          </a:solidFill>
                          <a:latin typeface="Calibri"/>
                          <a:cs typeface="Calibri"/>
                        </a:rPr>
                        <a:t>g made </a:t>
                      </a:r>
                      <a:r>
                        <a:rPr sz="800" spc="-5" dirty="0">
                          <a:solidFill>
                            <a:srgbClr val="FFFFFF"/>
                          </a:solidFill>
                          <a:latin typeface="Calibri"/>
                          <a:cs typeface="Calibri"/>
                        </a:rPr>
                        <a:t>s</a:t>
                      </a:r>
                      <a:r>
                        <a:rPr sz="800" dirty="0">
                          <a:solidFill>
                            <a:srgbClr val="FFFFFF"/>
                          </a:solidFill>
                          <a:latin typeface="Calibri"/>
                          <a:cs typeface="Calibri"/>
                        </a:rPr>
                        <a:t>ma</a:t>
                      </a:r>
                      <a:r>
                        <a:rPr sz="800" spc="10" dirty="0">
                          <a:solidFill>
                            <a:srgbClr val="FFFFFF"/>
                          </a:solidFill>
                          <a:latin typeface="Calibri"/>
                          <a:cs typeface="Calibri"/>
                        </a:rPr>
                        <a:t>r</a:t>
                      </a:r>
                      <a:r>
                        <a:rPr sz="800" dirty="0">
                          <a:solidFill>
                            <a:srgbClr val="FFFFFF"/>
                          </a:solidFill>
                          <a:latin typeface="Calibri"/>
                          <a:cs typeface="Calibri"/>
                        </a:rPr>
                        <a:t>ter</a:t>
                      </a:r>
                      <a:endParaRPr sz="800" dirty="0">
                        <a:latin typeface="Calibri"/>
                        <a:cs typeface="Calibri"/>
                      </a:endParaRPr>
                    </a:p>
                  </a:txBody>
                  <a:tcPr marL="0" marR="0" marT="0" marB="0">
                    <a:solidFill>
                      <a:srgbClr val="000000"/>
                    </a:solidFill>
                  </a:tcPr>
                </a:tc>
                <a:tc rowSpan="2" hMerge="1">
                  <a:txBody>
                    <a:bodyPr/>
                    <a:lstStyle/>
                    <a:p>
                      <a:endParaRPr/>
                    </a:p>
                  </a:txBody>
                  <a:tcPr marL="0" marR="0" marT="0" marB="0"/>
                </a:tc>
                <a:tc>
                  <a:txBody>
                    <a:bodyPr/>
                    <a:lstStyle/>
                    <a:p>
                      <a:endParaRPr sz="800">
                        <a:latin typeface="Calibri"/>
                        <a:cs typeface="Calibri"/>
                      </a:endParaRPr>
                    </a:p>
                  </a:txBody>
                  <a:tcPr marL="0" marR="0" marT="0" marB="0">
                    <a:lnR w="9524">
                      <a:solidFill>
                        <a:srgbClr val="595959"/>
                      </a:solidFill>
                      <a:prstDash val="solid"/>
                    </a:lnR>
                    <a:solidFill>
                      <a:srgbClr val="CFE2F3"/>
                    </a:solidFill>
                  </a:tcPr>
                </a:tc>
                <a:tc>
                  <a:txBody>
                    <a:bodyPr/>
                    <a:lstStyle/>
                    <a:p>
                      <a:pPr marL="430530">
                        <a:lnSpc>
                          <a:spcPct val="100000"/>
                        </a:lnSpc>
                      </a:pPr>
                      <a:r>
                        <a:rPr sz="1700" dirty="0">
                          <a:latin typeface="Arial"/>
                          <a:cs typeface="Arial"/>
                        </a:rPr>
                        <a:t>H</a:t>
                      </a:r>
                      <a:r>
                        <a:rPr sz="1700" spc="-100" dirty="0">
                          <a:latin typeface="Arial"/>
                          <a:cs typeface="Arial"/>
                        </a:rPr>
                        <a:t>V</a:t>
                      </a:r>
                      <a:r>
                        <a:rPr sz="1700" spc="-5" dirty="0">
                          <a:latin typeface="Arial"/>
                          <a:cs typeface="Arial"/>
                        </a:rPr>
                        <a:t>A</a:t>
                      </a:r>
                      <a:r>
                        <a:rPr sz="1700" dirty="0">
                          <a:latin typeface="Arial"/>
                          <a:cs typeface="Arial"/>
                        </a:rPr>
                        <a:t>C</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CFE2F3"/>
                    </a:solidFill>
                  </a:tcPr>
                </a:tc>
                <a:tc>
                  <a:txBody>
                    <a:bodyPr/>
                    <a:lstStyle/>
                    <a:p>
                      <a:pPr marL="387985">
                        <a:lnSpc>
                          <a:spcPct val="100000"/>
                        </a:lnSpc>
                      </a:pPr>
                      <a:r>
                        <a:rPr sz="1700" spc="-5" dirty="0">
                          <a:latin typeface="Arial"/>
                          <a:cs typeface="Arial"/>
                        </a:rPr>
                        <a:t>A</a:t>
                      </a:r>
                      <a:r>
                        <a:rPr sz="1700" dirty="0">
                          <a:latin typeface="Arial"/>
                          <a:cs typeface="Arial"/>
                        </a:rPr>
                        <a:t>ccess</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CFE2F3"/>
                    </a:solidFill>
                  </a:tcPr>
                </a:tc>
                <a:tc>
                  <a:txBody>
                    <a:bodyPr/>
                    <a:lstStyle/>
                    <a:p>
                      <a:pPr marL="364490">
                        <a:lnSpc>
                          <a:spcPct val="100000"/>
                        </a:lnSpc>
                      </a:pPr>
                      <a:r>
                        <a:rPr sz="1700" dirty="0">
                          <a:latin typeface="Arial"/>
                          <a:cs typeface="Arial"/>
                        </a:rPr>
                        <a:t>Ligh</a:t>
                      </a:r>
                      <a:r>
                        <a:rPr sz="1700" spc="-5" dirty="0">
                          <a:latin typeface="Arial"/>
                          <a:cs typeface="Arial"/>
                        </a:rPr>
                        <a:t>t</a:t>
                      </a:r>
                      <a:r>
                        <a:rPr sz="1700" dirty="0">
                          <a:latin typeface="Arial"/>
                          <a:cs typeface="Arial"/>
                        </a:rPr>
                        <a:t>ing</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CFE2F3"/>
                    </a:solidFill>
                  </a:tcPr>
                </a:tc>
                <a:tc>
                  <a:txBody>
                    <a:bodyPr/>
                    <a:lstStyle/>
                    <a:p>
                      <a:pPr marL="213995">
                        <a:lnSpc>
                          <a:spcPct val="100000"/>
                        </a:lnSpc>
                      </a:pPr>
                      <a:r>
                        <a:rPr sz="1700" spc="-5" dirty="0">
                          <a:latin typeface="Arial"/>
                          <a:cs typeface="Arial"/>
                        </a:rPr>
                        <a:t>F</a:t>
                      </a:r>
                      <a:r>
                        <a:rPr sz="1700" dirty="0">
                          <a:latin typeface="Arial"/>
                          <a:cs typeface="Arial"/>
                        </a:rPr>
                        <a:t>ire</a:t>
                      </a:r>
                      <a:r>
                        <a:rPr sz="1700" spc="-5" dirty="0">
                          <a:latin typeface="Arial"/>
                          <a:cs typeface="Arial"/>
                        </a:rPr>
                        <a:t> S</a:t>
                      </a:r>
                      <a:r>
                        <a:rPr sz="1700" dirty="0">
                          <a:latin typeface="Arial"/>
                          <a:cs typeface="Arial"/>
                        </a:rPr>
                        <a:t>ys</a:t>
                      </a:r>
                      <a:r>
                        <a:rPr sz="1700" spc="-5" dirty="0">
                          <a:latin typeface="Arial"/>
                          <a:cs typeface="Arial"/>
                        </a:rPr>
                        <a:t>t</a:t>
                      </a:r>
                      <a:r>
                        <a:rPr sz="1700" dirty="0">
                          <a:latin typeface="Arial"/>
                          <a:cs typeface="Arial"/>
                        </a:rPr>
                        <a:t>em</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gridSpan="3">
                  <a:txBody>
                    <a:bodyPr/>
                    <a:lstStyle/>
                    <a:p>
                      <a:endParaRPr sz="1700">
                        <a:latin typeface="Arial"/>
                        <a:cs typeface="Arial"/>
                      </a:endParaRPr>
                    </a:p>
                  </a:txBody>
                  <a:tcPr marL="0" marR="0" marT="0" marB="0">
                    <a:lnL w="9524">
                      <a:solidFill>
                        <a:srgbClr val="595959"/>
                      </a:solidFill>
                      <a:prstDash val="solid"/>
                    </a:lnL>
                    <a:solidFill>
                      <a:srgbClr val="CFE2F3"/>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651675">
                <a:tc>
                  <a:txBody>
                    <a:bodyPr/>
                    <a:lstStyle/>
                    <a:p>
                      <a:endParaRPr sz="1700">
                        <a:latin typeface="Arial"/>
                        <a:cs typeface="Arial"/>
                      </a:endParaRPr>
                    </a:p>
                  </a:txBody>
                  <a:tcPr marL="0" marR="0" marT="0" marB="0">
                    <a:solidFill>
                      <a:srgbClr val="B4A7D6"/>
                    </a:solidFill>
                  </a:tcPr>
                </a:tc>
                <a:tc gridSpan="2" vMerge="1">
                  <a:txBody>
                    <a:bodyPr/>
                    <a:lstStyle/>
                    <a:p>
                      <a:endParaRPr/>
                    </a:p>
                  </a:txBody>
                  <a:tcPr marL="0" marR="0" marT="0" marB="0">
                    <a:solidFill>
                      <a:srgbClr val="000000"/>
                    </a:solidFill>
                  </a:tcPr>
                </a:tc>
                <a:tc hMerge="1" vMerge="1">
                  <a:txBody>
                    <a:bodyPr/>
                    <a:lstStyle/>
                    <a:p>
                      <a:endParaRPr/>
                    </a:p>
                  </a:txBody>
                  <a:tcPr marL="0" marR="0" marT="0" marB="0"/>
                </a:tc>
                <a:tc>
                  <a:txBody>
                    <a:bodyPr/>
                    <a:lstStyle/>
                    <a:p>
                      <a:endParaRPr sz="1700">
                        <a:latin typeface="Arial"/>
                        <a:cs typeface="Arial"/>
                      </a:endParaRPr>
                    </a:p>
                  </a:txBody>
                  <a:tcPr marL="0" marR="0" marT="0" marB="0">
                    <a:lnR w="9524">
                      <a:solidFill>
                        <a:srgbClr val="595959"/>
                      </a:solidFill>
                      <a:prstDash val="solid"/>
                    </a:lnR>
                    <a:solidFill>
                      <a:srgbClr val="D9D2E9"/>
                    </a:solidFill>
                  </a:tcPr>
                </a:tc>
                <a:tc>
                  <a:txBody>
                    <a:bodyPr/>
                    <a:lstStyle/>
                    <a:p>
                      <a:pPr marL="309880">
                        <a:lnSpc>
                          <a:spcPct val="100000"/>
                        </a:lnSpc>
                      </a:pPr>
                      <a:r>
                        <a:rPr sz="1700" spc="-5" dirty="0">
                          <a:latin typeface="Arial"/>
                          <a:cs typeface="Arial"/>
                        </a:rPr>
                        <a:t>E</a:t>
                      </a:r>
                      <a:r>
                        <a:rPr sz="1700" dirty="0">
                          <a:latin typeface="Arial"/>
                          <a:cs typeface="Arial"/>
                        </a:rPr>
                        <a:t>leva</a:t>
                      </a:r>
                      <a:r>
                        <a:rPr sz="1700" spc="-5" dirty="0">
                          <a:latin typeface="Arial"/>
                          <a:cs typeface="Arial"/>
                        </a:rPr>
                        <a:t>t</a:t>
                      </a:r>
                      <a:r>
                        <a:rPr sz="1700" dirty="0">
                          <a:latin typeface="Arial"/>
                          <a:cs typeface="Arial"/>
                        </a:rPr>
                        <a:t>ors</a:t>
                      </a: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D9D2E9"/>
                    </a:solidFill>
                  </a:tcPr>
                </a:tc>
                <a:tc>
                  <a:txBody>
                    <a:bodyPr/>
                    <a:lstStyle/>
                    <a:p>
                      <a:pPr marL="314325">
                        <a:lnSpc>
                          <a:spcPct val="100000"/>
                        </a:lnSpc>
                      </a:pPr>
                      <a:r>
                        <a:rPr sz="1700" dirty="0">
                          <a:latin typeface="Arial"/>
                          <a:cs typeface="Arial"/>
                        </a:rPr>
                        <a:t>123</a:t>
                      </a:r>
                      <a:r>
                        <a:rPr sz="1700" spc="-5" dirty="0">
                          <a:latin typeface="Arial"/>
                          <a:cs typeface="Arial"/>
                        </a:rPr>
                        <a:t> </a:t>
                      </a:r>
                      <a:r>
                        <a:rPr sz="1700" dirty="0">
                          <a:latin typeface="Arial"/>
                          <a:cs typeface="Arial"/>
                        </a:rPr>
                        <a:t>Main</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a:txBody>
                    <a:bodyPr/>
                    <a:lstStyle/>
                    <a:p>
                      <a:endParaRPr sz="1700">
                        <a:latin typeface="Arial"/>
                        <a:cs typeface="Arial"/>
                      </a:endParaRPr>
                    </a:p>
                  </a:txBody>
                  <a:tcPr marL="0" marR="0" marT="0" marB="0">
                    <a:lnL w="9524">
                      <a:solidFill>
                        <a:srgbClr val="595959"/>
                      </a:solidFill>
                      <a:prstDash val="solid"/>
                    </a:lnL>
                    <a:lnR w="9524">
                      <a:solidFill>
                        <a:srgbClr val="595959"/>
                      </a:solidFill>
                      <a:prstDash val="solid"/>
                    </a:lnR>
                    <a:solidFill>
                      <a:srgbClr val="D9D2E9"/>
                    </a:solidFill>
                  </a:tcPr>
                </a:tc>
                <a:tc>
                  <a:txBody>
                    <a:bodyPr/>
                    <a:lstStyle/>
                    <a:p>
                      <a:pPr marL="130810">
                        <a:lnSpc>
                          <a:spcPct val="100000"/>
                        </a:lnSpc>
                      </a:pPr>
                      <a:r>
                        <a:rPr sz="1700" spc="-5" dirty="0">
                          <a:latin typeface="Arial"/>
                          <a:cs typeface="Arial"/>
                        </a:rPr>
                        <a:t>S</a:t>
                      </a:r>
                      <a:r>
                        <a:rPr sz="1700" dirty="0">
                          <a:latin typeface="Arial"/>
                          <a:cs typeface="Arial"/>
                        </a:rPr>
                        <a:t>port</a:t>
                      </a:r>
                      <a:r>
                        <a:rPr sz="1700" spc="-5" dirty="0">
                          <a:latin typeface="Arial"/>
                          <a:cs typeface="Arial"/>
                        </a:rPr>
                        <a:t> St</a:t>
                      </a:r>
                      <a:r>
                        <a:rPr sz="1700" dirty="0">
                          <a:latin typeface="Arial"/>
                          <a:cs typeface="Arial"/>
                        </a:rPr>
                        <a:t>adium</a:t>
                      </a:r>
                      <a:endParaRPr sz="1700">
                        <a:latin typeface="Arial"/>
                        <a:cs typeface="Arial"/>
                      </a:endParaRPr>
                    </a:p>
                  </a:txBody>
                  <a:tcPr marL="0" marR="0" marT="0" marB="0">
                    <a:lnL w="9524">
                      <a:solidFill>
                        <a:srgbClr val="595959"/>
                      </a:solidFill>
                      <a:prstDash val="solid"/>
                    </a:lnL>
                    <a:lnR w="9524">
                      <a:solidFill>
                        <a:srgbClr val="595959"/>
                      </a:solidFill>
                      <a:prstDash val="solid"/>
                    </a:lnR>
                    <a:lnT w="9524">
                      <a:solidFill>
                        <a:srgbClr val="595959"/>
                      </a:solidFill>
                      <a:prstDash val="solid"/>
                    </a:lnT>
                    <a:lnB w="9524">
                      <a:solidFill>
                        <a:srgbClr val="595959"/>
                      </a:solidFill>
                      <a:prstDash val="solid"/>
                    </a:lnB>
                    <a:solidFill>
                      <a:srgbClr val="FFFFFF"/>
                    </a:solidFill>
                  </a:tcPr>
                </a:tc>
                <a:tc gridSpan="5">
                  <a:txBody>
                    <a:bodyPr/>
                    <a:lstStyle/>
                    <a:p>
                      <a:endParaRPr sz="1700" dirty="0">
                        <a:latin typeface="Arial"/>
                        <a:cs typeface="Arial"/>
                      </a:endParaRPr>
                    </a:p>
                  </a:txBody>
                  <a:tcPr marL="0" marR="0" marT="0" marB="0">
                    <a:lnL w="9524">
                      <a:solidFill>
                        <a:srgbClr val="595959"/>
                      </a:solidFill>
                      <a:prstDash val="solid"/>
                    </a:lnL>
                    <a:solidFill>
                      <a:srgbClr val="D9D2E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18" name="object 39">
            <a:extLst>
              <a:ext uri="{FF2B5EF4-FFF2-40B4-BE49-F238E27FC236}">
                <a16:creationId xmlns:a16="http://schemas.microsoft.com/office/drawing/2014/main" id="{DC606DD3-1F85-4801-A161-7B846A816AB8}"/>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9" name="object 38">
            <a:extLst>
              <a:ext uri="{FF2B5EF4-FFF2-40B4-BE49-F238E27FC236}">
                <a16:creationId xmlns:a16="http://schemas.microsoft.com/office/drawing/2014/main" id="{338B4BA6-4061-4403-87FF-36641B1CBDBB}"/>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20" name="object 37">
            <a:extLst>
              <a:ext uri="{FF2B5EF4-FFF2-40B4-BE49-F238E27FC236}">
                <a16:creationId xmlns:a16="http://schemas.microsoft.com/office/drawing/2014/main" id="{93FCFB01-83D0-411B-BDA6-CB1622AB954C}"/>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21" name="object 36">
            <a:extLst>
              <a:ext uri="{FF2B5EF4-FFF2-40B4-BE49-F238E27FC236}">
                <a16:creationId xmlns:a16="http://schemas.microsoft.com/office/drawing/2014/main" id="{B0E34A98-E4AA-448F-BA72-7713E1574E07}"/>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22" name="object 35">
            <a:extLst>
              <a:ext uri="{FF2B5EF4-FFF2-40B4-BE49-F238E27FC236}">
                <a16:creationId xmlns:a16="http://schemas.microsoft.com/office/drawing/2014/main" id="{FBE828A5-70D8-4064-9C98-0C030B884264}"/>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23" name="object 34">
            <a:extLst>
              <a:ext uri="{FF2B5EF4-FFF2-40B4-BE49-F238E27FC236}">
                <a16:creationId xmlns:a16="http://schemas.microsoft.com/office/drawing/2014/main" id="{7C59BC2F-8B67-47A5-9180-2CF537C1984A}"/>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24" name="object 32">
            <a:extLst>
              <a:ext uri="{FF2B5EF4-FFF2-40B4-BE49-F238E27FC236}">
                <a16:creationId xmlns:a16="http://schemas.microsoft.com/office/drawing/2014/main" id="{0812232D-55FB-41F1-9EBF-47808444FB77}"/>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25" name="object 4">
            <a:extLst>
              <a:ext uri="{FF2B5EF4-FFF2-40B4-BE49-F238E27FC236}">
                <a16:creationId xmlns:a16="http://schemas.microsoft.com/office/drawing/2014/main" id="{5176E78E-630A-4FB9-9DA3-EB776C1E9B43}"/>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26" name="object 5">
            <a:extLst>
              <a:ext uri="{FF2B5EF4-FFF2-40B4-BE49-F238E27FC236}">
                <a16:creationId xmlns:a16="http://schemas.microsoft.com/office/drawing/2014/main" id="{F20C891F-C6BC-479C-98D2-9E601815C10A}"/>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27" name="object 6">
            <a:extLst>
              <a:ext uri="{FF2B5EF4-FFF2-40B4-BE49-F238E27FC236}">
                <a16:creationId xmlns:a16="http://schemas.microsoft.com/office/drawing/2014/main" id="{45191CD8-856F-40D2-B694-097507DF501D}"/>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28" name="object 7">
            <a:extLst>
              <a:ext uri="{FF2B5EF4-FFF2-40B4-BE49-F238E27FC236}">
                <a16:creationId xmlns:a16="http://schemas.microsoft.com/office/drawing/2014/main" id="{FB6E4D1F-3BFC-4653-9E73-B137D75BC5F8}"/>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29" name="object 8">
            <a:extLst>
              <a:ext uri="{FF2B5EF4-FFF2-40B4-BE49-F238E27FC236}">
                <a16:creationId xmlns:a16="http://schemas.microsoft.com/office/drawing/2014/main" id="{AB3363B0-1837-4B60-944A-DDCAA8AB1729}"/>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30" name="object 9">
            <a:extLst>
              <a:ext uri="{FF2B5EF4-FFF2-40B4-BE49-F238E27FC236}">
                <a16:creationId xmlns:a16="http://schemas.microsoft.com/office/drawing/2014/main" id="{BD47302B-0D4F-4EBD-8EBE-AFAD28DA787B}"/>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31" name="object 10">
            <a:extLst>
              <a:ext uri="{FF2B5EF4-FFF2-40B4-BE49-F238E27FC236}">
                <a16:creationId xmlns:a16="http://schemas.microsoft.com/office/drawing/2014/main" id="{930333E6-8AAA-4A6F-8865-8D29AC5B0D20}"/>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32" name="object 11">
            <a:extLst>
              <a:ext uri="{FF2B5EF4-FFF2-40B4-BE49-F238E27FC236}">
                <a16:creationId xmlns:a16="http://schemas.microsoft.com/office/drawing/2014/main" id="{0C679F52-36A2-4528-8747-EA26D46F2A49}"/>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33" name="object 12">
            <a:extLst>
              <a:ext uri="{FF2B5EF4-FFF2-40B4-BE49-F238E27FC236}">
                <a16:creationId xmlns:a16="http://schemas.microsoft.com/office/drawing/2014/main" id="{5DDAE45F-4E21-4D14-859B-2BFCB199557D}"/>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34" name="object 13">
            <a:extLst>
              <a:ext uri="{FF2B5EF4-FFF2-40B4-BE49-F238E27FC236}">
                <a16:creationId xmlns:a16="http://schemas.microsoft.com/office/drawing/2014/main" id="{1389132E-1589-4A6E-827A-F899694A200C}"/>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35" name="object 14">
            <a:extLst>
              <a:ext uri="{FF2B5EF4-FFF2-40B4-BE49-F238E27FC236}">
                <a16:creationId xmlns:a16="http://schemas.microsoft.com/office/drawing/2014/main" id="{FDDA620E-2A48-4882-B33B-B30DB7E719F9}"/>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36" name="object 15">
            <a:extLst>
              <a:ext uri="{FF2B5EF4-FFF2-40B4-BE49-F238E27FC236}">
                <a16:creationId xmlns:a16="http://schemas.microsoft.com/office/drawing/2014/main" id="{E281F41C-05FA-4C7D-82BC-9ADFFC92A2BD}"/>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37" name="object 16">
            <a:extLst>
              <a:ext uri="{FF2B5EF4-FFF2-40B4-BE49-F238E27FC236}">
                <a16:creationId xmlns:a16="http://schemas.microsoft.com/office/drawing/2014/main" id="{518B5237-3FEB-405B-84C1-5CC9717A9E79}"/>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38" name="object 17">
            <a:extLst>
              <a:ext uri="{FF2B5EF4-FFF2-40B4-BE49-F238E27FC236}">
                <a16:creationId xmlns:a16="http://schemas.microsoft.com/office/drawing/2014/main" id="{C6997742-2DBE-4FDA-A294-9D70E781719C}"/>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39" name="object 18">
            <a:extLst>
              <a:ext uri="{FF2B5EF4-FFF2-40B4-BE49-F238E27FC236}">
                <a16:creationId xmlns:a16="http://schemas.microsoft.com/office/drawing/2014/main" id="{A6540A2D-C679-42E4-BFC3-BEE862A5CF1E}"/>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40" name="object 19">
            <a:extLst>
              <a:ext uri="{FF2B5EF4-FFF2-40B4-BE49-F238E27FC236}">
                <a16:creationId xmlns:a16="http://schemas.microsoft.com/office/drawing/2014/main" id="{D9DC44DC-D363-4311-A95E-992BE81E829A}"/>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41" name="object 28">
            <a:extLst>
              <a:ext uri="{FF2B5EF4-FFF2-40B4-BE49-F238E27FC236}">
                <a16:creationId xmlns:a16="http://schemas.microsoft.com/office/drawing/2014/main" id="{6D36BFE5-F94C-43E8-AB65-78FE094AB7FB}"/>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42" name="object 29">
            <a:extLst>
              <a:ext uri="{FF2B5EF4-FFF2-40B4-BE49-F238E27FC236}">
                <a16:creationId xmlns:a16="http://schemas.microsoft.com/office/drawing/2014/main" id="{491350C3-B2E3-4E6F-B4DD-D0B39A9E2244}"/>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43" name="object 30">
            <a:extLst>
              <a:ext uri="{FF2B5EF4-FFF2-40B4-BE49-F238E27FC236}">
                <a16:creationId xmlns:a16="http://schemas.microsoft.com/office/drawing/2014/main" id="{A5B06179-3483-43D1-8687-4F7355D2BC35}"/>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4" name="object 31">
            <a:extLst>
              <a:ext uri="{FF2B5EF4-FFF2-40B4-BE49-F238E27FC236}">
                <a16:creationId xmlns:a16="http://schemas.microsoft.com/office/drawing/2014/main" id="{7A4DBEC0-F5FD-4C5B-8974-65E6B219846F}"/>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45" name="object 33">
            <a:extLst>
              <a:ext uri="{FF2B5EF4-FFF2-40B4-BE49-F238E27FC236}">
                <a16:creationId xmlns:a16="http://schemas.microsoft.com/office/drawing/2014/main" id="{CC5DA4F4-C764-4175-A5F1-87AAE663F2AF}"/>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46" name="object 45">
            <a:extLst>
              <a:ext uri="{FF2B5EF4-FFF2-40B4-BE49-F238E27FC236}">
                <a16:creationId xmlns:a16="http://schemas.microsoft.com/office/drawing/2014/main" id="{EDAE063A-52AD-433F-BB9C-423ECE9BE081}"/>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47" name="object 47">
            <a:extLst>
              <a:ext uri="{FF2B5EF4-FFF2-40B4-BE49-F238E27FC236}">
                <a16:creationId xmlns:a16="http://schemas.microsoft.com/office/drawing/2014/main" id="{A21F97AD-42DA-4494-8CB4-28CE896C6FEB}"/>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48" name="object 48">
            <a:extLst>
              <a:ext uri="{FF2B5EF4-FFF2-40B4-BE49-F238E27FC236}">
                <a16:creationId xmlns:a16="http://schemas.microsoft.com/office/drawing/2014/main" id="{4A71BF8B-6B61-4F3F-94CE-F933C1E2D708}"/>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49" name="object 55">
            <a:extLst>
              <a:ext uri="{FF2B5EF4-FFF2-40B4-BE49-F238E27FC236}">
                <a16:creationId xmlns:a16="http://schemas.microsoft.com/office/drawing/2014/main" id="{04428030-D041-42F7-B269-4FCAA7606F86}"/>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50" name="TextBox 49">
            <a:extLst>
              <a:ext uri="{FF2B5EF4-FFF2-40B4-BE49-F238E27FC236}">
                <a16:creationId xmlns:a16="http://schemas.microsoft.com/office/drawing/2014/main" id="{A48A9DE9-8AC3-4550-83F5-2D0052E8F1CA}"/>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51" name="object 45">
            <a:extLst>
              <a:ext uri="{FF2B5EF4-FFF2-40B4-BE49-F238E27FC236}">
                <a16:creationId xmlns:a16="http://schemas.microsoft.com/office/drawing/2014/main" id="{564B08FE-31EA-4152-9983-B94140409F2A}"/>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756103" y="1110600"/>
            <a:ext cx="1397000" cy="287323"/>
          </a:xfrm>
          <a:prstGeom prst="rect">
            <a:avLst/>
          </a:prstGeom>
        </p:spPr>
        <p:txBody>
          <a:bodyPr vert="horz" wrap="square" lIns="0" tIns="0" rIns="0" bIns="0" rtlCol="0">
            <a:spAutoFit/>
          </a:bodyPr>
          <a:lstStyle/>
          <a:p>
            <a:pPr marL="86357" defTabSz="1219170"/>
            <a:r>
              <a:rPr sz="1867" spc="133" dirty="0">
                <a:solidFill>
                  <a:srgbClr val="FFFFFF"/>
                </a:solidFill>
                <a:latin typeface="Lucida Sans"/>
                <a:cs typeface="Lucida Sans"/>
              </a:rPr>
              <a:t>P</a:t>
            </a:r>
            <a:r>
              <a:rPr sz="1867" spc="-100" dirty="0">
                <a:solidFill>
                  <a:srgbClr val="FFFFFF"/>
                </a:solidFill>
                <a:latin typeface="Lucida Sans"/>
                <a:cs typeface="Lucida Sans"/>
              </a:rPr>
              <a:t>urpo</a:t>
            </a:r>
            <a:r>
              <a:rPr sz="1867" spc="-93" dirty="0">
                <a:solidFill>
                  <a:srgbClr val="FFFFFF"/>
                </a:solidFill>
                <a:latin typeface="Lucida Sans"/>
                <a:cs typeface="Lucida Sans"/>
              </a:rPr>
              <a:t>s</a:t>
            </a:r>
            <a:r>
              <a:rPr sz="1867" spc="-53" dirty="0">
                <a:solidFill>
                  <a:srgbClr val="FFFFFF"/>
                </a:solidFill>
                <a:latin typeface="Lucida Sans"/>
                <a:cs typeface="Lucida Sans"/>
              </a:rPr>
              <a:t>e</a:t>
            </a:r>
            <a:endParaRPr sz="1867">
              <a:solidFill>
                <a:prstClr val="black"/>
              </a:solidFill>
              <a:latin typeface="Lucida Sans"/>
              <a:cs typeface="Lucida Sans"/>
            </a:endParaRPr>
          </a:p>
        </p:txBody>
      </p:sp>
      <p:sp>
        <p:nvSpPr>
          <p:cNvPr id="6" name="object 6"/>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751100" y="1738701"/>
            <a:ext cx="1397000" cy="287323"/>
          </a:xfrm>
          <a:prstGeom prst="rect">
            <a:avLst/>
          </a:prstGeom>
        </p:spPr>
        <p:txBody>
          <a:bodyPr vert="horz" wrap="square" lIns="0" tIns="0" rIns="0" bIns="0" rtlCol="0">
            <a:spAutoFit/>
          </a:bodyPr>
          <a:lstStyle/>
          <a:p>
            <a:pPr marL="16086" defTabSz="1219170"/>
            <a:r>
              <a:rPr sz="1867" spc="-187" dirty="0">
                <a:solidFill>
                  <a:srgbClr val="FFFFFF"/>
                </a:solidFill>
                <a:latin typeface="Lucida Sans"/>
                <a:cs typeface="Lucida Sans"/>
              </a:rPr>
              <a:t>O</a:t>
            </a:r>
            <a:r>
              <a:rPr sz="1867" spc="-107" dirty="0">
                <a:solidFill>
                  <a:srgbClr val="FFFFFF"/>
                </a:solidFill>
                <a:latin typeface="Lucida Sans"/>
                <a:cs typeface="Lucida Sans"/>
              </a:rPr>
              <a:t>pe</a:t>
            </a:r>
            <a:r>
              <a:rPr sz="1867" spc="-180" dirty="0">
                <a:solidFill>
                  <a:srgbClr val="FFFFFF"/>
                </a:solidFill>
                <a:latin typeface="Lucida Sans"/>
                <a:cs typeface="Lucida Sans"/>
              </a:rPr>
              <a:t>r</a:t>
            </a:r>
            <a:r>
              <a:rPr sz="1867" spc="-33" dirty="0">
                <a:solidFill>
                  <a:srgbClr val="FFFFFF"/>
                </a:solidFill>
                <a:latin typeface="Lucida Sans"/>
                <a:cs typeface="Lucida Sans"/>
              </a:rPr>
              <a:t>a</a:t>
            </a:r>
            <a:r>
              <a:rPr sz="1867" spc="-100" dirty="0">
                <a:solidFill>
                  <a:srgbClr val="FFFFFF"/>
                </a:solidFill>
                <a:latin typeface="Lucida Sans"/>
                <a:cs typeface="Lucida Sans"/>
              </a:rPr>
              <a:t>t</a:t>
            </a:r>
            <a:r>
              <a:rPr sz="1867" spc="-93" dirty="0">
                <a:solidFill>
                  <a:srgbClr val="FFFFFF"/>
                </a:solidFill>
                <a:latin typeface="Lucida Sans"/>
                <a:cs typeface="Lucida Sans"/>
              </a:rPr>
              <a:t>i</a:t>
            </a:r>
            <a:r>
              <a:rPr sz="1867" spc="-120" dirty="0">
                <a:solidFill>
                  <a:srgbClr val="FFFFFF"/>
                </a:solidFill>
                <a:latin typeface="Lucida Sans"/>
                <a:cs typeface="Lucida Sans"/>
              </a:rPr>
              <a:t>on</a:t>
            </a:r>
            <a:endParaRPr sz="1867">
              <a:solidFill>
                <a:prstClr val="black"/>
              </a:solidFill>
              <a:latin typeface="Lucida Sans"/>
              <a:cs typeface="Lucida Sans"/>
            </a:endParaRPr>
          </a:p>
        </p:txBody>
      </p:sp>
      <p:sp>
        <p:nvSpPr>
          <p:cNvPr id="8" name="object 8"/>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9CB9C"/>
          </a:solidFill>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751100" y="2425151"/>
            <a:ext cx="1397000" cy="287323"/>
          </a:xfrm>
          <a:prstGeom prst="rect">
            <a:avLst/>
          </a:prstGeom>
        </p:spPr>
        <p:txBody>
          <a:bodyPr vert="horz" wrap="square" lIns="0" tIns="0" rIns="0" bIns="0" rtlCol="0">
            <a:spAutoFit/>
          </a:bodyPr>
          <a:lstStyle/>
          <a:p>
            <a:pPr marL="326805" defTabSz="1219170"/>
            <a:r>
              <a:rPr sz="1867" spc="-107" dirty="0">
                <a:solidFill>
                  <a:srgbClr val="FFFFFF"/>
                </a:solidFill>
                <a:latin typeface="Lucida Sans"/>
                <a:cs typeface="Lucida Sans"/>
              </a:rPr>
              <a:t>Deli</a:t>
            </a:r>
            <a:r>
              <a:rPr sz="1867" spc="-120" dirty="0">
                <a:solidFill>
                  <a:srgbClr val="FFFFFF"/>
                </a:solidFill>
                <a:latin typeface="Lucida Sans"/>
                <a:cs typeface="Lucida Sans"/>
              </a:rPr>
              <a:t>v</a:t>
            </a:r>
            <a:r>
              <a:rPr sz="1867" spc="-127" dirty="0">
                <a:solidFill>
                  <a:srgbClr val="FFFFFF"/>
                </a:solidFill>
                <a:latin typeface="Lucida Sans"/>
                <a:cs typeface="Lucida Sans"/>
              </a:rPr>
              <a:t>e</a:t>
            </a:r>
            <a:r>
              <a:rPr sz="1867" spc="-73" dirty="0">
                <a:solidFill>
                  <a:srgbClr val="FFFFFF"/>
                </a:solidFill>
                <a:latin typeface="Lucida Sans"/>
                <a:cs typeface="Lucida Sans"/>
              </a:rPr>
              <a:t>r</a:t>
            </a:r>
            <a:r>
              <a:rPr sz="1867" spc="-100" dirty="0">
                <a:solidFill>
                  <a:srgbClr val="FFFFFF"/>
                </a:solidFill>
                <a:latin typeface="Lucida Sans"/>
                <a:cs typeface="Lucida Sans"/>
              </a:rPr>
              <a:t>y</a:t>
            </a:r>
            <a:endParaRPr sz="1867">
              <a:solidFill>
                <a:prstClr val="black"/>
              </a:solidFill>
              <a:latin typeface="Lucida Sans"/>
              <a:cs typeface="Lucida Sans"/>
            </a:endParaRPr>
          </a:p>
        </p:txBody>
      </p:sp>
      <p:sp>
        <p:nvSpPr>
          <p:cNvPr id="10" name="object 10"/>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FD966"/>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751100" y="3076834"/>
            <a:ext cx="1397000" cy="287323"/>
          </a:xfrm>
          <a:prstGeom prst="rect">
            <a:avLst/>
          </a:prstGeom>
        </p:spPr>
        <p:txBody>
          <a:bodyPr vert="horz" wrap="square" lIns="0" tIns="0" rIns="0" bIns="0" rtlCol="0">
            <a:spAutoFit/>
          </a:bodyPr>
          <a:lstStyle/>
          <a:p>
            <a:pPr marL="469888" defTabSz="1219170"/>
            <a:r>
              <a:rPr sz="1867" spc="-87" dirty="0">
                <a:solidFill>
                  <a:srgbClr val="FFFFFF"/>
                </a:solidFill>
                <a:latin typeface="Lucida Sans"/>
                <a:cs typeface="Lucida Sans"/>
              </a:rPr>
              <a:t>Apps</a:t>
            </a:r>
            <a:endParaRPr sz="1867">
              <a:solidFill>
                <a:prstClr val="black"/>
              </a:solidFill>
              <a:latin typeface="Lucida Sans"/>
              <a:cs typeface="Lucida Sans"/>
            </a:endParaRPr>
          </a:p>
        </p:txBody>
      </p:sp>
      <p:sp>
        <p:nvSpPr>
          <p:cNvPr id="12" name="object 12"/>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2C4C9"/>
          </a:solid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751100" y="3728616"/>
            <a:ext cx="1397000" cy="287323"/>
          </a:xfrm>
          <a:prstGeom prst="rect">
            <a:avLst/>
          </a:prstGeom>
        </p:spPr>
        <p:txBody>
          <a:bodyPr vert="horz" wrap="square" lIns="0" tIns="0" rIns="0" bIns="0" rtlCol="0">
            <a:spAutoFit/>
          </a:bodyPr>
          <a:lstStyle/>
          <a:p>
            <a:pPr marL="230288" defTabSz="1219170"/>
            <a:r>
              <a:rPr sz="1867" spc="-87" dirty="0">
                <a:solidFill>
                  <a:srgbClr val="FFFFFF"/>
                </a:solidFill>
                <a:latin typeface="Lucida Sans"/>
                <a:cs typeface="Lucida Sans"/>
              </a:rPr>
              <a:t>E</a:t>
            </a:r>
            <a:r>
              <a:rPr sz="1867" spc="-113" dirty="0">
                <a:solidFill>
                  <a:srgbClr val="FFFFFF"/>
                </a:solidFill>
                <a:latin typeface="Lucida Sans"/>
                <a:cs typeface="Lucida Sans"/>
              </a:rPr>
              <a:t>x</a:t>
            </a:r>
            <a:r>
              <a:rPr sz="1867" spc="-60" dirty="0">
                <a:solidFill>
                  <a:srgbClr val="FFFFFF"/>
                </a:solidFill>
                <a:latin typeface="Lucida Sans"/>
                <a:cs typeface="Lucida Sans"/>
              </a:rPr>
              <a:t>c</a:t>
            </a:r>
            <a:r>
              <a:rPr sz="1867" spc="-80" dirty="0">
                <a:solidFill>
                  <a:srgbClr val="FFFFFF"/>
                </a:solidFill>
                <a:latin typeface="Lucida Sans"/>
                <a:cs typeface="Lucida Sans"/>
              </a:rPr>
              <a:t>h</a:t>
            </a:r>
            <a:r>
              <a:rPr sz="1867" spc="-33" dirty="0">
                <a:solidFill>
                  <a:srgbClr val="FFFFFF"/>
                </a:solidFill>
                <a:latin typeface="Lucida Sans"/>
                <a:cs typeface="Lucida Sans"/>
              </a:rPr>
              <a:t>a</a:t>
            </a:r>
            <a:r>
              <a:rPr sz="1867" spc="-147" dirty="0">
                <a:solidFill>
                  <a:srgbClr val="FFFFFF"/>
                </a:solidFill>
                <a:latin typeface="Lucida Sans"/>
                <a:cs typeface="Lucida Sans"/>
              </a:rPr>
              <a:t>n</a:t>
            </a:r>
            <a:r>
              <a:rPr sz="1867" spc="-93" dirty="0">
                <a:solidFill>
                  <a:srgbClr val="FFFFFF"/>
                </a:solidFill>
                <a:latin typeface="Lucida Sans"/>
                <a:cs typeface="Lucida Sans"/>
              </a:rPr>
              <a:t>ge</a:t>
            </a:r>
            <a:endParaRPr sz="1867">
              <a:solidFill>
                <a:prstClr val="black"/>
              </a:solidFill>
              <a:latin typeface="Lucida Sans"/>
              <a:cs typeface="Lucida Sans"/>
            </a:endParaRPr>
          </a:p>
        </p:txBody>
      </p:sp>
      <p:sp>
        <p:nvSpPr>
          <p:cNvPr id="14" name="object 14"/>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4C2F4"/>
          </a:solidFill>
        </p:spPr>
        <p:txBody>
          <a:bodyPr wrap="square" lIns="0" tIns="0" rIns="0" bIns="0" rtlCol="0"/>
          <a:lstStyle/>
          <a:p>
            <a:pPr defTabSz="1219170"/>
            <a:endParaRPr sz="2400">
              <a:solidFill>
                <a:prstClr val="black"/>
              </a:solidFill>
              <a:latin typeface="Calibri"/>
            </a:endParaRPr>
          </a:p>
        </p:txBody>
      </p:sp>
      <p:sp>
        <p:nvSpPr>
          <p:cNvPr id="15" name="object 15"/>
          <p:cNvSpPr txBox="1"/>
          <p:nvPr/>
        </p:nvSpPr>
        <p:spPr>
          <a:xfrm>
            <a:off x="751100" y="4380368"/>
            <a:ext cx="1397000" cy="287323"/>
          </a:xfrm>
          <a:prstGeom prst="rect">
            <a:avLst/>
          </a:prstGeom>
        </p:spPr>
        <p:txBody>
          <a:bodyPr vert="horz" wrap="square" lIns="0" tIns="0" rIns="0" bIns="0" rtlCol="0">
            <a:spAutoFit/>
          </a:bodyPr>
          <a:lstStyle/>
          <a:p>
            <a:pPr marL="496134" defTabSz="1219170"/>
            <a:r>
              <a:rPr sz="1867" spc="-93" dirty="0">
                <a:solidFill>
                  <a:srgbClr val="FFFFFF"/>
                </a:solidFill>
                <a:latin typeface="Lucida Sans"/>
                <a:cs typeface="Lucida Sans"/>
              </a:rPr>
              <a:t>Data</a:t>
            </a:r>
            <a:endParaRPr sz="1867">
              <a:solidFill>
                <a:prstClr val="black"/>
              </a:solidFill>
              <a:latin typeface="Lucida Sans"/>
              <a:cs typeface="Lucida Sans"/>
            </a:endParaRPr>
          </a:p>
        </p:txBody>
      </p:sp>
      <p:sp>
        <p:nvSpPr>
          <p:cNvPr id="16" name="object 16"/>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7" name="object 17"/>
          <p:cNvSpPr txBox="1"/>
          <p:nvPr/>
        </p:nvSpPr>
        <p:spPr>
          <a:xfrm>
            <a:off x="751100" y="5032201"/>
            <a:ext cx="1397000" cy="287323"/>
          </a:xfrm>
          <a:prstGeom prst="rect">
            <a:avLst/>
          </a:prstGeom>
        </p:spPr>
        <p:txBody>
          <a:bodyPr vert="horz" wrap="square" lIns="0" tIns="0" rIns="0" bIns="0" rtlCol="0">
            <a:spAutoFit/>
          </a:bodyPr>
          <a:lstStyle/>
          <a:p>
            <a:pPr marL="76198" defTabSz="1219170"/>
            <a:r>
              <a:rPr sz="1867" dirty="0">
                <a:solidFill>
                  <a:srgbClr val="FFFFFF"/>
                </a:solidFill>
                <a:latin typeface="Lucida Sans"/>
                <a:cs typeface="Lucida Sans"/>
              </a:rPr>
              <a:t>Sy</a:t>
            </a:r>
            <a:r>
              <a:rPr sz="1867" spc="-7" dirty="0">
                <a:solidFill>
                  <a:srgbClr val="FFFFFF"/>
                </a:solidFill>
                <a:latin typeface="Lucida Sans"/>
                <a:cs typeface="Lucida Sans"/>
              </a:rPr>
              <a:t>s</a:t>
            </a:r>
            <a:r>
              <a:rPr sz="1867" spc="-100" dirty="0">
                <a:solidFill>
                  <a:srgbClr val="FFFFFF"/>
                </a:solidFill>
                <a:latin typeface="Lucida Sans"/>
                <a:cs typeface="Lucida Sans"/>
              </a:rPr>
              <a:t>t</a:t>
            </a:r>
            <a:r>
              <a:rPr sz="1867" spc="-60" dirty="0">
                <a:solidFill>
                  <a:srgbClr val="FFFFFF"/>
                </a:solidFill>
                <a:latin typeface="Lucida Sans"/>
                <a:cs typeface="Lucida Sans"/>
              </a:rPr>
              <a:t>ems</a:t>
            </a:r>
            <a:endParaRPr sz="1867">
              <a:solidFill>
                <a:prstClr val="black"/>
              </a:solidFill>
              <a:latin typeface="Lucida Sans"/>
              <a:cs typeface="Lucida Sans"/>
            </a:endParaRPr>
          </a:p>
        </p:txBody>
      </p:sp>
      <p:sp>
        <p:nvSpPr>
          <p:cNvPr id="18" name="object 18"/>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9" name="object 19"/>
          <p:cNvSpPr txBox="1"/>
          <p:nvPr/>
        </p:nvSpPr>
        <p:spPr>
          <a:xfrm>
            <a:off x="756103" y="5684801"/>
            <a:ext cx="1397000" cy="287323"/>
          </a:xfrm>
          <a:prstGeom prst="rect">
            <a:avLst/>
          </a:prstGeom>
        </p:spPr>
        <p:txBody>
          <a:bodyPr vert="horz" wrap="square" lIns="0" tIns="0" rIns="0" bIns="0" rtlCol="0">
            <a:spAutoFit/>
          </a:bodyPr>
          <a:lstStyle/>
          <a:p>
            <a:pPr marL="83818" defTabSz="1219170"/>
            <a:r>
              <a:rPr sz="1867" spc="133" dirty="0">
                <a:solidFill>
                  <a:srgbClr val="FFFFFF"/>
                </a:solidFill>
                <a:latin typeface="Lucida Sans"/>
                <a:cs typeface="Lucida Sans"/>
              </a:rPr>
              <a:t>P</a:t>
            </a:r>
            <a:r>
              <a:rPr sz="1867" spc="-147" dirty="0">
                <a:solidFill>
                  <a:srgbClr val="FFFFFF"/>
                </a:solidFill>
                <a:latin typeface="Lucida Sans"/>
                <a:cs typeface="Lucida Sans"/>
              </a:rPr>
              <a:t>h</a:t>
            </a:r>
            <a:r>
              <a:rPr sz="1867" spc="-53" dirty="0">
                <a:solidFill>
                  <a:srgbClr val="FFFFFF"/>
                </a:solidFill>
                <a:latin typeface="Lucida Sans"/>
                <a:cs typeface="Lucida Sans"/>
              </a:rPr>
              <a:t>y</a:t>
            </a:r>
            <a:r>
              <a:rPr sz="1867" spc="-60" dirty="0">
                <a:solidFill>
                  <a:srgbClr val="FFFFFF"/>
                </a:solidFill>
                <a:latin typeface="Lucida Sans"/>
                <a:cs typeface="Lucida Sans"/>
              </a:rPr>
              <a:t>s</a:t>
            </a:r>
            <a:r>
              <a:rPr sz="1867" spc="-93" dirty="0">
                <a:solidFill>
                  <a:srgbClr val="FFFFFF"/>
                </a:solidFill>
                <a:latin typeface="Lucida Sans"/>
                <a:cs typeface="Lucida Sans"/>
              </a:rPr>
              <a:t>i</a:t>
            </a:r>
            <a:r>
              <a:rPr sz="1867" dirty="0">
                <a:solidFill>
                  <a:srgbClr val="FFFFFF"/>
                </a:solidFill>
                <a:latin typeface="Lucida Sans"/>
                <a:cs typeface="Lucida Sans"/>
              </a:rPr>
              <a:t>c</a:t>
            </a:r>
            <a:r>
              <a:rPr sz="1867" spc="-7" dirty="0">
                <a:solidFill>
                  <a:srgbClr val="FFFFFF"/>
                </a:solidFill>
                <a:latin typeface="Lucida Sans"/>
                <a:cs typeface="Lucida Sans"/>
              </a:rPr>
              <a:t>a</a:t>
            </a:r>
            <a:r>
              <a:rPr sz="1867" spc="-87" dirty="0">
                <a:solidFill>
                  <a:srgbClr val="FFFFFF"/>
                </a:solidFill>
                <a:latin typeface="Lucida Sans"/>
                <a:cs typeface="Lucida Sans"/>
              </a:rPr>
              <a:t>l</a:t>
            </a:r>
            <a:endParaRPr sz="1867">
              <a:solidFill>
                <a:prstClr val="black"/>
              </a:solidFill>
              <a:latin typeface="Lucida Sans"/>
              <a:cs typeface="Lucida Sans"/>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29" name="object 29"/>
          <p:cNvSpPr txBox="1"/>
          <p:nvPr/>
        </p:nvSpPr>
        <p:spPr>
          <a:xfrm>
            <a:off x="489372" y="3330946"/>
            <a:ext cx="574644" cy="796713"/>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a:solidFill>
                <a:prstClr val="black"/>
              </a:solidFill>
              <a:latin typeface="Lucida Sans"/>
              <a:cs typeface="Lucida Sans"/>
            </a:endParaRPr>
          </a:p>
        </p:txBody>
      </p:sp>
      <p:sp>
        <p:nvSpPr>
          <p:cNvPr id="30" name="object 30"/>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1" name="object 31"/>
          <p:cNvSpPr txBox="1"/>
          <p:nvPr/>
        </p:nvSpPr>
        <p:spPr>
          <a:xfrm>
            <a:off x="1182081" y="1640449"/>
            <a:ext cx="9745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33" dirty="0">
                <a:solidFill>
                  <a:srgbClr val="FFFFFF"/>
                </a:solidFill>
                <a:latin typeface="Calibri"/>
                <a:cs typeface="Calibri"/>
              </a:rPr>
              <a:t>y</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d</a:t>
            </a:r>
            <a:r>
              <a:rPr sz="800" spc="-33" dirty="0">
                <a:solidFill>
                  <a:srgbClr val="FFFFFF"/>
                </a:solidFill>
                <a:latin typeface="Calibri"/>
                <a:cs typeface="Calibri"/>
              </a:rPr>
              <a:t>o</a:t>
            </a:r>
            <a:r>
              <a:rPr sz="800" spc="-47" dirty="0">
                <a:solidFill>
                  <a:srgbClr val="FFFFFF"/>
                </a:solidFill>
                <a:latin typeface="Calibri"/>
                <a:cs typeface="Calibri"/>
              </a:rPr>
              <a:t>n</a:t>
            </a:r>
            <a:r>
              <a:rPr sz="800" spc="-33" dirty="0">
                <a:solidFill>
                  <a:srgbClr val="FFFFFF"/>
                </a:solidFill>
                <a:latin typeface="Calibri"/>
                <a:cs typeface="Calibri"/>
              </a:rPr>
              <a:t>e?</a:t>
            </a:r>
            <a:endParaRPr sz="800">
              <a:solidFill>
                <a:prstClr val="black"/>
              </a:solidFill>
              <a:latin typeface="Calibri"/>
              <a:cs typeface="Calibri"/>
            </a:endParaRPr>
          </a:p>
        </p:txBody>
      </p:sp>
      <p:sp>
        <p:nvSpPr>
          <p:cNvPr id="32" name="object 32"/>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3" name="object 33"/>
          <p:cNvSpPr txBox="1"/>
          <p:nvPr/>
        </p:nvSpPr>
        <p:spPr>
          <a:xfrm>
            <a:off x="1180152" y="2303349"/>
            <a:ext cx="971973"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33" dirty="0">
                <a:solidFill>
                  <a:srgbClr val="FFFFFF"/>
                </a:solidFill>
                <a:latin typeface="Calibri"/>
                <a:cs typeface="Calibri"/>
              </a:rPr>
              <a:t>ope</a:t>
            </a:r>
            <a:r>
              <a:rPr sz="800" spc="-47" dirty="0">
                <a:solidFill>
                  <a:srgbClr val="FFFFFF"/>
                </a:solidFill>
                <a:latin typeface="Calibri"/>
                <a:cs typeface="Calibri"/>
              </a:rPr>
              <a:t>r</a:t>
            </a:r>
            <a:r>
              <a:rPr sz="800" spc="-27" dirty="0">
                <a:solidFill>
                  <a:srgbClr val="FFFFFF"/>
                </a:solidFill>
                <a:latin typeface="Calibri"/>
                <a:cs typeface="Calibri"/>
              </a:rPr>
              <a:t>ated</a:t>
            </a:r>
            <a:r>
              <a:rPr sz="800" dirty="0">
                <a:solidFill>
                  <a:srgbClr val="FFFFFF"/>
                </a:solidFill>
                <a:latin typeface="Calibri"/>
                <a:cs typeface="Calibri"/>
              </a:rPr>
              <a:t> </a:t>
            </a:r>
            <a:r>
              <a:rPr sz="800" spc="-13" dirty="0">
                <a:solidFill>
                  <a:srgbClr val="FFFFFF"/>
                </a:solidFill>
                <a:latin typeface="Calibri"/>
                <a:cs typeface="Calibri"/>
              </a:rPr>
              <a:t>daily</a:t>
            </a:r>
            <a:endParaRPr sz="800">
              <a:solidFill>
                <a:prstClr val="black"/>
              </a:solidFill>
              <a:latin typeface="Calibri"/>
              <a:cs typeface="Calibri"/>
            </a:endParaRPr>
          </a:p>
        </p:txBody>
      </p:sp>
      <p:sp>
        <p:nvSpPr>
          <p:cNvPr id="34" name="object 34"/>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5" name="object 35"/>
          <p:cNvSpPr txBox="1"/>
          <p:nvPr/>
        </p:nvSpPr>
        <p:spPr>
          <a:xfrm>
            <a:off x="1005032" y="2955001"/>
            <a:ext cx="1146387"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33" dirty="0">
                <a:solidFill>
                  <a:srgbClr val="FFFFFF"/>
                </a:solidFill>
                <a:latin typeface="Calibri"/>
                <a:cs typeface="Calibri"/>
              </a:rPr>
              <a:t>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7" dirty="0">
                <a:solidFill>
                  <a:srgbClr val="FFFFFF"/>
                </a:solidFill>
                <a:latin typeface="Calibri"/>
                <a:cs typeface="Calibri"/>
              </a:rPr>
              <a:t>ts</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deli</a:t>
            </a:r>
            <a:r>
              <a:rPr sz="800" spc="-27" dirty="0">
                <a:solidFill>
                  <a:srgbClr val="FFFFFF"/>
                </a:solidFill>
                <a:latin typeface="Calibri"/>
                <a:cs typeface="Calibri"/>
              </a:rPr>
              <a:t>v</a:t>
            </a:r>
            <a:r>
              <a:rPr sz="800" spc="-40" dirty="0">
                <a:solidFill>
                  <a:srgbClr val="FFFFFF"/>
                </a:solidFill>
                <a:latin typeface="Calibri"/>
                <a:cs typeface="Calibri"/>
              </a:rPr>
              <a:t>er</a:t>
            </a:r>
            <a:r>
              <a:rPr sz="800" spc="-27" dirty="0">
                <a:solidFill>
                  <a:srgbClr val="FFFFFF"/>
                </a:solidFill>
                <a:latin typeface="Calibri"/>
                <a:cs typeface="Calibri"/>
              </a:rPr>
              <a:t>ed</a:t>
            </a:r>
            <a:endParaRPr sz="800">
              <a:solidFill>
                <a:prstClr val="black"/>
              </a:solidFill>
              <a:latin typeface="Calibri"/>
              <a:cs typeface="Calibri"/>
            </a:endParaRPr>
          </a:p>
        </p:txBody>
      </p:sp>
      <p:sp>
        <p:nvSpPr>
          <p:cNvPr id="36" name="object 36"/>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7" name="object 37"/>
          <p:cNvSpPr txBox="1"/>
          <p:nvPr/>
        </p:nvSpPr>
        <p:spPr>
          <a:xfrm>
            <a:off x="1291476" y="3606683"/>
            <a:ext cx="8602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a:t>
            </a:r>
            <a:endParaRPr sz="800">
              <a:solidFill>
                <a:prstClr val="black"/>
              </a:solidFill>
              <a:latin typeface="Calibri"/>
              <a:cs typeface="Calibri"/>
            </a:endParaRPr>
          </a:p>
        </p:txBody>
      </p:sp>
      <p:sp>
        <p:nvSpPr>
          <p:cNvPr id="38" name="object 38"/>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9" name="object 39"/>
          <p:cNvSpPr txBox="1"/>
          <p:nvPr/>
        </p:nvSpPr>
        <p:spPr>
          <a:xfrm>
            <a:off x="974077" y="4258466"/>
            <a:ext cx="11777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47" dirty="0">
                <a:solidFill>
                  <a:srgbClr val="FFFFFF"/>
                </a:solidFill>
                <a:latin typeface="Calibri"/>
                <a:cs typeface="Calibri"/>
              </a:rPr>
              <a:t>t</a:t>
            </a:r>
            <a:r>
              <a:rPr sz="800" spc="-33" dirty="0">
                <a:solidFill>
                  <a:srgbClr val="FFFFFF"/>
                </a:solidFill>
                <a:latin typeface="Calibri"/>
                <a:cs typeface="Calibri"/>
              </a:rPr>
              <a:t>o</a:t>
            </a:r>
            <a:r>
              <a:rPr sz="800" spc="7" dirty="0">
                <a:solidFill>
                  <a:srgbClr val="FFFFFF"/>
                </a:solidFill>
                <a:latin typeface="Calibri"/>
                <a:cs typeface="Calibri"/>
              </a:rPr>
              <a:t>g</a:t>
            </a:r>
            <a:r>
              <a:rPr sz="800" spc="-33" dirty="0">
                <a:solidFill>
                  <a:srgbClr val="FFFFFF"/>
                </a:solidFill>
                <a:latin typeface="Calibri"/>
                <a:cs typeface="Calibri"/>
              </a:rPr>
              <a:t>et</a:t>
            </a:r>
            <a:r>
              <a:rPr sz="800" spc="-47" dirty="0">
                <a:solidFill>
                  <a:srgbClr val="FFFFFF"/>
                </a:solidFill>
                <a:latin typeface="Calibri"/>
                <a:cs typeface="Calibri"/>
              </a:rPr>
              <a:t>h</a:t>
            </a:r>
            <a:r>
              <a:rPr sz="800" spc="-33" dirty="0">
                <a:solidFill>
                  <a:srgbClr val="FFFFFF"/>
                </a:solidFill>
                <a:latin typeface="Calibri"/>
                <a:cs typeface="Calibri"/>
              </a:rPr>
              <a:t>er</a:t>
            </a:r>
            <a:endParaRPr sz="800">
              <a:solidFill>
                <a:prstClr val="black"/>
              </a:solidFill>
              <a:latin typeface="Calibri"/>
              <a:cs typeface="Calibri"/>
            </a:endParaRPr>
          </a:p>
        </p:txBody>
      </p:sp>
      <p:sp>
        <p:nvSpPr>
          <p:cNvPr id="40" name="object 40"/>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1" name="object 41"/>
          <p:cNvSpPr txBox="1"/>
          <p:nvPr/>
        </p:nvSpPr>
        <p:spPr>
          <a:xfrm>
            <a:off x="1192904" y="4910217"/>
            <a:ext cx="95927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33" dirty="0">
                <a:solidFill>
                  <a:srgbClr val="FFFFFF"/>
                </a:solidFill>
                <a:latin typeface="Calibri"/>
                <a:cs typeface="Calibri"/>
              </a:rPr>
              <a:t>v</a:t>
            </a:r>
            <a:r>
              <a:rPr sz="800" spc="-20" dirty="0">
                <a:solidFill>
                  <a:srgbClr val="FFFFFF"/>
                </a:solidFill>
                <a:latin typeface="Calibri"/>
                <a:cs typeface="Calibri"/>
              </a:rPr>
              <a:t>aluable</a:t>
            </a:r>
            <a:endParaRPr sz="800">
              <a:solidFill>
                <a:prstClr val="black"/>
              </a:solidFill>
              <a:latin typeface="Calibri"/>
              <a:cs typeface="Calibri"/>
            </a:endParaRPr>
          </a:p>
        </p:txBody>
      </p:sp>
      <p:sp>
        <p:nvSpPr>
          <p:cNvPr id="42" name="object 42"/>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3" name="object 43"/>
          <p:cNvSpPr txBox="1"/>
          <p:nvPr/>
        </p:nvSpPr>
        <p:spPr>
          <a:xfrm>
            <a:off x="1121168" y="5562050"/>
            <a:ext cx="103039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20" dirty="0">
                <a:solidFill>
                  <a:srgbClr val="FFFFFF"/>
                </a:solidFill>
                <a:latin typeface="Calibri"/>
                <a:cs typeface="Calibri"/>
              </a:rPr>
              <a:t>24/</a:t>
            </a:r>
            <a:r>
              <a:rPr sz="800" spc="-13" dirty="0">
                <a:solidFill>
                  <a:srgbClr val="FFFFFF"/>
                </a:solidFill>
                <a:latin typeface="Calibri"/>
                <a:cs typeface="Calibri"/>
              </a:rPr>
              <a:t>7</a:t>
            </a:r>
            <a:endParaRPr sz="800">
              <a:solidFill>
                <a:prstClr val="black"/>
              </a:solidFill>
              <a:latin typeface="Calibri"/>
              <a:cs typeface="Calibri"/>
            </a:endParaRPr>
          </a:p>
        </p:txBody>
      </p:sp>
      <p:sp>
        <p:nvSpPr>
          <p:cNvPr id="44" name="object 44"/>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5" name="object 45"/>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6" name="object 46"/>
          <p:cNvSpPr txBox="1">
            <a:spLocks noGrp="1"/>
          </p:cNvSpPr>
          <p:nvPr>
            <p:ph type="title"/>
          </p:nvPr>
        </p:nvSpPr>
        <p:spPr>
          <a:prstGeom prst="rect">
            <a:avLst/>
          </a:prstGeom>
        </p:spPr>
        <p:txBody>
          <a:bodyPr vert="horz" wrap="square" lIns="0" tIns="0" rIns="0" bIns="0" rtlCol="0">
            <a:spAutoFit/>
          </a:bodyPr>
          <a:lstStyle/>
          <a:p>
            <a:pPr marL="16933"/>
            <a:r>
              <a:rPr spc="267" dirty="0"/>
              <a:t>P</a:t>
            </a:r>
            <a:r>
              <a:rPr spc="-67" dirty="0"/>
              <a:t>e</a:t>
            </a:r>
            <a:r>
              <a:rPr spc="-200" dirty="0"/>
              <a:t>r</a:t>
            </a:r>
            <a:r>
              <a:rPr spc="-87" dirty="0"/>
              <a:t>s</a:t>
            </a:r>
            <a:r>
              <a:rPr spc="-113" dirty="0"/>
              <a:t>p</a:t>
            </a:r>
            <a:r>
              <a:rPr spc="-67" dirty="0"/>
              <a:t>e</a:t>
            </a:r>
            <a:r>
              <a:rPr spc="-53" dirty="0"/>
              <a:t>c</a:t>
            </a:r>
            <a:r>
              <a:rPr spc="-47" dirty="0"/>
              <a:t>t</a:t>
            </a:r>
            <a:r>
              <a:rPr spc="-73" dirty="0"/>
              <a:t>i</a:t>
            </a:r>
            <a:r>
              <a:rPr spc="-152" dirty="0"/>
              <a:t>v</a:t>
            </a:r>
            <a:r>
              <a:rPr spc="-67" dirty="0"/>
              <a:t>e</a:t>
            </a:r>
            <a:r>
              <a:rPr spc="13" dirty="0"/>
              <a:t>s</a:t>
            </a:r>
          </a:p>
        </p:txBody>
      </p:sp>
      <p:sp>
        <p:nvSpPr>
          <p:cNvPr id="47" name="object 47"/>
          <p:cNvSpPr/>
          <p:nvPr/>
        </p:nvSpPr>
        <p:spPr>
          <a:xfrm>
            <a:off x="2267601" y="957532"/>
            <a:ext cx="2510367" cy="1273387"/>
          </a:xfrm>
          <a:custGeom>
            <a:avLst/>
            <a:gdLst/>
            <a:ahLst/>
            <a:cxnLst/>
            <a:rect l="l" t="t" r="r" b="b"/>
            <a:pathLst>
              <a:path w="1882775" h="955039">
                <a:moveTo>
                  <a:pt x="1882499" y="477450"/>
                </a:moveTo>
                <a:lnTo>
                  <a:pt x="0" y="477450"/>
                </a:lnTo>
                <a:lnTo>
                  <a:pt x="941250" y="954900"/>
                </a:lnTo>
                <a:lnTo>
                  <a:pt x="1882499" y="477450"/>
                </a:lnTo>
                <a:close/>
              </a:path>
              <a:path w="1882775" h="955039">
                <a:moveTo>
                  <a:pt x="1411875" y="0"/>
                </a:moveTo>
                <a:lnTo>
                  <a:pt x="470625" y="0"/>
                </a:lnTo>
                <a:lnTo>
                  <a:pt x="470625" y="477450"/>
                </a:lnTo>
                <a:lnTo>
                  <a:pt x="1411875" y="477450"/>
                </a:lnTo>
                <a:lnTo>
                  <a:pt x="1411875"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8" name="object 48"/>
          <p:cNvSpPr/>
          <p:nvPr/>
        </p:nvSpPr>
        <p:spPr>
          <a:xfrm>
            <a:off x="2267601" y="957533"/>
            <a:ext cx="2510367" cy="1273387"/>
          </a:xfrm>
          <a:custGeom>
            <a:avLst/>
            <a:gdLst/>
            <a:ahLst/>
            <a:cxnLst/>
            <a:rect l="l" t="t" r="r" b="b"/>
            <a:pathLst>
              <a:path w="1882775" h="955039">
                <a:moveTo>
                  <a:pt x="0" y="477449"/>
                </a:moveTo>
                <a:lnTo>
                  <a:pt x="470624" y="477449"/>
                </a:lnTo>
                <a:lnTo>
                  <a:pt x="470624" y="0"/>
                </a:lnTo>
                <a:lnTo>
                  <a:pt x="1411874" y="0"/>
                </a:lnTo>
                <a:lnTo>
                  <a:pt x="1411874" y="477449"/>
                </a:lnTo>
                <a:lnTo>
                  <a:pt x="1882499" y="477449"/>
                </a:lnTo>
                <a:lnTo>
                  <a:pt x="941249" y="954899"/>
                </a:lnTo>
                <a:lnTo>
                  <a:pt x="0" y="47744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49" name="object 49"/>
          <p:cNvSpPr txBox="1"/>
          <p:nvPr/>
        </p:nvSpPr>
        <p:spPr>
          <a:xfrm>
            <a:off x="3084148" y="1174134"/>
            <a:ext cx="877147" cy="564257"/>
          </a:xfrm>
          <a:prstGeom prst="rect">
            <a:avLst/>
          </a:prstGeom>
        </p:spPr>
        <p:txBody>
          <a:bodyPr vert="horz" wrap="square" lIns="0" tIns="0" rIns="0" bIns="0" rtlCol="0">
            <a:spAutoFit/>
          </a:bodyPr>
          <a:lstStyle/>
          <a:p>
            <a:pPr marL="88898" marR="6773" indent="-72812" defTabSz="1219170">
              <a:lnSpc>
                <a:spcPts val="2200"/>
              </a:lnSpc>
            </a:pPr>
            <a:r>
              <a:rPr sz="1867" spc="-7" dirty="0">
                <a:solidFill>
                  <a:prstClr val="black"/>
                </a:solidFill>
                <a:latin typeface="Arial"/>
                <a:cs typeface="Arial"/>
              </a:rPr>
              <a:t>B</a:t>
            </a:r>
            <a:r>
              <a:rPr sz="1867" dirty="0">
                <a:solidFill>
                  <a:prstClr val="black"/>
                </a:solidFill>
                <a:latin typeface="Arial"/>
                <a:cs typeface="Arial"/>
              </a:rPr>
              <a:t>uilding </a:t>
            </a:r>
            <a:r>
              <a:rPr sz="1867" spc="-7" dirty="0">
                <a:solidFill>
                  <a:prstClr val="black"/>
                </a:solidFill>
                <a:latin typeface="Arial"/>
                <a:cs typeface="Arial"/>
              </a:rPr>
              <a:t>O</a:t>
            </a:r>
            <a:r>
              <a:rPr sz="1867" dirty="0">
                <a:solidFill>
                  <a:prstClr val="black"/>
                </a:solidFill>
                <a:latin typeface="Arial"/>
                <a:cs typeface="Arial"/>
              </a:rPr>
              <a:t>wner</a:t>
            </a:r>
            <a:endParaRPr sz="1867">
              <a:solidFill>
                <a:prstClr val="black"/>
              </a:solidFill>
              <a:latin typeface="Arial"/>
              <a:cs typeface="Arial"/>
            </a:endParaRPr>
          </a:p>
        </p:txBody>
      </p:sp>
      <p:sp>
        <p:nvSpPr>
          <p:cNvPr id="50" name="object 50"/>
          <p:cNvSpPr/>
          <p:nvPr/>
        </p:nvSpPr>
        <p:spPr>
          <a:xfrm>
            <a:off x="5631033" y="5369267"/>
            <a:ext cx="2039620" cy="1113367"/>
          </a:xfrm>
          <a:custGeom>
            <a:avLst/>
            <a:gdLst/>
            <a:ahLst/>
            <a:cxnLst/>
            <a:rect l="l" t="t" r="r" b="b"/>
            <a:pathLst>
              <a:path w="1529714" h="835025">
                <a:moveTo>
                  <a:pt x="1184174" y="417300"/>
                </a:moveTo>
                <a:lnTo>
                  <a:pt x="344926" y="417300"/>
                </a:lnTo>
                <a:lnTo>
                  <a:pt x="344926" y="834599"/>
                </a:lnTo>
                <a:lnTo>
                  <a:pt x="1184174" y="834599"/>
                </a:lnTo>
                <a:lnTo>
                  <a:pt x="1184174" y="417300"/>
                </a:lnTo>
                <a:close/>
              </a:path>
              <a:path w="1529714" h="835025">
                <a:moveTo>
                  <a:pt x="764550" y="0"/>
                </a:moveTo>
                <a:lnTo>
                  <a:pt x="0" y="417300"/>
                </a:lnTo>
                <a:lnTo>
                  <a:pt x="1529100" y="417300"/>
                </a:lnTo>
                <a:lnTo>
                  <a:pt x="76455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1" name="object 51"/>
          <p:cNvSpPr/>
          <p:nvPr/>
        </p:nvSpPr>
        <p:spPr>
          <a:xfrm>
            <a:off x="5631034" y="5369266"/>
            <a:ext cx="2039620" cy="1113367"/>
          </a:xfrm>
          <a:custGeom>
            <a:avLst/>
            <a:gdLst/>
            <a:ahLst/>
            <a:cxnLst/>
            <a:rect l="l" t="t" r="r" b="b"/>
            <a:pathLst>
              <a:path w="1529714" h="835025">
                <a:moveTo>
                  <a:pt x="0" y="417299"/>
                </a:moveTo>
                <a:lnTo>
                  <a:pt x="764549" y="0"/>
                </a:lnTo>
                <a:lnTo>
                  <a:pt x="1529099" y="417299"/>
                </a:lnTo>
                <a:lnTo>
                  <a:pt x="1184172" y="417299"/>
                </a:lnTo>
                <a:lnTo>
                  <a:pt x="1184172" y="834599"/>
                </a:lnTo>
                <a:lnTo>
                  <a:pt x="344927" y="834599"/>
                </a:lnTo>
                <a:lnTo>
                  <a:pt x="344927" y="417299"/>
                </a:lnTo>
                <a:lnTo>
                  <a:pt x="0" y="41729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2" name="object 52"/>
          <p:cNvSpPr txBox="1"/>
          <p:nvPr/>
        </p:nvSpPr>
        <p:spPr>
          <a:xfrm>
            <a:off x="6396449" y="5754008"/>
            <a:ext cx="508000"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A&amp;E</a:t>
            </a:r>
            <a:endParaRPr sz="1867">
              <a:solidFill>
                <a:prstClr val="black"/>
              </a:solidFill>
              <a:latin typeface="Arial"/>
              <a:cs typeface="Arial"/>
            </a:endParaRPr>
          </a:p>
        </p:txBody>
      </p:sp>
      <p:sp>
        <p:nvSpPr>
          <p:cNvPr id="53" name="object 53"/>
          <p:cNvSpPr/>
          <p:nvPr/>
        </p:nvSpPr>
        <p:spPr>
          <a:xfrm>
            <a:off x="4258499" y="2094600"/>
            <a:ext cx="2039620" cy="1335192"/>
          </a:xfrm>
          <a:custGeom>
            <a:avLst/>
            <a:gdLst/>
            <a:ahLst/>
            <a:cxnLst/>
            <a:rect l="l" t="t" r="r" b="b"/>
            <a:pathLst>
              <a:path w="1529714" h="1001394">
                <a:moveTo>
                  <a:pt x="1052400" y="788249"/>
                </a:moveTo>
                <a:lnTo>
                  <a:pt x="476700" y="788249"/>
                </a:lnTo>
                <a:lnTo>
                  <a:pt x="764550" y="1000799"/>
                </a:lnTo>
                <a:lnTo>
                  <a:pt x="1052400" y="788249"/>
                </a:lnTo>
                <a:close/>
              </a:path>
              <a:path w="1529714" h="1001394">
                <a:moveTo>
                  <a:pt x="212549" y="212549"/>
                </a:moveTo>
                <a:lnTo>
                  <a:pt x="0" y="500399"/>
                </a:lnTo>
                <a:lnTo>
                  <a:pt x="212549" y="788249"/>
                </a:lnTo>
                <a:lnTo>
                  <a:pt x="212549" y="656224"/>
                </a:lnTo>
                <a:lnTo>
                  <a:pt x="1414038" y="656224"/>
                </a:lnTo>
                <a:lnTo>
                  <a:pt x="1529100" y="500399"/>
                </a:lnTo>
                <a:lnTo>
                  <a:pt x="1414038" y="344575"/>
                </a:lnTo>
                <a:lnTo>
                  <a:pt x="212549" y="344575"/>
                </a:lnTo>
                <a:lnTo>
                  <a:pt x="212549" y="212549"/>
                </a:lnTo>
                <a:close/>
              </a:path>
              <a:path w="1529714" h="1001394">
                <a:moveTo>
                  <a:pt x="920375" y="656224"/>
                </a:moveTo>
                <a:lnTo>
                  <a:pt x="608726" y="656224"/>
                </a:lnTo>
                <a:lnTo>
                  <a:pt x="608726" y="788249"/>
                </a:lnTo>
                <a:lnTo>
                  <a:pt x="920375" y="788249"/>
                </a:lnTo>
                <a:lnTo>
                  <a:pt x="920375" y="656224"/>
                </a:lnTo>
                <a:close/>
              </a:path>
              <a:path w="1529714" h="1001394">
                <a:moveTo>
                  <a:pt x="1414038" y="656224"/>
                </a:moveTo>
                <a:lnTo>
                  <a:pt x="1316550" y="656224"/>
                </a:lnTo>
                <a:lnTo>
                  <a:pt x="1316550" y="788249"/>
                </a:lnTo>
                <a:lnTo>
                  <a:pt x="1414038" y="656224"/>
                </a:lnTo>
                <a:close/>
              </a:path>
              <a:path w="1529714" h="1001394">
                <a:moveTo>
                  <a:pt x="920375" y="212549"/>
                </a:moveTo>
                <a:lnTo>
                  <a:pt x="608726" y="212549"/>
                </a:lnTo>
                <a:lnTo>
                  <a:pt x="608726" y="344575"/>
                </a:lnTo>
                <a:lnTo>
                  <a:pt x="920375" y="344575"/>
                </a:lnTo>
                <a:lnTo>
                  <a:pt x="920375" y="212549"/>
                </a:lnTo>
                <a:close/>
              </a:path>
              <a:path w="1529714" h="1001394">
                <a:moveTo>
                  <a:pt x="1316550" y="212549"/>
                </a:moveTo>
                <a:lnTo>
                  <a:pt x="1316550" y="344575"/>
                </a:lnTo>
                <a:lnTo>
                  <a:pt x="1414038" y="344575"/>
                </a:lnTo>
                <a:lnTo>
                  <a:pt x="1316550" y="212549"/>
                </a:lnTo>
                <a:close/>
              </a:path>
              <a:path w="1529714" h="1001394">
                <a:moveTo>
                  <a:pt x="764550" y="0"/>
                </a:moveTo>
                <a:lnTo>
                  <a:pt x="476700" y="212549"/>
                </a:lnTo>
                <a:lnTo>
                  <a:pt x="1052400" y="212549"/>
                </a:lnTo>
                <a:lnTo>
                  <a:pt x="76455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4" name="object 54"/>
          <p:cNvSpPr/>
          <p:nvPr/>
        </p:nvSpPr>
        <p:spPr>
          <a:xfrm>
            <a:off x="4258501" y="2094600"/>
            <a:ext cx="2039620" cy="1335192"/>
          </a:xfrm>
          <a:custGeom>
            <a:avLst/>
            <a:gdLst/>
            <a:ahLst/>
            <a:cxnLst/>
            <a:rect l="l" t="t" r="r" b="b"/>
            <a:pathLst>
              <a:path w="1529714" h="1001394">
                <a:moveTo>
                  <a:pt x="0" y="500399"/>
                </a:moveTo>
                <a:lnTo>
                  <a:pt x="212549" y="212549"/>
                </a:lnTo>
                <a:lnTo>
                  <a:pt x="212549" y="344575"/>
                </a:lnTo>
                <a:lnTo>
                  <a:pt x="608724" y="344575"/>
                </a:lnTo>
                <a:lnTo>
                  <a:pt x="608724" y="212549"/>
                </a:lnTo>
                <a:lnTo>
                  <a:pt x="476699" y="212549"/>
                </a:lnTo>
                <a:lnTo>
                  <a:pt x="764549" y="0"/>
                </a:lnTo>
                <a:lnTo>
                  <a:pt x="1052399" y="212549"/>
                </a:lnTo>
                <a:lnTo>
                  <a:pt x="920374" y="212549"/>
                </a:lnTo>
                <a:lnTo>
                  <a:pt x="920374" y="344575"/>
                </a:lnTo>
                <a:lnTo>
                  <a:pt x="1316549" y="344575"/>
                </a:lnTo>
                <a:lnTo>
                  <a:pt x="1316549" y="212549"/>
                </a:lnTo>
                <a:lnTo>
                  <a:pt x="1529099" y="500399"/>
                </a:lnTo>
                <a:lnTo>
                  <a:pt x="1316549" y="788249"/>
                </a:lnTo>
                <a:lnTo>
                  <a:pt x="1316549" y="656224"/>
                </a:lnTo>
                <a:lnTo>
                  <a:pt x="920374" y="656224"/>
                </a:lnTo>
                <a:lnTo>
                  <a:pt x="920374" y="788249"/>
                </a:lnTo>
                <a:lnTo>
                  <a:pt x="1052399" y="788249"/>
                </a:lnTo>
                <a:lnTo>
                  <a:pt x="764549" y="1000799"/>
                </a:lnTo>
                <a:lnTo>
                  <a:pt x="476699" y="788249"/>
                </a:lnTo>
                <a:lnTo>
                  <a:pt x="608724" y="788249"/>
                </a:lnTo>
                <a:lnTo>
                  <a:pt x="608724" y="656224"/>
                </a:lnTo>
                <a:lnTo>
                  <a:pt x="212549" y="656224"/>
                </a:lnTo>
                <a:lnTo>
                  <a:pt x="212549" y="788249"/>
                </a:lnTo>
                <a:lnTo>
                  <a:pt x="0" y="50039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5" name="object 55"/>
          <p:cNvSpPr txBox="1"/>
          <p:nvPr/>
        </p:nvSpPr>
        <p:spPr>
          <a:xfrm>
            <a:off x="4753895" y="2640652"/>
            <a:ext cx="1048173"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I</a:t>
            </a:r>
            <a:r>
              <a:rPr sz="1867" dirty="0">
                <a:solidFill>
                  <a:prstClr val="black"/>
                </a:solidFill>
                <a:latin typeface="Arial"/>
                <a:cs typeface="Arial"/>
              </a:rPr>
              <a:t>n</a:t>
            </a:r>
            <a:r>
              <a:rPr sz="1867" spc="-7" dirty="0">
                <a:solidFill>
                  <a:prstClr val="black"/>
                </a:solidFill>
                <a:latin typeface="Arial"/>
                <a:cs typeface="Arial"/>
              </a:rPr>
              <a:t>t</a:t>
            </a:r>
            <a:r>
              <a:rPr sz="1867" dirty="0">
                <a:solidFill>
                  <a:prstClr val="black"/>
                </a:solidFill>
                <a:latin typeface="Arial"/>
                <a:cs typeface="Arial"/>
              </a:rPr>
              <a:t>egra</a:t>
            </a:r>
            <a:r>
              <a:rPr sz="1867" spc="-7" dirty="0">
                <a:solidFill>
                  <a:prstClr val="black"/>
                </a:solidFill>
                <a:latin typeface="Arial"/>
                <a:cs typeface="Arial"/>
              </a:rPr>
              <a:t>t</a:t>
            </a:r>
            <a:r>
              <a:rPr sz="1867" dirty="0">
                <a:solidFill>
                  <a:prstClr val="black"/>
                </a:solidFill>
                <a:latin typeface="Arial"/>
                <a:cs typeface="Arial"/>
              </a:rPr>
              <a:t>or</a:t>
            </a:r>
            <a:endParaRPr sz="1867">
              <a:solidFill>
                <a:prstClr val="black"/>
              </a:solidFill>
              <a:latin typeface="Arial"/>
              <a:cs typeface="Arial"/>
            </a:endParaRPr>
          </a:p>
        </p:txBody>
      </p:sp>
      <p:sp>
        <p:nvSpPr>
          <p:cNvPr id="56" name="object 56"/>
          <p:cNvSpPr/>
          <p:nvPr/>
        </p:nvSpPr>
        <p:spPr>
          <a:xfrm>
            <a:off x="2267133" y="2761799"/>
            <a:ext cx="1662007" cy="1964267"/>
          </a:xfrm>
          <a:custGeom>
            <a:avLst/>
            <a:gdLst/>
            <a:ahLst/>
            <a:cxnLst/>
            <a:rect l="l" t="t" r="r" b="b"/>
            <a:pathLst>
              <a:path w="1246505" h="1473200">
                <a:moveTo>
                  <a:pt x="1246499" y="1129687"/>
                </a:moveTo>
                <a:lnTo>
                  <a:pt x="0" y="1129687"/>
                </a:lnTo>
                <a:lnTo>
                  <a:pt x="623249" y="1472700"/>
                </a:lnTo>
                <a:lnTo>
                  <a:pt x="1246499" y="1129687"/>
                </a:lnTo>
                <a:close/>
              </a:path>
              <a:path w="1246505" h="1473200">
                <a:moveTo>
                  <a:pt x="982291" y="343013"/>
                </a:moveTo>
                <a:lnTo>
                  <a:pt x="264208" y="343013"/>
                </a:lnTo>
                <a:lnTo>
                  <a:pt x="264208" y="1129687"/>
                </a:lnTo>
                <a:lnTo>
                  <a:pt x="982291" y="1129687"/>
                </a:lnTo>
                <a:lnTo>
                  <a:pt x="982291" y="343013"/>
                </a:lnTo>
                <a:close/>
              </a:path>
              <a:path w="1246505" h="1473200">
                <a:moveTo>
                  <a:pt x="623249" y="0"/>
                </a:moveTo>
                <a:lnTo>
                  <a:pt x="0" y="343013"/>
                </a:lnTo>
                <a:lnTo>
                  <a:pt x="1246499" y="343013"/>
                </a:lnTo>
                <a:lnTo>
                  <a:pt x="623249"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7" name="object 57"/>
          <p:cNvSpPr/>
          <p:nvPr/>
        </p:nvSpPr>
        <p:spPr>
          <a:xfrm>
            <a:off x="2267134" y="2761799"/>
            <a:ext cx="1662007" cy="1964267"/>
          </a:xfrm>
          <a:custGeom>
            <a:avLst/>
            <a:gdLst/>
            <a:ahLst/>
            <a:cxnLst/>
            <a:rect l="l" t="t" r="r" b="b"/>
            <a:pathLst>
              <a:path w="1246505" h="1473200">
                <a:moveTo>
                  <a:pt x="0" y="343011"/>
                </a:moveTo>
                <a:lnTo>
                  <a:pt x="623249" y="0"/>
                </a:lnTo>
                <a:lnTo>
                  <a:pt x="1246499" y="343011"/>
                </a:lnTo>
                <a:lnTo>
                  <a:pt x="982292" y="343011"/>
                </a:lnTo>
                <a:lnTo>
                  <a:pt x="982292" y="1129687"/>
                </a:lnTo>
                <a:lnTo>
                  <a:pt x="1246499" y="1129687"/>
                </a:lnTo>
                <a:lnTo>
                  <a:pt x="623249" y="1472699"/>
                </a:lnTo>
                <a:lnTo>
                  <a:pt x="0" y="1129687"/>
                </a:lnTo>
                <a:lnTo>
                  <a:pt x="264208" y="1129687"/>
                </a:lnTo>
                <a:lnTo>
                  <a:pt x="264208" y="343011"/>
                </a:lnTo>
                <a:lnTo>
                  <a:pt x="0" y="343011"/>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8" name="object 58"/>
          <p:cNvSpPr txBox="1"/>
          <p:nvPr/>
        </p:nvSpPr>
        <p:spPr>
          <a:xfrm>
            <a:off x="2870411" y="3482752"/>
            <a:ext cx="455507"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A</a:t>
            </a:r>
            <a:r>
              <a:rPr sz="1867" dirty="0">
                <a:solidFill>
                  <a:prstClr val="black"/>
                </a:solidFill>
                <a:latin typeface="Arial"/>
                <a:cs typeface="Arial"/>
              </a:rPr>
              <a:t>pp</a:t>
            </a:r>
            <a:endParaRPr sz="1867">
              <a:solidFill>
                <a:prstClr val="black"/>
              </a:solidFill>
              <a:latin typeface="Arial"/>
              <a:cs typeface="Arial"/>
            </a:endParaRPr>
          </a:p>
        </p:txBody>
      </p:sp>
      <p:sp>
        <p:nvSpPr>
          <p:cNvPr id="59" name="object 59"/>
          <p:cNvSpPr txBox="1"/>
          <p:nvPr/>
        </p:nvSpPr>
        <p:spPr>
          <a:xfrm>
            <a:off x="2870527" y="3762152"/>
            <a:ext cx="455507" cy="287323"/>
          </a:xfrm>
          <a:prstGeom prst="rect">
            <a:avLst/>
          </a:prstGeom>
        </p:spPr>
        <p:txBody>
          <a:bodyPr vert="horz" wrap="square" lIns="0" tIns="0" rIns="0" bIns="0" rtlCol="0">
            <a:spAutoFit/>
          </a:bodyPr>
          <a:lstStyle/>
          <a:p>
            <a:pPr marL="16933" defTabSz="1219170"/>
            <a:r>
              <a:rPr sz="1867" dirty="0">
                <a:solidFill>
                  <a:prstClr val="black"/>
                </a:solidFill>
                <a:latin typeface="Arial"/>
                <a:cs typeface="Arial"/>
              </a:rPr>
              <a:t>Dev</a:t>
            </a:r>
            <a:endParaRPr sz="1867">
              <a:solidFill>
                <a:prstClr val="black"/>
              </a:solidFill>
              <a:latin typeface="Arial"/>
              <a:cs typeface="Arial"/>
            </a:endParaRPr>
          </a:p>
        </p:txBody>
      </p:sp>
      <p:sp>
        <p:nvSpPr>
          <p:cNvPr id="60" name="object 60"/>
          <p:cNvSpPr/>
          <p:nvPr/>
        </p:nvSpPr>
        <p:spPr>
          <a:xfrm>
            <a:off x="2694199" y="4725500"/>
            <a:ext cx="1860127" cy="1335192"/>
          </a:xfrm>
          <a:custGeom>
            <a:avLst/>
            <a:gdLst/>
            <a:ahLst/>
            <a:cxnLst/>
            <a:rect l="l" t="t" r="r" b="b"/>
            <a:pathLst>
              <a:path w="1395095" h="1001395">
                <a:moveTo>
                  <a:pt x="1394999" y="725399"/>
                </a:moveTo>
                <a:lnTo>
                  <a:pt x="0" y="725399"/>
                </a:lnTo>
                <a:lnTo>
                  <a:pt x="697500" y="1000799"/>
                </a:lnTo>
                <a:lnTo>
                  <a:pt x="1394999" y="725399"/>
                </a:lnTo>
                <a:close/>
              </a:path>
              <a:path w="1395095" h="1001395">
                <a:moveTo>
                  <a:pt x="1099315" y="275399"/>
                </a:moveTo>
                <a:lnTo>
                  <a:pt x="295683" y="275399"/>
                </a:lnTo>
                <a:lnTo>
                  <a:pt x="295683" y="725399"/>
                </a:lnTo>
                <a:lnTo>
                  <a:pt x="1099315" y="725399"/>
                </a:lnTo>
                <a:lnTo>
                  <a:pt x="1099315" y="275399"/>
                </a:lnTo>
                <a:close/>
              </a:path>
              <a:path w="1395095" h="1001395">
                <a:moveTo>
                  <a:pt x="697500" y="0"/>
                </a:moveTo>
                <a:lnTo>
                  <a:pt x="0" y="275399"/>
                </a:lnTo>
                <a:lnTo>
                  <a:pt x="1394999" y="275399"/>
                </a:lnTo>
                <a:lnTo>
                  <a:pt x="6975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1" name="object 61"/>
          <p:cNvSpPr/>
          <p:nvPr/>
        </p:nvSpPr>
        <p:spPr>
          <a:xfrm>
            <a:off x="2694199" y="4725500"/>
            <a:ext cx="1860127" cy="1335192"/>
          </a:xfrm>
          <a:custGeom>
            <a:avLst/>
            <a:gdLst/>
            <a:ahLst/>
            <a:cxnLst/>
            <a:rect l="l" t="t" r="r" b="b"/>
            <a:pathLst>
              <a:path w="1395095" h="1001395">
                <a:moveTo>
                  <a:pt x="0" y="275399"/>
                </a:moveTo>
                <a:lnTo>
                  <a:pt x="697499" y="0"/>
                </a:lnTo>
                <a:lnTo>
                  <a:pt x="1394999" y="275399"/>
                </a:lnTo>
                <a:lnTo>
                  <a:pt x="1099314" y="275399"/>
                </a:lnTo>
                <a:lnTo>
                  <a:pt x="1099314" y="725399"/>
                </a:lnTo>
                <a:lnTo>
                  <a:pt x="1394999" y="725399"/>
                </a:lnTo>
                <a:lnTo>
                  <a:pt x="697499" y="1000799"/>
                </a:lnTo>
                <a:lnTo>
                  <a:pt x="0" y="725399"/>
                </a:lnTo>
                <a:lnTo>
                  <a:pt x="295684" y="725399"/>
                </a:lnTo>
                <a:lnTo>
                  <a:pt x="295684" y="275399"/>
                </a:lnTo>
                <a:lnTo>
                  <a:pt x="0" y="27539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2" name="object 62"/>
          <p:cNvSpPr txBox="1"/>
          <p:nvPr/>
        </p:nvSpPr>
        <p:spPr>
          <a:xfrm>
            <a:off x="3231796" y="5131852"/>
            <a:ext cx="785707" cy="564257"/>
          </a:xfrm>
          <a:prstGeom prst="rect">
            <a:avLst/>
          </a:prstGeom>
        </p:spPr>
        <p:txBody>
          <a:bodyPr vert="horz" wrap="square" lIns="0" tIns="0" rIns="0" bIns="0" rtlCol="0">
            <a:spAutoFit/>
          </a:bodyPr>
          <a:lstStyle/>
          <a:p>
            <a:pPr algn="ctr" defTabSz="1219170">
              <a:lnSpc>
                <a:spcPts val="2219"/>
              </a:lnSpc>
            </a:pPr>
            <a:r>
              <a:rPr sz="1867" spc="-7" dirty="0">
                <a:solidFill>
                  <a:prstClr val="black"/>
                </a:solidFill>
                <a:latin typeface="Arial"/>
                <a:cs typeface="Arial"/>
              </a:rPr>
              <a:t>BAS</a:t>
            </a:r>
            <a:endParaRPr sz="1867">
              <a:solidFill>
                <a:prstClr val="black"/>
              </a:solidFill>
              <a:latin typeface="Arial"/>
              <a:cs typeface="Arial"/>
            </a:endParaRPr>
          </a:p>
          <a:p>
            <a:pPr algn="ctr" defTabSz="1219170">
              <a:lnSpc>
                <a:spcPts val="2219"/>
              </a:lnSpc>
            </a:pPr>
            <a:r>
              <a:rPr sz="1867" spc="-107" dirty="0">
                <a:solidFill>
                  <a:prstClr val="black"/>
                </a:solidFill>
                <a:latin typeface="Arial"/>
                <a:cs typeface="Arial"/>
              </a:rPr>
              <a:t>V</a:t>
            </a:r>
            <a:r>
              <a:rPr sz="1867" dirty="0">
                <a:solidFill>
                  <a:prstClr val="black"/>
                </a:solidFill>
                <a:latin typeface="Arial"/>
                <a:cs typeface="Arial"/>
              </a:rPr>
              <a:t>endor</a:t>
            </a:r>
            <a:endParaRPr sz="1867">
              <a:solidFill>
                <a:prstClr val="black"/>
              </a:solidFill>
              <a:latin typeface="Arial"/>
              <a:cs typeface="Arial"/>
            </a:endParaRPr>
          </a:p>
        </p:txBody>
      </p:sp>
      <p:sp>
        <p:nvSpPr>
          <p:cNvPr id="63" name="object 63"/>
          <p:cNvSpPr/>
          <p:nvPr/>
        </p:nvSpPr>
        <p:spPr>
          <a:xfrm>
            <a:off x="6840167" y="1411156"/>
            <a:ext cx="1662007" cy="1335192"/>
          </a:xfrm>
          <a:custGeom>
            <a:avLst/>
            <a:gdLst/>
            <a:ahLst/>
            <a:cxnLst/>
            <a:rect l="l" t="t" r="r" b="b"/>
            <a:pathLst>
              <a:path w="1246504" h="1001394">
                <a:moveTo>
                  <a:pt x="1246499" y="725399"/>
                </a:moveTo>
                <a:lnTo>
                  <a:pt x="0" y="725399"/>
                </a:lnTo>
                <a:lnTo>
                  <a:pt x="623249" y="1000800"/>
                </a:lnTo>
                <a:lnTo>
                  <a:pt x="1246499" y="725399"/>
                </a:lnTo>
                <a:close/>
              </a:path>
              <a:path w="1246504" h="1001394">
                <a:moveTo>
                  <a:pt x="982291" y="275400"/>
                </a:moveTo>
                <a:lnTo>
                  <a:pt x="264208" y="275400"/>
                </a:lnTo>
                <a:lnTo>
                  <a:pt x="264208" y="725399"/>
                </a:lnTo>
                <a:lnTo>
                  <a:pt x="982291" y="725399"/>
                </a:lnTo>
                <a:lnTo>
                  <a:pt x="982291" y="275400"/>
                </a:lnTo>
                <a:close/>
              </a:path>
              <a:path w="1246504" h="1001394">
                <a:moveTo>
                  <a:pt x="623249" y="0"/>
                </a:moveTo>
                <a:lnTo>
                  <a:pt x="0" y="275400"/>
                </a:lnTo>
                <a:lnTo>
                  <a:pt x="1246499" y="275400"/>
                </a:lnTo>
                <a:lnTo>
                  <a:pt x="623249"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4" name="object 64"/>
          <p:cNvSpPr/>
          <p:nvPr/>
        </p:nvSpPr>
        <p:spPr>
          <a:xfrm>
            <a:off x="6840166" y="1411156"/>
            <a:ext cx="1662007" cy="1335192"/>
          </a:xfrm>
          <a:custGeom>
            <a:avLst/>
            <a:gdLst/>
            <a:ahLst/>
            <a:cxnLst/>
            <a:rect l="l" t="t" r="r" b="b"/>
            <a:pathLst>
              <a:path w="1246504" h="1001394">
                <a:moveTo>
                  <a:pt x="0" y="275400"/>
                </a:moveTo>
                <a:lnTo>
                  <a:pt x="623249" y="0"/>
                </a:lnTo>
                <a:lnTo>
                  <a:pt x="1246499" y="275400"/>
                </a:lnTo>
                <a:lnTo>
                  <a:pt x="982292" y="275400"/>
                </a:lnTo>
                <a:lnTo>
                  <a:pt x="982292" y="725399"/>
                </a:lnTo>
                <a:lnTo>
                  <a:pt x="1246499" y="725399"/>
                </a:lnTo>
                <a:lnTo>
                  <a:pt x="623249" y="1000800"/>
                </a:lnTo>
                <a:lnTo>
                  <a:pt x="0" y="725399"/>
                </a:lnTo>
                <a:lnTo>
                  <a:pt x="264207" y="725399"/>
                </a:lnTo>
                <a:lnTo>
                  <a:pt x="264207" y="275400"/>
                </a:lnTo>
                <a:lnTo>
                  <a:pt x="0" y="27540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5" name="object 65"/>
          <p:cNvSpPr txBox="1"/>
          <p:nvPr/>
        </p:nvSpPr>
        <p:spPr>
          <a:xfrm>
            <a:off x="7483184" y="1957207"/>
            <a:ext cx="375920"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FM</a:t>
            </a:r>
            <a:endParaRPr sz="1867">
              <a:solidFill>
                <a:prstClr val="black"/>
              </a:solidFill>
              <a:latin typeface="Arial"/>
              <a:cs typeface="Arial"/>
            </a:endParaRPr>
          </a:p>
        </p:txBody>
      </p:sp>
      <p:sp>
        <p:nvSpPr>
          <p:cNvPr id="66" name="object 66"/>
          <p:cNvSpPr/>
          <p:nvPr/>
        </p:nvSpPr>
        <p:spPr>
          <a:xfrm>
            <a:off x="10361534" y="2416799"/>
            <a:ext cx="1292013" cy="3857413"/>
          </a:xfrm>
          <a:custGeom>
            <a:avLst/>
            <a:gdLst/>
            <a:ahLst/>
            <a:cxnLst/>
            <a:rect l="l" t="t" r="r" b="b"/>
            <a:pathLst>
              <a:path w="969009" h="2893060">
                <a:moveTo>
                  <a:pt x="968700" y="2626333"/>
                </a:moveTo>
                <a:lnTo>
                  <a:pt x="0" y="2626333"/>
                </a:lnTo>
                <a:lnTo>
                  <a:pt x="484350" y="2892900"/>
                </a:lnTo>
                <a:lnTo>
                  <a:pt x="968700" y="2626333"/>
                </a:lnTo>
                <a:close/>
              </a:path>
              <a:path w="969009" h="2893060">
                <a:moveTo>
                  <a:pt x="763374" y="266566"/>
                </a:moveTo>
                <a:lnTo>
                  <a:pt x="205325" y="266566"/>
                </a:lnTo>
                <a:lnTo>
                  <a:pt x="205325" y="2626333"/>
                </a:lnTo>
                <a:lnTo>
                  <a:pt x="763374" y="2626333"/>
                </a:lnTo>
                <a:lnTo>
                  <a:pt x="763374" y="266566"/>
                </a:lnTo>
                <a:close/>
              </a:path>
              <a:path w="969009" h="2893060">
                <a:moveTo>
                  <a:pt x="484350" y="0"/>
                </a:moveTo>
                <a:lnTo>
                  <a:pt x="0" y="266566"/>
                </a:lnTo>
                <a:lnTo>
                  <a:pt x="968700" y="266566"/>
                </a:lnTo>
                <a:lnTo>
                  <a:pt x="48435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10361532" y="2416800"/>
            <a:ext cx="1292013" cy="3857413"/>
          </a:xfrm>
          <a:custGeom>
            <a:avLst/>
            <a:gdLst/>
            <a:ahLst/>
            <a:cxnLst/>
            <a:rect l="l" t="t" r="r" b="b"/>
            <a:pathLst>
              <a:path w="969009" h="2893060">
                <a:moveTo>
                  <a:pt x="0" y="266566"/>
                </a:moveTo>
                <a:lnTo>
                  <a:pt x="484349" y="0"/>
                </a:lnTo>
                <a:lnTo>
                  <a:pt x="968699" y="266566"/>
                </a:lnTo>
                <a:lnTo>
                  <a:pt x="763374" y="266566"/>
                </a:lnTo>
                <a:lnTo>
                  <a:pt x="763374" y="2626332"/>
                </a:lnTo>
                <a:lnTo>
                  <a:pt x="968699" y="2626332"/>
                </a:lnTo>
                <a:lnTo>
                  <a:pt x="484349" y="2892899"/>
                </a:lnTo>
                <a:lnTo>
                  <a:pt x="0" y="2626332"/>
                </a:lnTo>
                <a:lnTo>
                  <a:pt x="205324" y="2626332"/>
                </a:lnTo>
                <a:lnTo>
                  <a:pt x="205324" y="266566"/>
                </a:lnTo>
                <a:lnTo>
                  <a:pt x="0" y="266566"/>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8" name="object 68"/>
          <p:cNvSpPr txBox="1"/>
          <p:nvPr/>
        </p:nvSpPr>
        <p:spPr>
          <a:xfrm>
            <a:off x="10713901" y="4224252"/>
            <a:ext cx="586740"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BI</a:t>
            </a:r>
            <a:r>
              <a:rPr sz="1867" dirty="0">
                <a:solidFill>
                  <a:prstClr val="black"/>
                </a:solidFill>
                <a:latin typeface="Arial"/>
                <a:cs typeface="Arial"/>
              </a:rPr>
              <a:t>M?</a:t>
            </a:r>
            <a:endParaRPr sz="1867">
              <a:solidFill>
                <a:prstClr val="black"/>
              </a:solidFill>
              <a:latin typeface="Arial"/>
              <a:cs typeface="Arial"/>
            </a:endParaRPr>
          </a:p>
        </p:txBody>
      </p:sp>
      <p:sp>
        <p:nvSpPr>
          <p:cNvPr id="69" name="object 69"/>
          <p:cNvSpPr/>
          <p:nvPr/>
        </p:nvSpPr>
        <p:spPr>
          <a:xfrm>
            <a:off x="8063513" y="4035088"/>
            <a:ext cx="2266527" cy="1335192"/>
          </a:xfrm>
          <a:custGeom>
            <a:avLst/>
            <a:gdLst/>
            <a:ahLst/>
            <a:cxnLst/>
            <a:rect l="l" t="t" r="r" b="b"/>
            <a:pathLst>
              <a:path w="1699895" h="1001395">
                <a:moveTo>
                  <a:pt x="1075080" y="775619"/>
                </a:moveTo>
                <a:lnTo>
                  <a:pt x="624720" y="775619"/>
                </a:lnTo>
                <a:lnTo>
                  <a:pt x="849900" y="1000799"/>
                </a:lnTo>
                <a:lnTo>
                  <a:pt x="1075080" y="775619"/>
                </a:lnTo>
                <a:close/>
              </a:path>
              <a:path w="1699895" h="1001395">
                <a:moveTo>
                  <a:pt x="1002101" y="652600"/>
                </a:moveTo>
                <a:lnTo>
                  <a:pt x="697698" y="652600"/>
                </a:lnTo>
                <a:lnTo>
                  <a:pt x="697698" y="775619"/>
                </a:lnTo>
                <a:lnTo>
                  <a:pt x="1002101" y="775619"/>
                </a:lnTo>
                <a:lnTo>
                  <a:pt x="1002101" y="652600"/>
                </a:lnTo>
                <a:close/>
              </a:path>
              <a:path w="1699895" h="1001395">
                <a:moveTo>
                  <a:pt x="225179" y="275219"/>
                </a:moveTo>
                <a:lnTo>
                  <a:pt x="0" y="500399"/>
                </a:lnTo>
                <a:lnTo>
                  <a:pt x="225179" y="725578"/>
                </a:lnTo>
                <a:lnTo>
                  <a:pt x="225179" y="652600"/>
                </a:lnTo>
                <a:lnTo>
                  <a:pt x="1547598" y="652600"/>
                </a:lnTo>
                <a:lnTo>
                  <a:pt x="1699799" y="500399"/>
                </a:lnTo>
                <a:lnTo>
                  <a:pt x="1547599" y="348198"/>
                </a:lnTo>
                <a:lnTo>
                  <a:pt x="225179" y="348198"/>
                </a:lnTo>
                <a:lnTo>
                  <a:pt x="225179" y="275219"/>
                </a:lnTo>
                <a:close/>
              </a:path>
              <a:path w="1699895" h="1001395">
                <a:moveTo>
                  <a:pt x="1547598" y="652600"/>
                </a:moveTo>
                <a:lnTo>
                  <a:pt x="1474621" y="652600"/>
                </a:lnTo>
                <a:lnTo>
                  <a:pt x="1474621" y="725578"/>
                </a:lnTo>
                <a:lnTo>
                  <a:pt x="1547598" y="652600"/>
                </a:lnTo>
                <a:close/>
              </a:path>
              <a:path w="1699895" h="1001395">
                <a:moveTo>
                  <a:pt x="1002101" y="225179"/>
                </a:moveTo>
                <a:lnTo>
                  <a:pt x="697698" y="225179"/>
                </a:lnTo>
                <a:lnTo>
                  <a:pt x="697698" y="348198"/>
                </a:lnTo>
                <a:lnTo>
                  <a:pt x="1002101" y="348198"/>
                </a:lnTo>
                <a:lnTo>
                  <a:pt x="1002101" y="225179"/>
                </a:lnTo>
                <a:close/>
              </a:path>
              <a:path w="1699895" h="1001395">
                <a:moveTo>
                  <a:pt x="1474621" y="275219"/>
                </a:moveTo>
                <a:lnTo>
                  <a:pt x="1474621" y="348198"/>
                </a:lnTo>
                <a:lnTo>
                  <a:pt x="1547599" y="348198"/>
                </a:lnTo>
                <a:lnTo>
                  <a:pt x="1474621" y="275219"/>
                </a:lnTo>
                <a:close/>
              </a:path>
              <a:path w="1699895" h="1001395">
                <a:moveTo>
                  <a:pt x="849900" y="0"/>
                </a:moveTo>
                <a:lnTo>
                  <a:pt x="624720" y="225179"/>
                </a:lnTo>
                <a:lnTo>
                  <a:pt x="1075080" y="225179"/>
                </a:lnTo>
                <a:lnTo>
                  <a:pt x="84990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0" name="object 70"/>
          <p:cNvSpPr/>
          <p:nvPr/>
        </p:nvSpPr>
        <p:spPr>
          <a:xfrm>
            <a:off x="8063514" y="4035087"/>
            <a:ext cx="2266527" cy="1335192"/>
          </a:xfrm>
          <a:custGeom>
            <a:avLst/>
            <a:gdLst/>
            <a:ahLst/>
            <a:cxnLst/>
            <a:rect l="l" t="t" r="r" b="b"/>
            <a:pathLst>
              <a:path w="1699895" h="1001395">
                <a:moveTo>
                  <a:pt x="0" y="500399"/>
                </a:moveTo>
                <a:lnTo>
                  <a:pt x="225179" y="275219"/>
                </a:lnTo>
                <a:lnTo>
                  <a:pt x="225179" y="348197"/>
                </a:lnTo>
                <a:lnTo>
                  <a:pt x="697697" y="348197"/>
                </a:lnTo>
                <a:lnTo>
                  <a:pt x="697697" y="225179"/>
                </a:lnTo>
                <a:lnTo>
                  <a:pt x="624719" y="225179"/>
                </a:lnTo>
                <a:lnTo>
                  <a:pt x="849899" y="0"/>
                </a:lnTo>
                <a:lnTo>
                  <a:pt x="1075079" y="225179"/>
                </a:lnTo>
                <a:lnTo>
                  <a:pt x="1002099" y="225179"/>
                </a:lnTo>
                <a:lnTo>
                  <a:pt x="1002099" y="348197"/>
                </a:lnTo>
                <a:lnTo>
                  <a:pt x="1474619" y="348197"/>
                </a:lnTo>
                <a:lnTo>
                  <a:pt x="1474619" y="275219"/>
                </a:lnTo>
                <a:lnTo>
                  <a:pt x="1699799" y="500399"/>
                </a:lnTo>
                <a:lnTo>
                  <a:pt x="1474619" y="725579"/>
                </a:lnTo>
                <a:lnTo>
                  <a:pt x="1474619" y="652602"/>
                </a:lnTo>
                <a:lnTo>
                  <a:pt x="1002099" y="652602"/>
                </a:lnTo>
                <a:lnTo>
                  <a:pt x="1002099" y="775619"/>
                </a:lnTo>
                <a:lnTo>
                  <a:pt x="1075079" y="775619"/>
                </a:lnTo>
                <a:lnTo>
                  <a:pt x="849899" y="1000799"/>
                </a:lnTo>
                <a:lnTo>
                  <a:pt x="624719" y="775619"/>
                </a:lnTo>
                <a:lnTo>
                  <a:pt x="697697" y="775619"/>
                </a:lnTo>
                <a:lnTo>
                  <a:pt x="697697" y="652602"/>
                </a:lnTo>
                <a:lnTo>
                  <a:pt x="225179" y="652602"/>
                </a:lnTo>
                <a:lnTo>
                  <a:pt x="225179" y="725579"/>
                </a:lnTo>
                <a:lnTo>
                  <a:pt x="0" y="50039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1" name="object 71"/>
          <p:cNvSpPr txBox="1"/>
          <p:nvPr/>
        </p:nvSpPr>
        <p:spPr>
          <a:xfrm>
            <a:off x="8455613" y="4581140"/>
            <a:ext cx="1483360" cy="287323"/>
          </a:xfrm>
          <a:prstGeom prst="rect">
            <a:avLst/>
          </a:prstGeom>
        </p:spPr>
        <p:txBody>
          <a:bodyPr vert="horz" wrap="square" lIns="0" tIns="0" rIns="0" bIns="0" rtlCol="0">
            <a:spAutoFit/>
          </a:bodyPr>
          <a:lstStyle/>
          <a:p>
            <a:pPr marL="16933" defTabSz="1219170"/>
            <a:r>
              <a:rPr sz="1867" dirty="0">
                <a:solidFill>
                  <a:prstClr val="black"/>
                </a:solidFill>
                <a:latin typeface="Arial"/>
                <a:cs typeface="Arial"/>
              </a:rPr>
              <a:t>Cybersecuri</a:t>
            </a:r>
            <a:r>
              <a:rPr sz="1867" spc="-7" dirty="0">
                <a:solidFill>
                  <a:prstClr val="black"/>
                </a:solidFill>
                <a:latin typeface="Arial"/>
                <a:cs typeface="Arial"/>
              </a:rPr>
              <a:t>t</a:t>
            </a:r>
            <a:r>
              <a:rPr sz="1867" dirty="0">
                <a:solidFill>
                  <a:prstClr val="black"/>
                </a:solidFill>
                <a:latin typeface="Arial"/>
                <a:cs typeface="Arial"/>
              </a:rPr>
              <a:t>y</a:t>
            </a:r>
            <a:endParaRPr sz="1867">
              <a:solidFill>
                <a:prstClr val="black"/>
              </a:solidFill>
              <a:latin typeface="Arial"/>
              <a:cs typeface="Arial"/>
            </a:endParaRPr>
          </a:p>
        </p:txBody>
      </p:sp>
      <p:sp>
        <p:nvSpPr>
          <p:cNvPr id="72" name="object 72"/>
          <p:cNvSpPr/>
          <p:nvPr/>
        </p:nvSpPr>
        <p:spPr>
          <a:xfrm>
            <a:off x="4662101" y="957532"/>
            <a:ext cx="2760980" cy="621453"/>
          </a:xfrm>
          <a:custGeom>
            <a:avLst/>
            <a:gdLst/>
            <a:ahLst/>
            <a:cxnLst/>
            <a:rect l="l" t="t" r="r" b="b"/>
            <a:pathLst>
              <a:path w="2070735" h="466090">
                <a:moveTo>
                  <a:pt x="2070299" y="232951"/>
                </a:moveTo>
                <a:lnTo>
                  <a:pt x="0" y="232951"/>
                </a:lnTo>
                <a:lnTo>
                  <a:pt x="1035150" y="465900"/>
                </a:lnTo>
                <a:lnTo>
                  <a:pt x="2070299" y="232951"/>
                </a:lnTo>
                <a:close/>
              </a:path>
              <a:path w="2070735" h="466090">
                <a:moveTo>
                  <a:pt x="1552724" y="0"/>
                </a:moveTo>
                <a:lnTo>
                  <a:pt x="517574" y="0"/>
                </a:lnTo>
                <a:lnTo>
                  <a:pt x="517574" y="232951"/>
                </a:lnTo>
                <a:lnTo>
                  <a:pt x="1552724" y="232951"/>
                </a:lnTo>
                <a:lnTo>
                  <a:pt x="1552724"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3" name="object 73"/>
          <p:cNvSpPr/>
          <p:nvPr/>
        </p:nvSpPr>
        <p:spPr>
          <a:xfrm>
            <a:off x="4662099" y="957534"/>
            <a:ext cx="2760980" cy="621453"/>
          </a:xfrm>
          <a:custGeom>
            <a:avLst/>
            <a:gdLst/>
            <a:ahLst/>
            <a:cxnLst/>
            <a:rect l="l" t="t" r="r" b="b"/>
            <a:pathLst>
              <a:path w="2070735" h="466090">
                <a:moveTo>
                  <a:pt x="0" y="232949"/>
                </a:moveTo>
                <a:lnTo>
                  <a:pt x="517574" y="232949"/>
                </a:lnTo>
                <a:lnTo>
                  <a:pt x="517574" y="0"/>
                </a:lnTo>
                <a:lnTo>
                  <a:pt x="1552724" y="0"/>
                </a:lnTo>
                <a:lnTo>
                  <a:pt x="1552724" y="232949"/>
                </a:lnTo>
                <a:lnTo>
                  <a:pt x="2070299" y="232949"/>
                </a:lnTo>
                <a:lnTo>
                  <a:pt x="1035149" y="465899"/>
                </a:lnTo>
                <a:lnTo>
                  <a:pt x="0" y="23294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4" name="object 74"/>
          <p:cNvSpPr txBox="1"/>
          <p:nvPr/>
        </p:nvSpPr>
        <p:spPr>
          <a:xfrm>
            <a:off x="5478902" y="1069333"/>
            <a:ext cx="1127759" cy="287323"/>
          </a:xfrm>
          <a:prstGeom prst="rect">
            <a:avLst/>
          </a:prstGeom>
        </p:spPr>
        <p:txBody>
          <a:bodyPr vert="horz" wrap="square" lIns="0" tIns="0" rIns="0" bIns="0" rtlCol="0">
            <a:spAutoFit/>
          </a:bodyPr>
          <a:lstStyle/>
          <a:p>
            <a:pPr marL="16933" defTabSz="1219170"/>
            <a:r>
              <a:rPr sz="1867" dirty="0">
                <a:solidFill>
                  <a:prstClr val="black"/>
                </a:solidFill>
                <a:latin typeface="Arial"/>
                <a:cs typeface="Arial"/>
              </a:rPr>
              <a:t>Consumer</a:t>
            </a:r>
            <a:endParaRPr sz="1867">
              <a:solidFill>
                <a:prstClr val="black"/>
              </a:solidFill>
              <a:latin typeface="Arial"/>
              <a:cs typeface="Arial"/>
            </a:endParaRPr>
          </a:p>
        </p:txBody>
      </p:sp>
      <p:sp>
        <p:nvSpPr>
          <p:cNvPr id="75" name="object 75"/>
          <p:cNvSpPr/>
          <p:nvPr/>
        </p:nvSpPr>
        <p:spPr>
          <a:xfrm>
            <a:off x="6373134" y="3374933"/>
            <a:ext cx="2039620" cy="1335192"/>
          </a:xfrm>
          <a:custGeom>
            <a:avLst/>
            <a:gdLst/>
            <a:ahLst/>
            <a:cxnLst/>
            <a:rect l="l" t="t" r="r" b="b"/>
            <a:pathLst>
              <a:path w="1529714" h="1001395">
                <a:moveTo>
                  <a:pt x="989730" y="775619"/>
                </a:moveTo>
                <a:lnTo>
                  <a:pt x="539369" y="775619"/>
                </a:lnTo>
                <a:lnTo>
                  <a:pt x="764548" y="1000799"/>
                </a:lnTo>
                <a:lnTo>
                  <a:pt x="989730" y="775619"/>
                </a:lnTo>
                <a:close/>
              </a:path>
              <a:path w="1529714" h="1001395">
                <a:moveTo>
                  <a:pt x="925398" y="661248"/>
                </a:moveTo>
                <a:lnTo>
                  <a:pt x="603700" y="661248"/>
                </a:lnTo>
                <a:lnTo>
                  <a:pt x="603700" y="775619"/>
                </a:lnTo>
                <a:lnTo>
                  <a:pt x="925398" y="775619"/>
                </a:lnTo>
                <a:lnTo>
                  <a:pt x="925398" y="661248"/>
                </a:lnTo>
                <a:close/>
              </a:path>
              <a:path w="1529714" h="1001395">
                <a:moveTo>
                  <a:pt x="225179" y="275220"/>
                </a:moveTo>
                <a:lnTo>
                  <a:pt x="0" y="500400"/>
                </a:lnTo>
                <a:lnTo>
                  <a:pt x="225179" y="725580"/>
                </a:lnTo>
                <a:lnTo>
                  <a:pt x="225179" y="661248"/>
                </a:lnTo>
                <a:lnTo>
                  <a:pt x="1368251" y="661248"/>
                </a:lnTo>
                <a:lnTo>
                  <a:pt x="1529099" y="500400"/>
                </a:lnTo>
                <a:lnTo>
                  <a:pt x="1368249" y="339551"/>
                </a:lnTo>
                <a:lnTo>
                  <a:pt x="225179" y="339551"/>
                </a:lnTo>
                <a:lnTo>
                  <a:pt x="225179" y="275220"/>
                </a:lnTo>
                <a:close/>
              </a:path>
              <a:path w="1529714" h="1001395">
                <a:moveTo>
                  <a:pt x="1368251" y="661248"/>
                </a:moveTo>
                <a:lnTo>
                  <a:pt x="1303919" y="661248"/>
                </a:lnTo>
                <a:lnTo>
                  <a:pt x="1303919" y="725580"/>
                </a:lnTo>
                <a:lnTo>
                  <a:pt x="1368251" y="661248"/>
                </a:lnTo>
                <a:close/>
              </a:path>
              <a:path w="1529714" h="1001395">
                <a:moveTo>
                  <a:pt x="925398" y="225179"/>
                </a:moveTo>
                <a:lnTo>
                  <a:pt x="603700" y="225179"/>
                </a:lnTo>
                <a:lnTo>
                  <a:pt x="603700" y="339551"/>
                </a:lnTo>
                <a:lnTo>
                  <a:pt x="925398" y="339551"/>
                </a:lnTo>
                <a:lnTo>
                  <a:pt x="925398" y="225179"/>
                </a:lnTo>
                <a:close/>
              </a:path>
              <a:path w="1529714" h="1001395">
                <a:moveTo>
                  <a:pt x="1303919" y="275220"/>
                </a:moveTo>
                <a:lnTo>
                  <a:pt x="1303919" y="339551"/>
                </a:lnTo>
                <a:lnTo>
                  <a:pt x="1368249" y="339551"/>
                </a:lnTo>
                <a:lnTo>
                  <a:pt x="1303919" y="275220"/>
                </a:lnTo>
                <a:close/>
              </a:path>
              <a:path w="1529714" h="1001395">
                <a:moveTo>
                  <a:pt x="764548" y="0"/>
                </a:moveTo>
                <a:lnTo>
                  <a:pt x="539369" y="225179"/>
                </a:lnTo>
                <a:lnTo>
                  <a:pt x="989730" y="225179"/>
                </a:lnTo>
                <a:lnTo>
                  <a:pt x="764548"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6" name="object 76"/>
          <p:cNvSpPr/>
          <p:nvPr/>
        </p:nvSpPr>
        <p:spPr>
          <a:xfrm>
            <a:off x="6373134" y="3374932"/>
            <a:ext cx="2039620" cy="1335192"/>
          </a:xfrm>
          <a:custGeom>
            <a:avLst/>
            <a:gdLst/>
            <a:ahLst/>
            <a:cxnLst/>
            <a:rect l="l" t="t" r="r" b="b"/>
            <a:pathLst>
              <a:path w="1529714" h="1001395">
                <a:moveTo>
                  <a:pt x="0" y="500399"/>
                </a:moveTo>
                <a:lnTo>
                  <a:pt x="225179" y="275219"/>
                </a:lnTo>
                <a:lnTo>
                  <a:pt x="225179" y="339552"/>
                </a:lnTo>
                <a:lnTo>
                  <a:pt x="603702" y="339552"/>
                </a:lnTo>
                <a:lnTo>
                  <a:pt x="603702" y="225179"/>
                </a:lnTo>
                <a:lnTo>
                  <a:pt x="539369" y="225179"/>
                </a:lnTo>
                <a:lnTo>
                  <a:pt x="764549" y="0"/>
                </a:lnTo>
                <a:lnTo>
                  <a:pt x="989729" y="225179"/>
                </a:lnTo>
                <a:lnTo>
                  <a:pt x="925397" y="225179"/>
                </a:lnTo>
                <a:lnTo>
                  <a:pt x="925397" y="339552"/>
                </a:lnTo>
                <a:lnTo>
                  <a:pt x="1303919" y="339552"/>
                </a:lnTo>
                <a:lnTo>
                  <a:pt x="1303919" y="275219"/>
                </a:lnTo>
                <a:lnTo>
                  <a:pt x="1529099" y="500399"/>
                </a:lnTo>
                <a:lnTo>
                  <a:pt x="1303919" y="725579"/>
                </a:lnTo>
                <a:lnTo>
                  <a:pt x="1303919" y="661247"/>
                </a:lnTo>
                <a:lnTo>
                  <a:pt x="925397" y="661247"/>
                </a:lnTo>
                <a:lnTo>
                  <a:pt x="925397" y="775619"/>
                </a:lnTo>
                <a:lnTo>
                  <a:pt x="989729" y="775619"/>
                </a:lnTo>
                <a:lnTo>
                  <a:pt x="764549" y="1000799"/>
                </a:lnTo>
                <a:lnTo>
                  <a:pt x="539369" y="775619"/>
                </a:lnTo>
                <a:lnTo>
                  <a:pt x="603702" y="775619"/>
                </a:lnTo>
                <a:lnTo>
                  <a:pt x="603702" y="661247"/>
                </a:lnTo>
                <a:lnTo>
                  <a:pt x="225179" y="661247"/>
                </a:lnTo>
                <a:lnTo>
                  <a:pt x="225179" y="725579"/>
                </a:lnTo>
                <a:lnTo>
                  <a:pt x="0" y="50039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7" name="object 77"/>
          <p:cNvSpPr txBox="1"/>
          <p:nvPr/>
        </p:nvSpPr>
        <p:spPr>
          <a:xfrm>
            <a:off x="6769845" y="3920984"/>
            <a:ext cx="1246292" cy="287323"/>
          </a:xfrm>
          <a:prstGeom prst="rect">
            <a:avLst/>
          </a:prstGeom>
        </p:spPr>
        <p:txBody>
          <a:bodyPr vert="horz" wrap="square" lIns="0" tIns="0" rIns="0" bIns="0" rtlCol="0">
            <a:spAutoFit/>
          </a:bodyPr>
          <a:lstStyle/>
          <a:p>
            <a:pPr marL="16933" defTabSz="1219170"/>
            <a:r>
              <a:rPr sz="1867" dirty="0">
                <a:solidFill>
                  <a:prstClr val="black"/>
                </a:solidFill>
                <a:latin typeface="Arial"/>
                <a:cs typeface="Arial"/>
              </a:rPr>
              <a:t>Middleware</a:t>
            </a:r>
            <a:endParaRPr sz="1867">
              <a:solidFill>
                <a:prstClr val="black"/>
              </a:solidFill>
              <a:latin typeface="Arial"/>
              <a:cs typeface="Arial"/>
            </a:endParaRPr>
          </a:p>
        </p:txBody>
      </p:sp>
      <p:sp>
        <p:nvSpPr>
          <p:cNvPr id="78" name="object 78"/>
          <p:cNvSpPr/>
          <p:nvPr/>
        </p:nvSpPr>
        <p:spPr>
          <a:xfrm>
            <a:off x="8676499" y="2094600"/>
            <a:ext cx="1662007" cy="1335192"/>
          </a:xfrm>
          <a:custGeom>
            <a:avLst/>
            <a:gdLst/>
            <a:ahLst/>
            <a:cxnLst/>
            <a:rect l="l" t="t" r="r" b="b"/>
            <a:pathLst>
              <a:path w="1246504" h="1001394">
                <a:moveTo>
                  <a:pt x="1246501" y="725398"/>
                </a:moveTo>
                <a:lnTo>
                  <a:pt x="0" y="725398"/>
                </a:lnTo>
                <a:lnTo>
                  <a:pt x="623251" y="1000799"/>
                </a:lnTo>
                <a:lnTo>
                  <a:pt x="1246501" y="725398"/>
                </a:lnTo>
                <a:close/>
              </a:path>
              <a:path w="1246504" h="1001394">
                <a:moveTo>
                  <a:pt x="982292" y="275399"/>
                </a:moveTo>
                <a:lnTo>
                  <a:pt x="264208" y="275399"/>
                </a:lnTo>
                <a:lnTo>
                  <a:pt x="264208" y="725398"/>
                </a:lnTo>
                <a:lnTo>
                  <a:pt x="982292" y="725398"/>
                </a:lnTo>
                <a:lnTo>
                  <a:pt x="982292" y="275399"/>
                </a:lnTo>
                <a:close/>
              </a:path>
              <a:path w="1246504" h="1001394">
                <a:moveTo>
                  <a:pt x="623251" y="0"/>
                </a:moveTo>
                <a:lnTo>
                  <a:pt x="0" y="275399"/>
                </a:lnTo>
                <a:lnTo>
                  <a:pt x="1246501" y="275399"/>
                </a:lnTo>
                <a:lnTo>
                  <a:pt x="623251"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9" name="object 79"/>
          <p:cNvSpPr/>
          <p:nvPr/>
        </p:nvSpPr>
        <p:spPr>
          <a:xfrm>
            <a:off x="8676499" y="2094600"/>
            <a:ext cx="1662007" cy="1335192"/>
          </a:xfrm>
          <a:custGeom>
            <a:avLst/>
            <a:gdLst/>
            <a:ahLst/>
            <a:cxnLst/>
            <a:rect l="l" t="t" r="r" b="b"/>
            <a:pathLst>
              <a:path w="1246504" h="1001394">
                <a:moveTo>
                  <a:pt x="0" y="275400"/>
                </a:moveTo>
                <a:lnTo>
                  <a:pt x="623249" y="0"/>
                </a:lnTo>
                <a:lnTo>
                  <a:pt x="1246499" y="275400"/>
                </a:lnTo>
                <a:lnTo>
                  <a:pt x="982292" y="275400"/>
                </a:lnTo>
                <a:lnTo>
                  <a:pt x="982292" y="725399"/>
                </a:lnTo>
                <a:lnTo>
                  <a:pt x="1246499" y="725399"/>
                </a:lnTo>
                <a:lnTo>
                  <a:pt x="623249" y="1000799"/>
                </a:lnTo>
                <a:lnTo>
                  <a:pt x="0" y="725399"/>
                </a:lnTo>
                <a:lnTo>
                  <a:pt x="264207" y="725399"/>
                </a:lnTo>
                <a:lnTo>
                  <a:pt x="264207" y="275400"/>
                </a:lnTo>
                <a:lnTo>
                  <a:pt x="0" y="27540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0" name="object 80"/>
          <p:cNvSpPr txBox="1"/>
          <p:nvPr/>
        </p:nvSpPr>
        <p:spPr>
          <a:xfrm>
            <a:off x="9148238" y="2640652"/>
            <a:ext cx="718820"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SPOG</a:t>
            </a:r>
            <a:endParaRPr sz="1867">
              <a:solidFill>
                <a:prstClr val="black"/>
              </a:solidFill>
              <a:latin typeface="Arial"/>
              <a:cs typeface="Arial"/>
            </a:endParaRPr>
          </a:p>
        </p:txBody>
      </p:sp>
      <p:sp>
        <p:nvSpPr>
          <p:cNvPr id="81" name="object 81"/>
          <p:cNvSpPr/>
          <p:nvPr/>
        </p:nvSpPr>
        <p:spPr>
          <a:xfrm>
            <a:off x="4751701" y="4034865"/>
            <a:ext cx="1662007" cy="1335192"/>
          </a:xfrm>
          <a:custGeom>
            <a:avLst/>
            <a:gdLst/>
            <a:ahLst/>
            <a:cxnLst/>
            <a:rect l="l" t="t" r="r" b="b"/>
            <a:pathLst>
              <a:path w="1246504" h="1001395">
                <a:moveTo>
                  <a:pt x="1246499" y="725399"/>
                </a:moveTo>
                <a:lnTo>
                  <a:pt x="0" y="725399"/>
                </a:lnTo>
                <a:lnTo>
                  <a:pt x="623249" y="1000800"/>
                </a:lnTo>
                <a:lnTo>
                  <a:pt x="1246499" y="725399"/>
                </a:lnTo>
                <a:close/>
              </a:path>
              <a:path w="1246504" h="1001395">
                <a:moveTo>
                  <a:pt x="982291" y="275400"/>
                </a:moveTo>
                <a:lnTo>
                  <a:pt x="264208" y="275400"/>
                </a:lnTo>
                <a:lnTo>
                  <a:pt x="264208" y="725399"/>
                </a:lnTo>
                <a:lnTo>
                  <a:pt x="982291" y="725399"/>
                </a:lnTo>
                <a:lnTo>
                  <a:pt x="982291" y="275400"/>
                </a:lnTo>
                <a:close/>
              </a:path>
              <a:path w="1246504" h="1001395">
                <a:moveTo>
                  <a:pt x="623249" y="0"/>
                </a:moveTo>
                <a:lnTo>
                  <a:pt x="0" y="275400"/>
                </a:lnTo>
                <a:lnTo>
                  <a:pt x="1246499" y="275400"/>
                </a:lnTo>
                <a:lnTo>
                  <a:pt x="623249"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2" name="object 82"/>
          <p:cNvSpPr/>
          <p:nvPr/>
        </p:nvSpPr>
        <p:spPr>
          <a:xfrm>
            <a:off x="4751701" y="4034865"/>
            <a:ext cx="1662007" cy="1335192"/>
          </a:xfrm>
          <a:custGeom>
            <a:avLst/>
            <a:gdLst/>
            <a:ahLst/>
            <a:cxnLst/>
            <a:rect l="l" t="t" r="r" b="b"/>
            <a:pathLst>
              <a:path w="1246504" h="1001395">
                <a:moveTo>
                  <a:pt x="0" y="275399"/>
                </a:moveTo>
                <a:lnTo>
                  <a:pt x="623249" y="0"/>
                </a:lnTo>
                <a:lnTo>
                  <a:pt x="1246499" y="275399"/>
                </a:lnTo>
                <a:lnTo>
                  <a:pt x="982292" y="275399"/>
                </a:lnTo>
                <a:lnTo>
                  <a:pt x="982292" y="725399"/>
                </a:lnTo>
                <a:lnTo>
                  <a:pt x="1246499" y="725399"/>
                </a:lnTo>
                <a:lnTo>
                  <a:pt x="623249" y="1000799"/>
                </a:lnTo>
                <a:lnTo>
                  <a:pt x="0" y="725399"/>
                </a:lnTo>
                <a:lnTo>
                  <a:pt x="264207" y="725399"/>
                </a:lnTo>
                <a:lnTo>
                  <a:pt x="264207" y="275399"/>
                </a:lnTo>
                <a:lnTo>
                  <a:pt x="0" y="275399"/>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3" name="object 83"/>
          <p:cNvSpPr txBox="1"/>
          <p:nvPr/>
        </p:nvSpPr>
        <p:spPr>
          <a:xfrm>
            <a:off x="5282614" y="4441219"/>
            <a:ext cx="600287" cy="564257"/>
          </a:xfrm>
          <a:prstGeom prst="rect">
            <a:avLst/>
          </a:prstGeom>
        </p:spPr>
        <p:txBody>
          <a:bodyPr vert="horz" wrap="square" lIns="0" tIns="0" rIns="0" bIns="0" rtlCol="0">
            <a:spAutoFit/>
          </a:bodyPr>
          <a:lstStyle/>
          <a:p>
            <a:pPr marL="16933" marR="6773" indent="32173" defTabSz="1219170">
              <a:lnSpc>
                <a:spcPts val="2200"/>
              </a:lnSpc>
            </a:pPr>
            <a:r>
              <a:rPr sz="1867" dirty="0">
                <a:solidFill>
                  <a:prstClr val="black"/>
                </a:solidFill>
                <a:latin typeface="Arial"/>
                <a:cs typeface="Arial"/>
              </a:rPr>
              <a:t>Da</a:t>
            </a:r>
            <a:r>
              <a:rPr sz="1867" spc="-7" dirty="0">
                <a:solidFill>
                  <a:prstClr val="black"/>
                </a:solidFill>
                <a:latin typeface="Arial"/>
                <a:cs typeface="Arial"/>
              </a:rPr>
              <a:t>t</a:t>
            </a:r>
            <a:r>
              <a:rPr sz="1867" dirty="0">
                <a:solidFill>
                  <a:prstClr val="black"/>
                </a:solidFill>
                <a:latin typeface="Arial"/>
                <a:cs typeface="Arial"/>
              </a:rPr>
              <a:t>a </a:t>
            </a:r>
            <a:r>
              <a:rPr sz="1867" spc="-7" dirty="0">
                <a:solidFill>
                  <a:prstClr val="black"/>
                </a:solidFill>
                <a:latin typeface="Arial"/>
                <a:cs typeface="Arial"/>
              </a:rPr>
              <a:t>St</a:t>
            </a:r>
            <a:r>
              <a:rPr sz="1867" dirty="0">
                <a:solidFill>
                  <a:prstClr val="black"/>
                </a:solidFill>
                <a:latin typeface="Arial"/>
                <a:cs typeface="Arial"/>
              </a:rPr>
              <a:t>ore</a:t>
            </a:r>
            <a:endParaRPr sz="1867">
              <a:solidFill>
                <a:prstClr val="black"/>
              </a:solidFill>
              <a:latin typeface="Arial"/>
              <a:cs typeface="Arial"/>
            </a:endParaRPr>
          </a:p>
        </p:txBody>
      </p:sp>
      <p:sp>
        <p:nvSpPr>
          <p:cNvPr id="84" name="object 84"/>
          <p:cNvSpPr txBox="1"/>
          <p:nvPr/>
        </p:nvSpPr>
        <p:spPr>
          <a:xfrm>
            <a:off x="6205502" y="6160408"/>
            <a:ext cx="890693" cy="287323"/>
          </a:xfrm>
          <a:prstGeom prst="rect">
            <a:avLst/>
          </a:prstGeom>
        </p:spPr>
        <p:txBody>
          <a:bodyPr vert="horz" wrap="square" lIns="0" tIns="0" rIns="0" bIns="0" rtlCol="0">
            <a:spAutoFit/>
          </a:bodyPr>
          <a:lstStyle/>
          <a:p>
            <a:pPr marL="16933" defTabSz="1219170"/>
            <a:r>
              <a:rPr sz="1867" spc="-7" dirty="0">
                <a:solidFill>
                  <a:prstClr val="black"/>
                </a:solidFill>
                <a:latin typeface="Arial"/>
                <a:cs typeface="Arial"/>
              </a:rPr>
              <a:t>B</a:t>
            </a:r>
            <a:r>
              <a:rPr sz="1867" dirty="0">
                <a:solidFill>
                  <a:prstClr val="black"/>
                </a:solidFill>
                <a:latin typeface="Arial"/>
                <a:cs typeface="Arial"/>
              </a:rPr>
              <a:t>uilders</a:t>
            </a:r>
            <a:endParaRPr sz="1867">
              <a:solidFill>
                <a:prstClr val="black"/>
              </a:solidFill>
              <a:latin typeface="Arial"/>
              <a:cs typeface="Arial"/>
            </a:endParaRPr>
          </a:p>
        </p:txBody>
      </p:sp>
      <p:sp>
        <p:nvSpPr>
          <p:cNvPr id="85" name="object 85"/>
          <p:cNvSpPr txBox="1"/>
          <p:nvPr/>
        </p:nvSpPr>
        <p:spPr>
          <a:xfrm>
            <a:off x="998972" y="6214650"/>
            <a:ext cx="1157392"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made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ter</a:t>
            </a:r>
            <a:endParaRPr sz="800">
              <a:solidFill>
                <a:prstClr val="black"/>
              </a:solidFill>
              <a:latin typeface="Calibri"/>
              <a:cs typeface="Calibri"/>
            </a:endParaRPr>
          </a:p>
        </p:txBody>
      </p:sp>
      <p:sp>
        <p:nvSpPr>
          <p:cNvPr id="86" name="object 39">
            <a:extLst>
              <a:ext uri="{FF2B5EF4-FFF2-40B4-BE49-F238E27FC236}">
                <a16:creationId xmlns:a16="http://schemas.microsoft.com/office/drawing/2014/main" id="{CC8FF40C-E16E-4A92-978B-1BF2B730EE32}"/>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87" name="object 38">
            <a:extLst>
              <a:ext uri="{FF2B5EF4-FFF2-40B4-BE49-F238E27FC236}">
                <a16:creationId xmlns:a16="http://schemas.microsoft.com/office/drawing/2014/main" id="{928F3757-6313-40E4-A2DF-C1C72E6ECEC4}"/>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88" name="object 37">
            <a:extLst>
              <a:ext uri="{FF2B5EF4-FFF2-40B4-BE49-F238E27FC236}">
                <a16:creationId xmlns:a16="http://schemas.microsoft.com/office/drawing/2014/main" id="{2D9113D3-C508-43DC-AD1B-9209D0029296}"/>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89" name="object 36">
            <a:extLst>
              <a:ext uri="{FF2B5EF4-FFF2-40B4-BE49-F238E27FC236}">
                <a16:creationId xmlns:a16="http://schemas.microsoft.com/office/drawing/2014/main" id="{2FCDDF31-ED62-4296-9093-09F455DFEC7D}"/>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90" name="object 35">
            <a:extLst>
              <a:ext uri="{FF2B5EF4-FFF2-40B4-BE49-F238E27FC236}">
                <a16:creationId xmlns:a16="http://schemas.microsoft.com/office/drawing/2014/main" id="{352342F8-A679-46B5-95A3-6DA7236C5BB6}"/>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91" name="object 34">
            <a:extLst>
              <a:ext uri="{FF2B5EF4-FFF2-40B4-BE49-F238E27FC236}">
                <a16:creationId xmlns:a16="http://schemas.microsoft.com/office/drawing/2014/main" id="{C0C110C1-C600-48F2-8FF2-50464432259A}"/>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92" name="object 32">
            <a:extLst>
              <a:ext uri="{FF2B5EF4-FFF2-40B4-BE49-F238E27FC236}">
                <a16:creationId xmlns:a16="http://schemas.microsoft.com/office/drawing/2014/main" id="{646CDBC7-4DD7-4C8E-B047-0DA5B4021786}"/>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93" name="object 4">
            <a:extLst>
              <a:ext uri="{FF2B5EF4-FFF2-40B4-BE49-F238E27FC236}">
                <a16:creationId xmlns:a16="http://schemas.microsoft.com/office/drawing/2014/main" id="{ACC2B955-FDE0-4BF1-9AE0-1167EC5524E7}"/>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94" name="object 5">
            <a:extLst>
              <a:ext uri="{FF2B5EF4-FFF2-40B4-BE49-F238E27FC236}">
                <a16:creationId xmlns:a16="http://schemas.microsoft.com/office/drawing/2014/main" id="{D2EF658D-0305-48DC-8E9E-AAE9623FBE7E}"/>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95" name="object 6">
            <a:extLst>
              <a:ext uri="{FF2B5EF4-FFF2-40B4-BE49-F238E27FC236}">
                <a16:creationId xmlns:a16="http://schemas.microsoft.com/office/drawing/2014/main" id="{B46E6A69-6AB6-4EE1-A27D-12AC5FFB9779}"/>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96" name="object 7">
            <a:extLst>
              <a:ext uri="{FF2B5EF4-FFF2-40B4-BE49-F238E27FC236}">
                <a16:creationId xmlns:a16="http://schemas.microsoft.com/office/drawing/2014/main" id="{0875CFD0-580A-423F-A269-F510A05745AA}"/>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97" name="object 8">
            <a:extLst>
              <a:ext uri="{FF2B5EF4-FFF2-40B4-BE49-F238E27FC236}">
                <a16:creationId xmlns:a16="http://schemas.microsoft.com/office/drawing/2014/main" id="{A3851060-BBB4-4CCC-A9A9-921437584B77}"/>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98" name="object 9">
            <a:extLst>
              <a:ext uri="{FF2B5EF4-FFF2-40B4-BE49-F238E27FC236}">
                <a16:creationId xmlns:a16="http://schemas.microsoft.com/office/drawing/2014/main" id="{CD4CC74C-E85B-4B07-BFE5-F7F75FD32418}"/>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99" name="object 10">
            <a:extLst>
              <a:ext uri="{FF2B5EF4-FFF2-40B4-BE49-F238E27FC236}">
                <a16:creationId xmlns:a16="http://schemas.microsoft.com/office/drawing/2014/main" id="{3FC8E149-9269-417B-BBBF-8339E68D635A}"/>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0" name="object 11">
            <a:extLst>
              <a:ext uri="{FF2B5EF4-FFF2-40B4-BE49-F238E27FC236}">
                <a16:creationId xmlns:a16="http://schemas.microsoft.com/office/drawing/2014/main" id="{B8677C0F-9932-4A6F-8A04-807F49233B19}"/>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01" name="object 12">
            <a:extLst>
              <a:ext uri="{FF2B5EF4-FFF2-40B4-BE49-F238E27FC236}">
                <a16:creationId xmlns:a16="http://schemas.microsoft.com/office/drawing/2014/main" id="{4480F254-1E40-4A48-BE4E-9035F04BF5DF}"/>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2" name="object 13">
            <a:extLst>
              <a:ext uri="{FF2B5EF4-FFF2-40B4-BE49-F238E27FC236}">
                <a16:creationId xmlns:a16="http://schemas.microsoft.com/office/drawing/2014/main" id="{4665A5B6-F806-4DA5-A67F-B5BD44452077}"/>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03" name="object 14">
            <a:extLst>
              <a:ext uri="{FF2B5EF4-FFF2-40B4-BE49-F238E27FC236}">
                <a16:creationId xmlns:a16="http://schemas.microsoft.com/office/drawing/2014/main" id="{4C9554A8-DCA4-4516-A84D-0AD6E8747294}"/>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4" name="object 15">
            <a:extLst>
              <a:ext uri="{FF2B5EF4-FFF2-40B4-BE49-F238E27FC236}">
                <a16:creationId xmlns:a16="http://schemas.microsoft.com/office/drawing/2014/main" id="{F83864D0-C1BB-4361-9FC8-D72358F67847}"/>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05" name="object 16">
            <a:extLst>
              <a:ext uri="{FF2B5EF4-FFF2-40B4-BE49-F238E27FC236}">
                <a16:creationId xmlns:a16="http://schemas.microsoft.com/office/drawing/2014/main" id="{FBB13F32-8E7B-4395-9A6A-0A8BA344D81D}"/>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06" name="object 17">
            <a:extLst>
              <a:ext uri="{FF2B5EF4-FFF2-40B4-BE49-F238E27FC236}">
                <a16:creationId xmlns:a16="http://schemas.microsoft.com/office/drawing/2014/main" id="{7026F855-1AA0-49FD-B334-948559B0C2CC}"/>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07" name="object 18">
            <a:extLst>
              <a:ext uri="{FF2B5EF4-FFF2-40B4-BE49-F238E27FC236}">
                <a16:creationId xmlns:a16="http://schemas.microsoft.com/office/drawing/2014/main" id="{6ECC9C59-6779-4099-A406-2E6B8767B885}"/>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08" name="object 19">
            <a:extLst>
              <a:ext uri="{FF2B5EF4-FFF2-40B4-BE49-F238E27FC236}">
                <a16:creationId xmlns:a16="http://schemas.microsoft.com/office/drawing/2014/main" id="{68405D38-6ED4-4905-B121-A68E0BE74347}"/>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09" name="object 28">
            <a:extLst>
              <a:ext uri="{FF2B5EF4-FFF2-40B4-BE49-F238E27FC236}">
                <a16:creationId xmlns:a16="http://schemas.microsoft.com/office/drawing/2014/main" id="{45A8652F-5577-4F5C-A731-B54356498DD8}"/>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10" name="object 29">
            <a:extLst>
              <a:ext uri="{FF2B5EF4-FFF2-40B4-BE49-F238E27FC236}">
                <a16:creationId xmlns:a16="http://schemas.microsoft.com/office/drawing/2014/main" id="{1DB88C82-9E47-4ECD-AB00-32BCFC7037DD}"/>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11" name="object 30">
            <a:extLst>
              <a:ext uri="{FF2B5EF4-FFF2-40B4-BE49-F238E27FC236}">
                <a16:creationId xmlns:a16="http://schemas.microsoft.com/office/drawing/2014/main" id="{F1726C75-9A7E-4FB0-B14D-D61114644C0B}"/>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2" name="object 31">
            <a:extLst>
              <a:ext uri="{FF2B5EF4-FFF2-40B4-BE49-F238E27FC236}">
                <a16:creationId xmlns:a16="http://schemas.microsoft.com/office/drawing/2014/main" id="{8F58BE15-71E6-4E12-95C5-C796951F0373}"/>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13" name="object 33">
            <a:extLst>
              <a:ext uri="{FF2B5EF4-FFF2-40B4-BE49-F238E27FC236}">
                <a16:creationId xmlns:a16="http://schemas.microsoft.com/office/drawing/2014/main" id="{CAA68949-7F0C-4D67-AD35-8966EFE69DE6}"/>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14" name="object 45">
            <a:extLst>
              <a:ext uri="{FF2B5EF4-FFF2-40B4-BE49-F238E27FC236}">
                <a16:creationId xmlns:a16="http://schemas.microsoft.com/office/drawing/2014/main" id="{DA48D3E6-DDB7-4A09-8750-9D1C8AE47C7C}"/>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15" name="object 47">
            <a:extLst>
              <a:ext uri="{FF2B5EF4-FFF2-40B4-BE49-F238E27FC236}">
                <a16:creationId xmlns:a16="http://schemas.microsoft.com/office/drawing/2014/main" id="{C1C636F3-CADB-4283-9EA9-5EEE78D0C8BE}"/>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16" name="object 48">
            <a:extLst>
              <a:ext uri="{FF2B5EF4-FFF2-40B4-BE49-F238E27FC236}">
                <a16:creationId xmlns:a16="http://schemas.microsoft.com/office/drawing/2014/main" id="{FCABC558-9014-49ED-BD86-3CB19FD621CE}"/>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17" name="object 55">
            <a:extLst>
              <a:ext uri="{FF2B5EF4-FFF2-40B4-BE49-F238E27FC236}">
                <a16:creationId xmlns:a16="http://schemas.microsoft.com/office/drawing/2014/main" id="{78B81FFD-13B8-438A-B7E7-9D66A3D83289}"/>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18" name="TextBox 117">
            <a:extLst>
              <a:ext uri="{FF2B5EF4-FFF2-40B4-BE49-F238E27FC236}">
                <a16:creationId xmlns:a16="http://schemas.microsoft.com/office/drawing/2014/main" id="{4BE58BE1-3734-432A-A166-AE2BEFF4E702}"/>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19" name="object 45">
            <a:extLst>
              <a:ext uri="{FF2B5EF4-FFF2-40B4-BE49-F238E27FC236}">
                <a16:creationId xmlns:a16="http://schemas.microsoft.com/office/drawing/2014/main" id="{9799E66F-B808-452C-86F5-5A74E88FEE02}"/>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756103" y="1110600"/>
            <a:ext cx="1397000" cy="287323"/>
          </a:xfrm>
          <a:prstGeom prst="rect">
            <a:avLst/>
          </a:prstGeom>
        </p:spPr>
        <p:txBody>
          <a:bodyPr vert="horz" wrap="square" lIns="0" tIns="0" rIns="0" bIns="0" rtlCol="0">
            <a:spAutoFit/>
          </a:bodyPr>
          <a:lstStyle/>
          <a:p>
            <a:pPr marL="86357" defTabSz="1219170"/>
            <a:r>
              <a:rPr sz="1867" spc="133" dirty="0">
                <a:solidFill>
                  <a:srgbClr val="FFFFFF"/>
                </a:solidFill>
                <a:latin typeface="Lucida Sans"/>
                <a:cs typeface="Lucida Sans"/>
              </a:rPr>
              <a:t>P</a:t>
            </a:r>
            <a:r>
              <a:rPr sz="1867" spc="-100" dirty="0">
                <a:solidFill>
                  <a:srgbClr val="FFFFFF"/>
                </a:solidFill>
                <a:latin typeface="Lucida Sans"/>
                <a:cs typeface="Lucida Sans"/>
              </a:rPr>
              <a:t>urpo</a:t>
            </a:r>
            <a:r>
              <a:rPr sz="1867" spc="-93" dirty="0">
                <a:solidFill>
                  <a:srgbClr val="FFFFFF"/>
                </a:solidFill>
                <a:latin typeface="Lucida Sans"/>
                <a:cs typeface="Lucida Sans"/>
              </a:rPr>
              <a:t>s</a:t>
            </a:r>
            <a:r>
              <a:rPr sz="1867" spc="-53" dirty="0">
                <a:solidFill>
                  <a:srgbClr val="FFFFFF"/>
                </a:solidFill>
                <a:latin typeface="Lucida Sans"/>
                <a:cs typeface="Lucida Sans"/>
              </a:rPr>
              <a:t>e</a:t>
            </a:r>
            <a:endParaRPr sz="1867">
              <a:solidFill>
                <a:prstClr val="black"/>
              </a:solidFill>
              <a:latin typeface="Lucida Sans"/>
              <a:cs typeface="Lucida Sans"/>
            </a:endParaRPr>
          </a:p>
        </p:txBody>
      </p:sp>
      <p:sp>
        <p:nvSpPr>
          <p:cNvPr id="6" name="object 6"/>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751100" y="1738701"/>
            <a:ext cx="1397000" cy="287323"/>
          </a:xfrm>
          <a:prstGeom prst="rect">
            <a:avLst/>
          </a:prstGeom>
        </p:spPr>
        <p:txBody>
          <a:bodyPr vert="horz" wrap="square" lIns="0" tIns="0" rIns="0" bIns="0" rtlCol="0">
            <a:spAutoFit/>
          </a:bodyPr>
          <a:lstStyle/>
          <a:p>
            <a:pPr marL="16086" defTabSz="1219170"/>
            <a:r>
              <a:rPr sz="1867" spc="-187" dirty="0">
                <a:solidFill>
                  <a:srgbClr val="FFFFFF"/>
                </a:solidFill>
                <a:latin typeface="Lucida Sans"/>
                <a:cs typeface="Lucida Sans"/>
              </a:rPr>
              <a:t>O</a:t>
            </a:r>
            <a:r>
              <a:rPr sz="1867" spc="-107" dirty="0">
                <a:solidFill>
                  <a:srgbClr val="FFFFFF"/>
                </a:solidFill>
                <a:latin typeface="Lucida Sans"/>
                <a:cs typeface="Lucida Sans"/>
              </a:rPr>
              <a:t>pe</a:t>
            </a:r>
            <a:r>
              <a:rPr sz="1867" spc="-180" dirty="0">
                <a:solidFill>
                  <a:srgbClr val="FFFFFF"/>
                </a:solidFill>
                <a:latin typeface="Lucida Sans"/>
                <a:cs typeface="Lucida Sans"/>
              </a:rPr>
              <a:t>r</a:t>
            </a:r>
            <a:r>
              <a:rPr sz="1867" spc="-33" dirty="0">
                <a:solidFill>
                  <a:srgbClr val="FFFFFF"/>
                </a:solidFill>
                <a:latin typeface="Lucida Sans"/>
                <a:cs typeface="Lucida Sans"/>
              </a:rPr>
              <a:t>a</a:t>
            </a:r>
            <a:r>
              <a:rPr sz="1867" spc="-100" dirty="0">
                <a:solidFill>
                  <a:srgbClr val="FFFFFF"/>
                </a:solidFill>
                <a:latin typeface="Lucida Sans"/>
                <a:cs typeface="Lucida Sans"/>
              </a:rPr>
              <a:t>t</a:t>
            </a:r>
            <a:r>
              <a:rPr sz="1867" spc="-93" dirty="0">
                <a:solidFill>
                  <a:srgbClr val="FFFFFF"/>
                </a:solidFill>
                <a:latin typeface="Lucida Sans"/>
                <a:cs typeface="Lucida Sans"/>
              </a:rPr>
              <a:t>i</a:t>
            </a:r>
            <a:r>
              <a:rPr sz="1867" spc="-120" dirty="0">
                <a:solidFill>
                  <a:srgbClr val="FFFFFF"/>
                </a:solidFill>
                <a:latin typeface="Lucida Sans"/>
                <a:cs typeface="Lucida Sans"/>
              </a:rPr>
              <a:t>on</a:t>
            </a:r>
            <a:endParaRPr sz="1867">
              <a:solidFill>
                <a:prstClr val="black"/>
              </a:solidFill>
              <a:latin typeface="Lucida Sans"/>
              <a:cs typeface="Lucida Sans"/>
            </a:endParaRPr>
          </a:p>
        </p:txBody>
      </p:sp>
      <p:sp>
        <p:nvSpPr>
          <p:cNvPr id="8" name="object 8"/>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9CB9C"/>
          </a:solidFill>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751100" y="2425151"/>
            <a:ext cx="1397000" cy="287323"/>
          </a:xfrm>
          <a:prstGeom prst="rect">
            <a:avLst/>
          </a:prstGeom>
        </p:spPr>
        <p:txBody>
          <a:bodyPr vert="horz" wrap="square" lIns="0" tIns="0" rIns="0" bIns="0" rtlCol="0">
            <a:spAutoFit/>
          </a:bodyPr>
          <a:lstStyle/>
          <a:p>
            <a:pPr marL="326805" defTabSz="1219170"/>
            <a:r>
              <a:rPr sz="1867" spc="-107" dirty="0">
                <a:solidFill>
                  <a:srgbClr val="FFFFFF"/>
                </a:solidFill>
                <a:latin typeface="Lucida Sans"/>
                <a:cs typeface="Lucida Sans"/>
              </a:rPr>
              <a:t>Deli</a:t>
            </a:r>
            <a:r>
              <a:rPr sz="1867" spc="-120" dirty="0">
                <a:solidFill>
                  <a:srgbClr val="FFFFFF"/>
                </a:solidFill>
                <a:latin typeface="Lucida Sans"/>
                <a:cs typeface="Lucida Sans"/>
              </a:rPr>
              <a:t>v</a:t>
            </a:r>
            <a:r>
              <a:rPr sz="1867" spc="-127" dirty="0">
                <a:solidFill>
                  <a:srgbClr val="FFFFFF"/>
                </a:solidFill>
                <a:latin typeface="Lucida Sans"/>
                <a:cs typeface="Lucida Sans"/>
              </a:rPr>
              <a:t>e</a:t>
            </a:r>
            <a:r>
              <a:rPr sz="1867" spc="-73" dirty="0">
                <a:solidFill>
                  <a:srgbClr val="FFFFFF"/>
                </a:solidFill>
                <a:latin typeface="Lucida Sans"/>
                <a:cs typeface="Lucida Sans"/>
              </a:rPr>
              <a:t>r</a:t>
            </a:r>
            <a:r>
              <a:rPr sz="1867" spc="-100" dirty="0">
                <a:solidFill>
                  <a:srgbClr val="FFFFFF"/>
                </a:solidFill>
                <a:latin typeface="Lucida Sans"/>
                <a:cs typeface="Lucida Sans"/>
              </a:rPr>
              <a:t>y</a:t>
            </a:r>
            <a:endParaRPr sz="1867">
              <a:solidFill>
                <a:prstClr val="black"/>
              </a:solidFill>
              <a:latin typeface="Lucida Sans"/>
              <a:cs typeface="Lucida Sans"/>
            </a:endParaRPr>
          </a:p>
        </p:txBody>
      </p:sp>
      <p:sp>
        <p:nvSpPr>
          <p:cNvPr id="10" name="object 10"/>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FD966"/>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751100" y="3076834"/>
            <a:ext cx="1397000" cy="287323"/>
          </a:xfrm>
          <a:prstGeom prst="rect">
            <a:avLst/>
          </a:prstGeom>
        </p:spPr>
        <p:txBody>
          <a:bodyPr vert="horz" wrap="square" lIns="0" tIns="0" rIns="0" bIns="0" rtlCol="0">
            <a:spAutoFit/>
          </a:bodyPr>
          <a:lstStyle/>
          <a:p>
            <a:pPr marL="469888" defTabSz="1219170"/>
            <a:r>
              <a:rPr sz="1867" spc="-87" dirty="0">
                <a:solidFill>
                  <a:srgbClr val="FFFFFF"/>
                </a:solidFill>
                <a:latin typeface="Lucida Sans"/>
                <a:cs typeface="Lucida Sans"/>
              </a:rPr>
              <a:t>Apps</a:t>
            </a:r>
            <a:endParaRPr sz="1867">
              <a:solidFill>
                <a:prstClr val="black"/>
              </a:solidFill>
              <a:latin typeface="Lucida Sans"/>
              <a:cs typeface="Lucida Sans"/>
            </a:endParaRPr>
          </a:p>
        </p:txBody>
      </p:sp>
      <p:sp>
        <p:nvSpPr>
          <p:cNvPr id="12" name="object 12"/>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2C4C9"/>
          </a:solid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751100" y="3728616"/>
            <a:ext cx="1397000" cy="287323"/>
          </a:xfrm>
          <a:prstGeom prst="rect">
            <a:avLst/>
          </a:prstGeom>
        </p:spPr>
        <p:txBody>
          <a:bodyPr vert="horz" wrap="square" lIns="0" tIns="0" rIns="0" bIns="0" rtlCol="0">
            <a:spAutoFit/>
          </a:bodyPr>
          <a:lstStyle/>
          <a:p>
            <a:pPr marL="230288" defTabSz="1219170"/>
            <a:r>
              <a:rPr sz="1867" spc="-87" dirty="0">
                <a:solidFill>
                  <a:srgbClr val="FFFFFF"/>
                </a:solidFill>
                <a:latin typeface="Lucida Sans"/>
                <a:cs typeface="Lucida Sans"/>
              </a:rPr>
              <a:t>E</a:t>
            </a:r>
            <a:r>
              <a:rPr sz="1867" spc="-113" dirty="0">
                <a:solidFill>
                  <a:srgbClr val="FFFFFF"/>
                </a:solidFill>
                <a:latin typeface="Lucida Sans"/>
                <a:cs typeface="Lucida Sans"/>
              </a:rPr>
              <a:t>x</a:t>
            </a:r>
            <a:r>
              <a:rPr sz="1867" spc="-60" dirty="0">
                <a:solidFill>
                  <a:srgbClr val="FFFFFF"/>
                </a:solidFill>
                <a:latin typeface="Lucida Sans"/>
                <a:cs typeface="Lucida Sans"/>
              </a:rPr>
              <a:t>c</a:t>
            </a:r>
            <a:r>
              <a:rPr sz="1867" spc="-80" dirty="0">
                <a:solidFill>
                  <a:srgbClr val="FFFFFF"/>
                </a:solidFill>
                <a:latin typeface="Lucida Sans"/>
                <a:cs typeface="Lucida Sans"/>
              </a:rPr>
              <a:t>h</a:t>
            </a:r>
            <a:r>
              <a:rPr sz="1867" spc="-33" dirty="0">
                <a:solidFill>
                  <a:srgbClr val="FFFFFF"/>
                </a:solidFill>
                <a:latin typeface="Lucida Sans"/>
                <a:cs typeface="Lucida Sans"/>
              </a:rPr>
              <a:t>a</a:t>
            </a:r>
            <a:r>
              <a:rPr sz="1867" spc="-147" dirty="0">
                <a:solidFill>
                  <a:srgbClr val="FFFFFF"/>
                </a:solidFill>
                <a:latin typeface="Lucida Sans"/>
                <a:cs typeface="Lucida Sans"/>
              </a:rPr>
              <a:t>n</a:t>
            </a:r>
            <a:r>
              <a:rPr sz="1867" spc="-93" dirty="0">
                <a:solidFill>
                  <a:srgbClr val="FFFFFF"/>
                </a:solidFill>
                <a:latin typeface="Lucida Sans"/>
                <a:cs typeface="Lucida Sans"/>
              </a:rPr>
              <a:t>ge</a:t>
            </a:r>
            <a:endParaRPr sz="1867">
              <a:solidFill>
                <a:prstClr val="black"/>
              </a:solidFill>
              <a:latin typeface="Lucida Sans"/>
              <a:cs typeface="Lucida Sans"/>
            </a:endParaRPr>
          </a:p>
        </p:txBody>
      </p:sp>
      <p:sp>
        <p:nvSpPr>
          <p:cNvPr id="14" name="object 14"/>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4C2F4"/>
          </a:solidFill>
        </p:spPr>
        <p:txBody>
          <a:bodyPr wrap="square" lIns="0" tIns="0" rIns="0" bIns="0" rtlCol="0"/>
          <a:lstStyle/>
          <a:p>
            <a:pPr defTabSz="1219170"/>
            <a:endParaRPr sz="2400">
              <a:solidFill>
                <a:prstClr val="black"/>
              </a:solidFill>
              <a:latin typeface="Calibri"/>
            </a:endParaRPr>
          </a:p>
        </p:txBody>
      </p:sp>
      <p:sp>
        <p:nvSpPr>
          <p:cNvPr id="15" name="object 15"/>
          <p:cNvSpPr txBox="1"/>
          <p:nvPr/>
        </p:nvSpPr>
        <p:spPr>
          <a:xfrm>
            <a:off x="751100" y="4380368"/>
            <a:ext cx="1397000" cy="287323"/>
          </a:xfrm>
          <a:prstGeom prst="rect">
            <a:avLst/>
          </a:prstGeom>
        </p:spPr>
        <p:txBody>
          <a:bodyPr vert="horz" wrap="square" lIns="0" tIns="0" rIns="0" bIns="0" rtlCol="0">
            <a:spAutoFit/>
          </a:bodyPr>
          <a:lstStyle/>
          <a:p>
            <a:pPr marL="496134" defTabSz="1219170"/>
            <a:r>
              <a:rPr sz="1867" spc="-93" dirty="0">
                <a:solidFill>
                  <a:srgbClr val="FFFFFF"/>
                </a:solidFill>
                <a:latin typeface="Lucida Sans"/>
                <a:cs typeface="Lucida Sans"/>
              </a:rPr>
              <a:t>Data</a:t>
            </a:r>
            <a:endParaRPr sz="1867">
              <a:solidFill>
                <a:prstClr val="black"/>
              </a:solidFill>
              <a:latin typeface="Lucida Sans"/>
              <a:cs typeface="Lucida Sans"/>
            </a:endParaRPr>
          </a:p>
        </p:txBody>
      </p:sp>
      <p:sp>
        <p:nvSpPr>
          <p:cNvPr id="16" name="object 16"/>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7" name="object 17"/>
          <p:cNvSpPr txBox="1"/>
          <p:nvPr/>
        </p:nvSpPr>
        <p:spPr>
          <a:xfrm>
            <a:off x="751100" y="5032201"/>
            <a:ext cx="1397000" cy="287323"/>
          </a:xfrm>
          <a:prstGeom prst="rect">
            <a:avLst/>
          </a:prstGeom>
        </p:spPr>
        <p:txBody>
          <a:bodyPr vert="horz" wrap="square" lIns="0" tIns="0" rIns="0" bIns="0" rtlCol="0">
            <a:spAutoFit/>
          </a:bodyPr>
          <a:lstStyle/>
          <a:p>
            <a:pPr marL="76198" defTabSz="1219170"/>
            <a:r>
              <a:rPr sz="1867" dirty="0">
                <a:solidFill>
                  <a:srgbClr val="FFFFFF"/>
                </a:solidFill>
                <a:latin typeface="Lucida Sans"/>
                <a:cs typeface="Lucida Sans"/>
              </a:rPr>
              <a:t>Sy</a:t>
            </a:r>
            <a:r>
              <a:rPr sz="1867" spc="-7" dirty="0">
                <a:solidFill>
                  <a:srgbClr val="FFFFFF"/>
                </a:solidFill>
                <a:latin typeface="Lucida Sans"/>
                <a:cs typeface="Lucida Sans"/>
              </a:rPr>
              <a:t>s</a:t>
            </a:r>
            <a:r>
              <a:rPr sz="1867" spc="-100" dirty="0">
                <a:solidFill>
                  <a:srgbClr val="FFFFFF"/>
                </a:solidFill>
                <a:latin typeface="Lucida Sans"/>
                <a:cs typeface="Lucida Sans"/>
              </a:rPr>
              <a:t>t</a:t>
            </a:r>
            <a:r>
              <a:rPr sz="1867" spc="-60" dirty="0">
                <a:solidFill>
                  <a:srgbClr val="FFFFFF"/>
                </a:solidFill>
                <a:latin typeface="Lucida Sans"/>
                <a:cs typeface="Lucida Sans"/>
              </a:rPr>
              <a:t>ems</a:t>
            </a:r>
            <a:endParaRPr sz="1867">
              <a:solidFill>
                <a:prstClr val="black"/>
              </a:solidFill>
              <a:latin typeface="Lucida Sans"/>
              <a:cs typeface="Lucida Sans"/>
            </a:endParaRPr>
          </a:p>
        </p:txBody>
      </p:sp>
      <p:sp>
        <p:nvSpPr>
          <p:cNvPr id="18" name="object 18"/>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9" name="object 19"/>
          <p:cNvSpPr txBox="1"/>
          <p:nvPr/>
        </p:nvSpPr>
        <p:spPr>
          <a:xfrm>
            <a:off x="756103" y="5684801"/>
            <a:ext cx="1397000" cy="287323"/>
          </a:xfrm>
          <a:prstGeom prst="rect">
            <a:avLst/>
          </a:prstGeom>
        </p:spPr>
        <p:txBody>
          <a:bodyPr vert="horz" wrap="square" lIns="0" tIns="0" rIns="0" bIns="0" rtlCol="0">
            <a:spAutoFit/>
          </a:bodyPr>
          <a:lstStyle/>
          <a:p>
            <a:pPr marL="83818" defTabSz="1219170"/>
            <a:r>
              <a:rPr sz="1867" spc="133" dirty="0">
                <a:solidFill>
                  <a:srgbClr val="FFFFFF"/>
                </a:solidFill>
                <a:latin typeface="Lucida Sans"/>
                <a:cs typeface="Lucida Sans"/>
              </a:rPr>
              <a:t>P</a:t>
            </a:r>
            <a:r>
              <a:rPr sz="1867" spc="-147" dirty="0">
                <a:solidFill>
                  <a:srgbClr val="FFFFFF"/>
                </a:solidFill>
                <a:latin typeface="Lucida Sans"/>
                <a:cs typeface="Lucida Sans"/>
              </a:rPr>
              <a:t>h</a:t>
            </a:r>
            <a:r>
              <a:rPr sz="1867" spc="-53" dirty="0">
                <a:solidFill>
                  <a:srgbClr val="FFFFFF"/>
                </a:solidFill>
                <a:latin typeface="Lucida Sans"/>
                <a:cs typeface="Lucida Sans"/>
              </a:rPr>
              <a:t>y</a:t>
            </a:r>
            <a:r>
              <a:rPr sz="1867" spc="-60" dirty="0">
                <a:solidFill>
                  <a:srgbClr val="FFFFFF"/>
                </a:solidFill>
                <a:latin typeface="Lucida Sans"/>
                <a:cs typeface="Lucida Sans"/>
              </a:rPr>
              <a:t>s</a:t>
            </a:r>
            <a:r>
              <a:rPr sz="1867" spc="-93" dirty="0">
                <a:solidFill>
                  <a:srgbClr val="FFFFFF"/>
                </a:solidFill>
                <a:latin typeface="Lucida Sans"/>
                <a:cs typeface="Lucida Sans"/>
              </a:rPr>
              <a:t>i</a:t>
            </a:r>
            <a:r>
              <a:rPr sz="1867" dirty="0">
                <a:solidFill>
                  <a:srgbClr val="FFFFFF"/>
                </a:solidFill>
                <a:latin typeface="Lucida Sans"/>
                <a:cs typeface="Lucida Sans"/>
              </a:rPr>
              <a:t>c</a:t>
            </a:r>
            <a:r>
              <a:rPr sz="1867" spc="-7" dirty="0">
                <a:solidFill>
                  <a:srgbClr val="FFFFFF"/>
                </a:solidFill>
                <a:latin typeface="Lucida Sans"/>
                <a:cs typeface="Lucida Sans"/>
              </a:rPr>
              <a:t>a</a:t>
            </a:r>
            <a:r>
              <a:rPr sz="1867" spc="-87" dirty="0">
                <a:solidFill>
                  <a:srgbClr val="FFFFFF"/>
                </a:solidFill>
                <a:latin typeface="Lucida Sans"/>
                <a:cs typeface="Lucida Sans"/>
              </a:rPr>
              <a:t>l</a:t>
            </a:r>
            <a:endParaRPr sz="1867">
              <a:solidFill>
                <a:prstClr val="black"/>
              </a:solidFill>
              <a:latin typeface="Lucida Sans"/>
              <a:cs typeface="Lucida Sans"/>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8422867" y="3076851"/>
            <a:ext cx="3354493" cy="651933"/>
          </a:xfrm>
          <a:custGeom>
            <a:avLst/>
            <a:gdLst/>
            <a:ahLst/>
            <a:cxnLst/>
            <a:rect l="l" t="t" r="r" b="b"/>
            <a:pathLst>
              <a:path w="2515870" h="488950">
                <a:moveTo>
                  <a:pt x="0" y="488700"/>
                </a:moveTo>
                <a:lnTo>
                  <a:pt x="2515486" y="488700"/>
                </a:lnTo>
                <a:lnTo>
                  <a:pt x="2515486"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076851"/>
            <a:ext cx="4942839" cy="651933"/>
          </a:xfrm>
          <a:custGeom>
            <a:avLst/>
            <a:gdLst/>
            <a:ahLst/>
            <a:cxnLst/>
            <a:rect l="l" t="t" r="r" b="b"/>
            <a:pathLst>
              <a:path w="3707129" h="488950">
                <a:moveTo>
                  <a:pt x="0" y="488700"/>
                </a:moveTo>
                <a:lnTo>
                  <a:pt x="3706813" y="488700"/>
                </a:lnTo>
                <a:lnTo>
                  <a:pt x="3706813"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11519993" y="3728623"/>
            <a:ext cx="257387" cy="651933"/>
          </a:xfrm>
          <a:custGeom>
            <a:avLst/>
            <a:gdLst/>
            <a:ahLst/>
            <a:cxnLst/>
            <a:rect l="l" t="t" r="r" b="b"/>
            <a:pathLst>
              <a:path w="193040" h="488950">
                <a:moveTo>
                  <a:pt x="0" y="488700"/>
                </a:moveTo>
                <a:lnTo>
                  <a:pt x="192640" y="488700"/>
                </a:lnTo>
                <a:lnTo>
                  <a:pt x="192640"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9971435" y="3728623"/>
            <a:ext cx="215053" cy="651933"/>
          </a:xfrm>
          <a:custGeom>
            <a:avLst/>
            <a:gdLst/>
            <a:ahLst/>
            <a:cxnLst/>
            <a:rect l="l" t="t" r="r" b="b"/>
            <a:pathLst>
              <a:path w="161290" h="488950">
                <a:moveTo>
                  <a:pt x="0" y="488700"/>
                </a:moveTo>
                <a:lnTo>
                  <a:pt x="160919" y="488700"/>
                </a:lnTo>
                <a:lnTo>
                  <a:pt x="16091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8422867" y="3728623"/>
            <a:ext cx="215053" cy="651933"/>
          </a:xfrm>
          <a:custGeom>
            <a:avLst/>
            <a:gdLst/>
            <a:ahLst/>
            <a:cxnLst/>
            <a:rect l="l" t="t" r="r" b="b"/>
            <a:pathLst>
              <a:path w="161289" h="488950">
                <a:moveTo>
                  <a:pt x="0" y="488700"/>
                </a:moveTo>
                <a:lnTo>
                  <a:pt x="160926" y="488700"/>
                </a:lnTo>
                <a:lnTo>
                  <a:pt x="160926"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2146449" y="3728623"/>
            <a:ext cx="4942839" cy="651933"/>
          </a:xfrm>
          <a:custGeom>
            <a:avLst/>
            <a:gdLst/>
            <a:ahLst/>
            <a:cxnLst/>
            <a:rect l="l" t="t" r="r" b="b"/>
            <a:pathLst>
              <a:path w="3707129" h="488950">
                <a:moveTo>
                  <a:pt x="0" y="488700"/>
                </a:moveTo>
                <a:lnTo>
                  <a:pt x="3706813" y="488700"/>
                </a:lnTo>
                <a:lnTo>
                  <a:pt x="3706813"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11519993" y="4380394"/>
            <a:ext cx="257387" cy="651933"/>
          </a:xfrm>
          <a:custGeom>
            <a:avLst/>
            <a:gdLst/>
            <a:ahLst/>
            <a:cxnLst/>
            <a:rect l="l" t="t" r="r" b="b"/>
            <a:pathLst>
              <a:path w="193040" h="488950">
                <a:moveTo>
                  <a:pt x="0" y="488700"/>
                </a:moveTo>
                <a:lnTo>
                  <a:pt x="192640" y="488700"/>
                </a:lnTo>
                <a:lnTo>
                  <a:pt x="192640"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8422867" y="4380394"/>
            <a:ext cx="1763607" cy="651933"/>
          </a:xfrm>
          <a:custGeom>
            <a:avLst/>
            <a:gdLst/>
            <a:ahLst/>
            <a:cxnLst/>
            <a:rect l="l" t="t" r="r" b="b"/>
            <a:pathLst>
              <a:path w="1322704" h="488950">
                <a:moveTo>
                  <a:pt x="0" y="488700"/>
                </a:moveTo>
                <a:lnTo>
                  <a:pt x="1322345" y="488700"/>
                </a:lnTo>
                <a:lnTo>
                  <a:pt x="1322345"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1" name="object 31"/>
          <p:cNvSpPr/>
          <p:nvPr/>
        </p:nvSpPr>
        <p:spPr>
          <a:xfrm>
            <a:off x="2146449" y="4380394"/>
            <a:ext cx="4942839" cy="651933"/>
          </a:xfrm>
          <a:custGeom>
            <a:avLst/>
            <a:gdLst/>
            <a:ahLst/>
            <a:cxnLst/>
            <a:rect l="l" t="t" r="r" b="b"/>
            <a:pathLst>
              <a:path w="3707129" h="488950">
                <a:moveTo>
                  <a:pt x="0" y="488700"/>
                </a:moveTo>
                <a:lnTo>
                  <a:pt x="3706813" y="488700"/>
                </a:lnTo>
                <a:lnTo>
                  <a:pt x="3706813"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2" name="object 32"/>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3" name="object 33"/>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34" name="object 34"/>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35" name="object 35"/>
          <p:cNvSpPr txBox="1"/>
          <p:nvPr/>
        </p:nvSpPr>
        <p:spPr>
          <a:xfrm>
            <a:off x="489372" y="3330946"/>
            <a:ext cx="574644" cy="796713"/>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a:solidFill>
                <a:prstClr val="black"/>
              </a:solidFill>
              <a:latin typeface="Lucida Sans"/>
              <a:cs typeface="Lucida Sans"/>
            </a:endParaRPr>
          </a:p>
        </p:txBody>
      </p:sp>
      <p:sp>
        <p:nvSpPr>
          <p:cNvPr id="36" name="object 36"/>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7" name="object 37"/>
          <p:cNvSpPr txBox="1"/>
          <p:nvPr/>
        </p:nvSpPr>
        <p:spPr>
          <a:xfrm>
            <a:off x="1182081" y="1640449"/>
            <a:ext cx="9745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33" dirty="0">
                <a:solidFill>
                  <a:srgbClr val="FFFFFF"/>
                </a:solidFill>
                <a:latin typeface="Calibri"/>
                <a:cs typeface="Calibri"/>
              </a:rPr>
              <a:t>y</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d</a:t>
            </a:r>
            <a:r>
              <a:rPr sz="800" spc="-33" dirty="0">
                <a:solidFill>
                  <a:srgbClr val="FFFFFF"/>
                </a:solidFill>
                <a:latin typeface="Calibri"/>
                <a:cs typeface="Calibri"/>
              </a:rPr>
              <a:t>o</a:t>
            </a:r>
            <a:r>
              <a:rPr sz="800" spc="-47" dirty="0">
                <a:solidFill>
                  <a:srgbClr val="FFFFFF"/>
                </a:solidFill>
                <a:latin typeface="Calibri"/>
                <a:cs typeface="Calibri"/>
              </a:rPr>
              <a:t>n</a:t>
            </a:r>
            <a:r>
              <a:rPr sz="800" spc="-33" dirty="0">
                <a:solidFill>
                  <a:srgbClr val="FFFFFF"/>
                </a:solidFill>
                <a:latin typeface="Calibri"/>
                <a:cs typeface="Calibri"/>
              </a:rPr>
              <a:t>e?</a:t>
            </a:r>
            <a:endParaRPr sz="800">
              <a:solidFill>
                <a:prstClr val="black"/>
              </a:solidFill>
              <a:latin typeface="Calibri"/>
              <a:cs typeface="Calibri"/>
            </a:endParaRPr>
          </a:p>
        </p:txBody>
      </p:sp>
      <p:sp>
        <p:nvSpPr>
          <p:cNvPr id="38" name="object 38"/>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9" name="object 39"/>
          <p:cNvSpPr txBox="1"/>
          <p:nvPr/>
        </p:nvSpPr>
        <p:spPr>
          <a:xfrm>
            <a:off x="1180152" y="2303349"/>
            <a:ext cx="971973"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33" dirty="0">
                <a:solidFill>
                  <a:srgbClr val="FFFFFF"/>
                </a:solidFill>
                <a:latin typeface="Calibri"/>
                <a:cs typeface="Calibri"/>
              </a:rPr>
              <a:t>ope</a:t>
            </a:r>
            <a:r>
              <a:rPr sz="800" spc="-47" dirty="0">
                <a:solidFill>
                  <a:srgbClr val="FFFFFF"/>
                </a:solidFill>
                <a:latin typeface="Calibri"/>
                <a:cs typeface="Calibri"/>
              </a:rPr>
              <a:t>r</a:t>
            </a:r>
            <a:r>
              <a:rPr sz="800" spc="-27" dirty="0">
                <a:solidFill>
                  <a:srgbClr val="FFFFFF"/>
                </a:solidFill>
                <a:latin typeface="Calibri"/>
                <a:cs typeface="Calibri"/>
              </a:rPr>
              <a:t>ated</a:t>
            </a:r>
            <a:r>
              <a:rPr sz="800" dirty="0">
                <a:solidFill>
                  <a:srgbClr val="FFFFFF"/>
                </a:solidFill>
                <a:latin typeface="Calibri"/>
                <a:cs typeface="Calibri"/>
              </a:rPr>
              <a:t> </a:t>
            </a:r>
            <a:r>
              <a:rPr sz="800" spc="-13" dirty="0">
                <a:solidFill>
                  <a:srgbClr val="FFFFFF"/>
                </a:solidFill>
                <a:latin typeface="Calibri"/>
                <a:cs typeface="Calibri"/>
              </a:rPr>
              <a:t>daily</a:t>
            </a:r>
            <a:endParaRPr sz="800">
              <a:solidFill>
                <a:prstClr val="black"/>
              </a:solidFill>
              <a:latin typeface="Calibri"/>
              <a:cs typeface="Calibri"/>
            </a:endParaRPr>
          </a:p>
        </p:txBody>
      </p:sp>
      <p:sp>
        <p:nvSpPr>
          <p:cNvPr id="40" name="object 40"/>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1" name="object 41"/>
          <p:cNvSpPr txBox="1"/>
          <p:nvPr/>
        </p:nvSpPr>
        <p:spPr>
          <a:xfrm>
            <a:off x="1005032" y="2955001"/>
            <a:ext cx="1146387"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33" dirty="0">
                <a:solidFill>
                  <a:srgbClr val="FFFFFF"/>
                </a:solidFill>
                <a:latin typeface="Calibri"/>
                <a:cs typeface="Calibri"/>
              </a:rPr>
              <a:t>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7" dirty="0">
                <a:solidFill>
                  <a:srgbClr val="FFFFFF"/>
                </a:solidFill>
                <a:latin typeface="Calibri"/>
                <a:cs typeface="Calibri"/>
              </a:rPr>
              <a:t>ts</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deli</a:t>
            </a:r>
            <a:r>
              <a:rPr sz="800" spc="-27" dirty="0">
                <a:solidFill>
                  <a:srgbClr val="FFFFFF"/>
                </a:solidFill>
                <a:latin typeface="Calibri"/>
                <a:cs typeface="Calibri"/>
              </a:rPr>
              <a:t>v</a:t>
            </a:r>
            <a:r>
              <a:rPr sz="800" spc="-40" dirty="0">
                <a:solidFill>
                  <a:srgbClr val="FFFFFF"/>
                </a:solidFill>
                <a:latin typeface="Calibri"/>
                <a:cs typeface="Calibri"/>
              </a:rPr>
              <a:t>er</a:t>
            </a:r>
            <a:r>
              <a:rPr sz="800" spc="-27" dirty="0">
                <a:solidFill>
                  <a:srgbClr val="FFFFFF"/>
                </a:solidFill>
                <a:latin typeface="Calibri"/>
                <a:cs typeface="Calibri"/>
              </a:rPr>
              <a:t>ed</a:t>
            </a:r>
            <a:endParaRPr sz="800">
              <a:solidFill>
                <a:prstClr val="black"/>
              </a:solidFill>
              <a:latin typeface="Calibri"/>
              <a:cs typeface="Calibri"/>
            </a:endParaRPr>
          </a:p>
        </p:txBody>
      </p:sp>
      <p:sp>
        <p:nvSpPr>
          <p:cNvPr id="42" name="object 42"/>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3" name="object 43"/>
          <p:cNvSpPr txBox="1"/>
          <p:nvPr/>
        </p:nvSpPr>
        <p:spPr>
          <a:xfrm>
            <a:off x="1291476" y="3606683"/>
            <a:ext cx="8602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a:t>
            </a:r>
            <a:endParaRPr sz="800">
              <a:solidFill>
                <a:prstClr val="black"/>
              </a:solidFill>
              <a:latin typeface="Calibri"/>
              <a:cs typeface="Calibri"/>
            </a:endParaRPr>
          </a:p>
        </p:txBody>
      </p:sp>
      <p:sp>
        <p:nvSpPr>
          <p:cNvPr id="44" name="object 44"/>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5" name="object 45"/>
          <p:cNvSpPr txBox="1"/>
          <p:nvPr/>
        </p:nvSpPr>
        <p:spPr>
          <a:xfrm>
            <a:off x="974077" y="4258466"/>
            <a:ext cx="11777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47" dirty="0">
                <a:solidFill>
                  <a:srgbClr val="FFFFFF"/>
                </a:solidFill>
                <a:latin typeface="Calibri"/>
                <a:cs typeface="Calibri"/>
              </a:rPr>
              <a:t>t</a:t>
            </a:r>
            <a:r>
              <a:rPr sz="800" spc="-33" dirty="0">
                <a:solidFill>
                  <a:srgbClr val="FFFFFF"/>
                </a:solidFill>
                <a:latin typeface="Calibri"/>
                <a:cs typeface="Calibri"/>
              </a:rPr>
              <a:t>o</a:t>
            </a:r>
            <a:r>
              <a:rPr sz="800" spc="7" dirty="0">
                <a:solidFill>
                  <a:srgbClr val="FFFFFF"/>
                </a:solidFill>
                <a:latin typeface="Calibri"/>
                <a:cs typeface="Calibri"/>
              </a:rPr>
              <a:t>g</a:t>
            </a:r>
            <a:r>
              <a:rPr sz="800" spc="-33" dirty="0">
                <a:solidFill>
                  <a:srgbClr val="FFFFFF"/>
                </a:solidFill>
                <a:latin typeface="Calibri"/>
                <a:cs typeface="Calibri"/>
              </a:rPr>
              <a:t>et</a:t>
            </a:r>
            <a:r>
              <a:rPr sz="800" spc="-47" dirty="0">
                <a:solidFill>
                  <a:srgbClr val="FFFFFF"/>
                </a:solidFill>
                <a:latin typeface="Calibri"/>
                <a:cs typeface="Calibri"/>
              </a:rPr>
              <a:t>h</a:t>
            </a:r>
            <a:r>
              <a:rPr sz="800" spc="-33" dirty="0">
                <a:solidFill>
                  <a:srgbClr val="FFFFFF"/>
                </a:solidFill>
                <a:latin typeface="Calibri"/>
                <a:cs typeface="Calibri"/>
              </a:rPr>
              <a:t>er</a:t>
            </a:r>
            <a:endParaRPr sz="800">
              <a:solidFill>
                <a:prstClr val="black"/>
              </a:solidFill>
              <a:latin typeface="Calibri"/>
              <a:cs typeface="Calibri"/>
            </a:endParaRPr>
          </a:p>
        </p:txBody>
      </p:sp>
      <p:sp>
        <p:nvSpPr>
          <p:cNvPr id="46" name="object 46"/>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7" name="object 47"/>
          <p:cNvSpPr txBox="1"/>
          <p:nvPr/>
        </p:nvSpPr>
        <p:spPr>
          <a:xfrm>
            <a:off x="1192904" y="4910217"/>
            <a:ext cx="95927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33" dirty="0">
                <a:solidFill>
                  <a:srgbClr val="FFFFFF"/>
                </a:solidFill>
                <a:latin typeface="Calibri"/>
                <a:cs typeface="Calibri"/>
              </a:rPr>
              <a:t>v</a:t>
            </a:r>
            <a:r>
              <a:rPr sz="800" spc="-20" dirty="0">
                <a:solidFill>
                  <a:srgbClr val="FFFFFF"/>
                </a:solidFill>
                <a:latin typeface="Calibri"/>
                <a:cs typeface="Calibri"/>
              </a:rPr>
              <a:t>aluable</a:t>
            </a:r>
            <a:endParaRPr sz="800">
              <a:solidFill>
                <a:prstClr val="black"/>
              </a:solidFill>
              <a:latin typeface="Calibri"/>
              <a:cs typeface="Calibri"/>
            </a:endParaRPr>
          </a:p>
        </p:txBody>
      </p:sp>
      <p:sp>
        <p:nvSpPr>
          <p:cNvPr id="48" name="object 48"/>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9" name="object 49"/>
          <p:cNvSpPr txBox="1"/>
          <p:nvPr/>
        </p:nvSpPr>
        <p:spPr>
          <a:xfrm>
            <a:off x="1121168" y="5562050"/>
            <a:ext cx="103039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20" dirty="0">
                <a:solidFill>
                  <a:srgbClr val="FFFFFF"/>
                </a:solidFill>
                <a:latin typeface="Calibri"/>
                <a:cs typeface="Calibri"/>
              </a:rPr>
              <a:t>24/</a:t>
            </a:r>
            <a:r>
              <a:rPr sz="800" spc="-13" dirty="0">
                <a:solidFill>
                  <a:srgbClr val="FFFFFF"/>
                </a:solidFill>
                <a:latin typeface="Calibri"/>
                <a:cs typeface="Calibri"/>
              </a:rPr>
              <a:t>7</a:t>
            </a:r>
            <a:endParaRPr sz="800">
              <a:solidFill>
                <a:prstClr val="black"/>
              </a:solidFill>
              <a:latin typeface="Calibri"/>
              <a:cs typeface="Calibri"/>
            </a:endParaRPr>
          </a:p>
        </p:txBody>
      </p:sp>
      <p:sp>
        <p:nvSpPr>
          <p:cNvPr id="50" name="object 50"/>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1" name="object 51"/>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53" name="object 53"/>
          <p:cNvSpPr txBox="1">
            <a:spLocks noGrp="1"/>
          </p:cNvSpPr>
          <p:nvPr>
            <p:ph type="title"/>
          </p:nvPr>
        </p:nvSpPr>
        <p:spPr>
          <a:xfrm>
            <a:off x="529901" y="416321"/>
            <a:ext cx="11166065" cy="512897"/>
          </a:xfrm>
          <a:prstGeom prst="rect">
            <a:avLst/>
          </a:prstGeom>
        </p:spPr>
        <p:txBody>
          <a:bodyPr vert="horz" wrap="square" lIns="0" tIns="0" rIns="0" bIns="0" rtlCol="0">
            <a:spAutoFit/>
          </a:bodyPr>
          <a:lstStyle/>
          <a:p>
            <a:pPr marL="16933"/>
            <a:r>
              <a:rPr spc="-240" dirty="0"/>
              <a:t>T</a:t>
            </a:r>
            <a:r>
              <a:rPr spc="-67" dirty="0"/>
              <a:t>e</a:t>
            </a:r>
            <a:r>
              <a:rPr spc="-133" dirty="0"/>
              <a:t>chnolo</a:t>
            </a:r>
            <a:r>
              <a:rPr spc="-152" dirty="0"/>
              <a:t>g</a:t>
            </a:r>
            <a:r>
              <a:rPr spc="-60" dirty="0"/>
              <a:t>i</a:t>
            </a:r>
            <a:r>
              <a:rPr spc="-120" dirty="0"/>
              <a:t>e</a:t>
            </a:r>
            <a:r>
              <a:rPr spc="20" dirty="0"/>
              <a:t>s</a:t>
            </a:r>
            <a:r>
              <a:rPr spc="-320" dirty="0"/>
              <a:t>,</a:t>
            </a:r>
            <a:r>
              <a:rPr spc="-220" dirty="0"/>
              <a:t> </a:t>
            </a:r>
            <a:r>
              <a:rPr spc="207" dirty="0"/>
              <a:t>S</a:t>
            </a:r>
            <a:r>
              <a:rPr spc="-147" dirty="0"/>
              <a:t>t</a:t>
            </a:r>
            <a:r>
              <a:rPr spc="-140" dirty="0"/>
              <a:t>andar</a:t>
            </a:r>
            <a:r>
              <a:rPr spc="-100" dirty="0"/>
              <a:t>ds</a:t>
            </a:r>
            <a:r>
              <a:rPr spc="-220" dirty="0"/>
              <a:t> </a:t>
            </a:r>
            <a:r>
              <a:rPr spc="-187" dirty="0"/>
              <a:t>&amp;</a:t>
            </a:r>
            <a:r>
              <a:rPr spc="-220" dirty="0"/>
              <a:t> </a:t>
            </a:r>
            <a:r>
              <a:rPr spc="53" dirty="0"/>
              <a:t>P</a:t>
            </a:r>
            <a:r>
              <a:rPr spc="-27" dirty="0"/>
              <a:t>r</a:t>
            </a:r>
            <a:r>
              <a:rPr spc="-167" dirty="0"/>
              <a:t>o</a:t>
            </a:r>
            <a:r>
              <a:rPr spc="-152" dirty="0"/>
              <a:t>t</a:t>
            </a:r>
            <a:r>
              <a:rPr spc="-73" dirty="0"/>
              <a:t>ocols</a:t>
            </a:r>
          </a:p>
        </p:txBody>
      </p:sp>
      <p:sp>
        <p:nvSpPr>
          <p:cNvPr id="54" name="object 54"/>
          <p:cNvSpPr/>
          <p:nvPr/>
        </p:nvSpPr>
        <p:spPr>
          <a:xfrm>
            <a:off x="529900" y="870924"/>
            <a:ext cx="2562013" cy="0"/>
          </a:xfrm>
          <a:custGeom>
            <a:avLst/>
            <a:gdLst/>
            <a:ahLst/>
            <a:cxnLst/>
            <a:rect l="l" t="t" r="r" b="b"/>
            <a:pathLst>
              <a:path w="1921510">
                <a:moveTo>
                  <a:pt x="0" y="0"/>
                </a:moveTo>
                <a:lnTo>
                  <a:pt x="1921130" y="0"/>
                </a:lnTo>
              </a:path>
            </a:pathLst>
          </a:custGeom>
          <a:ln w="30073">
            <a:solidFill>
              <a:srgbClr val="434343"/>
            </a:solidFill>
          </a:ln>
        </p:spPr>
        <p:txBody>
          <a:bodyPr wrap="square" lIns="0" tIns="0" rIns="0" bIns="0" rtlCol="0"/>
          <a:lstStyle/>
          <a:p>
            <a:pPr defTabSz="1219170"/>
            <a:endParaRPr sz="2400">
              <a:solidFill>
                <a:prstClr val="black"/>
              </a:solidFill>
              <a:latin typeface="Calibri"/>
            </a:endParaRPr>
          </a:p>
        </p:txBody>
      </p:sp>
      <p:sp>
        <p:nvSpPr>
          <p:cNvPr id="55" name="object 55"/>
          <p:cNvSpPr/>
          <p:nvPr/>
        </p:nvSpPr>
        <p:spPr>
          <a:xfrm>
            <a:off x="2443100" y="5063657"/>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6" name="object 56"/>
          <p:cNvSpPr/>
          <p:nvPr/>
        </p:nvSpPr>
        <p:spPr>
          <a:xfrm>
            <a:off x="2443099" y="5063656"/>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7" name="object 57"/>
          <p:cNvSpPr txBox="1"/>
          <p:nvPr/>
        </p:nvSpPr>
        <p:spPr>
          <a:xfrm>
            <a:off x="2743025" y="5260290"/>
            <a:ext cx="73406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BA</a:t>
            </a:r>
            <a:r>
              <a:rPr sz="1600" dirty="0">
                <a:solidFill>
                  <a:prstClr val="black"/>
                </a:solidFill>
                <a:latin typeface="Arial"/>
                <a:cs typeface="Arial"/>
              </a:rPr>
              <a:t>Cnet</a:t>
            </a:r>
            <a:endParaRPr sz="1600">
              <a:solidFill>
                <a:prstClr val="black"/>
              </a:solidFill>
              <a:latin typeface="Arial"/>
              <a:cs typeface="Arial"/>
            </a:endParaRPr>
          </a:p>
        </p:txBody>
      </p:sp>
      <p:sp>
        <p:nvSpPr>
          <p:cNvPr id="58" name="object 58"/>
          <p:cNvSpPr/>
          <p:nvPr/>
        </p:nvSpPr>
        <p:spPr>
          <a:xfrm>
            <a:off x="5540265" y="3757901"/>
            <a:ext cx="1334347" cy="1260687"/>
          </a:xfrm>
          <a:custGeom>
            <a:avLst/>
            <a:gdLst/>
            <a:ahLst/>
            <a:cxnLst/>
            <a:rect l="l" t="t" r="r" b="b"/>
            <a:pathLst>
              <a:path w="1000760" h="945514">
                <a:moveTo>
                  <a:pt x="0" y="945299"/>
                </a:moveTo>
                <a:lnTo>
                  <a:pt x="1000500" y="945299"/>
                </a:lnTo>
                <a:lnTo>
                  <a:pt x="1000500" y="0"/>
                </a:lnTo>
                <a:lnTo>
                  <a:pt x="0" y="0"/>
                </a:lnTo>
                <a:lnTo>
                  <a:pt x="0" y="9452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9" name="object 59"/>
          <p:cNvSpPr/>
          <p:nvPr/>
        </p:nvSpPr>
        <p:spPr>
          <a:xfrm>
            <a:off x="5540265" y="3757901"/>
            <a:ext cx="1334347" cy="1260687"/>
          </a:xfrm>
          <a:custGeom>
            <a:avLst/>
            <a:gdLst/>
            <a:ahLst/>
            <a:cxnLst/>
            <a:rect l="l" t="t" r="r" b="b"/>
            <a:pathLst>
              <a:path w="1000760" h="945514">
                <a:moveTo>
                  <a:pt x="0" y="0"/>
                </a:moveTo>
                <a:lnTo>
                  <a:pt x="1000499" y="0"/>
                </a:lnTo>
                <a:lnTo>
                  <a:pt x="1000499" y="945299"/>
                </a:lnTo>
                <a:lnTo>
                  <a:pt x="0" y="9452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0" name="object 60"/>
          <p:cNvSpPr txBox="1"/>
          <p:nvPr/>
        </p:nvSpPr>
        <p:spPr>
          <a:xfrm>
            <a:off x="5772523" y="4280933"/>
            <a:ext cx="86952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Hays</a:t>
            </a:r>
            <a:r>
              <a:rPr sz="1600" spc="-7" dirty="0">
                <a:solidFill>
                  <a:prstClr val="black"/>
                </a:solidFill>
                <a:latin typeface="Arial"/>
                <a:cs typeface="Arial"/>
              </a:rPr>
              <a:t>t</a:t>
            </a:r>
            <a:r>
              <a:rPr sz="1600" dirty="0">
                <a:solidFill>
                  <a:prstClr val="black"/>
                </a:solidFill>
                <a:latin typeface="Arial"/>
                <a:cs typeface="Arial"/>
              </a:rPr>
              <a:t>ack</a:t>
            </a:r>
            <a:endParaRPr sz="1600">
              <a:solidFill>
                <a:prstClr val="black"/>
              </a:solidFill>
              <a:latin typeface="Arial"/>
              <a:cs typeface="Arial"/>
            </a:endParaRPr>
          </a:p>
        </p:txBody>
      </p:sp>
      <p:sp>
        <p:nvSpPr>
          <p:cNvPr id="61" name="object 61"/>
          <p:cNvSpPr/>
          <p:nvPr/>
        </p:nvSpPr>
        <p:spPr>
          <a:xfrm>
            <a:off x="2443100" y="3757736"/>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2" name="object 62"/>
          <p:cNvSpPr/>
          <p:nvPr/>
        </p:nvSpPr>
        <p:spPr>
          <a:xfrm>
            <a:off x="2443099" y="3757736"/>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3" name="object 63"/>
          <p:cNvSpPr txBox="1"/>
          <p:nvPr/>
        </p:nvSpPr>
        <p:spPr>
          <a:xfrm>
            <a:off x="2579164" y="3833719"/>
            <a:ext cx="1061720" cy="487313"/>
          </a:xfrm>
          <a:prstGeom prst="rect">
            <a:avLst/>
          </a:prstGeom>
        </p:spPr>
        <p:txBody>
          <a:bodyPr vert="horz" wrap="square" lIns="0" tIns="0" rIns="0" bIns="0" rtlCol="0">
            <a:spAutoFit/>
          </a:bodyPr>
          <a:lstStyle/>
          <a:p>
            <a:pPr marL="191342" marR="6773" indent="-175256" defTabSz="1219170">
              <a:lnSpc>
                <a:spcPts val="1907"/>
              </a:lnSpc>
            </a:pPr>
            <a:r>
              <a:rPr sz="1600" dirty="0">
                <a:solidFill>
                  <a:prstClr val="black"/>
                </a:solidFill>
                <a:latin typeface="Arial"/>
                <a:cs typeface="Arial"/>
              </a:rPr>
              <a:t>Connec</a:t>
            </a:r>
            <a:r>
              <a:rPr sz="1600" spc="-7" dirty="0">
                <a:solidFill>
                  <a:prstClr val="black"/>
                </a:solidFill>
                <a:latin typeface="Arial"/>
                <a:cs typeface="Arial"/>
              </a:rPr>
              <a:t>t</a:t>
            </a:r>
            <a:r>
              <a:rPr sz="1600" dirty="0">
                <a:solidFill>
                  <a:prstClr val="black"/>
                </a:solidFill>
                <a:latin typeface="Arial"/>
                <a:cs typeface="Arial"/>
              </a:rPr>
              <a:t>ion </a:t>
            </a:r>
            <a:r>
              <a:rPr sz="1600" spc="-7" dirty="0">
                <a:solidFill>
                  <a:prstClr val="black"/>
                </a:solidFill>
                <a:latin typeface="Arial"/>
                <a:cs typeface="Arial"/>
              </a:rPr>
              <a:t>P</a:t>
            </a:r>
            <a:r>
              <a:rPr sz="1600" dirty="0">
                <a:solidFill>
                  <a:prstClr val="black"/>
                </a:solidFill>
                <a:latin typeface="Arial"/>
                <a:cs typeface="Arial"/>
              </a:rPr>
              <a:t>ro</a:t>
            </a:r>
            <a:r>
              <a:rPr sz="1600" spc="-7" dirty="0">
                <a:solidFill>
                  <a:prstClr val="black"/>
                </a:solidFill>
                <a:latin typeface="Arial"/>
                <a:cs typeface="Arial"/>
              </a:rPr>
              <a:t>f</a:t>
            </a:r>
            <a:r>
              <a:rPr sz="1600" dirty="0">
                <a:solidFill>
                  <a:prstClr val="black"/>
                </a:solidFill>
                <a:latin typeface="Arial"/>
                <a:cs typeface="Arial"/>
              </a:rPr>
              <a:t>iles</a:t>
            </a:r>
            <a:endParaRPr sz="1600">
              <a:solidFill>
                <a:prstClr val="black"/>
              </a:solidFill>
              <a:latin typeface="Arial"/>
              <a:cs typeface="Arial"/>
            </a:endParaRPr>
          </a:p>
        </p:txBody>
      </p:sp>
      <p:sp>
        <p:nvSpPr>
          <p:cNvPr id="64" name="object 64"/>
          <p:cNvSpPr/>
          <p:nvPr/>
        </p:nvSpPr>
        <p:spPr>
          <a:xfrm>
            <a:off x="2443100" y="2447798"/>
            <a:ext cx="1334347" cy="1260687"/>
          </a:xfrm>
          <a:custGeom>
            <a:avLst/>
            <a:gdLst/>
            <a:ahLst/>
            <a:cxnLst/>
            <a:rect l="l" t="t" r="r" b="b"/>
            <a:pathLst>
              <a:path w="1000760" h="945514">
                <a:moveTo>
                  <a:pt x="0" y="945299"/>
                </a:moveTo>
                <a:lnTo>
                  <a:pt x="1000500" y="945299"/>
                </a:lnTo>
                <a:lnTo>
                  <a:pt x="1000500" y="0"/>
                </a:lnTo>
                <a:lnTo>
                  <a:pt x="0" y="0"/>
                </a:lnTo>
                <a:lnTo>
                  <a:pt x="0" y="9452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5" name="object 65"/>
          <p:cNvSpPr/>
          <p:nvPr/>
        </p:nvSpPr>
        <p:spPr>
          <a:xfrm>
            <a:off x="2443099" y="2447799"/>
            <a:ext cx="1334347" cy="1260687"/>
          </a:xfrm>
          <a:custGeom>
            <a:avLst/>
            <a:gdLst/>
            <a:ahLst/>
            <a:cxnLst/>
            <a:rect l="l" t="t" r="r" b="b"/>
            <a:pathLst>
              <a:path w="1000760" h="945514">
                <a:moveTo>
                  <a:pt x="0" y="0"/>
                </a:moveTo>
                <a:lnTo>
                  <a:pt x="1000499" y="0"/>
                </a:lnTo>
                <a:lnTo>
                  <a:pt x="1000499" y="945299"/>
                </a:lnTo>
                <a:lnTo>
                  <a:pt x="0" y="9452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6" name="object 66"/>
          <p:cNvSpPr txBox="1"/>
          <p:nvPr/>
        </p:nvSpPr>
        <p:spPr>
          <a:xfrm>
            <a:off x="2816595" y="2970833"/>
            <a:ext cx="58758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H</a:t>
            </a:r>
            <a:r>
              <a:rPr sz="1600" spc="-7" dirty="0">
                <a:solidFill>
                  <a:prstClr val="black"/>
                </a:solidFill>
                <a:latin typeface="Arial"/>
                <a:cs typeface="Arial"/>
              </a:rPr>
              <a:t>T</a:t>
            </a:r>
            <a:r>
              <a:rPr sz="1600" dirty="0">
                <a:solidFill>
                  <a:prstClr val="black"/>
                </a:solidFill>
                <a:latin typeface="Arial"/>
                <a:cs typeface="Arial"/>
              </a:rPr>
              <a:t>ML</a:t>
            </a:r>
            <a:endParaRPr sz="1600">
              <a:solidFill>
                <a:prstClr val="black"/>
              </a:solidFill>
              <a:latin typeface="Arial"/>
              <a:cs typeface="Arial"/>
            </a:endParaRPr>
          </a:p>
        </p:txBody>
      </p:sp>
      <p:sp>
        <p:nvSpPr>
          <p:cNvPr id="67" name="object 67"/>
          <p:cNvSpPr/>
          <p:nvPr/>
        </p:nvSpPr>
        <p:spPr>
          <a:xfrm>
            <a:off x="10185993" y="3429004"/>
            <a:ext cx="1334347" cy="1938867"/>
          </a:xfrm>
          <a:custGeom>
            <a:avLst/>
            <a:gdLst/>
            <a:ahLst/>
            <a:cxnLst/>
            <a:rect l="l" t="t" r="r" b="b"/>
            <a:pathLst>
              <a:path w="1000759" h="1454150">
                <a:moveTo>
                  <a:pt x="0" y="1454100"/>
                </a:moveTo>
                <a:lnTo>
                  <a:pt x="1000500" y="1454100"/>
                </a:lnTo>
                <a:lnTo>
                  <a:pt x="1000500" y="0"/>
                </a:lnTo>
                <a:lnTo>
                  <a:pt x="0" y="0"/>
                </a:lnTo>
                <a:lnTo>
                  <a:pt x="0" y="14541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8" name="object 68"/>
          <p:cNvSpPr/>
          <p:nvPr/>
        </p:nvSpPr>
        <p:spPr>
          <a:xfrm>
            <a:off x="10185992" y="3429007"/>
            <a:ext cx="1334347" cy="1938867"/>
          </a:xfrm>
          <a:custGeom>
            <a:avLst/>
            <a:gdLst/>
            <a:ahLst/>
            <a:cxnLst/>
            <a:rect l="l" t="t" r="r" b="b"/>
            <a:pathLst>
              <a:path w="1000759" h="1454150">
                <a:moveTo>
                  <a:pt x="0" y="0"/>
                </a:moveTo>
                <a:lnTo>
                  <a:pt x="1000499" y="0"/>
                </a:lnTo>
                <a:lnTo>
                  <a:pt x="1000499" y="1454099"/>
                </a:lnTo>
                <a:lnTo>
                  <a:pt x="0" y="14540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9" name="object 69"/>
          <p:cNvSpPr txBox="1"/>
          <p:nvPr/>
        </p:nvSpPr>
        <p:spPr>
          <a:xfrm>
            <a:off x="10491771" y="4291239"/>
            <a:ext cx="72220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M</a:t>
            </a:r>
            <a:r>
              <a:rPr sz="1600" spc="-7" dirty="0">
                <a:solidFill>
                  <a:prstClr val="black"/>
                </a:solidFill>
                <a:latin typeface="Arial"/>
                <a:cs typeface="Arial"/>
              </a:rPr>
              <a:t>QTT</a:t>
            </a:r>
            <a:r>
              <a:rPr sz="1600" dirty="0">
                <a:solidFill>
                  <a:prstClr val="black"/>
                </a:solidFill>
                <a:latin typeface="Arial"/>
                <a:cs typeface="Arial"/>
              </a:rPr>
              <a:t>?</a:t>
            </a:r>
            <a:endParaRPr sz="1600">
              <a:solidFill>
                <a:prstClr val="black"/>
              </a:solidFill>
              <a:latin typeface="Arial"/>
              <a:cs typeface="Arial"/>
            </a:endParaRPr>
          </a:p>
        </p:txBody>
      </p:sp>
      <p:sp>
        <p:nvSpPr>
          <p:cNvPr id="70" name="object 70"/>
          <p:cNvSpPr/>
          <p:nvPr/>
        </p:nvSpPr>
        <p:spPr>
          <a:xfrm>
            <a:off x="8637436" y="3114941"/>
            <a:ext cx="1334347" cy="1903307"/>
          </a:xfrm>
          <a:custGeom>
            <a:avLst/>
            <a:gdLst/>
            <a:ahLst/>
            <a:cxnLst/>
            <a:rect l="l" t="t" r="r" b="b"/>
            <a:pathLst>
              <a:path w="1000759" h="1427479">
                <a:moveTo>
                  <a:pt x="0" y="1427399"/>
                </a:moveTo>
                <a:lnTo>
                  <a:pt x="1000499" y="1427399"/>
                </a:lnTo>
                <a:lnTo>
                  <a:pt x="1000499" y="0"/>
                </a:lnTo>
                <a:lnTo>
                  <a:pt x="0" y="0"/>
                </a:lnTo>
                <a:lnTo>
                  <a:pt x="0" y="14273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1" name="object 71"/>
          <p:cNvSpPr/>
          <p:nvPr/>
        </p:nvSpPr>
        <p:spPr>
          <a:xfrm>
            <a:off x="8637436" y="3114941"/>
            <a:ext cx="1334347" cy="1903307"/>
          </a:xfrm>
          <a:custGeom>
            <a:avLst/>
            <a:gdLst/>
            <a:ahLst/>
            <a:cxnLst/>
            <a:rect l="l" t="t" r="r" b="b"/>
            <a:pathLst>
              <a:path w="1000759" h="1427479">
                <a:moveTo>
                  <a:pt x="0" y="0"/>
                </a:moveTo>
                <a:lnTo>
                  <a:pt x="1000499" y="0"/>
                </a:lnTo>
                <a:lnTo>
                  <a:pt x="1000499" y="1427399"/>
                </a:lnTo>
                <a:lnTo>
                  <a:pt x="0" y="14273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2" name="object 72"/>
          <p:cNvSpPr txBox="1"/>
          <p:nvPr/>
        </p:nvSpPr>
        <p:spPr>
          <a:xfrm>
            <a:off x="9072941" y="3959375"/>
            <a:ext cx="46228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APIs</a:t>
            </a:r>
            <a:endParaRPr sz="1600">
              <a:solidFill>
                <a:prstClr val="black"/>
              </a:solidFill>
              <a:latin typeface="Arial"/>
              <a:cs typeface="Arial"/>
            </a:endParaRPr>
          </a:p>
        </p:txBody>
      </p:sp>
      <p:sp>
        <p:nvSpPr>
          <p:cNvPr id="73" name="object 73"/>
          <p:cNvSpPr/>
          <p:nvPr/>
        </p:nvSpPr>
        <p:spPr>
          <a:xfrm>
            <a:off x="5540275" y="5063657"/>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4" name="object 74"/>
          <p:cNvSpPr/>
          <p:nvPr/>
        </p:nvSpPr>
        <p:spPr>
          <a:xfrm>
            <a:off x="5540272" y="5063656"/>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5" name="object 75"/>
          <p:cNvSpPr txBox="1"/>
          <p:nvPr/>
        </p:nvSpPr>
        <p:spPr>
          <a:xfrm>
            <a:off x="5828888" y="5260290"/>
            <a:ext cx="756920"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Modbus</a:t>
            </a:r>
            <a:endParaRPr sz="1600">
              <a:solidFill>
                <a:prstClr val="black"/>
              </a:solidFill>
              <a:latin typeface="Arial"/>
              <a:cs typeface="Arial"/>
            </a:endParaRPr>
          </a:p>
        </p:txBody>
      </p:sp>
      <p:sp>
        <p:nvSpPr>
          <p:cNvPr id="76" name="object 76"/>
          <p:cNvSpPr/>
          <p:nvPr/>
        </p:nvSpPr>
        <p:spPr>
          <a:xfrm>
            <a:off x="7088867" y="2451802"/>
            <a:ext cx="1334347" cy="2916767"/>
          </a:xfrm>
          <a:custGeom>
            <a:avLst/>
            <a:gdLst/>
            <a:ahLst/>
            <a:cxnLst/>
            <a:rect l="l" t="t" r="r" b="b"/>
            <a:pathLst>
              <a:path w="1000760" h="2187575">
                <a:moveTo>
                  <a:pt x="0" y="2186999"/>
                </a:moveTo>
                <a:lnTo>
                  <a:pt x="1000500" y="2186999"/>
                </a:lnTo>
                <a:lnTo>
                  <a:pt x="1000500" y="0"/>
                </a:lnTo>
                <a:lnTo>
                  <a:pt x="0" y="0"/>
                </a:lnTo>
                <a:lnTo>
                  <a:pt x="0" y="2186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7" name="object 77"/>
          <p:cNvSpPr/>
          <p:nvPr/>
        </p:nvSpPr>
        <p:spPr>
          <a:xfrm>
            <a:off x="7088865" y="2451802"/>
            <a:ext cx="1334347" cy="2916767"/>
          </a:xfrm>
          <a:custGeom>
            <a:avLst/>
            <a:gdLst/>
            <a:ahLst/>
            <a:cxnLst/>
            <a:rect l="l" t="t" r="r" b="b"/>
            <a:pathLst>
              <a:path w="1000760" h="2187575">
                <a:moveTo>
                  <a:pt x="0" y="0"/>
                </a:moveTo>
                <a:lnTo>
                  <a:pt x="1000499" y="0"/>
                </a:lnTo>
                <a:lnTo>
                  <a:pt x="1000499" y="2186999"/>
                </a:lnTo>
                <a:lnTo>
                  <a:pt x="0" y="2186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8" name="object 78"/>
          <p:cNvSpPr txBox="1"/>
          <p:nvPr/>
        </p:nvSpPr>
        <p:spPr>
          <a:xfrm>
            <a:off x="7642939" y="3802634"/>
            <a:ext cx="22606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IP</a:t>
            </a:r>
            <a:endParaRPr sz="1600">
              <a:solidFill>
                <a:prstClr val="black"/>
              </a:solidFill>
              <a:latin typeface="Arial"/>
              <a:cs typeface="Arial"/>
            </a:endParaRPr>
          </a:p>
        </p:txBody>
      </p:sp>
      <p:sp>
        <p:nvSpPr>
          <p:cNvPr id="79" name="object 79"/>
          <p:cNvSpPr/>
          <p:nvPr/>
        </p:nvSpPr>
        <p:spPr>
          <a:xfrm>
            <a:off x="8637436" y="5063657"/>
            <a:ext cx="1334347" cy="607907"/>
          </a:xfrm>
          <a:custGeom>
            <a:avLst/>
            <a:gdLst/>
            <a:ahLst/>
            <a:cxnLst/>
            <a:rect l="l" t="t" r="r" b="b"/>
            <a:pathLst>
              <a:path w="1000759" h="455929">
                <a:moveTo>
                  <a:pt x="0" y="455700"/>
                </a:moveTo>
                <a:lnTo>
                  <a:pt x="1000499" y="455700"/>
                </a:lnTo>
                <a:lnTo>
                  <a:pt x="10004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0" name="object 80"/>
          <p:cNvSpPr/>
          <p:nvPr/>
        </p:nvSpPr>
        <p:spPr>
          <a:xfrm>
            <a:off x="8637436" y="5063656"/>
            <a:ext cx="1334347" cy="607907"/>
          </a:xfrm>
          <a:custGeom>
            <a:avLst/>
            <a:gdLst/>
            <a:ahLst/>
            <a:cxnLst/>
            <a:rect l="l" t="t" r="r" b="b"/>
            <a:pathLst>
              <a:path w="1000759"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1" name="object 81"/>
          <p:cNvSpPr txBox="1"/>
          <p:nvPr/>
        </p:nvSpPr>
        <p:spPr>
          <a:xfrm>
            <a:off x="9151970" y="5260290"/>
            <a:ext cx="30564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5G</a:t>
            </a:r>
            <a:endParaRPr sz="1600">
              <a:solidFill>
                <a:prstClr val="black"/>
              </a:solidFill>
              <a:latin typeface="Arial"/>
              <a:cs typeface="Arial"/>
            </a:endParaRPr>
          </a:p>
        </p:txBody>
      </p:sp>
      <p:sp>
        <p:nvSpPr>
          <p:cNvPr id="82" name="object 82"/>
          <p:cNvSpPr/>
          <p:nvPr/>
        </p:nvSpPr>
        <p:spPr>
          <a:xfrm>
            <a:off x="8637436" y="2451799"/>
            <a:ext cx="1334347" cy="607907"/>
          </a:xfrm>
          <a:custGeom>
            <a:avLst/>
            <a:gdLst/>
            <a:ahLst/>
            <a:cxnLst/>
            <a:rect l="l" t="t" r="r" b="b"/>
            <a:pathLst>
              <a:path w="1000759" h="455930">
                <a:moveTo>
                  <a:pt x="0" y="455700"/>
                </a:moveTo>
                <a:lnTo>
                  <a:pt x="1000499" y="455700"/>
                </a:lnTo>
                <a:lnTo>
                  <a:pt x="10004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3" name="object 83"/>
          <p:cNvSpPr/>
          <p:nvPr/>
        </p:nvSpPr>
        <p:spPr>
          <a:xfrm>
            <a:off x="8637436" y="2451799"/>
            <a:ext cx="1334347" cy="607907"/>
          </a:xfrm>
          <a:custGeom>
            <a:avLst/>
            <a:gdLst/>
            <a:ahLst/>
            <a:cxnLst/>
            <a:rect l="l" t="t" r="r" b="b"/>
            <a:pathLst>
              <a:path w="1000759"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4" name="object 84"/>
          <p:cNvSpPr txBox="1"/>
          <p:nvPr/>
        </p:nvSpPr>
        <p:spPr>
          <a:xfrm>
            <a:off x="8976997" y="2648433"/>
            <a:ext cx="65447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V</a:t>
            </a:r>
            <a:r>
              <a:rPr sz="1600" dirty="0">
                <a:solidFill>
                  <a:prstClr val="black"/>
                </a:solidFill>
                <a:latin typeface="Arial"/>
                <a:cs typeface="Arial"/>
              </a:rPr>
              <a:t>R</a:t>
            </a:r>
            <a:r>
              <a:rPr sz="1600" spc="-7" dirty="0">
                <a:solidFill>
                  <a:prstClr val="black"/>
                </a:solidFill>
                <a:latin typeface="Arial"/>
                <a:cs typeface="Arial"/>
              </a:rPr>
              <a:t>/A</a:t>
            </a:r>
            <a:r>
              <a:rPr sz="1600" dirty="0">
                <a:solidFill>
                  <a:prstClr val="black"/>
                </a:solidFill>
                <a:latin typeface="Arial"/>
                <a:cs typeface="Arial"/>
              </a:rPr>
              <a:t>R</a:t>
            </a:r>
            <a:endParaRPr sz="1600">
              <a:solidFill>
                <a:prstClr val="black"/>
              </a:solidFill>
              <a:latin typeface="Arial"/>
              <a:cs typeface="Arial"/>
            </a:endParaRPr>
          </a:p>
        </p:txBody>
      </p:sp>
      <p:sp>
        <p:nvSpPr>
          <p:cNvPr id="85" name="object 85"/>
          <p:cNvSpPr/>
          <p:nvPr/>
        </p:nvSpPr>
        <p:spPr>
          <a:xfrm>
            <a:off x="2443100" y="4410696"/>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6" name="object 86"/>
          <p:cNvSpPr/>
          <p:nvPr/>
        </p:nvSpPr>
        <p:spPr>
          <a:xfrm>
            <a:off x="2443099" y="4410696"/>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7" name="object 87"/>
          <p:cNvSpPr txBox="1"/>
          <p:nvPr/>
        </p:nvSpPr>
        <p:spPr>
          <a:xfrm>
            <a:off x="2601837" y="4486680"/>
            <a:ext cx="1016847" cy="487313"/>
          </a:xfrm>
          <a:prstGeom prst="rect">
            <a:avLst/>
          </a:prstGeom>
        </p:spPr>
        <p:txBody>
          <a:bodyPr vert="horz" wrap="square" lIns="0" tIns="0" rIns="0" bIns="0" rtlCol="0">
            <a:spAutoFit/>
          </a:bodyPr>
          <a:lstStyle/>
          <a:p>
            <a:pPr algn="ctr" defTabSz="1219170">
              <a:lnSpc>
                <a:spcPts val="1907"/>
              </a:lnSpc>
            </a:pPr>
            <a:r>
              <a:rPr sz="1600" dirty="0">
                <a:solidFill>
                  <a:prstClr val="black"/>
                </a:solidFill>
                <a:latin typeface="Arial"/>
                <a:cs typeface="Arial"/>
              </a:rPr>
              <a:t>D</a:t>
            </a:r>
            <a:r>
              <a:rPr sz="1600" spc="-120" dirty="0">
                <a:solidFill>
                  <a:prstClr val="black"/>
                </a:solidFill>
                <a:latin typeface="Arial"/>
                <a:cs typeface="Arial"/>
              </a:rPr>
              <a:t>L</a:t>
            </a:r>
            <a:r>
              <a:rPr sz="1600" dirty="0">
                <a:solidFill>
                  <a:prstClr val="black"/>
                </a:solidFill>
                <a:latin typeface="Arial"/>
                <a:cs typeface="Arial"/>
              </a:rPr>
              <a:t>T</a:t>
            </a:r>
            <a:r>
              <a:rPr sz="1600" spc="-33" dirty="0">
                <a:solidFill>
                  <a:prstClr val="black"/>
                </a:solidFill>
                <a:latin typeface="Arial"/>
                <a:cs typeface="Arial"/>
              </a:rPr>
              <a:t> </a:t>
            </a:r>
            <a:r>
              <a:rPr sz="1600" dirty="0">
                <a:solidFill>
                  <a:prstClr val="black"/>
                </a:solidFill>
                <a:latin typeface="Arial"/>
                <a:cs typeface="Arial"/>
              </a:rPr>
              <a:t>/</a:t>
            </a:r>
            <a:endParaRPr sz="1600">
              <a:solidFill>
                <a:prstClr val="black"/>
              </a:solidFill>
              <a:latin typeface="Arial"/>
              <a:cs typeface="Arial"/>
            </a:endParaRPr>
          </a:p>
          <a:p>
            <a:pPr algn="ctr" defTabSz="1219170">
              <a:lnSpc>
                <a:spcPts val="1907"/>
              </a:lnSpc>
            </a:pPr>
            <a:r>
              <a:rPr sz="1600" spc="-7" dirty="0">
                <a:solidFill>
                  <a:prstClr val="black"/>
                </a:solidFill>
                <a:latin typeface="Arial"/>
                <a:cs typeface="Arial"/>
              </a:rPr>
              <a:t>B</a:t>
            </a:r>
            <a:r>
              <a:rPr sz="1600" dirty="0">
                <a:solidFill>
                  <a:prstClr val="black"/>
                </a:solidFill>
                <a:latin typeface="Arial"/>
                <a:cs typeface="Arial"/>
              </a:rPr>
              <a:t>lockchain</a:t>
            </a:r>
            <a:endParaRPr sz="1600">
              <a:solidFill>
                <a:prstClr val="black"/>
              </a:solidFill>
              <a:latin typeface="Arial"/>
              <a:cs typeface="Arial"/>
            </a:endParaRPr>
          </a:p>
        </p:txBody>
      </p:sp>
      <p:sp>
        <p:nvSpPr>
          <p:cNvPr id="88" name="object 88"/>
          <p:cNvSpPr/>
          <p:nvPr/>
        </p:nvSpPr>
        <p:spPr>
          <a:xfrm>
            <a:off x="3991683" y="4410696"/>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9" name="object 89"/>
          <p:cNvSpPr/>
          <p:nvPr/>
        </p:nvSpPr>
        <p:spPr>
          <a:xfrm>
            <a:off x="3991683" y="4410696"/>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0" name="object 90"/>
          <p:cNvSpPr txBox="1"/>
          <p:nvPr/>
        </p:nvSpPr>
        <p:spPr>
          <a:xfrm>
            <a:off x="3984823" y="4607329"/>
            <a:ext cx="134704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SQ</a:t>
            </a:r>
            <a:r>
              <a:rPr sz="1600" dirty="0">
                <a:solidFill>
                  <a:prstClr val="black"/>
                </a:solidFill>
                <a:latin typeface="Arial"/>
                <a:cs typeface="Arial"/>
              </a:rPr>
              <a:t>L</a:t>
            </a:r>
            <a:r>
              <a:rPr sz="1600" spc="-67" dirty="0">
                <a:solidFill>
                  <a:prstClr val="black"/>
                </a:solidFill>
                <a:latin typeface="Arial"/>
                <a:cs typeface="Arial"/>
              </a:rPr>
              <a:t> </a:t>
            </a:r>
            <a:r>
              <a:rPr sz="1600" dirty="0">
                <a:solidFill>
                  <a:prstClr val="black"/>
                </a:solidFill>
                <a:latin typeface="Arial"/>
                <a:cs typeface="Arial"/>
              </a:rPr>
              <a:t>&amp;</a:t>
            </a:r>
            <a:r>
              <a:rPr sz="1600" spc="-7" dirty="0">
                <a:solidFill>
                  <a:prstClr val="black"/>
                </a:solidFill>
                <a:latin typeface="Arial"/>
                <a:cs typeface="Arial"/>
              </a:rPr>
              <a:t> </a:t>
            </a:r>
            <a:r>
              <a:rPr sz="1600" dirty="0">
                <a:solidFill>
                  <a:prstClr val="black"/>
                </a:solidFill>
                <a:latin typeface="Arial"/>
                <a:cs typeface="Arial"/>
              </a:rPr>
              <a:t>No</a:t>
            </a:r>
            <a:r>
              <a:rPr sz="1600" spc="-7" dirty="0">
                <a:solidFill>
                  <a:prstClr val="black"/>
                </a:solidFill>
                <a:latin typeface="Arial"/>
                <a:cs typeface="Arial"/>
              </a:rPr>
              <a:t>SQ</a:t>
            </a:r>
            <a:r>
              <a:rPr sz="1600" dirty="0">
                <a:solidFill>
                  <a:prstClr val="black"/>
                </a:solidFill>
                <a:latin typeface="Arial"/>
                <a:cs typeface="Arial"/>
              </a:rPr>
              <a:t>L</a:t>
            </a:r>
            <a:endParaRPr sz="1600">
              <a:solidFill>
                <a:prstClr val="black"/>
              </a:solidFill>
              <a:latin typeface="Arial"/>
              <a:cs typeface="Arial"/>
            </a:endParaRPr>
          </a:p>
        </p:txBody>
      </p:sp>
      <p:sp>
        <p:nvSpPr>
          <p:cNvPr id="91" name="object 91"/>
          <p:cNvSpPr/>
          <p:nvPr/>
        </p:nvSpPr>
        <p:spPr>
          <a:xfrm>
            <a:off x="3991683" y="2451797"/>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2" name="object 92"/>
          <p:cNvSpPr/>
          <p:nvPr/>
        </p:nvSpPr>
        <p:spPr>
          <a:xfrm>
            <a:off x="3991683" y="2451796"/>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3" name="object 93"/>
          <p:cNvSpPr txBox="1"/>
          <p:nvPr/>
        </p:nvSpPr>
        <p:spPr>
          <a:xfrm>
            <a:off x="4449714" y="2648430"/>
            <a:ext cx="41825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K</a:t>
            </a:r>
            <a:r>
              <a:rPr sz="1600" dirty="0">
                <a:solidFill>
                  <a:prstClr val="black"/>
                </a:solidFill>
                <a:latin typeface="Arial"/>
                <a:cs typeface="Arial"/>
              </a:rPr>
              <a:t>8S</a:t>
            </a:r>
            <a:endParaRPr sz="1600">
              <a:solidFill>
                <a:prstClr val="black"/>
              </a:solidFill>
              <a:latin typeface="Arial"/>
              <a:cs typeface="Arial"/>
            </a:endParaRPr>
          </a:p>
        </p:txBody>
      </p:sp>
      <p:sp>
        <p:nvSpPr>
          <p:cNvPr id="94" name="object 94"/>
          <p:cNvSpPr/>
          <p:nvPr/>
        </p:nvSpPr>
        <p:spPr>
          <a:xfrm>
            <a:off x="10186001" y="1788149"/>
            <a:ext cx="1334347" cy="607907"/>
          </a:xfrm>
          <a:custGeom>
            <a:avLst/>
            <a:gdLst/>
            <a:ahLst/>
            <a:cxnLst/>
            <a:rect l="l" t="t" r="r" b="b"/>
            <a:pathLst>
              <a:path w="1000759"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5" name="object 95"/>
          <p:cNvSpPr/>
          <p:nvPr/>
        </p:nvSpPr>
        <p:spPr>
          <a:xfrm>
            <a:off x="10185999" y="1788149"/>
            <a:ext cx="1334347" cy="607907"/>
          </a:xfrm>
          <a:custGeom>
            <a:avLst/>
            <a:gdLst/>
            <a:ahLst/>
            <a:cxnLst/>
            <a:rect l="l" t="t" r="r" b="b"/>
            <a:pathLst>
              <a:path w="1000759"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6" name="object 96"/>
          <p:cNvSpPr txBox="1"/>
          <p:nvPr/>
        </p:nvSpPr>
        <p:spPr>
          <a:xfrm>
            <a:off x="10318443" y="1984782"/>
            <a:ext cx="106849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Digi</a:t>
            </a:r>
            <a:r>
              <a:rPr sz="1600" spc="-7" dirty="0">
                <a:solidFill>
                  <a:prstClr val="black"/>
                </a:solidFill>
                <a:latin typeface="Arial"/>
                <a:cs typeface="Arial"/>
              </a:rPr>
              <a:t>t</a:t>
            </a:r>
            <a:r>
              <a:rPr sz="1600" dirty="0">
                <a:solidFill>
                  <a:prstClr val="black"/>
                </a:solidFill>
                <a:latin typeface="Arial"/>
                <a:cs typeface="Arial"/>
              </a:rPr>
              <a:t>al</a:t>
            </a:r>
            <a:r>
              <a:rPr sz="1600" spc="-33" dirty="0">
                <a:solidFill>
                  <a:prstClr val="black"/>
                </a:solidFill>
                <a:latin typeface="Arial"/>
                <a:cs typeface="Arial"/>
              </a:rPr>
              <a:t> </a:t>
            </a:r>
            <a:r>
              <a:rPr sz="1600" spc="-93" dirty="0">
                <a:solidFill>
                  <a:prstClr val="black"/>
                </a:solidFill>
                <a:latin typeface="Arial"/>
                <a:cs typeface="Arial"/>
              </a:rPr>
              <a:t>T</a:t>
            </a:r>
            <a:r>
              <a:rPr sz="1600" dirty="0">
                <a:solidFill>
                  <a:prstClr val="black"/>
                </a:solidFill>
                <a:latin typeface="Arial"/>
                <a:cs typeface="Arial"/>
              </a:rPr>
              <a:t>win</a:t>
            </a:r>
            <a:endParaRPr sz="1600">
              <a:solidFill>
                <a:prstClr val="black"/>
              </a:solidFill>
              <a:latin typeface="Arial"/>
              <a:cs typeface="Arial"/>
            </a:endParaRPr>
          </a:p>
        </p:txBody>
      </p:sp>
      <p:sp>
        <p:nvSpPr>
          <p:cNvPr id="97" name="object 97"/>
          <p:cNvSpPr/>
          <p:nvPr/>
        </p:nvSpPr>
        <p:spPr>
          <a:xfrm>
            <a:off x="8637436" y="1137683"/>
            <a:ext cx="1334347" cy="607907"/>
          </a:xfrm>
          <a:custGeom>
            <a:avLst/>
            <a:gdLst/>
            <a:ahLst/>
            <a:cxnLst/>
            <a:rect l="l" t="t" r="r" b="b"/>
            <a:pathLst>
              <a:path w="1000759" h="455930">
                <a:moveTo>
                  <a:pt x="0" y="455700"/>
                </a:moveTo>
                <a:lnTo>
                  <a:pt x="1000499" y="455700"/>
                </a:lnTo>
                <a:lnTo>
                  <a:pt x="10004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8" name="object 98"/>
          <p:cNvSpPr/>
          <p:nvPr/>
        </p:nvSpPr>
        <p:spPr>
          <a:xfrm>
            <a:off x="8637436" y="1137683"/>
            <a:ext cx="1334347" cy="607907"/>
          </a:xfrm>
          <a:custGeom>
            <a:avLst/>
            <a:gdLst/>
            <a:ahLst/>
            <a:cxnLst/>
            <a:rect l="l" t="t" r="r" b="b"/>
            <a:pathLst>
              <a:path w="1000759"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9" name="object 99"/>
          <p:cNvSpPr txBox="1"/>
          <p:nvPr/>
        </p:nvSpPr>
        <p:spPr>
          <a:xfrm>
            <a:off x="8671949" y="1334315"/>
            <a:ext cx="126407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AS</a:t>
            </a:r>
            <a:r>
              <a:rPr sz="1600" dirty="0">
                <a:solidFill>
                  <a:prstClr val="black"/>
                </a:solidFill>
                <a:latin typeface="Arial"/>
                <a:cs typeface="Arial"/>
              </a:rPr>
              <a:t>HR</a:t>
            </a:r>
            <a:r>
              <a:rPr sz="1600" spc="-7" dirty="0">
                <a:solidFill>
                  <a:prstClr val="black"/>
                </a:solidFill>
                <a:latin typeface="Arial"/>
                <a:cs typeface="Arial"/>
              </a:rPr>
              <a:t>A</a:t>
            </a:r>
            <a:r>
              <a:rPr sz="1600" dirty="0">
                <a:solidFill>
                  <a:prstClr val="black"/>
                </a:solidFill>
                <a:latin typeface="Arial"/>
                <a:cs typeface="Arial"/>
              </a:rPr>
              <a:t>E</a:t>
            </a:r>
            <a:r>
              <a:rPr sz="1600" spc="-7" dirty="0">
                <a:solidFill>
                  <a:prstClr val="black"/>
                </a:solidFill>
                <a:latin typeface="Arial"/>
                <a:cs typeface="Arial"/>
              </a:rPr>
              <a:t> </a:t>
            </a:r>
            <a:r>
              <a:rPr sz="1600" dirty="0">
                <a:solidFill>
                  <a:prstClr val="black"/>
                </a:solidFill>
                <a:latin typeface="Arial"/>
                <a:cs typeface="Arial"/>
              </a:rPr>
              <a:t>180</a:t>
            </a:r>
          </a:p>
        </p:txBody>
      </p:sp>
      <p:sp>
        <p:nvSpPr>
          <p:cNvPr id="100" name="object 100"/>
          <p:cNvSpPr/>
          <p:nvPr/>
        </p:nvSpPr>
        <p:spPr>
          <a:xfrm>
            <a:off x="5540301" y="1137683"/>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1" name="object 101"/>
          <p:cNvSpPr/>
          <p:nvPr/>
        </p:nvSpPr>
        <p:spPr>
          <a:xfrm>
            <a:off x="5540300" y="1137683"/>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2" name="object 102"/>
          <p:cNvSpPr txBox="1"/>
          <p:nvPr/>
        </p:nvSpPr>
        <p:spPr>
          <a:xfrm>
            <a:off x="5661483" y="1213666"/>
            <a:ext cx="1090507" cy="487313"/>
          </a:xfrm>
          <a:prstGeom prst="rect">
            <a:avLst/>
          </a:prstGeom>
        </p:spPr>
        <p:txBody>
          <a:bodyPr vert="horz" wrap="square" lIns="0" tIns="0" rIns="0" bIns="0" rtlCol="0">
            <a:spAutoFit/>
          </a:bodyPr>
          <a:lstStyle/>
          <a:p>
            <a:pPr marL="229441" marR="6773" indent="-212508" defTabSz="1219170">
              <a:lnSpc>
                <a:spcPts val="1907"/>
              </a:lnSpc>
            </a:pPr>
            <a:r>
              <a:rPr sz="1600" spc="-7" dirty="0">
                <a:solidFill>
                  <a:prstClr val="black"/>
                </a:solidFill>
                <a:latin typeface="Arial"/>
                <a:cs typeface="Arial"/>
              </a:rPr>
              <a:t>A</a:t>
            </a:r>
            <a:r>
              <a:rPr sz="1600" dirty="0">
                <a:solidFill>
                  <a:prstClr val="black"/>
                </a:solidFill>
                <a:latin typeface="Arial"/>
                <a:cs typeface="Arial"/>
              </a:rPr>
              <a:t>N</a:t>
            </a:r>
            <a:r>
              <a:rPr sz="1600" spc="-7" dirty="0">
                <a:solidFill>
                  <a:prstClr val="black"/>
                </a:solidFill>
                <a:latin typeface="Arial"/>
                <a:cs typeface="Arial"/>
              </a:rPr>
              <a:t>SI/AP</a:t>
            </a:r>
            <a:r>
              <a:rPr sz="1600" spc="-120" dirty="0">
                <a:solidFill>
                  <a:prstClr val="black"/>
                </a:solidFill>
                <a:latin typeface="Arial"/>
                <a:cs typeface="Arial"/>
              </a:rPr>
              <a:t>P</a:t>
            </a:r>
            <a:r>
              <a:rPr sz="1600" dirty="0">
                <a:solidFill>
                  <a:prstClr val="black"/>
                </a:solidFill>
                <a:latin typeface="Arial"/>
                <a:cs typeface="Arial"/>
              </a:rPr>
              <a:t>A 1000-1</a:t>
            </a:r>
          </a:p>
        </p:txBody>
      </p:sp>
      <p:sp>
        <p:nvSpPr>
          <p:cNvPr id="103" name="object 103"/>
          <p:cNvSpPr/>
          <p:nvPr/>
        </p:nvSpPr>
        <p:spPr>
          <a:xfrm>
            <a:off x="7088868" y="1137683"/>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4" name="object 104"/>
          <p:cNvSpPr/>
          <p:nvPr/>
        </p:nvSpPr>
        <p:spPr>
          <a:xfrm>
            <a:off x="7088865" y="1137683"/>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5" name="object 105"/>
          <p:cNvSpPr txBox="1"/>
          <p:nvPr/>
        </p:nvSpPr>
        <p:spPr>
          <a:xfrm>
            <a:off x="7462264" y="1334315"/>
            <a:ext cx="58758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WE</a:t>
            </a:r>
            <a:r>
              <a:rPr sz="1600" dirty="0">
                <a:solidFill>
                  <a:prstClr val="black"/>
                </a:solidFill>
                <a:latin typeface="Arial"/>
                <a:cs typeface="Arial"/>
              </a:rPr>
              <a:t>LL</a:t>
            </a:r>
            <a:endParaRPr sz="1600">
              <a:solidFill>
                <a:prstClr val="black"/>
              </a:solidFill>
              <a:latin typeface="Arial"/>
              <a:cs typeface="Arial"/>
            </a:endParaRPr>
          </a:p>
        </p:txBody>
      </p:sp>
      <p:sp>
        <p:nvSpPr>
          <p:cNvPr id="106" name="object 106"/>
          <p:cNvSpPr/>
          <p:nvPr/>
        </p:nvSpPr>
        <p:spPr>
          <a:xfrm>
            <a:off x="8637436" y="1792733"/>
            <a:ext cx="1334347" cy="607907"/>
          </a:xfrm>
          <a:custGeom>
            <a:avLst/>
            <a:gdLst/>
            <a:ahLst/>
            <a:cxnLst/>
            <a:rect l="l" t="t" r="r" b="b"/>
            <a:pathLst>
              <a:path w="1000759" h="455930">
                <a:moveTo>
                  <a:pt x="0" y="455700"/>
                </a:moveTo>
                <a:lnTo>
                  <a:pt x="1000499" y="455700"/>
                </a:lnTo>
                <a:lnTo>
                  <a:pt x="10004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7" name="object 107"/>
          <p:cNvSpPr/>
          <p:nvPr/>
        </p:nvSpPr>
        <p:spPr>
          <a:xfrm>
            <a:off x="8637436" y="1792733"/>
            <a:ext cx="1334347" cy="607907"/>
          </a:xfrm>
          <a:custGeom>
            <a:avLst/>
            <a:gdLst/>
            <a:ahLst/>
            <a:cxnLst/>
            <a:rect l="l" t="t" r="r" b="b"/>
            <a:pathLst>
              <a:path w="1000759"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8" name="object 108"/>
          <p:cNvSpPr txBox="1"/>
          <p:nvPr/>
        </p:nvSpPr>
        <p:spPr>
          <a:xfrm>
            <a:off x="8869693" y="1868717"/>
            <a:ext cx="869527" cy="487313"/>
          </a:xfrm>
          <a:prstGeom prst="rect">
            <a:avLst/>
          </a:prstGeom>
        </p:spPr>
        <p:txBody>
          <a:bodyPr vert="horz" wrap="square" lIns="0" tIns="0" rIns="0" bIns="0" rtlCol="0">
            <a:spAutoFit/>
          </a:bodyPr>
          <a:lstStyle/>
          <a:p>
            <a:pPr marL="321725" marR="6773" indent="-304792" defTabSz="1219170">
              <a:lnSpc>
                <a:spcPts val="1907"/>
              </a:lnSpc>
            </a:pPr>
            <a:r>
              <a:rPr sz="1600" spc="-7" dirty="0">
                <a:solidFill>
                  <a:prstClr val="black"/>
                </a:solidFill>
                <a:latin typeface="Arial"/>
                <a:cs typeface="Arial"/>
              </a:rPr>
              <a:t>AS</a:t>
            </a:r>
            <a:r>
              <a:rPr sz="1600" dirty="0">
                <a:solidFill>
                  <a:prstClr val="black"/>
                </a:solidFill>
                <a:latin typeface="Arial"/>
                <a:cs typeface="Arial"/>
              </a:rPr>
              <a:t>HR</a:t>
            </a:r>
            <a:r>
              <a:rPr sz="1600" spc="-7" dirty="0">
                <a:solidFill>
                  <a:prstClr val="black"/>
                </a:solidFill>
                <a:latin typeface="Arial"/>
                <a:cs typeface="Arial"/>
              </a:rPr>
              <a:t>A</a:t>
            </a:r>
            <a:r>
              <a:rPr sz="1600" dirty="0">
                <a:solidFill>
                  <a:prstClr val="black"/>
                </a:solidFill>
                <a:latin typeface="Arial"/>
                <a:cs typeface="Arial"/>
              </a:rPr>
              <a:t>E 55</a:t>
            </a:r>
          </a:p>
        </p:txBody>
      </p:sp>
      <p:sp>
        <p:nvSpPr>
          <p:cNvPr id="109" name="object 109"/>
          <p:cNvSpPr/>
          <p:nvPr/>
        </p:nvSpPr>
        <p:spPr>
          <a:xfrm>
            <a:off x="7088873" y="5711269"/>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0" name="object 110"/>
          <p:cNvSpPr/>
          <p:nvPr/>
        </p:nvSpPr>
        <p:spPr>
          <a:xfrm>
            <a:off x="7088872" y="5711269"/>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1" name="object 111"/>
          <p:cNvSpPr txBox="1"/>
          <p:nvPr/>
        </p:nvSpPr>
        <p:spPr>
          <a:xfrm>
            <a:off x="7106321" y="5907902"/>
            <a:ext cx="129878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B</a:t>
            </a:r>
            <a:r>
              <a:rPr sz="1600" dirty="0">
                <a:solidFill>
                  <a:prstClr val="black"/>
                </a:solidFill>
                <a:latin typeface="Arial"/>
                <a:cs typeface="Arial"/>
              </a:rPr>
              <a:t>uilding</a:t>
            </a:r>
            <a:r>
              <a:rPr sz="1600" spc="-7" dirty="0">
                <a:solidFill>
                  <a:prstClr val="black"/>
                </a:solidFill>
                <a:latin typeface="Arial"/>
                <a:cs typeface="Arial"/>
              </a:rPr>
              <a:t> </a:t>
            </a:r>
            <a:r>
              <a:rPr sz="1600" dirty="0">
                <a:solidFill>
                  <a:prstClr val="black"/>
                </a:solidFill>
                <a:latin typeface="Arial"/>
                <a:cs typeface="Arial"/>
              </a:rPr>
              <a:t>Code</a:t>
            </a:r>
            <a:endParaRPr sz="1600">
              <a:solidFill>
                <a:prstClr val="black"/>
              </a:solidFill>
              <a:latin typeface="Arial"/>
              <a:cs typeface="Arial"/>
            </a:endParaRPr>
          </a:p>
        </p:txBody>
      </p:sp>
      <p:sp>
        <p:nvSpPr>
          <p:cNvPr id="112" name="object 112"/>
          <p:cNvSpPr/>
          <p:nvPr/>
        </p:nvSpPr>
        <p:spPr>
          <a:xfrm>
            <a:off x="5540275" y="5711269"/>
            <a:ext cx="1334347" cy="607907"/>
          </a:xfrm>
          <a:custGeom>
            <a:avLst/>
            <a:gdLst/>
            <a:ahLst/>
            <a:cxnLst/>
            <a:rect l="l" t="t" r="r" b="b"/>
            <a:pathLst>
              <a:path w="1000760" h="455929">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3" name="object 113"/>
          <p:cNvSpPr/>
          <p:nvPr/>
        </p:nvSpPr>
        <p:spPr>
          <a:xfrm>
            <a:off x="5540272" y="5711269"/>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4" name="object 114"/>
          <p:cNvSpPr txBox="1"/>
          <p:nvPr/>
        </p:nvSpPr>
        <p:spPr>
          <a:xfrm>
            <a:off x="5879688" y="5907902"/>
            <a:ext cx="65532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Z</a:t>
            </a:r>
            <a:r>
              <a:rPr sz="1600" dirty="0">
                <a:solidFill>
                  <a:prstClr val="black"/>
                </a:solidFill>
                <a:latin typeface="Arial"/>
                <a:cs typeface="Arial"/>
              </a:rPr>
              <a:t>oning</a:t>
            </a:r>
            <a:endParaRPr sz="1600">
              <a:solidFill>
                <a:prstClr val="black"/>
              </a:solidFill>
              <a:latin typeface="Arial"/>
              <a:cs typeface="Arial"/>
            </a:endParaRPr>
          </a:p>
        </p:txBody>
      </p:sp>
      <p:sp>
        <p:nvSpPr>
          <p:cNvPr id="115" name="object 115"/>
          <p:cNvSpPr/>
          <p:nvPr/>
        </p:nvSpPr>
        <p:spPr>
          <a:xfrm>
            <a:off x="3991735" y="1137683"/>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6" name="object 116"/>
          <p:cNvSpPr/>
          <p:nvPr/>
        </p:nvSpPr>
        <p:spPr>
          <a:xfrm>
            <a:off x="3991733" y="1137683"/>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7" name="object 117"/>
          <p:cNvSpPr txBox="1"/>
          <p:nvPr/>
        </p:nvSpPr>
        <p:spPr>
          <a:xfrm>
            <a:off x="4376391" y="1334315"/>
            <a:ext cx="56472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L</a:t>
            </a:r>
            <a:r>
              <a:rPr sz="1600" spc="-7" dirty="0">
                <a:solidFill>
                  <a:prstClr val="black"/>
                </a:solidFill>
                <a:latin typeface="Arial"/>
                <a:cs typeface="Arial"/>
              </a:rPr>
              <a:t>EE</a:t>
            </a:r>
            <a:r>
              <a:rPr sz="1600" dirty="0">
                <a:solidFill>
                  <a:prstClr val="black"/>
                </a:solidFill>
                <a:latin typeface="Arial"/>
                <a:cs typeface="Arial"/>
              </a:rPr>
              <a:t>D</a:t>
            </a:r>
            <a:endParaRPr sz="1600">
              <a:solidFill>
                <a:prstClr val="black"/>
              </a:solidFill>
              <a:latin typeface="Arial"/>
              <a:cs typeface="Arial"/>
            </a:endParaRPr>
          </a:p>
        </p:txBody>
      </p:sp>
      <p:sp>
        <p:nvSpPr>
          <p:cNvPr id="118" name="object 118"/>
          <p:cNvSpPr/>
          <p:nvPr/>
        </p:nvSpPr>
        <p:spPr>
          <a:xfrm>
            <a:off x="3991673" y="5711269"/>
            <a:ext cx="1334347" cy="607907"/>
          </a:xfrm>
          <a:custGeom>
            <a:avLst/>
            <a:gdLst/>
            <a:ahLst/>
            <a:cxnLst/>
            <a:rect l="l" t="t" r="r" b="b"/>
            <a:pathLst>
              <a:path w="1000760" h="455929">
                <a:moveTo>
                  <a:pt x="0" y="455700"/>
                </a:moveTo>
                <a:lnTo>
                  <a:pt x="1000499" y="455700"/>
                </a:lnTo>
                <a:lnTo>
                  <a:pt x="10004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9" name="object 119"/>
          <p:cNvSpPr/>
          <p:nvPr/>
        </p:nvSpPr>
        <p:spPr>
          <a:xfrm>
            <a:off x="3991673" y="5711269"/>
            <a:ext cx="1334347" cy="607907"/>
          </a:xfrm>
          <a:custGeom>
            <a:avLst/>
            <a:gdLst/>
            <a:ahLst/>
            <a:cxnLst/>
            <a:rect l="l" t="t" r="r" b="b"/>
            <a:pathLst>
              <a:path w="1000760" h="455929">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0" name="object 120"/>
          <p:cNvSpPr txBox="1"/>
          <p:nvPr/>
        </p:nvSpPr>
        <p:spPr>
          <a:xfrm>
            <a:off x="4178587" y="5787251"/>
            <a:ext cx="960120" cy="487313"/>
          </a:xfrm>
          <a:prstGeom prst="rect">
            <a:avLst/>
          </a:prstGeom>
        </p:spPr>
        <p:txBody>
          <a:bodyPr vert="horz" wrap="square" lIns="0" tIns="0" rIns="0" bIns="0" rtlCol="0">
            <a:spAutoFit/>
          </a:bodyPr>
          <a:lstStyle/>
          <a:p>
            <a:pPr marL="16933" marR="6773" indent="101597" defTabSz="1219170">
              <a:lnSpc>
                <a:spcPts val="1907"/>
              </a:lnSpc>
            </a:pPr>
            <a:r>
              <a:rPr sz="1600" spc="-7" dirty="0">
                <a:solidFill>
                  <a:prstClr val="black"/>
                </a:solidFill>
                <a:latin typeface="Arial"/>
                <a:cs typeface="Arial"/>
              </a:rPr>
              <a:t>B</a:t>
            </a:r>
            <a:r>
              <a:rPr sz="1600" dirty="0">
                <a:solidFill>
                  <a:prstClr val="black"/>
                </a:solidFill>
                <a:latin typeface="Arial"/>
                <a:cs typeface="Arial"/>
              </a:rPr>
              <a:t>uilding </a:t>
            </a:r>
            <a:r>
              <a:rPr sz="1600" spc="-7" dirty="0">
                <a:solidFill>
                  <a:prstClr val="black"/>
                </a:solidFill>
                <a:latin typeface="Arial"/>
                <a:cs typeface="Arial"/>
              </a:rPr>
              <a:t>St</a:t>
            </a:r>
            <a:r>
              <a:rPr sz="1600" dirty="0">
                <a:solidFill>
                  <a:prstClr val="black"/>
                </a:solidFill>
                <a:latin typeface="Arial"/>
                <a:cs typeface="Arial"/>
              </a:rPr>
              <a:t>andards</a:t>
            </a:r>
            <a:endParaRPr sz="1600">
              <a:solidFill>
                <a:prstClr val="black"/>
              </a:solidFill>
              <a:latin typeface="Arial"/>
              <a:cs typeface="Arial"/>
            </a:endParaRPr>
          </a:p>
        </p:txBody>
      </p:sp>
      <p:sp>
        <p:nvSpPr>
          <p:cNvPr id="121" name="object 121"/>
          <p:cNvSpPr/>
          <p:nvPr/>
        </p:nvSpPr>
        <p:spPr>
          <a:xfrm>
            <a:off x="7088868" y="1792733"/>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2" name="object 122"/>
          <p:cNvSpPr/>
          <p:nvPr/>
        </p:nvSpPr>
        <p:spPr>
          <a:xfrm>
            <a:off x="7088865" y="1792733"/>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3" name="object 123"/>
          <p:cNvSpPr txBox="1"/>
          <p:nvPr/>
        </p:nvSpPr>
        <p:spPr>
          <a:xfrm>
            <a:off x="7475510" y="1989366"/>
            <a:ext cx="56049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N</a:t>
            </a:r>
            <a:r>
              <a:rPr sz="1600" spc="-7" dirty="0">
                <a:solidFill>
                  <a:prstClr val="black"/>
                </a:solidFill>
                <a:latin typeface="Arial"/>
                <a:cs typeface="Arial"/>
              </a:rPr>
              <a:t>F</a:t>
            </a:r>
            <a:r>
              <a:rPr sz="1600" spc="-120" dirty="0">
                <a:solidFill>
                  <a:prstClr val="black"/>
                </a:solidFill>
                <a:latin typeface="Arial"/>
                <a:cs typeface="Arial"/>
              </a:rPr>
              <a:t>P</a:t>
            </a:r>
            <a:r>
              <a:rPr sz="1600" dirty="0">
                <a:solidFill>
                  <a:prstClr val="black"/>
                </a:solidFill>
                <a:latin typeface="Arial"/>
                <a:cs typeface="Arial"/>
              </a:rPr>
              <a:t>A</a:t>
            </a:r>
            <a:endParaRPr sz="1600">
              <a:solidFill>
                <a:prstClr val="black"/>
              </a:solidFill>
              <a:latin typeface="Arial"/>
              <a:cs typeface="Arial"/>
            </a:endParaRPr>
          </a:p>
        </p:txBody>
      </p:sp>
      <p:sp>
        <p:nvSpPr>
          <p:cNvPr id="124" name="object 124"/>
          <p:cNvSpPr/>
          <p:nvPr/>
        </p:nvSpPr>
        <p:spPr>
          <a:xfrm>
            <a:off x="5540301" y="1792733"/>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5" name="object 125"/>
          <p:cNvSpPr/>
          <p:nvPr/>
        </p:nvSpPr>
        <p:spPr>
          <a:xfrm>
            <a:off x="5540300" y="1792733"/>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6" name="object 126"/>
          <p:cNvSpPr txBox="1"/>
          <p:nvPr/>
        </p:nvSpPr>
        <p:spPr>
          <a:xfrm>
            <a:off x="5727215" y="1868716"/>
            <a:ext cx="960120" cy="487313"/>
          </a:xfrm>
          <a:prstGeom prst="rect">
            <a:avLst/>
          </a:prstGeom>
        </p:spPr>
        <p:txBody>
          <a:bodyPr vert="horz" wrap="square" lIns="0" tIns="0" rIns="0" bIns="0" rtlCol="0">
            <a:spAutoFit/>
          </a:bodyPr>
          <a:lstStyle/>
          <a:p>
            <a:pPr marL="16933" marR="6773" indent="174409"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a</a:t>
            </a:r>
            <a:r>
              <a:rPr sz="1600" spc="-7" dirty="0">
                <a:solidFill>
                  <a:prstClr val="black"/>
                </a:solidFill>
                <a:latin typeface="Arial"/>
                <a:cs typeface="Arial"/>
              </a:rPr>
              <a:t>f</a:t>
            </a:r>
            <a:r>
              <a:rPr sz="1600" dirty="0">
                <a:solidFill>
                  <a:prstClr val="black"/>
                </a:solidFill>
                <a:latin typeface="Arial"/>
                <a:cs typeface="Arial"/>
              </a:rPr>
              <a:t>e</a:t>
            </a:r>
            <a:r>
              <a:rPr sz="1600" spc="-7" dirty="0">
                <a:solidFill>
                  <a:prstClr val="black"/>
                </a:solidFill>
                <a:latin typeface="Arial"/>
                <a:cs typeface="Arial"/>
              </a:rPr>
              <a:t>t</a:t>
            </a:r>
            <a:r>
              <a:rPr sz="1600" dirty="0">
                <a:solidFill>
                  <a:prstClr val="black"/>
                </a:solidFill>
                <a:latin typeface="Arial"/>
                <a:cs typeface="Arial"/>
              </a:rPr>
              <a:t>y </a:t>
            </a:r>
            <a:r>
              <a:rPr sz="1600" spc="-7" dirty="0">
                <a:solidFill>
                  <a:prstClr val="black"/>
                </a:solidFill>
                <a:latin typeface="Arial"/>
                <a:cs typeface="Arial"/>
              </a:rPr>
              <a:t>St</a:t>
            </a:r>
            <a:r>
              <a:rPr sz="1600" dirty="0">
                <a:solidFill>
                  <a:prstClr val="black"/>
                </a:solidFill>
                <a:latin typeface="Arial"/>
                <a:cs typeface="Arial"/>
              </a:rPr>
              <a:t>andards</a:t>
            </a:r>
            <a:endParaRPr sz="1600">
              <a:solidFill>
                <a:prstClr val="black"/>
              </a:solidFill>
              <a:latin typeface="Arial"/>
              <a:cs typeface="Arial"/>
            </a:endParaRPr>
          </a:p>
        </p:txBody>
      </p:sp>
      <p:sp>
        <p:nvSpPr>
          <p:cNvPr id="127" name="object 127"/>
          <p:cNvSpPr/>
          <p:nvPr/>
        </p:nvSpPr>
        <p:spPr>
          <a:xfrm>
            <a:off x="3991683" y="3110147"/>
            <a:ext cx="1334347" cy="607907"/>
          </a:xfrm>
          <a:custGeom>
            <a:avLst/>
            <a:gdLst/>
            <a:ahLst/>
            <a:cxnLst/>
            <a:rect l="l" t="t" r="r" b="b"/>
            <a:pathLst>
              <a:path w="1000760" h="455930">
                <a:moveTo>
                  <a:pt x="0" y="455700"/>
                </a:moveTo>
                <a:lnTo>
                  <a:pt x="1000500" y="455700"/>
                </a:lnTo>
                <a:lnTo>
                  <a:pt x="10005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8" name="object 128"/>
          <p:cNvSpPr/>
          <p:nvPr/>
        </p:nvSpPr>
        <p:spPr>
          <a:xfrm>
            <a:off x="3991683" y="3110147"/>
            <a:ext cx="1334347" cy="607907"/>
          </a:xfrm>
          <a:custGeom>
            <a:avLst/>
            <a:gdLst/>
            <a:ahLst/>
            <a:cxnLst/>
            <a:rect l="l" t="t" r="r" b="b"/>
            <a:pathLst>
              <a:path w="1000760" h="455930">
                <a:moveTo>
                  <a:pt x="0" y="0"/>
                </a:moveTo>
                <a:lnTo>
                  <a:pt x="1000499" y="0"/>
                </a:lnTo>
                <a:lnTo>
                  <a:pt x="10004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9" name="object 129"/>
          <p:cNvSpPr txBox="1"/>
          <p:nvPr/>
        </p:nvSpPr>
        <p:spPr>
          <a:xfrm>
            <a:off x="4297263" y="3186130"/>
            <a:ext cx="723053" cy="487313"/>
          </a:xfrm>
          <a:prstGeom prst="rect">
            <a:avLst/>
          </a:prstGeom>
        </p:spPr>
        <p:txBody>
          <a:bodyPr vert="horz" wrap="square" lIns="0" tIns="0" rIns="0" bIns="0" rtlCol="0">
            <a:spAutoFit/>
          </a:bodyPr>
          <a:lstStyle/>
          <a:p>
            <a:pPr marL="16933" marR="6773" indent="5080" defTabSz="1219170">
              <a:lnSpc>
                <a:spcPts val="1907"/>
              </a:lnSpc>
            </a:pPr>
            <a:r>
              <a:rPr sz="1600" dirty="0">
                <a:solidFill>
                  <a:prstClr val="black"/>
                </a:solidFill>
                <a:latin typeface="Arial"/>
                <a:cs typeface="Arial"/>
              </a:rPr>
              <a:t>Linux</a:t>
            </a:r>
            <a:r>
              <a:rPr sz="1600" spc="-7" dirty="0">
                <a:solidFill>
                  <a:prstClr val="black"/>
                </a:solidFill>
                <a:latin typeface="Arial"/>
                <a:cs typeface="Arial"/>
              </a:rPr>
              <a:t> </a:t>
            </a:r>
            <a:r>
              <a:rPr sz="1600" dirty="0">
                <a:solidFill>
                  <a:prstClr val="black"/>
                </a:solidFill>
                <a:latin typeface="Arial"/>
                <a:cs typeface="Arial"/>
              </a:rPr>
              <a:t>&amp; Node</a:t>
            </a:r>
            <a:r>
              <a:rPr sz="1600" spc="-7" dirty="0">
                <a:solidFill>
                  <a:prstClr val="black"/>
                </a:solidFill>
                <a:latin typeface="Arial"/>
                <a:cs typeface="Arial"/>
              </a:rPr>
              <a:t>.</a:t>
            </a:r>
            <a:r>
              <a:rPr sz="1600" dirty="0">
                <a:solidFill>
                  <a:prstClr val="black"/>
                </a:solidFill>
                <a:latin typeface="Arial"/>
                <a:cs typeface="Arial"/>
              </a:rPr>
              <a:t>js</a:t>
            </a:r>
            <a:endParaRPr sz="1600">
              <a:solidFill>
                <a:prstClr val="black"/>
              </a:solidFill>
              <a:latin typeface="Arial"/>
              <a:cs typeface="Arial"/>
            </a:endParaRPr>
          </a:p>
        </p:txBody>
      </p:sp>
      <p:sp>
        <p:nvSpPr>
          <p:cNvPr id="130" name="object 130"/>
          <p:cNvSpPr txBox="1"/>
          <p:nvPr/>
        </p:nvSpPr>
        <p:spPr>
          <a:xfrm>
            <a:off x="998972" y="6214650"/>
            <a:ext cx="1157392"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made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ter</a:t>
            </a:r>
            <a:endParaRPr sz="800">
              <a:solidFill>
                <a:prstClr val="black"/>
              </a:solidFill>
              <a:latin typeface="Calibri"/>
              <a:cs typeface="Calibri"/>
            </a:endParaRPr>
          </a:p>
        </p:txBody>
      </p:sp>
      <p:sp>
        <p:nvSpPr>
          <p:cNvPr id="131" name="object 39">
            <a:extLst>
              <a:ext uri="{FF2B5EF4-FFF2-40B4-BE49-F238E27FC236}">
                <a16:creationId xmlns:a16="http://schemas.microsoft.com/office/drawing/2014/main" id="{51C84069-DC83-4926-96B0-57B49328AD8B}"/>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32" name="object 38">
            <a:extLst>
              <a:ext uri="{FF2B5EF4-FFF2-40B4-BE49-F238E27FC236}">
                <a16:creationId xmlns:a16="http://schemas.microsoft.com/office/drawing/2014/main" id="{403CB34D-76F5-44DE-AF04-79DA02C21F01}"/>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33" name="object 37">
            <a:extLst>
              <a:ext uri="{FF2B5EF4-FFF2-40B4-BE49-F238E27FC236}">
                <a16:creationId xmlns:a16="http://schemas.microsoft.com/office/drawing/2014/main" id="{A43C9F1B-2671-45C4-842E-F88E05B31674}"/>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34" name="object 36">
            <a:extLst>
              <a:ext uri="{FF2B5EF4-FFF2-40B4-BE49-F238E27FC236}">
                <a16:creationId xmlns:a16="http://schemas.microsoft.com/office/drawing/2014/main" id="{192FDA28-1D94-4D96-A33B-ED71509E84C7}"/>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35" name="object 35">
            <a:extLst>
              <a:ext uri="{FF2B5EF4-FFF2-40B4-BE49-F238E27FC236}">
                <a16:creationId xmlns:a16="http://schemas.microsoft.com/office/drawing/2014/main" id="{F45A800F-6A16-4F32-B923-81C6A54A427C}"/>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36" name="object 34">
            <a:extLst>
              <a:ext uri="{FF2B5EF4-FFF2-40B4-BE49-F238E27FC236}">
                <a16:creationId xmlns:a16="http://schemas.microsoft.com/office/drawing/2014/main" id="{AECAF52D-B943-494D-BFA2-70D80F7CFFAA}"/>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37" name="object 32">
            <a:extLst>
              <a:ext uri="{FF2B5EF4-FFF2-40B4-BE49-F238E27FC236}">
                <a16:creationId xmlns:a16="http://schemas.microsoft.com/office/drawing/2014/main" id="{C3067EB4-3FDC-43BA-A752-2E97807FD9CD}"/>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38" name="object 4">
            <a:extLst>
              <a:ext uri="{FF2B5EF4-FFF2-40B4-BE49-F238E27FC236}">
                <a16:creationId xmlns:a16="http://schemas.microsoft.com/office/drawing/2014/main" id="{4670B091-5638-48CA-8BB6-3EBCEEDCD2D4}"/>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39" name="object 5">
            <a:extLst>
              <a:ext uri="{FF2B5EF4-FFF2-40B4-BE49-F238E27FC236}">
                <a16:creationId xmlns:a16="http://schemas.microsoft.com/office/drawing/2014/main" id="{057BAC20-CB2F-496B-A015-09348B95973D}"/>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40" name="object 6">
            <a:extLst>
              <a:ext uri="{FF2B5EF4-FFF2-40B4-BE49-F238E27FC236}">
                <a16:creationId xmlns:a16="http://schemas.microsoft.com/office/drawing/2014/main" id="{C851FB20-F129-4F18-AF43-F86A014A9709}"/>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41" name="object 7">
            <a:extLst>
              <a:ext uri="{FF2B5EF4-FFF2-40B4-BE49-F238E27FC236}">
                <a16:creationId xmlns:a16="http://schemas.microsoft.com/office/drawing/2014/main" id="{7B785820-5710-402E-A766-99FDB90474A7}"/>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42" name="object 8">
            <a:extLst>
              <a:ext uri="{FF2B5EF4-FFF2-40B4-BE49-F238E27FC236}">
                <a16:creationId xmlns:a16="http://schemas.microsoft.com/office/drawing/2014/main" id="{213957F1-281F-4602-A1F6-5309901F2E5A}"/>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3" name="object 9">
            <a:extLst>
              <a:ext uri="{FF2B5EF4-FFF2-40B4-BE49-F238E27FC236}">
                <a16:creationId xmlns:a16="http://schemas.microsoft.com/office/drawing/2014/main" id="{74E64485-7420-4325-818B-BAA6485D516A}"/>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44" name="object 10">
            <a:extLst>
              <a:ext uri="{FF2B5EF4-FFF2-40B4-BE49-F238E27FC236}">
                <a16:creationId xmlns:a16="http://schemas.microsoft.com/office/drawing/2014/main" id="{BE8A0461-B735-4BB9-A4C6-EEFFE25C0C02}"/>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5" name="object 11">
            <a:extLst>
              <a:ext uri="{FF2B5EF4-FFF2-40B4-BE49-F238E27FC236}">
                <a16:creationId xmlns:a16="http://schemas.microsoft.com/office/drawing/2014/main" id="{7FC6F600-5A62-4CC2-A297-738BD33BD765}"/>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46" name="object 12">
            <a:extLst>
              <a:ext uri="{FF2B5EF4-FFF2-40B4-BE49-F238E27FC236}">
                <a16:creationId xmlns:a16="http://schemas.microsoft.com/office/drawing/2014/main" id="{A6C08494-D447-49CC-ACDB-44B3D65E8B07}"/>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7" name="object 13">
            <a:extLst>
              <a:ext uri="{FF2B5EF4-FFF2-40B4-BE49-F238E27FC236}">
                <a16:creationId xmlns:a16="http://schemas.microsoft.com/office/drawing/2014/main" id="{39FEEE38-3F58-43F9-8391-A35DCF62FA10}"/>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48" name="object 14">
            <a:extLst>
              <a:ext uri="{FF2B5EF4-FFF2-40B4-BE49-F238E27FC236}">
                <a16:creationId xmlns:a16="http://schemas.microsoft.com/office/drawing/2014/main" id="{FDC3487B-90FA-408B-A2AE-7E9B361E9CFE}"/>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9" name="object 15">
            <a:extLst>
              <a:ext uri="{FF2B5EF4-FFF2-40B4-BE49-F238E27FC236}">
                <a16:creationId xmlns:a16="http://schemas.microsoft.com/office/drawing/2014/main" id="{040EEF3E-E1C8-4BD9-9082-E67D8F1C722F}"/>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50" name="object 16">
            <a:extLst>
              <a:ext uri="{FF2B5EF4-FFF2-40B4-BE49-F238E27FC236}">
                <a16:creationId xmlns:a16="http://schemas.microsoft.com/office/drawing/2014/main" id="{784EDF5A-8C2A-40CE-8B70-A295BEA18E09}"/>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51" name="object 17">
            <a:extLst>
              <a:ext uri="{FF2B5EF4-FFF2-40B4-BE49-F238E27FC236}">
                <a16:creationId xmlns:a16="http://schemas.microsoft.com/office/drawing/2014/main" id="{06D119FA-DAC2-4C3E-B826-B37B963BD044}"/>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52" name="object 18">
            <a:extLst>
              <a:ext uri="{FF2B5EF4-FFF2-40B4-BE49-F238E27FC236}">
                <a16:creationId xmlns:a16="http://schemas.microsoft.com/office/drawing/2014/main" id="{8890F4DA-9832-4DEA-AE29-87359E585540}"/>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53" name="object 19">
            <a:extLst>
              <a:ext uri="{FF2B5EF4-FFF2-40B4-BE49-F238E27FC236}">
                <a16:creationId xmlns:a16="http://schemas.microsoft.com/office/drawing/2014/main" id="{FD17429D-DE1D-448D-ACDA-4CFEF110046E}"/>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54" name="object 28">
            <a:extLst>
              <a:ext uri="{FF2B5EF4-FFF2-40B4-BE49-F238E27FC236}">
                <a16:creationId xmlns:a16="http://schemas.microsoft.com/office/drawing/2014/main" id="{9A961FE9-7EC4-46A2-895A-B0D77ADDD65C}"/>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55" name="object 29">
            <a:extLst>
              <a:ext uri="{FF2B5EF4-FFF2-40B4-BE49-F238E27FC236}">
                <a16:creationId xmlns:a16="http://schemas.microsoft.com/office/drawing/2014/main" id="{8E32780A-D4B1-4DBC-9DA2-2202245F21B0}"/>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56" name="object 30">
            <a:extLst>
              <a:ext uri="{FF2B5EF4-FFF2-40B4-BE49-F238E27FC236}">
                <a16:creationId xmlns:a16="http://schemas.microsoft.com/office/drawing/2014/main" id="{F5E14938-105D-459F-A968-2370D98244DD}"/>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57" name="object 31">
            <a:extLst>
              <a:ext uri="{FF2B5EF4-FFF2-40B4-BE49-F238E27FC236}">
                <a16:creationId xmlns:a16="http://schemas.microsoft.com/office/drawing/2014/main" id="{D323D465-6F82-4DB6-96DB-4255E9C21DAC}"/>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58" name="object 33">
            <a:extLst>
              <a:ext uri="{FF2B5EF4-FFF2-40B4-BE49-F238E27FC236}">
                <a16:creationId xmlns:a16="http://schemas.microsoft.com/office/drawing/2014/main" id="{6F6D51DB-21DB-4E13-B6FD-1A8331B2434D}"/>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59" name="object 45">
            <a:extLst>
              <a:ext uri="{FF2B5EF4-FFF2-40B4-BE49-F238E27FC236}">
                <a16:creationId xmlns:a16="http://schemas.microsoft.com/office/drawing/2014/main" id="{4D87D2C3-BD26-447C-A24A-54947230E8FB}"/>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60" name="object 47">
            <a:extLst>
              <a:ext uri="{FF2B5EF4-FFF2-40B4-BE49-F238E27FC236}">
                <a16:creationId xmlns:a16="http://schemas.microsoft.com/office/drawing/2014/main" id="{50E39E11-9EE2-41C2-8F7E-0BE6F8EEE3D7}"/>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61" name="object 48">
            <a:extLst>
              <a:ext uri="{FF2B5EF4-FFF2-40B4-BE49-F238E27FC236}">
                <a16:creationId xmlns:a16="http://schemas.microsoft.com/office/drawing/2014/main" id="{8369B8EC-2183-4574-893B-A142FFD068D5}"/>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62" name="object 55">
            <a:extLst>
              <a:ext uri="{FF2B5EF4-FFF2-40B4-BE49-F238E27FC236}">
                <a16:creationId xmlns:a16="http://schemas.microsoft.com/office/drawing/2014/main" id="{85C3FF3E-FB3B-4BBD-8369-7038910D536E}"/>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63" name="TextBox 162">
            <a:extLst>
              <a:ext uri="{FF2B5EF4-FFF2-40B4-BE49-F238E27FC236}">
                <a16:creationId xmlns:a16="http://schemas.microsoft.com/office/drawing/2014/main" id="{8E161100-3E36-4060-BAF2-21AD570F97D3}"/>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64" name="object 45">
            <a:extLst>
              <a:ext uri="{FF2B5EF4-FFF2-40B4-BE49-F238E27FC236}">
                <a16:creationId xmlns:a16="http://schemas.microsoft.com/office/drawing/2014/main" id="{F1D5AF3A-B47A-4AA0-A676-E0A889B1123C}"/>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756103" y="1110600"/>
            <a:ext cx="1397000" cy="287323"/>
          </a:xfrm>
          <a:prstGeom prst="rect">
            <a:avLst/>
          </a:prstGeom>
        </p:spPr>
        <p:txBody>
          <a:bodyPr vert="horz" wrap="square" lIns="0" tIns="0" rIns="0" bIns="0" rtlCol="0">
            <a:spAutoFit/>
          </a:bodyPr>
          <a:lstStyle/>
          <a:p>
            <a:pPr marL="86357" defTabSz="1219170"/>
            <a:r>
              <a:rPr sz="1867" spc="133" dirty="0">
                <a:solidFill>
                  <a:srgbClr val="FFFFFF"/>
                </a:solidFill>
                <a:latin typeface="Lucida Sans"/>
                <a:cs typeface="Lucida Sans"/>
              </a:rPr>
              <a:t>P</a:t>
            </a:r>
            <a:r>
              <a:rPr sz="1867" spc="-100" dirty="0">
                <a:solidFill>
                  <a:srgbClr val="FFFFFF"/>
                </a:solidFill>
                <a:latin typeface="Lucida Sans"/>
                <a:cs typeface="Lucida Sans"/>
              </a:rPr>
              <a:t>urpo</a:t>
            </a:r>
            <a:r>
              <a:rPr sz="1867" spc="-93" dirty="0">
                <a:solidFill>
                  <a:srgbClr val="FFFFFF"/>
                </a:solidFill>
                <a:latin typeface="Lucida Sans"/>
                <a:cs typeface="Lucida Sans"/>
              </a:rPr>
              <a:t>s</a:t>
            </a:r>
            <a:r>
              <a:rPr sz="1867" spc="-53" dirty="0">
                <a:solidFill>
                  <a:srgbClr val="FFFFFF"/>
                </a:solidFill>
                <a:latin typeface="Lucida Sans"/>
                <a:cs typeface="Lucida Sans"/>
              </a:rPr>
              <a:t>e</a:t>
            </a:r>
            <a:endParaRPr sz="1867">
              <a:solidFill>
                <a:prstClr val="black"/>
              </a:solidFill>
              <a:latin typeface="Lucida Sans"/>
              <a:cs typeface="Lucida Sans"/>
            </a:endParaRPr>
          </a:p>
        </p:txBody>
      </p:sp>
      <p:sp>
        <p:nvSpPr>
          <p:cNvPr id="6" name="object 6"/>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751100" y="1738701"/>
            <a:ext cx="1397000" cy="287323"/>
          </a:xfrm>
          <a:prstGeom prst="rect">
            <a:avLst/>
          </a:prstGeom>
        </p:spPr>
        <p:txBody>
          <a:bodyPr vert="horz" wrap="square" lIns="0" tIns="0" rIns="0" bIns="0" rtlCol="0">
            <a:spAutoFit/>
          </a:bodyPr>
          <a:lstStyle/>
          <a:p>
            <a:pPr marL="16086" defTabSz="1219170"/>
            <a:r>
              <a:rPr sz="1867" spc="-187" dirty="0">
                <a:solidFill>
                  <a:srgbClr val="FFFFFF"/>
                </a:solidFill>
                <a:latin typeface="Lucida Sans"/>
                <a:cs typeface="Lucida Sans"/>
              </a:rPr>
              <a:t>O</a:t>
            </a:r>
            <a:r>
              <a:rPr sz="1867" spc="-107" dirty="0">
                <a:solidFill>
                  <a:srgbClr val="FFFFFF"/>
                </a:solidFill>
                <a:latin typeface="Lucida Sans"/>
                <a:cs typeface="Lucida Sans"/>
              </a:rPr>
              <a:t>pe</a:t>
            </a:r>
            <a:r>
              <a:rPr sz="1867" spc="-180" dirty="0">
                <a:solidFill>
                  <a:srgbClr val="FFFFFF"/>
                </a:solidFill>
                <a:latin typeface="Lucida Sans"/>
                <a:cs typeface="Lucida Sans"/>
              </a:rPr>
              <a:t>r</a:t>
            </a:r>
            <a:r>
              <a:rPr sz="1867" spc="-33" dirty="0">
                <a:solidFill>
                  <a:srgbClr val="FFFFFF"/>
                </a:solidFill>
                <a:latin typeface="Lucida Sans"/>
                <a:cs typeface="Lucida Sans"/>
              </a:rPr>
              <a:t>a</a:t>
            </a:r>
            <a:r>
              <a:rPr sz="1867" spc="-100" dirty="0">
                <a:solidFill>
                  <a:srgbClr val="FFFFFF"/>
                </a:solidFill>
                <a:latin typeface="Lucida Sans"/>
                <a:cs typeface="Lucida Sans"/>
              </a:rPr>
              <a:t>t</a:t>
            </a:r>
            <a:r>
              <a:rPr sz="1867" spc="-93" dirty="0">
                <a:solidFill>
                  <a:srgbClr val="FFFFFF"/>
                </a:solidFill>
                <a:latin typeface="Lucida Sans"/>
                <a:cs typeface="Lucida Sans"/>
              </a:rPr>
              <a:t>i</a:t>
            </a:r>
            <a:r>
              <a:rPr sz="1867" spc="-120" dirty="0">
                <a:solidFill>
                  <a:srgbClr val="FFFFFF"/>
                </a:solidFill>
                <a:latin typeface="Lucida Sans"/>
                <a:cs typeface="Lucida Sans"/>
              </a:rPr>
              <a:t>on</a:t>
            </a:r>
            <a:endParaRPr sz="1867">
              <a:solidFill>
                <a:prstClr val="black"/>
              </a:solidFill>
              <a:latin typeface="Lucida Sans"/>
              <a:cs typeface="Lucida Sans"/>
            </a:endParaRPr>
          </a:p>
        </p:txBody>
      </p:sp>
      <p:sp>
        <p:nvSpPr>
          <p:cNvPr id="8" name="object 8"/>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9CB9C"/>
          </a:solidFill>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751100" y="2425151"/>
            <a:ext cx="1397000" cy="287323"/>
          </a:xfrm>
          <a:prstGeom prst="rect">
            <a:avLst/>
          </a:prstGeom>
        </p:spPr>
        <p:txBody>
          <a:bodyPr vert="horz" wrap="square" lIns="0" tIns="0" rIns="0" bIns="0" rtlCol="0">
            <a:spAutoFit/>
          </a:bodyPr>
          <a:lstStyle/>
          <a:p>
            <a:pPr marL="326805" defTabSz="1219170"/>
            <a:r>
              <a:rPr sz="1867" spc="-107" dirty="0">
                <a:solidFill>
                  <a:srgbClr val="FFFFFF"/>
                </a:solidFill>
                <a:latin typeface="Lucida Sans"/>
                <a:cs typeface="Lucida Sans"/>
              </a:rPr>
              <a:t>Deli</a:t>
            </a:r>
            <a:r>
              <a:rPr sz="1867" spc="-120" dirty="0">
                <a:solidFill>
                  <a:srgbClr val="FFFFFF"/>
                </a:solidFill>
                <a:latin typeface="Lucida Sans"/>
                <a:cs typeface="Lucida Sans"/>
              </a:rPr>
              <a:t>v</a:t>
            </a:r>
            <a:r>
              <a:rPr sz="1867" spc="-127" dirty="0">
                <a:solidFill>
                  <a:srgbClr val="FFFFFF"/>
                </a:solidFill>
                <a:latin typeface="Lucida Sans"/>
                <a:cs typeface="Lucida Sans"/>
              </a:rPr>
              <a:t>e</a:t>
            </a:r>
            <a:r>
              <a:rPr sz="1867" spc="-73" dirty="0">
                <a:solidFill>
                  <a:srgbClr val="FFFFFF"/>
                </a:solidFill>
                <a:latin typeface="Lucida Sans"/>
                <a:cs typeface="Lucida Sans"/>
              </a:rPr>
              <a:t>r</a:t>
            </a:r>
            <a:r>
              <a:rPr sz="1867" spc="-100" dirty="0">
                <a:solidFill>
                  <a:srgbClr val="FFFFFF"/>
                </a:solidFill>
                <a:latin typeface="Lucida Sans"/>
                <a:cs typeface="Lucida Sans"/>
              </a:rPr>
              <a:t>y</a:t>
            </a:r>
            <a:endParaRPr sz="1867">
              <a:solidFill>
                <a:prstClr val="black"/>
              </a:solidFill>
              <a:latin typeface="Lucida Sans"/>
              <a:cs typeface="Lucida Sans"/>
            </a:endParaRPr>
          </a:p>
        </p:txBody>
      </p:sp>
      <p:sp>
        <p:nvSpPr>
          <p:cNvPr id="10" name="object 10"/>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FD966"/>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751100" y="3076834"/>
            <a:ext cx="1397000" cy="287323"/>
          </a:xfrm>
          <a:prstGeom prst="rect">
            <a:avLst/>
          </a:prstGeom>
        </p:spPr>
        <p:txBody>
          <a:bodyPr vert="horz" wrap="square" lIns="0" tIns="0" rIns="0" bIns="0" rtlCol="0">
            <a:spAutoFit/>
          </a:bodyPr>
          <a:lstStyle/>
          <a:p>
            <a:pPr marL="469888" defTabSz="1219170"/>
            <a:r>
              <a:rPr sz="1867" spc="-87" dirty="0">
                <a:solidFill>
                  <a:srgbClr val="FFFFFF"/>
                </a:solidFill>
                <a:latin typeface="Lucida Sans"/>
                <a:cs typeface="Lucida Sans"/>
              </a:rPr>
              <a:t>Apps</a:t>
            </a:r>
            <a:endParaRPr sz="1867">
              <a:solidFill>
                <a:prstClr val="black"/>
              </a:solidFill>
              <a:latin typeface="Lucida Sans"/>
              <a:cs typeface="Lucida Sans"/>
            </a:endParaRPr>
          </a:p>
        </p:txBody>
      </p:sp>
      <p:sp>
        <p:nvSpPr>
          <p:cNvPr id="12" name="object 12"/>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2C4C9"/>
          </a:solid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751100" y="3728616"/>
            <a:ext cx="1397000" cy="287323"/>
          </a:xfrm>
          <a:prstGeom prst="rect">
            <a:avLst/>
          </a:prstGeom>
        </p:spPr>
        <p:txBody>
          <a:bodyPr vert="horz" wrap="square" lIns="0" tIns="0" rIns="0" bIns="0" rtlCol="0">
            <a:spAutoFit/>
          </a:bodyPr>
          <a:lstStyle/>
          <a:p>
            <a:pPr marL="230288" defTabSz="1219170"/>
            <a:r>
              <a:rPr sz="1867" spc="-87" dirty="0">
                <a:solidFill>
                  <a:srgbClr val="FFFFFF"/>
                </a:solidFill>
                <a:latin typeface="Lucida Sans"/>
                <a:cs typeface="Lucida Sans"/>
              </a:rPr>
              <a:t>E</a:t>
            </a:r>
            <a:r>
              <a:rPr sz="1867" spc="-113" dirty="0">
                <a:solidFill>
                  <a:srgbClr val="FFFFFF"/>
                </a:solidFill>
                <a:latin typeface="Lucida Sans"/>
                <a:cs typeface="Lucida Sans"/>
              </a:rPr>
              <a:t>x</a:t>
            </a:r>
            <a:r>
              <a:rPr sz="1867" spc="-60" dirty="0">
                <a:solidFill>
                  <a:srgbClr val="FFFFFF"/>
                </a:solidFill>
                <a:latin typeface="Lucida Sans"/>
                <a:cs typeface="Lucida Sans"/>
              </a:rPr>
              <a:t>c</a:t>
            </a:r>
            <a:r>
              <a:rPr sz="1867" spc="-80" dirty="0">
                <a:solidFill>
                  <a:srgbClr val="FFFFFF"/>
                </a:solidFill>
                <a:latin typeface="Lucida Sans"/>
                <a:cs typeface="Lucida Sans"/>
              </a:rPr>
              <a:t>h</a:t>
            </a:r>
            <a:r>
              <a:rPr sz="1867" spc="-33" dirty="0">
                <a:solidFill>
                  <a:srgbClr val="FFFFFF"/>
                </a:solidFill>
                <a:latin typeface="Lucida Sans"/>
                <a:cs typeface="Lucida Sans"/>
              </a:rPr>
              <a:t>a</a:t>
            </a:r>
            <a:r>
              <a:rPr sz="1867" spc="-147" dirty="0">
                <a:solidFill>
                  <a:srgbClr val="FFFFFF"/>
                </a:solidFill>
                <a:latin typeface="Lucida Sans"/>
                <a:cs typeface="Lucida Sans"/>
              </a:rPr>
              <a:t>n</a:t>
            </a:r>
            <a:r>
              <a:rPr sz="1867" spc="-93" dirty="0">
                <a:solidFill>
                  <a:srgbClr val="FFFFFF"/>
                </a:solidFill>
                <a:latin typeface="Lucida Sans"/>
                <a:cs typeface="Lucida Sans"/>
              </a:rPr>
              <a:t>ge</a:t>
            </a:r>
            <a:endParaRPr sz="1867">
              <a:solidFill>
                <a:prstClr val="black"/>
              </a:solidFill>
              <a:latin typeface="Lucida Sans"/>
              <a:cs typeface="Lucida Sans"/>
            </a:endParaRPr>
          </a:p>
        </p:txBody>
      </p:sp>
      <p:sp>
        <p:nvSpPr>
          <p:cNvPr id="14" name="object 14"/>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4C2F4"/>
          </a:solidFill>
        </p:spPr>
        <p:txBody>
          <a:bodyPr wrap="square" lIns="0" tIns="0" rIns="0" bIns="0" rtlCol="0"/>
          <a:lstStyle/>
          <a:p>
            <a:pPr defTabSz="1219170"/>
            <a:endParaRPr sz="2400">
              <a:solidFill>
                <a:prstClr val="black"/>
              </a:solidFill>
              <a:latin typeface="Calibri"/>
            </a:endParaRPr>
          </a:p>
        </p:txBody>
      </p:sp>
      <p:sp>
        <p:nvSpPr>
          <p:cNvPr id="15" name="object 15"/>
          <p:cNvSpPr txBox="1"/>
          <p:nvPr/>
        </p:nvSpPr>
        <p:spPr>
          <a:xfrm>
            <a:off x="751100" y="4380368"/>
            <a:ext cx="1397000" cy="287323"/>
          </a:xfrm>
          <a:prstGeom prst="rect">
            <a:avLst/>
          </a:prstGeom>
        </p:spPr>
        <p:txBody>
          <a:bodyPr vert="horz" wrap="square" lIns="0" tIns="0" rIns="0" bIns="0" rtlCol="0">
            <a:spAutoFit/>
          </a:bodyPr>
          <a:lstStyle/>
          <a:p>
            <a:pPr marL="496134" defTabSz="1219170"/>
            <a:r>
              <a:rPr sz="1867" spc="-93" dirty="0">
                <a:solidFill>
                  <a:srgbClr val="FFFFFF"/>
                </a:solidFill>
                <a:latin typeface="Lucida Sans"/>
                <a:cs typeface="Lucida Sans"/>
              </a:rPr>
              <a:t>Data</a:t>
            </a:r>
            <a:endParaRPr sz="1867">
              <a:solidFill>
                <a:prstClr val="black"/>
              </a:solidFill>
              <a:latin typeface="Lucida Sans"/>
              <a:cs typeface="Lucida Sans"/>
            </a:endParaRPr>
          </a:p>
        </p:txBody>
      </p:sp>
      <p:sp>
        <p:nvSpPr>
          <p:cNvPr id="16" name="object 16"/>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7" name="object 17"/>
          <p:cNvSpPr txBox="1"/>
          <p:nvPr/>
        </p:nvSpPr>
        <p:spPr>
          <a:xfrm>
            <a:off x="751100" y="5032201"/>
            <a:ext cx="1397000" cy="287323"/>
          </a:xfrm>
          <a:prstGeom prst="rect">
            <a:avLst/>
          </a:prstGeom>
        </p:spPr>
        <p:txBody>
          <a:bodyPr vert="horz" wrap="square" lIns="0" tIns="0" rIns="0" bIns="0" rtlCol="0">
            <a:spAutoFit/>
          </a:bodyPr>
          <a:lstStyle/>
          <a:p>
            <a:pPr marL="76198" defTabSz="1219170"/>
            <a:r>
              <a:rPr sz="1867" dirty="0">
                <a:solidFill>
                  <a:srgbClr val="FFFFFF"/>
                </a:solidFill>
                <a:latin typeface="Lucida Sans"/>
                <a:cs typeface="Lucida Sans"/>
              </a:rPr>
              <a:t>Sy</a:t>
            </a:r>
            <a:r>
              <a:rPr sz="1867" spc="-7" dirty="0">
                <a:solidFill>
                  <a:srgbClr val="FFFFFF"/>
                </a:solidFill>
                <a:latin typeface="Lucida Sans"/>
                <a:cs typeface="Lucida Sans"/>
              </a:rPr>
              <a:t>s</a:t>
            </a:r>
            <a:r>
              <a:rPr sz="1867" spc="-100" dirty="0">
                <a:solidFill>
                  <a:srgbClr val="FFFFFF"/>
                </a:solidFill>
                <a:latin typeface="Lucida Sans"/>
                <a:cs typeface="Lucida Sans"/>
              </a:rPr>
              <a:t>t</a:t>
            </a:r>
            <a:r>
              <a:rPr sz="1867" spc="-60" dirty="0">
                <a:solidFill>
                  <a:srgbClr val="FFFFFF"/>
                </a:solidFill>
                <a:latin typeface="Lucida Sans"/>
                <a:cs typeface="Lucida Sans"/>
              </a:rPr>
              <a:t>ems</a:t>
            </a:r>
            <a:endParaRPr sz="1867">
              <a:solidFill>
                <a:prstClr val="black"/>
              </a:solidFill>
              <a:latin typeface="Lucida Sans"/>
              <a:cs typeface="Lucida Sans"/>
            </a:endParaRPr>
          </a:p>
        </p:txBody>
      </p:sp>
      <p:sp>
        <p:nvSpPr>
          <p:cNvPr id="18" name="object 18"/>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9" name="object 19"/>
          <p:cNvSpPr txBox="1"/>
          <p:nvPr/>
        </p:nvSpPr>
        <p:spPr>
          <a:xfrm>
            <a:off x="756103" y="5684801"/>
            <a:ext cx="1397000" cy="287323"/>
          </a:xfrm>
          <a:prstGeom prst="rect">
            <a:avLst/>
          </a:prstGeom>
        </p:spPr>
        <p:txBody>
          <a:bodyPr vert="horz" wrap="square" lIns="0" tIns="0" rIns="0" bIns="0" rtlCol="0">
            <a:spAutoFit/>
          </a:bodyPr>
          <a:lstStyle/>
          <a:p>
            <a:pPr marL="83818" defTabSz="1219170"/>
            <a:r>
              <a:rPr sz="1867" spc="133" dirty="0">
                <a:solidFill>
                  <a:srgbClr val="FFFFFF"/>
                </a:solidFill>
                <a:latin typeface="Lucida Sans"/>
                <a:cs typeface="Lucida Sans"/>
              </a:rPr>
              <a:t>P</a:t>
            </a:r>
            <a:r>
              <a:rPr sz="1867" spc="-147" dirty="0">
                <a:solidFill>
                  <a:srgbClr val="FFFFFF"/>
                </a:solidFill>
                <a:latin typeface="Lucida Sans"/>
                <a:cs typeface="Lucida Sans"/>
              </a:rPr>
              <a:t>h</a:t>
            </a:r>
            <a:r>
              <a:rPr sz="1867" spc="-53" dirty="0">
                <a:solidFill>
                  <a:srgbClr val="FFFFFF"/>
                </a:solidFill>
                <a:latin typeface="Lucida Sans"/>
                <a:cs typeface="Lucida Sans"/>
              </a:rPr>
              <a:t>y</a:t>
            </a:r>
            <a:r>
              <a:rPr sz="1867" spc="-60" dirty="0">
                <a:solidFill>
                  <a:srgbClr val="FFFFFF"/>
                </a:solidFill>
                <a:latin typeface="Lucida Sans"/>
                <a:cs typeface="Lucida Sans"/>
              </a:rPr>
              <a:t>s</a:t>
            </a:r>
            <a:r>
              <a:rPr sz="1867" spc="-93" dirty="0">
                <a:solidFill>
                  <a:srgbClr val="FFFFFF"/>
                </a:solidFill>
                <a:latin typeface="Lucida Sans"/>
                <a:cs typeface="Lucida Sans"/>
              </a:rPr>
              <a:t>i</a:t>
            </a:r>
            <a:r>
              <a:rPr sz="1867" dirty="0">
                <a:solidFill>
                  <a:srgbClr val="FFFFFF"/>
                </a:solidFill>
                <a:latin typeface="Lucida Sans"/>
                <a:cs typeface="Lucida Sans"/>
              </a:rPr>
              <a:t>c</a:t>
            </a:r>
            <a:r>
              <a:rPr sz="1867" spc="-7" dirty="0">
                <a:solidFill>
                  <a:srgbClr val="FFFFFF"/>
                </a:solidFill>
                <a:latin typeface="Lucida Sans"/>
                <a:cs typeface="Lucida Sans"/>
              </a:rPr>
              <a:t>a</a:t>
            </a:r>
            <a:r>
              <a:rPr sz="1867" spc="-87" dirty="0">
                <a:solidFill>
                  <a:srgbClr val="FFFFFF"/>
                </a:solidFill>
                <a:latin typeface="Lucida Sans"/>
                <a:cs typeface="Lucida Sans"/>
              </a:rPr>
              <a:t>l</a:t>
            </a:r>
            <a:endParaRPr sz="1867">
              <a:solidFill>
                <a:prstClr val="black"/>
              </a:solidFill>
              <a:latin typeface="Lucida Sans"/>
              <a:cs typeface="Lucida Sans"/>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5863033" y="2425079"/>
            <a:ext cx="5913967" cy="651933"/>
          </a:xfrm>
          <a:custGeom>
            <a:avLst/>
            <a:gdLst/>
            <a:ahLst/>
            <a:cxnLst/>
            <a:rect l="l" t="t" r="r" b="b"/>
            <a:pathLst>
              <a:path w="4435475" h="488950">
                <a:moveTo>
                  <a:pt x="0" y="488700"/>
                </a:moveTo>
                <a:lnTo>
                  <a:pt x="4435362" y="488700"/>
                </a:lnTo>
                <a:lnTo>
                  <a:pt x="4435362"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3982499" y="2425079"/>
            <a:ext cx="281093" cy="651933"/>
          </a:xfrm>
          <a:custGeom>
            <a:avLst/>
            <a:gdLst/>
            <a:ahLst/>
            <a:cxnLst/>
            <a:rect l="l" t="t" r="r" b="b"/>
            <a:pathLst>
              <a:path w="210819" h="488950">
                <a:moveTo>
                  <a:pt x="0" y="488700"/>
                </a:moveTo>
                <a:lnTo>
                  <a:pt x="210399" y="488700"/>
                </a:lnTo>
                <a:lnTo>
                  <a:pt x="2103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2425079"/>
            <a:ext cx="236220" cy="651933"/>
          </a:xfrm>
          <a:custGeom>
            <a:avLst/>
            <a:gdLst/>
            <a:ahLst/>
            <a:cxnLst/>
            <a:rect l="l" t="t" r="r" b="b"/>
            <a:pathLst>
              <a:path w="177164" h="488950">
                <a:moveTo>
                  <a:pt x="0" y="488700"/>
                </a:moveTo>
                <a:lnTo>
                  <a:pt x="177038" y="488700"/>
                </a:lnTo>
                <a:lnTo>
                  <a:pt x="177038"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5863033" y="3076851"/>
            <a:ext cx="5913967" cy="651933"/>
          </a:xfrm>
          <a:custGeom>
            <a:avLst/>
            <a:gdLst/>
            <a:ahLst/>
            <a:cxnLst/>
            <a:rect l="l" t="t" r="r" b="b"/>
            <a:pathLst>
              <a:path w="4435475" h="488950">
                <a:moveTo>
                  <a:pt x="0" y="488700"/>
                </a:moveTo>
                <a:lnTo>
                  <a:pt x="4435362" y="488700"/>
                </a:lnTo>
                <a:lnTo>
                  <a:pt x="4435362"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3982499" y="3076851"/>
            <a:ext cx="281093" cy="651933"/>
          </a:xfrm>
          <a:custGeom>
            <a:avLst/>
            <a:gdLst/>
            <a:ahLst/>
            <a:cxnLst/>
            <a:rect l="l" t="t" r="r" b="b"/>
            <a:pathLst>
              <a:path w="210819" h="488950">
                <a:moveTo>
                  <a:pt x="0" y="488700"/>
                </a:moveTo>
                <a:lnTo>
                  <a:pt x="210399" y="488700"/>
                </a:lnTo>
                <a:lnTo>
                  <a:pt x="2103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3076851"/>
            <a:ext cx="236220" cy="651933"/>
          </a:xfrm>
          <a:custGeom>
            <a:avLst/>
            <a:gdLst/>
            <a:ahLst/>
            <a:cxnLst/>
            <a:rect l="l" t="t" r="r" b="b"/>
            <a:pathLst>
              <a:path w="177164" h="488950">
                <a:moveTo>
                  <a:pt x="0" y="488700"/>
                </a:moveTo>
                <a:lnTo>
                  <a:pt x="177038" y="488700"/>
                </a:lnTo>
                <a:lnTo>
                  <a:pt x="177038"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3982499" y="3728623"/>
            <a:ext cx="7794413" cy="651933"/>
          </a:xfrm>
          <a:custGeom>
            <a:avLst/>
            <a:gdLst/>
            <a:ahLst/>
            <a:cxnLst/>
            <a:rect l="l" t="t" r="r" b="b"/>
            <a:pathLst>
              <a:path w="5845809" h="488950">
                <a:moveTo>
                  <a:pt x="0" y="488700"/>
                </a:moveTo>
                <a:lnTo>
                  <a:pt x="5845761" y="488700"/>
                </a:lnTo>
                <a:lnTo>
                  <a:pt x="5845761"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2146449" y="3728623"/>
            <a:ext cx="236220" cy="651933"/>
          </a:xfrm>
          <a:custGeom>
            <a:avLst/>
            <a:gdLst/>
            <a:ahLst/>
            <a:cxnLst/>
            <a:rect l="l" t="t" r="r" b="b"/>
            <a:pathLst>
              <a:path w="177164" h="488950">
                <a:moveTo>
                  <a:pt x="0" y="488700"/>
                </a:moveTo>
                <a:lnTo>
                  <a:pt x="177038" y="488700"/>
                </a:lnTo>
                <a:lnTo>
                  <a:pt x="177038"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1" name="object 31"/>
          <p:cNvSpPr/>
          <p:nvPr/>
        </p:nvSpPr>
        <p:spPr>
          <a:xfrm>
            <a:off x="5863033" y="5032166"/>
            <a:ext cx="5913967" cy="651933"/>
          </a:xfrm>
          <a:custGeom>
            <a:avLst/>
            <a:gdLst/>
            <a:ahLst/>
            <a:cxnLst/>
            <a:rect l="l" t="t" r="r" b="b"/>
            <a:pathLst>
              <a:path w="4435475" h="488950">
                <a:moveTo>
                  <a:pt x="0" y="488700"/>
                </a:moveTo>
                <a:lnTo>
                  <a:pt x="4435362" y="488700"/>
                </a:lnTo>
                <a:lnTo>
                  <a:pt x="4435362"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2" name="object 32"/>
          <p:cNvSpPr/>
          <p:nvPr/>
        </p:nvSpPr>
        <p:spPr>
          <a:xfrm>
            <a:off x="2146448" y="5032166"/>
            <a:ext cx="2116667" cy="651933"/>
          </a:xfrm>
          <a:custGeom>
            <a:avLst/>
            <a:gdLst/>
            <a:ahLst/>
            <a:cxnLst/>
            <a:rect l="l" t="t" r="r" b="b"/>
            <a:pathLst>
              <a:path w="1587500" h="488950">
                <a:moveTo>
                  <a:pt x="0" y="488700"/>
                </a:moveTo>
                <a:lnTo>
                  <a:pt x="1587437" y="488700"/>
                </a:lnTo>
                <a:lnTo>
                  <a:pt x="1587437"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3" name="object 33"/>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34" name="object 34"/>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35" name="object 35"/>
          <p:cNvSpPr txBox="1"/>
          <p:nvPr/>
        </p:nvSpPr>
        <p:spPr>
          <a:xfrm>
            <a:off x="489372" y="3330946"/>
            <a:ext cx="574644" cy="796713"/>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a:solidFill>
                <a:prstClr val="black"/>
              </a:solidFill>
              <a:latin typeface="Lucida Sans"/>
              <a:cs typeface="Lucida Sans"/>
            </a:endParaRPr>
          </a:p>
        </p:txBody>
      </p:sp>
      <p:sp>
        <p:nvSpPr>
          <p:cNvPr id="36" name="object 36"/>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7" name="object 37"/>
          <p:cNvSpPr txBox="1"/>
          <p:nvPr/>
        </p:nvSpPr>
        <p:spPr>
          <a:xfrm>
            <a:off x="1182081" y="1640449"/>
            <a:ext cx="9745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33" dirty="0">
                <a:solidFill>
                  <a:srgbClr val="FFFFFF"/>
                </a:solidFill>
                <a:latin typeface="Calibri"/>
                <a:cs typeface="Calibri"/>
              </a:rPr>
              <a:t>y</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d</a:t>
            </a:r>
            <a:r>
              <a:rPr sz="800" spc="-33" dirty="0">
                <a:solidFill>
                  <a:srgbClr val="FFFFFF"/>
                </a:solidFill>
                <a:latin typeface="Calibri"/>
                <a:cs typeface="Calibri"/>
              </a:rPr>
              <a:t>o</a:t>
            </a:r>
            <a:r>
              <a:rPr sz="800" spc="-47" dirty="0">
                <a:solidFill>
                  <a:srgbClr val="FFFFFF"/>
                </a:solidFill>
                <a:latin typeface="Calibri"/>
                <a:cs typeface="Calibri"/>
              </a:rPr>
              <a:t>n</a:t>
            </a:r>
            <a:r>
              <a:rPr sz="800" spc="-33" dirty="0">
                <a:solidFill>
                  <a:srgbClr val="FFFFFF"/>
                </a:solidFill>
                <a:latin typeface="Calibri"/>
                <a:cs typeface="Calibri"/>
              </a:rPr>
              <a:t>e?</a:t>
            </a:r>
            <a:endParaRPr sz="800">
              <a:solidFill>
                <a:prstClr val="black"/>
              </a:solidFill>
              <a:latin typeface="Calibri"/>
              <a:cs typeface="Calibri"/>
            </a:endParaRPr>
          </a:p>
        </p:txBody>
      </p:sp>
      <p:sp>
        <p:nvSpPr>
          <p:cNvPr id="38" name="object 38"/>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9" name="object 39"/>
          <p:cNvSpPr txBox="1"/>
          <p:nvPr/>
        </p:nvSpPr>
        <p:spPr>
          <a:xfrm>
            <a:off x="1180152" y="2303349"/>
            <a:ext cx="971973"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33" dirty="0">
                <a:solidFill>
                  <a:srgbClr val="FFFFFF"/>
                </a:solidFill>
                <a:latin typeface="Calibri"/>
                <a:cs typeface="Calibri"/>
              </a:rPr>
              <a:t>ope</a:t>
            </a:r>
            <a:r>
              <a:rPr sz="800" spc="-47" dirty="0">
                <a:solidFill>
                  <a:srgbClr val="FFFFFF"/>
                </a:solidFill>
                <a:latin typeface="Calibri"/>
                <a:cs typeface="Calibri"/>
              </a:rPr>
              <a:t>r</a:t>
            </a:r>
            <a:r>
              <a:rPr sz="800" spc="-27" dirty="0">
                <a:solidFill>
                  <a:srgbClr val="FFFFFF"/>
                </a:solidFill>
                <a:latin typeface="Calibri"/>
                <a:cs typeface="Calibri"/>
              </a:rPr>
              <a:t>ated</a:t>
            </a:r>
            <a:r>
              <a:rPr sz="800" dirty="0">
                <a:solidFill>
                  <a:srgbClr val="FFFFFF"/>
                </a:solidFill>
                <a:latin typeface="Calibri"/>
                <a:cs typeface="Calibri"/>
              </a:rPr>
              <a:t> </a:t>
            </a:r>
            <a:r>
              <a:rPr sz="800" spc="-13" dirty="0">
                <a:solidFill>
                  <a:srgbClr val="FFFFFF"/>
                </a:solidFill>
                <a:latin typeface="Calibri"/>
                <a:cs typeface="Calibri"/>
              </a:rPr>
              <a:t>daily</a:t>
            </a:r>
            <a:endParaRPr sz="800">
              <a:solidFill>
                <a:prstClr val="black"/>
              </a:solidFill>
              <a:latin typeface="Calibri"/>
              <a:cs typeface="Calibri"/>
            </a:endParaRPr>
          </a:p>
        </p:txBody>
      </p:sp>
      <p:sp>
        <p:nvSpPr>
          <p:cNvPr id="40" name="object 40"/>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1" name="object 41"/>
          <p:cNvSpPr txBox="1"/>
          <p:nvPr/>
        </p:nvSpPr>
        <p:spPr>
          <a:xfrm>
            <a:off x="1005032" y="2955001"/>
            <a:ext cx="1146387"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33" dirty="0">
                <a:solidFill>
                  <a:srgbClr val="FFFFFF"/>
                </a:solidFill>
                <a:latin typeface="Calibri"/>
                <a:cs typeface="Calibri"/>
              </a:rPr>
              <a:t>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7" dirty="0">
                <a:solidFill>
                  <a:srgbClr val="FFFFFF"/>
                </a:solidFill>
                <a:latin typeface="Calibri"/>
                <a:cs typeface="Calibri"/>
              </a:rPr>
              <a:t>ts</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deli</a:t>
            </a:r>
            <a:r>
              <a:rPr sz="800" spc="-27" dirty="0">
                <a:solidFill>
                  <a:srgbClr val="FFFFFF"/>
                </a:solidFill>
                <a:latin typeface="Calibri"/>
                <a:cs typeface="Calibri"/>
              </a:rPr>
              <a:t>v</a:t>
            </a:r>
            <a:r>
              <a:rPr sz="800" spc="-40" dirty="0">
                <a:solidFill>
                  <a:srgbClr val="FFFFFF"/>
                </a:solidFill>
                <a:latin typeface="Calibri"/>
                <a:cs typeface="Calibri"/>
              </a:rPr>
              <a:t>er</a:t>
            </a:r>
            <a:r>
              <a:rPr sz="800" spc="-27" dirty="0">
                <a:solidFill>
                  <a:srgbClr val="FFFFFF"/>
                </a:solidFill>
                <a:latin typeface="Calibri"/>
                <a:cs typeface="Calibri"/>
              </a:rPr>
              <a:t>ed</a:t>
            </a:r>
            <a:endParaRPr sz="800">
              <a:solidFill>
                <a:prstClr val="black"/>
              </a:solidFill>
              <a:latin typeface="Calibri"/>
              <a:cs typeface="Calibri"/>
            </a:endParaRPr>
          </a:p>
        </p:txBody>
      </p:sp>
      <p:sp>
        <p:nvSpPr>
          <p:cNvPr id="42" name="object 42"/>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3" name="object 43"/>
          <p:cNvSpPr txBox="1"/>
          <p:nvPr/>
        </p:nvSpPr>
        <p:spPr>
          <a:xfrm>
            <a:off x="1291476" y="3606683"/>
            <a:ext cx="8602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a:t>
            </a:r>
            <a:endParaRPr sz="800">
              <a:solidFill>
                <a:prstClr val="black"/>
              </a:solidFill>
              <a:latin typeface="Calibri"/>
              <a:cs typeface="Calibri"/>
            </a:endParaRPr>
          </a:p>
        </p:txBody>
      </p:sp>
      <p:sp>
        <p:nvSpPr>
          <p:cNvPr id="44" name="object 44"/>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5" name="object 45"/>
          <p:cNvSpPr txBox="1"/>
          <p:nvPr/>
        </p:nvSpPr>
        <p:spPr>
          <a:xfrm>
            <a:off x="974077" y="4258466"/>
            <a:ext cx="11777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47" dirty="0">
                <a:solidFill>
                  <a:srgbClr val="FFFFFF"/>
                </a:solidFill>
                <a:latin typeface="Calibri"/>
                <a:cs typeface="Calibri"/>
              </a:rPr>
              <a:t>t</a:t>
            </a:r>
            <a:r>
              <a:rPr sz="800" spc="-33" dirty="0">
                <a:solidFill>
                  <a:srgbClr val="FFFFFF"/>
                </a:solidFill>
                <a:latin typeface="Calibri"/>
                <a:cs typeface="Calibri"/>
              </a:rPr>
              <a:t>o</a:t>
            </a:r>
            <a:r>
              <a:rPr sz="800" spc="7" dirty="0">
                <a:solidFill>
                  <a:srgbClr val="FFFFFF"/>
                </a:solidFill>
                <a:latin typeface="Calibri"/>
                <a:cs typeface="Calibri"/>
              </a:rPr>
              <a:t>g</a:t>
            </a:r>
            <a:r>
              <a:rPr sz="800" spc="-33" dirty="0">
                <a:solidFill>
                  <a:srgbClr val="FFFFFF"/>
                </a:solidFill>
                <a:latin typeface="Calibri"/>
                <a:cs typeface="Calibri"/>
              </a:rPr>
              <a:t>et</a:t>
            </a:r>
            <a:r>
              <a:rPr sz="800" spc="-47" dirty="0">
                <a:solidFill>
                  <a:srgbClr val="FFFFFF"/>
                </a:solidFill>
                <a:latin typeface="Calibri"/>
                <a:cs typeface="Calibri"/>
              </a:rPr>
              <a:t>h</a:t>
            </a:r>
            <a:r>
              <a:rPr sz="800" spc="-33" dirty="0">
                <a:solidFill>
                  <a:srgbClr val="FFFFFF"/>
                </a:solidFill>
                <a:latin typeface="Calibri"/>
                <a:cs typeface="Calibri"/>
              </a:rPr>
              <a:t>er</a:t>
            </a:r>
            <a:endParaRPr sz="800">
              <a:solidFill>
                <a:prstClr val="black"/>
              </a:solidFill>
              <a:latin typeface="Calibri"/>
              <a:cs typeface="Calibri"/>
            </a:endParaRPr>
          </a:p>
        </p:txBody>
      </p:sp>
      <p:sp>
        <p:nvSpPr>
          <p:cNvPr id="46" name="object 46"/>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7" name="object 47"/>
          <p:cNvSpPr txBox="1"/>
          <p:nvPr/>
        </p:nvSpPr>
        <p:spPr>
          <a:xfrm>
            <a:off x="1192904" y="4910217"/>
            <a:ext cx="95927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33" dirty="0">
                <a:solidFill>
                  <a:srgbClr val="FFFFFF"/>
                </a:solidFill>
                <a:latin typeface="Calibri"/>
                <a:cs typeface="Calibri"/>
              </a:rPr>
              <a:t>v</a:t>
            </a:r>
            <a:r>
              <a:rPr sz="800" spc="-20" dirty="0">
                <a:solidFill>
                  <a:srgbClr val="FFFFFF"/>
                </a:solidFill>
                <a:latin typeface="Calibri"/>
                <a:cs typeface="Calibri"/>
              </a:rPr>
              <a:t>aluable</a:t>
            </a:r>
            <a:endParaRPr sz="800">
              <a:solidFill>
                <a:prstClr val="black"/>
              </a:solidFill>
              <a:latin typeface="Calibri"/>
              <a:cs typeface="Calibri"/>
            </a:endParaRPr>
          </a:p>
        </p:txBody>
      </p:sp>
      <p:sp>
        <p:nvSpPr>
          <p:cNvPr id="48" name="object 48"/>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9" name="object 49"/>
          <p:cNvSpPr txBox="1"/>
          <p:nvPr/>
        </p:nvSpPr>
        <p:spPr>
          <a:xfrm>
            <a:off x="1121168" y="5562050"/>
            <a:ext cx="103039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20" dirty="0">
                <a:solidFill>
                  <a:srgbClr val="FFFFFF"/>
                </a:solidFill>
                <a:latin typeface="Calibri"/>
                <a:cs typeface="Calibri"/>
              </a:rPr>
              <a:t>24/</a:t>
            </a:r>
            <a:r>
              <a:rPr sz="800" spc="-13" dirty="0">
                <a:solidFill>
                  <a:srgbClr val="FFFFFF"/>
                </a:solidFill>
                <a:latin typeface="Calibri"/>
                <a:cs typeface="Calibri"/>
              </a:rPr>
              <a:t>7</a:t>
            </a:r>
            <a:endParaRPr sz="800">
              <a:solidFill>
                <a:prstClr val="black"/>
              </a:solidFill>
              <a:latin typeface="Calibri"/>
              <a:cs typeface="Calibri"/>
            </a:endParaRPr>
          </a:p>
        </p:txBody>
      </p:sp>
      <p:sp>
        <p:nvSpPr>
          <p:cNvPr id="50" name="object 50"/>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1" name="object 51"/>
          <p:cNvSpPr txBox="1"/>
          <p:nvPr/>
        </p:nvSpPr>
        <p:spPr>
          <a:xfrm>
            <a:off x="415601" y="288566"/>
            <a:ext cx="11361420" cy="512897"/>
          </a:xfrm>
          <a:prstGeom prst="rect">
            <a:avLst/>
          </a:prstGeom>
          <a:noFill/>
        </p:spPr>
        <p:txBody>
          <a:bodyPr vert="horz" wrap="square" lIns="0" tIns="0" rIns="0" bIns="0" rtlCol="0">
            <a:spAutoFit/>
          </a:bodyPr>
          <a:lstStyle/>
          <a:p>
            <a:pPr marL="114297" defTabSz="1219170"/>
            <a:r>
              <a:rPr sz="3333" spc="-80" dirty="0">
                <a:solidFill>
                  <a:srgbClr val="434343"/>
                </a:solidFill>
                <a:latin typeface="Lucida Sans"/>
                <a:cs typeface="Lucida Sans"/>
              </a:rPr>
              <a:t>Financial</a:t>
            </a:r>
            <a:r>
              <a:rPr sz="3333" spc="-220" dirty="0">
                <a:solidFill>
                  <a:srgbClr val="434343"/>
                </a:solidFill>
                <a:latin typeface="Lucida Sans"/>
                <a:cs typeface="Lucida Sans"/>
              </a:rPr>
              <a:t> </a:t>
            </a:r>
            <a:r>
              <a:rPr sz="3333" spc="-80" dirty="0">
                <a:solidFill>
                  <a:srgbClr val="434343"/>
                </a:solidFill>
                <a:latin typeface="Lucida Sans"/>
                <a:cs typeface="Lucida Sans"/>
              </a:rPr>
              <a:t>A</a:t>
            </a:r>
            <a:r>
              <a:rPr sz="3333" spc="-87" dirty="0">
                <a:solidFill>
                  <a:srgbClr val="434343"/>
                </a:solidFill>
                <a:latin typeface="Lucida Sans"/>
                <a:cs typeface="Lucida Sans"/>
              </a:rPr>
              <a:t>s</a:t>
            </a:r>
            <a:r>
              <a:rPr sz="3333" spc="-113" dirty="0">
                <a:solidFill>
                  <a:srgbClr val="434343"/>
                </a:solidFill>
                <a:latin typeface="Lucida Sans"/>
                <a:cs typeface="Lucida Sans"/>
              </a:rPr>
              <a:t>p</a:t>
            </a:r>
            <a:r>
              <a:rPr sz="3333" spc="-67" dirty="0">
                <a:solidFill>
                  <a:srgbClr val="434343"/>
                </a:solidFill>
                <a:latin typeface="Lucida Sans"/>
                <a:cs typeface="Lucida Sans"/>
              </a:rPr>
              <a:t>e</a:t>
            </a:r>
            <a:r>
              <a:rPr sz="3333" spc="-53" dirty="0">
                <a:solidFill>
                  <a:srgbClr val="434343"/>
                </a:solidFill>
                <a:latin typeface="Lucida Sans"/>
                <a:cs typeface="Lucida Sans"/>
              </a:rPr>
              <a:t>c</a:t>
            </a:r>
            <a:r>
              <a:rPr sz="3333" spc="-47" dirty="0">
                <a:solidFill>
                  <a:srgbClr val="434343"/>
                </a:solidFill>
                <a:latin typeface="Lucida Sans"/>
                <a:cs typeface="Lucida Sans"/>
              </a:rPr>
              <a:t>t</a:t>
            </a:r>
            <a:r>
              <a:rPr sz="3333" spc="13" dirty="0">
                <a:solidFill>
                  <a:srgbClr val="434343"/>
                </a:solidFill>
                <a:latin typeface="Lucida Sans"/>
                <a:cs typeface="Lucida Sans"/>
              </a:rPr>
              <a:t>s</a:t>
            </a:r>
            <a:r>
              <a:rPr sz="3333" spc="-220" dirty="0">
                <a:solidFill>
                  <a:srgbClr val="434343"/>
                </a:solidFill>
                <a:latin typeface="Lucida Sans"/>
                <a:cs typeface="Lucida Sans"/>
              </a:rPr>
              <a:t> </a:t>
            </a:r>
            <a:r>
              <a:rPr sz="3333" spc="80" dirty="0">
                <a:solidFill>
                  <a:srgbClr val="434343"/>
                </a:solidFill>
                <a:latin typeface="Lucida Sans"/>
                <a:cs typeface="Lucida Sans"/>
              </a:rPr>
              <a:t>(</a:t>
            </a:r>
            <a:r>
              <a:rPr sz="3333" spc="-173" dirty="0">
                <a:solidFill>
                  <a:srgbClr val="434343"/>
                </a:solidFill>
                <a:latin typeface="Lucida Sans"/>
                <a:cs typeface="Lucida Sans"/>
              </a:rPr>
              <a:t>in</a:t>
            </a:r>
            <a:r>
              <a:rPr sz="3333" spc="-240" dirty="0">
                <a:solidFill>
                  <a:srgbClr val="434343"/>
                </a:solidFill>
                <a:latin typeface="Lucida Sans"/>
                <a:cs typeface="Lucida Sans"/>
              </a:rPr>
              <a:t>p</a:t>
            </a:r>
            <a:r>
              <a:rPr sz="3333" spc="-220" dirty="0">
                <a:solidFill>
                  <a:srgbClr val="434343"/>
                </a:solidFill>
                <a:latin typeface="Lucida Sans"/>
                <a:cs typeface="Lucida Sans"/>
              </a:rPr>
              <a:t>u</a:t>
            </a:r>
            <a:r>
              <a:rPr sz="3333" spc="-140" dirty="0">
                <a:solidFill>
                  <a:srgbClr val="434343"/>
                </a:solidFill>
                <a:latin typeface="Lucida Sans"/>
                <a:cs typeface="Lucida Sans"/>
              </a:rPr>
              <a:t>t</a:t>
            </a:r>
            <a:r>
              <a:rPr sz="3333" spc="-220" dirty="0">
                <a:solidFill>
                  <a:srgbClr val="434343"/>
                </a:solidFill>
                <a:latin typeface="Lucida Sans"/>
                <a:cs typeface="Lucida Sans"/>
              </a:rPr>
              <a:t> </a:t>
            </a:r>
            <a:r>
              <a:rPr sz="3333" spc="-233" dirty="0">
                <a:solidFill>
                  <a:srgbClr val="434343"/>
                </a:solidFill>
                <a:latin typeface="Lucida Sans"/>
                <a:cs typeface="Lucida Sans"/>
              </a:rPr>
              <a:t>r</a:t>
            </a:r>
            <a:r>
              <a:rPr sz="3333" spc="-67" dirty="0">
                <a:solidFill>
                  <a:srgbClr val="434343"/>
                </a:solidFill>
                <a:latin typeface="Lucida Sans"/>
                <a:cs typeface="Lucida Sans"/>
              </a:rPr>
              <a:t>e</a:t>
            </a:r>
            <a:r>
              <a:rPr sz="3333" spc="-200" dirty="0">
                <a:solidFill>
                  <a:srgbClr val="434343"/>
                </a:solidFill>
                <a:latin typeface="Lucida Sans"/>
                <a:cs typeface="Lucida Sans"/>
              </a:rPr>
              <a:t>q</a:t>
            </a:r>
            <a:r>
              <a:rPr sz="3333" spc="93" dirty="0">
                <a:solidFill>
                  <a:srgbClr val="434343"/>
                </a:solidFill>
                <a:latin typeface="Lucida Sans"/>
                <a:cs typeface="Lucida Sans"/>
              </a:rPr>
              <a:t>)</a:t>
            </a:r>
            <a:endParaRPr sz="3333">
              <a:solidFill>
                <a:prstClr val="black"/>
              </a:solidFill>
              <a:latin typeface="Lucida Sans"/>
              <a:cs typeface="Lucida Sans"/>
            </a:endParaRPr>
          </a:p>
        </p:txBody>
      </p:sp>
      <p:sp>
        <p:nvSpPr>
          <p:cNvPr id="52" name="object 52"/>
          <p:cNvSpPr/>
          <p:nvPr/>
        </p:nvSpPr>
        <p:spPr>
          <a:xfrm>
            <a:off x="2382499" y="5041767"/>
            <a:ext cx="1600200" cy="1276773"/>
          </a:xfrm>
          <a:custGeom>
            <a:avLst/>
            <a:gdLst/>
            <a:ahLst/>
            <a:cxnLst/>
            <a:rect l="l" t="t" r="r" b="b"/>
            <a:pathLst>
              <a:path w="1200150" h="957579">
                <a:moveTo>
                  <a:pt x="0" y="957300"/>
                </a:moveTo>
                <a:lnTo>
                  <a:pt x="1200000" y="957300"/>
                </a:lnTo>
                <a:lnTo>
                  <a:pt x="1200000" y="0"/>
                </a:lnTo>
                <a:lnTo>
                  <a:pt x="0" y="0"/>
                </a:lnTo>
                <a:lnTo>
                  <a:pt x="0" y="9573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3" name="object 53"/>
          <p:cNvSpPr/>
          <p:nvPr/>
        </p:nvSpPr>
        <p:spPr>
          <a:xfrm>
            <a:off x="2382500" y="5041767"/>
            <a:ext cx="1600200" cy="1276773"/>
          </a:xfrm>
          <a:custGeom>
            <a:avLst/>
            <a:gdLst/>
            <a:ahLst/>
            <a:cxnLst/>
            <a:rect l="l" t="t" r="r" b="b"/>
            <a:pathLst>
              <a:path w="1200150" h="957579">
                <a:moveTo>
                  <a:pt x="0" y="0"/>
                </a:moveTo>
                <a:lnTo>
                  <a:pt x="1199999" y="0"/>
                </a:lnTo>
                <a:lnTo>
                  <a:pt x="1199999" y="957299"/>
                </a:lnTo>
                <a:lnTo>
                  <a:pt x="0" y="9572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4" name="object 54"/>
          <p:cNvSpPr txBox="1"/>
          <p:nvPr/>
        </p:nvSpPr>
        <p:spPr>
          <a:xfrm>
            <a:off x="2835304" y="5562634"/>
            <a:ext cx="694267"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Cap</a:t>
            </a:r>
            <a:r>
              <a:rPr sz="1733" spc="-7" dirty="0">
                <a:solidFill>
                  <a:prstClr val="black"/>
                </a:solidFill>
                <a:latin typeface="Arial"/>
                <a:cs typeface="Arial"/>
              </a:rPr>
              <a:t>E</a:t>
            </a:r>
            <a:r>
              <a:rPr sz="1733" dirty="0">
                <a:solidFill>
                  <a:prstClr val="black"/>
                </a:solidFill>
                <a:latin typeface="Arial"/>
                <a:cs typeface="Arial"/>
              </a:rPr>
              <a:t>x</a:t>
            </a:r>
            <a:endParaRPr sz="1733">
              <a:solidFill>
                <a:prstClr val="black"/>
              </a:solidFill>
              <a:latin typeface="Arial"/>
              <a:cs typeface="Arial"/>
            </a:endParaRPr>
          </a:p>
        </p:txBody>
      </p:sp>
      <p:sp>
        <p:nvSpPr>
          <p:cNvPr id="55" name="object 55"/>
          <p:cNvSpPr/>
          <p:nvPr/>
        </p:nvSpPr>
        <p:spPr>
          <a:xfrm>
            <a:off x="2382499" y="1792467"/>
            <a:ext cx="1600200" cy="3195320"/>
          </a:xfrm>
          <a:custGeom>
            <a:avLst/>
            <a:gdLst/>
            <a:ahLst/>
            <a:cxnLst/>
            <a:rect l="l" t="t" r="r" b="b"/>
            <a:pathLst>
              <a:path w="1200150" h="2396490">
                <a:moveTo>
                  <a:pt x="0" y="2396399"/>
                </a:moveTo>
                <a:lnTo>
                  <a:pt x="1200000" y="2396399"/>
                </a:lnTo>
                <a:lnTo>
                  <a:pt x="1200000" y="0"/>
                </a:lnTo>
                <a:lnTo>
                  <a:pt x="0" y="0"/>
                </a:lnTo>
                <a:lnTo>
                  <a:pt x="0" y="23963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6" name="object 56"/>
          <p:cNvSpPr/>
          <p:nvPr/>
        </p:nvSpPr>
        <p:spPr>
          <a:xfrm>
            <a:off x="2382500" y="1792467"/>
            <a:ext cx="1600200" cy="3195320"/>
          </a:xfrm>
          <a:custGeom>
            <a:avLst/>
            <a:gdLst/>
            <a:ahLst/>
            <a:cxnLst/>
            <a:rect l="l" t="t" r="r" b="b"/>
            <a:pathLst>
              <a:path w="1200150" h="2396490">
                <a:moveTo>
                  <a:pt x="0" y="0"/>
                </a:moveTo>
                <a:lnTo>
                  <a:pt x="1199999" y="0"/>
                </a:lnTo>
                <a:lnTo>
                  <a:pt x="1199999" y="2396399"/>
                </a:lnTo>
                <a:lnTo>
                  <a:pt x="0" y="23963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7" name="object 57"/>
          <p:cNvSpPr txBox="1"/>
          <p:nvPr/>
        </p:nvSpPr>
        <p:spPr>
          <a:xfrm>
            <a:off x="2890375" y="3272734"/>
            <a:ext cx="584200"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O</a:t>
            </a:r>
            <a:r>
              <a:rPr sz="1733" dirty="0">
                <a:solidFill>
                  <a:prstClr val="black"/>
                </a:solidFill>
                <a:latin typeface="Arial"/>
                <a:cs typeface="Arial"/>
              </a:rPr>
              <a:t>p</a:t>
            </a:r>
            <a:r>
              <a:rPr sz="1733" spc="-7" dirty="0">
                <a:solidFill>
                  <a:prstClr val="black"/>
                </a:solidFill>
                <a:latin typeface="Arial"/>
                <a:cs typeface="Arial"/>
              </a:rPr>
              <a:t>E</a:t>
            </a:r>
            <a:r>
              <a:rPr sz="1733" dirty="0">
                <a:solidFill>
                  <a:prstClr val="black"/>
                </a:solidFill>
                <a:latin typeface="Arial"/>
                <a:cs typeface="Arial"/>
              </a:rPr>
              <a:t>x</a:t>
            </a:r>
            <a:endParaRPr sz="1733">
              <a:solidFill>
                <a:prstClr val="black"/>
              </a:solidFill>
              <a:latin typeface="Arial"/>
              <a:cs typeface="Arial"/>
            </a:endParaRPr>
          </a:p>
        </p:txBody>
      </p:sp>
      <p:sp>
        <p:nvSpPr>
          <p:cNvPr id="58" name="object 58"/>
          <p:cNvSpPr/>
          <p:nvPr/>
        </p:nvSpPr>
        <p:spPr>
          <a:xfrm>
            <a:off x="2382499" y="1142634"/>
            <a:ext cx="1600200" cy="596053"/>
          </a:xfrm>
          <a:custGeom>
            <a:avLst/>
            <a:gdLst/>
            <a:ahLst/>
            <a:cxnLst/>
            <a:rect l="l" t="t" r="r" b="b"/>
            <a:pathLst>
              <a:path w="1200150" h="447040">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9" name="object 59"/>
          <p:cNvSpPr/>
          <p:nvPr/>
        </p:nvSpPr>
        <p:spPr>
          <a:xfrm>
            <a:off x="2382500" y="1142634"/>
            <a:ext cx="1600200" cy="596053"/>
          </a:xfrm>
          <a:custGeom>
            <a:avLst/>
            <a:gdLst/>
            <a:ahLst/>
            <a:cxnLst/>
            <a:rect l="l" t="t" r="r" b="b"/>
            <a:pathLst>
              <a:path w="1200150" h="447040">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0" name="object 60"/>
          <p:cNvSpPr/>
          <p:nvPr/>
        </p:nvSpPr>
        <p:spPr>
          <a:xfrm>
            <a:off x="2382365" y="6318367"/>
            <a:ext cx="1600200" cy="340360"/>
          </a:xfrm>
          <a:custGeom>
            <a:avLst/>
            <a:gdLst/>
            <a:ahLst/>
            <a:cxnLst/>
            <a:rect l="l" t="t" r="r" b="b"/>
            <a:pathLst>
              <a:path w="1200150" h="255270">
                <a:moveTo>
                  <a:pt x="0" y="254700"/>
                </a:moveTo>
                <a:lnTo>
                  <a:pt x="1200000" y="254700"/>
                </a:lnTo>
                <a:lnTo>
                  <a:pt x="1200000" y="0"/>
                </a:lnTo>
                <a:lnTo>
                  <a:pt x="0" y="0"/>
                </a:lnTo>
                <a:lnTo>
                  <a:pt x="0" y="254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61" name="object 61"/>
          <p:cNvSpPr/>
          <p:nvPr/>
        </p:nvSpPr>
        <p:spPr>
          <a:xfrm>
            <a:off x="4263032" y="4399566"/>
            <a:ext cx="1600200" cy="1919393"/>
          </a:xfrm>
          <a:custGeom>
            <a:avLst/>
            <a:gdLst/>
            <a:ahLst/>
            <a:cxnLst/>
            <a:rect l="l" t="t" r="r" b="b"/>
            <a:pathLst>
              <a:path w="1200150" h="1439545">
                <a:moveTo>
                  <a:pt x="0" y="1439100"/>
                </a:moveTo>
                <a:lnTo>
                  <a:pt x="1200000" y="1439100"/>
                </a:lnTo>
                <a:lnTo>
                  <a:pt x="1200000" y="0"/>
                </a:lnTo>
                <a:lnTo>
                  <a:pt x="0" y="0"/>
                </a:lnTo>
                <a:lnTo>
                  <a:pt x="0" y="14391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2" name="object 62"/>
          <p:cNvSpPr/>
          <p:nvPr/>
        </p:nvSpPr>
        <p:spPr>
          <a:xfrm>
            <a:off x="4263032" y="4399566"/>
            <a:ext cx="1600200" cy="1919393"/>
          </a:xfrm>
          <a:custGeom>
            <a:avLst/>
            <a:gdLst/>
            <a:ahLst/>
            <a:cxnLst/>
            <a:rect l="l" t="t" r="r" b="b"/>
            <a:pathLst>
              <a:path w="1200150" h="1439545">
                <a:moveTo>
                  <a:pt x="0" y="0"/>
                </a:moveTo>
                <a:lnTo>
                  <a:pt x="1199999" y="0"/>
                </a:lnTo>
                <a:lnTo>
                  <a:pt x="1199999" y="1439099"/>
                </a:lnTo>
                <a:lnTo>
                  <a:pt x="0" y="14390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3" name="object 63"/>
          <p:cNvSpPr/>
          <p:nvPr/>
        </p:nvSpPr>
        <p:spPr>
          <a:xfrm>
            <a:off x="4263032" y="1792466"/>
            <a:ext cx="1600200" cy="2557780"/>
          </a:xfrm>
          <a:custGeom>
            <a:avLst/>
            <a:gdLst/>
            <a:ahLst/>
            <a:cxnLst/>
            <a:rect l="l" t="t" r="r" b="b"/>
            <a:pathLst>
              <a:path w="1200150" h="1918335">
                <a:moveTo>
                  <a:pt x="0" y="1917900"/>
                </a:moveTo>
                <a:lnTo>
                  <a:pt x="1200000" y="1917900"/>
                </a:lnTo>
                <a:lnTo>
                  <a:pt x="1200000" y="0"/>
                </a:lnTo>
                <a:lnTo>
                  <a:pt x="0" y="0"/>
                </a:lnTo>
                <a:lnTo>
                  <a:pt x="0" y="19179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4" name="object 64"/>
          <p:cNvSpPr/>
          <p:nvPr/>
        </p:nvSpPr>
        <p:spPr>
          <a:xfrm>
            <a:off x="4263032" y="1792467"/>
            <a:ext cx="1600200" cy="2557780"/>
          </a:xfrm>
          <a:custGeom>
            <a:avLst/>
            <a:gdLst/>
            <a:ahLst/>
            <a:cxnLst/>
            <a:rect l="l" t="t" r="r" b="b"/>
            <a:pathLst>
              <a:path w="1200150" h="1918335">
                <a:moveTo>
                  <a:pt x="0" y="0"/>
                </a:moveTo>
                <a:lnTo>
                  <a:pt x="1199999" y="0"/>
                </a:lnTo>
                <a:lnTo>
                  <a:pt x="1199999" y="1917899"/>
                </a:lnTo>
                <a:lnTo>
                  <a:pt x="0" y="19178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5" name="object 65"/>
          <p:cNvSpPr/>
          <p:nvPr/>
        </p:nvSpPr>
        <p:spPr>
          <a:xfrm>
            <a:off x="4262967" y="6318367"/>
            <a:ext cx="1600200" cy="340360"/>
          </a:xfrm>
          <a:custGeom>
            <a:avLst/>
            <a:gdLst/>
            <a:ahLst/>
            <a:cxnLst/>
            <a:rect l="l" t="t" r="r" b="b"/>
            <a:pathLst>
              <a:path w="1200150" h="255270">
                <a:moveTo>
                  <a:pt x="0" y="254700"/>
                </a:moveTo>
                <a:lnTo>
                  <a:pt x="1200000" y="254700"/>
                </a:lnTo>
                <a:lnTo>
                  <a:pt x="1200000" y="0"/>
                </a:lnTo>
                <a:lnTo>
                  <a:pt x="0" y="0"/>
                </a:lnTo>
                <a:lnTo>
                  <a:pt x="0" y="254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66" name="object 66"/>
          <p:cNvSpPr/>
          <p:nvPr/>
        </p:nvSpPr>
        <p:spPr>
          <a:xfrm>
            <a:off x="6143567" y="5722767"/>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6143565" y="572276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8" name="object 68"/>
          <p:cNvSpPr/>
          <p:nvPr/>
        </p:nvSpPr>
        <p:spPr>
          <a:xfrm>
            <a:off x="6143567" y="5061166"/>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9" name="object 69"/>
          <p:cNvSpPr/>
          <p:nvPr/>
        </p:nvSpPr>
        <p:spPr>
          <a:xfrm>
            <a:off x="6143565" y="506116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0" name="object 70"/>
          <p:cNvSpPr/>
          <p:nvPr/>
        </p:nvSpPr>
        <p:spPr>
          <a:xfrm>
            <a:off x="6143567" y="4399567"/>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1" name="object 71"/>
          <p:cNvSpPr/>
          <p:nvPr/>
        </p:nvSpPr>
        <p:spPr>
          <a:xfrm>
            <a:off x="6143565" y="439956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2" name="object 72"/>
          <p:cNvSpPr/>
          <p:nvPr/>
        </p:nvSpPr>
        <p:spPr>
          <a:xfrm>
            <a:off x="6143567" y="3113732"/>
            <a:ext cx="1600200" cy="1236133"/>
          </a:xfrm>
          <a:custGeom>
            <a:avLst/>
            <a:gdLst/>
            <a:ahLst/>
            <a:cxnLst/>
            <a:rect l="l" t="t" r="r" b="b"/>
            <a:pathLst>
              <a:path w="1200150" h="927100">
                <a:moveTo>
                  <a:pt x="0" y="927000"/>
                </a:moveTo>
                <a:lnTo>
                  <a:pt x="1200000" y="927000"/>
                </a:lnTo>
                <a:lnTo>
                  <a:pt x="1200000" y="0"/>
                </a:lnTo>
                <a:lnTo>
                  <a:pt x="0" y="0"/>
                </a:lnTo>
                <a:lnTo>
                  <a:pt x="0" y="9270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3" name="object 73"/>
          <p:cNvSpPr/>
          <p:nvPr/>
        </p:nvSpPr>
        <p:spPr>
          <a:xfrm>
            <a:off x="6143565" y="3113732"/>
            <a:ext cx="1600200" cy="1236133"/>
          </a:xfrm>
          <a:custGeom>
            <a:avLst/>
            <a:gdLst/>
            <a:ahLst/>
            <a:cxnLst/>
            <a:rect l="l" t="t" r="r" b="b"/>
            <a:pathLst>
              <a:path w="1200150" h="927100">
                <a:moveTo>
                  <a:pt x="0" y="0"/>
                </a:moveTo>
                <a:lnTo>
                  <a:pt x="1199999" y="0"/>
                </a:lnTo>
                <a:lnTo>
                  <a:pt x="1199999" y="926999"/>
                </a:lnTo>
                <a:lnTo>
                  <a:pt x="0" y="926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4" name="object 74"/>
          <p:cNvSpPr/>
          <p:nvPr/>
        </p:nvSpPr>
        <p:spPr>
          <a:xfrm>
            <a:off x="6143567" y="1143500"/>
            <a:ext cx="1600200" cy="596053"/>
          </a:xfrm>
          <a:custGeom>
            <a:avLst/>
            <a:gdLst/>
            <a:ahLst/>
            <a:cxnLst/>
            <a:rect l="l" t="t" r="r" b="b"/>
            <a:pathLst>
              <a:path w="1200150" h="447040">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5" name="object 75"/>
          <p:cNvSpPr/>
          <p:nvPr/>
        </p:nvSpPr>
        <p:spPr>
          <a:xfrm>
            <a:off x="6143565" y="1143499"/>
            <a:ext cx="1600200" cy="596053"/>
          </a:xfrm>
          <a:custGeom>
            <a:avLst/>
            <a:gdLst/>
            <a:ahLst/>
            <a:cxnLst/>
            <a:rect l="l" t="t" r="r" b="b"/>
            <a:pathLst>
              <a:path w="1200150" h="447040">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6" name="object 76"/>
          <p:cNvSpPr txBox="1"/>
          <p:nvPr/>
        </p:nvSpPr>
        <p:spPr>
          <a:xfrm>
            <a:off x="2665957" y="1323099"/>
            <a:ext cx="4539827" cy="266676"/>
          </a:xfrm>
          <a:prstGeom prst="rect">
            <a:avLst/>
          </a:prstGeom>
        </p:spPr>
        <p:txBody>
          <a:bodyPr vert="horz" wrap="square" lIns="0" tIns="0" rIns="0" bIns="0" rtlCol="0">
            <a:spAutoFit/>
          </a:bodyPr>
          <a:lstStyle/>
          <a:p>
            <a:pPr marL="16933" defTabSz="1219170">
              <a:tabLst>
                <a:tab pos="4032573" algn="l"/>
              </a:tabLst>
            </a:pPr>
            <a:r>
              <a:rPr sz="1733" spc="-7" dirty="0">
                <a:solidFill>
                  <a:prstClr val="black"/>
                </a:solidFill>
                <a:latin typeface="Arial"/>
                <a:cs typeface="Arial"/>
              </a:rPr>
              <a:t>A</a:t>
            </a:r>
            <a:r>
              <a:rPr sz="1733" dirty="0">
                <a:solidFill>
                  <a:prstClr val="black"/>
                </a:solidFill>
                <a:latin typeface="Arial"/>
                <a:cs typeface="Arial"/>
              </a:rPr>
              <a:t>dd</a:t>
            </a:r>
            <a:r>
              <a:rPr sz="1733" spc="-7" dirty="0">
                <a:solidFill>
                  <a:prstClr val="black"/>
                </a:solidFill>
                <a:latin typeface="Arial"/>
                <a:cs typeface="Arial"/>
              </a:rPr>
              <a:t> </a:t>
            </a:r>
            <a:r>
              <a:rPr sz="1733" spc="-133" dirty="0">
                <a:solidFill>
                  <a:prstClr val="black"/>
                </a:solidFill>
                <a:latin typeface="Arial"/>
                <a:cs typeface="Arial"/>
              </a:rPr>
              <a:t>V</a:t>
            </a:r>
            <a:r>
              <a:rPr sz="1733" dirty="0">
                <a:solidFill>
                  <a:prstClr val="black"/>
                </a:solidFill>
                <a:latin typeface="Arial"/>
                <a:cs typeface="Arial"/>
              </a:rPr>
              <a:t>alue	Daily</a:t>
            </a:r>
            <a:endParaRPr sz="1733">
              <a:solidFill>
                <a:prstClr val="black"/>
              </a:solidFill>
              <a:latin typeface="Arial"/>
              <a:cs typeface="Arial"/>
            </a:endParaRPr>
          </a:p>
        </p:txBody>
      </p:sp>
      <p:sp>
        <p:nvSpPr>
          <p:cNvPr id="77" name="object 77"/>
          <p:cNvSpPr txBox="1"/>
          <p:nvPr/>
        </p:nvSpPr>
        <p:spPr>
          <a:xfrm>
            <a:off x="4770907" y="5241634"/>
            <a:ext cx="584200"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A</a:t>
            </a:r>
            <a:r>
              <a:rPr sz="1733" dirty="0">
                <a:solidFill>
                  <a:prstClr val="black"/>
                </a:solidFill>
                <a:latin typeface="Arial"/>
                <a:cs typeface="Arial"/>
              </a:rPr>
              <a:t>sset</a:t>
            </a:r>
            <a:endParaRPr sz="1733">
              <a:solidFill>
                <a:prstClr val="black"/>
              </a:solidFill>
              <a:latin typeface="Arial"/>
              <a:cs typeface="Arial"/>
            </a:endParaRPr>
          </a:p>
        </p:txBody>
      </p:sp>
      <p:sp>
        <p:nvSpPr>
          <p:cNvPr id="78" name="object 78"/>
          <p:cNvSpPr txBox="1"/>
          <p:nvPr/>
        </p:nvSpPr>
        <p:spPr>
          <a:xfrm>
            <a:off x="4605856" y="2820384"/>
            <a:ext cx="914400" cy="521938"/>
          </a:xfrm>
          <a:prstGeom prst="rect">
            <a:avLst/>
          </a:prstGeom>
        </p:spPr>
        <p:txBody>
          <a:bodyPr vert="horz" wrap="square" lIns="0" tIns="0" rIns="0" bIns="0" rtlCol="0">
            <a:spAutoFit/>
          </a:bodyPr>
          <a:lstStyle/>
          <a:p>
            <a:pPr marL="16933" marR="6773" indent="11853" defTabSz="1219170">
              <a:lnSpc>
                <a:spcPct val="101000"/>
              </a:lnSpc>
            </a:pPr>
            <a:r>
              <a:rPr sz="1733" spc="-7" dirty="0">
                <a:solidFill>
                  <a:prstClr val="black"/>
                </a:solidFill>
                <a:latin typeface="Arial"/>
                <a:cs typeface="Arial"/>
              </a:rPr>
              <a:t>E</a:t>
            </a:r>
            <a:r>
              <a:rPr sz="1733" dirty="0">
                <a:solidFill>
                  <a:prstClr val="black"/>
                </a:solidFill>
                <a:latin typeface="Arial"/>
                <a:cs typeface="Arial"/>
              </a:rPr>
              <a:t>xpense (Liabili</a:t>
            </a:r>
            <a:r>
              <a:rPr sz="1733" spc="-7" dirty="0">
                <a:solidFill>
                  <a:prstClr val="black"/>
                </a:solidFill>
                <a:latin typeface="Arial"/>
                <a:cs typeface="Arial"/>
              </a:rPr>
              <a:t>t</a:t>
            </a:r>
            <a:r>
              <a:rPr sz="1733" dirty="0">
                <a:solidFill>
                  <a:prstClr val="black"/>
                </a:solidFill>
                <a:latin typeface="Arial"/>
                <a:cs typeface="Arial"/>
              </a:rPr>
              <a:t>y)</a:t>
            </a:r>
            <a:endParaRPr sz="1733">
              <a:solidFill>
                <a:prstClr val="black"/>
              </a:solidFill>
              <a:latin typeface="Arial"/>
              <a:cs typeface="Arial"/>
            </a:endParaRPr>
          </a:p>
        </p:txBody>
      </p:sp>
      <p:sp>
        <p:nvSpPr>
          <p:cNvPr id="79" name="object 79"/>
          <p:cNvSpPr txBox="1"/>
          <p:nvPr/>
        </p:nvSpPr>
        <p:spPr>
          <a:xfrm>
            <a:off x="6437127" y="5903234"/>
            <a:ext cx="1013460"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100</a:t>
            </a:r>
            <a:r>
              <a:rPr sz="1733" spc="-33" dirty="0">
                <a:solidFill>
                  <a:prstClr val="black"/>
                </a:solidFill>
                <a:latin typeface="Arial"/>
                <a:cs typeface="Arial"/>
              </a:rPr>
              <a:t> </a:t>
            </a:r>
            <a:r>
              <a:rPr sz="1733" spc="-160" dirty="0">
                <a:solidFill>
                  <a:prstClr val="black"/>
                </a:solidFill>
                <a:latin typeface="Arial"/>
                <a:cs typeface="Arial"/>
              </a:rPr>
              <a:t>Y</a:t>
            </a:r>
            <a:r>
              <a:rPr sz="1733" dirty="0">
                <a:solidFill>
                  <a:prstClr val="black"/>
                </a:solidFill>
                <a:latin typeface="Arial"/>
                <a:cs typeface="Arial"/>
              </a:rPr>
              <a:t>ears</a:t>
            </a:r>
            <a:endParaRPr sz="1733">
              <a:solidFill>
                <a:prstClr val="black"/>
              </a:solidFill>
              <a:latin typeface="Arial"/>
              <a:cs typeface="Arial"/>
            </a:endParaRPr>
          </a:p>
        </p:txBody>
      </p:sp>
      <p:sp>
        <p:nvSpPr>
          <p:cNvPr id="80" name="object 80"/>
          <p:cNvSpPr txBox="1"/>
          <p:nvPr/>
        </p:nvSpPr>
        <p:spPr>
          <a:xfrm>
            <a:off x="6498323" y="5241634"/>
            <a:ext cx="89069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20</a:t>
            </a:r>
            <a:r>
              <a:rPr sz="1733" spc="-33" dirty="0">
                <a:solidFill>
                  <a:prstClr val="black"/>
                </a:solidFill>
                <a:latin typeface="Arial"/>
                <a:cs typeface="Arial"/>
              </a:rPr>
              <a:t> </a:t>
            </a:r>
            <a:r>
              <a:rPr sz="1733" spc="-160" dirty="0">
                <a:solidFill>
                  <a:prstClr val="black"/>
                </a:solidFill>
                <a:latin typeface="Arial"/>
                <a:cs typeface="Arial"/>
              </a:rPr>
              <a:t>Y</a:t>
            </a:r>
            <a:r>
              <a:rPr sz="1733" dirty="0">
                <a:solidFill>
                  <a:prstClr val="black"/>
                </a:solidFill>
                <a:latin typeface="Arial"/>
                <a:cs typeface="Arial"/>
              </a:rPr>
              <a:t>ears</a:t>
            </a:r>
            <a:endParaRPr sz="1733">
              <a:solidFill>
                <a:prstClr val="black"/>
              </a:solidFill>
              <a:latin typeface="Arial"/>
              <a:cs typeface="Arial"/>
            </a:endParaRPr>
          </a:p>
        </p:txBody>
      </p:sp>
      <p:sp>
        <p:nvSpPr>
          <p:cNvPr id="81" name="object 81"/>
          <p:cNvSpPr txBox="1"/>
          <p:nvPr/>
        </p:nvSpPr>
        <p:spPr>
          <a:xfrm>
            <a:off x="6547533" y="4580034"/>
            <a:ext cx="792480"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F</a:t>
            </a:r>
            <a:r>
              <a:rPr sz="1733" dirty="0">
                <a:solidFill>
                  <a:prstClr val="black"/>
                </a:solidFill>
                <a:latin typeface="Arial"/>
                <a:cs typeface="Arial"/>
              </a:rPr>
              <a:t>orever</a:t>
            </a:r>
            <a:endParaRPr sz="1733">
              <a:solidFill>
                <a:prstClr val="black"/>
              </a:solidFill>
              <a:latin typeface="Arial"/>
              <a:cs typeface="Arial"/>
            </a:endParaRPr>
          </a:p>
        </p:txBody>
      </p:sp>
      <p:sp>
        <p:nvSpPr>
          <p:cNvPr id="82" name="object 82"/>
          <p:cNvSpPr txBox="1"/>
          <p:nvPr/>
        </p:nvSpPr>
        <p:spPr>
          <a:xfrm>
            <a:off x="6168326" y="3614401"/>
            <a:ext cx="1550247"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S</a:t>
            </a:r>
            <a:r>
              <a:rPr sz="1733" dirty="0">
                <a:solidFill>
                  <a:prstClr val="black"/>
                </a:solidFill>
                <a:latin typeface="Arial"/>
                <a:cs typeface="Arial"/>
              </a:rPr>
              <a:t>aaS</a:t>
            </a:r>
            <a:r>
              <a:rPr sz="1733" spc="-7" dirty="0">
                <a:solidFill>
                  <a:prstClr val="black"/>
                </a:solidFill>
                <a:latin typeface="Arial"/>
                <a:cs typeface="Arial"/>
              </a:rPr>
              <a:t> </a:t>
            </a:r>
            <a:r>
              <a:rPr sz="1733" dirty="0">
                <a:solidFill>
                  <a:prstClr val="black"/>
                </a:solidFill>
                <a:latin typeface="Arial"/>
                <a:cs typeface="Arial"/>
              </a:rPr>
              <a:t>(Mon</a:t>
            </a:r>
            <a:r>
              <a:rPr sz="1733" spc="-7" dirty="0">
                <a:solidFill>
                  <a:prstClr val="black"/>
                </a:solidFill>
                <a:latin typeface="Arial"/>
                <a:cs typeface="Arial"/>
              </a:rPr>
              <a:t>t</a:t>
            </a:r>
            <a:r>
              <a:rPr sz="1733" dirty="0">
                <a:solidFill>
                  <a:prstClr val="black"/>
                </a:solidFill>
                <a:latin typeface="Arial"/>
                <a:cs typeface="Arial"/>
              </a:rPr>
              <a:t>hly)</a:t>
            </a:r>
            <a:endParaRPr sz="1733">
              <a:solidFill>
                <a:prstClr val="black"/>
              </a:solidFill>
              <a:latin typeface="Arial"/>
              <a:cs typeface="Arial"/>
            </a:endParaRPr>
          </a:p>
        </p:txBody>
      </p:sp>
      <p:sp>
        <p:nvSpPr>
          <p:cNvPr id="83" name="object 83"/>
          <p:cNvSpPr/>
          <p:nvPr/>
        </p:nvSpPr>
        <p:spPr>
          <a:xfrm>
            <a:off x="6143567" y="1792467"/>
            <a:ext cx="1600200" cy="1236133"/>
          </a:xfrm>
          <a:custGeom>
            <a:avLst/>
            <a:gdLst/>
            <a:ahLst/>
            <a:cxnLst/>
            <a:rect l="l" t="t" r="r" b="b"/>
            <a:pathLst>
              <a:path w="1200150" h="927100">
                <a:moveTo>
                  <a:pt x="0" y="927000"/>
                </a:moveTo>
                <a:lnTo>
                  <a:pt x="1200000" y="927000"/>
                </a:lnTo>
                <a:lnTo>
                  <a:pt x="1200000" y="0"/>
                </a:lnTo>
                <a:lnTo>
                  <a:pt x="0" y="0"/>
                </a:lnTo>
                <a:lnTo>
                  <a:pt x="0" y="9270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4" name="object 84"/>
          <p:cNvSpPr/>
          <p:nvPr/>
        </p:nvSpPr>
        <p:spPr>
          <a:xfrm>
            <a:off x="6143565" y="1792467"/>
            <a:ext cx="1600200" cy="1236133"/>
          </a:xfrm>
          <a:custGeom>
            <a:avLst/>
            <a:gdLst/>
            <a:ahLst/>
            <a:cxnLst/>
            <a:rect l="l" t="t" r="r" b="b"/>
            <a:pathLst>
              <a:path w="1200150" h="927100">
                <a:moveTo>
                  <a:pt x="0" y="0"/>
                </a:moveTo>
                <a:lnTo>
                  <a:pt x="1199999" y="0"/>
                </a:lnTo>
                <a:lnTo>
                  <a:pt x="1199999" y="926999"/>
                </a:lnTo>
                <a:lnTo>
                  <a:pt x="0" y="926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5" name="object 85"/>
          <p:cNvSpPr txBox="1"/>
          <p:nvPr/>
        </p:nvSpPr>
        <p:spPr>
          <a:xfrm>
            <a:off x="6382375" y="2159783"/>
            <a:ext cx="1122680"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Con</a:t>
            </a:r>
            <a:r>
              <a:rPr sz="1733" spc="-7" dirty="0">
                <a:solidFill>
                  <a:prstClr val="black"/>
                </a:solidFill>
                <a:latin typeface="Arial"/>
                <a:cs typeface="Arial"/>
              </a:rPr>
              <a:t>t</a:t>
            </a:r>
            <a:r>
              <a:rPr sz="1733" dirty="0">
                <a:solidFill>
                  <a:prstClr val="black"/>
                </a:solidFill>
                <a:latin typeface="Arial"/>
                <a:cs typeface="Arial"/>
              </a:rPr>
              <a:t>ract</a:t>
            </a:r>
            <a:r>
              <a:rPr sz="1733" spc="-7" dirty="0">
                <a:solidFill>
                  <a:prstClr val="black"/>
                </a:solidFill>
                <a:latin typeface="Arial"/>
                <a:cs typeface="Arial"/>
              </a:rPr>
              <a:t> </a:t>
            </a:r>
            <a:r>
              <a:rPr sz="1733" dirty="0">
                <a:solidFill>
                  <a:prstClr val="black"/>
                </a:solidFill>
                <a:latin typeface="Arial"/>
                <a:cs typeface="Arial"/>
              </a:rPr>
              <a:t>or</a:t>
            </a:r>
            <a:endParaRPr sz="1733">
              <a:solidFill>
                <a:prstClr val="black"/>
              </a:solidFill>
              <a:latin typeface="Arial"/>
              <a:cs typeface="Arial"/>
            </a:endParaRPr>
          </a:p>
        </p:txBody>
      </p:sp>
      <p:sp>
        <p:nvSpPr>
          <p:cNvPr id="86" name="object 86"/>
          <p:cNvSpPr txBox="1"/>
          <p:nvPr/>
        </p:nvSpPr>
        <p:spPr>
          <a:xfrm>
            <a:off x="6584175" y="2426483"/>
            <a:ext cx="718820"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P</a:t>
            </a:r>
            <a:r>
              <a:rPr sz="1733" dirty="0">
                <a:solidFill>
                  <a:prstClr val="black"/>
                </a:solidFill>
                <a:latin typeface="Arial"/>
                <a:cs typeface="Arial"/>
              </a:rPr>
              <a:t>roject</a:t>
            </a:r>
            <a:endParaRPr sz="1733">
              <a:solidFill>
                <a:prstClr val="black"/>
              </a:solidFill>
              <a:latin typeface="Arial"/>
              <a:cs typeface="Arial"/>
            </a:endParaRPr>
          </a:p>
        </p:txBody>
      </p:sp>
      <p:sp>
        <p:nvSpPr>
          <p:cNvPr id="87" name="object 87"/>
          <p:cNvSpPr/>
          <p:nvPr/>
        </p:nvSpPr>
        <p:spPr>
          <a:xfrm>
            <a:off x="6143699" y="6318367"/>
            <a:ext cx="1600200" cy="340360"/>
          </a:xfrm>
          <a:custGeom>
            <a:avLst/>
            <a:gdLst/>
            <a:ahLst/>
            <a:cxnLst/>
            <a:rect l="l" t="t" r="r" b="b"/>
            <a:pathLst>
              <a:path w="1200150" h="255270">
                <a:moveTo>
                  <a:pt x="0" y="254700"/>
                </a:moveTo>
                <a:lnTo>
                  <a:pt x="1200000" y="254700"/>
                </a:lnTo>
                <a:lnTo>
                  <a:pt x="1200000" y="0"/>
                </a:lnTo>
                <a:lnTo>
                  <a:pt x="0" y="0"/>
                </a:lnTo>
                <a:lnTo>
                  <a:pt x="0" y="254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88" name="object 88"/>
          <p:cNvSpPr/>
          <p:nvPr/>
        </p:nvSpPr>
        <p:spPr>
          <a:xfrm>
            <a:off x="9905032" y="6318367"/>
            <a:ext cx="1600200" cy="340360"/>
          </a:xfrm>
          <a:custGeom>
            <a:avLst/>
            <a:gdLst/>
            <a:ahLst/>
            <a:cxnLst/>
            <a:rect l="l" t="t" r="r" b="b"/>
            <a:pathLst>
              <a:path w="1200150" h="255270">
                <a:moveTo>
                  <a:pt x="0" y="254700"/>
                </a:moveTo>
                <a:lnTo>
                  <a:pt x="1200000" y="254700"/>
                </a:lnTo>
                <a:lnTo>
                  <a:pt x="1200000" y="0"/>
                </a:lnTo>
                <a:lnTo>
                  <a:pt x="0" y="0"/>
                </a:lnTo>
                <a:lnTo>
                  <a:pt x="0" y="254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89" name="object 89"/>
          <p:cNvSpPr/>
          <p:nvPr/>
        </p:nvSpPr>
        <p:spPr>
          <a:xfrm>
            <a:off x="9905032" y="5722767"/>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0" name="object 90"/>
          <p:cNvSpPr/>
          <p:nvPr/>
        </p:nvSpPr>
        <p:spPr>
          <a:xfrm>
            <a:off x="9905033" y="572276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1" name="object 91"/>
          <p:cNvSpPr txBox="1"/>
          <p:nvPr/>
        </p:nvSpPr>
        <p:spPr>
          <a:xfrm>
            <a:off x="10162162" y="5903234"/>
            <a:ext cx="108627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$1m-100m</a:t>
            </a:r>
            <a:endParaRPr sz="1733">
              <a:solidFill>
                <a:prstClr val="black"/>
              </a:solidFill>
              <a:latin typeface="Arial"/>
              <a:cs typeface="Arial"/>
            </a:endParaRPr>
          </a:p>
        </p:txBody>
      </p:sp>
      <p:sp>
        <p:nvSpPr>
          <p:cNvPr id="92" name="object 92"/>
          <p:cNvSpPr/>
          <p:nvPr/>
        </p:nvSpPr>
        <p:spPr>
          <a:xfrm>
            <a:off x="9905032" y="5070508"/>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3" name="object 93"/>
          <p:cNvSpPr/>
          <p:nvPr/>
        </p:nvSpPr>
        <p:spPr>
          <a:xfrm>
            <a:off x="9905033" y="507050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4" name="object 94"/>
          <p:cNvSpPr txBox="1"/>
          <p:nvPr/>
        </p:nvSpPr>
        <p:spPr>
          <a:xfrm>
            <a:off x="10198804" y="5250977"/>
            <a:ext cx="101261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$10k-10m</a:t>
            </a:r>
            <a:endParaRPr sz="1733">
              <a:solidFill>
                <a:prstClr val="black"/>
              </a:solidFill>
              <a:latin typeface="Arial"/>
              <a:cs typeface="Arial"/>
            </a:endParaRPr>
          </a:p>
        </p:txBody>
      </p:sp>
      <p:sp>
        <p:nvSpPr>
          <p:cNvPr id="95" name="object 95"/>
          <p:cNvSpPr/>
          <p:nvPr/>
        </p:nvSpPr>
        <p:spPr>
          <a:xfrm>
            <a:off x="9904633" y="4418250"/>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6" name="object 96"/>
          <p:cNvSpPr/>
          <p:nvPr/>
        </p:nvSpPr>
        <p:spPr>
          <a:xfrm>
            <a:off x="9904633" y="4418250"/>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7" name="object 97"/>
          <p:cNvSpPr txBox="1"/>
          <p:nvPr/>
        </p:nvSpPr>
        <p:spPr>
          <a:xfrm>
            <a:off x="10210762" y="4598718"/>
            <a:ext cx="988060"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P</a:t>
            </a:r>
            <a:r>
              <a:rPr sz="1733" dirty="0">
                <a:solidFill>
                  <a:prstClr val="black"/>
                </a:solidFill>
                <a:latin typeface="Arial"/>
                <a:cs typeface="Arial"/>
              </a:rPr>
              <a:t>riceless!</a:t>
            </a:r>
            <a:endParaRPr sz="1733">
              <a:solidFill>
                <a:prstClr val="black"/>
              </a:solidFill>
              <a:latin typeface="Arial"/>
              <a:cs typeface="Arial"/>
            </a:endParaRPr>
          </a:p>
        </p:txBody>
      </p:sp>
      <p:sp>
        <p:nvSpPr>
          <p:cNvPr id="98" name="object 98"/>
          <p:cNvSpPr/>
          <p:nvPr/>
        </p:nvSpPr>
        <p:spPr>
          <a:xfrm>
            <a:off x="9904633" y="3765991"/>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9" name="object 99"/>
          <p:cNvSpPr/>
          <p:nvPr/>
        </p:nvSpPr>
        <p:spPr>
          <a:xfrm>
            <a:off x="9904633" y="3765990"/>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0" name="object 100"/>
          <p:cNvSpPr txBox="1"/>
          <p:nvPr/>
        </p:nvSpPr>
        <p:spPr>
          <a:xfrm>
            <a:off x="10259600" y="3946459"/>
            <a:ext cx="89069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$1k-$1m</a:t>
            </a:r>
            <a:endParaRPr sz="1733">
              <a:solidFill>
                <a:prstClr val="black"/>
              </a:solidFill>
              <a:latin typeface="Arial"/>
              <a:cs typeface="Arial"/>
            </a:endParaRPr>
          </a:p>
        </p:txBody>
      </p:sp>
      <p:sp>
        <p:nvSpPr>
          <p:cNvPr id="101" name="object 101"/>
          <p:cNvSpPr/>
          <p:nvPr/>
        </p:nvSpPr>
        <p:spPr>
          <a:xfrm>
            <a:off x="9904633" y="3113732"/>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2" name="object 102"/>
          <p:cNvSpPr/>
          <p:nvPr/>
        </p:nvSpPr>
        <p:spPr>
          <a:xfrm>
            <a:off x="9904633" y="3113732"/>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3" name="object 103"/>
          <p:cNvSpPr txBox="1"/>
          <p:nvPr/>
        </p:nvSpPr>
        <p:spPr>
          <a:xfrm>
            <a:off x="10167834" y="3294201"/>
            <a:ext cx="107357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$1-100k</a:t>
            </a:r>
            <a:r>
              <a:rPr sz="1733" spc="-7" dirty="0">
                <a:solidFill>
                  <a:prstClr val="black"/>
                </a:solidFill>
                <a:latin typeface="Arial"/>
                <a:cs typeface="Arial"/>
              </a:rPr>
              <a:t>/</a:t>
            </a:r>
            <a:r>
              <a:rPr sz="1733" dirty="0">
                <a:solidFill>
                  <a:prstClr val="black"/>
                </a:solidFill>
                <a:latin typeface="Arial"/>
                <a:cs typeface="Arial"/>
              </a:rPr>
              <a:t>M</a:t>
            </a:r>
            <a:endParaRPr sz="1733">
              <a:solidFill>
                <a:prstClr val="black"/>
              </a:solidFill>
              <a:latin typeface="Arial"/>
              <a:cs typeface="Arial"/>
            </a:endParaRPr>
          </a:p>
        </p:txBody>
      </p:sp>
      <p:sp>
        <p:nvSpPr>
          <p:cNvPr id="104" name="object 104"/>
          <p:cNvSpPr/>
          <p:nvPr/>
        </p:nvSpPr>
        <p:spPr>
          <a:xfrm>
            <a:off x="9904633" y="2461466"/>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5" name="object 105"/>
          <p:cNvSpPr/>
          <p:nvPr/>
        </p:nvSpPr>
        <p:spPr>
          <a:xfrm>
            <a:off x="9904633" y="246146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6" name="object 106"/>
          <p:cNvSpPr txBox="1"/>
          <p:nvPr/>
        </p:nvSpPr>
        <p:spPr>
          <a:xfrm>
            <a:off x="10167834" y="2641934"/>
            <a:ext cx="107357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$1-100k</a:t>
            </a:r>
            <a:r>
              <a:rPr sz="1733" spc="-7" dirty="0">
                <a:solidFill>
                  <a:prstClr val="black"/>
                </a:solidFill>
                <a:latin typeface="Arial"/>
                <a:cs typeface="Arial"/>
              </a:rPr>
              <a:t>/</a:t>
            </a:r>
            <a:r>
              <a:rPr sz="1733" dirty="0">
                <a:solidFill>
                  <a:prstClr val="black"/>
                </a:solidFill>
                <a:latin typeface="Arial"/>
                <a:cs typeface="Arial"/>
              </a:rPr>
              <a:t>M</a:t>
            </a:r>
            <a:endParaRPr sz="1733">
              <a:solidFill>
                <a:prstClr val="black"/>
              </a:solidFill>
              <a:latin typeface="Arial"/>
              <a:cs typeface="Arial"/>
            </a:endParaRPr>
          </a:p>
        </p:txBody>
      </p:sp>
      <p:sp>
        <p:nvSpPr>
          <p:cNvPr id="107" name="object 107"/>
          <p:cNvSpPr/>
          <p:nvPr/>
        </p:nvSpPr>
        <p:spPr>
          <a:xfrm>
            <a:off x="9904633" y="1809200"/>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8" name="object 108"/>
          <p:cNvSpPr/>
          <p:nvPr/>
        </p:nvSpPr>
        <p:spPr>
          <a:xfrm>
            <a:off x="9904633" y="1809200"/>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9" name="object 109"/>
          <p:cNvSpPr txBox="1"/>
          <p:nvPr/>
        </p:nvSpPr>
        <p:spPr>
          <a:xfrm>
            <a:off x="10137371" y="1989667"/>
            <a:ext cx="1134533"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$10k-1m</a:t>
            </a:r>
            <a:r>
              <a:rPr sz="1733" spc="-7" dirty="0">
                <a:solidFill>
                  <a:prstClr val="black"/>
                </a:solidFill>
                <a:latin typeface="Arial"/>
                <a:cs typeface="Arial"/>
              </a:rPr>
              <a:t>/</a:t>
            </a:r>
            <a:r>
              <a:rPr sz="1733" dirty="0">
                <a:solidFill>
                  <a:prstClr val="black"/>
                </a:solidFill>
                <a:latin typeface="Arial"/>
                <a:cs typeface="Arial"/>
              </a:rPr>
              <a:t>M</a:t>
            </a:r>
            <a:endParaRPr sz="1733">
              <a:solidFill>
                <a:prstClr val="black"/>
              </a:solidFill>
              <a:latin typeface="Arial"/>
              <a:cs typeface="Arial"/>
            </a:endParaRPr>
          </a:p>
        </p:txBody>
      </p:sp>
      <p:sp>
        <p:nvSpPr>
          <p:cNvPr id="110" name="object 110"/>
          <p:cNvSpPr/>
          <p:nvPr/>
        </p:nvSpPr>
        <p:spPr>
          <a:xfrm>
            <a:off x="8024365" y="6318367"/>
            <a:ext cx="1600200" cy="340360"/>
          </a:xfrm>
          <a:custGeom>
            <a:avLst/>
            <a:gdLst/>
            <a:ahLst/>
            <a:cxnLst/>
            <a:rect l="l" t="t" r="r" b="b"/>
            <a:pathLst>
              <a:path w="1200150" h="255270">
                <a:moveTo>
                  <a:pt x="0" y="254700"/>
                </a:moveTo>
                <a:lnTo>
                  <a:pt x="1200000" y="254700"/>
                </a:lnTo>
                <a:lnTo>
                  <a:pt x="1200000" y="0"/>
                </a:lnTo>
                <a:lnTo>
                  <a:pt x="0" y="0"/>
                </a:lnTo>
                <a:lnTo>
                  <a:pt x="0" y="254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111" name="object 111"/>
          <p:cNvSpPr/>
          <p:nvPr/>
        </p:nvSpPr>
        <p:spPr>
          <a:xfrm>
            <a:off x="8024365" y="5722767"/>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2" name="object 112"/>
          <p:cNvSpPr/>
          <p:nvPr/>
        </p:nvSpPr>
        <p:spPr>
          <a:xfrm>
            <a:off x="8024365" y="5722766"/>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3" name="object 113"/>
          <p:cNvSpPr txBox="1"/>
          <p:nvPr/>
        </p:nvSpPr>
        <p:spPr>
          <a:xfrm>
            <a:off x="8275424" y="5903234"/>
            <a:ext cx="1098125"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Major</a:t>
            </a:r>
            <a:r>
              <a:rPr sz="1733" spc="-7" dirty="0">
                <a:solidFill>
                  <a:prstClr val="black"/>
                </a:solidFill>
                <a:latin typeface="Arial"/>
                <a:cs typeface="Arial"/>
              </a:rPr>
              <a:t> </a:t>
            </a:r>
            <a:r>
              <a:rPr sz="1733" dirty="0">
                <a:solidFill>
                  <a:prstClr val="black"/>
                </a:solidFill>
                <a:latin typeface="Arial"/>
                <a:cs typeface="Arial"/>
              </a:rPr>
              <a:t>Deal</a:t>
            </a:r>
            <a:endParaRPr sz="1733">
              <a:solidFill>
                <a:prstClr val="black"/>
              </a:solidFill>
              <a:latin typeface="Arial"/>
              <a:cs typeface="Arial"/>
            </a:endParaRPr>
          </a:p>
        </p:txBody>
      </p:sp>
      <p:sp>
        <p:nvSpPr>
          <p:cNvPr id="114" name="object 114"/>
          <p:cNvSpPr/>
          <p:nvPr/>
        </p:nvSpPr>
        <p:spPr>
          <a:xfrm>
            <a:off x="8024365" y="5070500"/>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5" name="object 115"/>
          <p:cNvSpPr/>
          <p:nvPr/>
        </p:nvSpPr>
        <p:spPr>
          <a:xfrm>
            <a:off x="8024365" y="5070499"/>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6" name="object 116"/>
          <p:cNvSpPr txBox="1"/>
          <p:nvPr/>
        </p:nvSpPr>
        <p:spPr>
          <a:xfrm>
            <a:off x="8240877" y="5250967"/>
            <a:ext cx="1166707"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R</a:t>
            </a:r>
            <a:r>
              <a:rPr sz="1733" spc="-7" dirty="0">
                <a:solidFill>
                  <a:prstClr val="black"/>
                </a:solidFill>
                <a:latin typeface="Arial"/>
                <a:cs typeface="Arial"/>
              </a:rPr>
              <a:t>F</a:t>
            </a:r>
            <a:r>
              <a:rPr sz="1733" dirty="0">
                <a:solidFill>
                  <a:prstClr val="black"/>
                </a:solidFill>
                <a:latin typeface="Arial"/>
                <a:cs typeface="Arial"/>
              </a:rPr>
              <a:t>P</a:t>
            </a:r>
            <a:r>
              <a:rPr sz="1733" spc="-40" dirty="0">
                <a:solidFill>
                  <a:prstClr val="black"/>
                </a:solidFill>
                <a:latin typeface="Arial"/>
                <a:cs typeface="Arial"/>
              </a:rPr>
              <a:t> </a:t>
            </a:r>
            <a:r>
              <a:rPr sz="1733" dirty="0">
                <a:solidFill>
                  <a:prstClr val="black"/>
                </a:solidFill>
                <a:latin typeface="Arial"/>
                <a:cs typeface="Arial"/>
              </a:rPr>
              <a:t>or</a:t>
            </a:r>
            <a:r>
              <a:rPr sz="1733" spc="-7" dirty="0">
                <a:solidFill>
                  <a:prstClr val="black"/>
                </a:solidFill>
                <a:latin typeface="Arial"/>
                <a:cs typeface="Arial"/>
              </a:rPr>
              <a:t> </a:t>
            </a:r>
            <a:r>
              <a:rPr sz="1733" dirty="0">
                <a:solidFill>
                  <a:prstClr val="black"/>
                </a:solidFill>
                <a:latin typeface="Arial"/>
                <a:cs typeface="Arial"/>
              </a:rPr>
              <a:t>D-B</a:t>
            </a:r>
            <a:endParaRPr sz="1733">
              <a:solidFill>
                <a:prstClr val="black"/>
              </a:solidFill>
              <a:latin typeface="Arial"/>
              <a:cs typeface="Arial"/>
            </a:endParaRPr>
          </a:p>
        </p:txBody>
      </p:sp>
      <p:sp>
        <p:nvSpPr>
          <p:cNvPr id="117" name="object 117"/>
          <p:cNvSpPr/>
          <p:nvPr/>
        </p:nvSpPr>
        <p:spPr>
          <a:xfrm>
            <a:off x="8024365" y="4418232"/>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8" name="object 118"/>
          <p:cNvSpPr/>
          <p:nvPr/>
        </p:nvSpPr>
        <p:spPr>
          <a:xfrm>
            <a:off x="8024365" y="4418232"/>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9" name="object 119"/>
          <p:cNvSpPr txBox="1"/>
          <p:nvPr/>
        </p:nvSpPr>
        <p:spPr>
          <a:xfrm>
            <a:off x="8134659" y="4598701"/>
            <a:ext cx="1379220"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Cap</a:t>
            </a:r>
            <a:r>
              <a:rPr sz="1733" spc="-7" dirty="0">
                <a:solidFill>
                  <a:prstClr val="black"/>
                </a:solidFill>
                <a:latin typeface="Arial"/>
                <a:cs typeface="Arial"/>
              </a:rPr>
              <a:t>t</a:t>
            </a:r>
            <a:r>
              <a:rPr sz="1733" dirty="0">
                <a:solidFill>
                  <a:prstClr val="black"/>
                </a:solidFill>
                <a:latin typeface="Arial"/>
                <a:cs typeface="Arial"/>
              </a:rPr>
              <a:t>ure</a:t>
            </a:r>
            <a:r>
              <a:rPr sz="1733" spc="-7" dirty="0">
                <a:solidFill>
                  <a:prstClr val="black"/>
                </a:solidFill>
                <a:latin typeface="Arial"/>
                <a:cs typeface="Arial"/>
              </a:rPr>
              <a:t> </a:t>
            </a:r>
            <a:r>
              <a:rPr sz="1733" dirty="0">
                <a:solidFill>
                  <a:prstClr val="black"/>
                </a:solidFill>
                <a:latin typeface="Arial"/>
                <a:cs typeface="Arial"/>
              </a:rPr>
              <a:t>/</a:t>
            </a:r>
            <a:r>
              <a:rPr sz="1733" spc="-7" dirty="0">
                <a:solidFill>
                  <a:prstClr val="black"/>
                </a:solidFill>
                <a:latin typeface="Arial"/>
                <a:cs typeface="Arial"/>
              </a:rPr>
              <a:t> B</a:t>
            </a:r>
            <a:r>
              <a:rPr sz="1733" dirty="0">
                <a:solidFill>
                  <a:prstClr val="black"/>
                </a:solidFill>
                <a:latin typeface="Arial"/>
                <a:cs typeface="Arial"/>
              </a:rPr>
              <a:t>uy</a:t>
            </a:r>
            <a:endParaRPr sz="1733">
              <a:solidFill>
                <a:prstClr val="black"/>
              </a:solidFill>
              <a:latin typeface="Arial"/>
              <a:cs typeface="Arial"/>
            </a:endParaRPr>
          </a:p>
        </p:txBody>
      </p:sp>
      <p:sp>
        <p:nvSpPr>
          <p:cNvPr id="120" name="object 120"/>
          <p:cNvSpPr/>
          <p:nvPr/>
        </p:nvSpPr>
        <p:spPr>
          <a:xfrm>
            <a:off x="8024365" y="3765966"/>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1" name="object 121"/>
          <p:cNvSpPr/>
          <p:nvPr/>
        </p:nvSpPr>
        <p:spPr>
          <a:xfrm>
            <a:off x="8024365" y="3765967"/>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2" name="object 122"/>
          <p:cNvSpPr txBox="1"/>
          <p:nvPr/>
        </p:nvSpPr>
        <p:spPr>
          <a:xfrm>
            <a:off x="8238624" y="3946434"/>
            <a:ext cx="1171787" cy="266676"/>
          </a:xfrm>
          <a:prstGeom prst="rect">
            <a:avLst/>
          </a:prstGeom>
        </p:spPr>
        <p:txBody>
          <a:bodyPr vert="horz" wrap="square" lIns="0" tIns="0" rIns="0" bIns="0" rtlCol="0">
            <a:spAutoFit/>
          </a:bodyPr>
          <a:lstStyle/>
          <a:p>
            <a:pPr marL="16933" defTabSz="1219170"/>
            <a:r>
              <a:rPr sz="1733" spc="-193" dirty="0">
                <a:solidFill>
                  <a:prstClr val="black"/>
                </a:solidFill>
                <a:latin typeface="Arial"/>
                <a:cs typeface="Arial"/>
              </a:rPr>
              <a:t>T</a:t>
            </a:r>
            <a:r>
              <a:rPr sz="1733" dirty="0">
                <a:solidFill>
                  <a:prstClr val="black"/>
                </a:solidFill>
                <a:latin typeface="Arial"/>
                <a:cs typeface="Arial"/>
              </a:rPr>
              <a:t>ech</a:t>
            </a:r>
            <a:r>
              <a:rPr sz="1733" spc="-7" dirty="0">
                <a:solidFill>
                  <a:prstClr val="black"/>
                </a:solidFill>
                <a:latin typeface="Arial"/>
                <a:cs typeface="Arial"/>
              </a:rPr>
              <a:t> S</a:t>
            </a:r>
            <a:r>
              <a:rPr sz="1733" dirty="0">
                <a:solidFill>
                  <a:prstClr val="black"/>
                </a:solidFill>
                <a:latin typeface="Arial"/>
                <a:cs typeface="Arial"/>
              </a:rPr>
              <a:t>pecs</a:t>
            </a:r>
            <a:endParaRPr sz="1733">
              <a:solidFill>
                <a:prstClr val="black"/>
              </a:solidFill>
              <a:latin typeface="Arial"/>
              <a:cs typeface="Arial"/>
            </a:endParaRPr>
          </a:p>
        </p:txBody>
      </p:sp>
      <p:sp>
        <p:nvSpPr>
          <p:cNvPr id="123" name="object 123"/>
          <p:cNvSpPr/>
          <p:nvPr/>
        </p:nvSpPr>
        <p:spPr>
          <a:xfrm>
            <a:off x="8024365" y="3113700"/>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4" name="object 124"/>
          <p:cNvSpPr/>
          <p:nvPr/>
        </p:nvSpPr>
        <p:spPr>
          <a:xfrm>
            <a:off x="8024365" y="3113699"/>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5" name="object 125"/>
          <p:cNvSpPr txBox="1"/>
          <p:nvPr/>
        </p:nvSpPr>
        <p:spPr>
          <a:xfrm>
            <a:off x="8318084" y="3294167"/>
            <a:ext cx="1012613"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A</a:t>
            </a:r>
            <a:r>
              <a:rPr sz="1733" dirty="0">
                <a:solidFill>
                  <a:prstClr val="black"/>
                </a:solidFill>
                <a:latin typeface="Arial"/>
                <a:cs typeface="Arial"/>
              </a:rPr>
              <a:t>pp</a:t>
            </a:r>
            <a:r>
              <a:rPr sz="1733" spc="-7" dirty="0">
                <a:solidFill>
                  <a:prstClr val="black"/>
                </a:solidFill>
                <a:latin typeface="Arial"/>
                <a:cs typeface="Arial"/>
              </a:rPr>
              <a:t> St</a:t>
            </a:r>
            <a:r>
              <a:rPr sz="1733" dirty="0">
                <a:solidFill>
                  <a:prstClr val="black"/>
                </a:solidFill>
                <a:latin typeface="Arial"/>
                <a:cs typeface="Arial"/>
              </a:rPr>
              <a:t>ore</a:t>
            </a:r>
            <a:endParaRPr sz="1733">
              <a:solidFill>
                <a:prstClr val="black"/>
              </a:solidFill>
              <a:latin typeface="Arial"/>
              <a:cs typeface="Arial"/>
            </a:endParaRPr>
          </a:p>
        </p:txBody>
      </p:sp>
      <p:sp>
        <p:nvSpPr>
          <p:cNvPr id="126" name="object 126"/>
          <p:cNvSpPr/>
          <p:nvPr/>
        </p:nvSpPr>
        <p:spPr>
          <a:xfrm>
            <a:off x="8024365" y="2461434"/>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7" name="object 127"/>
          <p:cNvSpPr/>
          <p:nvPr/>
        </p:nvSpPr>
        <p:spPr>
          <a:xfrm>
            <a:off x="8024365" y="2461432"/>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8" name="object 128"/>
          <p:cNvSpPr txBox="1"/>
          <p:nvPr/>
        </p:nvSpPr>
        <p:spPr>
          <a:xfrm>
            <a:off x="8201871" y="2641901"/>
            <a:ext cx="1245447" cy="266676"/>
          </a:xfrm>
          <a:prstGeom prst="rect">
            <a:avLst/>
          </a:prstGeom>
        </p:spPr>
        <p:txBody>
          <a:bodyPr vert="horz" wrap="square" lIns="0" tIns="0" rIns="0" bIns="0" rtlCol="0">
            <a:spAutoFit/>
          </a:bodyPr>
          <a:lstStyle/>
          <a:p>
            <a:pPr marL="16933" defTabSz="1219170"/>
            <a:r>
              <a:rPr sz="1733" dirty="0">
                <a:solidFill>
                  <a:prstClr val="black"/>
                </a:solidFill>
                <a:latin typeface="Arial"/>
                <a:cs typeface="Arial"/>
              </a:rPr>
              <a:t>Rela</a:t>
            </a:r>
            <a:r>
              <a:rPr sz="1733" spc="-7" dirty="0">
                <a:solidFill>
                  <a:prstClr val="black"/>
                </a:solidFill>
                <a:latin typeface="Arial"/>
                <a:cs typeface="Arial"/>
              </a:rPr>
              <a:t>t</a:t>
            </a:r>
            <a:r>
              <a:rPr sz="1733" dirty="0">
                <a:solidFill>
                  <a:prstClr val="black"/>
                </a:solidFill>
                <a:latin typeface="Arial"/>
                <a:cs typeface="Arial"/>
              </a:rPr>
              <a:t>ionship</a:t>
            </a:r>
            <a:endParaRPr sz="1733">
              <a:solidFill>
                <a:prstClr val="black"/>
              </a:solidFill>
              <a:latin typeface="Arial"/>
              <a:cs typeface="Arial"/>
            </a:endParaRPr>
          </a:p>
        </p:txBody>
      </p:sp>
      <p:sp>
        <p:nvSpPr>
          <p:cNvPr id="129" name="object 129"/>
          <p:cNvSpPr/>
          <p:nvPr/>
        </p:nvSpPr>
        <p:spPr>
          <a:xfrm>
            <a:off x="8024365" y="1809167"/>
            <a:ext cx="1600200" cy="596053"/>
          </a:xfrm>
          <a:custGeom>
            <a:avLst/>
            <a:gdLst/>
            <a:ahLst/>
            <a:cxnLst/>
            <a:rect l="l" t="t" r="r" b="b"/>
            <a:pathLst>
              <a:path w="1200150" h="447039">
                <a:moveTo>
                  <a:pt x="0" y="446700"/>
                </a:moveTo>
                <a:lnTo>
                  <a:pt x="1200000" y="446700"/>
                </a:lnTo>
                <a:lnTo>
                  <a:pt x="1200000" y="0"/>
                </a:lnTo>
                <a:lnTo>
                  <a:pt x="0" y="0"/>
                </a:lnTo>
                <a:lnTo>
                  <a:pt x="0" y="446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30" name="object 130"/>
          <p:cNvSpPr/>
          <p:nvPr/>
        </p:nvSpPr>
        <p:spPr>
          <a:xfrm>
            <a:off x="8024365" y="1809167"/>
            <a:ext cx="1600200" cy="596053"/>
          </a:xfrm>
          <a:custGeom>
            <a:avLst/>
            <a:gdLst/>
            <a:ahLst/>
            <a:cxnLst/>
            <a:rect l="l" t="t" r="r" b="b"/>
            <a:pathLst>
              <a:path w="1200150" h="447039">
                <a:moveTo>
                  <a:pt x="0" y="0"/>
                </a:moveTo>
                <a:lnTo>
                  <a:pt x="1199999" y="0"/>
                </a:lnTo>
                <a:lnTo>
                  <a:pt x="1199999" y="446699"/>
                </a:lnTo>
                <a:lnTo>
                  <a:pt x="0" y="446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31" name="object 131"/>
          <p:cNvSpPr txBox="1"/>
          <p:nvPr/>
        </p:nvSpPr>
        <p:spPr>
          <a:xfrm>
            <a:off x="8648399" y="1989635"/>
            <a:ext cx="352213" cy="266676"/>
          </a:xfrm>
          <a:prstGeom prst="rect">
            <a:avLst/>
          </a:prstGeom>
        </p:spPr>
        <p:txBody>
          <a:bodyPr vert="horz" wrap="square" lIns="0" tIns="0" rIns="0" bIns="0" rtlCol="0">
            <a:spAutoFit/>
          </a:bodyPr>
          <a:lstStyle/>
          <a:p>
            <a:pPr marL="16933" defTabSz="1219170"/>
            <a:r>
              <a:rPr sz="1733" spc="-7" dirty="0">
                <a:solidFill>
                  <a:prstClr val="black"/>
                </a:solidFill>
                <a:latin typeface="Arial"/>
                <a:cs typeface="Arial"/>
              </a:rPr>
              <a:t>B</a:t>
            </a:r>
            <a:r>
              <a:rPr sz="1733" dirty="0">
                <a:solidFill>
                  <a:prstClr val="black"/>
                </a:solidFill>
                <a:latin typeface="Arial"/>
                <a:cs typeface="Arial"/>
              </a:rPr>
              <a:t>id</a:t>
            </a:r>
            <a:endParaRPr sz="1733">
              <a:solidFill>
                <a:prstClr val="black"/>
              </a:solidFill>
              <a:latin typeface="Arial"/>
              <a:cs typeface="Arial"/>
            </a:endParaRPr>
          </a:p>
        </p:txBody>
      </p:sp>
      <p:sp>
        <p:nvSpPr>
          <p:cNvPr id="132" name="object 132"/>
          <p:cNvSpPr txBox="1"/>
          <p:nvPr/>
        </p:nvSpPr>
        <p:spPr>
          <a:xfrm>
            <a:off x="998972" y="6214650"/>
            <a:ext cx="1157392"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made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ter</a:t>
            </a:r>
            <a:endParaRPr sz="800">
              <a:solidFill>
                <a:prstClr val="black"/>
              </a:solidFill>
              <a:latin typeface="Calibri"/>
              <a:cs typeface="Calibri"/>
            </a:endParaRPr>
          </a:p>
        </p:txBody>
      </p:sp>
      <p:sp>
        <p:nvSpPr>
          <p:cNvPr id="133" name="object 39">
            <a:extLst>
              <a:ext uri="{FF2B5EF4-FFF2-40B4-BE49-F238E27FC236}">
                <a16:creationId xmlns:a16="http://schemas.microsoft.com/office/drawing/2014/main" id="{A8735E58-3945-45EB-AD92-8DC51A0B7881}"/>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34" name="object 38">
            <a:extLst>
              <a:ext uri="{FF2B5EF4-FFF2-40B4-BE49-F238E27FC236}">
                <a16:creationId xmlns:a16="http://schemas.microsoft.com/office/drawing/2014/main" id="{6793A722-0BDF-48AF-95F7-B1BDDA2FB27C}"/>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135" name="object 37">
            <a:extLst>
              <a:ext uri="{FF2B5EF4-FFF2-40B4-BE49-F238E27FC236}">
                <a16:creationId xmlns:a16="http://schemas.microsoft.com/office/drawing/2014/main" id="{F3DA74D8-7A71-44C2-B342-87C122AEADED}"/>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136" name="object 36">
            <a:extLst>
              <a:ext uri="{FF2B5EF4-FFF2-40B4-BE49-F238E27FC236}">
                <a16:creationId xmlns:a16="http://schemas.microsoft.com/office/drawing/2014/main" id="{D40AD612-22C7-4AA2-8883-B9D266BDD6F9}"/>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137" name="object 35">
            <a:extLst>
              <a:ext uri="{FF2B5EF4-FFF2-40B4-BE49-F238E27FC236}">
                <a16:creationId xmlns:a16="http://schemas.microsoft.com/office/drawing/2014/main" id="{EFAC668F-CABE-4A5B-8D35-57EB31B1AA8C}"/>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138" name="object 34">
            <a:extLst>
              <a:ext uri="{FF2B5EF4-FFF2-40B4-BE49-F238E27FC236}">
                <a16:creationId xmlns:a16="http://schemas.microsoft.com/office/drawing/2014/main" id="{F3325F6B-9F0B-4FD8-AAE4-7DE6579CC692}"/>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39" name="object 32">
            <a:extLst>
              <a:ext uri="{FF2B5EF4-FFF2-40B4-BE49-F238E27FC236}">
                <a16:creationId xmlns:a16="http://schemas.microsoft.com/office/drawing/2014/main" id="{03E13AA1-D25D-42AC-93CA-6B01F6F02D67}"/>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40" name="object 4">
            <a:extLst>
              <a:ext uri="{FF2B5EF4-FFF2-40B4-BE49-F238E27FC236}">
                <a16:creationId xmlns:a16="http://schemas.microsoft.com/office/drawing/2014/main" id="{1A6A3ED3-5EAE-4FC9-9E83-FF093A1291EE}"/>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41" name="object 5">
            <a:extLst>
              <a:ext uri="{FF2B5EF4-FFF2-40B4-BE49-F238E27FC236}">
                <a16:creationId xmlns:a16="http://schemas.microsoft.com/office/drawing/2014/main" id="{3528093A-B19B-43F2-953C-3ED9BE495063}"/>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42" name="object 6">
            <a:extLst>
              <a:ext uri="{FF2B5EF4-FFF2-40B4-BE49-F238E27FC236}">
                <a16:creationId xmlns:a16="http://schemas.microsoft.com/office/drawing/2014/main" id="{BFE1834C-BF1D-4A3E-A090-22885C7F472B}"/>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43" name="object 7">
            <a:extLst>
              <a:ext uri="{FF2B5EF4-FFF2-40B4-BE49-F238E27FC236}">
                <a16:creationId xmlns:a16="http://schemas.microsoft.com/office/drawing/2014/main" id="{EABA7690-DD5D-473C-82BE-23133B83D4A6}"/>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44" name="object 8">
            <a:extLst>
              <a:ext uri="{FF2B5EF4-FFF2-40B4-BE49-F238E27FC236}">
                <a16:creationId xmlns:a16="http://schemas.microsoft.com/office/drawing/2014/main" id="{E3982F78-51F1-4B62-BC05-BB34B46104F3}"/>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5" name="object 9">
            <a:extLst>
              <a:ext uri="{FF2B5EF4-FFF2-40B4-BE49-F238E27FC236}">
                <a16:creationId xmlns:a16="http://schemas.microsoft.com/office/drawing/2014/main" id="{73B91B32-3EAC-4A2B-910A-4232A70B7DAC}"/>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46" name="object 10">
            <a:extLst>
              <a:ext uri="{FF2B5EF4-FFF2-40B4-BE49-F238E27FC236}">
                <a16:creationId xmlns:a16="http://schemas.microsoft.com/office/drawing/2014/main" id="{A5854036-5102-40F9-95F5-DD1C75FB01B4}"/>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7" name="object 11">
            <a:extLst>
              <a:ext uri="{FF2B5EF4-FFF2-40B4-BE49-F238E27FC236}">
                <a16:creationId xmlns:a16="http://schemas.microsoft.com/office/drawing/2014/main" id="{F5B0F226-B32B-4A96-AA3D-08BCF3B7D9D6}"/>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48" name="object 12">
            <a:extLst>
              <a:ext uri="{FF2B5EF4-FFF2-40B4-BE49-F238E27FC236}">
                <a16:creationId xmlns:a16="http://schemas.microsoft.com/office/drawing/2014/main" id="{EA6A33D7-80F6-447A-A3BC-2B4B4E6C11D9}"/>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49" name="object 13">
            <a:extLst>
              <a:ext uri="{FF2B5EF4-FFF2-40B4-BE49-F238E27FC236}">
                <a16:creationId xmlns:a16="http://schemas.microsoft.com/office/drawing/2014/main" id="{E8F087CD-5F7E-4542-9A33-36114DF1178A}"/>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50" name="object 14">
            <a:extLst>
              <a:ext uri="{FF2B5EF4-FFF2-40B4-BE49-F238E27FC236}">
                <a16:creationId xmlns:a16="http://schemas.microsoft.com/office/drawing/2014/main" id="{79963F8F-A846-470E-A4EC-C4A576B5AF83}"/>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51" name="object 15">
            <a:extLst>
              <a:ext uri="{FF2B5EF4-FFF2-40B4-BE49-F238E27FC236}">
                <a16:creationId xmlns:a16="http://schemas.microsoft.com/office/drawing/2014/main" id="{43B16FD9-1AC7-4344-8F5E-7080CD2800D4}"/>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52" name="object 16">
            <a:extLst>
              <a:ext uri="{FF2B5EF4-FFF2-40B4-BE49-F238E27FC236}">
                <a16:creationId xmlns:a16="http://schemas.microsoft.com/office/drawing/2014/main" id="{656A4A7E-9D00-417E-8C0C-29E35D326741}"/>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53" name="object 17">
            <a:extLst>
              <a:ext uri="{FF2B5EF4-FFF2-40B4-BE49-F238E27FC236}">
                <a16:creationId xmlns:a16="http://schemas.microsoft.com/office/drawing/2014/main" id="{396625EF-E551-490B-9FC1-32FFF9E33785}"/>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54" name="object 18">
            <a:extLst>
              <a:ext uri="{FF2B5EF4-FFF2-40B4-BE49-F238E27FC236}">
                <a16:creationId xmlns:a16="http://schemas.microsoft.com/office/drawing/2014/main" id="{9B3190E2-CD2D-4FF7-A9F4-E3CB979C7022}"/>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55" name="object 19">
            <a:extLst>
              <a:ext uri="{FF2B5EF4-FFF2-40B4-BE49-F238E27FC236}">
                <a16:creationId xmlns:a16="http://schemas.microsoft.com/office/drawing/2014/main" id="{51FD6653-B63B-47DA-8141-693E8F93CDC9}"/>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56" name="object 28">
            <a:extLst>
              <a:ext uri="{FF2B5EF4-FFF2-40B4-BE49-F238E27FC236}">
                <a16:creationId xmlns:a16="http://schemas.microsoft.com/office/drawing/2014/main" id="{97CB8D8F-C4DA-46A0-8FFD-B7F8E3E8F3AD}"/>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57" name="object 29">
            <a:extLst>
              <a:ext uri="{FF2B5EF4-FFF2-40B4-BE49-F238E27FC236}">
                <a16:creationId xmlns:a16="http://schemas.microsoft.com/office/drawing/2014/main" id="{8493CA56-D485-461C-B5A8-41999462128C}"/>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58" name="object 30">
            <a:extLst>
              <a:ext uri="{FF2B5EF4-FFF2-40B4-BE49-F238E27FC236}">
                <a16:creationId xmlns:a16="http://schemas.microsoft.com/office/drawing/2014/main" id="{EAA9992B-5460-4D2C-BB0E-A474068982F3}"/>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59" name="object 31">
            <a:extLst>
              <a:ext uri="{FF2B5EF4-FFF2-40B4-BE49-F238E27FC236}">
                <a16:creationId xmlns:a16="http://schemas.microsoft.com/office/drawing/2014/main" id="{C983F253-A867-48C4-903A-61C4E0A7908C}"/>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60" name="object 33">
            <a:extLst>
              <a:ext uri="{FF2B5EF4-FFF2-40B4-BE49-F238E27FC236}">
                <a16:creationId xmlns:a16="http://schemas.microsoft.com/office/drawing/2014/main" id="{C18E86B8-01FD-4833-90CB-1DC1F9351149}"/>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61" name="object 45">
            <a:extLst>
              <a:ext uri="{FF2B5EF4-FFF2-40B4-BE49-F238E27FC236}">
                <a16:creationId xmlns:a16="http://schemas.microsoft.com/office/drawing/2014/main" id="{1371BD81-0F24-44CE-9129-F1E9FCFAD957}"/>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62" name="object 47">
            <a:extLst>
              <a:ext uri="{FF2B5EF4-FFF2-40B4-BE49-F238E27FC236}">
                <a16:creationId xmlns:a16="http://schemas.microsoft.com/office/drawing/2014/main" id="{0BACA5FC-C168-4E04-8A84-014862DB9960}"/>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63" name="object 48">
            <a:extLst>
              <a:ext uri="{FF2B5EF4-FFF2-40B4-BE49-F238E27FC236}">
                <a16:creationId xmlns:a16="http://schemas.microsoft.com/office/drawing/2014/main" id="{53EC7500-355E-4DC2-BC54-8391BC4B96E4}"/>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64" name="object 55">
            <a:extLst>
              <a:ext uri="{FF2B5EF4-FFF2-40B4-BE49-F238E27FC236}">
                <a16:creationId xmlns:a16="http://schemas.microsoft.com/office/drawing/2014/main" id="{B2321607-6E5F-457D-9B88-F45EF6A06AED}"/>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65" name="TextBox 164">
            <a:extLst>
              <a:ext uri="{FF2B5EF4-FFF2-40B4-BE49-F238E27FC236}">
                <a16:creationId xmlns:a16="http://schemas.microsoft.com/office/drawing/2014/main" id="{928AB2DB-1E4F-41F8-BDC5-F3E68B6C5FE3}"/>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66" name="object 45">
            <a:extLst>
              <a:ext uri="{FF2B5EF4-FFF2-40B4-BE49-F238E27FC236}">
                <a16:creationId xmlns:a16="http://schemas.microsoft.com/office/drawing/2014/main" id="{53FBCE64-A76E-430F-81A1-C43C32A1C51E}"/>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756103" y="1110600"/>
            <a:ext cx="1397000" cy="287323"/>
          </a:xfrm>
          <a:prstGeom prst="rect">
            <a:avLst/>
          </a:prstGeom>
        </p:spPr>
        <p:txBody>
          <a:bodyPr vert="horz" wrap="square" lIns="0" tIns="0" rIns="0" bIns="0" rtlCol="0">
            <a:spAutoFit/>
          </a:bodyPr>
          <a:lstStyle/>
          <a:p>
            <a:pPr marL="86357" defTabSz="1219170"/>
            <a:r>
              <a:rPr sz="1867" spc="133" dirty="0">
                <a:solidFill>
                  <a:srgbClr val="FFFFFF"/>
                </a:solidFill>
                <a:latin typeface="Lucida Sans"/>
                <a:cs typeface="Lucida Sans"/>
              </a:rPr>
              <a:t>P</a:t>
            </a:r>
            <a:r>
              <a:rPr sz="1867" spc="-100" dirty="0">
                <a:solidFill>
                  <a:srgbClr val="FFFFFF"/>
                </a:solidFill>
                <a:latin typeface="Lucida Sans"/>
                <a:cs typeface="Lucida Sans"/>
              </a:rPr>
              <a:t>urpo</a:t>
            </a:r>
            <a:r>
              <a:rPr sz="1867" spc="-93" dirty="0">
                <a:solidFill>
                  <a:srgbClr val="FFFFFF"/>
                </a:solidFill>
                <a:latin typeface="Lucida Sans"/>
                <a:cs typeface="Lucida Sans"/>
              </a:rPr>
              <a:t>s</a:t>
            </a:r>
            <a:r>
              <a:rPr sz="1867" spc="-53" dirty="0">
                <a:solidFill>
                  <a:srgbClr val="FFFFFF"/>
                </a:solidFill>
                <a:latin typeface="Lucida Sans"/>
                <a:cs typeface="Lucida Sans"/>
              </a:rPr>
              <a:t>e</a:t>
            </a:r>
            <a:endParaRPr sz="1867">
              <a:solidFill>
                <a:prstClr val="black"/>
              </a:solidFill>
              <a:latin typeface="Lucida Sans"/>
              <a:cs typeface="Lucida Sans"/>
            </a:endParaRPr>
          </a:p>
        </p:txBody>
      </p:sp>
      <p:sp>
        <p:nvSpPr>
          <p:cNvPr id="6" name="object 6"/>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751100" y="1738701"/>
            <a:ext cx="1397000" cy="287323"/>
          </a:xfrm>
          <a:prstGeom prst="rect">
            <a:avLst/>
          </a:prstGeom>
        </p:spPr>
        <p:txBody>
          <a:bodyPr vert="horz" wrap="square" lIns="0" tIns="0" rIns="0" bIns="0" rtlCol="0">
            <a:spAutoFit/>
          </a:bodyPr>
          <a:lstStyle/>
          <a:p>
            <a:pPr marL="16086" defTabSz="1219170"/>
            <a:r>
              <a:rPr sz="1867" spc="-187" dirty="0">
                <a:solidFill>
                  <a:srgbClr val="FFFFFF"/>
                </a:solidFill>
                <a:latin typeface="Lucida Sans"/>
                <a:cs typeface="Lucida Sans"/>
              </a:rPr>
              <a:t>O</a:t>
            </a:r>
            <a:r>
              <a:rPr sz="1867" spc="-107" dirty="0">
                <a:solidFill>
                  <a:srgbClr val="FFFFFF"/>
                </a:solidFill>
                <a:latin typeface="Lucida Sans"/>
                <a:cs typeface="Lucida Sans"/>
              </a:rPr>
              <a:t>pe</a:t>
            </a:r>
            <a:r>
              <a:rPr sz="1867" spc="-180" dirty="0">
                <a:solidFill>
                  <a:srgbClr val="FFFFFF"/>
                </a:solidFill>
                <a:latin typeface="Lucida Sans"/>
                <a:cs typeface="Lucida Sans"/>
              </a:rPr>
              <a:t>r</a:t>
            </a:r>
            <a:r>
              <a:rPr sz="1867" spc="-33" dirty="0">
                <a:solidFill>
                  <a:srgbClr val="FFFFFF"/>
                </a:solidFill>
                <a:latin typeface="Lucida Sans"/>
                <a:cs typeface="Lucida Sans"/>
              </a:rPr>
              <a:t>a</a:t>
            </a:r>
            <a:r>
              <a:rPr sz="1867" spc="-100" dirty="0">
                <a:solidFill>
                  <a:srgbClr val="FFFFFF"/>
                </a:solidFill>
                <a:latin typeface="Lucida Sans"/>
                <a:cs typeface="Lucida Sans"/>
              </a:rPr>
              <a:t>t</a:t>
            </a:r>
            <a:r>
              <a:rPr sz="1867" spc="-93" dirty="0">
                <a:solidFill>
                  <a:srgbClr val="FFFFFF"/>
                </a:solidFill>
                <a:latin typeface="Lucida Sans"/>
                <a:cs typeface="Lucida Sans"/>
              </a:rPr>
              <a:t>i</a:t>
            </a:r>
            <a:r>
              <a:rPr sz="1867" spc="-120" dirty="0">
                <a:solidFill>
                  <a:srgbClr val="FFFFFF"/>
                </a:solidFill>
                <a:latin typeface="Lucida Sans"/>
                <a:cs typeface="Lucida Sans"/>
              </a:rPr>
              <a:t>on</a:t>
            </a:r>
            <a:endParaRPr sz="1867">
              <a:solidFill>
                <a:prstClr val="black"/>
              </a:solidFill>
              <a:latin typeface="Lucida Sans"/>
              <a:cs typeface="Lucida Sans"/>
            </a:endParaRPr>
          </a:p>
        </p:txBody>
      </p:sp>
      <p:sp>
        <p:nvSpPr>
          <p:cNvPr id="8" name="object 8"/>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9CB9C"/>
          </a:solidFill>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751100" y="2425151"/>
            <a:ext cx="1397000" cy="287323"/>
          </a:xfrm>
          <a:prstGeom prst="rect">
            <a:avLst/>
          </a:prstGeom>
        </p:spPr>
        <p:txBody>
          <a:bodyPr vert="horz" wrap="square" lIns="0" tIns="0" rIns="0" bIns="0" rtlCol="0">
            <a:spAutoFit/>
          </a:bodyPr>
          <a:lstStyle/>
          <a:p>
            <a:pPr marL="326805" defTabSz="1219170"/>
            <a:r>
              <a:rPr sz="1867" spc="-107" dirty="0">
                <a:solidFill>
                  <a:srgbClr val="FFFFFF"/>
                </a:solidFill>
                <a:latin typeface="Lucida Sans"/>
                <a:cs typeface="Lucida Sans"/>
              </a:rPr>
              <a:t>Deli</a:t>
            </a:r>
            <a:r>
              <a:rPr sz="1867" spc="-120" dirty="0">
                <a:solidFill>
                  <a:srgbClr val="FFFFFF"/>
                </a:solidFill>
                <a:latin typeface="Lucida Sans"/>
                <a:cs typeface="Lucida Sans"/>
              </a:rPr>
              <a:t>v</a:t>
            </a:r>
            <a:r>
              <a:rPr sz="1867" spc="-127" dirty="0">
                <a:solidFill>
                  <a:srgbClr val="FFFFFF"/>
                </a:solidFill>
                <a:latin typeface="Lucida Sans"/>
                <a:cs typeface="Lucida Sans"/>
              </a:rPr>
              <a:t>e</a:t>
            </a:r>
            <a:r>
              <a:rPr sz="1867" spc="-73" dirty="0">
                <a:solidFill>
                  <a:srgbClr val="FFFFFF"/>
                </a:solidFill>
                <a:latin typeface="Lucida Sans"/>
                <a:cs typeface="Lucida Sans"/>
              </a:rPr>
              <a:t>r</a:t>
            </a:r>
            <a:r>
              <a:rPr sz="1867" spc="-100" dirty="0">
                <a:solidFill>
                  <a:srgbClr val="FFFFFF"/>
                </a:solidFill>
                <a:latin typeface="Lucida Sans"/>
                <a:cs typeface="Lucida Sans"/>
              </a:rPr>
              <a:t>y</a:t>
            </a:r>
            <a:endParaRPr sz="1867">
              <a:solidFill>
                <a:prstClr val="black"/>
              </a:solidFill>
              <a:latin typeface="Lucida Sans"/>
              <a:cs typeface="Lucida Sans"/>
            </a:endParaRPr>
          </a:p>
        </p:txBody>
      </p:sp>
      <p:sp>
        <p:nvSpPr>
          <p:cNvPr id="10" name="object 10"/>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FFD966"/>
          </a:solid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751100" y="3076834"/>
            <a:ext cx="1397000" cy="287323"/>
          </a:xfrm>
          <a:prstGeom prst="rect">
            <a:avLst/>
          </a:prstGeom>
        </p:spPr>
        <p:txBody>
          <a:bodyPr vert="horz" wrap="square" lIns="0" tIns="0" rIns="0" bIns="0" rtlCol="0">
            <a:spAutoFit/>
          </a:bodyPr>
          <a:lstStyle/>
          <a:p>
            <a:pPr marL="469888" defTabSz="1219170"/>
            <a:r>
              <a:rPr sz="1867" spc="-87" dirty="0">
                <a:solidFill>
                  <a:srgbClr val="FFFFFF"/>
                </a:solidFill>
                <a:latin typeface="Lucida Sans"/>
                <a:cs typeface="Lucida Sans"/>
              </a:rPr>
              <a:t>Apps</a:t>
            </a:r>
            <a:endParaRPr sz="1867">
              <a:solidFill>
                <a:prstClr val="black"/>
              </a:solidFill>
              <a:latin typeface="Lucida Sans"/>
              <a:cs typeface="Lucida Sans"/>
            </a:endParaRPr>
          </a:p>
        </p:txBody>
      </p:sp>
      <p:sp>
        <p:nvSpPr>
          <p:cNvPr id="12" name="object 12"/>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2C4C9"/>
          </a:solid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751100" y="3728616"/>
            <a:ext cx="1397000" cy="287323"/>
          </a:xfrm>
          <a:prstGeom prst="rect">
            <a:avLst/>
          </a:prstGeom>
        </p:spPr>
        <p:txBody>
          <a:bodyPr vert="horz" wrap="square" lIns="0" tIns="0" rIns="0" bIns="0" rtlCol="0">
            <a:spAutoFit/>
          </a:bodyPr>
          <a:lstStyle/>
          <a:p>
            <a:pPr marL="230288" defTabSz="1219170"/>
            <a:r>
              <a:rPr sz="1867" spc="-87" dirty="0">
                <a:solidFill>
                  <a:srgbClr val="FFFFFF"/>
                </a:solidFill>
                <a:latin typeface="Lucida Sans"/>
                <a:cs typeface="Lucida Sans"/>
              </a:rPr>
              <a:t>E</a:t>
            </a:r>
            <a:r>
              <a:rPr sz="1867" spc="-113" dirty="0">
                <a:solidFill>
                  <a:srgbClr val="FFFFFF"/>
                </a:solidFill>
                <a:latin typeface="Lucida Sans"/>
                <a:cs typeface="Lucida Sans"/>
              </a:rPr>
              <a:t>x</a:t>
            </a:r>
            <a:r>
              <a:rPr sz="1867" spc="-60" dirty="0">
                <a:solidFill>
                  <a:srgbClr val="FFFFFF"/>
                </a:solidFill>
                <a:latin typeface="Lucida Sans"/>
                <a:cs typeface="Lucida Sans"/>
              </a:rPr>
              <a:t>c</a:t>
            </a:r>
            <a:r>
              <a:rPr sz="1867" spc="-80" dirty="0">
                <a:solidFill>
                  <a:srgbClr val="FFFFFF"/>
                </a:solidFill>
                <a:latin typeface="Lucida Sans"/>
                <a:cs typeface="Lucida Sans"/>
              </a:rPr>
              <a:t>h</a:t>
            </a:r>
            <a:r>
              <a:rPr sz="1867" spc="-33" dirty="0">
                <a:solidFill>
                  <a:srgbClr val="FFFFFF"/>
                </a:solidFill>
                <a:latin typeface="Lucida Sans"/>
                <a:cs typeface="Lucida Sans"/>
              </a:rPr>
              <a:t>a</a:t>
            </a:r>
            <a:r>
              <a:rPr sz="1867" spc="-147" dirty="0">
                <a:solidFill>
                  <a:srgbClr val="FFFFFF"/>
                </a:solidFill>
                <a:latin typeface="Lucida Sans"/>
                <a:cs typeface="Lucida Sans"/>
              </a:rPr>
              <a:t>n</a:t>
            </a:r>
            <a:r>
              <a:rPr sz="1867" spc="-93" dirty="0">
                <a:solidFill>
                  <a:srgbClr val="FFFFFF"/>
                </a:solidFill>
                <a:latin typeface="Lucida Sans"/>
                <a:cs typeface="Lucida Sans"/>
              </a:rPr>
              <a:t>ge</a:t>
            </a:r>
            <a:endParaRPr sz="1867">
              <a:solidFill>
                <a:prstClr val="black"/>
              </a:solidFill>
              <a:latin typeface="Lucida Sans"/>
              <a:cs typeface="Lucida Sans"/>
            </a:endParaRPr>
          </a:p>
        </p:txBody>
      </p:sp>
      <p:sp>
        <p:nvSpPr>
          <p:cNvPr id="14" name="object 14"/>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solidFill>
            <a:srgbClr val="A4C2F4"/>
          </a:solidFill>
        </p:spPr>
        <p:txBody>
          <a:bodyPr wrap="square" lIns="0" tIns="0" rIns="0" bIns="0" rtlCol="0"/>
          <a:lstStyle/>
          <a:p>
            <a:pPr defTabSz="1219170"/>
            <a:endParaRPr sz="2400">
              <a:solidFill>
                <a:prstClr val="black"/>
              </a:solidFill>
              <a:latin typeface="Calibri"/>
            </a:endParaRPr>
          </a:p>
        </p:txBody>
      </p:sp>
      <p:sp>
        <p:nvSpPr>
          <p:cNvPr id="15" name="object 15"/>
          <p:cNvSpPr txBox="1"/>
          <p:nvPr/>
        </p:nvSpPr>
        <p:spPr>
          <a:xfrm>
            <a:off x="751100" y="4380368"/>
            <a:ext cx="1397000" cy="287323"/>
          </a:xfrm>
          <a:prstGeom prst="rect">
            <a:avLst/>
          </a:prstGeom>
        </p:spPr>
        <p:txBody>
          <a:bodyPr vert="horz" wrap="square" lIns="0" tIns="0" rIns="0" bIns="0" rtlCol="0">
            <a:spAutoFit/>
          </a:bodyPr>
          <a:lstStyle/>
          <a:p>
            <a:pPr marL="496134" defTabSz="1219170"/>
            <a:r>
              <a:rPr sz="1867" spc="-93" dirty="0">
                <a:solidFill>
                  <a:srgbClr val="FFFFFF"/>
                </a:solidFill>
                <a:latin typeface="Lucida Sans"/>
                <a:cs typeface="Lucida Sans"/>
              </a:rPr>
              <a:t>Data</a:t>
            </a:r>
            <a:endParaRPr sz="1867">
              <a:solidFill>
                <a:prstClr val="black"/>
              </a:solidFill>
              <a:latin typeface="Lucida Sans"/>
              <a:cs typeface="Lucida Sans"/>
            </a:endParaRPr>
          </a:p>
        </p:txBody>
      </p:sp>
      <p:sp>
        <p:nvSpPr>
          <p:cNvPr id="16" name="object 16"/>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7" name="object 17"/>
          <p:cNvSpPr txBox="1"/>
          <p:nvPr/>
        </p:nvSpPr>
        <p:spPr>
          <a:xfrm>
            <a:off x="751100" y="5032201"/>
            <a:ext cx="1397000" cy="287323"/>
          </a:xfrm>
          <a:prstGeom prst="rect">
            <a:avLst/>
          </a:prstGeom>
        </p:spPr>
        <p:txBody>
          <a:bodyPr vert="horz" wrap="square" lIns="0" tIns="0" rIns="0" bIns="0" rtlCol="0">
            <a:spAutoFit/>
          </a:bodyPr>
          <a:lstStyle/>
          <a:p>
            <a:pPr marL="76198" defTabSz="1219170"/>
            <a:r>
              <a:rPr sz="1867" dirty="0">
                <a:solidFill>
                  <a:srgbClr val="FFFFFF"/>
                </a:solidFill>
                <a:latin typeface="Lucida Sans"/>
                <a:cs typeface="Lucida Sans"/>
              </a:rPr>
              <a:t>Sy</a:t>
            </a:r>
            <a:r>
              <a:rPr sz="1867" spc="-7" dirty="0">
                <a:solidFill>
                  <a:srgbClr val="FFFFFF"/>
                </a:solidFill>
                <a:latin typeface="Lucida Sans"/>
                <a:cs typeface="Lucida Sans"/>
              </a:rPr>
              <a:t>s</a:t>
            </a:r>
            <a:r>
              <a:rPr sz="1867" spc="-100" dirty="0">
                <a:solidFill>
                  <a:srgbClr val="FFFFFF"/>
                </a:solidFill>
                <a:latin typeface="Lucida Sans"/>
                <a:cs typeface="Lucida Sans"/>
              </a:rPr>
              <a:t>t</a:t>
            </a:r>
            <a:r>
              <a:rPr sz="1867" spc="-60" dirty="0">
                <a:solidFill>
                  <a:srgbClr val="FFFFFF"/>
                </a:solidFill>
                <a:latin typeface="Lucida Sans"/>
                <a:cs typeface="Lucida Sans"/>
              </a:rPr>
              <a:t>ems</a:t>
            </a:r>
            <a:endParaRPr sz="1867">
              <a:solidFill>
                <a:prstClr val="black"/>
              </a:solidFill>
              <a:latin typeface="Lucida Sans"/>
              <a:cs typeface="Lucida Sans"/>
            </a:endParaRPr>
          </a:p>
        </p:txBody>
      </p:sp>
      <p:sp>
        <p:nvSpPr>
          <p:cNvPr id="18" name="object 18"/>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9" name="object 19"/>
          <p:cNvSpPr txBox="1"/>
          <p:nvPr/>
        </p:nvSpPr>
        <p:spPr>
          <a:xfrm>
            <a:off x="756103" y="5684801"/>
            <a:ext cx="1397000" cy="287323"/>
          </a:xfrm>
          <a:prstGeom prst="rect">
            <a:avLst/>
          </a:prstGeom>
        </p:spPr>
        <p:txBody>
          <a:bodyPr vert="horz" wrap="square" lIns="0" tIns="0" rIns="0" bIns="0" rtlCol="0">
            <a:spAutoFit/>
          </a:bodyPr>
          <a:lstStyle/>
          <a:p>
            <a:pPr marL="83818" defTabSz="1219170"/>
            <a:r>
              <a:rPr sz="1867" spc="133" dirty="0">
                <a:solidFill>
                  <a:srgbClr val="FFFFFF"/>
                </a:solidFill>
                <a:latin typeface="Lucida Sans"/>
                <a:cs typeface="Lucida Sans"/>
              </a:rPr>
              <a:t>P</a:t>
            </a:r>
            <a:r>
              <a:rPr sz="1867" spc="-147" dirty="0">
                <a:solidFill>
                  <a:srgbClr val="FFFFFF"/>
                </a:solidFill>
                <a:latin typeface="Lucida Sans"/>
                <a:cs typeface="Lucida Sans"/>
              </a:rPr>
              <a:t>h</a:t>
            </a:r>
            <a:r>
              <a:rPr sz="1867" spc="-53" dirty="0">
                <a:solidFill>
                  <a:srgbClr val="FFFFFF"/>
                </a:solidFill>
                <a:latin typeface="Lucida Sans"/>
                <a:cs typeface="Lucida Sans"/>
              </a:rPr>
              <a:t>y</a:t>
            </a:r>
            <a:r>
              <a:rPr sz="1867" spc="-60" dirty="0">
                <a:solidFill>
                  <a:srgbClr val="FFFFFF"/>
                </a:solidFill>
                <a:latin typeface="Lucida Sans"/>
                <a:cs typeface="Lucida Sans"/>
              </a:rPr>
              <a:t>s</a:t>
            </a:r>
            <a:r>
              <a:rPr sz="1867" spc="-93" dirty="0">
                <a:solidFill>
                  <a:srgbClr val="FFFFFF"/>
                </a:solidFill>
                <a:latin typeface="Lucida Sans"/>
                <a:cs typeface="Lucida Sans"/>
              </a:rPr>
              <a:t>i</a:t>
            </a:r>
            <a:r>
              <a:rPr sz="1867" dirty="0">
                <a:solidFill>
                  <a:srgbClr val="FFFFFF"/>
                </a:solidFill>
                <a:latin typeface="Lucida Sans"/>
                <a:cs typeface="Lucida Sans"/>
              </a:rPr>
              <a:t>c</a:t>
            </a:r>
            <a:r>
              <a:rPr sz="1867" spc="-7" dirty="0">
                <a:solidFill>
                  <a:srgbClr val="FFFFFF"/>
                </a:solidFill>
                <a:latin typeface="Lucida Sans"/>
                <a:cs typeface="Lucida Sans"/>
              </a:rPr>
              <a:t>a</a:t>
            </a:r>
            <a:r>
              <a:rPr sz="1867" spc="-87" dirty="0">
                <a:solidFill>
                  <a:srgbClr val="FFFFFF"/>
                </a:solidFill>
                <a:latin typeface="Lucida Sans"/>
                <a:cs typeface="Lucida Sans"/>
              </a:rPr>
              <a:t>l</a:t>
            </a:r>
            <a:endParaRPr sz="1867">
              <a:solidFill>
                <a:prstClr val="black"/>
              </a:solidFill>
              <a:latin typeface="Lucida Sans"/>
              <a:cs typeface="Lucida Sans"/>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29" name="object 29"/>
          <p:cNvSpPr txBox="1"/>
          <p:nvPr/>
        </p:nvSpPr>
        <p:spPr>
          <a:xfrm>
            <a:off x="489372" y="3330946"/>
            <a:ext cx="574644" cy="796713"/>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a:solidFill>
                <a:prstClr val="black"/>
              </a:solidFill>
              <a:latin typeface="Lucida Sans"/>
              <a:cs typeface="Lucida Sans"/>
            </a:endParaRPr>
          </a:p>
        </p:txBody>
      </p:sp>
      <p:sp>
        <p:nvSpPr>
          <p:cNvPr id="30" name="object 30"/>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1" name="object 31"/>
          <p:cNvSpPr txBox="1"/>
          <p:nvPr/>
        </p:nvSpPr>
        <p:spPr>
          <a:xfrm>
            <a:off x="1182081" y="1640449"/>
            <a:ext cx="9745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33" dirty="0">
                <a:solidFill>
                  <a:srgbClr val="FFFFFF"/>
                </a:solidFill>
                <a:latin typeface="Calibri"/>
                <a:cs typeface="Calibri"/>
              </a:rPr>
              <a:t>y</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d</a:t>
            </a:r>
            <a:r>
              <a:rPr sz="800" spc="-33" dirty="0">
                <a:solidFill>
                  <a:srgbClr val="FFFFFF"/>
                </a:solidFill>
                <a:latin typeface="Calibri"/>
                <a:cs typeface="Calibri"/>
              </a:rPr>
              <a:t>o</a:t>
            </a:r>
            <a:r>
              <a:rPr sz="800" spc="-47" dirty="0">
                <a:solidFill>
                  <a:srgbClr val="FFFFFF"/>
                </a:solidFill>
                <a:latin typeface="Calibri"/>
                <a:cs typeface="Calibri"/>
              </a:rPr>
              <a:t>n</a:t>
            </a:r>
            <a:r>
              <a:rPr sz="800" spc="-33" dirty="0">
                <a:solidFill>
                  <a:srgbClr val="FFFFFF"/>
                </a:solidFill>
                <a:latin typeface="Calibri"/>
                <a:cs typeface="Calibri"/>
              </a:rPr>
              <a:t>e?</a:t>
            </a:r>
            <a:endParaRPr sz="800">
              <a:solidFill>
                <a:prstClr val="black"/>
              </a:solidFill>
              <a:latin typeface="Calibri"/>
              <a:cs typeface="Calibri"/>
            </a:endParaRPr>
          </a:p>
        </p:txBody>
      </p:sp>
      <p:sp>
        <p:nvSpPr>
          <p:cNvPr id="32" name="object 32"/>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3" name="object 33"/>
          <p:cNvSpPr txBox="1"/>
          <p:nvPr/>
        </p:nvSpPr>
        <p:spPr>
          <a:xfrm>
            <a:off x="1180152" y="2303349"/>
            <a:ext cx="971973"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33" dirty="0">
                <a:solidFill>
                  <a:srgbClr val="FFFFFF"/>
                </a:solidFill>
                <a:latin typeface="Calibri"/>
                <a:cs typeface="Calibri"/>
              </a:rPr>
              <a:t>ope</a:t>
            </a:r>
            <a:r>
              <a:rPr sz="800" spc="-47" dirty="0">
                <a:solidFill>
                  <a:srgbClr val="FFFFFF"/>
                </a:solidFill>
                <a:latin typeface="Calibri"/>
                <a:cs typeface="Calibri"/>
              </a:rPr>
              <a:t>r</a:t>
            </a:r>
            <a:r>
              <a:rPr sz="800" spc="-27" dirty="0">
                <a:solidFill>
                  <a:srgbClr val="FFFFFF"/>
                </a:solidFill>
                <a:latin typeface="Calibri"/>
                <a:cs typeface="Calibri"/>
              </a:rPr>
              <a:t>ated</a:t>
            </a:r>
            <a:r>
              <a:rPr sz="800" dirty="0">
                <a:solidFill>
                  <a:srgbClr val="FFFFFF"/>
                </a:solidFill>
                <a:latin typeface="Calibri"/>
                <a:cs typeface="Calibri"/>
              </a:rPr>
              <a:t> </a:t>
            </a:r>
            <a:r>
              <a:rPr sz="800" spc="-13" dirty="0">
                <a:solidFill>
                  <a:srgbClr val="FFFFFF"/>
                </a:solidFill>
                <a:latin typeface="Calibri"/>
                <a:cs typeface="Calibri"/>
              </a:rPr>
              <a:t>daily</a:t>
            </a:r>
            <a:endParaRPr sz="800">
              <a:solidFill>
                <a:prstClr val="black"/>
              </a:solidFill>
              <a:latin typeface="Calibri"/>
              <a:cs typeface="Calibri"/>
            </a:endParaRPr>
          </a:p>
        </p:txBody>
      </p:sp>
      <p:sp>
        <p:nvSpPr>
          <p:cNvPr id="34" name="object 34"/>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5" name="object 35"/>
          <p:cNvSpPr txBox="1"/>
          <p:nvPr/>
        </p:nvSpPr>
        <p:spPr>
          <a:xfrm>
            <a:off x="1005032" y="2955001"/>
            <a:ext cx="1146387" cy="123111"/>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33" dirty="0">
                <a:solidFill>
                  <a:srgbClr val="FFFFFF"/>
                </a:solidFill>
                <a:latin typeface="Calibri"/>
                <a:cs typeface="Calibri"/>
              </a:rPr>
              <a:t>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7" dirty="0">
                <a:solidFill>
                  <a:srgbClr val="FFFFFF"/>
                </a:solidFill>
                <a:latin typeface="Calibri"/>
                <a:cs typeface="Calibri"/>
              </a:rPr>
              <a:t>ts</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deli</a:t>
            </a:r>
            <a:r>
              <a:rPr sz="800" spc="-27" dirty="0">
                <a:solidFill>
                  <a:srgbClr val="FFFFFF"/>
                </a:solidFill>
                <a:latin typeface="Calibri"/>
                <a:cs typeface="Calibri"/>
              </a:rPr>
              <a:t>v</a:t>
            </a:r>
            <a:r>
              <a:rPr sz="800" spc="-40" dirty="0">
                <a:solidFill>
                  <a:srgbClr val="FFFFFF"/>
                </a:solidFill>
                <a:latin typeface="Calibri"/>
                <a:cs typeface="Calibri"/>
              </a:rPr>
              <a:t>er</a:t>
            </a:r>
            <a:r>
              <a:rPr sz="800" spc="-27" dirty="0">
                <a:solidFill>
                  <a:srgbClr val="FFFFFF"/>
                </a:solidFill>
                <a:latin typeface="Calibri"/>
                <a:cs typeface="Calibri"/>
              </a:rPr>
              <a:t>ed</a:t>
            </a:r>
            <a:endParaRPr sz="800">
              <a:solidFill>
                <a:prstClr val="black"/>
              </a:solidFill>
              <a:latin typeface="Calibri"/>
              <a:cs typeface="Calibri"/>
            </a:endParaRPr>
          </a:p>
        </p:txBody>
      </p:sp>
      <p:sp>
        <p:nvSpPr>
          <p:cNvPr id="36" name="object 36"/>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7" name="object 37"/>
          <p:cNvSpPr txBox="1"/>
          <p:nvPr/>
        </p:nvSpPr>
        <p:spPr>
          <a:xfrm>
            <a:off x="1291476" y="3606683"/>
            <a:ext cx="8602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a:t>
            </a:r>
            <a:endParaRPr sz="800">
              <a:solidFill>
                <a:prstClr val="black"/>
              </a:solidFill>
              <a:latin typeface="Calibri"/>
              <a:cs typeface="Calibri"/>
            </a:endParaRPr>
          </a:p>
        </p:txBody>
      </p:sp>
      <p:sp>
        <p:nvSpPr>
          <p:cNvPr id="38" name="object 38"/>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9" name="object 39"/>
          <p:cNvSpPr txBox="1"/>
          <p:nvPr/>
        </p:nvSpPr>
        <p:spPr>
          <a:xfrm>
            <a:off x="974077" y="4258466"/>
            <a:ext cx="117771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47" dirty="0">
                <a:solidFill>
                  <a:srgbClr val="FFFFFF"/>
                </a:solidFill>
                <a:latin typeface="Calibri"/>
                <a:cs typeface="Calibri"/>
              </a:rPr>
              <a:t>t</a:t>
            </a:r>
            <a:r>
              <a:rPr sz="800" spc="-33" dirty="0">
                <a:solidFill>
                  <a:srgbClr val="FFFFFF"/>
                </a:solidFill>
                <a:latin typeface="Calibri"/>
                <a:cs typeface="Calibri"/>
              </a:rPr>
              <a:t>o</a:t>
            </a:r>
            <a:r>
              <a:rPr sz="800" spc="7" dirty="0">
                <a:solidFill>
                  <a:srgbClr val="FFFFFF"/>
                </a:solidFill>
                <a:latin typeface="Calibri"/>
                <a:cs typeface="Calibri"/>
              </a:rPr>
              <a:t>g</a:t>
            </a:r>
            <a:r>
              <a:rPr sz="800" spc="-33" dirty="0">
                <a:solidFill>
                  <a:srgbClr val="FFFFFF"/>
                </a:solidFill>
                <a:latin typeface="Calibri"/>
                <a:cs typeface="Calibri"/>
              </a:rPr>
              <a:t>et</a:t>
            </a:r>
            <a:r>
              <a:rPr sz="800" spc="-47" dirty="0">
                <a:solidFill>
                  <a:srgbClr val="FFFFFF"/>
                </a:solidFill>
                <a:latin typeface="Calibri"/>
                <a:cs typeface="Calibri"/>
              </a:rPr>
              <a:t>h</a:t>
            </a:r>
            <a:r>
              <a:rPr sz="800" spc="-33" dirty="0">
                <a:solidFill>
                  <a:srgbClr val="FFFFFF"/>
                </a:solidFill>
                <a:latin typeface="Calibri"/>
                <a:cs typeface="Calibri"/>
              </a:rPr>
              <a:t>er</a:t>
            </a:r>
            <a:endParaRPr sz="800">
              <a:solidFill>
                <a:prstClr val="black"/>
              </a:solidFill>
              <a:latin typeface="Calibri"/>
              <a:cs typeface="Calibri"/>
            </a:endParaRPr>
          </a:p>
        </p:txBody>
      </p:sp>
      <p:sp>
        <p:nvSpPr>
          <p:cNvPr id="40" name="object 40"/>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1" name="object 41"/>
          <p:cNvSpPr txBox="1"/>
          <p:nvPr/>
        </p:nvSpPr>
        <p:spPr>
          <a:xfrm>
            <a:off x="1192904" y="4910217"/>
            <a:ext cx="95927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33" dirty="0">
                <a:solidFill>
                  <a:srgbClr val="FFFFFF"/>
                </a:solidFill>
                <a:latin typeface="Calibri"/>
                <a:cs typeface="Calibri"/>
              </a:rPr>
              <a:t>v</a:t>
            </a:r>
            <a:r>
              <a:rPr sz="800" spc="-20" dirty="0">
                <a:solidFill>
                  <a:srgbClr val="FFFFFF"/>
                </a:solidFill>
                <a:latin typeface="Calibri"/>
                <a:cs typeface="Calibri"/>
              </a:rPr>
              <a:t>aluable</a:t>
            </a:r>
            <a:endParaRPr sz="800">
              <a:solidFill>
                <a:prstClr val="black"/>
              </a:solidFill>
              <a:latin typeface="Calibri"/>
              <a:cs typeface="Calibri"/>
            </a:endParaRPr>
          </a:p>
        </p:txBody>
      </p:sp>
      <p:sp>
        <p:nvSpPr>
          <p:cNvPr id="42" name="object 42"/>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3" name="object 43"/>
          <p:cNvSpPr txBox="1"/>
          <p:nvPr/>
        </p:nvSpPr>
        <p:spPr>
          <a:xfrm>
            <a:off x="1121168" y="5562050"/>
            <a:ext cx="1030393"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20" dirty="0">
                <a:solidFill>
                  <a:srgbClr val="FFFFFF"/>
                </a:solidFill>
                <a:latin typeface="Calibri"/>
                <a:cs typeface="Calibri"/>
              </a:rPr>
              <a:t>24/</a:t>
            </a:r>
            <a:r>
              <a:rPr sz="800" spc="-13" dirty="0">
                <a:solidFill>
                  <a:srgbClr val="FFFFFF"/>
                </a:solidFill>
                <a:latin typeface="Calibri"/>
                <a:cs typeface="Calibri"/>
              </a:rPr>
              <a:t>7</a:t>
            </a:r>
            <a:endParaRPr sz="800">
              <a:solidFill>
                <a:prstClr val="black"/>
              </a:solidFill>
              <a:latin typeface="Calibri"/>
              <a:cs typeface="Calibri"/>
            </a:endParaRPr>
          </a:p>
        </p:txBody>
      </p:sp>
      <p:sp>
        <p:nvSpPr>
          <p:cNvPr id="44" name="object 44"/>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45" name="object 45"/>
          <p:cNvSpPr/>
          <p:nvPr/>
        </p:nvSpPr>
        <p:spPr>
          <a:xfrm>
            <a:off x="439534" y="248063"/>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7" name="object 47"/>
          <p:cNvSpPr txBox="1">
            <a:spLocks noGrp="1"/>
          </p:cNvSpPr>
          <p:nvPr>
            <p:ph type="title"/>
          </p:nvPr>
        </p:nvSpPr>
        <p:spPr>
          <a:prstGeom prst="rect">
            <a:avLst/>
          </a:prstGeom>
        </p:spPr>
        <p:txBody>
          <a:bodyPr vert="horz" wrap="square" lIns="0" tIns="0" rIns="0" bIns="0" rtlCol="0">
            <a:spAutoFit/>
          </a:bodyPr>
          <a:lstStyle/>
          <a:p>
            <a:pPr marL="16933"/>
            <a:r>
              <a:rPr spc="73" dirty="0"/>
              <a:t>W</a:t>
            </a:r>
            <a:r>
              <a:rPr spc="-127" dirty="0"/>
              <a:t>hat</a:t>
            </a:r>
            <a:r>
              <a:rPr spc="-220" dirty="0"/>
              <a:t> </a:t>
            </a:r>
            <a:r>
              <a:rPr spc="-40" dirty="0"/>
              <a:t>is</a:t>
            </a:r>
            <a:r>
              <a:rPr spc="-213" dirty="0"/>
              <a:t> </a:t>
            </a:r>
            <a:r>
              <a:rPr spc="-152" dirty="0"/>
              <a:t>Y</a:t>
            </a:r>
            <a:r>
              <a:rPr spc="-187" dirty="0"/>
              <a:t>o</a:t>
            </a:r>
            <a:r>
              <a:rPr spc="-193" dirty="0"/>
              <a:t>ur</a:t>
            </a:r>
            <a:r>
              <a:rPr spc="-220" dirty="0"/>
              <a:t> </a:t>
            </a:r>
            <a:r>
              <a:rPr spc="207" dirty="0"/>
              <a:t>S</a:t>
            </a:r>
            <a:r>
              <a:rPr spc="-173" dirty="0"/>
              <a:t>ma</a:t>
            </a:r>
            <a:r>
              <a:rPr spc="-27" dirty="0"/>
              <a:t>r</a:t>
            </a:r>
            <a:r>
              <a:rPr spc="-147" dirty="0"/>
              <a:t>t</a:t>
            </a:r>
            <a:r>
              <a:rPr spc="-67" dirty="0"/>
              <a:t>e</a:t>
            </a:r>
            <a:r>
              <a:rPr spc="-193" dirty="0"/>
              <a:t>r</a:t>
            </a:r>
            <a:r>
              <a:rPr spc="-220" dirty="0"/>
              <a:t> </a:t>
            </a:r>
            <a:r>
              <a:rPr spc="207" dirty="0"/>
              <a:t>S</a:t>
            </a:r>
            <a:r>
              <a:rPr spc="-147" dirty="0"/>
              <a:t>t</a:t>
            </a:r>
            <a:r>
              <a:rPr spc="-60" dirty="0"/>
              <a:t>ack</a:t>
            </a:r>
          </a:p>
        </p:txBody>
      </p:sp>
      <p:sp>
        <p:nvSpPr>
          <p:cNvPr id="48" name="object 48"/>
          <p:cNvSpPr/>
          <p:nvPr/>
        </p:nvSpPr>
        <p:spPr>
          <a:xfrm>
            <a:off x="2056473" y="870924"/>
            <a:ext cx="877147" cy="0"/>
          </a:xfrm>
          <a:custGeom>
            <a:avLst/>
            <a:gdLst/>
            <a:ahLst/>
            <a:cxnLst/>
            <a:rect l="l" t="t" r="r" b="b"/>
            <a:pathLst>
              <a:path w="657860">
                <a:moveTo>
                  <a:pt x="0" y="0"/>
                </a:moveTo>
                <a:lnTo>
                  <a:pt x="657301" y="0"/>
                </a:lnTo>
              </a:path>
            </a:pathLst>
          </a:custGeom>
          <a:ln w="30073">
            <a:solidFill>
              <a:srgbClr val="434343"/>
            </a:solidFill>
          </a:ln>
        </p:spPr>
        <p:txBody>
          <a:bodyPr wrap="square" lIns="0" tIns="0" rIns="0" bIns="0" rtlCol="0"/>
          <a:lstStyle/>
          <a:p>
            <a:pPr defTabSz="1219170"/>
            <a:endParaRPr sz="2400">
              <a:solidFill>
                <a:prstClr val="black"/>
              </a:solidFill>
              <a:latin typeface="Calibri"/>
            </a:endParaRPr>
          </a:p>
        </p:txBody>
      </p:sp>
      <p:sp>
        <p:nvSpPr>
          <p:cNvPr id="49" name="object 49"/>
          <p:cNvSpPr/>
          <p:nvPr/>
        </p:nvSpPr>
        <p:spPr>
          <a:xfrm>
            <a:off x="4969534" y="3118199"/>
            <a:ext cx="3025140" cy="1231900"/>
          </a:xfrm>
          <a:custGeom>
            <a:avLst/>
            <a:gdLst/>
            <a:ahLst/>
            <a:cxnLst/>
            <a:rect l="l" t="t" r="r" b="b"/>
            <a:pathLst>
              <a:path w="2268854" h="923925">
                <a:moveTo>
                  <a:pt x="0" y="923399"/>
                </a:moveTo>
                <a:lnTo>
                  <a:pt x="2268599" y="923399"/>
                </a:lnTo>
                <a:lnTo>
                  <a:pt x="2268599" y="0"/>
                </a:lnTo>
                <a:lnTo>
                  <a:pt x="0" y="0"/>
                </a:lnTo>
                <a:lnTo>
                  <a:pt x="0" y="923399"/>
                </a:lnTo>
                <a:close/>
              </a:path>
            </a:pathLst>
          </a:custGeom>
          <a:noFill/>
        </p:spPr>
        <p:txBody>
          <a:bodyPr wrap="square" lIns="0" tIns="0" rIns="0" bIns="0" rtlCol="0"/>
          <a:lstStyle/>
          <a:p>
            <a:pPr defTabSz="1219170"/>
            <a:endParaRPr sz="2400">
              <a:solidFill>
                <a:prstClr val="black"/>
              </a:solidFill>
              <a:latin typeface="Calibri"/>
            </a:endParaRPr>
          </a:p>
        </p:txBody>
      </p:sp>
      <p:sp>
        <p:nvSpPr>
          <p:cNvPr id="50" name="object 50"/>
          <p:cNvSpPr txBox="1"/>
          <p:nvPr/>
        </p:nvSpPr>
        <p:spPr>
          <a:xfrm>
            <a:off x="998972" y="6214650"/>
            <a:ext cx="1157392" cy="123111"/>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made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ter</a:t>
            </a:r>
            <a:endParaRPr sz="800">
              <a:solidFill>
                <a:prstClr val="black"/>
              </a:solidFill>
              <a:latin typeface="Calibri"/>
              <a:cs typeface="Calibri"/>
            </a:endParaRPr>
          </a:p>
        </p:txBody>
      </p:sp>
      <p:sp>
        <p:nvSpPr>
          <p:cNvPr id="51" name="object 39">
            <a:extLst>
              <a:ext uri="{FF2B5EF4-FFF2-40B4-BE49-F238E27FC236}">
                <a16:creationId xmlns:a16="http://schemas.microsoft.com/office/drawing/2014/main" id="{0D169F08-9A23-432D-BA50-9D226844EB79}"/>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2" name="object 38">
            <a:extLst>
              <a:ext uri="{FF2B5EF4-FFF2-40B4-BE49-F238E27FC236}">
                <a16:creationId xmlns:a16="http://schemas.microsoft.com/office/drawing/2014/main" id="{1E63CBF9-05C3-4764-955D-21CE0EF2CF4B}"/>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53" name="object 37">
            <a:extLst>
              <a:ext uri="{FF2B5EF4-FFF2-40B4-BE49-F238E27FC236}">
                <a16:creationId xmlns:a16="http://schemas.microsoft.com/office/drawing/2014/main" id="{8D6D52B5-F5E4-44C5-BDCE-4A0309C6796E}"/>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54" name="object 36">
            <a:extLst>
              <a:ext uri="{FF2B5EF4-FFF2-40B4-BE49-F238E27FC236}">
                <a16:creationId xmlns:a16="http://schemas.microsoft.com/office/drawing/2014/main" id="{D5E8E231-AFE9-4CDC-A3BD-D3A6AEBFCAEB}"/>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55" name="object 35">
            <a:extLst>
              <a:ext uri="{FF2B5EF4-FFF2-40B4-BE49-F238E27FC236}">
                <a16:creationId xmlns:a16="http://schemas.microsoft.com/office/drawing/2014/main" id="{33A3ABED-4FB4-4123-A30F-8A36AD237DAB}"/>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56" name="object 34">
            <a:extLst>
              <a:ext uri="{FF2B5EF4-FFF2-40B4-BE49-F238E27FC236}">
                <a16:creationId xmlns:a16="http://schemas.microsoft.com/office/drawing/2014/main" id="{AA9CA8A9-B380-42BA-835D-53DA022B74D7}"/>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57" name="object 32">
            <a:extLst>
              <a:ext uri="{FF2B5EF4-FFF2-40B4-BE49-F238E27FC236}">
                <a16:creationId xmlns:a16="http://schemas.microsoft.com/office/drawing/2014/main" id="{57441EA2-672F-4C5D-9434-064FDF5B3D13}"/>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8" name="object 4">
            <a:extLst>
              <a:ext uri="{FF2B5EF4-FFF2-40B4-BE49-F238E27FC236}">
                <a16:creationId xmlns:a16="http://schemas.microsoft.com/office/drawing/2014/main" id="{E903CD61-7ECA-41A9-9CBF-5C602733A2E5}"/>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59" name="object 5">
            <a:extLst>
              <a:ext uri="{FF2B5EF4-FFF2-40B4-BE49-F238E27FC236}">
                <a16:creationId xmlns:a16="http://schemas.microsoft.com/office/drawing/2014/main" id="{6BC642FE-7113-4713-A856-A82CD76CFE60}"/>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60" name="object 6">
            <a:extLst>
              <a:ext uri="{FF2B5EF4-FFF2-40B4-BE49-F238E27FC236}">
                <a16:creationId xmlns:a16="http://schemas.microsoft.com/office/drawing/2014/main" id="{7ADABBCE-62BA-46F9-AD08-20B233973608}"/>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61" name="object 7">
            <a:extLst>
              <a:ext uri="{FF2B5EF4-FFF2-40B4-BE49-F238E27FC236}">
                <a16:creationId xmlns:a16="http://schemas.microsoft.com/office/drawing/2014/main" id="{152346D0-E4F6-424A-A73D-75056108C6CC}"/>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62" name="object 8">
            <a:extLst>
              <a:ext uri="{FF2B5EF4-FFF2-40B4-BE49-F238E27FC236}">
                <a16:creationId xmlns:a16="http://schemas.microsoft.com/office/drawing/2014/main" id="{AE4948CB-04AE-4BEC-9410-637ABF3CC1D7}"/>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3" name="object 9">
            <a:extLst>
              <a:ext uri="{FF2B5EF4-FFF2-40B4-BE49-F238E27FC236}">
                <a16:creationId xmlns:a16="http://schemas.microsoft.com/office/drawing/2014/main" id="{11A6A108-DB03-44B7-B847-8BA7FEF1E7C4}"/>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64" name="object 10">
            <a:extLst>
              <a:ext uri="{FF2B5EF4-FFF2-40B4-BE49-F238E27FC236}">
                <a16:creationId xmlns:a16="http://schemas.microsoft.com/office/drawing/2014/main" id="{771C375C-420E-4493-A8CF-14030694681B}"/>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5" name="object 11">
            <a:extLst>
              <a:ext uri="{FF2B5EF4-FFF2-40B4-BE49-F238E27FC236}">
                <a16:creationId xmlns:a16="http://schemas.microsoft.com/office/drawing/2014/main" id="{D02DBB8A-3183-42AB-AF4E-AA908E28A190}"/>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66" name="object 12">
            <a:extLst>
              <a:ext uri="{FF2B5EF4-FFF2-40B4-BE49-F238E27FC236}">
                <a16:creationId xmlns:a16="http://schemas.microsoft.com/office/drawing/2014/main" id="{EE17268F-13AA-49EB-A0AD-A25190A6000E}"/>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7" name="object 13">
            <a:extLst>
              <a:ext uri="{FF2B5EF4-FFF2-40B4-BE49-F238E27FC236}">
                <a16:creationId xmlns:a16="http://schemas.microsoft.com/office/drawing/2014/main" id="{6C4AB1CC-88B7-41A5-9D68-EF9D524E5F04}"/>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68" name="object 14">
            <a:extLst>
              <a:ext uri="{FF2B5EF4-FFF2-40B4-BE49-F238E27FC236}">
                <a16:creationId xmlns:a16="http://schemas.microsoft.com/office/drawing/2014/main" id="{DF729DF9-E555-44DB-AE71-7B0D23F86B8F}"/>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9" name="object 15">
            <a:extLst>
              <a:ext uri="{FF2B5EF4-FFF2-40B4-BE49-F238E27FC236}">
                <a16:creationId xmlns:a16="http://schemas.microsoft.com/office/drawing/2014/main" id="{4265CAE3-6C70-4F4F-A8E2-3DAEF355DC44}"/>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70" name="object 16">
            <a:extLst>
              <a:ext uri="{FF2B5EF4-FFF2-40B4-BE49-F238E27FC236}">
                <a16:creationId xmlns:a16="http://schemas.microsoft.com/office/drawing/2014/main" id="{123EEB0A-05AA-4457-8652-86FA13247925}"/>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71" name="object 17">
            <a:extLst>
              <a:ext uri="{FF2B5EF4-FFF2-40B4-BE49-F238E27FC236}">
                <a16:creationId xmlns:a16="http://schemas.microsoft.com/office/drawing/2014/main" id="{13EA6042-D5B3-4D22-8833-0E17E25E4E44}"/>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72" name="object 18">
            <a:extLst>
              <a:ext uri="{FF2B5EF4-FFF2-40B4-BE49-F238E27FC236}">
                <a16:creationId xmlns:a16="http://schemas.microsoft.com/office/drawing/2014/main" id="{208B00B5-5812-4FC1-B50E-2CC9AC1EFCB5}"/>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73" name="object 19">
            <a:extLst>
              <a:ext uri="{FF2B5EF4-FFF2-40B4-BE49-F238E27FC236}">
                <a16:creationId xmlns:a16="http://schemas.microsoft.com/office/drawing/2014/main" id="{4DAE305E-0F66-4700-9D8B-867EE58DA4B3}"/>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74" name="object 28">
            <a:extLst>
              <a:ext uri="{FF2B5EF4-FFF2-40B4-BE49-F238E27FC236}">
                <a16:creationId xmlns:a16="http://schemas.microsoft.com/office/drawing/2014/main" id="{6CECC4B9-559B-4C9F-A522-F2A6AAC624EE}"/>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75" name="object 29">
            <a:extLst>
              <a:ext uri="{FF2B5EF4-FFF2-40B4-BE49-F238E27FC236}">
                <a16:creationId xmlns:a16="http://schemas.microsoft.com/office/drawing/2014/main" id="{45C96515-7F9F-43CF-9B27-A6E22C0ADE26}"/>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76" name="object 30">
            <a:extLst>
              <a:ext uri="{FF2B5EF4-FFF2-40B4-BE49-F238E27FC236}">
                <a16:creationId xmlns:a16="http://schemas.microsoft.com/office/drawing/2014/main" id="{DDC29716-1E08-4A6F-9276-5024988CDA20}"/>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7" name="object 31">
            <a:extLst>
              <a:ext uri="{FF2B5EF4-FFF2-40B4-BE49-F238E27FC236}">
                <a16:creationId xmlns:a16="http://schemas.microsoft.com/office/drawing/2014/main" id="{8894FD25-2020-4465-9F12-FCCC9AD7FF4A}"/>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78" name="object 33">
            <a:extLst>
              <a:ext uri="{FF2B5EF4-FFF2-40B4-BE49-F238E27FC236}">
                <a16:creationId xmlns:a16="http://schemas.microsoft.com/office/drawing/2014/main" id="{B140F2EB-1FFC-4195-944B-26D1011537D6}"/>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79" name="object 45">
            <a:extLst>
              <a:ext uri="{FF2B5EF4-FFF2-40B4-BE49-F238E27FC236}">
                <a16:creationId xmlns:a16="http://schemas.microsoft.com/office/drawing/2014/main" id="{F947AFD5-D12F-47DA-8222-995F7404EFBB}"/>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80" name="object 47">
            <a:extLst>
              <a:ext uri="{FF2B5EF4-FFF2-40B4-BE49-F238E27FC236}">
                <a16:creationId xmlns:a16="http://schemas.microsoft.com/office/drawing/2014/main" id="{85035EA3-8A78-4BE4-9A47-FD94DB642852}"/>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81" name="object 48">
            <a:extLst>
              <a:ext uri="{FF2B5EF4-FFF2-40B4-BE49-F238E27FC236}">
                <a16:creationId xmlns:a16="http://schemas.microsoft.com/office/drawing/2014/main" id="{FE9D13FD-CD4D-4A16-AFF4-C30DE7FE15A1}"/>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82" name="object 55">
            <a:extLst>
              <a:ext uri="{FF2B5EF4-FFF2-40B4-BE49-F238E27FC236}">
                <a16:creationId xmlns:a16="http://schemas.microsoft.com/office/drawing/2014/main" id="{7B21AB67-274B-4082-8B2F-A3EFF72EE0C4}"/>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83" name="TextBox 82">
            <a:extLst>
              <a:ext uri="{FF2B5EF4-FFF2-40B4-BE49-F238E27FC236}">
                <a16:creationId xmlns:a16="http://schemas.microsoft.com/office/drawing/2014/main" id="{7E76A0C3-28FE-43CC-B0B8-169949FB8ABB}"/>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84" name="object 45">
            <a:extLst>
              <a:ext uri="{FF2B5EF4-FFF2-40B4-BE49-F238E27FC236}">
                <a16:creationId xmlns:a16="http://schemas.microsoft.com/office/drawing/2014/main" id="{81E19349-69B0-4146-8F05-1F0C42850556}"/>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
        <p:nvSpPr>
          <p:cNvPr id="87" name="TextBox 86">
            <a:extLst>
              <a:ext uri="{FF2B5EF4-FFF2-40B4-BE49-F238E27FC236}">
                <a16:creationId xmlns:a16="http://schemas.microsoft.com/office/drawing/2014/main" id="{1C8DF0E2-5893-470E-8CA1-BA58A9BB6575}"/>
              </a:ext>
            </a:extLst>
          </p:cNvPr>
          <p:cNvSpPr txBox="1"/>
          <p:nvPr/>
        </p:nvSpPr>
        <p:spPr>
          <a:xfrm>
            <a:off x="3860800" y="2868017"/>
            <a:ext cx="5486400" cy="1569660"/>
          </a:xfrm>
          <a:prstGeom prst="rect">
            <a:avLst/>
          </a:prstGeom>
          <a:noFill/>
        </p:spPr>
        <p:txBody>
          <a:bodyPr wrap="square" rtlCol="0">
            <a:spAutoFit/>
          </a:bodyPr>
          <a:lstStyle/>
          <a:p>
            <a:pPr algn="ctr" defTabSz="1219170"/>
            <a:r>
              <a:rPr lang="en-CA" sz="4800" dirty="0">
                <a:solidFill>
                  <a:prstClr val="black"/>
                </a:solidFill>
                <a:latin typeface="Calibri"/>
              </a:rPr>
              <a:t>Put your stuff </a:t>
            </a:r>
          </a:p>
          <a:p>
            <a:pPr algn="ctr" defTabSz="1219170"/>
            <a:r>
              <a:rPr lang="en-CA" sz="4800" dirty="0">
                <a:solidFill>
                  <a:prstClr val="black"/>
                </a:solidFill>
                <a:latin typeface="Calibri"/>
              </a:rPr>
              <a:t>here!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53808" y="956027"/>
            <a:ext cx="3285067" cy="1419860"/>
          </a:xfrm>
          <a:custGeom>
            <a:avLst/>
            <a:gdLst/>
            <a:ahLst/>
            <a:cxnLst/>
            <a:rect l="l" t="t" r="r" b="b"/>
            <a:pathLst>
              <a:path w="2463800" h="1064895">
                <a:moveTo>
                  <a:pt x="0" y="1064804"/>
                </a:moveTo>
                <a:lnTo>
                  <a:pt x="2463298" y="1064804"/>
                </a:lnTo>
                <a:lnTo>
                  <a:pt x="2463298" y="0"/>
                </a:lnTo>
                <a:lnTo>
                  <a:pt x="0" y="0"/>
                </a:lnTo>
                <a:lnTo>
                  <a:pt x="0" y="1064804"/>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4453808" y="956027"/>
            <a:ext cx="3284397" cy="166153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601" y="2375767"/>
            <a:ext cx="11361420" cy="1761067"/>
          </a:xfrm>
          <a:custGeom>
            <a:avLst/>
            <a:gdLst/>
            <a:ahLst/>
            <a:cxnLst/>
            <a:rect l="l" t="t" r="r" b="b"/>
            <a:pathLst>
              <a:path w="8521065" h="1320800">
                <a:moveTo>
                  <a:pt x="0" y="1320299"/>
                </a:moveTo>
                <a:lnTo>
                  <a:pt x="8520600" y="1320299"/>
                </a:lnTo>
                <a:lnTo>
                  <a:pt x="8520600" y="0"/>
                </a:lnTo>
                <a:lnTo>
                  <a:pt x="0" y="0"/>
                </a:lnTo>
                <a:lnTo>
                  <a:pt x="0" y="1320299"/>
                </a:lnTo>
                <a:close/>
              </a:path>
            </a:pathLst>
          </a:custGeom>
          <a:no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2665546" y="3376029"/>
            <a:ext cx="6855460" cy="738664"/>
          </a:xfrm>
          <a:prstGeom prst="rect">
            <a:avLst/>
          </a:prstGeom>
        </p:spPr>
        <p:txBody>
          <a:bodyPr vert="horz" wrap="square" lIns="0" tIns="0" rIns="0" bIns="0" rtlCol="0">
            <a:spAutoFit/>
          </a:bodyPr>
          <a:lstStyle/>
          <a:p>
            <a:pPr marL="16933" defTabSz="1219170"/>
            <a:r>
              <a:rPr sz="4800" spc="-213" dirty="0">
                <a:solidFill>
                  <a:srgbClr val="434343"/>
                </a:solidFill>
                <a:latin typeface="Lucida Sans"/>
                <a:cs typeface="Lucida Sans"/>
              </a:rPr>
              <a:t>E</a:t>
            </a:r>
            <a:r>
              <a:rPr sz="4800" spc="-247" dirty="0">
                <a:solidFill>
                  <a:srgbClr val="434343"/>
                </a:solidFill>
                <a:latin typeface="Lucida Sans"/>
                <a:cs typeface="Lucida Sans"/>
              </a:rPr>
              <a:t>x</a:t>
            </a:r>
            <a:r>
              <a:rPr sz="4800" spc="-339" dirty="0">
                <a:solidFill>
                  <a:srgbClr val="434343"/>
                </a:solidFill>
                <a:latin typeface="Lucida Sans"/>
                <a:cs typeface="Lucida Sans"/>
              </a:rPr>
              <a:t>p</a:t>
            </a:r>
            <a:r>
              <a:rPr sz="4800" spc="-120" dirty="0">
                <a:solidFill>
                  <a:srgbClr val="434343"/>
                </a:solidFill>
                <a:latin typeface="Lucida Sans"/>
                <a:cs typeface="Lucida Sans"/>
              </a:rPr>
              <a:t>e</a:t>
            </a:r>
            <a:r>
              <a:rPr sz="4800" spc="-287" dirty="0">
                <a:solidFill>
                  <a:srgbClr val="434343"/>
                </a:solidFill>
                <a:latin typeface="Lucida Sans"/>
                <a:cs typeface="Lucida Sans"/>
              </a:rPr>
              <a:t>r</a:t>
            </a:r>
            <a:r>
              <a:rPr sz="4800" spc="-207" dirty="0">
                <a:solidFill>
                  <a:srgbClr val="434343"/>
                </a:solidFill>
                <a:latin typeface="Lucida Sans"/>
                <a:cs typeface="Lucida Sans"/>
              </a:rPr>
              <a:t>im</a:t>
            </a:r>
            <a:r>
              <a:rPr sz="4800" spc="-200" dirty="0">
                <a:solidFill>
                  <a:srgbClr val="434343"/>
                </a:solidFill>
                <a:latin typeface="Lucida Sans"/>
                <a:cs typeface="Lucida Sans"/>
              </a:rPr>
              <a:t>e</a:t>
            </a:r>
            <a:r>
              <a:rPr sz="4800" spc="-333" dirty="0">
                <a:solidFill>
                  <a:srgbClr val="434343"/>
                </a:solidFill>
                <a:latin typeface="Lucida Sans"/>
                <a:cs typeface="Lucida Sans"/>
              </a:rPr>
              <a:t>n</a:t>
            </a:r>
            <a:r>
              <a:rPr sz="4800" spc="-207" dirty="0">
                <a:solidFill>
                  <a:srgbClr val="434343"/>
                </a:solidFill>
                <a:latin typeface="Lucida Sans"/>
                <a:cs typeface="Lucida Sans"/>
              </a:rPr>
              <a:t>t</a:t>
            </a:r>
            <a:r>
              <a:rPr sz="4800" spc="20" dirty="0">
                <a:solidFill>
                  <a:srgbClr val="434343"/>
                </a:solidFill>
                <a:latin typeface="Lucida Sans"/>
                <a:cs typeface="Lucida Sans"/>
              </a:rPr>
              <a:t>s</a:t>
            </a:r>
            <a:r>
              <a:rPr sz="4800" spc="-327" dirty="0">
                <a:solidFill>
                  <a:srgbClr val="434343"/>
                </a:solidFill>
                <a:latin typeface="Lucida Sans"/>
                <a:cs typeface="Lucida Sans"/>
              </a:rPr>
              <a:t> </a:t>
            </a:r>
            <a:r>
              <a:rPr sz="4800" spc="-305" dirty="0">
                <a:solidFill>
                  <a:srgbClr val="434343"/>
                </a:solidFill>
                <a:latin typeface="Lucida Sans"/>
                <a:cs typeface="Lucida Sans"/>
              </a:rPr>
              <a:t>&amp;</a:t>
            </a:r>
            <a:r>
              <a:rPr sz="4800" spc="-327" dirty="0">
                <a:solidFill>
                  <a:srgbClr val="434343"/>
                </a:solidFill>
                <a:latin typeface="Lucida Sans"/>
                <a:cs typeface="Lucida Sans"/>
              </a:rPr>
              <a:t> </a:t>
            </a:r>
            <a:r>
              <a:rPr sz="4800" spc="-160" dirty="0">
                <a:solidFill>
                  <a:srgbClr val="434343"/>
                </a:solidFill>
                <a:latin typeface="Lucida Sans"/>
                <a:cs typeface="Lucida Sans"/>
              </a:rPr>
              <a:t>Id</a:t>
            </a:r>
            <a:r>
              <a:rPr sz="4800" spc="-200" dirty="0">
                <a:solidFill>
                  <a:srgbClr val="434343"/>
                </a:solidFill>
                <a:latin typeface="Lucida Sans"/>
                <a:cs typeface="Lucida Sans"/>
              </a:rPr>
              <a:t>e</a:t>
            </a:r>
            <a:r>
              <a:rPr sz="4800" spc="-160" dirty="0">
                <a:solidFill>
                  <a:srgbClr val="434343"/>
                </a:solidFill>
                <a:latin typeface="Lucida Sans"/>
                <a:cs typeface="Lucida Sans"/>
              </a:rPr>
              <a:t>a</a:t>
            </a:r>
            <a:r>
              <a:rPr sz="4800" spc="-120" dirty="0">
                <a:solidFill>
                  <a:srgbClr val="434343"/>
                </a:solidFill>
                <a:latin typeface="Lucida Sans"/>
                <a:cs typeface="Lucida Sans"/>
              </a:rPr>
              <a:t>t</a:t>
            </a:r>
            <a:r>
              <a:rPr sz="4800" spc="-220" dirty="0">
                <a:solidFill>
                  <a:srgbClr val="434343"/>
                </a:solidFill>
                <a:latin typeface="Lucida Sans"/>
                <a:cs typeface="Lucida Sans"/>
              </a:rPr>
              <a:t>ion...</a:t>
            </a:r>
            <a:endParaRPr sz="4800">
              <a:solidFill>
                <a:prstClr val="black"/>
              </a:solidFill>
              <a:latin typeface="Lucida Sans"/>
              <a:cs typeface="Lucida Sans"/>
            </a:endParaRPr>
          </a:p>
        </p:txBody>
      </p:sp>
      <p:sp>
        <p:nvSpPr>
          <p:cNvPr id="6" name="object 6"/>
          <p:cNvSpPr/>
          <p:nvPr/>
        </p:nvSpPr>
        <p:spPr>
          <a:xfrm>
            <a:off x="304801" y="4136834"/>
            <a:ext cx="11361420" cy="1057487"/>
          </a:xfrm>
          <a:custGeom>
            <a:avLst/>
            <a:gdLst/>
            <a:ahLst/>
            <a:cxnLst/>
            <a:rect l="l" t="t" r="r" b="b"/>
            <a:pathLst>
              <a:path w="8521065" h="793114">
                <a:moveTo>
                  <a:pt x="0" y="792600"/>
                </a:moveTo>
                <a:lnTo>
                  <a:pt x="8520600" y="792600"/>
                </a:lnTo>
                <a:lnTo>
                  <a:pt x="8520600" y="0"/>
                </a:lnTo>
                <a:lnTo>
                  <a:pt x="0" y="0"/>
                </a:lnTo>
                <a:lnTo>
                  <a:pt x="0" y="792600"/>
                </a:lnTo>
                <a:close/>
              </a:path>
            </a:pathLst>
          </a:custGeom>
          <a:no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3014991" y="4362412"/>
            <a:ext cx="6155267" cy="574453"/>
          </a:xfrm>
          <a:prstGeom prst="rect">
            <a:avLst/>
          </a:prstGeom>
        </p:spPr>
        <p:txBody>
          <a:bodyPr vert="horz" wrap="square" lIns="0" tIns="0" rIns="0" bIns="0" rtlCol="0">
            <a:spAutoFit/>
          </a:bodyPr>
          <a:lstStyle/>
          <a:p>
            <a:pPr marL="16933" defTabSz="1219170"/>
            <a:r>
              <a:rPr sz="3733" spc="280" dirty="0">
                <a:solidFill>
                  <a:srgbClr val="595959"/>
                </a:solidFill>
                <a:latin typeface="Lucida Sans"/>
                <a:cs typeface="Lucida Sans"/>
              </a:rPr>
              <a:t>P</a:t>
            </a:r>
            <a:r>
              <a:rPr sz="3733" spc="-180" dirty="0">
                <a:solidFill>
                  <a:srgbClr val="595959"/>
                </a:solidFill>
                <a:latin typeface="Lucida Sans"/>
                <a:cs typeface="Lucida Sans"/>
              </a:rPr>
              <a:t>l</a:t>
            </a:r>
            <a:r>
              <a:rPr sz="3733" spc="-80" dirty="0">
                <a:solidFill>
                  <a:srgbClr val="595959"/>
                </a:solidFill>
                <a:latin typeface="Lucida Sans"/>
                <a:cs typeface="Lucida Sans"/>
              </a:rPr>
              <a:t>a</a:t>
            </a:r>
            <a:r>
              <a:rPr sz="3733" spc="-240" dirty="0">
                <a:solidFill>
                  <a:srgbClr val="595959"/>
                </a:solidFill>
                <a:latin typeface="Lucida Sans"/>
                <a:cs typeface="Lucida Sans"/>
              </a:rPr>
              <a:t>y</a:t>
            </a:r>
            <a:r>
              <a:rPr sz="3733" spc="-213" dirty="0">
                <a:solidFill>
                  <a:srgbClr val="595959"/>
                </a:solidFill>
                <a:latin typeface="Lucida Sans"/>
                <a:cs typeface="Lucida Sans"/>
              </a:rPr>
              <a:t>in</a:t>
            </a:r>
            <a:r>
              <a:rPr sz="3733" spc="-260" dirty="0">
                <a:solidFill>
                  <a:srgbClr val="595959"/>
                </a:solidFill>
                <a:latin typeface="Lucida Sans"/>
                <a:cs typeface="Lucida Sans"/>
              </a:rPr>
              <a:t>g </a:t>
            </a:r>
            <a:r>
              <a:rPr sz="3733" spc="-53" dirty="0">
                <a:solidFill>
                  <a:srgbClr val="595959"/>
                </a:solidFill>
                <a:latin typeface="Lucida Sans"/>
                <a:cs typeface="Lucida Sans"/>
              </a:rPr>
              <a:t>a</a:t>
            </a:r>
            <a:r>
              <a:rPr sz="3733" spc="-320" dirty="0">
                <a:solidFill>
                  <a:srgbClr val="595959"/>
                </a:solidFill>
                <a:latin typeface="Lucida Sans"/>
                <a:cs typeface="Lucida Sans"/>
              </a:rPr>
              <a:t>r</a:t>
            </a:r>
            <a:r>
              <a:rPr sz="3733" spc="-233" dirty="0">
                <a:solidFill>
                  <a:srgbClr val="595959"/>
                </a:solidFill>
                <a:latin typeface="Lucida Sans"/>
                <a:cs typeface="Lucida Sans"/>
              </a:rPr>
              <a:t>ou</a:t>
            </a:r>
            <a:r>
              <a:rPr sz="3733" spc="-240" dirty="0">
                <a:solidFill>
                  <a:srgbClr val="595959"/>
                </a:solidFill>
                <a:latin typeface="Lucida Sans"/>
                <a:cs typeface="Lucida Sans"/>
              </a:rPr>
              <a:t>n</a:t>
            </a:r>
            <a:r>
              <a:rPr sz="3733" spc="-260" dirty="0">
                <a:solidFill>
                  <a:srgbClr val="595959"/>
                </a:solidFill>
                <a:latin typeface="Lucida Sans"/>
                <a:cs typeface="Lucida Sans"/>
              </a:rPr>
              <a:t>d</a:t>
            </a:r>
            <a:r>
              <a:rPr sz="3733" spc="-267" dirty="0">
                <a:solidFill>
                  <a:srgbClr val="595959"/>
                </a:solidFill>
                <a:latin typeface="Lucida Sans"/>
                <a:cs typeface="Lucida Sans"/>
              </a:rPr>
              <a:t> </a:t>
            </a:r>
            <a:r>
              <a:rPr sz="3733" spc="-200" dirty="0">
                <a:solidFill>
                  <a:srgbClr val="595959"/>
                </a:solidFill>
                <a:latin typeface="Lucida Sans"/>
                <a:cs typeface="Lucida Sans"/>
              </a:rPr>
              <a:t>-</a:t>
            </a:r>
            <a:r>
              <a:rPr sz="3733" spc="-267" dirty="0">
                <a:solidFill>
                  <a:srgbClr val="595959"/>
                </a:solidFill>
                <a:latin typeface="Lucida Sans"/>
                <a:cs typeface="Lucida Sans"/>
              </a:rPr>
              <a:t> </a:t>
            </a:r>
            <a:r>
              <a:rPr sz="3733" spc="-73" dirty="0">
                <a:solidFill>
                  <a:srgbClr val="595959"/>
                </a:solidFill>
                <a:latin typeface="Lucida Sans"/>
                <a:cs typeface="Lucida Sans"/>
              </a:rPr>
              <a:t>I</a:t>
            </a:r>
            <a:r>
              <a:rPr sz="3733" spc="-287" dirty="0">
                <a:solidFill>
                  <a:srgbClr val="595959"/>
                </a:solidFill>
                <a:latin typeface="Lucida Sans"/>
                <a:cs typeface="Lucida Sans"/>
              </a:rPr>
              <a:t>n</a:t>
            </a:r>
            <a:r>
              <a:rPr sz="3733" spc="-193" dirty="0">
                <a:solidFill>
                  <a:srgbClr val="595959"/>
                </a:solidFill>
                <a:latin typeface="Lucida Sans"/>
                <a:cs typeface="Lucida Sans"/>
              </a:rPr>
              <a:t>t</a:t>
            </a:r>
            <a:r>
              <a:rPr sz="3733" spc="-113" dirty="0">
                <a:solidFill>
                  <a:srgbClr val="595959"/>
                </a:solidFill>
                <a:latin typeface="Lucida Sans"/>
                <a:cs typeface="Lucida Sans"/>
              </a:rPr>
              <a:t>e</a:t>
            </a:r>
            <a:r>
              <a:rPr sz="3733" spc="-220" dirty="0">
                <a:solidFill>
                  <a:srgbClr val="595959"/>
                </a:solidFill>
                <a:latin typeface="Lucida Sans"/>
                <a:cs typeface="Lucida Sans"/>
              </a:rPr>
              <a:t>r</a:t>
            </a:r>
            <a:r>
              <a:rPr sz="3733" spc="-333" dirty="0">
                <a:solidFill>
                  <a:srgbClr val="595959"/>
                </a:solidFill>
                <a:latin typeface="Lucida Sans"/>
                <a:cs typeface="Lucida Sans"/>
              </a:rPr>
              <a:t>n</a:t>
            </a:r>
            <a:r>
              <a:rPr sz="3733" spc="-53" dirty="0">
                <a:solidFill>
                  <a:srgbClr val="595959"/>
                </a:solidFill>
                <a:latin typeface="Lucida Sans"/>
                <a:cs typeface="Lucida Sans"/>
              </a:rPr>
              <a:t>a</a:t>
            </a:r>
            <a:r>
              <a:rPr sz="3733" spc="-173" dirty="0">
                <a:solidFill>
                  <a:srgbClr val="595959"/>
                </a:solidFill>
                <a:latin typeface="Lucida Sans"/>
                <a:cs typeface="Lucida Sans"/>
              </a:rPr>
              <a:t>l</a:t>
            </a:r>
            <a:r>
              <a:rPr sz="3733" spc="-267" dirty="0">
                <a:solidFill>
                  <a:srgbClr val="595959"/>
                </a:solidFill>
                <a:latin typeface="Lucida Sans"/>
                <a:cs typeface="Lucida Sans"/>
              </a:rPr>
              <a:t> </a:t>
            </a:r>
            <a:r>
              <a:rPr sz="3733" spc="-320" dirty="0">
                <a:solidFill>
                  <a:srgbClr val="595959"/>
                </a:solidFill>
                <a:latin typeface="Lucida Sans"/>
                <a:cs typeface="Lucida Sans"/>
              </a:rPr>
              <a:t>On</a:t>
            </a:r>
            <a:r>
              <a:rPr sz="3733" spc="-180" dirty="0">
                <a:solidFill>
                  <a:srgbClr val="595959"/>
                </a:solidFill>
                <a:latin typeface="Lucida Sans"/>
                <a:cs typeface="Lucida Sans"/>
              </a:rPr>
              <a:t>l</a:t>
            </a:r>
            <a:r>
              <a:rPr sz="3733" spc="-200" dirty="0">
                <a:solidFill>
                  <a:srgbClr val="595959"/>
                </a:solidFill>
                <a:latin typeface="Lucida Sans"/>
                <a:cs typeface="Lucida Sans"/>
              </a:rPr>
              <a:t>y</a:t>
            </a:r>
            <a:endParaRPr sz="3733">
              <a:solidFill>
                <a:prstClr val="black"/>
              </a:solidFill>
              <a:latin typeface="Lucida Sans"/>
              <a:cs typeface="Lucid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5" name="object 45"/>
          <p:cNvSpPr txBox="1"/>
          <p:nvPr/>
        </p:nvSpPr>
        <p:spPr>
          <a:xfrm>
            <a:off x="415601" y="288566"/>
            <a:ext cx="11361420" cy="512897"/>
          </a:xfrm>
          <a:prstGeom prst="rect">
            <a:avLst/>
          </a:prstGeom>
          <a:noFill/>
        </p:spPr>
        <p:txBody>
          <a:bodyPr vert="horz" wrap="square" lIns="0" tIns="0" rIns="0" bIns="0" rtlCol="0">
            <a:spAutoFit/>
          </a:bodyPr>
          <a:lstStyle/>
          <a:p>
            <a:pPr marL="114297" defTabSz="1219170"/>
            <a:r>
              <a:rPr sz="3333" spc="-73" dirty="0">
                <a:solidFill>
                  <a:srgbClr val="434343"/>
                </a:solidFill>
                <a:latin typeface="Lucida Sans"/>
                <a:cs typeface="Lucida Sans"/>
              </a:rPr>
              <a:t>A</a:t>
            </a:r>
            <a:r>
              <a:rPr sz="3333" spc="-220" dirty="0">
                <a:solidFill>
                  <a:srgbClr val="434343"/>
                </a:solidFill>
                <a:latin typeface="Lucida Sans"/>
                <a:cs typeface="Lucida Sans"/>
              </a:rPr>
              <a:t> </a:t>
            </a:r>
            <a:r>
              <a:rPr sz="3333" spc="20" dirty="0">
                <a:solidFill>
                  <a:srgbClr val="434343"/>
                </a:solidFill>
                <a:latin typeface="Lucida Sans"/>
                <a:cs typeface="Lucida Sans"/>
              </a:rPr>
              <a:t>W</a:t>
            </a:r>
            <a:r>
              <a:rPr sz="3333" spc="-67" dirty="0">
                <a:solidFill>
                  <a:srgbClr val="434343"/>
                </a:solidFill>
                <a:latin typeface="Lucida Sans"/>
                <a:cs typeface="Lucida Sans"/>
              </a:rPr>
              <a:t>a</a:t>
            </a:r>
            <a:r>
              <a:rPr sz="3333" spc="-107" dirty="0">
                <a:solidFill>
                  <a:srgbClr val="434343"/>
                </a:solidFill>
                <a:latin typeface="Lucida Sans"/>
                <a:cs typeface="Lucida Sans"/>
              </a:rPr>
              <a:t>y</a:t>
            </a:r>
            <a:r>
              <a:rPr sz="3333" spc="-220" dirty="0">
                <a:solidFill>
                  <a:srgbClr val="434343"/>
                </a:solidFill>
                <a:latin typeface="Lucida Sans"/>
                <a:cs typeface="Lucida Sans"/>
              </a:rPr>
              <a:t> </a:t>
            </a:r>
            <a:r>
              <a:rPr sz="3333" spc="-193" dirty="0">
                <a:solidFill>
                  <a:srgbClr val="434343"/>
                </a:solidFill>
                <a:latin typeface="Lucida Sans"/>
                <a:cs typeface="Lucida Sans"/>
              </a:rPr>
              <a:t>t</a:t>
            </a:r>
            <a:r>
              <a:rPr sz="3333" spc="-147" dirty="0">
                <a:solidFill>
                  <a:srgbClr val="434343"/>
                </a:solidFill>
                <a:latin typeface="Lucida Sans"/>
                <a:cs typeface="Lucida Sans"/>
              </a:rPr>
              <a:t>o</a:t>
            </a:r>
            <a:r>
              <a:rPr sz="3333" spc="-220" dirty="0">
                <a:solidFill>
                  <a:srgbClr val="434343"/>
                </a:solidFill>
                <a:latin typeface="Lucida Sans"/>
                <a:cs typeface="Lucida Sans"/>
              </a:rPr>
              <a:t> </a:t>
            </a:r>
            <a:r>
              <a:rPr sz="3333" spc="-127" dirty="0">
                <a:solidFill>
                  <a:srgbClr val="434343"/>
                </a:solidFill>
                <a:latin typeface="Lucida Sans"/>
                <a:cs typeface="Lucida Sans"/>
              </a:rPr>
              <a:t>E</a:t>
            </a:r>
            <a:r>
              <a:rPr sz="3333" spc="-152" dirty="0">
                <a:solidFill>
                  <a:srgbClr val="434343"/>
                </a:solidFill>
                <a:latin typeface="Lucida Sans"/>
                <a:cs typeface="Lucida Sans"/>
              </a:rPr>
              <a:t>x</a:t>
            </a:r>
            <a:r>
              <a:rPr sz="3333" spc="-220" dirty="0">
                <a:solidFill>
                  <a:srgbClr val="434343"/>
                </a:solidFill>
                <a:latin typeface="Lucida Sans"/>
                <a:cs typeface="Lucida Sans"/>
              </a:rPr>
              <a:t>p</a:t>
            </a:r>
            <a:r>
              <a:rPr sz="3333" spc="-120" dirty="0">
                <a:solidFill>
                  <a:srgbClr val="434343"/>
                </a:solidFill>
                <a:latin typeface="Lucida Sans"/>
                <a:cs typeface="Lucida Sans"/>
              </a:rPr>
              <a:t>lain</a:t>
            </a:r>
            <a:r>
              <a:rPr sz="3333" spc="-220" dirty="0">
                <a:solidFill>
                  <a:srgbClr val="434343"/>
                </a:solidFill>
                <a:latin typeface="Lucida Sans"/>
                <a:cs typeface="Lucida Sans"/>
              </a:rPr>
              <a:t> </a:t>
            </a:r>
            <a:r>
              <a:rPr sz="3333" spc="207" dirty="0">
                <a:solidFill>
                  <a:srgbClr val="434343"/>
                </a:solidFill>
                <a:latin typeface="Lucida Sans"/>
                <a:cs typeface="Lucida Sans"/>
              </a:rPr>
              <a:t>S</a:t>
            </a:r>
            <a:r>
              <a:rPr sz="3333" spc="-160" dirty="0">
                <a:solidFill>
                  <a:srgbClr val="434343"/>
                </a:solidFill>
                <a:latin typeface="Lucida Sans"/>
                <a:cs typeface="Lucida Sans"/>
              </a:rPr>
              <a:t>om</a:t>
            </a:r>
            <a:r>
              <a:rPr sz="3333" spc="-120" dirty="0">
                <a:solidFill>
                  <a:srgbClr val="434343"/>
                </a:solidFill>
                <a:latin typeface="Lucida Sans"/>
                <a:cs typeface="Lucida Sans"/>
              </a:rPr>
              <a:t>e</a:t>
            </a:r>
            <a:r>
              <a:rPr sz="3333" spc="-147" dirty="0">
                <a:solidFill>
                  <a:srgbClr val="434343"/>
                </a:solidFill>
                <a:latin typeface="Lucida Sans"/>
                <a:cs typeface="Lucida Sans"/>
              </a:rPr>
              <a:t>t</a:t>
            </a:r>
            <a:r>
              <a:rPr sz="3333" spc="-180" dirty="0">
                <a:solidFill>
                  <a:srgbClr val="434343"/>
                </a:solidFill>
                <a:latin typeface="Lucida Sans"/>
                <a:cs typeface="Lucida Sans"/>
              </a:rPr>
              <a:t>hing</a:t>
            </a:r>
            <a:endParaRPr sz="3333">
              <a:solidFill>
                <a:prstClr val="black"/>
              </a:solidFill>
              <a:latin typeface="Lucida Sans"/>
              <a:cs typeface="Lucida Sans"/>
            </a:endParaRPr>
          </a:p>
        </p:txBody>
      </p:sp>
      <p:sp>
        <p:nvSpPr>
          <p:cNvPr id="46" name="object 46"/>
          <p:cNvSpPr/>
          <p:nvPr/>
        </p:nvSpPr>
        <p:spPr>
          <a:xfrm>
            <a:off x="1987524" y="1410899"/>
            <a:ext cx="8048675" cy="2436000"/>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7" name="object 47"/>
          <p:cNvSpPr/>
          <p:nvPr/>
        </p:nvSpPr>
        <p:spPr>
          <a:xfrm>
            <a:off x="2063725" y="1461700"/>
            <a:ext cx="7896860" cy="2284307"/>
          </a:xfrm>
          <a:custGeom>
            <a:avLst/>
            <a:gdLst/>
            <a:ahLst/>
            <a:cxnLst/>
            <a:rect l="l" t="t" r="r" b="b"/>
            <a:pathLst>
              <a:path w="5922645" h="1713230">
                <a:moveTo>
                  <a:pt x="0" y="0"/>
                </a:moveTo>
                <a:lnTo>
                  <a:pt x="648506" y="713624"/>
                </a:lnTo>
                <a:lnTo>
                  <a:pt x="648506" y="1712699"/>
                </a:lnTo>
                <a:lnTo>
                  <a:pt x="5922206" y="1712699"/>
                </a:lnTo>
                <a:lnTo>
                  <a:pt x="5922206" y="285449"/>
                </a:lnTo>
                <a:lnTo>
                  <a:pt x="648506" y="285449"/>
                </a:lnTo>
                <a:lnTo>
                  <a:pt x="0" y="0"/>
                </a:lnTo>
                <a:close/>
              </a:path>
              <a:path w="5922645" h="1713230">
                <a:moveTo>
                  <a:pt x="5922206" y="0"/>
                </a:moveTo>
                <a:lnTo>
                  <a:pt x="648506" y="0"/>
                </a:lnTo>
                <a:lnTo>
                  <a:pt x="648506" y="285449"/>
                </a:lnTo>
                <a:lnTo>
                  <a:pt x="5922206" y="285449"/>
                </a:lnTo>
                <a:lnTo>
                  <a:pt x="5922206"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8" name="object 48"/>
          <p:cNvSpPr txBox="1"/>
          <p:nvPr/>
        </p:nvSpPr>
        <p:spPr>
          <a:xfrm>
            <a:off x="3025766" y="1666705"/>
            <a:ext cx="1210733" cy="287323"/>
          </a:xfrm>
          <a:prstGeom prst="rect">
            <a:avLst/>
          </a:prstGeom>
        </p:spPr>
        <p:txBody>
          <a:bodyPr vert="horz" wrap="square" lIns="0" tIns="0" rIns="0" bIns="0" rtlCol="0">
            <a:spAutoFit/>
          </a:bodyPr>
          <a:lstStyle/>
          <a:p>
            <a:pPr marL="16933" defTabSz="1219170"/>
            <a:r>
              <a:rPr sz="1867" b="1" spc="-33" dirty="0">
                <a:solidFill>
                  <a:prstClr val="black"/>
                </a:solidFill>
                <a:latin typeface="Trebuchet MS"/>
                <a:cs typeface="Trebuchet MS"/>
              </a:rPr>
              <a:t>E</a:t>
            </a:r>
            <a:r>
              <a:rPr sz="1867" b="1" spc="-93" dirty="0">
                <a:solidFill>
                  <a:prstClr val="black"/>
                </a:solidFill>
                <a:latin typeface="Trebuchet MS"/>
                <a:cs typeface="Trebuchet MS"/>
              </a:rPr>
              <a:t>x</a:t>
            </a:r>
            <a:r>
              <a:rPr sz="1867" b="1" spc="-53" dirty="0">
                <a:solidFill>
                  <a:prstClr val="black"/>
                </a:solidFill>
                <a:latin typeface="Trebuchet MS"/>
                <a:cs typeface="Trebuchet MS"/>
              </a:rPr>
              <a:t>p</a:t>
            </a:r>
            <a:r>
              <a:rPr sz="1867" b="1" spc="-73" dirty="0">
                <a:solidFill>
                  <a:prstClr val="black"/>
                </a:solidFill>
                <a:latin typeface="Trebuchet MS"/>
                <a:cs typeface="Trebuchet MS"/>
              </a:rPr>
              <a:t>e</a:t>
            </a:r>
            <a:r>
              <a:rPr sz="1867" b="1" spc="-127" dirty="0">
                <a:solidFill>
                  <a:prstClr val="black"/>
                </a:solidFill>
                <a:latin typeface="Trebuchet MS"/>
                <a:cs typeface="Trebuchet MS"/>
              </a:rPr>
              <a:t>r</a:t>
            </a:r>
            <a:r>
              <a:rPr sz="1867" b="1" spc="-47" dirty="0">
                <a:solidFill>
                  <a:prstClr val="black"/>
                </a:solidFill>
                <a:latin typeface="Trebuchet MS"/>
                <a:cs typeface="Trebuchet MS"/>
              </a:rPr>
              <a:t>i</a:t>
            </a:r>
            <a:r>
              <a:rPr sz="1867" b="1" spc="-93" dirty="0">
                <a:solidFill>
                  <a:prstClr val="black"/>
                </a:solidFill>
                <a:latin typeface="Trebuchet MS"/>
                <a:cs typeface="Trebuchet MS"/>
              </a:rPr>
              <a:t>e</a:t>
            </a:r>
            <a:r>
              <a:rPr sz="1867" b="1" spc="-47" dirty="0">
                <a:solidFill>
                  <a:prstClr val="black"/>
                </a:solidFill>
                <a:latin typeface="Trebuchet MS"/>
                <a:cs typeface="Trebuchet MS"/>
              </a:rPr>
              <a:t>nce</a:t>
            </a:r>
            <a:endParaRPr sz="1867">
              <a:solidFill>
                <a:prstClr val="black"/>
              </a:solidFill>
              <a:latin typeface="Trebuchet MS"/>
              <a:cs typeface="Trebuchet MS"/>
            </a:endParaRPr>
          </a:p>
        </p:txBody>
      </p:sp>
      <p:sp>
        <p:nvSpPr>
          <p:cNvPr id="49" name="object 49"/>
          <p:cNvSpPr txBox="1"/>
          <p:nvPr/>
        </p:nvSpPr>
        <p:spPr>
          <a:xfrm>
            <a:off x="3025766" y="2018074"/>
            <a:ext cx="6184900" cy="681725"/>
          </a:xfrm>
          <a:prstGeom prst="rect">
            <a:avLst/>
          </a:prstGeom>
        </p:spPr>
        <p:txBody>
          <a:bodyPr vert="horz" wrap="square" lIns="0" tIns="0" rIns="0" bIns="0" rtlCol="0">
            <a:spAutoFit/>
          </a:bodyPr>
          <a:lstStyle/>
          <a:p>
            <a:pPr marL="16933" marR="6773" defTabSz="1219170">
              <a:lnSpc>
                <a:spcPct val="125000"/>
              </a:lnSpc>
            </a:pPr>
            <a:r>
              <a:rPr sz="1867" spc="-107" dirty="0">
                <a:solidFill>
                  <a:prstClr val="black"/>
                </a:solidFill>
                <a:latin typeface="Lucida Sans"/>
                <a:cs typeface="Lucida Sans"/>
              </a:rPr>
              <a:t>T</a:t>
            </a:r>
            <a:r>
              <a:rPr sz="1867" spc="-113" dirty="0">
                <a:solidFill>
                  <a:prstClr val="black"/>
                </a:solidFill>
                <a:latin typeface="Lucida Sans"/>
                <a:cs typeface="Lucida Sans"/>
              </a:rPr>
              <a:t>h</a:t>
            </a:r>
            <a:r>
              <a:rPr sz="1867" spc="-73" dirty="0">
                <a:solidFill>
                  <a:prstClr val="black"/>
                </a:solidFill>
                <a:latin typeface="Lucida Sans"/>
                <a:cs typeface="Lucida Sans"/>
              </a:rPr>
              <a:t>is</a:t>
            </a:r>
            <a:r>
              <a:rPr sz="1867" spc="-140" dirty="0">
                <a:solidFill>
                  <a:prstClr val="black"/>
                </a:solidFill>
                <a:latin typeface="Lucida Sans"/>
                <a:cs typeface="Lucida Sans"/>
              </a:rPr>
              <a:t> </a:t>
            </a:r>
            <a:r>
              <a:rPr sz="1867" spc="-73" dirty="0">
                <a:solidFill>
                  <a:prstClr val="black"/>
                </a:solidFill>
                <a:latin typeface="Lucida Sans"/>
                <a:cs typeface="Lucida Sans"/>
              </a:rPr>
              <a:t>is</a:t>
            </a:r>
            <a:r>
              <a:rPr sz="1867" spc="-140" dirty="0">
                <a:solidFill>
                  <a:prstClr val="black"/>
                </a:solidFill>
                <a:latin typeface="Lucida Sans"/>
                <a:cs typeface="Lucida Sans"/>
              </a:rPr>
              <a:t> </a:t>
            </a:r>
            <a:r>
              <a:rPr sz="1867" spc="-33" dirty="0">
                <a:solidFill>
                  <a:prstClr val="black"/>
                </a:solidFill>
                <a:latin typeface="Lucida Sans"/>
                <a:cs typeface="Lucida Sans"/>
              </a:rPr>
              <a:t>a</a:t>
            </a:r>
            <a:r>
              <a:rPr sz="1867" spc="-140" dirty="0">
                <a:solidFill>
                  <a:prstClr val="black"/>
                </a:solidFill>
                <a:latin typeface="Lucida Sans"/>
                <a:cs typeface="Lucida Sans"/>
              </a:rPr>
              <a:t> </a:t>
            </a:r>
            <a:r>
              <a:rPr sz="1867" spc="-147" dirty="0">
                <a:solidFill>
                  <a:prstClr val="black"/>
                </a:solidFill>
                <a:latin typeface="Lucida Sans"/>
                <a:cs typeface="Lucida Sans"/>
              </a:rPr>
              <a:t>g</a:t>
            </a:r>
            <a:r>
              <a:rPr sz="1867" spc="-160" dirty="0">
                <a:solidFill>
                  <a:prstClr val="black"/>
                </a:solidFill>
                <a:latin typeface="Lucida Sans"/>
                <a:cs typeface="Lucida Sans"/>
              </a:rPr>
              <a:t>r</a:t>
            </a:r>
            <a:r>
              <a:rPr sz="1867" spc="-93" dirty="0">
                <a:solidFill>
                  <a:prstClr val="black"/>
                </a:solidFill>
                <a:latin typeface="Lucida Sans"/>
                <a:cs typeface="Lucida Sans"/>
              </a:rPr>
              <a:t>e</a:t>
            </a:r>
            <a:r>
              <a:rPr sz="1867" spc="-40" dirty="0">
                <a:solidFill>
                  <a:prstClr val="black"/>
                </a:solidFill>
                <a:latin typeface="Lucida Sans"/>
                <a:cs typeface="Lucida Sans"/>
              </a:rPr>
              <a:t>a</a:t>
            </a:r>
            <a:r>
              <a:rPr sz="1867" spc="-107" dirty="0">
                <a:solidFill>
                  <a:prstClr val="black"/>
                </a:solidFill>
                <a:latin typeface="Lucida Sans"/>
                <a:cs typeface="Lucida Sans"/>
              </a:rPr>
              <a:t>t</a:t>
            </a:r>
            <a:r>
              <a:rPr sz="1867" spc="-140" dirty="0">
                <a:solidFill>
                  <a:prstClr val="black"/>
                </a:solidFill>
                <a:latin typeface="Lucida Sans"/>
                <a:cs typeface="Lucida Sans"/>
              </a:rPr>
              <a:t> </a:t>
            </a:r>
            <a:r>
              <a:rPr sz="1867" spc="-53" dirty="0">
                <a:solidFill>
                  <a:prstClr val="black"/>
                </a:solidFill>
                <a:latin typeface="Lucida Sans"/>
                <a:cs typeface="Lucida Sans"/>
              </a:rPr>
              <a:t>wa</a:t>
            </a:r>
            <a:r>
              <a:rPr sz="1867" spc="-100" dirty="0">
                <a:solidFill>
                  <a:prstClr val="black"/>
                </a:solidFill>
                <a:latin typeface="Lucida Sans"/>
                <a:cs typeface="Lucida Sans"/>
              </a:rPr>
              <a:t>y</a:t>
            </a:r>
            <a:r>
              <a:rPr sz="1867" spc="-140" dirty="0">
                <a:solidFill>
                  <a:prstClr val="black"/>
                </a:solidFill>
                <a:latin typeface="Lucida Sans"/>
                <a:cs typeface="Lucida Sans"/>
              </a:rPr>
              <a:t> </a:t>
            </a:r>
            <a:r>
              <a:rPr sz="1867" spc="-127" dirty="0">
                <a:solidFill>
                  <a:prstClr val="black"/>
                </a:solidFill>
                <a:latin typeface="Lucida Sans"/>
                <a:cs typeface="Lucida Sans"/>
              </a:rPr>
              <a:t>t</a:t>
            </a:r>
            <a:r>
              <a:rPr sz="1867" spc="-107" dirty="0">
                <a:solidFill>
                  <a:prstClr val="black"/>
                </a:solidFill>
                <a:latin typeface="Lucida Sans"/>
                <a:cs typeface="Lucida Sans"/>
              </a:rPr>
              <a:t>o</a:t>
            </a:r>
            <a:r>
              <a:rPr sz="1867" spc="-140" dirty="0">
                <a:solidFill>
                  <a:prstClr val="black"/>
                </a:solidFill>
                <a:latin typeface="Lucida Sans"/>
                <a:cs typeface="Lucida Sans"/>
              </a:rPr>
              <a:t> </a:t>
            </a:r>
            <a:r>
              <a:rPr sz="1867" spc="-93" dirty="0">
                <a:solidFill>
                  <a:prstClr val="black"/>
                </a:solidFill>
                <a:latin typeface="Lucida Sans"/>
                <a:cs typeface="Lucida Sans"/>
              </a:rPr>
              <a:t>t</a:t>
            </a:r>
            <a:r>
              <a:rPr sz="1867" spc="-160" dirty="0">
                <a:solidFill>
                  <a:prstClr val="black"/>
                </a:solidFill>
                <a:latin typeface="Lucida Sans"/>
                <a:cs typeface="Lucida Sans"/>
              </a:rPr>
              <a:t>h</a:t>
            </a:r>
            <a:r>
              <a:rPr sz="1867" spc="-152" dirty="0">
                <a:solidFill>
                  <a:prstClr val="black"/>
                </a:solidFill>
                <a:latin typeface="Lucida Sans"/>
                <a:cs typeface="Lucida Sans"/>
              </a:rPr>
              <a:t>ink</a:t>
            </a:r>
            <a:r>
              <a:rPr sz="1867" spc="-140" dirty="0">
                <a:solidFill>
                  <a:prstClr val="black"/>
                </a:solidFill>
                <a:latin typeface="Lucida Sans"/>
                <a:cs typeface="Lucida Sans"/>
              </a:rPr>
              <a:t> </a:t>
            </a:r>
            <a:r>
              <a:rPr sz="1867" spc="-40" dirty="0">
                <a:solidFill>
                  <a:prstClr val="black"/>
                </a:solidFill>
                <a:latin typeface="Lucida Sans"/>
                <a:cs typeface="Lucida Sans"/>
              </a:rPr>
              <a:t>a</a:t>
            </a:r>
            <a:r>
              <a:rPr sz="1867" spc="-127" dirty="0">
                <a:solidFill>
                  <a:prstClr val="black"/>
                </a:solidFill>
                <a:latin typeface="Lucida Sans"/>
                <a:cs typeface="Lucida Sans"/>
              </a:rPr>
              <a:t>bout</a:t>
            </a:r>
            <a:r>
              <a:rPr sz="1867" spc="-140" dirty="0">
                <a:solidFill>
                  <a:prstClr val="black"/>
                </a:solidFill>
                <a:latin typeface="Lucida Sans"/>
                <a:cs typeface="Lucida Sans"/>
              </a:rPr>
              <a:t> </a:t>
            </a:r>
            <a:r>
              <a:rPr sz="1867" spc="-53" dirty="0">
                <a:solidFill>
                  <a:prstClr val="black"/>
                </a:solidFill>
                <a:latin typeface="Lucida Sans"/>
                <a:cs typeface="Lucida Sans"/>
              </a:rPr>
              <a:t>w</a:t>
            </a:r>
            <a:r>
              <a:rPr sz="1867" spc="-147" dirty="0">
                <a:solidFill>
                  <a:prstClr val="black"/>
                </a:solidFill>
                <a:latin typeface="Lucida Sans"/>
                <a:cs typeface="Lucida Sans"/>
              </a:rPr>
              <a:t>h</a:t>
            </a:r>
            <a:r>
              <a:rPr sz="1867" spc="-40" dirty="0">
                <a:solidFill>
                  <a:prstClr val="black"/>
                </a:solidFill>
                <a:latin typeface="Lucida Sans"/>
                <a:cs typeface="Lucida Sans"/>
              </a:rPr>
              <a:t>a</a:t>
            </a:r>
            <a:r>
              <a:rPr sz="1867" spc="-107" dirty="0">
                <a:solidFill>
                  <a:prstClr val="black"/>
                </a:solidFill>
                <a:latin typeface="Lucida Sans"/>
                <a:cs typeface="Lucida Sans"/>
              </a:rPr>
              <a:t>t</a:t>
            </a:r>
            <a:r>
              <a:rPr sz="1867" spc="-140" dirty="0">
                <a:solidFill>
                  <a:prstClr val="black"/>
                </a:solidFill>
                <a:latin typeface="Lucida Sans"/>
                <a:cs typeface="Lucida Sans"/>
              </a:rPr>
              <a:t> </a:t>
            </a:r>
            <a:r>
              <a:rPr sz="1867" spc="-100" dirty="0">
                <a:solidFill>
                  <a:prstClr val="black"/>
                </a:solidFill>
                <a:latin typeface="Lucida Sans"/>
                <a:cs typeface="Lucida Sans"/>
              </a:rPr>
              <a:t>my</a:t>
            </a:r>
            <a:r>
              <a:rPr sz="1867" spc="-140" dirty="0">
                <a:solidFill>
                  <a:prstClr val="black"/>
                </a:solidFill>
                <a:latin typeface="Lucida Sans"/>
                <a:cs typeface="Lucida Sans"/>
              </a:rPr>
              <a:t> </a:t>
            </a:r>
            <a:r>
              <a:rPr sz="1867" spc="-73" dirty="0">
                <a:solidFill>
                  <a:prstClr val="black"/>
                </a:solidFill>
                <a:latin typeface="Lucida Sans"/>
                <a:cs typeface="Lucida Sans"/>
              </a:rPr>
              <a:t>cust</a:t>
            </a:r>
            <a:r>
              <a:rPr sz="1867" spc="-107" dirty="0">
                <a:solidFill>
                  <a:prstClr val="black"/>
                </a:solidFill>
                <a:latin typeface="Lucida Sans"/>
                <a:cs typeface="Lucida Sans"/>
              </a:rPr>
              <a:t>om</a:t>
            </a:r>
            <a:r>
              <a:rPr sz="1867" spc="-80" dirty="0">
                <a:solidFill>
                  <a:prstClr val="black"/>
                </a:solidFill>
                <a:latin typeface="Lucida Sans"/>
                <a:cs typeface="Lucida Sans"/>
              </a:rPr>
              <a:t>e</a:t>
            </a:r>
            <a:r>
              <a:rPr sz="1867" spc="-140" dirty="0">
                <a:solidFill>
                  <a:prstClr val="black"/>
                </a:solidFill>
                <a:latin typeface="Lucida Sans"/>
                <a:cs typeface="Lucida Sans"/>
              </a:rPr>
              <a:t>r </a:t>
            </a:r>
            <a:r>
              <a:rPr sz="1867" spc="-47" dirty="0">
                <a:solidFill>
                  <a:prstClr val="black"/>
                </a:solidFill>
                <a:latin typeface="Lucida Sans"/>
                <a:cs typeface="Lucida Sans"/>
              </a:rPr>
              <a:t>wa</a:t>
            </a:r>
            <a:r>
              <a:rPr sz="1867" spc="-107" dirty="0">
                <a:solidFill>
                  <a:prstClr val="black"/>
                </a:solidFill>
                <a:latin typeface="Lucida Sans"/>
                <a:cs typeface="Lucida Sans"/>
              </a:rPr>
              <a:t>nts.</a:t>
            </a:r>
            <a:r>
              <a:rPr sz="1867" spc="-73" dirty="0">
                <a:solidFill>
                  <a:prstClr val="black"/>
                </a:solidFill>
                <a:latin typeface="Lucida Sans"/>
                <a:cs typeface="Lucida Sans"/>
              </a:rPr>
              <a:t> </a:t>
            </a:r>
            <a:r>
              <a:rPr sz="1867" spc="53" dirty="0">
                <a:solidFill>
                  <a:prstClr val="black"/>
                </a:solidFill>
                <a:latin typeface="Lucida Sans"/>
                <a:cs typeface="Lucida Sans"/>
              </a:rPr>
              <a:t>B</a:t>
            </a:r>
            <a:r>
              <a:rPr sz="1867" spc="-60" dirty="0">
                <a:solidFill>
                  <a:prstClr val="black"/>
                </a:solidFill>
                <a:latin typeface="Lucida Sans"/>
                <a:cs typeface="Lucida Sans"/>
              </a:rPr>
              <a:t>l</a:t>
            </a:r>
            <a:r>
              <a:rPr sz="1867" spc="-113" dirty="0">
                <a:solidFill>
                  <a:prstClr val="black"/>
                </a:solidFill>
                <a:latin typeface="Lucida Sans"/>
                <a:cs typeface="Lucida Sans"/>
              </a:rPr>
              <a:t>a</a:t>
            </a:r>
            <a:r>
              <a:rPr sz="1867" spc="-140" dirty="0">
                <a:solidFill>
                  <a:prstClr val="black"/>
                </a:solidFill>
                <a:latin typeface="Lucida Sans"/>
                <a:cs typeface="Lucida Sans"/>
              </a:rPr>
              <a:t>h </a:t>
            </a:r>
            <a:r>
              <a:rPr sz="1867" spc="-100" dirty="0">
                <a:solidFill>
                  <a:prstClr val="black"/>
                </a:solidFill>
                <a:latin typeface="Lucida Sans"/>
                <a:cs typeface="Lucida Sans"/>
              </a:rPr>
              <a:t>bl</a:t>
            </a:r>
            <a:r>
              <a:rPr sz="1867" spc="-120" dirty="0">
                <a:solidFill>
                  <a:prstClr val="black"/>
                </a:solidFill>
                <a:latin typeface="Lucida Sans"/>
                <a:cs typeface="Lucida Sans"/>
              </a:rPr>
              <a:t>a</a:t>
            </a:r>
            <a:r>
              <a:rPr sz="1867" spc="-147" dirty="0">
                <a:solidFill>
                  <a:prstClr val="black"/>
                </a:solidFill>
                <a:latin typeface="Lucida Sans"/>
                <a:cs typeface="Lucida Sans"/>
              </a:rPr>
              <a:t>h</a:t>
            </a:r>
            <a:r>
              <a:rPr sz="1867" spc="-160" dirty="0">
                <a:solidFill>
                  <a:prstClr val="black"/>
                </a:solidFill>
                <a:latin typeface="Lucida Sans"/>
                <a:cs typeface="Lucida Sans"/>
              </a:rPr>
              <a:t>.</a:t>
            </a:r>
            <a:r>
              <a:rPr sz="1867" spc="-152" dirty="0">
                <a:solidFill>
                  <a:prstClr val="black"/>
                </a:solidFill>
                <a:latin typeface="Lucida Sans"/>
                <a:cs typeface="Lucida Sans"/>
              </a:rPr>
              <a:t>.</a:t>
            </a:r>
            <a:endParaRPr sz="1867" dirty="0">
              <a:solidFill>
                <a:prstClr val="black"/>
              </a:solidFill>
              <a:latin typeface="Lucida Sans"/>
              <a:cs typeface="Lucida Sans"/>
            </a:endParaRPr>
          </a:p>
        </p:txBody>
      </p:sp>
      <p:sp>
        <p:nvSpPr>
          <p:cNvPr id="50" name="object 50"/>
          <p:cNvSpPr/>
          <p:nvPr/>
        </p:nvSpPr>
        <p:spPr>
          <a:xfrm>
            <a:off x="1964482" y="3870765"/>
            <a:ext cx="8944417" cy="2436000"/>
          </a:xfrm>
          <a:prstGeom prst="rect">
            <a:avLst/>
          </a:prstGeom>
          <a:blipFill>
            <a:blip r:embed="rId5"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1" name="object 51"/>
          <p:cNvSpPr/>
          <p:nvPr/>
        </p:nvSpPr>
        <p:spPr>
          <a:xfrm>
            <a:off x="2040682" y="3921567"/>
            <a:ext cx="8792633" cy="2284307"/>
          </a:xfrm>
          <a:custGeom>
            <a:avLst/>
            <a:gdLst/>
            <a:ahLst/>
            <a:cxnLst/>
            <a:rect l="l" t="t" r="r" b="b"/>
            <a:pathLst>
              <a:path w="6594475" h="1713229">
                <a:moveTo>
                  <a:pt x="6594013" y="0"/>
                </a:moveTo>
                <a:lnTo>
                  <a:pt x="1140313" y="0"/>
                </a:lnTo>
                <a:lnTo>
                  <a:pt x="1140313" y="285450"/>
                </a:lnTo>
                <a:lnTo>
                  <a:pt x="0" y="605919"/>
                </a:lnTo>
                <a:lnTo>
                  <a:pt x="1140313" y="713624"/>
                </a:lnTo>
                <a:lnTo>
                  <a:pt x="1140313" y="1712699"/>
                </a:lnTo>
                <a:lnTo>
                  <a:pt x="6594013" y="1712699"/>
                </a:lnTo>
                <a:lnTo>
                  <a:pt x="6594013"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2" name="object 52"/>
          <p:cNvSpPr txBox="1"/>
          <p:nvPr/>
        </p:nvSpPr>
        <p:spPr>
          <a:xfrm>
            <a:off x="3658467" y="4126572"/>
            <a:ext cx="1282700" cy="287323"/>
          </a:xfrm>
          <a:prstGeom prst="rect">
            <a:avLst/>
          </a:prstGeom>
        </p:spPr>
        <p:txBody>
          <a:bodyPr vert="horz" wrap="square" lIns="0" tIns="0" rIns="0" bIns="0" rtlCol="0">
            <a:spAutoFit/>
          </a:bodyPr>
          <a:lstStyle/>
          <a:p>
            <a:pPr marL="16933" defTabSz="1219170"/>
            <a:r>
              <a:rPr sz="1867" b="1" spc="13" dirty="0">
                <a:solidFill>
                  <a:prstClr val="black"/>
                </a:solidFill>
                <a:latin typeface="Trebuchet MS"/>
                <a:cs typeface="Trebuchet MS"/>
              </a:rPr>
              <a:t>I</a:t>
            </a:r>
            <a:r>
              <a:rPr sz="1867" b="1" spc="-60" dirty="0">
                <a:solidFill>
                  <a:prstClr val="black"/>
                </a:solidFill>
                <a:latin typeface="Trebuchet MS"/>
                <a:cs typeface="Trebuchet MS"/>
              </a:rPr>
              <a:t>nfor</a:t>
            </a:r>
            <a:r>
              <a:rPr sz="1867" b="1" spc="-7" dirty="0">
                <a:solidFill>
                  <a:prstClr val="black"/>
                </a:solidFill>
                <a:latin typeface="Trebuchet MS"/>
                <a:cs typeface="Trebuchet MS"/>
              </a:rPr>
              <a:t>m</a:t>
            </a:r>
            <a:r>
              <a:rPr sz="1867" b="1" spc="-60" dirty="0">
                <a:solidFill>
                  <a:prstClr val="black"/>
                </a:solidFill>
                <a:latin typeface="Trebuchet MS"/>
                <a:cs typeface="Trebuchet MS"/>
              </a:rPr>
              <a:t>a</a:t>
            </a:r>
            <a:r>
              <a:rPr sz="1867" b="1" spc="-53" dirty="0">
                <a:solidFill>
                  <a:prstClr val="black"/>
                </a:solidFill>
                <a:latin typeface="Trebuchet MS"/>
                <a:cs typeface="Trebuchet MS"/>
              </a:rPr>
              <a:t>t</a:t>
            </a:r>
            <a:r>
              <a:rPr sz="1867" b="1" spc="-47" dirty="0">
                <a:solidFill>
                  <a:prstClr val="black"/>
                </a:solidFill>
                <a:latin typeface="Trebuchet MS"/>
                <a:cs typeface="Trebuchet MS"/>
              </a:rPr>
              <a:t>ion</a:t>
            </a:r>
            <a:endParaRPr sz="1867">
              <a:solidFill>
                <a:prstClr val="black"/>
              </a:solidFill>
              <a:latin typeface="Trebuchet MS"/>
              <a:cs typeface="Trebuchet MS"/>
            </a:endParaRPr>
          </a:p>
        </p:txBody>
      </p:sp>
      <p:sp>
        <p:nvSpPr>
          <p:cNvPr id="53" name="object 53"/>
          <p:cNvSpPr txBox="1"/>
          <p:nvPr/>
        </p:nvSpPr>
        <p:spPr>
          <a:xfrm>
            <a:off x="3658467" y="4477939"/>
            <a:ext cx="6198447" cy="681725"/>
          </a:xfrm>
          <a:prstGeom prst="rect">
            <a:avLst/>
          </a:prstGeom>
        </p:spPr>
        <p:txBody>
          <a:bodyPr vert="horz" wrap="square" lIns="0" tIns="0" rIns="0" bIns="0" rtlCol="0">
            <a:spAutoFit/>
          </a:bodyPr>
          <a:lstStyle/>
          <a:p>
            <a:pPr marL="16933" marR="6773" defTabSz="1219170">
              <a:lnSpc>
                <a:spcPct val="125000"/>
              </a:lnSpc>
            </a:pPr>
            <a:r>
              <a:rPr sz="1867" spc="-107" dirty="0">
                <a:solidFill>
                  <a:prstClr val="black"/>
                </a:solidFill>
                <a:latin typeface="Lucida Sans"/>
                <a:cs typeface="Lucida Sans"/>
              </a:rPr>
              <a:t>T</a:t>
            </a:r>
            <a:r>
              <a:rPr sz="1867" spc="-113" dirty="0">
                <a:solidFill>
                  <a:prstClr val="black"/>
                </a:solidFill>
                <a:latin typeface="Lucida Sans"/>
                <a:cs typeface="Lucida Sans"/>
              </a:rPr>
              <a:t>h</a:t>
            </a:r>
            <a:r>
              <a:rPr sz="1867" spc="-73" dirty="0">
                <a:solidFill>
                  <a:prstClr val="black"/>
                </a:solidFill>
                <a:latin typeface="Lucida Sans"/>
                <a:cs typeface="Lucida Sans"/>
              </a:rPr>
              <a:t>is</a:t>
            </a:r>
            <a:r>
              <a:rPr sz="1867" spc="-140" dirty="0">
                <a:solidFill>
                  <a:prstClr val="black"/>
                </a:solidFill>
                <a:latin typeface="Lucida Sans"/>
                <a:cs typeface="Lucida Sans"/>
              </a:rPr>
              <a:t> </a:t>
            </a:r>
            <a:r>
              <a:rPr sz="1867" spc="-73" dirty="0">
                <a:solidFill>
                  <a:prstClr val="black"/>
                </a:solidFill>
                <a:latin typeface="Lucida Sans"/>
                <a:cs typeface="Lucida Sans"/>
              </a:rPr>
              <a:t>t</a:t>
            </a:r>
            <a:r>
              <a:rPr sz="1867" spc="-113" dirty="0">
                <a:solidFill>
                  <a:prstClr val="black"/>
                </a:solidFill>
                <a:latin typeface="Lucida Sans"/>
                <a:cs typeface="Lucida Sans"/>
              </a:rPr>
              <a:t>e</a:t>
            </a:r>
            <a:r>
              <a:rPr sz="1867" spc="-73" dirty="0">
                <a:solidFill>
                  <a:prstClr val="black"/>
                </a:solidFill>
                <a:latin typeface="Lucida Sans"/>
                <a:cs typeface="Lucida Sans"/>
              </a:rPr>
              <a:t>c</a:t>
            </a:r>
            <a:r>
              <a:rPr sz="1867" spc="-93" dirty="0">
                <a:solidFill>
                  <a:prstClr val="black"/>
                </a:solidFill>
                <a:latin typeface="Lucida Sans"/>
                <a:cs typeface="Lucida Sans"/>
              </a:rPr>
              <a:t>h</a:t>
            </a:r>
            <a:r>
              <a:rPr sz="1867" spc="-120" dirty="0">
                <a:solidFill>
                  <a:prstClr val="black"/>
                </a:solidFill>
                <a:latin typeface="Lucida Sans"/>
                <a:cs typeface="Lucida Sans"/>
              </a:rPr>
              <a:t>nolo</a:t>
            </a:r>
            <a:r>
              <a:rPr sz="1867" spc="-147" dirty="0">
                <a:solidFill>
                  <a:prstClr val="black"/>
                </a:solidFill>
                <a:latin typeface="Lucida Sans"/>
                <a:cs typeface="Lucida Sans"/>
              </a:rPr>
              <a:t>g</a:t>
            </a:r>
            <a:r>
              <a:rPr sz="1867" spc="-100" dirty="0">
                <a:solidFill>
                  <a:prstClr val="black"/>
                </a:solidFill>
                <a:latin typeface="Lucida Sans"/>
                <a:cs typeface="Lucida Sans"/>
              </a:rPr>
              <a:t>y</a:t>
            </a:r>
            <a:r>
              <a:rPr sz="1867" spc="-140" dirty="0">
                <a:solidFill>
                  <a:prstClr val="black"/>
                </a:solidFill>
                <a:latin typeface="Lucida Sans"/>
                <a:cs typeface="Lucida Sans"/>
              </a:rPr>
              <a:t> </a:t>
            </a:r>
            <a:r>
              <a:rPr sz="1867" spc="-73" dirty="0">
                <a:solidFill>
                  <a:prstClr val="black"/>
                </a:solidFill>
                <a:latin typeface="Lucida Sans"/>
                <a:cs typeface="Lucida Sans"/>
              </a:rPr>
              <a:t>is</a:t>
            </a:r>
            <a:r>
              <a:rPr sz="1867" spc="-140" dirty="0">
                <a:solidFill>
                  <a:prstClr val="black"/>
                </a:solidFill>
                <a:latin typeface="Lucida Sans"/>
                <a:cs typeface="Lucida Sans"/>
              </a:rPr>
              <a:t> </a:t>
            </a:r>
            <a:r>
              <a:rPr sz="1867" spc="-33" dirty="0">
                <a:solidFill>
                  <a:prstClr val="black"/>
                </a:solidFill>
                <a:latin typeface="Lucida Sans"/>
                <a:cs typeface="Lucida Sans"/>
              </a:rPr>
              <a:t>a</a:t>
            </a:r>
            <a:r>
              <a:rPr sz="1867" spc="-140" dirty="0">
                <a:solidFill>
                  <a:prstClr val="black"/>
                </a:solidFill>
                <a:latin typeface="Lucida Sans"/>
                <a:cs typeface="Lucida Sans"/>
              </a:rPr>
              <a:t> </a:t>
            </a:r>
            <a:r>
              <a:rPr sz="1867" spc="-53" dirty="0">
                <a:solidFill>
                  <a:prstClr val="black"/>
                </a:solidFill>
                <a:latin typeface="Lucida Sans"/>
                <a:cs typeface="Lucida Sans"/>
              </a:rPr>
              <a:t>wa</a:t>
            </a:r>
            <a:r>
              <a:rPr sz="1867" spc="-100" dirty="0">
                <a:solidFill>
                  <a:prstClr val="black"/>
                </a:solidFill>
                <a:latin typeface="Lucida Sans"/>
                <a:cs typeface="Lucida Sans"/>
              </a:rPr>
              <a:t>y</a:t>
            </a:r>
            <a:r>
              <a:rPr sz="1867" spc="-140" dirty="0">
                <a:solidFill>
                  <a:prstClr val="black"/>
                </a:solidFill>
                <a:latin typeface="Lucida Sans"/>
                <a:cs typeface="Lucida Sans"/>
              </a:rPr>
              <a:t> </a:t>
            </a:r>
            <a:r>
              <a:rPr sz="1867" spc="-127" dirty="0">
                <a:solidFill>
                  <a:prstClr val="black"/>
                </a:solidFill>
                <a:latin typeface="Lucida Sans"/>
                <a:cs typeface="Lucida Sans"/>
              </a:rPr>
              <a:t>t</a:t>
            </a:r>
            <a:r>
              <a:rPr sz="1867" spc="-107" dirty="0">
                <a:solidFill>
                  <a:prstClr val="black"/>
                </a:solidFill>
                <a:latin typeface="Lucida Sans"/>
                <a:cs typeface="Lucida Sans"/>
              </a:rPr>
              <a:t>o</a:t>
            </a:r>
            <a:r>
              <a:rPr sz="1867" spc="-140"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207" dirty="0">
                <a:solidFill>
                  <a:prstClr val="black"/>
                </a:solidFill>
                <a:latin typeface="Lucida Sans"/>
                <a:cs typeface="Lucida Sans"/>
              </a:rPr>
              <a:t>k</a:t>
            </a:r>
            <a:r>
              <a:rPr sz="1867" spc="-87" dirty="0">
                <a:solidFill>
                  <a:prstClr val="black"/>
                </a:solidFill>
                <a:latin typeface="Lucida Sans"/>
                <a:cs typeface="Lucida Sans"/>
              </a:rPr>
              <a:t>e</a:t>
            </a:r>
            <a:r>
              <a:rPr sz="1867" spc="-140" dirty="0">
                <a:solidFill>
                  <a:prstClr val="black"/>
                </a:solidFill>
                <a:latin typeface="Lucida Sans"/>
                <a:cs typeface="Lucida Sans"/>
              </a:rPr>
              <a:t> </a:t>
            </a:r>
            <a:r>
              <a:rPr sz="1867" spc="-152" dirty="0">
                <a:solidFill>
                  <a:prstClr val="black"/>
                </a:solidFill>
                <a:latin typeface="Lucida Sans"/>
                <a:cs typeface="Lucida Sans"/>
              </a:rPr>
              <a:t>d</a:t>
            </a:r>
            <a:r>
              <a:rPr sz="1867" spc="-40" dirty="0">
                <a:solidFill>
                  <a:prstClr val="black"/>
                </a:solidFill>
                <a:latin typeface="Lucida Sans"/>
                <a:cs typeface="Lucida Sans"/>
              </a:rPr>
              <a:t>a</a:t>
            </a:r>
            <a:r>
              <a:rPr sz="1867" spc="-73" dirty="0">
                <a:solidFill>
                  <a:prstClr val="black"/>
                </a:solidFill>
                <a:latin typeface="Lucida Sans"/>
                <a:cs typeface="Lucida Sans"/>
              </a:rPr>
              <a:t>ta</a:t>
            </a:r>
            <a:r>
              <a:rPr sz="1867" spc="-140" dirty="0">
                <a:solidFill>
                  <a:prstClr val="black"/>
                </a:solidFill>
                <a:latin typeface="Lucida Sans"/>
                <a:cs typeface="Lucida Sans"/>
              </a:rPr>
              <a:t> </a:t>
            </a:r>
            <a:r>
              <a:rPr sz="1867" spc="-53" dirty="0">
                <a:solidFill>
                  <a:prstClr val="black"/>
                </a:solidFill>
                <a:latin typeface="Lucida Sans"/>
                <a:cs typeface="Lucida Sans"/>
              </a:rPr>
              <a:t>s</a:t>
            </a:r>
            <a:r>
              <a:rPr sz="1867" spc="-60" dirty="0">
                <a:solidFill>
                  <a:prstClr val="black"/>
                </a:solidFill>
                <a:latin typeface="Lucida Sans"/>
                <a:cs typeface="Lucida Sans"/>
              </a:rPr>
              <a:t>e</a:t>
            </a:r>
            <a:r>
              <a:rPr sz="1867" spc="-107" dirty="0">
                <a:solidFill>
                  <a:prstClr val="black"/>
                </a:solidFill>
                <a:latin typeface="Lucida Sans"/>
                <a:cs typeface="Lucida Sans"/>
              </a:rPr>
              <a:t>cu</a:t>
            </a:r>
            <a:r>
              <a:rPr sz="1867" spc="-100" dirty="0">
                <a:solidFill>
                  <a:prstClr val="black"/>
                </a:solidFill>
                <a:latin typeface="Lucida Sans"/>
                <a:cs typeface="Lucida Sans"/>
              </a:rPr>
              <a:t>r</a:t>
            </a:r>
            <a:r>
              <a:rPr sz="1867" spc="-87" dirty="0">
                <a:solidFill>
                  <a:prstClr val="black"/>
                </a:solidFill>
                <a:latin typeface="Lucida Sans"/>
                <a:cs typeface="Lucida Sans"/>
              </a:rPr>
              <a:t>e</a:t>
            </a:r>
            <a:r>
              <a:rPr sz="1867" spc="-140" dirty="0">
                <a:solidFill>
                  <a:prstClr val="black"/>
                </a:solidFill>
                <a:latin typeface="Lucida Sans"/>
                <a:cs typeface="Lucida Sans"/>
              </a:rPr>
              <a:t> </a:t>
            </a:r>
            <a:r>
              <a:rPr sz="1867" spc="-40" dirty="0">
                <a:solidFill>
                  <a:prstClr val="black"/>
                </a:solidFill>
                <a:latin typeface="Lucida Sans"/>
                <a:cs typeface="Lucida Sans"/>
              </a:rPr>
              <a:t>a</a:t>
            </a:r>
            <a:r>
              <a:rPr sz="1867" spc="-140" dirty="0">
                <a:solidFill>
                  <a:prstClr val="black"/>
                </a:solidFill>
                <a:latin typeface="Lucida Sans"/>
                <a:cs typeface="Lucida Sans"/>
              </a:rPr>
              <a:t>nd </a:t>
            </a:r>
            <a:r>
              <a:rPr sz="1867" spc="-53" dirty="0">
                <a:solidFill>
                  <a:prstClr val="black"/>
                </a:solidFill>
                <a:latin typeface="Lucida Sans"/>
                <a:cs typeface="Lucida Sans"/>
              </a:rPr>
              <a:t>a</a:t>
            </a:r>
            <a:r>
              <a:rPr sz="1867" spc="-100" dirty="0">
                <a:solidFill>
                  <a:prstClr val="black"/>
                </a:solidFill>
                <a:latin typeface="Lucida Sans"/>
                <a:cs typeface="Lucida Sans"/>
              </a:rPr>
              <a:t>v</a:t>
            </a:r>
            <a:r>
              <a:rPr sz="1867" spc="-40" dirty="0">
                <a:solidFill>
                  <a:prstClr val="black"/>
                </a:solidFill>
                <a:latin typeface="Lucida Sans"/>
                <a:cs typeface="Lucida Sans"/>
              </a:rPr>
              <a:t>a</a:t>
            </a:r>
            <a:r>
              <a:rPr sz="1867" spc="-73" dirty="0">
                <a:solidFill>
                  <a:prstClr val="black"/>
                </a:solidFill>
                <a:latin typeface="Lucida Sans"/>
                <a:cs typeface="Lucida Sans"/>
              </a:rPr>
              <a:t>il</a:t>
            </a:r>
            <a:r>
              <a:rPr sz="1867" spc="-147" dirty="0">
                <a:solidFill>
                  <a:prstClr val="black"/>
                </a:solidFill>
                <a:latin typeface="Lucida Sans"/>
                <a:cs typeface="Lucida Sans"/>
              </a:rPr>
              <a:t>a</a:t>
            </a:r>
            <a:r>
              <a:rPr sz="1867" spc="-113" dirty="0">
                <a:solidFill>
                  <a:prstClr val="black"/>
                </a:solidFill>
                <a:latin typeface="Lucida Sans"/>
                <a:cs typeface="Lucida Sans"/>
              </a:rPr>
              <a:t>bl</a:t>
            </a:r>
            <a:r>
              <a:rPr sz="1867" spc="-147" dirty="0">
                <a:solidFill>
                  <a:prstClr val="black"/>
                </a:solidFill>
                <a:latin typeface="Lucida Sans"/>
                <a:cs typeface="Lucida Sans"/>
              </a:rPr>
              <a:t>e</a:t>
            </a:r>
            <a:r>
              <a:rPr sz="1867" spc="-152" dirty="0">
                <a:solidFill>
                  <a:prstClr val="black"/>
                </a:solidFill>
                <a:latin typeface="Lucida Sans"/>
                <a:cs typeface="Lucida Sans"/>
              </a:rPr>
              <a:t>. </a:t>
            </a:r>
            <a:r>
              <a:rPr sz="1867" spc="53" dirty="0">
                <a:solidFill>
                  <a:prstClr val="black"/>
                </a:solidFill>
                <a:latin typeface="Lucida Sans"/>
                <a:cs typeface="Lucida Sans"/>
              </a:rPr>
              <a:t>B</a:t>
            </a:r>
            <a:r>
              <a:rPr sz="1867" spc="-60" dirty="0">
                <a:solidFill>
                  <a:prstClr val="black"/>
                </a:solidFill>
                <a:latin typeface="Lucida Sans"/>
                <a:cs typeface="Lucida Sans"/>
              </a:rPr>
              <a:t>l</a:t>
            </a:r>
            <a:r>
              <a:rPr sz="1867" spc="-113" dirty="0">
                <a:solidFill>
                  <a:prstClr val="black"/>
                </a:solidFill>
                <a:latin typeface="Lucida Sans"/>
                <a:cs typeface="Lucida Sans"/>
              </a:rPr>
              <a:t>a</a:t>
            </a:r>
            <a:r>
              <a:rPr sz="1867" spc="-140" dirty="0">
                <a:solidFill>
                  <a:prstClr val="black"/>
                </a:solidFill>
                <a:latin typeface="Lucida Sans"/>
                <a:cs typeface="Lucida Sans"/>
              </a:rPr>
              <a:t>g </a:t>
            </a:r>
            <a:r>
              <a:rPr sz="1867" spc="-100" dirty="0">
                <a:solidFill>
                  <a:prstClr val="black"/>
                </a:solidFill>
                <a:latin typeface="Lucida Sans"/>
                <a:cs typeface="Lucida Sans"/>
              </a:rPr>
              <a:t>bl</a:t>
            </a:r>
            <a:r>
              <a:rPr sz="1867" spc="-120" dirty="0">
                <a:solidFill>
                  <a:prstClr val="black"/>
                </a:solidFill>
                <a:latin typeface="Lucida Sans"/>
                <a:cs typeface="Lucida Sans"/>
              </a:rPr>
              <a:t>a</a:t>
            </a:r>
            <a:r>
              <a:rPr sz="1867" spc="-140" dirty="0">
                <a:solidFill>
                  <a:prstClr val="black"/>
                </a:solidFill>
                <a:latin typeface="Lucida Sans"/>
                <a:cs typeface="Lucida Sans"/>
              </a:rPr>
              <a:t>h </a:t>
            </a:r>
            <a:r>
              <a:rPr sz="1867" spc="-100" dirty="0">
                <a:solidFill>
                  <a:prstClr val="black"/>
                </a:solidFill>
                <a:latin typeface="Lucida Sans"/>
                <a:cs typeface="Lucida Sans"/>
              </a:rPr>
              <a:t>bl</a:t>
            </a:r>
            <a:r>
              <a:rPr sz="1867" spc="-120" dirty="0">
                <a:solidFill>
                  <a:prstClr val="black"/>
                </a:solidFill>
                <a:latin typeface="Lucida Sans"/>
                <a:cs typeface="Lucida Sans"/>
              </a:rPr>
              <a:t>a</a:t>
            </a:r>
            <a:r>
              <a:rPr sz="1867" spc="-147" dirty="0">
                <a:solidFill>
                  <a:prstClr val="black"/>
                </a:solidFill>
                <a:latin typeface="Lucida Sans"/>
                <a:cs typeface="Lucida Sans"/>
              </a:rPr>
              <a:t>h</a:t>
            </a:r>
            <a:r>
              <a:rPr sz="1867" spc="-160" dirty="0">
                <a:solidFill>
                  <a:prstClr val="black"/>
                </a:solidFill>
                <a:latin typeface="Lucida Sans"/>
                <a:cs typeface="Lucida Sans"/>
              </a:rPr>
              <a:t>..</a:t>
            </a:r>
            <a:r>
              <a:rPr sz="1867" spc="-152" dirty="0">
                <a:solidFill>
                  <a:prstClr val="black"/>
                </a:solidFill>
                <a:latin typeface="Lucida Sans"/>
                <a:cs typeface="Lucida Sans"/>
              </a:rPr>
              <a:t>.</a:t>
            </a:r>
            <a:endParaRPr sz="1867">
              <a:solidFill>
                <a:prstClr val="black"/>
              </a:solidFill>
              <a:latin typeface="Lucida Sans"/>
              <a:cs typeface="Lucida Sans"/>
            </a:endParaRPr>
          </a:p>
        </p:txBody>
      </p:sp>
      <p:sp>
        <p:nvSpPr>
          <p:cNvPr id="55" name="object 39">
            <a:extLst>
              <a:ext uri="{FF2B5EF4-FFF2-40B4-BE49-F238E27FC236}">
                <a16:creationId xmlns:a16="http://schemas.microsoft.com/office/drawing/2014/main" id="{1AE33CE5-C152-4F7D-A37A-979C32302747}"/>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6" name="object 38">
            <a:extLst>
              <a:ext uri="{FF2B5EF4-FFF2-40B4-BE49-F238E27FC236}">
                <a16:creationId xmlns:a16="http://schemas.microsoft.com/office/drawing/2014/main" id="{98D27EA3-D1BB-4246-97CE-B9637AEBC7D3}"/>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57" name="object 37">
            <a:extLst>
              <a:ext uri="{FF2B5EF4-FFF2-40B4-BE49-F238E27FC236}">
                <a16:creationId xmlns:a16="http://schemas.microsoft.com/office/drawing/2014/main" id="{ADD85404-B7D3-444F-B889-C9965D026C49}"/>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58" name="object 36">
            <a:extLst>
              <a:ext uri="{FF2B5EF4-FFF2-40B4-BE49-F238E27FC236}">
                <a16:creationId xmlns:a16="http://schemas.microsoft.com/office/drawing/2014/main" id="{540BD6B9-5673-44E2-8CDA-40341830FF92}"/>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59" name="object 35">
            <a:extLst>
              <a:ext uri="{FF2B5EF4-FFF2-40B4-BE49-F238E27FC236}">
                <a16:creationId xmlns:a16="http://schemas.microsoft.com/office/drawing/2014/main" id="{35EFB4CC-97F7-41EA-A403-9E4AE82006F4}"/>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60" name="object 34">
            <a:extLst>
              <a:ext uri="{FF2B5EF4-FFF2-40B4-BE49-F238E27FC236}">
                <a16:creationId xmlns:a16="http://schemas.microsoft.com/office/drawing/2014/main" id="{53261CB4-0F5B-4693-810C-86D4F6ECC6CA}"/>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61" name="object 32">
            <a:extLst>
              <a:ext uri="{FF2B5EF4-FFF2-40B4-BE49-F238E27FC236}">
                <a16:creationId xmlns:a16="http://schemas.microsoft.com/office/drawing/2014/main" id="{170BC474-2C5D-4642-92EE-2B6D4ED110F2}"/>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62" name="object 4">
            <a:extLst>
              <a:ext uri="{FF2B5EF4-FFF2-40B4-BE49-F238E27FC236}">
                <a16:creationId xmlns:a16="http://schemas.microsoft.com/office/drawing/2014/main" id="{C89AC23E-4FC9-4C69-965A-519787A404A9}"/>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63" name="object 5">
            <a:extLst>
              <a:ext uri="{FF2B5EF4-FFF2-40B4-BE49-F238E27FC236}">
                <a16:creationId xmlns:a16="http://schemas.microsoft.com/office/drawing/2014/main" id="{EFB045E8-2B0D-4558-BB2E-B02BE3BA4EBD}"/>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64" name="object 6">
            <a:extLst>
              <a:ext uri="{FF2B5EF4-FFF2-40B4-BE49-F238E27FC236}">
                <a16:creationId xmlns:a16="http://schemas.microsoft.com/office/drawing/2014/main" id="{808FE397-2763-4B69-8D56-5FD750DD6E1A}"/>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65" name="object 7">
            <a:extLst>
              <a:ext uri="{FF2B5EF4-FFF2-40B4-BE49-F238E27FC236}">
                <a16:creationId xmlns:a16="http://schemas.microsoft.com/office/drawing/2014/main" id="{9410588F-E432-4225-8E04-64CEC98D7EE0}"/>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66" name="object 8">
            <a:extLst>
              <a:ext uri="{FF2B5EF4-FFF2-40B4-BE49-F238E27FC236}">
                <a16:creationId xmlns:a16="http://schemas.microsoft.com/office/drawing/2014/main" id="{EEB2BC30-BCD0-4EF5-90CA-85C231ACBF8F}"/>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7" name="object 9">
            <a:extLst>
              <a:ext uri="{FF2B5EF4-FFF2-40B4-BE49-F238E27FC236}">
                <a16:creationId xmlns:a16="http://schemas.microsoft.com/office/drawing/2014/main" id="{7858518A-0BAF-4586-BF32-78A251CD9309}"/>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68" name="object 10">
            <a:extLst>
              <a:ext uri="{FF2B5EF4-FFF2-40B4-BE49-F238E27FC236}">
                <a16:creationId xmlns:a16="http://schemas.microsoft.com/office/drawing/2014/main" id="{DD490C4E-6DE3-4F3A-8A7B-E4D3F44C4C0B}"/>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9" name="object 11">
            <a:extLst>
              <a:ext uri="{FF2B5EF4-FFF2-40B4-BE49-F238E27FC236}">
                <a16:creationId xmlns:a16="http://schemas.microsoft.com/office/drawing/2014/main" id="{3FD3358D-C06C-494B-8D06-952F635F152E}"/>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70" name="object 12">
            <a:extLst>
              <a:ext uri="{FF2B5EF4-FFF2-40B4-BE49-F238E27FC236}">
                <a16:creationId xmlns:a16="http://schemas.microsoft.com/office/drawing/2014/main" id="{DB14C578-1DC6-43A1-B009-9E67C1B2F896}"/>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1" name="object 13">
            <a:extLst>
              <a:ext uri="{FF2B5EF4-FFF2-40B4-BE49-F238E27FC236}">
                <a16:creationId xmlns:a16="http://schemas.microsoft.com/office/drawing/2014/main" id="{1B605357-C00D-4AB6-9DA6-DD81CD7149BA}"/>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72" name="object 14">
            <a:extLst>
              <a:ext uri="{FF2B5EF4-FFF2-40B4-BE49-F238E27FC236}">
                <a16:creationId xmlns:a16="http://schemas.microsoft.com/office/drawing/2014/main" id="{ABD355E7-CD1E-4F79-9F61-AD31A919978F}"/>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3" name="object 15">
            <a:extLst>
              <a:ext uri="{FF2B5EF4-FFF2-40B4-BE49-F238E27FC236}">
                <a16:creationId xmlns:a16="http://schemas.microsoft.com/office/drawing/2014/main" id="{6A156916-56D1-49A9-8B92-F43320FA4E31}"/>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74" name="object 16">
            <a:extLst>
              <a:ext uri="{FF2B5EF4-FFF2-40B4-BE49-F238E27FC236}">
                <a16:creationId xmlns:a16="http://schemas.microsoft.com/office/drawing/2014/main" id="{E3C23992-8450-4E1E-9307-DAFE71B524B6}"/>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75" name="object 17">
            <a:extLst>
              <a:ext uri="{FF2B5EF4-FFF2-40B4-BE49-F238E27FC236}">
                <a16:creationId xmlns:a16="http://schemas.microsoft.com/office/drawing/2014/main" id="{E4147E3B-B5A2-43CB-84D8-66BC420550E0}"/>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76" name="object 18">
            <a:extLst>
              <a:ext uri="{FF2B5EF4-FFF2-40B4-BE49-F238E27FC236}">
                <a16:creationId xmlns:a16="http://schemas.microsoft.com/office/drawing/2014/main" id="{7ABDC04F-12E9-4512-9BBA-2962D69805D7}"/>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77" name="object 19">
            <a:extLst>
              <a:ext uri="{FF2B5EF4-FFF2-40B4-BE49-F238E27FC236}">
                <a16:creationId xmlns:a16="http://schemas.microsoft.com/office/drawing/2014/main" id="{77589D16-4E62-41FF-82F6-277E01E4787B}"/>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78" name="object 28">
            <a:extLst>
              <a:ext uri="{FF2B5EF4-FFF2-40B4-BE49-F238E27FC236}">
                <a16:creationId xmlns:a16="http://schemas.microsoft.com/office/drawing/2014/main" id="{4FBF444A-AD5E-427B-811E-F311EE9BB923}"/>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79" name="object 29">
            <a:extLst>
              <a:ext uri="{FF2B5EF4-FFF2-40B4-BE49-F238E27FC236}">
                <a16:creationId xmlns:a16="http://schemas.microsoft.com/office/drawing/2014/main" id="{9BDD2A48-F7D8-42CC-8714-7AF07422D153}"/>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80" name="object 30">
            <a:extLst>
              <a:ext uri="{FF2B5EF4-FFF2-40B4-BE49-F238E27FC236}">
                <a16:creationId xmlns:a16="http://schemas.microsoft.com/office/drawing/2014/main" id="{E364A21A-39F4-4D22-B308-8FD5F2353D1B}"/>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81" name="object 31">
            <a:extLst>
              <a:ext uri="{FF2B5EF4-FFF2-40B4-BE49-F238E27FC236}">
                <a16:creationId xmlns:a16="http://schemas.microsoft.com/office/drawing/2014/main" id="{7C4CD299-3977-4FEB-974E-936573B3F08B}"/>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82" name="object 33">
            <a:extLst>
              <a:ext uri="{FF2B5EF4-FFF2-40B4-BE49-F238E27FC236}">
                <a16:creationId xmlns:a16="http://schemas.microsoft.com/office/drawing/2014/main" id="{E0B22CD9-2CE3-44A5-9BF1-B139BA59E96E}"/>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83" name="object 45">
            <a:extLst>
              <a:ext uri="{FF2B5EF4-FFF2-40B4-BE49-F238E27FC236}">
                <a16:creationId xmlns:a16="http://schemas.microsoft.com/office/drawing/2014/main" id="{7875303B-576C-4E55-816C-EFD12C58CCFE}"/>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84" name="object 47">
            <a:extLst>
              <a:ext uri="{FF2B5EF4-FFF2-40B4-BE49-F238E27FC236}">
                <a16:creationId xmlns:a16="http://schemas.microsoft.com/office/drawing/2014/main" id="{620C2ADA-B33E-4F5A-9ED4-F0CDF065F0A6}"/>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85" name="object 48">
            <a:extLst>
              <a:ext uri="{FF2B5EF4-FFF2-40B4-BE49-F238E27FC236}">
                <a16:creationId xmlns:a16="http://schemas.microsoft.com/office/drawing/2014/main" id="{CB8D4CC6-0B5E-4AE0-9551-D0CA63D0D56C}"/>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86" name="object 55">
            <a:extLst>
              <a:ext uri="{FF2B5EF4-FFF2-40B4-BE49-F238E27FC236}">
                <a16:creationId xmlns:a16="http://schemas.microsoft.com/office/drawing/2014/main" id="{5DB74443-670C-4EBC-8ABC-1616CCE6BB74}"/>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87" name="TextBox 86">
            <a:extLst>
              <a:ext uri="{FF2B5EF4-FFF2-40B4-BE49-F238E27FC236}">
                <a16:creationId xmlns:a16="http://schemas.microsoft.com/office/drawing/2014/main" id="{5E6C94A6-6E78-49F4-BCB1-84F33D2B4033}"/>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88" name="object 45">
            <a:extLst>
              <a:ext uri="{FF2B5EF4-FFF2-40B4-BE49-F238E27FC236}">
                <a16:creationId xmlns:a16="http://schemas.microsoft.com/office/drawing/2014/main" id="{CD899E16-6109-42F2-803C-E7C8EFFFFCC9}"/>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601" y="288571"/>
            <a:ext cx="9429327" cy="512897"/>
          </a:xfrm>
          <a:prstGeom prst="rect">
            <a:avLst/>
          </a:prstGeom>
          <a:noFill/>
        </p:spPr>
        <p:txBody>
          <a:bodyPr vert="horz" wrap="square" lIns="0" tIns="0" rIns="0" bIns="0" rtlCol="0">
            <a:spAutoFit/>
          </a:bodyPr>
          <a:lstStyle/>
          <a:p>
            <a:pPr marL="114297" defTabSz="1219170"/>
            <a:r>
              <a:rPr sz="3333" spc="267" dirty="0">
                <a:solidFill>
                  <a:srgbClr val="434343"/>
                </a:solidFill>
                <a:latin typeface="Lucida Sans"/>
                <a:cs typeface="Lucida Sans"/>
              </a:rPr>
              <a:t>P</a:t>
            </a:r>
            <a:r>
              <a:rPr sz="3333" spc="-100" dirty="0">
                <a:solidFill>
                  <a:srgbClr val="434343"/>
                </a:solidFill>
                <a:latin typeface="Lucida Sans"/>
                <a:cs typeface="Lucida Sans"/>
              </a:rPr>
              <a:t>osi</a:t>
            </a:r>
            <a:r>
              <a:rPr sz="3333" spc="-87" dirty="0">
                <a:solidFill>
                  <a:srgbClr val="434343"/>
                </a:solidFill>
                <a:latin typeface="Lucida Sans"/>
                <a:cs typeface="Lucida Sans"/>
              </a:rPr>
              <a:t>t</a:t>
            </a:r>
            <a:r>
              <a:rPr sz="3333" spc="-173" dirty="0">
                <a:solidFill>
                  <a:srgbClr val="434343"/>
                </a:solidFill>
                <a:latin typeface="Lucida Sans"/>
                <a:cs typeface="Lucida Sans"/>
              </a:rPr>
              <a:t>ioning</a:t>
            </a:r>
            <a:r>
              <a:rPr sz="3333" spc="-220" dirty="0">
                <a:solidFill>
                  <a:srgbClr val="434343"/>
                </a:solidFill>
                <a:latin typeface="Lucida Sans"/>
                <a:cs typeface="Lucida Sans"/>
              </a:rPr>
              <a:t> </a:t>
            </a:r>
            <a:r>
              <a:rPr sz="3333" spc="-40" dirty="0">
                <a:solidFill>
                  <a:srgbClr val="434343"/>
                </a:solidFill>
                <a:latin typeface="Lucida Sans"/>
                <a:cs typeface="Lucida Sans"/>
              </a:rPr>
              <a:t>a</a:t>
            </a:r>
            <a:r>
              <a:rPr sz="3333" spc="-220" dirty="0">
                <a:solidFill>
                  <a:srgbClr val="434343"/>
                </a:solidFill>
                <a:latin typeface="Lucida Sans"/>
                <a:cs typeface="Lucida Sans"/>
              </a:rPr>
              <a:t> </a:t>
            </a:r>
            <a:r>
              <a:rPr sz="3333" spc="53" dirty="0">
                <a:solidFill>
                  <a:srgbClr val="434343"/>
                </a:solidFill>
                <a:latin typeface="Lucida Sans"/>
                <a:cs typeface="Lucida Sans"/>
              </a:rPr>
              <a:t>P</a:t>
            </a:r>
            <a:r>
              <a:rPr sz="3333" spc="-27" dirty="0">
                <a:solidFill>
                  <a:srgbClr val="434343"/>
                </a:solidFill>
                <a:latin typeface="Lucida Sans"/>
                <a:cs typeface="Lucida Sans"/>
              </a:rPr>
              <a:t>r</a:t>
            </a:r>
            <a:r>
              <a:rPr sz="3333" spc="-187" dirty="0">
                <a:solidFill>
                  <a:srgbClr val="434343"/>
                </a:solidFill>
                <a:latin typeface="Lucida Sans"/>
                <a:cs typeface="Lucida Sans"/>
              </a:rPr>
              <a:t>od</a:t>
            </a:r>
            <a:r>
              <a:rPr sz="3333" spc="-193" dirty="0">
                <a:solidFill>
                  <a:srgbClr val="434343"/>
                </a:solidFill>
                <a:latin typeface="Lucida Sans"/>
                <a:cs typeface="Lucida Sans"/>
              </a:rPr>
              <a:t>u</a:t>
            </a:r>
            <a:r>
              <a:rPr sz="3333" spc="-47" dirty="0">
                <a:solidFill>
                  <a:srgbClr val="434343"/>
                </a:solidFill>
                <a:latin typeface="Lucida Sans"/>
                <a:cs typeface="Lucida Sans"/>
              </a:rPr>
              <a:t>ct</a:t>
            </a:r>
            <a:r>
              <a:rPr sz="3333" spc="-220" dirty="0">
                <a:solidFill>
                  <a:srgbClr val="434343"/>
                </a:solidFill>
                <a:latin typeface="Lucida Sans"/>
                <a:cs typeface="Lucida Sans"/>
              </a:rPr>
              <a:t> </a:t>
            </a:r>
            <a:r>
              <a:rPr sz="3333" spc="80" dirty="0">
                <a:solidFill>
                  <a:srgbClr val="434343"/>
                </a:solidFill>
                <a:latin typeface="Lucida Sans"/>
                <a:cs typeface="Lucida Sans"/>
              </a:rPr>
              <a:t>(</a:t>
            </a:r>
            <a:r>
              <a:rPr sz="3333" spc="-173" dirty="0">
                <a:solidFill>
                  <a:srgbClr val="434343"/>
                </a:solidFill>
                <a:latin typeface="Lucida Sans"/>
                <a:cs typeface="Lucida Sans"/>
              </a:rPr>
              <a:t>or</a:t>
            </a:r>
            <a:r>
              <a:rPr sz="3333" spc="-220" dirty="0">
                <a:solidFill>
                  <a:srgbClr val="434343"/>
                </a:solidFill>
                <a:latin typeface="Lucida Sans"/>
                <a:cs typeface="Lucida Sans"/>
              </a:rPr>
              <a:t> </a:t>
            </a:r>
            <a:r>
              <a:rPr sz="3333" spc="207" dirty="0">
                <a:solidFill>
                  <a:srgbClr val="434343"/>
                </a:solidFill>
                <a:latin typeface="Lucida Sans"/>
                <a:cs typeface="Lucida Sans"/>
              </a:rPr>
              <a:t>S</a:t>
            </a:r>
            <a:r>
              <a:rPr sz="3333" spc="-67" dirty="0">
                <a:solidFill>
                  <a:srgbClr val="434343"/>
                </a:solidFill>
                <a:latin typeface="Lucida Sans"/>
                <a:cs typeface="Lucida Sans"/>
              </a:rPr>
              <a:t>e</a:t>
            </a:r>
            <a:r>
              <a:rPr sz="3333" spc="-173" dirty="0">
                <a:solidFill>
                  <a:srgbClr val="434343"/>
                </a:solidFill>
                <a:latin typeface="Lucida Sans"/>
                <a:cs typeface="Lucida Sans"/>
              </a:rPr>
              <a:t>r</a:t>
            </a:r>
            <a:r>
              <a:rPr sz="3333" spc="-80" dirty="0">
                <a:solidFill>
                  <a:srgbClr val="434343"/>
                </a:solidFill>
                <a:latin typeface="Lucida Sans"/>
                <a:cs typeface="Lucida Sans"/>
              </a:rPr>
              <a:t>v</a:t>
            </a:r>
            <a:r>
              <a:rPr sz="3333" spc="-40" dirty="0">
                <a:solidFill>
                  <a:srgbClr val="434343"/>
                </a:solidFill>
                <a:latin typeface="Lucida Sans"/>
                <a:cs typeface="Lucida Sans"/>
              </a:rPr>
              <a:t>ic</a:t>
            </a:r>
            <a:r>
              <a:rPr sz="3333" spc="-67" dirty="0">
                <a:solidFill>
                  <a:srgbClr val="434343"/>
                </a:solidFill>
                <a:latin typeface="Lucida Sans"/>
                <a:cs typeface="Lucida Sans"/>
              </a:rPr>
              <a:t>e</a:t>
            </a:r>
            <a:r>
              <a:rPr sz="3333" spc="93" dirty="0">
                <a:solidFill>
                  <a:srgbClr val="434343"/>
                </a:solidFill>
                <a:latin typeface="Lucida Sans"/>
                <a:cs typeface="Lucida Sans"/>
              </a:rPr>
              <a:t>)</a:t>
            </a:r>
            <a:endParaRPr sz="3333">
              <a:solidFill>
                <a:prstClr val="black"/>
              </a:solidFill>
              <a:latin typeface="Lucida Sans"/>
              <a:cs typeface="Lucida Sans"/>
            </a:endParaRPr>
          </a:p>
        </p:txBody>
      </p:sp>
      <p:sp>
        <p:nvSpPr>
          <p:cNvPr id="3" name="object 3"/>
          <p:cNvSpPr/>
          <p:nvPr/>
        </p:nvSpPr>
        <p:spPr>
          <a:xfrm>
            <a:off x="10915965" y="500600"/>
            <a:ext cx="233680" cy="233680"/>
          </a:xfrm>
          <a:custGeom>
            <a:avLst/>
            <a:gdLst/>
            <a:ahLst/>
            <a:cxnLst/>
            <a:rect l="l" t="t" r="r" b="b"/>
            <a:pathLst>
              <a:path w="175259" h="175259">
                <a:moveTo>
                  <a:pt x="87600" y="0"/>
                </a:moveTo>
                <a:lnTo>
                  <a:pt x="49481" y="8706"/>
                </a:lnTo>
                <a:lnTo>
                  <a:pt x="17711" y="34777"/>
                </a:lnTo>
                <a:lnTo>
                  <a:pt x="1204" y="73041"/>
                </a:lnTo>
                <a:lnTo>
                  <a:pt x="0" y="87599"/>
                </a:lnTo>
                <a:lnTo>
                  <a:pt x="690" y="98652"/>
                </a:lnTo>
                <a:lnTo>
                  <a:pt x="15718" y="137681"/>
                </a:lnTo>
                <a:lnTo>
                  <a:pt x="46437" y="164946"/>
                </a:lnTo>
                <a:lnTo>
                  <a:pt x="87600" y="175200"/>
                </a:lnTo>
                <a:lnTo>
                  <a:pt x="98652" y="174509"/>
                </a:lnTo>
                <a:lnTo>
                  <a:pt x="137681" y="159482"/>
                </a:lnTo>
                <a:lnTo>
                  <a:pt x="164946" y="128763"/>
                </a:lnTo>
                <a:lnTo>
                  <a:pt x="175200" y="87599"/>
                </a:lnTo>
                <a:lnTo>
                  <a:pt x="174931" y="80772"/>
                </a:lnTo>
                <a:lnTo>
                  <a:pt x="156253" y="33685"/>
                </a:lnTo>
                <a:lnTo>
                  <a:pt x="125386" y="8568"/>
                </a:lnTo>
                <a:lnTo>
                  <a:pt x="87600" y="0"/>
                </a:lnTo>
                <a:close/>
              </a:path>
            </a:pathLst>
          </a:custGeom>
          <a:solidFill>
            <a:srgbClr val="FF0000"/>
          </a:solid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1146334" y="1491917"/>
            <a:ext cx="9899333" cy="483363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1222534" y="1542717"/>
            <a:ext cx="9747673" cy="4681220"/>
          </a:xfrm>
          <a:custGeom>
            <a:avLst/>
            <a:gdLst/>
            <a:ahLst/>
            <a:cxnLst/>
            <a:rect l="l" t="t" r="r" b="b"/>
            <a:pathLst>
              <a:path w="7310755" h="3510915">
                <a:moveTo>
                  <a:pt x="0" y="3510925"/>
                </a:moveTo>
                <a:lnTo>
                  <a:pt x="7310200" y="3510925"/>
                </a:lnTo>
                <a:lnTo>
                  <a:pt x="7310200" y="0"/>
                </a:lnTo>
                <a:lnTo>
                  <a:pt x="0" y="0"/>
                </a:lnTo>
                <a:lnTo>
                  <a:pt x="0" y="351092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1222534" y="1542717"/>
            <a:ext cx="9746933" cy="4681233"/>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91907" y="282197"/>
            <a:ext cx="1535007" cy="776393"/>
          </a:xfrm>
          <a:custGeom>
            <a:avLst/>
            <a:gdLst/>
            <a:ahLst/>
            <a:cxnLst/>
            <a:rect l="l" t="t" r="r" b="b"/>
            <a:pathLst>
              <a:path w="1151254" h="582295">
                <a:moveTo>
                  <a:pt x="0" y="582275"/>
                </a:moveTo>
                <a:lnTo>
                  <a:pt x="1151020" y="582275"/>
                </a:lnTo>
                <a:lnTo>
                  <a:pt x="115102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10170799" y="1121536"/>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6960033" y="1121536"/>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3749266" y="1121536"/>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10170799" y="1773307"/>
            <a:ext cx="1606127" cy="651933"/>
          </a:xfrm>
          <a:custGeom>
            <a:avLst/>
            <a:gdLst/>
            <a:ahLst/>
            <a:cxnLst/>
            <a:rect l="l" t="t" r="r" b="b"/>
            <a:pathLst>
              <a:path w="1204595" h="488950">
                <a:moveTo>
                  <a:pt x="0" y="488699"/>
                </a:moveTo>
                <a:lnTo>
                  <a:pt x="1204536" y="488699"/>
                </a:lnTo>
                <a:lnTo>
                  <a:pt x="1204536"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6960033" y="1773307"/>
            <a:ext cx="1606127" cy="651933"/>
          </a:xfrm>
          <a:custGeom>
            <a:avLst/>
            <a:gdLst/>
            <a:ahLst/>
            <a:cxnLst/>
            <a:rect l="l" t="t" r="r" b="b"/>
            <a:pathLst>
              <a:path w="1204595" h="488950">
                <a:moveTo>
                  <a:pt x="0" y="488699"/>
                </a:moveTo>
                <a:lnTo>
                  <a:pt x="1204174" y="488699"/>
                </a:lnTo>
                <a:lnTo>
                  <a:pt x="1204174"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3749266" y="1773307"/>
            <a:ext cx="1606127" cy="651933"/>
          </a:xfrm>
          <a:custGeom>
            <a:avLst/>
            <a:gdLst/>
            <a:ahLst/>
            <a:cxnLst/>
            <a:rect l="l" t="t" r="r" b="b"/>
            <a:pathLst>
              <a:path w="1204595" h="488950">
                <a:moveTo>
                  <a:pt x="0" y="488699"/>
                </a:moveTo>
                <a:lnTo>
                  <a:pt x="1204174" y="488699"/>
                </a:lnTo>
                <a:lnTo>
                  <a:pt x="1204174"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10170799" y="2425079"/>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6960033" y="2425079"/>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8" name="object 28"/>
          <p:cNvSpPr/>
          <p:nvPr/>
        </p:nvSpPr>
        <p:spPr>
          <a:xfrm>
            <a:off x="3749266" y="2425079"/>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10170799" y="3076851"/>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6960033" y="3076851"/>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31" name="object 31"/>
          <p:cNvSpPr/>
          <p:nvPr/>
        </p:nvSpPr>
        <p:spPr>
          <a:xfrm>
            <a:off x="3749266" y="3076851"/>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32" name="object 32"/>
          <p:cNvSpPr/>
          <p:nvPr/>
        </p:nvSpPr>
        <p:spPr>
          <a:xfrm>
            <a:off x="10170799" y="3728623"/>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33" name="object 33"/>
          <p:cNvSpPr/>
          <p:nvPr/>
        </p:nvSpPr>
        <p:spPr>
          <a:xfrm>
            <a:off x="6960033" y="3728623"/>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34" name="object 34"/>
          <p:cNvSpPr/>
          <p:nvPr/>
        </p:nvSpPr>
        <p:spPr>
          <a:xfrm>
            <a:off x="3749266" y="3728623"/>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35" name="object 35"/>
          <p:cNvSpPr/>
          <p:nvPr/>
        </p:nvSpPr>
        <p:spPr>
          <a:xfrm>
            <a:off x="10170799" y="4380394"/>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6" name="object 36"/>
          <p:cNvSpPr/>
          <p:nvPr/>
        </p:nvSpPr>
        <p:spPr>
          <a:xfrm>
            <a:off x="6960033" y="4380394"/>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7" name="object 37"/>
          <p:cNvSpPr/>
          <p:nvPr/>
        </p:nvSpPr>
        <p:spPr>
          <a:xfrm>
            <a:off x="3749266" y="4380394"/>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38" name="object 38"/>
          <p:cNvSpPr/>
          <p:nvPr/>
        </p:nvSpPr>
        <p:spPr>
          <a:xfrm>
            <a:off x="10170799" y="5032166"/>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9" name="object 39"/>
          <p:cNvSpPr/>
          <p:nvPr/>
        </p:nvSpPr>
        <p:spPr>
          <a:xfrm>
            <a:off x="6960033" y="5032166"/>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40" name="object 40"/>
          <p:cNvSpPr/>
          <p:nvPr/>
        </p:nvSpPr>
        <p:spPr>
          <a:xfrm>
            <a:off x="3749266" y="5032166"/>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41" name="object 41"/>
          <p:cNvSpPr/>
          <p:nvPr/>
        </p:nvSpPr>
        <p:spPr>
          <a:xfrm>
            <a:off x="10170799" y="5683938"/>
            <a:ext cx="1606127" cy="651933"/>
          </a:xfrm>
          <a:custGeom>
            <a:avLst/>
            <a:gdLst/>
            <a:ahLst/>
            <a:cxnLst/>
            <a:rect l="l" t="t" r="r" b="b"/>
            <a:pathLst>
              <a:path w="1204595" h="488950">
                <a:moveTo>
                  <a:pt x="0" y="488700"/>
                </a:moveTo>
                <a:lnTo>
                  <a:pt x="1204536" y="488700"/>
                </a:lnTo>
                <a:lnTo>
                  <a:pt x="1204536"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2" name="object 42"/>
          <p:cNvSpPr/>
          <p:nvPr/>
        </p:nvSpPr>
        <p:spPr>
          <a:xfrm>
            <a:off x="6960033" y="5683938"/>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3" name="object 43"/>
          <p:cNvSpPr/>
          <p:nvPr/>
        </p:nvSpPr>
        <p:spPr>
          <a:xfrm>
            <a:off x="3749266" y="5683938"/>
            <a:ext cx="1606127" cy="651933"/>
          </a:xfrm>
          <a:custGeom>
            <a:avLst/>
            <a:gdLst/>
            <a:ahLst/>
            <a:cxnLst/>
            <a:rect l="l" t="t" r="r" b="b"/>
            <a:pathLst>
              <a:path w="1204595" h="488950">
                <a:moveTo>
                  <a:pt x="0" y="488700"/>
                </a:moveTo>
                <a:lnTo>
                  <a:pt x="1204174" y="488700"/>
                </a:lnTo>
                <a:lnTo>
                  <a:pt x="1204174"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61" name="object 61"/>
          <p:cNvSpPr txBox="1"/>
          <p:nvPr/>
        </p:nvSpPr>
        <p:spPr>
          <a:xfrm>
            <a:off x="415601" y="288566"/>
            <a:ext cx="4674447" cy="512897"/>
          </a:xfrm>
          <a:prstGeom prst="rect">
            <a:avLst/>
          </a:prstGeom>
          <a:noFill/>
        </p:spPr>
        <p:txBody>
          <a:bodyPr vert="horz" wrap="square" lIns="0" tIns="0" rIns="0" bIns="0" rtlCol="0">
            <a:spAutoFit/>
          </a:bodyPr>
          <a:lstStyle/>
          <a:p>
            <a:pPr marL="114297" defTabSz="1219170"/>
            <a:r>
              <a:rPr sz="3333" spc="180" dirty="0">
                <a:solidFill>
                  <a:srgbClr val="434343"/>
                </a:solidFill>
                <a:latin typeface="Lucida Sans"/>
                <a:cs typeface="Lucida Sans"/>
              </a:rPr>
              <a:t>B</a:t>
            </a:r>
            <a:r>
              <a:rPr sz="3333" spc="-220" dirty="0">
                <a:solidFill>
                  <a:srgbClr val="434343"/>
                </a:solidFill>
                <a:latin typeface="Lucida Sans"/>
                <a:cs typeface="Lucida Sans"/>
              </a:rPr>
              <a:t>u</a:t>
            </a:r>
            <a:r>
              <a:rPr sz="3333" spc="-152" dirty="0">
                <a:solidFill>
                  <a:srgbClr val="434343"/>
                </a:solidFill>
                <a:latin typeface="Lucida Sans"/>
                <a:cs typeface="Lucida Sans"/>
              </a:rPr>
              <a:t>ilding</a:t>
            </a:r>
            <a:r>
              <a:rPr sz="3333" spc="-220" dirty="0">
                <a:solidFill>
                  <a:srgbClr val="434343"/>
                </a:solidFill>
                <a:latin typeface="Lucida Sans"/>
                <a:cs typeface="Lucida Sans"/>
              </a:rPr>
              <a:t> </a:t>
            </a:r>
            <a:r>
              <a:rPr sz="3333" spc="-47" dirty="0">
                <a:solidFill>
                  <a:srgbClr val="434343"/>
                </a:solidFill>
                <a:latin typeface="Lucida Sans"/>
                <a:cs typeface="Lucida Sans"/>
              </a:rPr>
              <a:t>Li</a:t>
            </a:r>
            <a:r>
              <a:rPr sz="3333" spc="-80" dirty="0">
                <a:solidFill>
                  <a:srgbClr val="434343"/>
                </a:solidFill>
                <a:latin typeface="Lucida Sans"/>
                <a:cs typeface="Lucida Sans"/>
              </a:rPr>
              <a:t>f</a:t>
            </a:r>
            <a:r>
              <a:rPr sz="3333" spc="-67" dirty="0">
                <a:solidFill>
                  <a:srgbClr val="434343"/>
                </a:solidFill>
                <a:latin typeface="Lucida Sans"/>
                <a:cs typeface="Lucida Sans"/>
              </a:rPr>
              <a:t>e</a:t>
            </a:r>
            <a:r>
              <a:rPr sz="3333" spc="-40" dirty="0">
                <a:solidFill>
                  <a:srgbClr val="434343"/>
                </a:solidFill>
                <a:latin typeface="Lucida Sans"/>
                <a:cs typeface="Lucida Sans"/>
              </a:rPr>
              <a:t>c</a:t>
            </a:r>
            <a:r>
              <a:rPr sz="3333" spc="-67" dirty="0">
                <a:solidFill>
                  <a:srgbClr val="434343"/>
                </a:solidFill>
                <a:latin typeface="Lucida Sans"/>
                <a:cs typeface="Lucida Sans"/>
              </a:rPr>
              <a:t>y</a:t>
            </a:r>
            <a:r>
              <a:rPr sz="3333" spc="-47" dirty="0">
                <a:solidFill>
                  <a:srgbClr val="434343"/>
                </a:solidFill>
                <a:latin typeface="Lucida Sans"/>
                <a:cs typeface="Lucida Sans"/>
              </a:rPr>
              <a:t>cle</a:t>
            </a:r>
            <a:r>
              <a:rPr sz="3333" spc="-220" dirty="0">
                <a:solidFill>
                  <a:srgbClr val="434343"/>
                </a:solidFill>
                <a:latin typeface="Lucida Sans"/>
                <a:cs typeface="Lucida Sans"/>
              </a:rPr>
              <a:t> </a:t>
            </a:r>
            <a:r>
              <a:rPr sz="3333" spc="113" dirty="0">
                <a:solidFill>
                  <a:srgbClr val="434343"/>
                </a:solidFill>
                <a:latin typeface="Lucida Sans"/>
                <a:cs typeface="Lucida Sans"/>
              </a:rPr>
              <a:t>???!</a:t>
            </a:r>
            <a:endParaRPr sz="3333">
              <a:solidFill>
                <a:prstClr val="black"/>
              </a:solidFill>
              <a:latin typeface="Lucida Sans"/>
              <a:cs typeface="Lucida Sans"/>
            </a:endParaRPr>
          </a:p>
        </p:txBody>
      </p:sp>
      <p:sp>
        <p:nvSpPr>
          <p:cNvPr id="62" name="object 62"/>
          <p:cNvSpPr/>
          <p:nvPr/>
        </p:nvSpPr>
        <p:spPr>
          <a:xfrm>
            <a:off x="2144065" y="1120399"/>
            <a:ext cx="1605280" cy="5219700"/>
          </a:xfrm>
          <a:custGeom>
            <a:avLst/>
            <a:gdLst/>
            <a:ahLst/>
            <a:cxnLst/>
            <a:rect l="l" t="t" r="r" b="b"/>
            <a:pathLst>
              <a:path w="1203960" h="3914775">
                <a:moveTo>
                  <a:pt x="0" y="3914400"/>
                </a:moveTo>
                <a:lnTo>
                  <a:pt x="1203900" y="3914400"/>
                </a:lnTo>
                <a:lnTo>
                  <a:pt x="1203900" y="0"/>
                </a:lnTo>
                <a:lnTo>
                  <a:pt x="0" y="0"/>
                </a:lnTo>
                <a:lnTo>
                  <a:pt x="0" y="39144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3" name="object 63"/>
          <p:cNvSpPr/>
          <p:nvPr/>
        </p:nvSpPr>
        <p:spPr>
          <a:xfrm>
            <a:off x="2144065" y="6318367"/>
            <a:ext cx="1605280" cy="340360"/>
          </a:xfrm>
          <a:custGeom>
            <a:avLst/>
            <a:gdLst/>
            <a:ahLst/>
            <a:cxnLst/>
            <a:rect l="l" t="t" r="r" b="b"/>
            <a:pathLst>
              <a:path w="1203960" h="255270">
                <a:moveTo>
                  <a:pt x="0" y="254700"/>
                </a:moveTo>
                <a:lnTo>
                  <a:pt x="1203900" y="254700"/>
                </a:lnTo>
                <a:lnTo>
                  <a:pt x="1203900" y="0"/>
                </a:lnTo>
                <a:lnTo>
                  <a:pt x="0" y="0"/>
                </a:lnTo>
                <a:lnTo>
                  <a:pt x="0" y="254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4" name="object 64"/>
          <p:cNvSpPr/>
          <p:nvPr/>
        </p:nvSpPr>
        <p:spPr>
          <a:xfrm>
            <a:off x="3749455" y="6318367"/>
            <a:ext cx="1605280" cy="340360"/>
          </a:xfrm>
          <a:custGeom>
            <a:avLst/>
            <a:gdLst/>
            <a:ahLst/>
            <a:cxnLst/>
            <a:rect l="l" t="t" r="r" b="b"/>
            <a:pathLst>
              <a:path w="1203960" h="255270">
                <a:moveTo>
                  <a:pt x="0" y="254700"/>
                </a:moveTo>
                <a:lnTo>
                  <a:pt x="1203900" y="254700"/>
                </a:lnTo>
                <a:lnTo>
                  <a:pt x="1203900" y="0"/>
                </a:lnTo>
                <a:lnTo>
                  <a:pt x="0" y="0"/>
                </a:lnTo>
                <a:lnTo>
                  <a:pt x="0" y="254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5" name="object 65"/>
          <p:cNvSpPr/>
          <p:nvPr/>
        </p:nvSpPr>
        <p:spPr>
          <a:xfrm>
            <a:off x="5354844" y="6318367"/>
            <a:ext cx="1605280" cy="340360"/>
          </a:xfrm>
          <a:custGeom>
            <a:avLst/>
            <a:gdLst/>
            <a:ahLst/>
            <a:cxnLst/>
            <a:rect l="l" t="t" r="r" b="b"/>
            <a:pathLst>
              <a:path w="1203960" h="255270">
                <a:moveTo>
                  <a:pt x="0" y="254700"/>
                </a:moveTo>
                <a:lnTo>
                  <a:pt x="1203900" y="254700"/>
                </a:lnTo>
                <a:lnTo>
                  <a:pt x="1203900" y="0"/>
                </a:lnTo>
                <a:lnTo>
                  <a:pt x="0" y="0"/>
                </a:lnTo>
                <a:lnTo>
                  <a:pt x="0" y="254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6" name="object 66"/>
          <p:cNvSpPr/>
          <p:nvPr/>
        </p:nvSpPr>
        <p:spPr>
          <a:xfrm>
            <a:off x="6960233" y="6318367"/>
            <a:ext cx="1605280" cy="340360"/>
          </a:xfrm>
          <a:custGeom>
            <a:avLst/>
            <a:gdLst/>
            <a:ahLst/>
            <a:cxnLst/>
            <a:rect l="l" t="t" r="r" b="b"/>
            <a:pathLst>
              <a:path w="1203960" h="255270">
                <a:moveTo>
                  <a:pt x="0" y="254700"/>
                </a:moveTo>
                <a:lnTo>
                  <a:pt x="1203900" y="254700"/>
                </a:lnTo>
                <a:lnTo>
                  <a:pt x="1203900" y="0"/>
                </a:lnTo>
                <a:lnTo>
                  <a:pt x="0" y="0"/>
                </a:lnTo>
                <a:lnTo>
                  <a:pt x="0" y="254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8565623" y="6318367"/>
            <a:ext cx="1605280" cy="340360"/>
          </a:xfrm>
          <a:custGeom>
            <a:avLst/>
            <a:gdLst/>
            <a:ahLst/>
            <a:cxnLst/>
            <a:rect l="l" t="t" r="r" b="b"/>
            <a:pathLst>
              <a:path w="1203959" h="255270">
                <a:moveTo>
                  <a:pt x="0" y="254700"/>
                </a:moveTo>
                <a:lnTo>
                  <a:pt x="1203899" y="254700"/>
                </a:lnTo>
                <a:lnTo>
                  <a:pt x="1203899" y="0"/>
                </a:lnTo>
                <a:lnTo>
                  <a:pt x="0" y="0"/>
                </a:lnTo>
                <a:lnTo>
                  <a:pt x="0" y="254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8" name="object 68"/>
          <p:cNvSpPr/>
          <p:nvPr/>
        </p:nvSpPr>
        <p:spPr>
          <a:xfrm>
            <a:off x="10171012" y="6318367"/>
            <a:ext cx="1605280" cy="340360"/>
          </a:xfrm>
          <a:custGeom>
            <a:avLst/>
            <a:gdLst/>
            <a:ahLst/>
            <a:cxnLst/>
            <a:rect l="l" t="t" r="r" b="b"/>
            <a:pathLst>
              <a:path w="1203959" h="255270">
                <a:moveTo>
                  <a:pt x="0" y="254700"/>
                </a:moveTo>
                <a:lnTo>
                  <a:pt x="1203900" y="254700"/>
                </a:lnTo>
                <a:lnTo>
                  <a:pt x="1203900" y="0"/>
                </a:lnTo>
                <a:lnTo>
                  <a:pt x="0" y="0"/>
                </a:lnTo>
                <a:lnTo>
                  <a:pt x="0" y="254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9" name="object 69"/>
          <p:cNvSpPr/>
          <p:nvPr/>
        </p:nvSpPr>
        <p:spPr>
          <a:xfrm>
            <a:off x="5354832" y="1120399"/>
            <a:ext cx="1605280" cy="5219700"/>
          </a:xfrm>
          <a:custGeom>
            <a:avLst/>
            <a:gdLst/>
            <a:ahLst/>
            <a:cxnLst/>
            <a:rect l="l" t="t" r="r" b="b"/>
            <a:pathLst>
              <a:path w="1203960" h="3914775">
                <a:moveTo>
                  <a:pt x="0" y="3914400"/>
                </a:moveTo>
                <a:lnTo>
                  <a:pt x="1203900" y="3914400"/>
                </a:lnTo>
                <a:lnTo>
                  <a:pt x="1203900" y="0"/>
                </a:lnTo>
                <a:lnTo>
                  <a:pt x="0" y="0"/>
                </a:lnTo>
                <a:lnTo>
                  <a:pt x="0" y="39144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0" name="object 70"/>
          <p:cNvSpPr/>
          <p:nvPr/>
        </p:nvSpPr>
        <p:spPr>
          <a:xfrm>
            <a:off x="8565599" y="1120399"/>
            <a:ext cx="1605280" cy="5219700"/>
          </a:xfrm>
          <a:custGeom>
            <a:avLst/>
            <a:gdLst/>
            <a:ahLst/>
            <a:cxnLst/>
            <a:rect l="l" t="t" r="r" b="b"/>
            <a:pathLst>
              <a:path w="1203959" h="3914775">
                <a:moveTo>
                  <a:pt x="0" y="3914400"/>
                </a:moveTo>
                <a:lnTo>
                  <a:pt x="1203900" y="3914400"/>
                </a:lnTo>
                <a:lnTo>
                  <a:pt x="1203900" y="0"/>
                </a:lnTo>
                <a:lnTo>
                  <a:pt x="0" y="0"/>
                </a:lnTo>
                <a:lnTo>
                  <a:pt x="0" y="39144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1" name="object 71"/>
          <p:cNvSpPr/>
          <p:nvPr/>
        </p:nvSpPr>
        <p:spPr>
          <a:xfrm>
            <a:off x="5392633" y="1779647"/>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2" name="object 72"/>
          <p:cNvSpPr/>
          <p:nvPr/>
        </p:nvSpPr>
        <p:spPr>
          <a:xfrm>
            <a:off x="5392633" y="177964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3" name="object 73"/>
          <p:cNvSpPr txBox="1"/>
          <p:nvPr/>
        </p:nvSpPr>
        <p:spPr>
          <a:xfrm>
            <a:off x="5937151" y="1976281"/>
            <a:ext cx="44026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lan</a:t>
            </a:r>
            <a:endParaRPr sz="1600">
              <a:solidFill>
                <a:prstClr val="black"/>
              </a:solidFill>
              <a:latin typeface="Arial"/>
              <a:cs typeface="Arial"/>
            </a:endParaRPr>
          </a:p>
        </p:txBody>
      </p:sp>
      <p:sp>
        <p:nvSpPr>
          <p:cNvPr id="74" name="object 74"/>
          <p:cNvSpPr/>
          <p:nvPr/>
        </p:nvSpPr>
        <p:spPr>
          <a:xfrm>
            <a:off x="2181882" y="3089407"/>
            <a:ext cx="1529927" cy="607907"/>
          </a:xfrm>
          <a:custGeom>
            <a:avLst/>
            <a:gdLst/>
            <a:ahLst/>
            <a:cxnLst/>
            <a:rect l="l" t="t" r="r" b="b"/>
            <a:pathLst>
              <a:path w="1147445" h="455930">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5" name="object 75"/>
          <p:cNvSpPr/>
          <p:nvPr/>
        </p:nvSpPr>
        <p:spPr>
          <a:xfrm>
            <a:off x="2181882" y="308940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6" name="object 76"/>
          <p:cNvSpPr txBox="1"/>
          <p:nvPr/>
        </p:nvSpPr>
        <p:spPr>
          <a:xfrm>
            <a:off x="2613489" y="3286039"/>
            <a:ext cx="66632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Design</a:t>
            </a:r>
            <a:endParaRPr sz="1600">
              <a:solidFill>
                <a:prstClr val="black"/>
              </a:solidFill>
              <a:latin typeface="Arial"/>
              <a:cs typeface="Arial"/>
            </a:endParaRPr>
          </a:p>
        </p:txBody>
      </p:sp>
      <p:sp>
        <p:nvSpPr>
          <p:cNvPr id="77" name="object 77"/>
          <p:cNvSpPr/>
          <p:nvPr/>
        </p:nvSpPr>
        <p:spPr>
          <a:xfrm>
            <a:off x="5392630" y="2434531"/>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8" name="object 78"/>
          <p:cNvSpPr/>
          <p:nvPr/>
        </p:nvSpPr>
        <p:spPr>
          <a:xfrm>
            <a:off x="5392630" y="2434531"/>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9" name="object 79"/>
          <p:cNvSpPr/>
          <p:nvPr/>
        </p:nvSpPr>
        <p:spPr>
          <a:xfrm>
            <a:off x="2181907" y="570136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0" name="object 80"/>
          <p:cNvSpPr/>
          <p:nvPr/>
        </p:nvSpPr>
        <p:spPr>
          <a:xfrm>
            <a:off x="2181907" y="5701367"/>
            <a:ext cx="1529927" cy="607907"/>
          </a:xfrm>
          <a:custGeom>
            <a:avLst/>
            <a:gdLst/>
            <a:ahLst/>
            <a:cxnLst/>
            <a:rect l="l" t="t" r="r" b="b"/>
            <a:pathLst>
              <a:path w="1147445" h="455929">
                <a:moveTo>
                  <a:pt x="0" y="0"/>
                </a:moveTo>
                <a:lnTo>
                  <a:pt x="1147200" y="0"/>
                </a:lnTo>
                <a:lnTo>
                  <a:pt x="1147200"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1" name="object 81"/>
          <p:cNvSpPr txBox="1"/>
          <p:nvPr/>
        </p:nvSpPr>
        <p:spPr>
          <a:xfrm>
            <a:off x="2506309" y="5777350"/>
            <a:ext cx="881380" cy="487313"/>
          </a:xfrm>
          <a:prstGeom prst="rect">
            <a:avLst/>
          </a:prstGeom>
        </p:spPr>
        <p:txBody>
          <a:bodyPr vert="horz" wrap="square" lIns="0" tIns="0" rIns="0" bIns="0" rtlCol="0">
            <a:spAutoFit/>
          </a:bodyPr>
          <a:lstStyle/>
          <a:p>
            <a:pPr marL="16933" marR="6773" indent="118530" defTabSz="1219170">
              <a:lnSpc>
                <a:spcPts val="1907"/>
              </a:lnSpc>
            </a:pPr>
            <a:r>
              <a:rPr sz="1600" dirty="0">
                <a:solidFill>
                  <a:prstClr val="black"/>
                </a:solidFill>
                <a:latin typeface="Arial"/>
                <a:cs typeface="Arial"/>
              </a:rPr>
              <a:t>Crea</a:t>
            </a:r>
            <a:r>
              <a:rPr sz="1600" spc="-7" dirty="0">
                <a:solidFill>
                  <a:prstClr val="black"/>
                </a:solidFill>
                <a:latin typeface="Arial"/>
                <a:cs typeface="Arial"/>
              </a:rPr>
              <a:t>t</a:t>
            </a:r>
            <a:r>
              <a:rPr sz="1600" dirty="0">
                <a:solidFill>
                  <a:prstClr val="black"/>
                </a:solidFill>
                <a:latin typeface="Arial"/>
                <a:cs typeface="Arial"/>
              </a:rPr>
              <a:t>e Drawings</a:t>
            </a:r>
            <a:endParaRPr sz="1600">
              <a:solidFill>
                <a:prstClr val="black"/>
              </a:solidFill>
              <a:latin typeface="Arial"/>
              <a:cs typeface="Arial"/>
            </a:endParaRPr>
          </a:p>
        </p:txBody>
      </p:sp>
      <p:sp>
        <p:nvSpPr>
          <p:cNvPr id="82" name="object 82"/>
          <p:cNvSpPr/>
          <p:nvPr/>
        </p:nvSpPr>
        <p:spPr>
          <a:xfrm>
            <a:off x="2181861" y="1138060"/>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3" name="object 83"/>
          <p:cNvSpPr/>
          <p:nvPr/>
        </p:nvSpPr>
        <p:spPr>
          <a:xfrm>
            <a:off x="2181859" y="1138060"/>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4" name="object 84"/>
          <p:cNvSpPr txBox="1"/>
          <p:nvPr/>
        </p:nvSpPr>
        <p:spPr>
          <a:xfrm>
            <a:off x="2297256" y="1214044"/>
            <a:ext cx="1298787" cy="487313"/>
          </a:xfrm>
          <a:prstGeom prst="rect">
            <a:avLst/>
          </a:prstGeom>
        </p:spPr>
        <p:txBody>
          <a:bodyPr vert="horz" wrap="square" lIns="0" tIns="0" rIns="0" bIns="0" rtlCol="0">
            <a:spAutoFit/>
          </a:bodyPr>
          <a:lstStyle/>
          <a:p>
            <a:pPr algn="ctr" defTabSz="1219170">
              <a:lnSpc>
                <a:spcPts val="1907"/>
              </a:lnSpc>
            </a:pPr>
            <a:r>
              <a:rPr sz="1600" dirty="0">
                <a:solidFill>
                  <a:prstClr val="black"/>
                </a:solidFill>
                <a:latin typeface="Arial"/>
                <a:cs typeface="Arial"/>
              </a:rPr>
              <a:t>Requiremen</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a:p>
            <a:pPr algn="ctr" defTabSz="1219170">
              <a:lnSpc>
                <a:spcPts val="1907"/>
              </a:lnSpc>
            </a:pPr>
            <a:r>
              <a:rPr sz="1600" dirty="0">
                <a:solidFill>
                  <a:prstClr val="black"/>
                </a:solidFill>
                <a:latin typeface="Arial"/>
                <a:cs typeface="Arial"/>
              </a:rPr>
              <a:t>&amp;</a:t>
            </a:r>
            <a:r>
              <a:rPr sz="1600" spc="-7" dirty="0">
                <a:solidFill>
                  <a:prstClr val="black"/>
                </a:solidFill>
                <a:latin typeface="Arial"/>
                <a:cs typeface="Arial"/>
              </a:rPr>
              <a:t> B</a:t>
            </a:r>
            <a:r>
              <a:rPr sz="1600" dirty="0">
                <a:solidFill>
                  <a:prstClr val="black"/>
                </a:solidFill>
                <a:latin typeface="Arial"/>
                <a:cs typeface="Arial"/>
              </a:rPr>
              <a:t>udge</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85" name="object 85"/>
          <p:cNvSpPr/>
          <p:nvPr/>
        </p:nvSpPr>
        <p:spPr>
          <a:xfrm>
            <a:off x="3787246" y="3740507"/>
            <a:ext cx="1529927" cy="607907"/>
          </a:xfrm>
          <a:custGeom>
            <a:avLst/>
            <a:gdLst/>
            <a:ahLst/>
            <a:cxnLst/>
            <a:rect l="l" t="t" r="r" b="b"/>
            <a:pathLst>
              <a:path w="1147445" h="455929">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6" name="object 86"/>
          <p:cNvSpPr/>
          <p:nvPr/>
        </p:nvSpPr>
        <p:spPr>
          <a:xfrm>
            <a:off x="3787246" y="3740505"/>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7" name="object 87"/>
          <p:cNvSpPr txBox="1"/>
          <p:nvPr/>
        </p:nvSpPr>
        <p:spPr>
          <a:xfrm>
            <a:off x="4354485" y="3937141"/>
            <a:ext cx="39454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BIM</a:t>
            </a:r>
            <a:endParaRPr sz="1600">
              <a:solidFill>
                <a:prstClr val="black"/>
              </a:solidFill>
              <a:latin typeface="Arial"/>
              <a:cs typeface="Arial"/>
            </a:endParaRPr>
          </a:p>
        </p:txBody>
      </p:sp>
      <p:sp>
        <p:nvSpPr>
          <p:cNvPr id="88" name="object 88"/>
          <p:cNvSpPr/>
          <p:nvPr/>
        </p:nvSpPr>
        <p:spPr>
          <a:xfrm>
            <a:off x="6998003" y="1779647"/>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9" name="object 89"/>
          <p:cNvSpPr/>
          <p:nvPr/>
        </p:nvSpPr>
        <p:spPr>
          <a:xfrm>
            <a:off x="6998003" y="177964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0" name="object 90"/>
          <p:cNvSpPr txBox="1"/>
          <p:nvPr/>
        </p:nvSpPr>
        <p:spPr>
          <a:xfrm>
            <a:off x="7599175" y="1976281"/>
            <a:ext cx="32766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FM</a:t>
            </a:r>
            <a:endParaRPr sz="1600">
              <a:solidFill>
                <a:prstClr val="black"/>
              </a:solidFill>
              <a:latin typeface="Arial"/>
              <a:cs typeface="Arial"/>
            </a:endParaRPr>
          </a:p>
        </p:txBody>
      </p:sp>
      <p:sp>
        <p:nvSpPr>
          <p:cNvPr id="91" name="object 91"/>
          <p:cNvSpPr/>
          <p:nvPr/>
        </p:nvSpPr>
        <p:spPr>
          <a:xfrm>
            <a:off x="8603429" y="1779647"/>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2" name="object 92"/>
          <p:cNvSpPr/>
          <p:nvPr/>
        </p:nvSpPr>
        <p:spPr>
          <a:xfrm>
            <a:off x="8603427" y="177964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3" name="object 93"/>
          <p:cNvSpPr txBox="1"/>
          <p:nvPr/>
        </p:nvSpPr>
        <p:spPr>
          <a:xfrm>
            <a:off x="9204601" y="1976281"/>
            <a:ext cx="32766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FM</a:t>
            </a:r>
            <a:endParaRPr sz="1600">
              <a:solidFill>
                <a:prstClr val="black"/>
              </a:solidFill>
              <a:latin typeface="Arial"/>
              <a:cs typeface="Arial"/>
            </a:endParaRPr>
          </a:p>
        </p:txBody>
      </p:sp>
      <p:sp>
        <p:nvSpPr>
          <p:cNvPr id="94" name="object 94"/>
          <p:cNvSpPr/>
          <p:nvPr/>
        </p:nvSpPr>
        <p:spPr>
          <a:xfrm>
            <a:off x="3787258" y="5701367"/>
            <a:ext cx="1529927" cy="607907"/>
          </a:xfrm>
          <a:custGeom>
            <a:avLst/>
            <a:gdLst/>
            <a:ahLst/>
            <a:cxnLst/>
            <a:rect l="l" t="t" r="r" b="b"/>
            <a:pathLst>
              <a:path w="1147445" h="455929">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5" name="object 95"/>
          <p:cNvSpPr/>
          <p:nvPr/>
        </p:nvSpPr>
        <p:spPr>
          <a:xfrm>
            <a:off x="3787257" y="5701367"/>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6" name="object 96"/>
          <p:cNvSpPr txBox="1"/>
          <p:nvPr/>
        </p:nvSpPr>
        <p:spPr>
          <a:xfrm>
            <a:off x="4309204" y="5897999"/>
            <a:ext cx="48598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B</a:t>
            </a:r>
            <a:r>
              <a:rPr sz="1600" dirty="0">
                <a:solidFill>
                  <a:prstClr val="black"/>
                </a:solidFill>
                <a:latin typeface="Arial"/>
                <a:cs typeface="Arial"/>
              </a:rPr>
              <a:t>uild</a:t>
            </a:r>
            <a:endParaRPr sz="1600">
              <a:solidFill>
                <a:prstClr val="black"/>
              </a:solidFill>
              <a:latin typeface="Arial"/>
              <a:cs typeface="Arial"/>
            </a:endParaRPr>
          </a:p>
        </p:txBody>
      </p:sp>
      <p:sp>
        <p:nvSpPr>
          <p:cNvPr id="97" name="object 97"/>
          <p:cNvSpPr/>
          <p:nvPr/>
        </p:nvSpPr>
        <p:spPr>
          <a:xfrm>
            <a:off x="5392625" y="570136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98" name="object 98"/>
          <p:cNvSpPr/>
          <p:nvPr/>
        </p:nvSpPr>
        <p:spPr>
          <a:xfrm>
            <a:off x="5392623" y="5701367"/>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99" name="object 99"/>
          <p:cNvSpPr txBox="1"/>
          <p:nvPr/>
        </p:nvSpPr>
        <p:spPr>
          <a:xfrm>
            <a:off x="5724367" y="5897999"/>
            <a:ext cx="866140" cy="246221"/>
          </a:xfrm>
          <a:prstGeom prst="rect">
            <a:avLst/>
          </a:prstGeom>
        </p:spPr>
        <p:txBody>
          <a:bodyPr vert="horz" wrap="square" lIns="0" tIns="0" rIns="0" bIns="0" rtlCol="0">
            <a:spAutoFit/>
          </a:bodyPr>
          <a:lstStyle/>
          <a:p>
            <a:pPr marL="16933" defTabSz="1219170"/>
            <a:r>
              <a:rPr sz="1600" spc="-120" dirty="0">
                <a:solidFill>
                  <a:prstClr val="black"/>
                </a:solidFill>
                <a:latin typeface="Arial"/>
                <a:cs typeface="Arial"/>
              </a:rPr>
              <a:t>V</a:t>
            </a:r>
            <a:r>
              <a:rPr sz="1600" dirty="0">
                <a:solidFill>
                  <a:prstClr val="black"/>
                </a:solidFill>
                <a:latin typeface="Arial"/>
                <a:cs typeface="Arial"/>
              </a:rPr>
              <a:t>alida</a:t>
            </a:r>
            <a:r>
              <a:rPr sz="1600" spc="-7" dirty="0">
                <a:solidFill>
                  <a:prstClr val="black"/>
                </a:solidFill>
                <a:latin typeface="Arial"/>
                <a:cs typeface="Arial"/>
              </a:rPr>
              <a:t>t</a:t>
            </a:r>
            <a:r>
              <a:rPr sz="1600" dirty="0">
                <a:solidFill>
                  <a:prstClr val="black"/>
                </a:solidFill>
                <a:latin typeface="Arial"/>
                <a:cs typeface="Arial"/>
              </a:rPr>
              <a:t>e?</a:t>
            </a:r>
            <a:endParaRPr sz="1600">
              <a:solidFill>
                <a:prstClr val="black"/>
              </a:solidFill>
              <a:latin typeface="Arial"/>
              <a:cs typeface="Arial"/>
            </a:endParaRPr>
          </a:p>
        </p:txBody>
      </p:sp>
      <p:sp>
        <p:nvSpPr>
          <p:cNvPr id="100" name="object 100"/>
          <p:cNvSpPr/>
          <p:nvPr/>
        </p:nvSpPr>
        <p:spPr>
          <a:xfrm>
            <a:off x="6998007" y="570136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1" name="object 101"/>
          <p:cNvSpPr/>
          <p:nvPr/>
        </p:nvSpPr>
        <p:spPr>
          <a:xfrm>
            <a:off x="6998006" y="5701367"/>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2" name="object 102"/>
          <p:cNvSpPr txBox="1"/>
          <p:nvPr/>
        </p:nvSpPr>
        <p:spPr>
          <a:xfrm>
            <a:off x="7565198" y="5897999"/>
            <a:ext cx="39539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Use</a:t>
            </a:r>
            <a:endParaRPr sz="1600">
              <a:solidFill>
                <a:prstClr val="black"/>
              </a:solidFill>
              <a:latin typeface="Arial"/>
              <a:cs typeface="Arial"/>
            </a:endParaRPr>
          </a:p>
        </p:txBody>
      </p:sp>
      <p:sp>
        <p:nvSpPr>
          <p:cNvPr id="103" name="object 103"/>
          <p:cNvSpPr/>
          <p:nvPr/>
        </p:nvSpPr>
        <p:spPr>
          <a:xfrm>
            <a:off x="8603374" y="570136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4" name="object 104"/>
          <p:cNvSpPr/>
          <p:nvPr/>
        </p:nvSpPr>
        <p:spPr>
          <a:xfrm>
            <a:off x="8603373" y="5701367"/>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5" name="object 105"/>
          <p:cNvSpPr txBox="1"/>
          <p:nvPr/>
        </p:nvSpPr>
        <p:spPr>
          <a:xfrm>
            <a:off x="9215807" y="5897999"/>
            <a:ext cx="304800"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F</a:t>
            </a:r>
            <a:r>
              <a:rPr sz="1600" dirty="0">
                <a:solidFill>
                  <a:prstClr val="black"/>
                </a:solidFill>
                <a:latin typeface="Arial"/>
                <a:cs typeface="Arial"/>
              </a:rPr>
              <a:t>ix</a:t>
            </a:r>
            <a:endParaRPr sz="1600">
              <a:solidFill>
                <a:prstClr val="black"/>
              </a:solidFill>
              <a:latin typeface="Arial"/>
              <a:cs typeface="Arial"/>
            </a:endParaRPr>
          </a:p>
        </p:txBody>
      </p:sp>
      <p:sp>
        <p:nvSpPr>
          <p:cNvPr id="106" name="object 106"/>
          <p:cNvSpPr/>
          <p:nvPr/>
        </p:nvSpPr>
        <p:spPr>
          <a:xfrm>
            <a:off x="10208807" y="570136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07" name="object 107"/>
          <p:cNvSpPr/>
          <p:nvPr/>
        </p:nvSpPr>
        <p:spPr>
          <a:xfrm>
            <a:off x="10208806" y="5701367"/>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08" name="object 108"/>
          <p:cNvSpPr txBox="1"/>
          <p:nvPr/>
        </p:nvSpPr>
        <p:spPr>
          <a:xfrm>
            <a:off x="10567041" y="5897999"/>
            <a:ext cx="812800"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Re-</a:t>
            </a:r>
            <a:r>
              <a:rPr sz="1600" spc="-7" dirty="0">
                <a:solidFill>
                  <a:prstClr val="black"/>
                </a:solidFill>
                <a:latin typeface="Arial"/>
                <a:cs typeface="Arial"/>
              </a:rPr>
              <a:t>B</a:t>
            </a:r>
            <a:r>
              <a:rPr sz="1600" dirty="0">
                <a:solidFill>
                  <a:prstClr val="black"/>
                </a:solidFill>
                <a:latin typeface="Arial"/>
                <a:cs typeface="Arial"/>
              </a:rPr>
              <a:t>uild</a:t>
            </a:r>
            <a:endParaRPr sz="1600">
              <a:solidFill>
                <a:prstClr val="black"/>
              </a:solidFill>
              <a:latin typeface="Arial"/>
              <a:cs typeface="Arial"/>
            </a:endParaRPr>
          </a:p>
        </p:txBody>
      </p:sp>
      <p:sp>
        <p:nvSpPr>
          <p:cNvPr id="109" name="object 109"/>
          <p:cNvSpPr/>
          <p:nvPr/>
        </p:nvSpPr>
        <p:spPr>
          <a:xfrm>
            <a:off x="2181874" y="5044136"/>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0" name="object 110"/>
          <p:cNvSpPr/>
          <p:nvPr/>
        </p:nvSpPr>
        <p:spPr>
          <a:xfrm>
            <a:off x="2181874" y="5044136"/>
            <a:ext cx="1529927" cy="607907"/>
          </a:xfrm>
          <a:custGeom>
            <a:avLst/>
            <a:gdLst/>
            <a:ahLst/>
            <a:cxnLst/>
            <a:rect l="l" t="t" r="r" b="b"/>
            <a:pathLst>
              <a:path w="1147445" h="455929">
                <a:moveTo>
                  <a:pt x="0" y="0"/>
                </a:moveTo>
                <a:lnTo>
                  <a:pt x="1147200" y="0"/>
                </a:lnTo>
                <a:lnTo>
                  <a:pt x="1147200"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1" name="object 111"/>
          <p:cNvSpPr txBox="1"/>
          <p:nvPr/>
        </p:nvSpPr>
        <p:spPr>
          <a:xfrm>
            <a:off x="2596564" y="5240770"/>
            <a:ext cx="70019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S</a:t>
            </a:r>
            <a:r>
              <a:rPr sz="1600" dirty="0">
                <a:solidFill>
                  <a:prstClr val="black"/>
                </a:solidFill>
                <a:latin typeface="Arial"/>
                <a:cs typeface="Arial"/>
              </a:rPr>
              <a:t>peci</a:t>
            </a:r>
            <a:r>
              <a:rPr sz="1600" spc="-7" dirty="0">
                <a:solidFill>
                  <a:prstClr val="black"/>
                </a:solidFill>
                <a:latin typeface="Arial"/>
                <a:cs typeface="Arial"/>
              </a:rPr>
              <a:t>f</a:t>
            </a:r>
            <a:r>
              <a:rPr sz="1600" dirty="0">
                <a:solidFill>
                  <a:prstClr val="black"/>
                </a:solidFill>
                <a:latin typeface="Arial"/>
                <a:cs typeface="Arial"/>
              </a:rPr>
              <a:t>y</a:t>
            </a:r>
            <a:endParaRPr sz="1600">
              <a:solidFill>
                <a:prstClr val="black"/>
              </a:solidFill>
              <a:latin typeface="Arial"/>
              <a:cs typeface="Arial"/>
            </a:endParaRPr>
          </a:p>
        </p:txBody>
      </p:sp>
      <p:sp>
        <p:nvSpPr>
          <p:cNvPr id="112" name="object 112"/>
          <p:cNvSpPr/>
          <p:nvPr/>
        </p:nvSpPr>
        <p:spPr>
          <a:xfrm>
            <a:off x="3787242" y="5044136"/>
            <a:ext cx="1529927" cy="607907"/>
          </a:xfrm>
          <a:custGeom>
            <a:avLst/>
            <a:gdLst/>
            <a:ahLst/>
            <a:cxnLst/>
            <a:rect l="l" t="t" r="r" b="b"/>
            <a:pathLst>
              <a:path w="1147445" h="455929">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3" name="object 113"/>
          <p:cNvSpPr/>
          <p:nvPr/>
        </p:nvSpPr>
        <p:spPr>
          <a:xfrm>
            <a:off x="3787239" y="5044136"/>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4" name="object 114"/>
          <p:cNvSpPr txBox="1"/>
          <p:nvPr/>
        </p:nvSpPr>
        <p:spPr>
          <a:xfrm>
            <a:off x="4269698" y="5240770"/>
            <a:ext cx="56472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I</a:t>
            </a:r>
            <a:r>
              <a:rPr sz="1600" dirty="0">
                <a:solidFill>
                  <a:prstClr val="black"/>
                </a:solidFill>
                <a:latin typeface="Arial"/>
                <a:cs typeface="Arial"/>
              </a:rPr>
              <a:t>ns</a:t>
            </a:r>
            <a:r>
              <a:rPr sz="1600" spc="-7" dirty="0">
                <a:solidFill>
                  <a:prstClr val="black"/>
                </a:solidFill>
                <a:latin typeface="Arial"/>
                <a:cs typeface="Arial"/>
              </a:rPr>
              <a:t>t</a:t>
            </a:r>
            <a:r>
              <a:rPr sz="1600" dirty="0">
                <a:solidFill>
                  <a:prstClr val="black"/>
                </a:solidFill>
                <a:latin typeface="Arial"/>
                <a:cs typeface="Arial"/>
              </a:rPr>
              <a:t>all</a:t>
            </a:r>
            <a:endParaRPr sz="1600">
              <a:solidFill>
                <a:prstClr val="black"/>
              </a:solidFill>
              <a:latin typeface="Arial"/>
              <a:cs typeface="Arial"/>
            </a:endParaRPr>
          </a:p>
        </p:txBody>
      </p:sp>
      <p:sp>
        <p:nvSpPr>
          <p:cNvPr id="115" name="object 115"/>
          <p:cNvSpPr/>
          <p:nvPr/>
        </p:nvSpPr>
        <p:spPr>
          <a:xfrm>
            <a:off x="5392625" y="5044136"/>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6" name="object 116"/>
          <p:cNvSpPr/>
          <p:nvPr/>
        </p:nvSpPr>
        <p:spPr>
          <a:xfrm>
            <a:off x="5392623" y="5044136"/>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17" name="object 117"/>
          <p:cNvSpPr txBox="1"/>
          <p:nvPr/>
        </p:nvSpPr>
        <p:spPr>
          <a:xfrm>
            <a:off x="6016319" y="5240770"/>
            <a:ext cx="28278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Cx</a:t>
            </a:r>
            <a:endParaRPr sz="1600">
              <a:solidFill>
                <a:prstClr val="black"/>
              </a:solidFill>
              <a:latin typeface="Arial"/>
              <a:cs typeface="Arial"/>
            </a:endParaRPr>
          </a:p>
        </p:txBody>
      </p:sp>
      <p:sp>
        <p:nvSpPr>
          <p:cNvPr id="118" name="object 118"/>
          <p:cNvSpPr/>
          <p:nvPr/>
        </p:nvSpPr>
        <p:spPr>
          <a:xfrm>
            <a:off x="6998007" y="5044136"/>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19" name="object 119"/>
          <p:cNvSpPr/>
          <p:nvPr/>
        </p:nvSpPr>
        <p:spPr>
          <a:xfrm>
            <a:off x="6998006" y="5044136"/>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0" name="object 120"/>
          <p:cNvSpPr txBox="1"/>
          <p:nvPr/>
        </p:nvSpPr>
        <p:spPr>
          <a:xfrm>
            <a:off x="7508693" y="5240770"/>
            <a:ext cx="50884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Runs</a:t>
            </a:r>
            <a:endParaRPr sz="1600">
              <a:solidFill>
                <a:prstClr val="black"/>
              </a:solidFill>
              <a:latin typeface="Arial"/>
              <a:cs typeface="Arial"/>
            </a:endParaRPr>
          </a:p>
        </p:txBody>
      </p:sp>
      <p:sp>
        <p:nvSpPr>
          <p:cNvPr id="121" name="object 121"/>
          <p:cNvSpPr/>
          <p:nvPr/>
        </p:nvSpPr>
        <p:spPr>
          <a:xfrm>
            <a:off x="8603374" y="5044136"/>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2" name="object 122"/>
          <p:cNvSpPr/>
          <p:nvPr/>
        </p:nvSpPr>
        <p:spPr>
          <a:xfrm>
            <a:off x="8603373" y="5044136"/>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3" name="object 123"/>
          <p:cNvSpPr txBox="1"/>
          <p:nvPr/>
        </p:nvSpPr>
        <p:spPr>
          <a:xfrm>
            <a:off x="9068865" y="5240770"/>
            <a:ext cx="59859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A</a:t>
            </a:r>
            <a:r>
              <a:rPr sz="1600" dirty="0">
                <a:solidFill>
                  <a:prstClr val="black"/>
                </a:solidFill>
                <a:latin typeface="Arial"/>
                <a:cs typeface="Arial"/>
              </a:rPr>
              <a:t>djust</a:t>
            </a:r>
            <a:endParaRPr sz="1600">
              <a:solidFill>
                <a:prstClr val="black"/>
              </a:solidFill>
              <a:latin typeface="Arial"/>
              <a:cs typeface="Arial"/>
            </a:endParaRPr>
          </a:p>
        </p:txBody>
      </p:sp>
      <p:sp>
        <p:nvSpPr>
          <p:cNvPr id="124" name="object 124"/>
          <p:cNvSpPr/>
          <p:nvPr/>
        </p:nvSpPr>
        <p:spPr>
          <a:xfrm>
            <a:off x="10208807" y="5044136"/>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5" name="object 125"/>
          <p:cNvSpPr/>
          <p:nvPr/>
        </p:nvSpPr>
        <p:spPr>
          <a:xfrm>
            <a:off x="10208806" y="5044136"/>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6" name="object 126"/>
          <p:cNvSpPr txBox="1"/>
          <p:nvPr/>
        </p:nvSpPr>
        <p:spPr>
          <a:xfrm>
            <a:off x="10527552" y="5240770"/>
            <a:ext cx="89238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Re-</a:t>
            </a:r>
            <a:r>
              <a:rPr sz="1600" spc="-7" dirty="0">
                <a:solidFill>
                  <a:prstClr val="black"/>
                </a:solidFill>
                <a:latin typeface="Arial"/>
                <a:cs typeface="Arial"/>
              </a:rPr>
              <a:t>I</a:t>
            </a:r>
            <a:r>
              <a:rPr sz="1600" dirty="0">
                <a:solidFill>
                  <a:prstClr val="black"/>
                </a:solidFill>
                <a:latin typeface="Arial"/>
                <a:cs typeface="Arial"/>
              </a:rPr>
              <a:t>ns</a:t>
            </a:r>
            <a:r>
              <a:rPr sz="1600" spc="-7" dirty="0">
                <a:solidFill>
                  <a:prstClr val="black"/>
                </a:solidFill>
                <a:latin typeface="Arial"/>
                <a:cs typeface="Arial"/>
              </a:rPr>
              <a:t>t</a:t>
            </a:r>
            <a:r>
              <a:rPr sz="1600" dirty="0">
                <a:solidFill>
                  <a:prstClr val="black"/>
                </a:solidFill>
                <a:latin typeface="Arial"/>
                <a:cs typeface="Arial"/>
              </a:rPr>
              <a:t>all</a:t>
            </a:r>
            <a:endParaRPr sz="1600">
              <a:solidFill>
                <a:prstClr val="black"/>
              </a:solidFill>
              <a:latin typeface="Arial"/>
              <a:cs typeface="Arial"/>
            </a:endParaRPr>
          </a:p>
        </p:txBody>
      </p:sp>
      <p:sp>
        <p:nvSpPr>
          <p:cNvPr id="127" name="object 127"/>
          <p:cNvSpPr/>
          <p:nvPr/>
        </p:nvSpPr>
        <p:spPr>
          <a:xfrm>
            <a:off x="2181863" y="4392321"/>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28" name="object 128"/>
          <p:cNvSpPr/>
          <p:nvPr/>
        </p:nvSpPr>
        <p:spPr>
          <a:xfrm>
            <a:off x="2181863" y="4392320"/>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29" name="object 129"/>
          <p:cNvSpPr txBox="1"/>
          <p:nvPr/>
        </p:nvSpPr>
        <p:spPr>
          <a:xfrm>
            <a:off x="2285849" y="4588955"/>
            <a:ext cx="1320800"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Cap</a:t>
            </a:r>
            <a:r>
              <a:rPr sz="1600" spc="-7" dirty="0">
                <a:solidFill>
                  <a:prstClr val="black"/>
                </a:solidFill>
                <a:latin typeface="Arial"/>
                <a:cs typeface="Arial"/>
              </a:rPr>
              <a:t>t</a:t>
            </a:r>
            <a:r>
              <a:rPr sz="1600" dirty="0">
                <a:solidFill>
                  <a:prstClr val="black"/>
                </a:solidFill>
                <a:latin typeface="Arial"/>
                <a:cs typeface="Arial"/>
              </a:rPr>
              <a:t>ure</a:t>
            </a:r>
            <a:r>
              <a:rPr sz="1600" spc="-7" dirty="0">
                <a:solidFill>
                  <a:prstClr val="black"/>
                </a:solidFill>
                <a:latin typeface="Arial"/>
                <a:cs typeface="Arial"/>
              </a:rPr>
              <a:t> 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ent</a:t>
            </a:r>
            <a:endParaRPr sz="1600">
              <a:solidFill>
                <a:prstClr val="black"/>
              </a:solidFill>
              <a:latin typeface="Arial"/>
              <a:cs typeface="Arial"/>
            </a:endParaRPr>
          </a:p>
        </p:txBody>
      </p:sp>
      <p:sp>
        <p:nvSpPr>
          <p:cNvPr id="130" name="object 130"/>
          <p:cNvSpPr/>
          <p:nvPr/>
        </p:nvSpPr>
        <p:spPr>
          <a:xfrm>
            <a:off x="3787246" y="4386888"/>
            <a:ext cx="1529927" cy="607907"/>
          </a:xfrm>
          <a:custGeom>
            <a:avLst/>
            <a:gdLst/>
            <a:ahLst/>
            <a:cxnLst/>
            <a:rect l="l" t="t" r="r" b="b"/>
            <a:pathLst>
              <a:path w="1147445" h="455929">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31" name="object 131"/>
          <p:cNvSpPr/>
          <p:nvPr/>
        </p:nvSpPr>
        <p:spPr>
          <a:xfrm>
            <a:off x="3787246" y="4386887"/>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32" name="object 132"/>
          <p:cNvSpPr txBox="1"/>
          <p:nvPr/>
        </p:nvSpPr>
        <p:spPr>
          <a:xfrm>
            <a:off x="4072209" y="4583521"/>
            <a:ext cx="95927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roj</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133" name="object 133"/>
          <p:cNvSpPr/>
          <p:nvPr/>
        </p:nvSpPr>
        <p:spPr>
          <a:xfrm>
            <a:off x="5392630" y="4392321"/>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34" name="object 134"/>
          <p:cNvSpPr/>
          <p:nvPr/>
        </p:nvSpPr>
        <p:spPr>
          <a:xfrm>
            <a:off x="5392630" y="4392320"/>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35" name="object 135"/>
          <p:cNvSpPr txBox="1"/>
          <p:nvPr/>
        </p:nvSpPr>
        <p:spPr>
          <a:xfrm>
            <a:off x="5536155" y="4588955"/>
            <a:ext cx="1242059"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Con</a:t>
            </a:r>
            <a:r>
              <a:rPr sz="1600" spc="-7" dirty="0">
                <a:solidFill>
                  <a:prstClr val="black"/>
                </a:solidFill>
                <a:latin typeface="Arial"/>
                <a:cs typeface="Arial"/>
              </a:rPr>
              <a:t>f</a:t>
            </a:r>
            <a:r>
              <a:rPr sz="1600" dirty="0">
                <a:solidFill>
                  <a:prstClr val="black"/>
                </a:solidFill>
                <a:latin typeface="Arial"/>
                <a:cs typeface="Arial"/>
              </a:rPr>
              <a:t>igura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136" name="object 136"/>
          <p:cNvSpPr/>
          <p:nvPr/>
        </p:nvSpPr>
        <p:spPr>
          <a:xfrm>
            <a:off x="6998030" y="4392321"/>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37" name="object 137"/>
          <p:cNvSpPr/>
          <p:nvPr/>
        </p:nvSpPr>
        <p:spPr>
          <a:xfrm>
            <a:off x="6998030" y="4392320"/>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38" name="object 138"/>
          <p:cNvSpPr txBox="1"/>
          <p:nvPr/>
        </p:nvSpPr>
        <p:spPr>
          <a:xfrm>
            <a:off x="7164276" y="4588955"/>
            <a:ext cx="119718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er</a:t>
            </a:r>
            <a:r>
              <a:rPr sz="1600" spc="-7" dirty="0">
                <a:solidFill>
                  <a:prstClr val="black"/>
                </a:solidFill>
                <a:latin typeface="Arial"/>
                <a:cs typeface="Arial"/>
              </a:rPr>
              <a:t>f</a:t>
            </a:r>
            <a:r>
              <a:rPr sz="1600" dirty="0">
                <a:solidFill>
                  <a:prstClr val="black"/>
                </a:solidFill>
                <a:latin typeface="Arial"/>
                <a:cs typeface="Arial"/>
              </a:rPr>
              <a:t>ormance</a:t>
            </a:r>
            <a:endParaRPr sz="1600">
              <a:solidFill>
                <a:prstClr val="black"/>
              </a:solidFill>
              <a:latin typeface="Arial"/>
              <a:cs typeface="Arial"/>
            </a:endParaRPr>
          </a:p>
        </p:txBody>
      </p:sp>
      <p:sp>
        <p:nvSpPr>
          <p:cNvPr id="139" name="object 139"/>
          <p:cNvSpPr/>
          <p:nvPr/>
        </p:nvSpPr>
        <p:spPr>
          <a:xfrm>
            <a:off x="8603430" y="4392321"/>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40" name="object 140"/>
          <p:cNvSpPr/>
          <p:nvPr/>
        </p:nvSpPr>
        <p:spPr>
          <a:xfrm>
            <a:off x="8603430" y="4392320"/>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41" name="object 141"/>
          <p:cNvSpPr txBox="1"/>
          <p:nvPr/>
        </p:nvSpPr>
        <p:spPr>
          <a:xfrm>
            <a:off x="9035186" y="4588955"/>
            <a:ext cx="666327"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His</a:t>
            </a:r>
            <a:r>
              <a:rPr sz="1600" spc="-7" dirty="0">
                <a:solidFill>
                  <a:prstClr val="black"/>
                </a:solidFill>
                <a:latin typeface="Arial"/>
                <a:cs typeface="Arial"/>
              </a:rPr>
              <a:t>t</a:t>
            </a:r>
            <a:r>
              <a:rPr sz="1600" dirty="0">
                <a:solidFill>
                  <a:prstClr val="black"/>
                </a:solidFill>
                <a:latin typeface="Arial"/>
                <a:cs typeface="Arial"/>
              </a:rPr>
              <a:t>ory</a:t>
            </a:r>
            <a:endParaRPr sz="1600">
              <a:solidFill>
                <a:prstClr val="black"/>
              </a:solidFill>
              <a:latin typeface="Arial"/>
              <a:cs typeface="Arial"/>
            </a:endParaRPr>
          </a:p>
        </p:txBody>
      </p:sp>
      <p:sp>
        <p:nvSpPr>
          <p:cNvPr id="142" name="object 142"/>
          <p:cNvSpPr/>
          <p:nvPr/>
        </p:nvSpPr>
        <p:spPr>
          <a:xfrm>
            <a:off x="10208763" y="4392321"/>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43" name="object 143"/>
          <p:cNvSpPr/>
          <p:nvPr/>
        </p:nvSpPr>
        <p:spPr>
          <a:xfrm>
            <a:off x="10208763" y="4392320"/>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44" name="object 144"/>
          <p:cNvSpPr txBox="1"/>
          <p:nvPr/>
        </p:nvSpPr>
        <p:spPr>
          <a:xfrm>
            <a:off x="10510395" y="4588955"/>
            <a:ext cx="92625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Learnings</a:t>
            </a:r>
            <a:endParaRPr sz="1600">
              <a:solidFill>
                <a:prstClr val="black"/>
              </a:solidFill>
              <a:latin typeface="Arial"/>
              <a:cs typeface="Arial"/>
            </a:endParaRPr>
          </a:p>
        </p:txBody>
      </p:sp>
      <p:sp>
        <p:nvSpPr>
          <p:cNvPr id="145" name="object 145"/>
          <p:cNvSpPr/>
          <p:nvPr/>
        </p:nvSpPr>
        <p:spPr>
          <a:xfrm>
            <a:off x="3787246" y="3087525"/>
            <a:ext cx="1529927" cy="607907"/>
          </a:xfrm>
          <a:custGeom>
            <a:avLst/>
            <a:gdLst/>
            <a:ahLst/>
            <a:cxnLst/>
            <a:rect l="l" t="t" r="r" b="b"/>
            <a:pathLst>
              <a:path w="1147445" h="455930">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46" name="object 146"/>
          <p:cNvSpPr/>
          <p:nvPr/>
        </p:nvSpPr>
        <p:spPr>
          <a:xfrm>
            <a:off x="3787246" y="3087525"/>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47" name="object 147"/>
          <p:cNvSpPr txBox="1"/>
          <p:nvPr/>
        </p:nvSpPr>
        <p:spPr>
          <a:xfrm>
            <a:off x="3955329" y="3284158"/>
            <a:ext cx="119295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roject</a:t>
            </a:r>
            <a:r>
              <a:rPr sz="1600" spc="-33" dirty="0">
                <a:solidFill>
                  <a:prstClr val="black"/>
                </a:solidFill>
                <a:latin typeface="Arial"/>
                <a:cs typeface="Arial"/>
              </a:rPr>
              <a:t> </a:t>
            </a:r>
            <a:r>
              <a:rPr sz="1600" spc="-180" dirty="0">
                <a:solidFill>
                  <a:prstClr val="black"/>
                </a:solidFill>
                <a:latin typeface="Arial"/>
                <a:cs typeface="Arial"/>
              </a:rPr>
              <a:t>T</a:t>
            </a:r>
            <a:r>
              <a:rPr sz="1600" dirty="0">
                <a:solidFill>
                  <a:prstClr val="black"/>
                </a:solidFill>
                <a:latin typeface="Arial"/>
                <a:cs typeface="Arial"/>
              </a:rPr>
              <a:t>ools</a:t>
            </a:r>
            <a:endParaRPr sz="1600">
              <a:solidFill>
                <a:prstClr val="black"/>
              </a:solidFill>
              <a:latin typeface="Arial"/>
              <a:cs typeface="Arial"/>
            </a:endParaRPr>
          </a:p>
        </p:txBody>
      </p:sp>
      <p:sp>
        <p:nvSpPr>
          <p:cNvPr id="148" name="object 148"/>
          <p:cNvSpPr/>
          <p:nvPr/>
        </p:nvSpPr>
        <p:spPr>
          <a:xfrm>
            <a:off x="5392630" y="3087525"/>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49" name="object 149"/>
          <p:cNvSpPr/>
          <p:nvPr/>
        </p:nvSpPr>
        <p:spPr>
          <a:xfrm>
            <a:off x="5392630" y="3087525"/>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50" name="object 150"/>
          <p:cNvSpPr txBox="1"/>
          <p:nvPr/>
        </p:nvSpPr>
        <p:spPr>
          <a:xfrm>
            <a:off x="5446015" y="3163509"/>
            <a:ext cx="1423247" cy="487313"/>
          </a:xfrm>
          <a:prstGeom prst="rect">
            <a:avLst/>
          </a:prstGeom>
        </p:spPr>
        <p:txBody>
          <a:bodyPr vert="horz" wrap="square" lIns="0" tIns="0" rIns="0" bIns="0" rtlCol="0">
            <a:spAutoFit/>
          </a:bodyPr>
          <a:lstStyle/>
          <a:p>
            <a:pPr marL="474121" marR="6773" indent="-458035" defTabSz="1219170">
              <a:lnSpc>
                <a:spcPts val="1907"/>
              </a:lnSpc>
            </a:pPr>
            <a:r>
              <a:rPr sz="1600" dirty="0">
                <a:solidFill>
                  <a:prstClr val="black"/>
                </a:solidFill>
                <a:latin typeface="Arial"/>
                <a:cs typeface="Arial"/>
              </a:rPr>
              <a:t>Commissioning </a:t>
            </a:r>
            <a:r>
              <a:rPr sz="1600" spc="-180" dirty="0">
                <a:solidFill>
                  <a:prstClr val="black"/>
                </a:solidFill>
                <a:latin typeface="Arial"/>
                <a:cs typeface="Arial"/>
              </a:rPr>
              <a:t>T</a:t>
            </a:r>
            <a:r>
              <a:rPr sz="1600" dirty="0">
                <a:solidFill>
                  <a:prstClr val="black"/>
                </a:solidFill>
                <a:latin typeface="Arial"/>
                <a:cs typeface="Arial"/>
              </a:rPr>
              <a:t>ools</a:t>
            </a:r>
            <a:endParaRPr sz="1600">
              <a:solidFill>
                <a:prstClr val="black"/>
              </a:solidFill>
              <a:latin typeface="Arial"/>
              <a:cs typeface="Arial"/>
            </a:endParaRPr>
          </a:p>
        </p:txBody>
      </p:sp>
      <p:sp>
        <p:nvSpPr>
          <p:cNvPr id="151" name="object 151"/>
          <p:cNvSpPr/>
          <p:nvPr/>
        </p:nvSpPr>
        <p:spPr>
          <a:xfrm>
            <a:off x="6998013" y="3087525"/>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52" name="object 152"/>
          <p:cNvSpPr/>
          <p:nvPr/>
        </p:nvSpPr>
        <p:spPr>
          <a:xfrm>
            <a:off x="6998013" y="3087525"/>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53" name="object 153"/>
          <p:cNvSpPr txBox="1"/>
          <p:nvPr/>
        </p:nvSpPr>
        <p:spPr>
          <a:xfrm>
            <a:off x="7220617" y="3163509"/>
            <a:ext cx="1084580" cy="487313"/>
          </a:xfrm>
          <a:prstGeom prst="rect">
            <a:avLst/>
          </a:prstGeom>
        </p:spPr>
        <p:txBody>
          <a:bodyPr vert="horz" wrap="square" lIns="0" tIns="0" rIns="0" bIns="0" rtlCol="0">
            <a:spAutoFit/>
          </a:bodyPr>
          <a:lstStyle/>
          <a:p>
            <a:pPr marL="304792" marR="6773" indent="-288706" defTabSz="1219170">
              <a:lnSpc>
                <a:spcPts val="1907"/>
              </a:lnSpc>
            </a:pPr>
            <a:r>
              <a:rPr sz="1600" spc="-7" dirty="0">
                <a:solidFill>
                  <a:prstClr val="black"/>
                </a:solidFill>
                <a:latin typeface="Arial"/>
                <a:cs typeface="Arial"/>
              </a:rPr>
              <a:t>O</a:t>
            </a:r>
            <a:r>
              <a:rPr sz="1600" dirty="0">
                <a:solidFill>
                  <a:prstClr val="black"/>
                </a:solidFill>
                <a:latin typeface="Arial"/>
                <a:cs typeface="Arial"/>
              </a:rPr>
              <a:t>pera</a:t>
            </a:r>
            <a:r>
              <a:rPr sz="1600" spc="-7" dirty="0">
                <a:solidFill>
                  <a:prstClr val="black"/>
                </a:solidFill>
                <a:latin typeface="Arial"/>
                <a:cs typeface="Arial"/>
              </a:rPr>
              <a:t>t</a:t>
            </a:r>
            <a:r>
              <a:rPr sz="1600" dirty="0">
                <a:solidFill>
                  <a:prstClr val="black"/>
                </a:solidFill>
                <a:latin typeface="Arial"/>
                <a:cs typeface="Arial"/>
              </a:rPr>
              <a:t>ional </a:t>
            </a:r>
            <a:r>
              <a:rPr sz="1600" spc="-180" dirty="0">
                <a:solidFill>
                  <a:prstClr val="black"/>
                </a:solidFill>
                <a:latin typeface="Arial"/>
                <a:cs typeface="Arial"/>
              </a:rPr>
              <a:t>T</a:t>
            </a:r>
            <a:r>
              <a:rPr sz="1600" dirty="0">
                <a:solidFill>
                  <a:prstClr val="black"/>
                </a:solidFill>
                <a:latin typeface="Arial"/>
                <a:cs typeface="Arial"/>
              </a:rPr>
              <a:t>ools</a:t>
            </a:r>
            <a:endParaRPr sz="1600">
              <a:solidFill>
                <a:prstClr val="black"/>
              </a:solidFill>
              <a:latin typeface="Arial"/>
              <a:cs typeface="Arial"/>
            </a:endParaRPr>
          </a:p>
        </p:txBody>
      </p:sp>
      <p:sp>
        <p:nvSpPr>
          <p:cNvPr id="154" name="object 154"/>
          <p:cNvSpPr/>
          <p:nvPr/>
        </p:nvSpPr>
        <p:spPr>
          <a:xfrm>
            <a:off x="8603365" y="3087525"/>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55" name="object 155"/>
          <p:cNvSpPr/>
          <p:nvPr/>
        </p:nvSpPr>
        <p:spPr>
          <a:xfrm>
            <a:off x="8603363" y="3087525"/>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56" name="object 156"/>
          <p:cNvSpPr txBox="1"/>
          <p:nvPr/>
        </p:nvSpPr>
        <p:spPr>
          <a:xfrm>
            <a:off x="8948453" y="3163508"/>
            <a:ext cx="839047" cy="487313"/>
          </a:xfrm>
          <a:prstGeom prst="rect">
            <a:avLst/>
          </a:prstGeom>
        </p:spPr>
        <p:txBody>
          <a:bodyPr vert="horz" wrap="square" lIns="0" tIns="0" rIns="0" bIns="0" rtlCol="0">
            <a:spAutoFit/>
          </a:bodyPr>
          <a:lstStyle/>
          <a:p>
            <a:pPr marL="29633" marR="6773" indent="-13546" defTabSz="1219170">
              <a:lnSpc>
                <a:spcPts val="1907"/>
              </a:lnSpc>
            </a:pPr>
            <a:r>
              <a:rPr sz="1600" spc="-67" dirty="0">
                <a:solidFill>
                  <a:prstClr val="black"/>
                </a:solidFill>
                <a:latin typeface="Arial"/>
                <a:cs typeface="Arial"/>
              </a:rPr>
              <a:t>T</a:t>
            </a:r>
            <a:r>
              <a:rPr sz="1600" dirty="0">
                <a:solidFill>
                  <a:prstClr val="black"/>
                </a:solidFill>
                <a:latin typeface="Arial"/>
                <a:cs typeface="Arial"/>
              </a:rPr>
              <a:t>icke</a:t>
            </a:r>
            <a:r>
              <a:rPr sz="1600" spc="-7" dirty="0">
                <a:solidFill>
                  <a:prstClr val="black"/>
                </a:solidFill>
                <a:latin typeface="Arial"/>
                <a:cs typeface="Arial"/>
              </a:rPr>
              <a:t>t</a:t>
            </a:r>
            <a:r>
              <a:rPr sz="1600" dirty="0">
                <a:solidFill>
                  <a:prstClr val="black"/>
                </a:solidFill>
                <a:latin typeface="Arial"/>
                <a:cs typeface="Arial"/>
              </a:rPr>
              <a:t>ing </a:t>
            </a:r>
            <a:r>
              <a:rPr sz="1600" spc="-7" dirty="0">
                <a:solidFill>
                  <a:prstClr val="black"/>
                </a:solidFill>
                <a:latin typeface="Arial"/>
                <a:cs typeface="Arial"/>
              </a:rPr>
              <a:t>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157" name="object 157"/>
          <p:cNvSpPr/>
          <p:nvPr/>
        </p:nvSpPr>
        <p:spPr>
          <a:xfrm>
            <a:off x="10208814" y="3087525"/>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58" name="object 158"/>
          <p:cNvSpPr/>
          <p:nvPr/>
        </p:nvSpPr>
        <p:spPr>
          <a:xfrm>
            <a:off x="10208814" y="3087525"/>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59" name="object 159"/>
          <p:cNvSpPr txBox="1"/>
          <p:nvPr/>
        </p:nvSpPr>
        <p:spPr>
          <a:xfrm>
            <a:off x="10376896" y="3284158"/>
            <a:ext cx="1192953"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P</a:t>
            </a:r>
            <a:r>
              <a:rPr sz="1600" dirty="0">
                <a:solidFill>
                  <a:prstClr val="black"/>
                </a:solidFill>
                <a:latin typeface="Arial"/>
                <a:cs typeface="Arial"/>
              </a:rPr>
              <a:t>roject</a:t>
            </a:r>
            <a:r>
              <a:rPr sz="1600" spc="-33" dirty="0">
                <a:solidFill>
                  <a:prstClr val="black"/>
                </a:solidFill>
                <a:latin typeface="Arial"/>
                <a:cs typeface="Arial"/>
              </a:rPr>
              <a:t> </a:t>
            </a:r>
            <a:r>
              <a:rPr sz="1600" spc="-180" dirty="0">
                <a:solidFill>
                  <a:prstClr val="black"/>
                </a:solidFill>
                <a:latin typeface="Arial"/>
                <a:cs typeface="Arial"/>
              </a:rPr>
              <a:t>T</a:t>
            </a:r>
            <a:r>
              <a:rPr sz="1600" dirty="0">
                <a:solidFill>
                  <a:prstClr val="black"/>
                </a:solidFill>
                <a:latin typeface="Arial"/>
                <a:cs typeface="Arial"/>
              </a:rPr>
              <a:t>ools</a:t>
            </a:r>
            <a:endParaRPr sz="1600">
              <a:solidFill>
                <a:prstClr val="black"/>
              </a:solidFill>
              <a:latin typeface="Arial"/>
              <a:cs typeface="Arial"/>
            </a:endParaRPr>
          </a:p>
        </p:txBody>
      </p:sp>
      <p:sp>
        <p:nvSpPr>
          <p:cNvPr id="160" name="object 160"/>
          <p:cNvSpPr/>
          <p:nvPr/>
        </p:nvSpPr>
        <p:spPr>
          <a:xfrm>
            <a:off x="2181863" y="2434531"/>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61" name="object 161"/>
          <p:cNvSpPr/>
          <p:nvPr/>
        </p:nvSpPr>
        <p:spPr>
          <a:xfrm>
            <a:off x="2181863" y="2434531"/>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62" name="object 162"/>
          <p:cNvSpPr txBox="1"/>
          <p:nvPr/>
        </p:nvSpPr>
        <p:spPr>
          <a:xfrm>
            <a:off x="2444104" y="2510514"/>
            <a:ext cx="1004993" cy="487313"/>
          </a:xfrm>
          <a:prstGeom prst="rect">
            <a:avLst/>
          </a:prstGeom>
        </p:spPr>
        <p:txBody>
          <a:bodyPr vert="horz" wrap="square" lIns="0" tIns="0" rIns="0" bIns="0" rtlCol="0">
            <a:spAutoFit/>
          </a:bodyPr>
          <a:lstStyle/>
          <a:p>
            <a:pPr marL="16933" marR="6773" indent="61805" defTabSz="1219170">
              <a:lnSpc>
                <a:spcPts val="1907"/>
              </a:lnSpc>
            </a:pPr>
            <a:r>
              <a:rPr sz="1600" dirty="0">
                <a:solidFill>
                  <a:prstClr val="black"/>
                </a:solidFill>
                <a:latin typeface="Arial"/>
                <a:cs typeface="Arial"/>
              </a:rPr>
              <a:t>Drawings 3D</a:t>
            </a:r>
            <a:r>
              <a:rPr sz="1600" spc="-7" dirty="0">
                <a:solidFill>
                  <a:prstClr val="black"/>
                </a:solidFill>
                <a:latin typeface="Arial"/>
                <a:cs typeface="Arial"/>
              </a:rPr>
              <a:t> </a:t>
            </a:r>
            <a:r>
              <a:rPr sz="1600" dirty="0">
                <a:solidFill>
                  <a:prstClr val="black"/>
                </a:solidFill>
                <a:latin typeface="Arial"/>
                <a:cs typeface="Arial"/>
              </a:rPr>
              <a:t>Models</a:t>
            </a:r>
            <a:endParaRPr sz="1600">
              <a:solidFill>
                <a:prstClr val="black"/>
              </a:solidFill>
              <a:latin typeface="Arial"/>
              <a:cs typeface="Arial"/>
            </a:endParaRPr>
          </a:p>
        </p:txBody>
      </p:sp>
      <p:sp>
        <p:nvSpPr>
          <p:cNvPr id="163" name="object 163"/>
          <p:cNvSpPr/>
          <p:nvPr/>
        </p:nvSpPr>
        <p:spPr>
          <a:xfrm>
            <a:off x="3787246" y="2434531"/>
            <a:ext cx="1529927" cy="607907"/>
          </a:xfrm>
          <a:custGeom>
            <a:avLst/>
            <a:gdLst/>
            <a:ahLst/>
            <a:cxnLst/>
            <a:rect l="l" t="t" r="r" b="b"/>
            <a:pathLst>
              <a:path w="1147445" h="455930">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64" name="object 164"/>
          <p:cNvSpPr/>
          <p:nvPr/>
        </p:nvSpPr>
        <p:spPr>
          <a:xfrm>
            <a:off x="3787246" y="2434531"/>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65" name="object 165"/>
          <p:cNvSpPr txBox="1"/>
          <p:nvPr/>
        </p:nvSpPr>
        <p:spPr>
          <a:xfrm>
            <a:off x="4009998" y="2631163"/>
            <a:ext cx="108373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Con</a:t>
            </a:r>
            <a:r>
              <a:rPr sz="1600" spc="-7" dirty="0">
                <a:solidFill>
                  <a:prstClr val="black"/>
                </a:solidFill>
                <a:latin typeface="Arial"/>
                <a:cs typeface="Arial"/>
              </a:rPr>
              <a:t>t</a:t>
            </a:r>
            <a:r>
              <a:rPr sz="1600" dirty="0">
                <a:solidFill>
                  <a:prstClr val="black"/>
                </a:solidFill>
                <a:latin typeface="Arial"/>
                <a:cs typeface="Arial"/>
              </a:rPr>
              <a:t>rac</a:t>
            </a:r>
            <a:r>
              <a:rPr sz="1600" spc="-7" dirty="0">
                <a:solidFill>
                  <a:prstClr val="black"/>
                </a:solidFill>
                <a:latin typeface="Arial"/>
                <a:cs typeface="Arial"/>
              </a:rPr>
              <a:t>t</a:t>
            </a:r>
            <a:r>
              <a:rPr sz="1600" dirty="0">
                <a:solidFill>
                  <a:prstClr val="black"/>
                </a:solidFill>
                <a:latin typeface="Arial"/>
                <a:cs typeface="Arial"/>
              </a:rPr>
              <a:t>ors</a:t>
            </a:r>
            <a:endParaRPr sz="1600">
              <a:solidFill>
                <a:prstClr val="black"/>
              </a:solidFill>
              <a:latin typeface="Arial"/>
              <a:cs typeface="Arial"/>
            </a:endParaRPr>
          </a:p>
        </p:txBody>
      </p:sp>
      <p:sp>
        <p:nvSpPr>
          <p:cNvPr id="166" name="object 166"/>
          <p:cNvSpPr/>
          <p:nvPr/>
        </p:nvSpPr>
        <p:spPr>
          <a:xfrm>
            <a:off x="6998030" y="2434531"/>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67" name="object 167"/>
          <p:cNvSpPr/>
          <p:nvPr/>
        </p:nvSpPr>
        <p:spPr>
          <a:xfrm>
            <a:off x="6998030" y="2434531"/>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68" name="object 168"/>
          <p:cNvSpPr txBox="1"/>
          <p:nvPr/>
        </p:nvSpPr>
        <p:spPr>
          <a:xfrm>
            <a:off x="7232093" y="2510514"/>
            <a:ext cx="1060873" cy="487313"/>
          </a:xfrm>
          <a:prstGeom prst="rect">
            <a:avLst/>
          </a:prstGeom>
        </p:spPr>
        <p:txBody>
          <a:bodyPr vert="horz" wrap="square" lIns="0" tIns="0" rIns="0" bIns="0" rtlCol="0">
            <a:spAutoFit/>
          </a:bodyPr>
          <a:lstStyle/>
          <a:p>
            <a:pPr algn="ctr" defTabSz="1219170">
              <a:lnSpc>
                <a:spcPts val="1907"/>
              </a:lnSpc>
            </a:pPr>
            <a:r>
              <a:rPr sz="1600" dirty="0">
                <a:solidFill>
                  <a:prstClr val="black"/>
                </a:solidFill>
                <a:latin typeface="Arial"/>
                <a:cs typeface="Arial"/>
              </a:rPr>
              <a:t>U</a:t>
            </a:r>
            <a:r>
              <a:rPr sz="1600" spc="-7" dirty="0">
                <a:solidFill>
                  <a:prstClr val="black"/>
                </a:solidFill>
                <a:latin typeface="Arial"/>
                <a:cs typeface="Arial"/>
              </a:rPr>
              <a:t>I</a:t>
            </a:r>
            <a:r>
              <a:rPr sz="1600" dirty="0">
                <a:solidFill>
                  <a:prstClr val="black"/>
                </a:solidFill>
                <a:latin typeface="Arial"/>
                <a:cs typeface="Arial"/>
              </a:rPr>
              <a:t>,</a:t>
            </a:r>
            <a:r>
              <a:rPr sz="1600" spc="-7" dirty="0">
                <a:solidFill>
                  <a:prstClr val="black"/>
                </a:solidFill>
                <a:latin typeface="Arial"/>
                <a:cs typeface="Arial"/>
              </a:rPr>
              <a:t> </a:t>
            </a:r>
            <a:r>
              <a:rPr sz="1600" dirty="0">
                <a:solidFill>
                  <a:prstClr val="black"/>
                </a:solidFill>
                <a:latin typeface="Arial"/>
                <a:cs typeface="Arial"/>
              </a:rPr>
              <a:t>Repor</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a:p>
            <a:pPr algn="ctr" defTabSz="1219170">
              <a:lnSpc>
                <a:spcPts val="1913"/>
              </a:lnSpc>
            </a:pPr>
            <a:r>
              <a:rPr sz="1600" dirty="0">
                <a:solidFill>
                  <a:prstClr val="black"/>
                </a:solidFill>
                <a:latin typeface="Arial"/>
                <a:cs typeface="Arial"/>
              </a:rPr>
              <a:t>&amp;</a:t>
            </a:r>
            <a:r>
              <a:rPr sz="1600" spc="-7" dirty="0">
                <a:solidFill>
                  <a:prstClr val="black"/>
                </a:solidFill>
                <a:latin typeface="Arial"/>
                <a:cs typeface="Arial"/>
              </a:rPr>
              <a:t> SPOG</a:t>
            </a:r>
            <a:endParaRPr sz="1600">
              <a:solidFill>
                <a:prstClr val="black"/>
              </a:solidFill>
              <a:latin typeface="Arial"/>
              <a:cs typeface="Arial"/>
            </a:endParaRPr>
          </a:p>
        </p:txBody>
      </p:sp>
      <p:sp>
        <p:nvSpPr>
          <p:cNvPr id="169" name="object 169"/>
          <p:cNvSpPr/>
          <p:nvPr/>
        </p:nvSpPr>
        <p:spPr>
          <a:xfrm>
            <a:off x="8603397" y="2434531"/>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70" name="object 170"/>
          <p:cNvSpPr/>
          <p:nvPr/>
        </p:nvSpPr>
        <p:spPr>
          <a:xfrm>
            <a:off x="8603397" y="2434531"/>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71" name="object 171"/>
          <p:cNvSpPr/>
          <p:nvPr/>
        </p:nvSpPr>
        <p:spPr>
          <a:xfrm>
            <a:off x="3787263" y="1138033"/>
            <a:ext cx="1529927" cy="607907"/>
          </a:xfrm>
          <a:custGeom>
            <a:avLst/>
            <a:gdLst/>
            <a:ahLst/>
            <a:cxnLst/>
            <a:rect l="l" t="t" r="r" b="b"/>
            <a:pathLst>
              <a:path w="1147445" h="455930">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72" name="object 172"/>
          <p:cNvSpPr/>
          <p:nvPr/>
        </p:nvSpPr>
        <p:spPr>
          <a:xfrm>
            <a:off x="3787263" y="1138033"/>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73" name="object 173"/>
          <p:cNvSpPr txBox="1"/>
          <p:nvPr/>
        </p:nvSpPr>
        <p:spPr>
          <a:xfrm>
            <a:off x="4393892" y="1334666"/>
            <a:ext cx="31665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n</a:t>
            </a:r>
            <a:r>
              <a:rPr sz="1600" spc="-7" dirty="0">
                <a:solidFill>
                  <a:prstClr val="black"/>
                </a:solidFill>
                <a:latin typeface="Arial"/>
                <a:cs typeface="Arial"/>
              </a:rPr>
              <a:t>/</a:t>
            </a:r>
            <a:r>
              <a:rPr sz="1600" dirty="0">
                <a:solidFill>
                  <a:prstClr val="black"/>
                </a:solidFill>
                <a:latin typeface="Arial"/>
                <a:cs typeface="Arial"/>
              </a:rPr>
              <a:t>a</a:t>
            </a:r>
            <a:endParaRPr sz="1600">
              <a:solidFill>
                <a:prstClr val="black"/>
              </a:solidFill>
              <a:latin typeface="Arial"/>
              <a:cs typeface="Arial"/>
            </a:endParaRPr>
          </a:p>
        </p:txBody>
      </p:sp>
      <p:sp>
        <p:nvSpPr>
          <p:cNvPr id="174" name="object 174"/>
          <p:cNvSpPr/>
          <p:nvPr/>
        </p:nvSpPr>
        <p:spPr>
          <a:xfrm>
            <a:off x="5392630" y="1138033"/>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75" name="object 175"/>
          <p:cNvSpPr/>
          <p:nvPr/>
        </p:nvSpPr>
        <p:spPr>
          <a:xfrm>
            <a:off x="5392630" y="1138033"/>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76" name="object 176"/>
          <p:cNvSpPr txBox="1"/>
          <p:nvPr/>
        </p:nvSpPr>
        <p:spPr>
          <a:xfrm>
            <a:off x="5779092" y="1334666"/>
            <a:ext cx="756920"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Move</a:t>
            </a:r>
            <a:r>
              <a:rPr sz="1600" spc="-7" dirty="0">
                <a:solidFill>
                  <a:prstClr val="black"/>
                </a:solidFill>
                <a:latin typeface="Arial"/>
                <a:cs typeface="Arial"/>
              </a:rPr>
              <a:t> I</a:t>
            </a:r>
            <a:r>
              <a:rPr sz="1600" dirty="0">
                <a:solidFill>
                  <a:prstClr val="black"/>
                </a:solidFill>
                <a:latin typeface="Arial"/>
                <a:cs typeface="Arial"/>
              </a:rPr>
              <a:t>n</a:t>
            </a:r>
            <a:endParaRPr sz="1600">
              <a:solidFill>
                <a:prstClr val="black"/>
              </a:solidFill>
              <a:latin typeface="Arial"/>
              <a:cs typeface="Arial"/>
            </a:endParaRPr>
          </a:p>
        </p:txBody>
      </p:sp>
      <p:sp>
        <p:nvSpPr>
          <p:cNvPr id="177" name="object 177"/>
          <p:cNvSpPr/>
          <p:nvPr/>
        </p:nvSpPr>
        <p:spPr>
          <a:xfrm>
            <a:off x="6998013" y="1138033"/>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78" name="object 178"/>
          <p:cNvSpPr/>
          <p:nvPr/>
        </p:nvSpPr>
        <p:spPr>
          <a:xfrm>
            <a:off x="6998013" y="1138033"/>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79" name="object 179"/>
          <p:cNvSpPr txBox="1"/>
          <p:nvPr/>
        </p:nvSpPr>
        <p:spPr>
          <a:xfrm>
            <a:off x="7311054" y="1334666"/>
            <a:ext cx="90339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Consume</a:t>
            </a:r>
            <a:endParaRPr sz="1600">
              <a:solidFill>
                <a:prstClr val="black"/>
              </a:solidFill>
              <a:latin typeface="Arial"/>
              <a:cs typeface="Arial"/>
            </a:endParaRPr>
          </a:p>
        </p:txBody>
      </p:sp>
      <p:sp>
        <p:nvSpPr>
          <p:cNvPr id="180" name="object 180"/>
          <p:cNvSpPr/>
          <p:nvPr/>
        </p:nvSpPr>
        <p:spPr>
          <a:xfrm>
            <a:off x="8603365" y="1138033"/>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81" name="object 181"/>
          <p:cNvSpPr/>
          <p:nvPr/>
        </p:nvSpPr>
        <p:spPr>
          <a:xfrm>
            <a:off x="8603363" y="1138033"/>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82" name="object 182"/>
          <p:cNvSpPr txBox="1"/>
          <p:nvPr/>
        </p:nvSpPr>
        <p:spPr>
          <a:xfrm>
            <a:off x="8814804" y="1334666"/>
            <a:ext cx="1106592"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Disrup</a:t>
            </a:r>
            <a:r>
              <a:rPr sz="1600" spc="-7" dirty="0">
                <a:solidFill>
                  <a:prstClr val="black"/>
                </a:solidFill>
                <a:latin typeface="Arial"/>
                <a:cs typeface="Arial"/>
              </a:rPr>
              <a:t>t</a:t>
            </a:r>
            <a:r>
              <a:rPr sz="1600" dirty="0">
                <a:solidFill>
                  <a:prstClr val="black"/>
                </a:solidFill>
                <a:latin typeface="Arial"/>
                <a:cs typeface="Arial"/>
              </a:rPr>
              <a:t>ions!</a:t>
            </a:r>
            <a:endParaRPr sz="1600">
              <a:solidFill>
                <a:prstClr val="black"/>
              </a:solidFill>
              <a:latin typeface="Arial"/>
              <a:cs typeface="Arial"/>
            </a:endParaRPr>
          </a:p>
        </p:txBody>
      </p:sp>
      <p:sp>
        <p:nvSpPr>
          <p:cNvPr id="183" name="object 183"/>
          <p:cNvSpPr/>
          <p:nvPr/>
        </p:nvSpPr>
        <p:spPr>
          <a:xfrm>
            <a:off x="10208797" y="1138033"/>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84" name="object 184"/>
          <p:cNvSpPr/>
          <p:nvPr/>
        </p:nvSpPr>
        <p:spPr>
          <a:xfrm>
            <a:off x="10208797" y="1138033"/>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85" name="object 185"/>
          <p:cNvSpPr txBox="1"/>
          <p:nvPr/>
        </p:nvSpPr>
        <p:spPr>
          <a:xfrm>
            <a:off x="10815426" y="1334666"/>
            <a:ext cx="31665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n</a:t>
            </a:r>
            <a:r>
              <a:rPr sz="1600" spc="-7" dirty="0">
                <a:solidFill>
                  <a:prstClr val="black"/>
                </a:solidFill>
                <a:latin typeface="Arial"/>
                <a:cs typeface="Arial"/>
              </a:rPr>
              <a:t>/</a:t>
            </a:r>
            <a:r>
              <a:rPr sz="1600" dirty="0">
                <a:solidFill>
                  <a:prstClr val="black"/>
                </a:solidFill>
                <a:latin typeface="Arial"/>
                <a:cs typeface="Arial"/>
              </a:rPr>
              <a:t>a</a:t>
            </a:r>
            <a:endParaRPr sz="1600">
              <a:solidFill>
                <a:prstClr val="black"/>
              </a:solidFill>
              <a:latin typeface="Arial"/>
              <a:cs typeface="Arial"/>
            </a:endParaRPr>
          </a:p>
        </p:txBody>
      </p:sp>
      <p:sp>
        <p:nvSpPr>
          <p:cNvPr id="186" name="object 186"/>
          <p:cNvSpPr/>
          <p:nvPr/>
        </p:nvSpPr>
        <p:spPr>
          <a:xfrm>
            <a:off x="10208763" y="2434531"/>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87" name="object 187"/>
          <p:cNvSpPr/>
          <p:nvPr/>
        </p:nvSpPr>
        <p:spPr>
          <a:xfrm>
            <a:off x="10208763" y="2434531"/>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88" name="object 188"/>
          <p:cNvSpPr/>
          <p:nvPr/>
        </p:nvSpPr>
        <p:spPr>
          <a:xfrm>
            <a:off x="10208801" y="1779647"/>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89" name="object 189"/>
          <p:cNvSpPr/>
          <p:nvPr/>
        </p:nvSpPr>
        <p:spPr>
          <a:xfrm>
            <a:off x="10208801" y="177964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90" name="object 190"/>
          <p:cNvSpPr/>
          <p:nvPr/>
        </p:nvSpPr>
        <p:spPr>
          <a:xfrm>
            <a:off x="5392630" y="374050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91" name="object 191"/>
          <p:cNvSpPr/>
          <p:nvPr/>
        </p:nvSpPr>
        <p:spPr>
          <a:xfrm>
            <a:off x="5392630" y="3740505"/>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92" name="object 192"/>
          <p:cNvSpPr/>
          <p:nvPr/>
        </p:nvSpPr>
        <p:spPr>
          <a:xfrm>
            <a:off x="6998030" y="374050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93" name="object 193"/>
          <p:cNvSpPr/>
          <p:nvPr/>
        </p:nvSpPr>
        <p:spPr>
          <a:xfrm>
            <a:off x="6998030" y="3740505"/>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94" name="object 194"/>
          <p:cNvSpPr txBox="1"/>
          <p:nvPr/>
        </p:nvSpPr>
        <p:spPr>
          <a:xfrm>
            <a:off x="7333693" y="3816490"/>
            <a:ext cx="857673" cy="487313"/>
          </a:xfrm>
          <a:prstGeom prst="rect">
            <a:avLst/>
          </a:prstGeom>
        </p:spPr>
        <p:txBody>
          <a:bodyPr vert="horz" wrap="square" lIns="0" tIns="0" rIns="0" bIns="0" rtlCol="0">
            <a:spAutoFit/>
          </a:bodyPr>
          <a:lstStyle/>
          <a:p>
            <a:pPr marL="16933" marR="6773" indent="95671"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nable </a:t>
            </a:r>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f</a:t>
            </a:r>
            <a:r>
              <a:rPr sz="1600" dirty="0">
                <a:solidFill>
                  <a:prstClr val="black"/>
                </a:solidFill>
                <a:latin typeface="Arial"/>
                <a:cs typeface="Arial"/>
              </a:rPr>
              <a:t>o</a:t>
            </a:r>
            <a:r>
              <a:rPr sz="1600" spc="-7" dirty="0">
                <a:solidFill>
                  <a:prstClr val="black"/>
                </a:solidFill>
                <a:latin typeface="Arial"/>
                <a:cs typeface="Arial"/>
              </a:rPr>
              <a:t> F</a:t>
            </a:r>
            <a:r>
              <a:rPr sz="1600" dirty="0">
                <a:solidFill>
                  <a:prstClr val="black"/>
                </a:solidFill>
                <a:latin typeface="Arial"/>
                <a:cs typeface="Arial"/>
              </a:rPr>
              <a:t>low</a:t>
            </a:r>
            <a:endParaRPr sz="1600">
              <a:solidFill>
                <a:prstClr val="black"/>
              </a:solidFill>
              <a:latin typeface="Arial"/>
              <a:cs typeface="Arial"/>
            </a:endParaRPr>
          </a:p>
        </p:txBody>
      </p:sp>
      <p:sp>
        <p:nvSpPr>
          <p:cNvPr id="195" name="object 195"/>
          <p:cNvSpPr/>
          <p:nvPr/>
        </p:nvSpPr>
        <p:spPr>
          <a:xfrm>
            <a:off x="8603430" y="374050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96" name="object 196"/>
          <p:cNvSpPr/>
          <p:nvPr/>
        </p:nvSpPr>
        <p:spPr>
          <a:xfrm>
            <a:off x="8603430" y="3740505"/>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197" name="object 197"/>
          <p:cNvSpPr txBox="1"/>
          <p:nvPr/>
        </p:nvSpPr>
        <p:spPr>
          <a:xfrm>
            <a:off x="8939093" y="3816490"/>
            <a:ext cx="857673" cy="487313"/>
          </a:xfrm>
          <a:prstGeom prst="rect">
            <a:avLst/>
          </a:prstGeom>
        </p:spPr>
        <p:txBody>
          <a:bodyPr vert="horz" wrap="square" lIns="0" tIns="0" rIns="0" bIns="0" rtlCol="0">
            <a:spAutoFit/>
          </a:bodyPr>
          <a:lstStyle/>
          <a:p>
            <a:pPr marL="16933" marR="6773" indent="95671"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nable </a:t>
            </a:r>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f</a:t>
            </a:r>
            <a:r>
              <a:rPr sz="1600" dirty="0">
                <a:solidFill>
                  <a:prstClr val="black"/>
                </a:solidFill>
                <a:latin typeface="Arial"/>
                <a:cs typeface="Arial"/>
              </a:rPr>
              <a:t>o</a:t>
            </a:r>
            <a:r>
              <a:rPr sz="1600" spc="-7" dirty="0">
                <a:solidFill>
                  <a:prstClr val="black"/>
                </a:solidFill>
                <a:latin typeface="Arial"/>
                <a:cs typeface="Arial"/>
              </a:rPr>
              <a:t> F</a:t>
            </a:r>
            <a:r>
              <a:rPr sz="1600" dirty="0">
                <a:solidFill>
                  <a:prstClr val="black"/>
                </a:solidFill>
                <a:latin typeface="Arial"/>
                <a:cs typeface="Arial"/>
              </a:rPr>
              <a:t>low</a:t>
            </a:r>
            <a:endParaRPr sz="1600">
              <a:solidFill>
                <a:prstClr val="black"/>
              </a:solidFill>
              <a:latin typeface="Arial"/>
              <a:cs typeface="Arial"/>
            </a:endParaRPr>
          </a:p>
        </p:txBody>
      </p:sp>
      <p:sp>
        <p:nvSpPr>
          <p:cNvPr id="198" name="object 198"/>
          <p:cNvSpPr/>
          <p:nvPr/>
        </p:nvSpPr>
        <p:spPr>
          <a:xfrm>
            <a:off x="10208763" y="374050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199" name="object 199"/>
          <p:cNvSpPr/>
          <p:nvPr/>
        </p:nvSpPr>
        <p:spPr>
          <a:xfrm>
            <a:off x="10208763" y="3740505"/>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200" name="object 200"/>
          <p:cNvSpPr/>
          <p:nvPr/>
        </p:nvSpPr>
        <p:spPr>
          <a:xfrm>
            <a:off x="2181846" y="3740507"/>
            <a:ext cx="1529927" cy="607907"/>
          </a:xfrm>
          <a:custGeom>
            <a:avLst/>
            <a:gdLst/>
            <a:ahLst/>
            <a:cxnLst/>
            <a:rect l="l" t="t" r="r" b="b"/>
            <a:pathLst>
              <a:path w="1147445" h="455929">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201" name="object 201"/>
          <p:cNvSpPr/>
          <p:nvPr/>
        </p:nvSpPr>
        <p:spPr>
          <a:xfrm>
            <a:off x="2181847" y="3740505"/>
            <a:ext cx="1529927" cy="607907"/>
          </a:xfrm>
          <a:custGeom>
            <a:avLst/>
            <a:gdLst/>
            <a:ahLst/>
            <a:cxnLst/>
            <a:rect l="l" t="t" r="r" b="b"/>
            <a:pathLst>
              <a:path w="1147445" h="455929">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202" name="object 202"/>
          <p:cNvSpPr txBox="1"/>
          <p:nvPr/>
        </p:nvSpPr>
        <p:spPr>
          <a:xfrm>
            <a:off x="2749085" y="3937141"/>
            <a:ext cx="394547" cy="246221"/>
          </a:xfrm>
          <a:prstGeom prst="rect">
            <a:avLst/>
          </a:prstGeom>
        </p:spPr>
        <p:txBody>
          <a:bodyPr vert="horz" wrap="square" lIns="0" tIns="0" rIns="0" bIns="0" rtlCol="0">
            <a:spAutoFit/>
          </a:bodyPr>
          <a:lstStyle/>
          <a:p>
            <a:pPr marL="16933" defTabSz="1219170"/>
            <a:r>
              <a:rPr sz="1600" spc="-7" dirty="0">
                <a:solidFill>
                  <a:prstClr val="black"/>
                </a:solidFill>
                <a:latin typeface="Arial"/>
                <a:cs typeface="Arial"/>
              </a:rPr>
              <a:t>BIM</a:t>
            </a:r>
            <a:endParaRPr sz="1600">
              <a:solidFill>
                <a:prstClr val="black"/>
              </a:solidFill>
              <a:latin typeface="Arial"/>
              <a:cs typeface="Arial"/>
            </a:endParaRPr>
          </a:p>
        </p:txBody>
      </p:sp>
      <p:sp>
        <p:nvSpPr>
          <p:cNvPr id="203" name="object 203"/>
          <p:cNvSpPr/>
          <p:nvPr/>
        </p:nvSpPr>
        <p:spPr>
          <a:xfrm>
            <a:off x="3787246" y="1786307"/>
            <a:ext cx="1529927" cy="607907"/>
          </a:xfrm>
          <a:custGeom>
            <a:avLst/>
            <a:gdLst/>
            <a:ahLst/>
            <a:cxnLst/>
            <a:rect l="l" t="t" r="r" b="b"/>
            <a:pathLst>
              <a:path w="1147445" h="455930">
                <a:moveTo>
                  <a:pt x="0" y="455700"/>
                </a:moveTo>
                <a:lnTo>
                  <a:pt x="1147199" y="455700"/>
                </a:lnTo>
                <a:lnTo>
                  <a:pt x="1147199"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204" name="object 204"/>
          <p:cNvSpPr/>
          <p:nvPr/>
        </p:nvSpPr>
        <p:spPr>
          <a:xfrm>
            <a:off x="3787246" y="178630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205" name="object 205"/>
          <p:cNvSpPr txBox="1"/>
          <p:nvPr/>
        </p:nvSpPr>
        <p:spPr>
          <a:xfrm>
            <a:off x="4393875" y="1982941"/>
            <a:ext cx="31665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n</a:t>
            </a:r>
            <a:r>
              <a:rPr sz="1600" spc="-7" dirty="0">
                <a:solidFill>
                  <a:prstClr val="black"/>
                </a:solidFill>
                <a:latin typeface="Arial"/>
                <a:cs typeface="Arial"/>
              </a:rPr>
              <a:t>/</a:t>
            </a:r>
            <a:r>
              <a:rPr sz="1600" dirty="0">
                <a:solidFill>
                  <a:prstClr val="black"/>
                </a:solidFill>
                <a:latin typeface="Arial"/>
                <a:cs typeface="Arial"/>
              </a:rPr>
              <a:t>a</a:t>
            </a:r>
            <a:endParaRPr sz="1600">
              <a:solidFill>
                <a:prstClr val="black"/>
              </a:solidFill>
              <a:latin typeface="Arial"/>
              <a:cs typeface="Arial"/>
            </a:endParaRPr>
          </a:p>
        </p:txBody>
      </p:sp>
      <p:sp>
        <p:nvSpPr>
          <p:cNvPr id="206" name="object 206"/>
          <p:cNvSpPr/>
          <p:nvPr/>
        </p:nvSpPr>
        <p:spPr>
          <a:xfrm>
            <a:off x="2181846" y="1786307"/>
            <a:ext cx="1529927" cy="607907"/>
          </a:xfrm>
          <a:custGeom>
            <a:avLst/>
            <a:gdLst/>
            <a:ahLst/>
            <a:cxnLst/>
            <a:rect l="l" t="t" r="r" b="b"/>
            <a:pathLst>
              <a:path w="1147445" h="455930">
                <a:moveTo>
                  <a:pt x="0" y="455700"/>
                </a:moveTo>
                <a:lnTo>
                  <a:pt x="1147200" y="455700"/>
                </a:lnTo>
                <a:lnTo>
                  <a:pt x="1147200" y="0"/>
                </a:lnTo>
                <a:lnTo>
                  <a:pt x="0" y="0"/>
                </a:lnTo>
                <a:lnTo>
                  <a:pt x="0" y="4557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207" name="object 207"/>
          <p:cNvSpPr/>
          <p:nvPr/>
        </p:nvSpPr>
        <p:spPr>
          <a:xfrm>
            <a:off x="2181847" y="1786307"/>
            <a:ext cx="1529927" cy="607907"/>
          </a:xfrm>
          <a:custGeom>
            <a:avLst/>
            <a:gdLst/>
            <a:ahLst/>
            <a:cxnLst/>
            <a:rect l="l" t="t" r="r" b="b"/>
            <a:pathLst>
              <a:path w="1147445" h="455930">
                <a:moveTo>
                  <a:pt x="0" y="0"/>
                </a:moveTo>
                <a:lnTo>
                  <a:pt x="1147199" y="0"/>
                </a:lnTo>
                <a:lnTo>
                  <a:pt x="1147199" y="455699"/>
                </a:lnTo>
                <a:lnTo>
                  <a:pt x="0" y="4556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208" name="object 208"/>
          <p:cNvSpPr txBox="1"/>
          <p:nvPr/>
        </p:nvSpPr>
        <p:spPr>
          <a:xfrm>
            <a:off x="2788475" y="1982941"/>
            <a:ext cx="316653" cy="246221"/>
          </a:xfrm>
          <a:prstGeom prst="rect">
            <a:avLst/>
          </a:prstGeom>
        </p:spPr>
        <p:txBody>
          <a:bodyPr vert="horz" wrap="square" lIns="0" tIns="0" rIns="0" bIns="0" rtlCol="0">
            <a:spAutoFit/>
          </a:bodyPr>
          <a:lstStyle/>
          <a:p>
            <a:pPr marL="16933" defTabSz="1219170"/>
            <a:r>
              <a:rPr sz="1600" dirty="0">
                <a:solidFill>
                  <a:prstClr val="black"/>
                </a:solidFill>
                <a:latin typeface="Arial"/>
                <a:cs typeface="Arial"/>
              </a:rPr>
              <a:t>n</a:t>
            </a:r>
            <a:r>
              <a:rPr sz="1600" spc="-7" dirty="0">
                <a:solidFill>
                  <a:prstClr val="black"/>
                </a:solidFill>
                <a:latin typeface="Arial"/>
                <a:cs typeface="Arial"/>
              </a:rPr>
              <a:t>/</a:t>
            </a:r>
            <a:r>
              <a:rPr sz="1600" dirty="0">
                <a:solidFill>
                  <a:prstClr val="black"/>
                </a:solidFill>
                <a:latin typeface="Arial"/>
                <a:cs typeface="Arial"/>
              </a:rPr>
              <a:t>a</a:t>
            </a:r>
            <a:endParaRPr sz="1600">
              <a:solidFill>
                <a:prstClr val="black"/>
              </a:solidFill>
              <a:latin typeface="Arial"/>
              <a:cs typeface="Arial"/>
            </a:endParaRPr>
          </a:p>
        </p:txBody>
      </p:sp>
      <p:sp>
        <p:nvSpPr>
          <p:cNvPr id="210" name="object 39">
            <a:extLst>
              <a:ext uri="{FF2B5EF4-FFF2-40B4-BE49-F238E27FC236}">
                <a16:creationId xmlns:a16="http://schemas.microsoft.com/office/drawing/2014/main" id="{4205A6FA-2C08-4A12-9667-8CBF1911B561}"/>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211" name="object 38">
            <a:extLst>
              <a:ext uri="{FF2B5EF4-FFF2-40B4-BE49-F238E27FC236}">
                <a16:creationId xmlns:a16="http://schemas.microsoft.com/office/drawing/2014/main" id="{F47674E7-05F4-4A16-B712-529F5F068964}"/>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212" name="object 37">
            <a:extLst>
              <a:ext uri="{FF2B5EF4-FFF2-40B4-BE49-F238E27FC236}">
                <a16:creationId xmlns:a16="http://schemas.microsoft.com/office/drawing/2014/main" id="{FB7F6585-D812-4014-AA86-A19316B6C2BF}"/>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213" name="object 36">
            <a:extLst>
              <a:ext uri="{FF2B5EF4-FFF2-40B4-BE49-F238E27FC236}">
                <a16:creationId xmlns:a16="http://schemas.microsoft.com/office/drawing/2014/main" id="{62F8098F-F18B-4D65-9B69-C1871B043E14}"/>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214" name="object 35">
            <a:extLst>
              <a:ext uri="{FF2B5EF4-FFF2-40B4-BE49-F238E27FC236}">
                <a16:creationId xmlns:a16="http://schemas.microsoft.com/office/drawing/2014/main" id="{BA5564F2-380B-4881-A822-A4EF4C5FF76E}"/>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215" name="object 34">
            <a:extLst>
              <a:ext uri="{FF2B5EF4-FFF2-40B4-BE49-F238E27FC236}">
                <a16:creationId xmlns:a16="http://schemas.microsoft.com/office/drawing/2014/main" id="{6A16FF3D-054C-46EB-8864-ECA9E4ABE915}"/>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216" name="object 32">
            <a:extLst>
              <a:ext uri="{FF2B5EF4-FFF2-40B4-BE49-F238E27FC236}">
                <a16:creationId xmlns:a16="http://schemas.microsoft.com/office/drawing/2014/main" id="{51E3DE21-90E7-4BAC-B307-FA5144D92806}"/>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217" name="object 4">
            <a:extLst>
              <a:ext uri="{FF2B5EF4-FFF2-40B4-BE49-F238E27FC236}">
                <a16:creationId xmlns:a16="http://schemas.microsoft.com/office/drawing/2014/main" id="{12B60E76-F670-4B22-87A3-7372FCCBBB40}"/>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218" name="object 5">
            <a:extLst>
              <a:ext uri="{FF2B5EF4-FFF2-40B4-BE49-F238E27FC236}">
                <a16:creationId xmlns:a16="http://schemas.microsoft.com/office/drawing/2014/main" id="{C3EB297C-E3EB-4112-B7D1-F8304504B4CF}"/>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219" name="object 6">
            <a:extLst>
              <a:ext uri="{FF2B5EF4-FFF2-40B4-BE49-F238E27FC236}">
                <a16:creationId xmlns:a16="http://schemas.microsoft.com/office/drawing/2014/main" id="{FC28701B-4381-4F13-90DD-7FC2DFE17CAD}"/>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220" name="object 7">
            <a:extLst>
              <a:ext uri="{FF2B5EF4-FFF2-40B4-BE49-F238E27FC236}">
                <a16:creationId xmlns:a16="http://schemas.microsoft.com/office/drawing/2014/main" id="{CA1A7775-195A-4E1C-823D-0CBCE99EEA02}"/>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221" name="object 8">
            <a:extLst>
              <a:ext uri="{FF2B5EF4-FFF2-40B4-BE49-F238E27FC236}">
                <a16:creationId xmlns:a16="http://schemas.microsoft.com/office/drawing/2014/main" id="{8E05FBDD-A4E5-4240-B8FD-35B52E41C8CD}"/>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22" name="object 9">
            <a:extLst>
              <a:ext uri="{FF2B5EF4-FFF2-40B4-BE49-F238E27FC236}">
                <a16:creationId xmlns:a16="http://schemas.microsoft.com/office/drawing/2014/main" id="{211FB104-E536-41F7-9451-0E36A29B54BF}"/>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223" name="object 10">
            <a:extLst>
              <a:ext uri="{FF2B5EF4-FFF2-40B4-BE49-F238E27FC236}">
                <a16:creationId xmlns:a16="http://schemas.microsoft.com/office/drawing/2014/main" id="{52383D54-A73B-49A6-8C3F-B3681B92B964}"/>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24" name="object 11">
            <a:extLst>
              <a:ext uri="{FF2B5EF4-FFF2-40B4-BE49-F238E27FC236}">
                <a16:creationId xmlns:a16="http://schemas.microsoft.com/office/drawing/2014/main" id="{10DC7646-C647-44D4-8754-ED8269325E3B}"/>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225" name="object 12">
            <a:extLst>
              <a:ext uri="{FF2B5EF4-FFF2-40B4-BE49-F238E27FC236}">
                <a16:creationId xmlns:a16="http://schemas.microsoft.com/office/drawing/2014/main" id="{EABBABC5-213B-4E97-B70D-E1E684BD1281}"/>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26" name="object 13">
            <a:extLst>
              <a:ext uri="{FF2B5EF4-FFF2-40B4-BE49-F238E27FC236}">
                <a16:creationId xmlns:a16="http://schemas.microsoft.com/office/drawing/2014/main" id="{0BB326BA-BDBB-4816-977C-749BE37DDDA8}"/>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227" name="object 14">
            <a:extLst>
              <a:ext uri="{FF2B5EF4-FFF2-40B4-BE49-F238E27FC236}">
                <a16:creationId xmlns:a16="http://schemas.microsoft.com/office/drawing/2014/main" id="{B617E849-D857-415D-BBA5-1EABDC45CE02}"/>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28" name="object 15">
            <a:extLst>
              <a:ext uri="{FF2B5EF4-FFF2-40B4-BE49-F238E27FC236}">
                <a16:creationId xmlns:a16="http://schemas.microsoft.com/office/drawing/2014/main" id="{601A7429-A4FF-4831-815B-4F0F712CCC30}"/>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229" name="object 16">
            <a:extLst>
              <a:ext uri="{FF2B5EF4-FFF2-40B4-BE49-F238E27FC236}">
                <a16:creationId xmlns:a16="http://schemas.microsoft.com/office/drawing/2014/main" id="{18F29CB1-6F3D-4EE8-9EED-98C440445AF6}"/>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230" name="object 17">
            <a:extLst>
              <a:ext uri="{FF2B5EF4-FFF2-40B4-BE49-F238E27FC236}">
                <a16:creationId xmlns:a16="http://schemas.microsoft.com/office/drawing/2014/main" id="{0B08049B-F48A-4E41-A3EF-D37BE273CE1F}"/>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231" name="object 18">
            <a:extLst>
              <a:ext uri="{FF2B5EF4-FFF2-40B4-BE49-F238E27FC236}">
                <a16:creationId xmlns:a16="http://schemas.microsoft.com/office/drawing/2014/main" id="{8645BA4B-D0EF-47B2-A2E6-73D5581AF969}"/>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232" name="object 19">
            <a:extLst>
              <a:ext uri="{FF2B5EF4-FFF2-40B4-BE49-F238E27FC236}">
                <a16:creationId xmlns:a16="http://schemas.microsoft.com/office/drawing/2014/main" id="{5827D939-A86F-4C73-9AAB-A11373A7B13E}"/>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233" name="object 28">
            <a:extLst>
              <a:ext uri="{FF2B5EF4-FFF2-40B4-BE49-F238E27FC236}">
                <a16:creationId xmlns:a16="http://schemas.microsoft.com/office/drawing/2014/main" id="{34858E73-6609-4836-9933-FB28D47EC756}"/>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234" name="object 29">
            <a:extLst>
              <a:ext uri="{FF2B5EF4-FFF2-40B4-BE49-F238E27FC236}">
                <a16:creationId xmlns:a16="http://schemas.microsoft.com/office/drawing/2014/main" id="{3B1B071F-3F9C-4811-ACD2-B772A421A4EA}"/>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235" name="object 30">
            <a:extLst>
              <a:ext uri="{FF2B5EF4-FFF2-40B4-BE49-F238E27FC236}">
                <a16:creationId xmlns:a16="http://schemas.microsoft.com/office/drawing/2014/main" id="{72A20E20-71EB-4F43-B49A-B20525A665B0}"/>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236" name="object 31">
            <a:extLst>
              <a:ext uri="{FF2B5EF4-FFF2-40B4-BE49-F238E27FC236}">
                <a16:creationId xmlns:a16="http://schemas.microsoft.com/office/drawing/2014/main" id="{EC0C87AD-8B7D-4108-B6BD-D1A6FAAC61CD}"/>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237" name="object 33">
            <a:extLst>
              <a:ext uri="{FF2B5EF4-FFF2-40B4-BE49-F238E27FC236}">
                <a16:creationId xmlns:a16="http://schemas.microsoft.com/office/drawing/2014/main" id="{A60137D5-679A-4F83-8167-51C6E067A82E}"/>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238" name="object 45">
            <a:extLst>
              <a:ext uri="{FF2B5EF4-FFF2-40B4-BE49-F238E27FC236}">
                <a16:creationId xmlns:a16="http://schemas.microsoft.com/office/drawing/2014/main" id="{262DB17B-2E7D-4B7B-B28B-1342305C55AD}"/>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239" name="object 47">
            <a:extLst>
              <a:ext uri="{FF2B5EF4-FFF2-40B4-BE49-F238E27FC236}">
                <a16:creationId xmlns:a16="http://schemas.microsoft.com/office/drawing/2014/main" id="{4D6AFF00-E4E4-4022-8B18-CAA5690DF75F}"/>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240" name="object 48">
            <a:extLst>
              <a:ext uri="{FF2B5EF4-FFF2-40B4-BE49-F238E27FC236}">
                <a16:creationId xmlns:a16="http://schemas.microsoft.com/office/drawing/2014/main" id="{10C8CE60-FB55-4461-8BDC-21A88AE60FC2}"/>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241" name="object 55">
            <a:extLst>
              <a:ext uri="{FF2B5EF4-FFF2-40B4-BE49-F238E27FC236}">
                <a16:creationId xmlns:a16="http://schemas.microsoft.com/office/drawing/2014/main" id="{1D3BC6DA-822A-4CF0-96FD-833503EB74F3}"/>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242" name="TextBox 241">
            <a:extLst>
              <a:ext uri="{FF2B5EF4-FFF2-40B4-BE49-F238E27FC236}">
                <a16:creationId xmlns:a16="http://schemas.microsoft.com/office/drawing/2014/main" id="{469D73B8-C769-43DE-9047-6B2254F5613B}"/>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243" name="object 45">
            <a:extLst>
              <a:ext uri="{FF2B5EF4-FFF2-40B4-BE49-F238E27FC236}">
                <a16:creationId xmlns:a16="http://schemas.microsoft.com/office/drawing/2014/main" id="{2111694D-34F8-4B92-9AA5-0CFC3F133FE0}"/>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5" name="object 45"/>
          <p:cNvSpPr txBox="1"/>
          <p:nvPr/>
        </p:nvSpPr>
        <p:spPr>
          <a:xfrm>
            <a:off x="415601" y="288566"/>
            <a:ext cx="11361420" cy="512897"/>
          </a:xfrm>
          <a:prstGeom prst="rect">
            <a:avLst/>
          </a:prstGeom>
          <a:noFill/>
        </p:spPr>
        <p:txBody>
          <a:bodyPr vert="horz" wrap="square" lIns="0" tIns="0" rIns="0" bIns="0" rtlCol="0">
            <a:spAutoFit/>
          </a:bodyPr>
          <a:lstStyle/>
          <a:p>
            <a:pPr marL="114297" defTabSz="1219170"/>
            <a:r>
              <a:rPr sz="3333" spc="207" dirty="0">
                <a:solidFill>
                  <a:srgbClr val="434343"/>
                </a:solidFill>
                <a:latin typeface="Lucida Sans"/>
                <a:cs typeface="Lucida Sans"/>
              </a:rPr>
              <a:t>S</a:t>
            </a:r>
            <a:r>
              <a:rPr sz="3333" spc="-47" dirty="0">
                <a:solidFill>
                  <a:srgbClr val="434343"/>
                </a:solidFill>
                <a:latin typeface="Lucida Sans"/>
                <a:cs typeface="Lucida Sans"/>
              </a:rPr>
              <a:t>POG</a:t>
            </a:r>
            <a:r>
              <a:rPr sz="3333" spc="-220" dirty="0">
                <a:solidFill>
                  <a:srgbClr val="434343"/>
                </a:solidFill>
                <a:latin typeface="Lucida Sans"/>
                <a:cs typeface="Lucida Sans"/>
              </a:rPr>
              <a:t> </a:t>
            </a:r>
            <a:r>
              <a:rPr sz="3333" spc="80" dirty="0">
                <a:solidFill>
                  <a:srgbClr val="434343"/>
                </a:solidFill>
                <a:latin typeface="Lucida Sans"/>
                <a:cs typeface="Lucida Sans"/>
              </a:rPr>
              <a:t>(</a:t>
            </a:r>
            <a:r>
              <a:rPr sz="3333" spc="207" dirty="0">
                <a:solidFill>
                  <a:srgbClr val="434343"/>
                </a:solidFill>
                <a:latin typeface="Lucida Sans"/>
                <a:cs typeface="Lucida Sans"/>
              </a:rPr>
              <a:t>S</a:t>
            </a:r>
            <a:r>
              <a:rPr sz="3333" spc="-152" dirty="0">
                <a:solidFill>
                  <a:srgbClr val="434343"/>
                </a:solidFill>
                <a:latin typeface="Lucida Sans"/>
                <a:cs typeface="Lucida Sans"/>
              </a:rPr>
              <a:t>in</a:t>
            </a:r>
            <a:r>
              <a:rPr sz="3333" spc="-220" dirty="0">
                <a:solidFill>
                  <a:srgbClr val="434343"/>
                </a:solidFill>
                <a:latin typeface="Lucida Sans"/>
                <a:cs typeface="Lucida Sans"/>
              </a:rPr>
              <a:t>g</a:t>
            </a:r>
            <a:r>
              <a:rPr sz="3333" spc="-87" dirty="0">
                <a:solidFill>
                  <a:srgbClr val="434343"/>
                </a:solidFill>
                <a:latin typeface="Lucida Sans"/>
                <a:cs typeface="Lucida Sans"/>
              </a:rPr>
              <a:t>le</a:t>
            </a:r>
            <a:r>
              <a:rPr sz="3333" spc="-220" dirty="0">
                <a:solidFill>
                  <a:srgbClr val="434343"/>
                </a:solidFill>
                <a:latin typeface="Lucida Sans"/>
                <a:cs typeface="Lucida Sans"/>
              </a:rPr>
              <a:t> </a:t>
            </a:r>
            <a:r>
              <a:rPr sz="3333" spc="272" dirty="0">
                <a:solidFill>
                  <a:srgbClr val="434343"/>
                </a:solidFill>
                <a:latin typeface="Lucida Sans"/>
                <a:cs typeface="Lucida Sans"/>
              </a:rPr>
              <a:t>P</a:t>
            </a:r>
            <a:r>
              <a:rPr sz="3333" spc="-100" dirty="0">
                <a:solidFill>
                  <a:srgbClr val="434343"/>
                </a:solidFill>
                <a:latin typeface="Lucida Sans"/>
                <a:cs typeface="Lucida Sans"/>
              </a:rPr>
              <a:t>ane</a:t>
            </a:r>
            <a:r>
              <a:rPr sz="3333" spc="-220" dirty="0">
                <a:solidFill>
                  <a:srgbClr val="434343"/>
                </a:solidFill>
                <a:latin typeface="Lucida Sans"/>
                <a:cs typeface="Lucida Sans"/>
              </a:rPr>
              <a:t> </a:t>
            </a:r>
            <a:r>
              <a:rPr sz="3333" spc="-100" dirty="0">
                <a:solidFill>
                  <a:srgbClr val="434343"/>
                </a:solidFill>
                <a:latin typeface="Lucida Sans"/>
                <a:cs typeface="Lucida Sans"/>
              </a:rPr>
              <a:t>of</a:t>
            </a:r>
            <a:r>
              <a:rPr sz="3333" spc="-220" dirty="0">
                <a:solidFill>
                  <a:srgbClr val="434343"/>
                </a:solidFill>
                <a:latin typeface="Lucida Sans"/>
                <a:cs typeface="Lucida Sans"/>
              </a:rPr>
              <a:t> </a:t>
            </a:r>
            <a:r>
              <a:rPr sz="3333" spc="-152" dirty="0">
                <a:solidFill>
                  <a:srgbClr val="434343"/>
                </a:solidFill>
                <a:latin typeface="Lucida Sans"/>
                <a:cs typeface="Lucida Sans"/>
              </a:rPr>
              <a:t>G</a:t>
            </a:r>
            <a:r>
              <a:rPr sz="3333" dirty="0">
                <a:solidFill>
                  <a:srgbClr val="434343"/>
                </a:solidFill>
                <a:latin typeface="Lucida Sans"/>
                <a:cs typeface="Lucida Sans"/>
              </a:rPr>
              <a:t>lass)</a:t>
            </a:r>
            <a:endParaRPr sz="3333">
              <a:solidFill>
                <a:prstClr val="black"/>
              </a:solidFill>
              <a:latin typeface="Lucida Sans"/>
              <a:cs typeface="Lucida Sans"/>
            </a:endParaRPr>
          </a:p>
        </p:txBody>
      </p:sp>
      <p:sp>
        <p:nvSpPr>
          <p:cNvPr id="46" name="object 46"/>
          <p:cNvSpPr/>
          <p:nvPr/>
        </p:nvSpPr>
        <p:spPr>
          <a:xfrm>
            <a:off x="2324867"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47" name="object 47"/>
          <p:cNvSpPr/>
          <p:nvPr/>
        </p:nvSpPr>
        <p:spPr>
          <a:xfrm>
            <a:off x="2324866"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48" name="object 48"/>
          <p:cNvSpPr txBox="1"/>
          <p:nvPr/>
        </p:nvSpPr>
        <p:spPr>
          <a:xfrm>
            <a:off x="2324866" y="1819947"/>
            <a:ext cx="1677247" cy="246221"/>
          </a:xfrm>
          <a:prstGeom prst="rect">
            <a:avLst/>
          </a:prstGeom>
        </p:spPr>
        <p:txBody>
          <a:bodyPr vert="horz" wrap="square" lIns="0" tIns="0" rIns="0" bIns="0" rtlCol="0">
            <a:spAutoFit/>
          </a:bodyPr>
          <a:lstStyle/>
          <a:p>
            <a:pPr marL="239601" defTabSz="1219170"/>
            <a:r>
              <a:rPr sz="1600" spc="-7" dirty="0">
                <a:solidFill>
                  <a:prstClr val="black"/>
                </a:solidFill>
                <a:latin typeface="Arial"/>
                <a:cs typeface="Arial"/>
              </a:rPr>
              <a:t>F</a:t>
            </a:r>
            <a:r>
              <a:rPr sz="1600" dirty="0">
                <a:solidFill>
                  <a:prstClr val="black"/>
                </a:solidFill>
                <a:latin typeface="Arial"/>
                <a:cs typeface="Arial"/>
              </a:rPr>
              <a:t>acili</a:t>
            </a:r>
            <a:r>
              <a:rPr sz="1600" spc="-7" dirty="0">
                <a:solidFill>
                  <a:prstClr val="black"/>
                </a:solidFill>
                <a:latin typeface="Arial"/>
                <a:cs typeface="Arial"/>
              </a:rPr>
              <a:t>t</a:t>
            </a:r>
            <a:r>
              <a:rPr sz="1600" dirty="0">
                <a:solidFill>
                  <a:prstClr val="black"/>
                </a:solidFill>
                <a:latin typeface="Arial"/>
                <a:cs typeface="Arial"/>
              </a:rPr>
              <a:t>y</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49" name="object 49"/>
          <p:cNvSpPr txBox="1"/>
          <p:nvPr/>
        </p:nvSpPr>
        <p:spPr>
          <a:xfrm>
            <a:off x="2324866" y="5094203"/>
            <a:ext cx="1677247" cy="487313"/>
          </a:xfrm>
          <a:prstGeom prst="rect">
            <a:avLst/>
          </a:prstGeom>
          <a:solidFill>
            <a:srgbClr val="FFFFFF"/>
          </a:solidFill>
          <a:ln w="9524">
            <a:solidFill>
              <a:srgbClr val="595959"/>
            </a:solidFill>
          </a:ln>
        </p:spPr>
        <p:txBody>
          <a:bodyPr vert="horz" wrap="square" lIns="0" tIns="0" rIns="0" bIns="0" rtlCol="0">
            <a:spAutoFit/>
          </a:bodyPr>
          <a:lstStyle/>
          <a:p>
            <a:pPr marL="317492" marR="297173" indent="-11853" defTabSz="1219170">
              <a:lnSpc>
                <a:spcPts val="1907"/>
              </a:lnSpc>
            </a:pPr>
            <a:r>
              <a:rPr sz="1600" dirty="0">
                <a:solidFill>
                  <a:prstClr val="black"/>
                </a:solidFill>
                <a:latin typeface="Arial"/>
                <a:cs typeface="Arial"/>
              </a:rPr>
              <a:t>Con</a:t>
            </a:r>
            <a:r>
              <a:rPr sz="1600" spc="-7" dirty="0">
                <a:solidFill>
                  <a:prstClr val="black"/>
                </a:solidFill>
                <a:latin typeface="Arial"/>
                <a:cs typeface="Arial"/>
              </a:rPr>
              <a:t>t</a:t>
            </a:r>
            <a:r>
              <a:rPr sz="1600" dirty="0">
                <a:solidFill>
                  <a:prstClr val="black"/>
                </a:solidFill>
                <a:latin typeface="Arial"/>
                <a:cs typeface="Arial"/>
              </a:rPr>
              <a:t>rol</a:t>
            </a:r>
            <a:r>
              <a:rPr sz="1600" spc="-7" dirty="0">
                <a:solidFill>
                  <a:prstClr val="black"/>
                </a:solidFill>
                <a:latin typeface="Arial"/>
                <a:cs typeface="Arial"/>
              </a:rPr>
              <a:t> </a:t>
            </a:r>
            <a:r>
              <a:rPr sz="1600" dirty="0">
                <a:solidFill>
                  <a:prstClr val="black"/>
                </a:solidFill>
                <a:latin typeface="Arial"/>
                <a:cs typeface="Arial"/>
              </a:rPr>
              <a:t>and </a:t>
            </a:r>
            <a:r>
              <a:rPr sz="1600" spc="-7" dirty="0">
                <a:solidFill>
                  <a:prstClr val="black"/>
                </a:solidFill>
                <a:latin typeface="Arial"/>
                <a:cs typeface="Arial"/>
              </a:rPr>
              <a:t>A</a:t>
            </a:r>
            <a:r>
              <a:rPr sz="1600" dirty="0">
                <a:solidFill>
                  <a:prstClr val="black"/>
                </a:solidFill>
                <a:latin typeface="Arial"/>
                <a:cs typeface="Arial"/>
              </a:rPr>
              <a:t>u</a:t>
            </a:r>
            <a:r>
              <a:rPr sz="1600" spc="-7" dirty="0">
                <a:solidFill>
                  <a:prstClr val="black"/>
                </a:solidFill>
                <a:latin typeface="Arial"/>
                <a:cs typeface="Arial"/>
              </a:rPr>
              <a:t>t</a:t>
            </a:r>
            <a:r>
              <a:rPr sz="1600" dirty="0">
                <a:solidFill>
                  <a:prstClr val="black"/>
                </a:solidFill>
                <a:latin typeface="Arial"/>
                <a:cs typeface="Arial"/>
              </a:rPr>
              <a:t>oma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50" name="object 50"/>
          <p:cNvSpPr txBox="1"/>
          <p:nvPr/>
        </p:nvSpPr>
        <p:spPr>
          <a:xfrm>
            <a:off x="8024607" y="3779540"/>
            <a:ext cx="1677247" cy="487313"/>
          </a:xfrm>
          <a:prstGeom prst="rect">
            <a:avLst/>
          </a:prstGeom>
          <a:solidFill>
            <a:srgbClr val="FFFFFF"/>
          </a:solidFill>
          <a:ln w="9524">
            <a:solidFill>
              <a:srgbClr val="595959"/>
            </a:solidFill>
          </a:ln>
        </p:spPr>
        <p:txBody>
          <a:bodyPr vert="horz" wrap="square" lIns="0" tIns="0" rIns="0" bIns="0" rtlCol="0">
            <a:spAutoFit/>
          </a:bodyPr>
          <a:lstStyle/>
          <a:p>
            <a:pPr marL="351358" marR="342045" indent="129537" defTabSz="1219170">
              <a:lnSpc>
                <a:spcPts val="1907"/>
              </a:lnSpc>
            </a:pPr>
            <a:r>
              <a:rPr sz="1600" dirty="0">
                <a:solidFill>
                  <a:prstClr val="black"/>
                </a:solidFill>
                <a:latin typeface="Arial"/>
                <a:cs typeface="Arial"/>
              </a:rPr>
              <a:t>Cus</a:t>
            </a:r>
            <a:r>
              <a:rPr sz="1600" spc="-7" dirty="0">
                <a:solidFill>
                  <a:prstClr val="black"/>
                </a:solidFill>
                <a:latin typeface="Arial"/>
                <a:cs typeface="Arial"/>
              </a:rPr>
              <a:t>t</a:t>
            </a:r>
            <a:r>
              <a:rPr sz="1600" dirty="0">
                <a:solidFill>
                  <a:prstClr val="black"/>
                </a:solidFill>
                <a:latin typeface="Arial"/>
                <a:cs typeface="Arial"/>
              </a:rPr>
              <a:t>om </a:t>
            </a:r>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egra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51" name="object 51"/>
          <p:cNvSpPr txBox="1"/>
          <p:nvPr/>
        </p:nvSpPr>
        <p:spPr>
          <a:xfrm>
            <a:off x="4210370"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12412" defTabSz="1219170"/>
            <a:r>
              <a:rPr sz="1600" dirty="0">
                <a:solidFill>
                  <a:prstClr val="black"/>
                </a:solidFill>
                <a:latin typeface="Arial"/>
                <a:cs typeface="Arial"/>
              </a:rPr>
              <a:t>Middleware</a:t>
            </a:r>
            <a:endParaRPr sz="1600">
              <a:solidFill>
                <a:prstClr val="black"/>
              </a:solidFill>
              <a:latin typeface="Arial"/>
              <a:cs typeface="Arial"/>
            </a:endParaRPr>
          </a:p>
        </p:txBody>
      </p:sp>
      <p:sp>
        <p:nvSpPr>
          <p:cNvPr id="52" name="object 52"/>
          <p:cNvSpPr txBox="1"/>
          <p:nvPr/>
        </p:nvSpPr>
        <p:spPr>
          <a:xfrm>
            <a:off x="2324866"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marL="425016" defTabSz="1219170"/>
            <a:r>
              <a:rPr sz="1600" spc="-7" dirty="0">
                <a:solidFill>
                  <a:prstClr val="black"/>
                </a:solidFill>
                <a:latin typeface="Arial"/>
                <a:cs typeface="Arial"/>
              </a:rPr>
              <a:t>A</a:t>
            </a:r>
            <a:r>
              <a:rPr sz="1600" dirty="0">
                <a:solidFill>
                  <a:prstClr val="black"/>
                </a:solidFill>
                <a:latin typeface="Arial"/>
                <a:cs typeface="Arial"/>
              </a:rPr>
              <a:t>naly</a:t>
            </a:r>
            <a:r>
              <a:rPr sz="1600" spc="-7" dirty="0">
                <a:solidFill>
                  <a:prstClr val="black"/>
                </a:solidFill>
                <a:latin typeface="Arial"/>
                <a:cs typeface="Arial"/>
              </a:rPr>
              <a:t>t</a:t>
            </a:r>
            <a:r>
              <a:rPr sz="1600" dirty="0">
                <a:solidFill>
                  <a:prstClr val="black"/>
                </a:solidFill>
                <a:latin typeface="Arial"/>
                <a:cs typeface="Arial"/>
              </a:rPr>
              <a:t>ics</a:t>
            </a:r>
            <a:endParaRPr sz="1600">
              <a:solidFill>
                <a:prstClr val="black"/>
              </a:solidFill>
              <a:latin typeface="Arial"/>
              <a:cs typeface="Arial"/>
            </a:endParaRPr>
          </a:p>
        </p:txBody>
      </p:sp>
      <p:sp>
        <p:nvSpPr>
          <p:cNvPr id="53" name="object 53"/>
          <p:cNvSpPr txBox="1"/>
          <p:nvPr/>
        </p:nvSpPr>
        <p:spPr>
          <a:xfrm>
            <a:off x="2324866" y="3784500"/>
            <a:ext cx="1677247" cy="487313"/>
          </a:xfrm>
          <a:prstGeom prst="rect">
            <a:avLst/>
          </a:prstGeom>
          <a:solidFill>
            <a:srgbClr val="FFFFFF"/>
          </a:solidFill>
          <a:ln w="9524">
            <a:solidFill>
              <a:srgbClr val="595959"/>
            </a:solidFill>
          </a:ln>
        </p:spPr>
        <p:txBody>
          <a:bodyPr vert="horz" wrap="square" lIns="0" tIns="0" rIns="0" bIns="0" rtlCol="0">
            <a:spAutoFit/>
          </a:bodyPr>
          <a:lstStyle/>
          <a:p>
            <a:pPr marL="492748" marR="308179" indent="-175256" defTabSz="1219170">
              <a:lnSpc>
                <a:spcPts val="1907"/>
              </a:lnSpc>
            </a:pPr>
            <a:r>
              <a:rPr sz="1600" dirty="0">
                <a:solidFill>
                  <a:prstClr val="black"/>
                </a:solidFill>
                <a:latin typeface="Arial"/>
                <a:cs typeface="Arial"/>
              </a:rPr>
              <a:t>Connec</a:t>
            </a:r>
            <a:r>
              <a:rPr sz="1600" spc="-7" dirty="0">
                <a:solidFill>
                  <a:prstClr val="black"/>
                </a:solidFill>
                <a:latin typeface="Arial"/>
                <a:cs typeface="Arial"/>
              </a:rPr>
              <a:t>t</a:t>
            </a:r>
            <a:r>
              <a:rPr sz="1600" dirty="0">
                <a:solidFill>
                  <a:prstClr val="black"/>
                </a:solidFill>
                <a:latin typeface="Arial"/>
                <a:cs typeface="Arial"/>
              </a:rPr>
              <a:t>ion </a:t>
            </a:r>
            <a:r>
              <a:rPr sz="1600" spc="-7" dirty="0">
                <a:solidFill>
                  <a:prstClr val="black"/>
                </a:solidFill>
                <a:latin typeface="Arial"/>
                <a:cs typeface="Arial"/>
              </a:rPr>
              <a:t>P</a:t>
            </a:r>
            <a:r>
              <a:rPr sz="1600" dirty="0">
                <a:solidFill>
                  <a:prstClr val="black"/>
                </a:solidFill>
                <a:latin typeface="Arial"/>
                <a:cs typeface="Arial"/>
              </a:rPr>
              <a:t>ro</a:t>
            </a:r>
            <a:r>
              <a:rPr sz="1600" spc="-7" dirty="0">
                <a:solidFill>
                  <a:prstClr val="black"/>
                </a:solidFill>
                <a:latin typeface="Arial"/>
                <a:cs typeface="Arial"/>
              </a:rPr>
              <a:t>f</a:t>
            </a:r>
            <a:r>
              <a:rPr sz="1600" dirty="0">
                <a:solidFill>
                  <a:prstClr val="black"/>
                </a:solidFill>
                <a:latin typeface="Arial"/>
                <a:cs typeface="Arial"/>
              </a:rPr>
              <a:t>iles</a:t>
            </a:r>
            <a:endParaRPr sz="1600">
              <a:solidFill>
                <a:prstClr val="black"/>
              </a:solidFill>
              <a:latin typeface="Arial"/>
              <a:cs typeface="Arial"/>
            </a:endParaRPr>
          </a:p>
        </p:txBody>
      </p:sp>
      <p:sp>
        <p:nvSpPr>
          <p:cNvPr id="54" name="object 54"/>
          <p:cNvSpPr txBox="1"/>
          <p:nvPr/>
        </p:nvSpPr>
        <p:spPr>
          <a:xfrm>
            <a:off x="2324866" y="4439350"/>
            <a:ext cx="1677247" cy="487313"/>
          </a:xfrm>
          <a:prstGeom prst="rect">
            <a:avLst/>
          </a:prstGeom>
          <a:solidFill>
            <a:srgbClr val="FFFFFF"/>
          </a:solidFill>
          <a:ln w="9524">
            <a:solidFill>
              <a:srgbClr val="595959"/>
            </a:solidFill>
          </a:ln>
        </p:spPr>
        <p:txBody>
          <a:bodyPr vert="horz" wrap="square" lIns="0" tIns="0" rIns="0" bIns="0" rtlCol="0">
            <a:spAutoFit/>
          </a:bodyPr>
          <a:lstStyle/>
          <a:p>
            <a:pPr marL="187955" marR="178642" indent="67732" defTabSz="1219170">
              <a:lnSpc>
                <a:spcPts val="1907"/>
              </a:lnSpc>
            </a:pPr>
            <a:r>
              <a:rPr sz="1600" spc="-7" dirty="0">
                <a:solidFill>
                  <a:prstClr val="black"/>
                </a:solidFill>
                <a:latin typeface="Arial"/>
                <a:cs typeface="Arial"/>
              </a:rPr>
              <a:t>A</a:t>
            </a:r>
            <a:r>
              <a:rPr sz="1600" dirty="0">
                <a:solidFill>
                  <a:prstClr val="black"/>
                </a:solidFill>
                <a:latin typeface="Arial"/>
                <a:cs typeface="Arial"/>
              </a:rPr>
              <a:t>ll</a:t>
            </a:r>
            <a:r>
              <a:rPr sz="1600" spc="-7" dirty="0">
                <a:solidFill>
                  <a:prstClr val="black"/>
                </a:solidFill>
                <a:latin typeface="Arial"/>
                <a:cs typeface="Arial"/>
              </a:rPr>
              <a:t> </a:t>
            </a:r>
            <a:r>
              <a:rPr sz="1600" dirty="0">
                <a:solidFill>
                  <a:prstClr val="black"/>
                </a:solidFill>
                <a:latin typeface="Arial"/>
                <a:cs typeface="Arial"/>
              </a:rPr>
              <a:t>Loca</a:t>
            </a:r>
            <a:r>
              <a:rPr sz="1600" spc="-7" dirty="0">
                <a:solidFill>
                  <a:prstClr val="black"/>
                </a:solidFill>
                <a:latin typeface="Arial"/>
                <a:cs typeface="Arial"/>
              </a:rPr>
              <a:t>t</a:t>
            </a:r>
            <a:r>
              <a:rPr sz="1600" dirty="0">
                <a:solidFill>
                  <a:prstClr val="black"/>
                </a:solidFill>
                <a:latin typeface="Arial"/>
                <a:cs typeface="Arial"/>
              </a:rPr>
              <a:t>ions </a:t>
            </a:r>
            <a:r>
              <a:rPr sz="1600" spc="-7" dirty="0">
                <a:solidFill>
                  <a:prstClr val="black"/>
                </a:solidFill>
                <a:latin typeface="Arial"/>
                <a:cs typeface="Arial"/>
              </a:rPr>
              <a:t>E</a:t>
            </a:r>
            <a:r>
              <a:rPr sz="1600" dirty="0">
                <a:solidFill>
                  <a:prstClr val="black"/>
                </a:solidFill>
                <a:latin typeface="Arial"/>
                <a:cs typeface="Arial"/>
              </a:rPr>
              <a:t>dge</a:t>
            </a:r>
            <a:r>
              <a:rPr sz="1600" spc="-7" dirty="0">
                <a:solidFill>
                  <a:prstClr val="black"/>
                </a:solidFill>
                <a:latin typeface="Arial"/>
                <a:cs typeface="Arial"/>
              </a:rPr>
              <a:t> t</a:t>
            </a:r>
            <a:r>
              <a:rPr sz="1600" dirty="0">
                <a:solidFill>
                  <a:prstClr val="black"/>
                </a:solidFill>
                <a:latin typeface="Arial"/>
                <a:cs typeface="Arial"/>
              </a:rPr>
              <a:t>o</a:t>
            </a:r>
            <a:r>
              <a:rPr sz="1600" spc="-7" dirty="0">
                <a:solidFill>
                  <a:prstClr val="black"/>
                </a:solidFill>
                <a:latin typeface="Arial"/>
                <a:cs typeface="Arial"/>
              </a:rPr>
              <a:t> </a:t>
            </a:r>
            <a:r>
              <a:rPr sz="1600" dirty="0">
                <a:solidFill>
                  <a:prstClr val="black"/>
                </a:solidFill>
                <a:latin typeface="Arial"/>
                <a:cs typeface="Arial"/>
              </a:rPr>
              <a:t>Cloud</a:t>
            </a:r>
            <a:endParaRPr sz="1600">
              <a:solidFill>
                <a:prstClr val="black"/>
              </a:solidFill>
              <a:latin typeface="Arial"/>
              <a:cs typeface="Arial"/>
            </a:endParaRPr>
          </a:p>
        </p:txBody>
      </p:sp>
      <p:sp>
        <p:nvSpPr>
          <p:cNvPr id="55" name="object 55"/>
          <p:cNvSpPr txBox="1"/>
          <p:nvPr/>
        </p:nvSpPr>
        <p:spPr>
          <a:xfrm>
            <a:off x="4210370" y="2473812"/>
            <a:ext cx="1677247" cy="487313"/>
          </a:xfrm>
          <a:prstGeom prst="rect">
            <a:avLst/>
          </a:prstGeom>
          <a:solidFill>
            <a:srgbClr val="FFFFFF"/>
          </a:solidFill>
          <a:ln w="9524">
            <a:solidFill>
              <a:srgbClr val="595959"/>
            </a:solidFill>
          </a:ln>
        </p:spPr>
        <p:txBody>
          <a:bodyPr vert="horz" wrap="square" lIns="0" tIns="0" rIns="0" bIns="0" rtlCol="0">
            <a:spAutoFit/>
          </a:bodyPr>
          <a:lstStyle/>
          <a:p>
            <a:pPr marL="397077" marR="71118" indent="-316645" defTabSz="1219170">
              <a:lnSpc>
                <a:spcPts val="1907"/>
              </a:lnSpc>
            </a:pPr>
            <a:r>
              <a:rPr sz="1600" dirty="0">
                <a:solidFill>
                  <a:prstClr val="black"/>
                </a:solidFill>
                <a:latin typeface="Arial"/>
                <a:cs typeface="Arial"/>
              </a:rPr>
              <a:t>Users</a:t>
            </a:r>
            <a:r>
              <a:rPr sz="1600" spc="-7" dirty="0">
                <a:solidFill>
                  <a:prstClr val="black"/>
                </a:solidFill>
                <a:latin typeface="Arial"/>
                <a:cs typeface="Arial"/>
              </a:rPr>
              <a:t> </a:t>
            </a:r>
            <a:r>
              <a:rPr sz="1600" dirty="0">
                <a:solidFill>
                  <a:prstClr val="black"/>
                </a:solidFill>
                <a:latin typeface="Arial"/>
                <a:cs typeface="Arial"/>
              </a:rPr>
              <a:t>in</a:t>
            </a:r>
            <a:r>
              <a:rPr sz="1600" spc="-7" dirty="0">
                <a:solidFill>
                  <a:prstClr val="black"/>
                </a:solidFill>
                <a:latin typeface="Arial"/>
                <a:cs typeface="Arial"/>
              </a:rPr>
              <a:t> </a:t>
            </a:r>
            <a:r>
              <a:rPr sz="1600" dirty="0">
                <a:solidFill>
                  <a:prstClr val="black"/>
                </a:solidFill>
                <a:latin typeface="Arial"/>
                <a:cs typeface="Arial"/>
              </a:rPr>
              <a:t>Mul</a:t>
            </a:r>
            <a:r>
              <a:rPr sz="1600" spc="-7" dirty="0">
                <a:solidFill>
                  <a:prstClr val="black"/>
                </a:solidFill>
                <a:latin typeface="Arial"/>
                <a:cs typeface="Arial"/>
              </a:rPr>
              <a:t>t</a:t>
            </a:r>
            <a:r>
              <a:rPr sz="1600" dirty="0">
                <a:solidFill>
                  <a:prstClr val="black"/>
                </a:solidFill>
                <a:latin typeface="Arial"/>
                <a:cs typeface="Arial"/>
              </a:rPr>
              <a:t>iple Loca</a:t>
            </a:r>
            <a:r>
              <a:rPr sz="1600" spc="-7" dirty="0">
                <a:solidFill>
                  <a:prstClr val="black"/>
                </a:solidFill>
                <a:latin typeface="Arial"/>
                <a:cs typeface="Arial"/>
              </a:rPr>
              <a:t>t</a:t>
            </a:r>
            <a:r>
              <a:rPr sz="1600" dirty="0">
                <a:solidFill>
                  <a:prstClr val="black"/>
                </a:solidFill>
                <a:latin typeface="Arial"/>
                <a:cs typeface="Arial"/>
              </a:rPr>
              <a:t>ions</a:t>
            </a:r>
            <a:endParaRPr sz="1600">
              <a:solidFill>
                <a:prstClr val="black"/>
              </a:solidFill>
              <a:latin typeface="Arial"/>
              <a:cs typeface="Arial"/>
            </a:endParaRPr>
          </a:p>
        </p:txBody>
      </p:sp>
      <p:sp>
        <p:nvSpPr>
          <p:cNvPr id="56" name="object 56"/>
          <p:cNvSpPr txBox="1"/>
          <p:nvPr/>
        </p:nvSpPr>
        <p:spPr>
          <a:xfrm>
            <a:off x="8024607" y="4436870"/>
            <a:ext cx="1677247" cy="487313"/>
          </a:xfrm>
          <a:prstGeom prst="rect">
            <a:avLst/>
          </a:prstGeom>
          <a:solidFill>
            <a:srgbClr val="FFFFFF"/>
          </a:solidFill>
          <a:ln w="9524">
            <a:solidFill>
              <a:srgbClr val="595959"/>
            </a:solidFill>
          </a:ln>
        </p:spPr>
        <p:txBody>
          <a:bodyPr vert="horz" wrap="square" lIns="0" tIns="0" rIns="0" bIns="0" rtlCol="0">
            <a:spAutoFit/>
          </a:bodyPr>
          <a:lstStyle/>
          <a:p>
            <a:pPr marL="414010" marR="403850" indent="55879" defTabSz="1219170">
              <a:lnSpc>
                <a:spcPts val="1893"/>
              </a:lnSpc>
            </a:pPr>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a:t>
            </a:r>
            <a:r>
              <a:rPr sz="1600" spc="-7" dirty="0">
                <a:solidFill>
                  <a:prstClr val="black"/>
                </a:solidFill>
                <a:latin typeface="Arial"/>
                <a:cs typeface="Arial"/>
              </a:rPr>
              <a:t> f</a:t>
            </a:r>
            <a:r>
              <a:rPr sz="1600" dirty="0">
                <a:solidFill>
                  <a:prstClr val="black"/>
                </a:solidFill>
                <a:latin typeface="Arial"/>
                <a:cs typeface="Arial"/>
              </a:rPr>
              <a:t>or </a:t>
            </a:r>
            <a:r>
              <a:rPr sz="1600" spc="-7" dirty="0">
                <a:solidFill>
                  <a:prstClr val="black"/>
                </a:solidFill>
                <a:latin typeface="Arial"/>
                <a:cs typeface="Arial"/>
              </a:rPr>
              <a:t>S</a:t>
            </a:r>
            <a:r>
              <a:rPr sz="1600" dirty="0">
                <a:solidFill>
                  <a:prstClr val="black"/>
                </a:solidFill>
                <a:latin typeface="Arial"/>
                <a:cs typeface="Arial"/>
              </a:rPr>
              <a:t>ale</a:t>
            </a:r>
            <a:r>
              <a:rPr sz="1600" spc="-7" dirty="0">
                <a:solidFill>
                  <a:prstClr val="black"/>
                </a:solidFill>
                <a:latin typeface="Arial"/>
                <a:cs typeface="Arial"/>
              </a:rPr>
              <a:t>/</a:t>
            </a:r>
            <a:r>
              <a:rPr sz="1600" dirty="0">
                <a:solidFill>
                  <a:prstClr val="black"/>
                </a:solidFill>
                <a:latin typeface="Arial"/>
                <a:cs typeface="Arial"/>
              </a:rPr>
              <a:t>Hire</a:t>
            </a:r>
            <a:endParaRPr sz="1600">
              <a:solidFill>
                <a:prstClr val="black"/>
              </a:solidFill>
              <a:latin typeface="Arial"/>
              <a:cs typeface="Arial"/>
            </a:endParaRPr>
          </a:p>
        </p:txBody>
      </p:sp>
      <p:sp>
        <p:nvSpPr>
          <p:cNvPr id="57" name="object 57"/>
          <p:cNvSpPr/>
          <p:nvPr/>
        </p:nvSpPr>
        <p:spPr>
          <a:xfrm>
            <a:off x="6104519"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8" name="object 58"/>
          <p:cNvSpPr/>
          <p:nvPr/>
        </p:nvSpPr>
        <p:spPr>
          <a:xfrm>
            <a:off x="6104519"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9" name="object 59"/>
          <p:cNvSpPr txBox="1"/>
          <p:nvPr/>
        </p:nvSpPr>
        <p:spPr>
          <a:xfrm>
            <a:off x="6104519" y="1819947"/>
            <a:ext cx="1677247" cy="246221"/>
          </a:xfrm>
          <a:prstGeom prst="rect">
            <a:avLst/>
          </a:prstGeom>
        </p:spPr>
        <p:txBody>
          <a:bodyPr vert="horz" wrap="square" lIns="0" tIns="0" rIns="0" bIns="0" rtlCol="0">
            <a:spAutoFit/>
          </a:bodyPr>
          <a:lstStyle/>
          <a:p>
            <a:pPr marL="369137" defTabSz="1219170"/>
            <a:r>
              <a:rPr sz="1600" spc="-7" dirty="0">
                <a:solidFill>
                  <a:prstClr val="black"/>
                </a:solidFill>
                <a:latin typeface="Arial"/>
                <a:cs typeface="Arial"/>
              </a:rPr>
              <a:t>B</a:t>
            </a:r>
            <a:r>
              <a:rPr sz="1600" dirty="0">
                <a:solidFill>
                  <a:prstClr val="black"/>
                </a:solidFill>
                <a:latin typeface="Arial"/>
                <a:cs typeface="Arial"/>
              </a:rPr>
              <a:t>rokerage</a:t>
            </a:r>
            <a:endParaRPr sz="1600">
              <a:solidFill>
                <a:prstClr val="black"/>
              </a:solidFill>
              <a:latin typeface="Arial"/>
              <a:cs typeface="Arial"/>
            </a:endParaRPr>
          </a:p>
        </p:txBody>
      </p:sp>
      <p:sp>
        <p:nvSpPr>
          <p:cNvPr id="60" name="object 60"/>
          <p:cNvSpPr txBox="1"/>
          <p:nvPr/>
        </p:nvSpPr>
        <p:spPr>
          <a:xfrm>
            <a:off x="8024607" y="3130576"/>
            <a:ext cx="1677247" cy="487313"/>
          </a:xfrm>
          <a:prstGeom prst="rect">
            <a:avLst/>
          </a:prstGeom>
          <a:solidFill>
            <a:srgbClr val="FFFFFF"/>
          </a:solidFill>
          <a:ln w="9524">
            <a:solidFill>
              <a:srgbClr val="595959"/>
            </a:solidFill>
          </a:ln>
        </p:spPr>
        <p:txBody>
          <a:bodyPr vert="horz" wrap="square" lIns="0" tIns="0" rIns="0" bIns="0" rtlCol="0">
            <a:spAutoFit/>
          </a:bodyPr>
          <a:lstStyle/>
          <a:p>
            <a:pPr marL="284473" defTabSz="1219170">
              <a:lnSpc>
                <a:spcPts val="1907"/>
              </a:lnSpc>
            </a:pPr>
            <a:r>
              <a:rPr sz="1600" spc="-7" dirty="0">
                <a:solidFill>
                  <a:prstClr val="black"/>
                </a:solidFill>
                <a:latin typeface="Arial"/>
                <a:cs typeface="Arial"/>
              </a:rPr>
              <a:t>F</a:t>
            </a:r>
            <a:r>
              <a:rPr sz="1600" dirty="0">
                <a:solidFill>
                  <a:prstClr val="black"/>
                </a:solidFill>
                <a:latin typeface="Arial"/>
                <a:cs typeface="Arial"/>
              </a:rPr>
              <a:t>M</a:t>
            </a:r>
            <a:r>
              <a:rPr sz="1600" spc="-7" dirty="0">
                <a:solidFill>
                  <a:prstClr val="black"/>
                </a:solidFill>
                <a:latin typeface="Arial"/>
                <a:cs typeface="Arial"/>
              </a:rPr>
              <a:t> </a:t>
            </a:r>
            <a:r>
              <a:rPr sz="1600" dirty="0">
                <a:solidFill>
                  <a:prstClr val="black"/>
                </a:solidFill>
                <a:latin typeface="Arial"/>
                <a:cs typeface="Arial"/>
              </a:rPr>
              <a:t>&amp;</a:t>
            </a:r>
            <a:r>
              <a:rPr sz="1600" spc="-7" dirty="0">
                <a:solidFill>
                  <a:prstClr val="black"/>
                </a:solidFill>
                <a:latin typeface="Arial"/>
                <a:cs typeface="Arial"/>
              </a:rPr>
              <a:t> IW</a:t>
            </a:r>
            <a:r>
              <a:rPr sz="1600" dirty="0">
                <a:solidFill>
                  <a:prstClr val="black"/>
                </a:solidFill>
                <a:latin typeface="Arial"/>
                <a:cs typeface="Arial"/>
              </a:rPr>
              <a:t>MS</a:t>
            </a:r>
            <a:endParaRPr sz="1600">
              <a:solidFill>
                <a:prstClr val="black"/>
              </a:solidFill>
              <a:latin typeface="Arial"/>
              <a:cs typeface="Arial"/>
            </a:endParaRPr>
          </a:p>
          <a:p>
            <a:pPr marL="283626" defTabSz="1219170">
              <a:lnSpc>
                <a:spcPts val="1913"/>
              </a:lnSpc>
            </a:pPr>
            <a:r>
              <a:rPr sz="1600" spc="-7" dirty="0">
                <a:solidFill>
                  <a:prstClr val="black"/>
                </a:solidFill>
                <a:latin typeface="Arial"/>
                <a:cs typeface="Arial"/>
              </a:rPr>
              <a:t>A</a:t>
            </a:r>
            <a:r>
              <a:rPr sz="1600" dirty="0">
                <a:solidFill>
                  <a:prstClr val="black"/>
                </a:solidFill>
                <a:latin typeface="Arial"/>
                <a:cs typeface="Arial"/>
              </a:rPr>
              <a:t>pplica</a:t>
            </a:r>
            <a:r>
              <a:rPr sz="1600" spc="-7" dirty="0">
                <a:solidFill>
                  <a:prstClr val="black"/>
                </a:solidFill>
                <a:latin typeface="Arial"/>
                <a:cs typeface="Arial"/>
              </a:rPr>
              <a:t>t</a:t>
            </a:r>
            <a:r>
              <a:rPr sz="1600" dirty="0">
                <a:solidFill>
                  <a:prstClr val="black"/>
                </a:solidFill>
                <a:latin typeface="Arial"/>
                <a:cs typeface="Arial"/>
              </a:rPr>
              <a:t>ions</a:t>
            </a:r>
            <a:endParaRPr sz="1600">
              <a:solidFill>
                <a:prstClr val="black"/>
              </a:solidFill>
              <a:latin typeface="Arial"/>
              <a:cs typeface="Arial"/>
            </a:endParaRPr>
          </a:p>
        </p:txBody>
      </p:sp>
      <p:sp>
        <p:nvSpPr>
          <p:cNvPr id="61" name="object 61"/>
          <p:cNvSpPr txBox="1"/>
          <p:nvPr/>
        </p:nvSpPr>
        <p:spPr>
          <a:xfrm>
            <a:off x="2324866" y="2474798"/>
            <a:ext cx="1677247" cy="246221"/>
          </a:xfrm>
          <a:prstGeom prst="rect">
            <a:avLst/>
          </a:prstGeom>
          <a:solidFill>
            <a:srgbClr val="FFFFFF"/>
          </a:solidFill>
          <a:ln w="9524">
            <a:solidFill>
              <a:srgbClr val="595959"/>
            </a:solidFill>
          </a:ln>
        </p:spPr>
        <p:txBody>
          <a:bodyPr vert="horz" wrap="square" lIns="0" tIns="0" rIns="0" bIns="0" rtlCol="0">
            <a:spAutoFit/>
          </a:bodyPr>
          <a:lstStyle/>
          <a:p>
            <a:pPr marL="346278" defTabSz="1219170"/>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egra</a:t>
            </a:r>
            <a:r>
              <a:rPr sz="1600" spc="-7" dirty="0">
                <a:solidFill>
                  <a:prstClr val="black"/>
                </a:solidFill>
                <a:latin typeface="Arial"/>
                <a:cs typeface="Arial"/>
              </a:rPr>
              <a:t>t</a:t>
            </a:r>
            <a:r>
              <a:rPr sz="1600" dirty="0">
                <a:solidFill>
                  <a:prstClr val="black"/>
                </a:solidFill>
                <a:latin typeface="Arial"/>
                <a:cs typeface="Arial"/>
              </a:rPr>
              <a:t>ors</a:t>
            </a:r>
            <a:endParaRPr sz="1600">
              <a:solidFill>
                <a:prstClr val="black"/>
              </a:solidFill>
              <a:latin typeface="Arial"/>
              <a:cs typeface="Arial"/>
            </a:endParaRPr>
          </a:p>
        </p:txBody>
      </p:sp>
      <p:sp>
        <p:nvSpPr>
          <p:cNvPr id="62" name="object 62"/>
          <p:cNvSpPr/>
          <p:nvPr/>
        </p:nvSpPr>
        <p:spPr>
          <a:xfrm>
            <a:off x="2324867"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3" name="object 63"/>
          <p:cNvSpPr/>
          <p:nvPr/>
        </p:nvSpPr>
        <p:spPr>
          <a:xfrm>
            <a:off x="2324866"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4" name="object 64"/>
          <p:cNvSpPr txBox="1"/>
          <p:nvPr/>
        </p:nvSpPr>
        <p:spPr>
          <a:xfrm>
            <a:off x="2324866" y="1168067"/>
            <a:ext cx="1677247" cy="246221"/>
          </a:xfrm>
          <a:prstGeom prst="rect">
            <a:avLst/>
          </a:prstGeom>
        </p:spPr>
        <p:txBody>
          <a:bodyPr vert="horz" wrap="square" lIns="0" tIns="0" rIns="0" bIns="0" rtlCol="0">
            <a:spAutoFit/>
          </a:bodyPr>
          <a:lstStyle/>
          <a:p>
            <a:pPr marL="160015" defTabSz="1219170"/>
            <a:r>
              <a:rPr sz="1600" spc="-7" dirty="0">
                <a:solidFill>
                  <a:prstClr val="black"/>
                </a:solidFill>
                <a:latin typeface="Arial"/>
                <a:cs typeface="Arial"/>
              </a:rPr>
              <a:t>S</a:t>
            </a:r>
            <a:r>
              <a:rPr sz="1600" dirty="0">
                <a:solidFill>
                  <a:prstClr val="black"/>
                </a:solidFill>
                <a:latin typeface="Arial"/>
                <a:cs typeface="Arial"/>
              </a:rPr>
              <a:t>ingle</a:t>
            </a:r>
            <a:r>
              <a:rPr sz="1600" spc="-7" dirty="0">
                <a:solidFill>
                  <a:prstClr val="black"/>
                </a:solidFill>
                <a:latin typeface="Arial"/>
                <a:cs typeface="Arial"/>
              </a:rPr>
              <a:t> S</a:t>
            </a:r>
            <a:r>
              <a:rPr sz="1600" dirty="0">
                <a:solidFill>
                  <a:prstClr val="black"/>
                </a:solidFill>
                <a:latin typeface="Arial"/>
                <a:cs typeface="Arial"/>
              </a:rPr>
              <a:t>ign</a:t>
            </a:r>
            <a:r>
              <a:rPr sz="1600" spc="-7" dirty="0">
                <a:solidFill>
                  <a:prstClr val="black"/>
                </a:solidFill>
                <a:latin typeface="Arial"/>
                <a:cs typeface="Arial"/>
              </a:rPr>
              <a:t> O</a:t>
            </a:r>
            <a:r>
              <a:rPr sz="1600" dirty="0">
                <a:solidFill>
                  <a:prstClr val="black"/>
                </a:solidFill>
                <a:latin typeface="Arial"/>
                <a:cs typeface="Arial"/>
              </a:rPr>
              <a:t>n</a:t>
            </a:r>
            <a:endParaRPr sz="1600">
              <a:solidFill>
                <a:prstClr val="black"/>
              </a:solidFill>
              <a:latin typeface="Arial"/>
              <a:cs typeface="Arial"/>
            </a:endParaRPr>
          </a:p>
        </p:txBody>
      </p:sp>
      <p:sp>
        <p:nvSpPr>
          <p:cNvPr id="65" name="object 65"/>
          <p:cNvSpPr txBox="1"/>
          <p:nvPr/>
        </p:nvSpPr>
        <p:spPr>
          <a:xfrm>
            <a:off x="2324866" y="5749066"/>
            <a:ext cx="1677247" cy="487313"/>
          </a:xfrm>
          <a:prstGeom prst="rect">
            <a:avLst/>
          </a:prstGeom>
          <a:solidFill>
            <a:srgbClr val="FFFFFF"/>
          </a:solidFill>
          <a:ln w="9524">
            <a:solidFill>
              <a:srgbClr val="595959"/>
            </a:solidFill>
          </a:ln>
        </p:spPr>
        <p:txBody>
          <a:bodyPr vert="horz" wrap="square" lIns="0" tIns="0" rIns="0" bIns="0" rtlCol="0">
            <a:spAutoFit/>
          </a:bodyPr>
          <a:lstStyle/>
          <a:p>
            <a:pPr marL="419090" marR="279393" indent="-130383" defTabSz="1219170">
              <a:lnSpc>
                <a:spcPts val="1907"/>
              </a:lnSpc>
            </a:pPr>
            <a:r>
              <a:rPr sz="1600" dirty="0">
                <a:solidFill>
                  <a:prstClr val="black"/>
                </a:solidFill>
                <a:latin typeface="Arial"/>
                <a:cs typeface="Arial"/>
              </a:rPr>
              <a:t>Commercial </a:t>
            </a:r>
            <a:r>
              <a:rPr sz="1600" spc="-7" dirty="0">
                <a:solidFill>
                  <a:prstClr val="black"/>
                </a:solidFill>
                <a:latin typeface="Arial"/>
                <a:cs typeface="Arial"/>
              </a:rPr>
              <a:t>B</a:t>
            </a:r>
            <a:r>
              <a:rPr sz="1600" dirty="0">
                <a:solidFill>
                  <a:prstClr val="black"/>
                </a:solidFill>
                <a:latin typeface="Arial"/>
                <a:cs typeface="Arial"/>
              </a:rPr>
              <a:t>uildings</a:t>
            </a:r>
            <a:endParaRPr sz="1600">
              <a:solidFill>
                <a:prstClr val="black"/>
              </a:solidFill>
              <a:latin typeface="Arial"/>
              <a:cs typeface="Arial"/>
            </a:endParaRPr>
          </a:p>
        </p:txBody>
      </p:sp>
      <p:sp>
        <p:nvSpPr>
          <p:cNvPr id="66" name="object 66"/>
          <p:cNvSpPr txBox="1"/>
          <p:nvPr/>
        </p:nvSpPr>
        <p:spPr>
          <a:xfrm>
            <a:off x="4216853" y="5749066"/>
            <a:ext cx="1677247" cy="246221"/>
          </a:xfrm>
          <a:prstGeom prst="rect">
            <a:avLst/>
          </a:prstGeom>
          <a:solidFill>
            <a:srgbClr val="FFFFFF"/>
          </a:solidFill>
          <a:ln w="9524">
            <a:solidFill>
              <a:srgbClr val="595959"/>
            </a:solidFill>
          </a:ln>
        </p:spPr>
        <p:txBody>
          <a:bodyPr vert="horz" wrap="square" lIns="0" tIns="0" rIns="0" bIns="0" rtlCol="0">
            <a:spAutoFit/>
          </a:bodyPr>
          <a:lstStyle/>
          <a:p>
            <a:pPr marL="187955" defTabSz="1219170"/>
            <a:r>
              <a:rPr sz="1600" dirty="0">
                <a:solidFill>
                  <a:prstClr val="black"/>
                </a:solidFill>
                <a:latin typeface="Arial"/>
                <a:cs typeface="Arial"/>
              </a:rPr>
              <a:t>Manu</a:t>
            </a:r>
            <a:r>
              <a:rPr sz="1600" spc="-7" dirty="0">
                <a:solidFill>
                  <a:prstClr val="black"/>
                </a:solidFill>
                <a:latin typeface="Arial"/>
                <a:cs typeface="Arial"/>
              </a:rPr>
              <a:t>f</a:t>
            </a:r>
            <a:r>
              <a:rPr sz="1600" dirty="0">
                <a:solidFill>
                  <a:prstClr val="black"/>
                </a:solidFill>
                <a:latin typeface="Arial"/>
                <a:cs typeface="Arial"/>
              </a:rPr>
              <a:t>ac</a:t>
            </a:r>
            <a:r>
              <a:rPr sz="1600" spc="-7" dirty="0">
                <a:solidFill>
                  <a:prstClr val="black"/>
                </a:solidFill>
                <a:latin typeface="Arial"/>
                <a:cs typeface="Arial"/>
              </a:rPr>
              <a:t>t</a:t>
            </a:r>
            <a:r>
              <a:rPr sz="1600" dirty="0">
                <a:solidFill>
                  <a:prstClr val="black"/>
                </a:solidFill>
                <a:latin typeface="Arial"/>
                <a:cs typeface="Arial"/>
              </a:rPr>
              <a:t>uring</a:t>
            </a:r>
            <a:endParaRPr sz="1600">
              <a:solidFill>
                <a:prstClr val="black"/>
              </a:solidFill>
              <a:latin typeface="Arial"/>
              <a:cs typeface="Arial"/>
            </a:endParaRPr>
          </a:p>
        </p:txBody>
      </p:sp>
      <p:sp>
        <p:nvSpPr>
          <p:cNvPr id="67" name="object 67"/>
          <p:cNvSpPr txBox="1"/>
          <p:nvPr/>
        </p:nvSpPr>
        <p:spPr>
          <a:xfrm>
            <a:off x="6108837" y="5749066"/>
            <a:ext cx="1677247" cy="487313"/>
          </a:xfrm>
          <a:prstGeom prst="rect">
            <a:avLst/>
          </a:prstGeom>
          <a:solidFill>
            <a:srgbClr val="FFFFFF"/>
          </a:solidFill>
          <a:ln w="9524">
            <a:solidFill>
              <a:srgbClr val="595959"/>
            </a:solidFill>
          </a:ln>
        </p:spPr>
        <p:txBody>
          <a:bodyPr vert="horz" wrap="square" lIns="0" tIns="0" rIns="0" bIns="0" rtlCol="0">
            <a:spAutoFit/>
          </a:bodyPr>
          <a:lstStyle/>
          <a:p>
            <a:pPr marL="419090" marR="60112" indent="-350511"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chools</a:t>
            </a:r>
            <a:r>
              <a:rPr sz="1600" spc="-7" dirty="0">
                <a:solidFill>
                  <a:prstClr val="black"/>
                </a:solidFill>
                <a:latin typeface="Arial"/>
                <a:cs typeface="Arial"/>
              </a:rPr>
              <a:t> </a:t>
            </a:r>
            <a:r>
              <a:rPr sz="1600" dirty="0">
                <a:solidFill>
                  <a:prstClr val="black"/>
                </a:solidFill>
                <a:latin typeface="Arial"/>
                <a:cs typeface="Arial"/>
              </a:rPr>
              <a:t>&amp;</a:t>
            </a:r>
            <a:r>
              <a:rPr sz="1600" spc="-7" dirty="0">
                <a:solidFill>
                  <a:prstClr val="black"/>
                </a:solidFill>
                <a:latin typeface="Arial"/>
                <a:cs typeface="Arial"/>
              </a:rPr>
              <a:t> P</a:t>
            </a:r>
            <a:r>
              <a:rPr sz="1600" dirty="0">
                <a:solidFill>
                  <a:prstClr val="black"/>
                </a:solidFill>
                <a:latin typeface="Arial"/>
                <a:cs typeface="Arial"/>
              </a:rPr>
              <a:t>ublic </a:t>
            </a:r>
            <a:r>
              <a:rPr sz="1600" spc="-7" dirty="0">
                <a:solidFill>
                  <a:prstClr val="black"/>
                </a:solidFill>
                <a:latin typeface="Arial"/>
                <a:cs typeface="Arial"/>
              </a:rPr>
              <a:t>B</a:t>
            </a:r>
            <a:r>
              <a:rPr sz="1600" dirty="0">
                <a:solidFill>
                  <a:prstClr val="black"/>
                </a:solidFill>
                <a:latin typeface="Arial"/>
                <a:cs typeface="Arial"/>
              </a:rPr>
              <a:t>uildings</a:t>
            </a:r>
            <a:endParaRPr sz="1600">
              <a:solidFill>
                <a:prstClr val="black"/>
              </a:solidFill>
              <a:latin typeface="Arial"/>
              <a:cs typeface="Arial"/>
            </a:endParaRPr>
          </a:p>
        </p:txBody>
      </p:sp>
      <p:sp>
        <p:nvSpPr>
          <p:cNvPr id="68" name="object 68"/>
          <p:cNvSpPr/>
          <p:nvPr/>
        </p:nvSpPr>
        <p:spPr>
          <a:xfrm>
            <a:off x="4210370"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9" name="object 69"/>
          <p:cNvSpPr/>
          <p:nvPr/>
        </p:nvSpPr>
        <p:spPr>
          <a:xfrm>
            <a:off x="4210370"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0" name="object 70"/>
          <p:cNvSpPr txBox="1"/>
          <p:nvPr/>
        </p:nvSpPr>
        <p:spPr>
          <a:xfrm>
            <a:off x="4210370" y="1168067"/>
            <a:ext cx="1677247" cy="487313"/>
          </a:xfrm>
          <a:prstGeom prst="rect">
            <a:avLst/>
          </a:prstGeom>
        </p:spPr>
        <p:txBody>
          <a:bodyPr vert="horz" wrap="square" lIns="0" tIns="0" rIns="0" bIns="0" rtlCol="0">
            <a:spAutoFit/>
          </a:bodyPr>
          <a:lstStyle/>
          <a:p>
            <a:pPr marL="584185" marR="259074" indent="-316645" defTabSz="1219170">
              <a:lnSpc>
                <a:spcPts val="1907"/>
              </a:lnSpc>
            </a:pPr>
            <a:r>
              <a:rPr sz="1600" spc="-7" dirty="0">
                <a:solidFill>
                  <a:prstClr val="black"/>
                </a:solidFill>
                <a:latin typeface="Arial"/>
                <a:cs typeface="Arial"/>
              </a:rPr>
              <a:t>A</a:t>
            </a:r>
            <a:r>
              <a:rPr sz="1600" dirty="0">
                <a:solidFill>
                  <a:prstClr val="black"/>
                </a:solidFill>
                <a:latin typeface="Arial"/>
                <a:cs typeface="Arial"/>
              </a:rPr>
              <a:t>ll</a:t>
            </a:r>
            <a:r>
              <a:rPr sz="1600" spc="-7" dirty="0">
                <a:solidFill>
                  <a:prstClr val="black"/>
                </a:solidFill>
                <a:latin typeface="Arial"/>
                <a:cs typeface="Arial"/>
              </a:rPr>
              <a:t> </a:t>
            </a:r>
            <a:r>
              <a:rPr sz="1600" dirty="0">
                <a:solidFill>
                  <a:prstClr val="black"/>
                </a:solidFill>
                <a:latin typeface="Arial"/>
                <a:cs typeface="Arial"/>
              </a:rPr>
              <a:t>UI</a:t>
            </a:r>
            <a:r>
              <a:rPr sz="1600" spc="-7" dirty="0">
                <a:solidFill>
                  <a:prstClr val="black"/>
                </a:solidFill>
                <a:latin typeface="Arial"/>
                <a:cs typeface="Arial"/>
              </a:rPr>
              <a:t> </a:t>
            </a:r>
            <a:r>
              <a:rPr sz="1600" dirty="0">
                <a:solidFill>
                  <a:prstClr val="black"/>
                </a:solidFill>
                <a:latin typeface="Arial"/>
                <a:cs typeface="Arial"/>
              </a:rPr>
              <a:t>in</a:t>
            </a:r>
            <a:r>
              <a:rPr sz="1600" spc="-7" dirty="0">
                <a:solidFill>
                  <a:prstClr val="black"/>
                </a:solidFill>
                <a:latin typeface="Arial"/>
                <a:cs typeface="Arial"/>
              </a:rPr>
              <a:t> O</a:t>
            </a:r>
            <a:r>
              <a:rPr sz="1600" dirty="0">
                <a:solidFill>
                  <a:prstClr val="black"/>
                </a:solidFill>
                <a:latin typeface="Arial"/>
                <a:cs typeface="Arial"/>
              </a:rPr>
              <a:t>ne </a:t>
            </a:r>
            <a:r>
              <a:rPr sz="1600" spc="-7" dirty="0">
                <a:solidFill>
                  <a:prstClr val="black"/>
                </a:solidFill>
                <a:latin typeface="Arial"/>
                <a:cs typeface="Arial"/>
              </a:rPr>
              <a:t>P</a:t>
            </a:r>
            <a:r>
              <a:rPr sz="1600" dirty="0">
                <a:solidFill>
                  <a:prstClr val="black"/>
                </a:solidFill>
                <a:latin typeface="Arial"/>
                <a:cs typeface="Arial"/>
              </a:rPr>
              <a:t>lace</a:t>
            </a:r>
            <a:endParaRPr sz="1600">
              <a:solidFill>
                <a:prstClr val="black"/>
              </a:solidFill>
              <a:latin typeface="Arial"/>
              <a:cs typeface="Arial"/>
            </a:endParaRPr>
          </a:p>
        </p:txBody>
      </p:sp>
      <p:sp>
        <p:nvSpPr>
          <p:cNvPr id="71" name="object 71"/>
          <p:cNvSpPr txBox="1"/>
          <p:nvPr/>
        </p:nvSpPr>
        <p:spPr>
          <a:xfrm>
            <a:off x="4210370"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marL="227748" defTabSz="1219170"/>
            <a:r>
              <a:rPr sz="1600" spc="-7" dirty="0">
                <a:solidFill>
                  <a:prstClr val="black"/>
                </a:solidFill>
                <a:latin typeface="Arial"/>
                <a:cs typeface="Arial"/>
              </a:rPr>
              <a:t>E</a:t>
            </a:r>
            <a:r>
              <a:rPr sz="1600" dirty="0">
                <a:solidFill>
                  <a:prstClr val="black"/>
                </a:solidFill>
                <a:latin typeface="Arial"/>
                <a:cs typeface="Arial"/>
              </a:rPr>
              <a:t>nergy</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72" name="object 72"/>
          <p:cNvSpPr/>
          <p:nvPr/>
        </p:nvSpPr>
        <p:spPr>
          <a:xfrm>
            <a:off x="6104519" y="1168067"/>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3" name="object 73"/>
          <p:cNvSpPr/>
          <p:nvPr/>
        </p:nvSpPr>
        <p:spPr>
          <a:xfrm>
            <a:off x="6104519" y="1168067"/>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4" name="object 74"/>
          <p:cNvSpPr txBox="1"/>
          <p:nvPr/>
        </p:nvSpPr>
        <p:spPr>
          <a:xfrm>
            <a:off x="6104519" y="1168067"/>
            <a:ext cx="1677247" cy="487313"/>
          </a:xfrm>
          <a:prstGeom prst="rect">
            <a:avLst/>
          </a:prstGeom>
        </p:spPr>
        <p:txBody>
          <a:bodyPr vert="horz" wrap="square" lIns="0" tIns="0" rIns="0" bIns="0" rtlCol="0">
            <a:spAutoFit/>
          </a:bodyPr>
          <a:lstStyle/>
          <a:p>
            <a:pPr marL="230288" marR="62652" indent="-158323" defTabSz="1219170">
              <a:lnSpc>
                <a:spcPts val="1907"/>
              </a:lnSpc>
            </a:pPr>
            <a:r>
              <a:rPr sz="1600" dirty="0">
                <a:solidFill>
                  <a:prstClr val="black"/>
                </a:solidFill>
                <a:latin typeface="Arial"/>
                <a:cs typeface="Arial"/>
              </a:rPr>
              <a:t>Manage</a:t>
            </a:r>
            <a:r>
              <a:rPr sz="1600" spc="-93" dirty="0">
                <a:solidFill>
                  <a:prstClr val="black"/>
                </a:solidFill>
                <a:latin typeface="Arial"/>
                <a:cs typeface="Arial"/>
              </a:rPr>
              <a:t> </a:t>
            </a:r>
            <a:r>
              <a:rPr sz="1600" spc="-7" dirty="0">
                <a:solidFill>
                  <a:prstClr val="black"/>
                </a:solidFill>
                <a:latin typeface="Arial"/>
                <a:cs typeface="Arial"/>
              </a:rPr>
              <a:t>A</a:t>
            </a:r>
            <a:r>
              <a:rPr sz="1600" dirty="0">
                <a:solidFill>
                  <a:prstClr val="black"/>
                </a:solidFill>
                <a:latin typeface="Arial"/>
                <a:cs typeface="Arial"/>
              </a:rPr>
              <a:t>ll</a:t>
            </a:r>
            <a:r>
              <a:rPr sz="1600" spc="-33" dirty="0">
                <a:solidFill>
                  <a:prstClr val="black"/>
                </a:solidFill>
                <a:latin typeface="Arial"/>
                <a:cs typeface="Arial"/>
              </a:rPr>
              <a:t> </a:t>
            </a:r>
            <a:r>
              <a:rPr sz="1600" spc="-180" dirty="0">
                <a:solidFill>
                  <a:prstClr val="black"/>
                </a:solidFill>
                <a:latin typeface="Arial"/>
                <a:cs typeface="Arial"/>
              </a:rPr>
              <a:t>T</a:t>
            </a:r>
            <a:r>
              <a:rPr sz="1600" dirty="0">
                <a:solidFill>
                  <a:prstClr val="black"/>
                </a:solidFill>
                <a:latin typeface="Arial"/>
                <a:cs typeface="Arial"/>
              </a:rPr>
              <a:t>ools Used</a:t>
            </a:r>
            <a:r>
              <a:rPr sz="1600" spc="-7" dirty="0">
                <a:solidFill>
                  <a:prstClr val="black"/>
                </a:solidFill>
                <a:latin typeface="Arial"/>
                <a:cs typeface="Arial"/>
              </a:rPr>
              <a:t> </a:t>
            </a:r>
            <a:r>
              <a:rPr sz="1600" dirty="0">
                <a:solidFill>
                  <a:prstClr val="black"/>
                </a:solidFill>
                <a:latin typeface="Arial"/>
                <a:cs typeface="Arial"/>
              </a:rPr>
              <a:t>by</a:t>
            </a:r>
            <a:r>
              <a:rPr sz="1600" spc="-7" dirty="0">
                <a:solidFill>
                  <a:prstClr val="black"/>
                </a:solidFill>
                <a:latin typeface="Arial"/>
                <a:cs typeface="Arial"/>
              </a:rPr>
              <a:t> St</a:t>
            </a:r>
            <a:r>
              <a:rPr sz="1600" dirty="0">
                <a:solidFill>
                  <a:prstClr val="black"/>
                </a:solidFill>
                <a:latin typeface="Arial"/>
                <a:cs typeface="Arial"/>
              </a:rPr>
              <a:t>a</a:t>
            </a:r>
            <a:r>
              <a:rPr sz="1600" spc="-33" dirty="0">
                <a:solidFill>
                  <a:prstClr val="black"/>
                </a:solidFill>
                <a:latin typeface="Arial"/>
                <a:cs typeface="Arial"/>
              </a:rPr>
              <a:t>f</a:t>
            </a:r>
            <a:r>
              <a:rPr sz="1600" dirty="0">
                <a:solidFill>
                  <a:prstClr val="black"/>
                </a:solidFill>
                <a:latin typeface="Arial"/>
                <a:cs typeface="Arial"/>
              </a:rPr>
              <a:t>f</a:t>
            </a:r>
            <a:endParaRPr sz="1600">
              <a:solidFill>
                <a:prstClr val="black"/>
              </a:solidFill>
              <a:latin typeface="Arial"/>
              <a:cs typeface="Arial"/>
            </a:endParaRPr>
          </a:p>
        </p:txBody>
      </p:sp>
      <p:sp>
        <p:nvSpPr>
          <p:cNvPr id="75" name="object 75"/>
          <p:cNvSpPr txBox="1"/>
          <p:nvPr/>
        </p:nvSpPr>
        <p:spPr>
          <a:xfrm>
            <a:off x="6104519"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481741" defTabSz="1219170"/>
            <a:r>
              <a:rPr sz="1600" spc="-7" dirty="0">
                <a:solidFill>
                  <a:prstClr val="black"/>
                </a:solidFill>
                <a:latin typeface="Arial"/>
                <a:cs typeface="Arial"/>
              </a:rPr>
              <a:t>I</a:t>
            </a:r>
            <a:r>
              <a:rPr sz="1600" dirty="0">
                <a:solidFill>
                  <a:prstClr val="black"/>
                </a:solidFill>
                <a:latin typeface="Arial"/>
                <a:cs typeface="Arial"/>
              </a:rPr>
              <a:t>o</a:t>
            </a:r>
            <a:r>
              <a:rPr sz="1600" spc="-7" dirty="0">
                <a:solidFill>
                  <a:prstClr val="black"/>
                </a:solidFill>
                <a:latin typeface="Arial"/>
                <a:cs typeface="Arial"/>
              </a:rPr>
              <a:t>T/II</a:t>
            </a:r>
            <a:r>
              <a:rPr sz="1600" dirty="0">
                <a:solidFill>
                  <a:prstClr val="black"/>
                </a:solidFill>
                <a:latin typeface="Arial"/>
                <a:cs typeface="Arial"/>
              </a:rPr>
              <a:t>oT</a:t>
            </a:r>
            <a:endParaRPr sz="1600">
              <a:solidFill>
                <a:prstClr val="black"/>
              </a:solidFill>
              <a:latin typeface="Arial"/>
              <a:cs typeface="Arial"/>
            </a:endParaRPr>
          </a:p>
        </p:txBody>
      </p:sp>
      <p:sp>
        <p:nvSpPr>
          <p:cNvPr id="76" name="object 76"/>
          <p:cNvSpPr/>
          <p:nvPr/>
        </p:nvSpPr>
        <p:spPr>
          <a:xfrm>
            <a:off x="4210370" y="1819948"/>
            <a:ext cx="1677247" cy="536787"/>
          </a:xfrm>
          <a:custGeom>
            <a:avLst/>
            <a:gdLst/>
            <a:ahLst/>
            <a:cxnLst/>
            <a:rect l="l" t="t" r="r" b="b"/>
            <a:pathLst>
              <a:path w="1257935"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7" name="object 77"/>
          <p:cNvSpPr/>
          <p:nvPr/>
        </p:nvSpPr>
        <p:spPr>
          <a:xfrm>
            <a:off x="4210370" y="1819947"/>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8" name="object 78"/>
          <p:cNvSpPr txBox="1"/>
          <p:nvPr/>
        </p:nvSpPr>
        <p:spPr>
          <a:xfrm>
            <a:off x="4210370" y="1819947"/>
            <a:ext cx="1677247" cy="246221"/>
          </a:xfrm>
          <a:prstGeom prst="rect">
            <a:avLst/>
          </a:prstGeom>
        </p:spPr>
        <p:txBody>
          <a:bodyPr vert="horz" wrap="square" lIns="0" tIns="0" rIns="0" bIns="0" rtlCol="0">
            <a:spAutoFit/>
          </a:bodyPr>
          <a:lstStyle/>
          <a:p>
            <a:pPr marL="341197" defTabSz="1219170"/>
            <a:r>
              <a:rPr sz="1600" spc="-7" dirty="0">
                <a:solidFill>
                  <a:prstClr val="black"/>
                </a:solidFill>
                <a:latin typeface="Arial"/>
                <a:cs typeface="Arial"/>
              </a:rPr>
              <a:t>P</a:t>
            </a:r>
            <a:r>
              <a:rPr sz="1600" dirty="0">
                <a:solidFill>
                  <a:prstClr val="black"/>
                </a:solidFill>
                <a:latin typeface="Arial"/>
                <a:cs typeface="Arial"/>
              </a:rPr>
              <a:t>rop</a:t>
            </a:r>
            <a:r>
              <a:rPr sz="1600" spc="-7" dirty="0">
                <a:solidFill>
                  <a:prstClr val="black"/>
                </a:solidFill>
                <a:latin typeface="Arial"/>
                <a:cs typeface="Arial"/>
              </a:rPr>
              <a:t> </a:t>
            </a:r>
            <a:r>
              <a:rPr sz="1600" dirty="0">
                <a:solidFill>
                  <a:prstClr val="black"/>
                </a:solidFill>
                <a:latin typeface="Arial"/>
                <a:cs typeface="Arial"/>
              </a:rPr>
              <a:t>Mgmt</a:t>
            </a:r>
            <a:endParaRPr sz="1600">
              <a:solidFill>
                <a:prstClr val="black"/>
              </a:solidFill>
              <a:latin typeface="Arial"/>
              <a:cs typeface="Arial"/>
            </a:endParaRPr>
          </a:p>
        </p:txBody>
      </p:sp>
      <p:sp>
        <p:nvSpPr>
          <p:cNvPr id="79" name="object 79"/>
          <p:cNvSpPr txBox="1"/>
          <p:nvPr/>
        </p:nvSpPr>
        <p:spPr>
          <a:xfrm>
            <a:off x="6104519" y="2473813"/>
            <a:ext cx="1677247" cy="246221"/>
          </a:xfrm>
          <a:prstGeom prst="rect">
            <a:avLst/>
          </a:prstGeom>
          <a:solidFill>
            <a:srgbClr val="FFFFFF"/>
          </a:solidFill>
          <a:ln w="9524">
            <a:solidFill>
              <a:srgbClr val="595959"/>
            </a:solidFill>
          </a:ln>
        </p:spPr>
        <p:txBody>
          <a:bodyPr vert="horz" wrap="square" lIns="0" tIns="0" rIns="0" bIns="0" rtlCol="0">
            <a:spAutoFit/>
          </a:bodyPr>
          <a:lstStyle/>
          <a:p>
            <a:pPr marL="306486" defTabSz="1219170"/>
            <a:r>
              <a:rPr sz="1600" dirty="0">
                <a:solidFill>
                  <a:prstClr val="black"/>
                </a:solidFill>
                <a:latin typeface="Arial"/>
                <a:cs typeface="Arial"/>
              </a:rPr>
              <a:t>M</a:t>
            </a:r>
            <a:r>
              <a:rPr sz="1600" spc="-7" dirty="0">
                <a:solidFill>
                  <a:prstClr val="black"/>
                </a:solidFill>
                <a:latin typeface="Arial"/>
                <a:cs typeface="Arial"/>
              </a:rPr>
              <a:t>S</a:t>
            </a:r>
            <a:r>
              <a:rPr sz="1600" dirty="0">
                <a:solidFill>
                  <a:prstClr val="black"/>
                </a:solidFill>
                <a:latin typeface="Arial"/>
                <a:cs typeface="Arial"/>
              </a:rPr>
              <a:t>I</a:t>
            </a:r>
            <a:r>
              <a:rPr sz="1600" spc="-7" dirty="0">
                <a:solidFill>
                  <a:prstClr val="black"/>
                </a:solidFill>
                <a:latin typeface="Arial"/>
                <a:cs typeface="Arial"/>
              </a:rPr>
              <a:t> </a:t>
            </a:r>
            <a:r>
              <a:rPr sz="1600" dirty="0">
                <a:solidFill>
                  <a:prstClr val="black"/>
                </a:solidFill>
                <a:latin typeface="Arial"/>
                <a:cs typeface="Arial"/>
              </a:rPr>
              <a:t>&amp;</a:t>
            </a:r>
            <a:r>
              <a:rPr sz="1600" spc="-7" dirty="0">
                <a:solidFill>
                  <a:prstClr val="black"/>
                </a:solidFill>
                <a:latin typeface="Arial"/>
                <a:cs typeface="Arial"/>
              </a:rPr>
              <a:t> </a:t>
            </a:r>
            <a:r>
              <a:rPr sz="1600" dirty="0">
                <a:solidFill>
                  <a:prstClr val="black"/>
                </a:solidFill>
                <a:latin typeface="Arial"/>
                <a:cs typeface="Arial"/>
              </a:rPr>
              <a:t>M</a:t>
            </a:r>
            <a:r>
              <a:rPr sz="1600" spc="-7" dirty="0">
                <a:solidFill>
                  <a:prstClr val="black"/>
                </a:solidFill>
                <a:latin typeface="Arial"/>
                <a:cs typeface="Arial"/>
              </a:rPr>
              <a:t>S</a:t>
            </a:r>
            <a:r>
              <a:rPr sz="1600" dirty="0">
                <a:solidFill>
                  <a:prstClr val="black"/>
                </a:solidFill>
                <a:latin typeface="Arial"/>
                <a:cs typeface="Arial"/>
              </a:rPr>
              <a:t>P</a:t>
            </a:r>
            <a:endParaRPr sz="1600">
              <a:solidFill>
                <a:prstClr val="black"/>
              </a:solidFill>
              <a:latin typeface="Arial"/>
              <a:cs typeface="Arial"/>
            </a:endParaRPr>
          </a:p>
        </p:txBody>
      </p:sp>
      <p:sp>
        <p:nvSpPr>
          <p:cNvPr id="80" name="object 80"/>
          <p:cNvSpPr txBox="1"/>
          <p:nvPr/>
        </p:nvSpPr>
        <p:spPr>
          <a:xfrm>
            <a:off x="8020273" y="2473813"/>
            <a:ext cx="1677247" cy="246221"/>
          </a:xfrm>
          <a:prstGeom prst="rect">
            <a:avLst/>
          </a:prstGeom>
          <a:solidFill>
            <a:srgbClr val="FFFFFF"/>
          </a:solidFill>
          <a:ln w="9524">
            <a:solidFill>
              <a:srgbClr val="595959"/>
            </a:solidFill>
          </a:ln>
        </p:spPr>
        <p:txBody>
          <a:bodyPr vert="horz" wrap="square" lIns="0" tIns="0" rIns="0" bIns="0" rtlCol="0">
            <a:spAutoFit/>
          </a:bodyPr>
          <a:lstStyle/>
          <a:p>
            <a:pPr marL="295479" defTabSz="1219170"/>
            <a:r>
              <a:rPr sz="1600" dirty="0">
                <a:solidFill>
                  <a:prstClr val="black"/>
                </a:solidFill>
                <a:latin typeface="Arial"/>
                <a:cs typeface="Arial"/>
              </a:rPr>
              <a:t>Consul</a:t>
            </a:r>
            <a:r>
              <a:rPr sz="1600" spc="-7" dirty="0">
                <a:solidFill>
                  <a:prstClr val="black"/>
                </a:solidFill>
                <a:latin typeface="Arial"/>
                <a:cs typeface="Arial"/>
              </a:rPr>
              <a:t>t</a:t>
            </a:r>
            <a:r>
              <a:rPr sz="1600" dirty="0">
                <a:solidFill>
                  <a:prstClr val="black"/>
                </a:solidFill>
                <a:latin typeface="Arial"/>
                <a:cs typeface="Arial"/>
              </a:rPr>
              <a:t>an</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81" name="object 81"/>
          <p:cNvSpPr txBox="1"/>
          <p:nvPr/>
        </p:nvSpPr>
        <p:spPr>
          <a:xfrm>
            <a:off x="8020273" y="5094203"/>
            <a:ext cx="1677247" cy="487313"/>
          </a:xfrm>
          <a:prstGeom prst="rect">
            <a:avLst/>
          </a:prstGeom>
          <a:solidFill>
            <a:srgbClr val="FFFFFF"/>
          </a:solidFill>
          <a:ln w="9524">
            <a:solidFill>
              <a:srgbClr val="595959"/>
            </a:solidFill>
          </a:ln>
        </p:spPr>
        <p:txBody>
          <a:bodyPr vert="horz" wrap="square" lIns="0" tIns="0" rIns="0" bIns="0" rtlCol="0">
            <a:spAutoFit/>
          </a:bodyPr>
          <a:lstStyle/>
          <a:p>
            <a:pPr marL="441949" marR="358978" indent="-73657"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erprise </a:t>
            </a:r>
            <a:r>
              <a:rPr sz="1600" spc="-7" dirty="0">
                <a:solidFill>
                  <a:prstClr val="black"/>
                </a:solidFill>
                <a:latin typeface="Arial"/>
                <a:cs typeface="Arial"/>
              </a:rPr>
              <a:t>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82" name="object 82"/>
          <p:cNvSpPr txBox="1"/>
          <p:nvPr/>
        </p:nvSpPr>
        <p:spPr>
          <a:xfrm>
            <a:off x="4214703" y="5094203"/>
            <a:ext cx="1677247" cy="487313"/>
          </a:xfrm>
          <a:prstGeom prst="rect">
            <a:avLst/>
          </a:prstGeom>
          <a:solidFill>
            <a:srgbClr val="FFFFFF"/>
          </a:solidFill>
          <a:ln w="9524">
            <a:solidFill>
              <a:srgbClr val="595959"/>
            </a:solidFill>
          </a:ln>
        </p:spPr>
        <p:txBody>
          <a:bodyPr vert="horz" wrap="square" lIns="0" tIns="0" rIns="0" bIns="0" rtlCol="0">
            <a:spAutoFit/>
          </a:bodyPr>
          <a:lstStyle/>
          <a:p>
            <a:pPr marL="148163" marR="34711" indent="-105831"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ecuri</a:t>
            </a:r>
            <a:r>
              <a:rPr sz="1600" spc="-7" dirty="0">
                <a:solidFill>
                  <a:prstClr val="black"/>
                </a:solidFill>
                <a:latin typeface="Arial"/>
                <a:cs typeface="Arial"/>
              </a:rPr>
              <a:t>t</a:t>
            </a:r>
            <a:r>
              <a:rPr sz="1600" spc="-120" dirty="0">
                <a:solidFill>
                  <a:prstClr val="black"/>
                </a:solidFill>
                <a:latin typeface="Arial"/>
                <a:cs typeface="Arial"/>
              </a:rPr>
              <a:t>y</a:t>
            </a:r>
            <a:r>
              <a:rPr sz="1600" dirty="0">
                <a:solidFill>
                  <a:prstClr val="black"/>
                </a:solidFill>
                <a:latin typeface="Arial"/>
                <a:cs typeface="Arial"/>
              </a:rPr>
              <a:t>,</a:t>
            </a:r>
            <a:r>
              <a:rPr sz="1600" spc="-7" dirty="0">
                <a:solidFill>
                  <a:prstClr val="black"/>
                </a:solidFill>
                <a:latin typeface="Arial"/>
                <a:cs typeface="Arial"/>
              </a:rPr>
              <a:t> </a:t>
            </a:r>
            <a:r>
              <a:rPr sz="1600" dirty="0">
                <a:solidFill>
                  <a:prstClr val="black"/>
                </a:solidFill>
                <a:latin typeface="Arial"/>
                <a:cs typeface="Arial"/>
              </a:rPr>
              <a:t>CC</a:t>
            </a:r>
            <a:r>
              <a:rPr sz="1600" spc="-7" dirty="0">
                <a:solidFill>
                  <a:prstClr val="black"/>
                </a:solidFill>
                <a:latin typeface="Arial"/>
                <a:cs typeface="Arial"/>
              </a:rPr>
              <a:t>T</a:t>
            </a:r>
            <a:r>
              <a:rPr sz="1600" dirty="0">
                <a:solidFill>
                  <a:prstClr val="black"/>
                </a:solidFill>
                <a:latin typeface="Arial"/>
                <a:cs typeface="Arial"/>
              </a:rPr>
              <a:t>V</a:t>
            </a:r>
            <a:r>
              <a:rPr sz="1600" spc="-7" dirty="0">
                <a:solidFill>
                  <a:prstClr val="black"/>
                </a:solidFill>
                <a:latin typeface="Arial"/>
                <a:cs typeface="Arial"/>
              </a:rPr>
              <a:t> </a:t>
            </a:r>
            <a:r>
              <a:rPr sz="1600" dirty="0">
                <a:solidFill>
                  <a:prstClr val="black"/>
                </a:solidFill>
                <a:latin typeface="Arial"/>
                <a:cs typeface="Arial"/>
              </a:rPr>
              <a:t>&amp; </a:t>
            </a:r>
            <a:r>
              <a:rPr sz="1600" spc="-7" dirty="0">
                <a:solidFill>
                  <a:prstClr val="black"/>
                </a:solidFill>
                <a:latin typeface="Arial"/>
                <a:cs typeface="Arial"/>
              </a:rPr>
              <a:t>A</a:t>
            </a:r>
            <a:r>
              <a:rPr sz="1600" dirty="0">
                <a:solidFill>
                  <a:prstClr val="black"/>
                </a:solidFill>
                <a:latin typeface="Arial"/>
                <a:cs typeface="Arial"/>
              </a:rPr>
              <a:t>ccess</a:t>
            </a:r>
            <a:r>
              <a:rPr sz="1600" spc="-7" dirty="0">
                <a:solidFill>
                  <a:prstClr val="black"/>
                </a:solidFill>
                <a:latin typeface="Arial"/>
                <a:cs typeface="Arial"/>
              </a:rPr>
              <a:t> </a:t>
            </a:r>
            <a:r>
              <a:rPr sz="1600" dirty="0">
                <a:solidFill>
                  <a:prstClr val="black"/>
                </a:solidFill>
                <a:latin typeface="Arial"/>
                <a:cs typeface="Arial"/>
              </a:rPr>
              <a:t>Con</a:t>
            </a:r>
            <a:r>
              <a:rPr sz="1600" spc="-7" dirty="0">
                <a:solidFill>
                  <a:prstClr val="black"/>
                </a:solidFill>
                <a:latin typeface="Arial"/>
                <a:cs typeface="Arial"/>
              </a:rPr>
              <a:t>t</a:t>
            </a:r>
            <a:r>
              <a:rPr sz="1600" dirty="0">
                <a:solidFill>
                  <a:prstClr val="black"/>
                </a:solidFill>
                <a:latin typeface="Arial"/>
                <a:cs typeface="Arial"/>
              </a:rPr>
              <a:t>rol</a:t>
            </a:r>
            <a:endParaRPr sz="1600">
              <a:solidFill>
                <a:prstClr val="black"/>
              </a:solidFill>
              <a:latin typeface="Arial"/>
              <a:cs typeface="Arial"/>
            </a:endParaRPr>
          </a:p>
        </p:txBody>
      </p:sp>
      <p:sp>
        <p:nvSpPr>
          <p:cNvPr id="83" name="object 83"/>
          <p:cNvSpPr txBox="1"/>
          <p:nvPr/>
        </p:nvSpPr>
        <p:spPr>
          <a:xfrm>
            <a:off x="4214703" y="4439350"/>
            <a:ext cx="1677247" cy="246221"/>
          </a:xfrm>
          <a:prstGeom prst="rect">
            <a:avLst/>
          </a:prstGeom>
          <a:solidFill>
            <a:srgbClr val="FFFFFF"/>
          </a:solidFill>
          <a:ln w="9524">
            <a:solidFill>
              <a:srgbClr val="595959"/>
            </a:solidFill>
          </a:ln>
        </p:spPr>
        <p:txBody>
          <a:bodyPr vert="horz" wrap="square" lIns="0" tIns="0" rIns="0" bIns="0" rtlCol="0">
            <a:spAutoFit/>
          </a:bodyPr>
          <a:lstStyle/>
          <a:p>
            <a:pPr marL="210815" defTabSz="1219170"/>
            <a:r>
              <a:rPr sz="1600" dirty="0">
                <a:solidFill>
                  <a:prstClr val="black"/>
                </a:solidFill>
                <a:latin typeface="Arial"/>
                <a:cs typeface="Arial"/>
              </a:rPr>
              <a:t>Cybersecuri</a:t>
            </a:r>
            <a:r>
              <a:rPr sz="1600" spc="-7" dirty="0">
                <a:solidFill>
                  <a:prstClr val="black"/>
                </a:solidFill>
                <a:latin typeface="Arial"/>
                <a:cs typeface="Arial"/>
              </a:rPr>
              <a:t>t</a:t>
            </a:r>
            <a:r>
              <a:rPr sz="1600" dirty="0">
                <a:solidFill>
                  <a:prstClr val="black"/>
                </a:solidFill>
                <a:latin typeface="Arial"/>
                <a:cs typeface="Arial"/>
              </a:rPr>
              <a:t>y</a:t>
            </a:r>
            <a:endParaRPr sz="1600">
              <a:solidFill>
                <a:prstClr val="black"/>
              </a:solidFill>
              <a:latin typeface="Arial"/>
              <a:cs typeface="Arial"/>
            </a:endParaRPr>
          </a:p>
        </p:txBody>
      </p:sp>
      <p:sp>
        <p:nvSpPr>
          <p:cNvPr id="84" name="object 84"/>
          <p:cNvSpPr/>
          <p:nvPr/>
        </p:nvSpPr>
        <p:spPr>
          <a:xfrm>
            <a:off x="7998669" y="1819948"/>
            <a:ext cx="1677247" cy="536787"/>
          </a:xfrm>
          <a:custGeom>
            <a:avLst/>
            <a:gdLst/>
            <a:ahLst/>
            <a:cxnLst/>
            <a:rect l="l" t="t" r="r" b="b"/>
            <a:pathLst>
              <a:path w="1257934" h="402589">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5" name="object 85"/>
          <p:cNvSpPr/>
          <p:nvPr/>
        </p:nvSpPr>
        <p:spPr>
          <a:xfrm>
            <a:off x="7998670" y="1819947"/>
            <a:ext cx="1677247" cy="536787"/>
          </a:xfrm>
          <a:custGeom>
            <a:avLst/>
            <a:gdLst/>
            <a:ahLst/>
            <a:cxnLst/>
            <a:rect l="l" t="t" r="r" b="b"/>
            <a:pathLst>
              <a:path w="1257934"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6" name="object 86"/>
          <p:cNvSpPr txBox="1"/>
          <p:nvPr/>
        </p:nvSpPr>
        <p:spPr>
          <a:xfrm>
            <a:off x="7998670" y="1819947"/>
            <a:ext cx="1677247" cy="246221"/>
          </a:xfrm>
          <a:prstGeom prst="rect">
            <a:avLst/>
          </a:prstGeom>
        </p:spPr>
        <p:txBody>
          <a:bodyPr vert="horz" wrap="square" lIns="0" tIns="0" rIns="0" bIns="0" rtlCol="0">
            <a:spAutoFit/>
          </a:bodyPr>
          <a:lstStyle/>
          <a:p>
            <a:pPr marL="256534" defTabSz="1219170"/>
            <a:r>
              <a:rPr sz="1600" dirty="0">
                <a:solidFill>
                  <a:prstClr val="black"/>
                </a:solidFill>
                <a:latin typeface="Arial"/>
                <a:cs typeface="Arial"/>
              </a:rPr>
              <a:t>Main</a:t>
            </a:r>
            <a:r>
              <a:rPr sz="1600" spc="-7" dirty="0">
                <a:solidFill>
                  <a:prstClr val="black"/>
                </a:solidFill>
                <a:latin typeface="Arial"/>
                <a:cs typeface="Arial"/>
              </a:rPr>
              <a:t>t</a:t>
            </a:r>
            <a:r>
              <a:rPr sz="1600" dirty="0">
                <a:solidFill>
                  <a:prstClr val="black"/>
                </a:solidFill>
                <a:latin typeface="Arial"/>
                <a:cs typeface="Arial"/>
              </a:rPr>
              <a:t>enance</a:t>
            </a:r>
            <a:endParaRPr sz="1600">
              <a:solidFill>
                <a:prstClr val="black"/>
              </a:solidFill>
              <a:latin typeface="Arial"/>
              <a:cs typeface="Arial"/>
            </a:endParaRPr>
          </a:p>
        </p:txBody>
      </p:sp>
      <p:sp>
        <p:nvSpPr>
          <p:cNvPr id="87" name="object 87"/>
          <p:cNvSpPr/>
          <p:nvPr/>
        </p:nvSpPr>
        <p:spPr>
          <a:xfrm>
            <a:off x="8024595" y="1168067"/>
            <a:ext cx="1677247" cy="536787"/>
          </a:xfrm>
          <a:custGeom>
            <a:avLst/>
            <a:gdLst/>
            <a:ahLst/>
            <a:cxnLst/>
            <a:rect l="l" t="t" r="r" b="b"/>
            <a:pathLst>
              <a:path w="1257934"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88" name="object 88"/>
          <p:cNvSpPr/>
          <p:nvPr/>
        </p:nvSpPr>
        <p:spPr>
          <a:xfrm>
            <a:off x="8024597" y="1168067"/>
            <a:ext cx="1677247" cy="536787"/>
          </a:xfrm>
          <a:custGeom>
            <a:avLst/>
            <a:gdLst/>
            <a:ahLst/>
            <a:cxnLst/>
            <a:rect l="l" t="t" r="r" b="b"/>
            <a:pathLst>
              <a:path w="1257934" h="402590">
                <a:moveTo>
                  <a:pt x="0" y="0"/>
                </a:moveTo>
                <a:lnTo>
                  <a:pt x="1257600" y="0"/>
                </a:lnTo>
                <a:lnTo>
                  <a:pt x="1257600"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9" name="object 89"/>
          <p:cNvSpPr txBox="1"/>
          <p:nvPr/>
        </p:nvSpPr>
        <p:spPr>
          <a:xfrm>
            <a:off x="8024597" y="1168067"/>
            <a:ext cx="1677247" cy="487313"/>
          </a:xfrm>
          <a:prstGeom prst="rect">
            <a:avLst/>
          </a:prstGeom>
        </p:spPr>
        <p:txBody>
          <a:bodyPr vert="horz" wrap="square" lIns="0" tIns="0" rIns="0" bIns="0" rtlCol="0">
            <a:spAutoFit/>
          </a:bodyPr>
          <a:lstStyle/>
          <a:p>
            <a:pPr marL="352205" marR="342891" indent="55879"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asy</a:t>
            </a:r>
            <a:r>
              <a:rPr sz="1600" spc="-93" dirty="0">
                <a:solidFill>
                  <a:prstClr val="black"/>
                </a:solidFill>
                <a:latin typeface="Arial"/>
                <a:cs typeface="Arial"/>
              </a:rPr>
              <a:t> </a:t>
            </a:r>
            <a:r>
              <a:rPr sz="1600" spc="-7" dirty="0">
                <a:solidFill>
                  <a:prstClr val="black"/>
                </a:solidFill>
                <a:latin typeface="Arial"/>
                <a:cs typeface="Arial"/>
              </a:rPr>
              <a:t>A</a:t>
            </a:r>
            <a:r>
              <a:rPr sz="1600" dirty="0">
                <a:solidFill>
                  <a:prstClr val="black"/>
                </a:solidFill>
                <a:latin typeface="Arial"/>
                <a:cs typeface="Arial"/>
              </a:rPr>
              <a:t>pp </a:t>
            </a:r>
            <a:r>
              <a:rPr sz="1600" spc="-7" dirty="0">
                <a:solidFill>
                  <a:prstClr val="black"/>
                </a:solidFill>
                <a:latin typeface="Arial"/>
                <a:cs typeface="Arial"/>
              </a:rPr>
              <a:t>I</a:t>
            </a:r>
            <a:r>
              <a:rPr sz="1600" dirty="0">
                <a:solidFill>
                  <a:prstClr val="black"/>
                </a:solidFill>
                <a:latin typeface="Arial"/>
                <a:cs typeface="Arial"/>
              </a:rPr>
              <a:t>ns</a:t>
            </a:r>
            <a:r>
              <a:rPr sz="1600" spc="-7" dirty="0">
                <a:solidFill>
                  <a:prstClr val="black"/>
                </a:solidFill>
                <a:latin typeface="Arial"/>
                <a:cs typeface="Arial"/>
              </a:rPr>
              <a:t>t</a:t>
            </a:r>
            <a:r>
              <a:rPr sz="1600" dirty="0">
                <a:solidFill>
                  <a:prstClr val="black"/>
                </a:solidFill>
                <a:latin typeface="Arial"/>
                <a:cs typeface="Arial"/>
              </a:rPr>
              <a:t>alla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90" name="object 90"/>
          <p:cNvSpPr txBox="1"/>
          <p:nvPr/>
        </p:nvSpPr>
        <p:spPr>
          <a:xfrm>
            <a:off x="6117479"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algn="ctr" defTabSz="1219170"/>
            <a:r>
              <a:rPr sz="1600" spc="-7" dirty="0">
                <a:solidFill>
                  <a:prstClr val="black"/>
                </a:solidFill>
                <a:latin typeface="Arial"/>
                <a:cs typeface="Arial"/>
              </a:rPr>
              <a:t>AI/</a:t>
            </a:r>
            <a:r>
              <a:rPr sz="1600" dirty="0">
                <a:solidFill>
                  <a:prstClr val="black"/>
                </a:solidFill>
                <a:latin typeface="Arial"/>
                <a:cs typeface="Arial"/>
              </a:rPr>
              <a:t>ML</a:t>
            </a:r>
            <a:endParaRPr sz="1600">
              <a:solidFill>
                <a:prstClr val="black"/>
              </a:solidFill>
              <a:latin typeface="Arial"/>
              <a:cs typeface="Arial"/>
            </a:endParaRPr>
          </a:p>
        </p:txBody>
      </p:sp>
      <p:sp>
        <p:nvSpPr>
          <p:cNvPr id="91" name="object 91"/>
          <p:cNvSpPr txBox="1"/>
          <p:nvPr/>
        </p:nvSpPr>
        <p:spPr>
          <a:xfrm>
            <a:off x="6117479" y="377954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80144" defTabSz="1219170"/>
            <a:r>
              <a:rPr sz="1600" spc="-7" dirty="0">
                <a:solidFill>
                  <a:prstClr val="black"/>
                </a:solidFill>
                <a:latin typeface="Arial"/>
                <a:cs typeface="Arial"/>
              </a:rPr>
              <a:t>G</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eways</a:t>
            </a:r>
            <a:endParaRPr sz="1600">
              <a:solidFill>
                <a:prstClr val="black"/>
              </a:solidFill>
              <a:latin typeface="Arial"/>
              <a:cs typeface="Arial"/>
            </a:endParaRPr>
          </a:p>
        </p:txBody>
      </p:sp>
      <p:sp>
        <p:nvSpPr>
          <p:cNvPr id="92" name="object 92"/>
          <p:cNvSpPr txBox="1"/>
          <p:nvPr/>
        </p:nvSpPr>
        <p:spPr>
          <a:xfrm>
            <a:off x="6119646" y="4439350"/>
            <a:ext cx="1677247" cy="487313"/>
          </a:xfrm>
          <a:prstGeom prst="rect">
            <a:avLst/>
          </a:prstGeom>
          <a:solidFill>
            <a:srgbClr val="FFFFFF"/>
          </a:solidFill>
          <a:ln w="9524">
            <a:solidFill>
              <a:srgbClr val="595959"/>
            </a:solidFill>
          </a:ln>
        </p:spPr>
        <p:txBody>
          <a:bodyPr vert="horz" wrap="square" lIns="0" tIns="0" rIns="0" bIns="0" rtlCol="0">
            <a:spAutoFit/>
          </a:bodyPr>
          <a:lstStyle/>
          <a:p>
            <a:pPr marL="312412" defTabSz="1219170">
              <a:lnSpc>
                <a:spcPts val="1913"/>
              </a:lnSpc>
            </a:pPr>
            <a:r>
              <a:rPr sz="1600" spc="-7" dirty="0">
                <a:solidFill>
                  <a:prstClr val="black"/>
                </a:solidFill>
                <a:latin typeface="Arial"/>
                <a:cs typeface="Arial"/>
              </a:rPr>
              <a:t>P</a:t>
            </a:r>
            <a:r>
              <a:rPr sz="1600" dirty="0">
                <a:solidFill>
                  <a:prstClr val="black"/>
                </a:solidFill>
                <a:latin typeface="Arial"/>
                <a:cs typeface="Arial"/>
              </a:rPr>
              <a:t>ublic</a:t>
            </a:r>
            <a:r>
              <a:rPr sz="1600" spc="-7" dirty="0">
                <a:solidFill>
                  <a:prstClr val="black"/>
                </a:solidFill>
                <a:latin typeface="Arial"/>
                <a:cs typeface="Arial"/>
              </a:rPr>
              <a:t> </a:t>
            </a:r>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a:t>
            </a:r>
            <a:endParaRPr sz="1600">
              <a:solidFill>
                <a:prstClr val="black"/>
              </a:solidFill>
              <a:latin typeface="Arial"/>
              <a:cs typeface="Arial"/>
            </a:endParaRPr>
          </a:p>
          <a:p>
            <a:pPr marL="251454" defTabSz="1219170">
              <a:lnSpc>
                <a:spcPts val="1913"/>
              </a:lnSpc>
            </a:pPr>
            <a:r>
              <a:rPr sz="1600" dirty="0">
                <a:solidFill>
                  <a:prstClr val="black"/>
                </a:solidFill>
                <a:latin typeface="Arial"/>
                <a:cs typeface="Arial"/>
              </a:rPr>
              <a:t>e</a:t>
            </a:r>
            <a:r>
              <a:rPr sz="1600" spc="-7" dirty="0">
                <a:solidFill>
                  <a:prstClr val="black"/>
                </a:solidFill>
                <a:latin typeface="Arial"/>
                <a:cs typeface="Arial"/>
              </a:rPr>
              <a:t>.</a:t>
            </a:r>
            <a:r>
              <a:rPr sz="1600" dirty="0">
                <a:solidFill>
                  <a:prstClr val="black"/>
                </a:solidFill>
                <a:latin typeface="Arial"/>
                <a:cs typeface="Arial"/>
              </a:rPr>
              <a:t>g.</a:t>
            </a:r>
            <a:r>
              <a:rPr sz="1600" spc="-7" dirty="0">
                <a:solidFill>
                  <a:prstClr val="black"/>
                </a:solidFill>
                <a:latin typeface="Arial"/>
                <a:cs typeface="Arial"/>
              </a:rPr>
              <a:t> </a:t>
            </a:r>
            <a:r>
              <a:rPr sz="1600" spc="-33" dirty="0">
                <a:solidFill>
                  <a:prstClr val="black"/>
                </a:solidFill>
                <a:latin typeface="Arial"/>
                <a:cs typeface="Arial"/>
              </a:rPr>
              <a:t>W</a:t>
            </a:r>
            <a:r>
              <a:rPr sz="1600" dirty="0">
                <a:solidFill>
                  <a:prstClr val="black"/>
                </a:solidFill>
                <a:latin typeface="Arial"/>
                <a:cs typeface="Arial"/>
              </a:rPr>
              <a:t>ea</a:t>
            </a:r>
            <a:r>
              <a:rPr sz="1600" spc="-7" dirty="0">
                <a:solidFill>
                  <a:prstClr val="black"/>
                </a:solidFill>
                <a:latin typeface="Arial"/>
                <a:cs typeface="Arial"/>
              </a:rPr>
              <a:t>t</a:t>
            </a:r>
            <a:r>
              <a:rPr sz="1600" dirty="0">
                <a:solidFill>
                  <a:prstClr val="black"/>
                </a:solidFill>
                <a:latin typeface="Arial"/>
                <a:cs typeface="Arial"/>
              </a:rPr>
              <a:t>her</a:t>
            </a:r>
            <a:endParaRPr sz="1600">
              <a:solidFill>
                <a:prstClr val="black"/>
              </a:solidFill>
              <a:latin typeface="Arial"/>
              <a:cs typeface="Arial"/>
            </a:endParaRPr>
          </a:p>
        </p:txBody>
      </p:sp>
      <p:sp>
        <p:nvSpPr>
          <p:cNvPr id="93" name="object 93"/>
          <p:cNvSpPr txBox="1"/>
          <p:nvPr/>
        </p:nvSpPr>
        <p:spPr>
          <a:xfrm>
            <a:off x="8000823" y="5749066"/>
            <a:ext cx="1677247" cy="246221"/>
          </a:xfrm>
          <a:prstGeom prst="rect">
            <a:avLst/>
          </a:prstGeom>
          <a:solidFill>
            <a:srgbClr val="FFFFFF"/>
          </a:solidFill>
          <a:ln w="9524">
            <a:solidFill>
              <a:srgbClr val="595959"/>
            </a:solidFill>
          </a:ln>
        </p:spPr>
        <p:txBody>
          <a:bodyPr vert="horz" wrap="square" lIns="0" tIns="0" rIns="0" bIns="0" rtlCol="0">
            <a:spAutoFit/>
          </a:bodyPr>
          <a:lstStyle/>
          <a:p>
            <a:pPr marL="180335" defTabSz="1219170"/>
            <a:r>
              <a:rPr sz="1600" spc="-67" dirty="0">
                <a:solidFill>
                  <a:prstClr val="black"/>
                </a:solidFill>
                <a:latin typeface="Arial"/>
                <a:cs typeface="Arial"/>
              </a:rPr>
              <a:t>T</a:t>
            </a:r>
            <a:r>
              <a:rPr sz="1600" dirty="0">
                <a:solidFill>
                  <a:prstClr val="black"/>
                </a:solidFill>
                <a:latin typeface="Arial"/>
                <a:cs typeface="Arial"/>
              </a:rPr>
              <a:t>ranspor</a:t>
            </a:r>
            <a:r>
              <a:rPr sz="1600" spc="-7" dirty="0">
                <a:solidFill>
                  <a:prstClr val="black"/>
                </a:solidFill>
                <a:latin typeface="Arial"/>
                <a:cs typeface="Arial"/>
              </a:rPr>
              <a:t>t</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94" name="object 39">
            <a:extLst>
              <a:ext uri="{FF2B5EF4-FFF2-40B4-BE49-F238E27FC236}">
                <a16:creationId xmlns:a16="http://schemas.microsoft.com/office/drawing/2014/main" id="{B4F49312-F45E-46B3-A3FE-3AB17E926B9A}"/>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95" name="object 38">
            <a:extLst>
              <a:ext uri="{FF2B5EF4-FFF2-40B4-BE49-F238E27FC236}">
                <a16:creationId xmlns:a16="http://schemas.microsoft.com/office/drawing/2014/main" id="{EE8C37C5-5BC4-4341-9BB4-A57C7C43762D}"/>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96" name="object 37">
            <a:extLst>
              <a:ext uri="{FF2B5EF4-FFF2-40B4-BE49-F238E27FC236}">
                <a16:creationId xmlns:a16="http://schemas.microsoft.com/office/drawing/2014/main" id="{E402D0A4-F3E8-4C7C-ACEE-0121D96DEEAE}"/>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97" name="object 36">
            <a:extLst>
              <a:ext uri="{FF2B5EF4-FFF2-40B4-BE49-F238E27FC236}">
                <a16:creationId xmlns:a16="http://schemas.microsoft.com/office/drawing/2014/main" id="{3A4A8ABD-84FC-4790-A85F-719100AA468D}"/>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98" name="object 35">
            <a:extLst>
              <a:ext uri="{FF2B5EF4-FFF2-40B4-BE49-F238E27FC236}">
                <a16:creationId xmlns:a16="http://schemas.microsoft.com/office/drawing/2014/main" id="{0D928179-D7B9-4467-ABC9-291B22822EF7}"/>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99" name="object 34">
            <a:extLst>
              <a:ext uri="{FF2B5EF4-FFF2-40B4-BE49-F238E27FC236}">
                <a16:creationId xmlns:a16="http://schemas.microsoft.com/office/drawing/2014/main" id="{FFB6539B-C9BB-4733-9E76-188958D944A0}"/>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100" name="object 32">
            <a:extLst>
              <a:ext uri="{FF2B5EF4-FFF2-40B4-BE49-F238E27FC236}">
                <a16:creationId xmlns:a16="http://schemas.microsoft.com/office/drawing/2014/main" id="{88B46BF8-7FFF-450A-BBA1-3441D2BBC390}"/>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101" name="object 4">
            <a:extLst>
              <a:ext uri="{FF2B5EF4-FFF2-40B4-BE49-F238E27FC236}">
                <a16:creationId xmlns:a16="http://schemas.microsoft.com/office/drawing/2014/main" id="{3213D297-E7B3-4939-AC2C-98586400CE32}"/>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102" name="object 5">
            <a:extLst>
              <a:ext uri="{FF2B5EF4-FFF2-40B4-BE49-F238E27FC236}">
                <a16:creationId xmlns:a16="http://schemas.microsoft.com/office/drawing/2014/main" id="{DA4F8372-6B39-4361-940C-4DB3A540E23A}"/>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103" name="object 6">
            <a:extLst>
              <a:ext uri="{FF2B5EF4-FFF2-40B4-BE49-F238E27FC236}">
                <a16:creationId xmlns:a16="http://schemas.microsoft.com/office/drawing/2014/main" id="{40528925-3758-49B7-85E2-26163C8F28FE}"/>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104" name="object 7">
            <a:extLst>
              <a:ext uri="{FF2B5EF4-FFF2-40B4-BE49-F238E27FC236}">
                <a16:creationId xmlns:a16="http://schemas.microsoft.com/office/drawing/2014/main" id="{2ADF05CC-50E1-44C3-ADCC-50EB407D1DBF}"/>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105" name="object 8">
            <a:extLst>
              <a:ext uri="{FF2B5EF4-FFF2-40B4-BE49-F238E27FC236}">
                <a16:creationId xmlns:a16="http://schemas.microsoft.com/office/drawing/2014/main" id="{21BECF94-DE9D-4A22-8116-058735054657}"/>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6" name="object 9">
            <a:extLst>
              <a:ext uri="{FF2B5EF4-FFF2-40B4-BE49-F238E27FC236}">
                <a16:creationId xmlns:a16="http://schemas.microsoft.com/office/drawing/2014/main" id="{6853FF05-D634-407C-9E30-EB1C98E4A4F4}"/>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107" name="object 10">
            <a:extLst>
              <a:ext uri="{FF2B5EF4-FFF2-40B4-BE49-F238E27FC236}">
                <a16:creationId xmlns:a16="http://schemas.microsoft.com/office/drawing/2014/main" id="{0294D742-4A7F-4DD0-A2FA-A07974AF8722}"/>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8" name="object 11">
            <a:extLst>
              <a:ext uri="{FF2B5EF4-FFF2-40B4-BE49-F238E27FC236}">
                <a16:creationId xmlns:a16="http://schemas.microsoft.com/office/drawing/2014/main" id="{180D265E-E827-4D2F-B3AC-2CD7762CB00D}"/>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109" name="object 12">
            <a:extLst>
              <a:ext uri="{FF2B5EF4-FFF2-40B4-BE49-F238E27FC236}">
                <a16:creationId xmlns:a16="http://schemas.microsoft.com/office/drawing/2014/main" id="{F6E53ACB-EC22-4342-9B5B-8A8AF020BFA0}"/>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0" name="object 13">
            <a:extLst>
              <a:ext uri="{FF2B5EF4-FFF2-40B4-BE49-F238E27FC236}">
                <a16:creationId xmlns:a16="http://schemas.microsoft.com/office/drawing/2014/main" id="{A982C2AD-2B5E-4FC3-AE82-A5D431A0D1E9}"/>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111" name="object 14">
            <a:extLst>
              <a:ext uri="{FF2B5EF4-FFF2-40B4-BE49-F238E27FC236}">
                <a16:creationId xmlns:a16="http://schemas.microsoft.com/office/drawing/2014/main" id="{F5BDADF1-6F7B-4213-9262-FDA7C8AB7BBF}"/>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12" name="object 15">
            <a:extLst>
              <a:ext uri="{FF2B5EF4-FFF2-40B4-BE49-F238E27FC236}">
                <a16:creationId xmlns:a16="http://schemas.microsoft.com/office/drawing/2014/main" id="{8BCDA015-F28B-4694-8D82-421225A9CBC0}"/>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13" name="object 16">
            <a:extLst>
              <a:ext uri="{FF2B5EF4-FFF2-40B4-BE49-F238E27FC236}">
                <a16:creationId xmlns:a16="http://schemas.microsoft.com/office/drawing/2014/main" id="{256E8367-CF89-4218-BE02-F8BAE927823B}"/>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14" name="object 17">
            <a:extLst>
              <a:ext uri="{FF2B5EF4-FFF2-40B4-BE49-F238E27FC236}">
                <a16:creationId xmlns:a16="http://schemas.microsoft.com/office/drawing/2014/main" id="{566043B4-22CA-42DD-89CE-9B8AF454E38A}"/>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15" name="object 18">
            <a:extLst>
              <a:ext uri="{FF2B5EF4-FFF2-40B4-BE49-F238E27FC236}">
                <a16:creationId xmlns:a16="http://schemas.microsoft.com/office/drawing/2014/main" id="{057AD328-1C44-4460-8E71-91BD92E643CF}"/>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16" name="object 19">
            <a:extLst>
              <a:ext uri="{FF2B5EF4-FFF2-40B4-BE49-F238E27FC236}">
                <a16:creationId xmlns:a16="http://schemas.microsoft.com/office/drawing/2014/main" id="{5A288368-FB73-4B95-84CB-9A9FBEE67CB4}"/>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17" name="object 28">
            <a:extLst>
              <a:ext uri="{FF2B5EF4-FFF2-40B4-BE49-F238E27FC236}">
                <a16:creationId xmlns:a16="http://schemas.microsoft.com/office/drawing/2014/main" id="{DD0425F8-45DA-494B-9D71-BF7504C4F915}"/>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18" name="object 29">
            <a:extLst>
              <a:ext uri="{FF2B5EF4-FFF2-40B4-BE49-F238E27FC236}">
                <a16:creationId xmlns:a16="http://schemas.microsoft.com/office/drawing/2014/main" id="{19E7105F-C591-4C18-A9A8-323FEF36A24D}"/>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19" name="object 30">
            <a:extLst>
              <a:ext uri="{FF2B5EF4-FFF2-40B4-BE49-F238E27FC236}">
                <a16:creationId xmlns:a16="http://schemas.microsoft.com/office/drawing/2014/main" id="{B85E1A4D-061B-4916-9B26-C04B007E7184}"/>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20" name="object 31">
            <a:extLst>
              <a:ext uri="{FF2B5EF4-FFF2-40B4-BE49-F238E27FC236}">
                <a16:creationId xmlns:a16="http://schemas.microsoft.com/office/drawing/2014/main" id="{A0EE30C5-31D5-4BE5-B55E-1A09F6541AEB}"/>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21" name="object 33">
            <a:extLst>
              <a:ext uri="{FF2B5EF4-FFF2-40B4-BE49-F238E27FC236}">
                <a16:creationId xmlns:a16="http://schemas.microsoft.com/office/drawing/2014/main" id="{6CC4CD89-66A7-43F3-86AC-53E200036CDB}"/>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22" name="object 45">
            <a:extLst>
              <a:ext uri="{FF2B5EF4-FFF2-40B4-BE49-F238E27FC236}">
                <a16:creationId xmlns:a16="http://schemas.microsoft.com/office/drawing/2014/main" id="{AE91663C-2F15-43A0-886A-AFBCACE04480}"/>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23" name="object 47">
            <a:extLst>
              <a:ext uri="{FF2B5EF4-FFF2-40B4-BE49-F238E27FC236}">
                <a16:creationId xmlns:a16="http://schemas.microsoft.com/office/drawing/2014/main" id="{12F0DB1D-0AF6-48B1-9385-E2F598866D8C}"/>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24" name="object 48">
            <a:extLst>
              <a:ext uri="{FF2B5EF4-FFF2-40B4-BE49-F238E27FC236}">
                <a16:creationId xmlns:a16="http://schemas.microsoft.com/office/drawing/2014/main" id="{0F718E35-AC04-4AA8-8EE7-075D185A1505}"/>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25" name="object 55">
            <a:extLst>
              <a:ext uri="{FF2B5EF4-FFF2-40B4-BE49-F238E27FC236}">
                <a16:creationId xmlns:a16="http://schemas.microsoft.com/office/drawing/2014/main" id="{1B920EC8-45D1-4DD8-9944-E675FA524BB2}"/>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26" name="TextBox 125">
            <a:extLst>
              <a:ext uri="{FF2B5EF4-FFF2-40B4-BE49-F238E27FC236}">
                <a16:creationId xmlns:a16="http://schemas.microsoft.com/office/drawing/2014/main" id="{D7A40406-B4BC-45C5-A855-C852186AD2F6}"/>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27" name="object 45">
            <a:extLst>
              <a:ext uri="{FF2B5EF4-FFF2-40B4-BE49-F238E27FC236}">
                <a16:creationId xmlns:a16="http://schemas.microsoft.com/office/drawing/2014/main" id="{E6C0712D-D956-4FB6-B47B-AD6AE4A47651}"/>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IBC</a:t>
            </a:r>
            <a:br>
              <a:rPr lang="en-US" altLang="en-US" sz="2800" b="1" dirty="0"/>
            </a:br>
            <a:r>
              <a:rPr lang="en-US" sz="2800" dirty="0"/>
              <a:t>Brian Ensign (Superior Essex Communications)</a:t>
            </a:r>
            <a:br>
              <a:rPr lang="en-US" altLang="en-US" sz="2800" dirty="0"/>
            </a:br>
            <a:endParaRPr lang="en-US" altLang="en-US" sz="1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19" name="Content Placeholder 1">
            <a:extLst>
              <a:ext uri="{FF2B5EF4-FFF2-40B4-BE49-F238E27FC236}">
                <a16:creationId xmlns:a16="http://schemas.microsoft.com/office/drawing/2014/main" id="{BFA5C62F-C11C-404A-926C-35704A67471C}"/>
              </a:ext>
            </a:extLst>
          </p:cNvPr>
          <p:cNvSpPr txBox="1">
            <a:spLocks noChangeArrowheads="1"/>
          </p:cNvSpPr>
          <p:nvPr/>
        </p:nvSpPr>
        <p:spPr>
          <a:xfrm>
            <a:off x="480396" y="4802282"/>
            <a:ext cx="11356470"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300" dirty="0"/>
              <a:t>The CABA Intelligent Buildings Council works to strengthen the large building automation industry through innovative technology-driven research projects.  The Council was established in 2001 by CABA to specifically review opportunities, take strategic action and monitor initiatives that relate to integrated systems and automation in the large building sector.  The Council's projects promote the next generation of intelligent building technologies and incorporates a holistic approach that optimizes building performance and savings. </a:t>
            </a:r>
            <a:r>
              <a:rPr lang="en-US" altLang="en-US" sz="1300" dirty="0">
                <a:hlinkClick r:id="rId2"/>
              </a:rPr>
              <a:t>www.caba.org/ibc</a:t>
            </a:r>
            <a:r>
              <a:rPr lang="en-US" altLang="en-US" sz="1300" dirty="0"/>
              <a:t> </a:t>
            </a:r>
          </a:p>
        </p:txBody>
      </p:sp>
      <p:sp>
        <p:nvSpPr>
          <p:cNvPr id="30" name="Rectangle 5">
            <a:extLst>
              <a:ext uri="{FF2B5EF4-FFF2-40B4-BE49-F238E27FC236}">
                <a16:creationId xmlns:a16="http://schemas.microsoft.com/office/drawing/2014/main" id="{F16E3029-CEC8-4057-96C8-385F23297589}"/>
              </a:ext>
            </a:extLst>
          </p:cNvPr>
          <p:cNvSpPr>
            <a:spLocks noChangeArrowheads="1"/>
          </p:cNvSpPr>
          <p:nvPr/>
        </p:nvSpPr>
        <p:spPr bwMode="auto">
          <a:xfrm>
            <a:off x="788010" y="2768818"/>
            <a:ext cx="1762975" cy="1191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2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Brian Ensign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Vice President, Marketing</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Superior Essex Communications</a:t>
            </a:r>
            <a:endParaRPr lang="en-CA" altLang="en-US" sz="1600" dirty="0">
              <a:solidFill>
                <a:schemeClr val="tx1"/>
              </a:solidFill>
              <a:ea typeface="SimSun" pitchFamily="2" charset="-122"/>
              <a:cs typeface="Arial" pitchFamily="34" charset="0"/>
            </a:endParaRPr>
          </a:p>
        </p:txBody>
      </p:sp>
      <p:sp>
        <p:nvSpPr>
          <p:cNvPr id="31" name="Rectangle 5">
            <a:extLst>
              <a:ext uri="{FF2B5EF4-FFF2-40B4-BE49-F238E27FC236}">
                <a16:creationId xmlns:a16="http://schemas.microsoft.com/office/drawing/2014/main" id="{0FFFDE97-0F33-4DAA-A8FB-638701428683}"/>
              </a:ext>
            </a:extLst>
          </p:cNvPr>
          <p:cNvSpPr>
            <a:spLocks noChangeArrowheads="1"/>
          </p:cNvSpPr>
          <p:nvPr/>
        </p:nvSpPr>
        <p:spPr bwMode="auto">
          <a:xfrm>
            <a:off x="9187593" y="2701653"/>
            <a:ext cx="2266101" cy="1393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Bob Allan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Global Business Development Manager, Intelligent Buildings</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The </a:t>
            </a:r>
            <a:r>
              <a:rPr lang="en-US" altLang="en-US" sz="1600" dirty="0" err="1">
                <a:solidFill>
                  <a:schemeClr val="tx1"/>
                </a:solidFill>
                <a:ea typeface="SimSun" pitchFamily="2" charset="-122"/>
                <a:cs typeface="Arial" pitchFamily="34" charset="0"/>
              </a:rPr>
              <a:t>Siemon</a:t>
            </a:r>
            <a:r>
              <a:rPr lang="en-US" altLang="en-US" sz="1600" dirty="0">
                <a:solidFill>
                  <a:schemeClr val="tx1"/>
                </a:solidFill>
                <a:ea typeface="SimSun" pitchFamily="2" charset="-122"/>
                <a:cs typeface="Arial" pitchFamily="34" charset="0"/>
              </a:rPr>
              <a:t> Company</a:t>
            </a:r>
          </a:p>
        </p:txBody>
      </p:sp>
      <p:pic>
        <p:nvPicPr>
          <p:cNvPr id="35" name="Picture 15" descr="Robert (Bob) Lane">
            <a:extLst>
              <a:ext uri="{FF2B5EF4-FFF2-40B4-BE49-F238E27FC236}">
                <a16:creationId xmlns:a16="http://schemas.microsoft.com/office/drawing/2014/main" id="{22CB4335-C959-482C-8398-30BC363FB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765" y="1125864"/>
            <a:ext cx="1599430" cy="163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ob Allan">
            <a:extLst>
              <a:ext uri="{FF2B5EF4-FFF2-40B4-BE49-F238E27FC236}">
                <a16:creationId xmlns:a16="http://schemas.microsoft.com/office/drawing/2014/main" id="{940EAE47-5ED3-4190-AE81-60E67EA43E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32" t="12720" r="18510" b="16382"/>
          <a:stretch/>
        </p:blipFill>
        <p:spPr bwMode="auto">
          <a:xfrm>
            <a:off x="9260126" y="1099693"/>
            <a:ext cx="1599430" cy="1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
            <a:extLst>
              <a:ext uri="{FF2B5EF4-FFF2-40B4-BE49-F238E27FC236}">
                <a16:creationId xmlns:a16="http://schemas.microsoft.com/office/drawing/2014/main" id="{C86F1097-EA2C-443A-BCFA-1FDC47FB3B35}"/>
              </a:ext>
            </a:extLst>
          </p:cNvPr>
          <p:cNvSpPr>
            <a:spLocks noChangeArrowheads="1"/>
          </p:cNvSpPr>
          <p:nvPr/>
        </p:nvSpPr>
        <p:spPr bwMode="auto">
          <a:xfrm>
            <a:off x="6374636" y="2725294"/>
            <a:ext cx="2148635" cy="136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&amp; Managing Partner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Robert H. Lane and Associates Inc.</a:t>
            </a:r>
            <a:endParaRPr lang="en-CA" altLang="en-US" sz="1600" dirty="0">
              <a:solidFill>
                <a:schemeClr val="tx1"/>
              </a:solidFill>
              <a:ea typeface="SimSun" pitchFamily="2" charset="-122"/>
              <a:cs typeface="Arial" pitchFamily="34" charset="0"/>
            </a:endParaRPr>
          </a:p>
        </p:txBody>
      </p:sp>
      <p:pic>
        <p:nvPicPr>
          <p:cNvPr id="38" name="Picture 6" descr="Image result for the siemon company logo">
            <a:extLst>
              <a:ext uri="{FF2B5EF4-FFF2-40B4-BE49-F238E27FC236}">
                <a16:creationId xmlns:a16="http://schemas.microsoft.com/office/drawing/2014/main" id="{02E81091-DF62-411D-AA21-8DB191B5C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6569" y="4106109"/>
            <a:ext cx="1804055" cy="6005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Lane Consulting">
            <a:extLst>
              <a:ext uri="{FF2B5EF4-FFF2-40B4-BE49-F238E27FC236}">
                <a16:creationId xmlns:a16="http://schemas.microsoft.com/office/drawing/2014/main" id="{917B7615-CBAC-4B21-8CAF-E917F2B9D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286" y="4126805"/>
            <a:ext cx="1214711" cy="5573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sha Chandrashekar">
            <a:extLst>
              <a:ext uri="{FF2B5EF4-FFF2-40B4-BE49-F238E27FC236}">
                <a16:creationId xmlns:a16="http://schemas.microsoft.com/office/drawing/2014/main" id="{ACA6A063-31BC-4A91-9C62-478ABE9B4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8586" y="1146094"/>
            <a:ext cx="1613199" cy="161319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a:extLst>
              <a:ext uri="{FF2B5EF4-FFF2-40B4-BE49-F238E27FC236}">
                <a16:creationId xmlns:a16="http://schemas.microsoft.com/office/drawing/2014/main" id="{BC18B817-EC74-4D59-9375-5B8440D38BE8}"/>
              </a:ext>
            </a:extLst>
          </p:cNvPr>
          <p:cNvSpPr>
            <a:spLocks noChangeArrowheads="1"/>
          </p:cNvSpPr>
          <p:nvPr/>
        </p:nvSpPr>
        <p:spPr bwMode="auto">
          <a:xfrm>
            <a:off x="3507076" y="2766850"/>
            <a:ext cx="2446049" cy="132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Honeywell International Inc</a:t>
            </a:r>
          </a:p>
        </p:txBody>
      </p:sp>
      <p:pic>
        <p:nvPicPr>
          <p:cNvPr id="43" name="Picture 42">
            <a:extLst>
              <a:ext uri="{FF2B5EF4-FFF2-40B4-BE49-F238E27FC236}">
                <a16:creationId xmlns:a16="http://schemas.microsoft.com/office/drawing/2014/main" id="{DC581594-6A58-4E61-837A-FED11E50D6CE}"/>
              </a:ext>
            </a:extLst>
          </p:cNvPr>
          <p:cNvPicPr>
            <a:picLocks noChangeAspect="1"/>
          </p:cNvPicPr>
          <p:nvPr/>
        </p:nvPicPr>
        <p:blipFill rotWithShape="1">
          <a:blip r:embed="rId8"/>
          <a:srcRect l="8992" t="36439" r="10686" b="38325"/>
          <a:stretch/>
        </p:blipFill>
        <p:spPr>
          <a:xfrm>
            <a:off x="3519654" y="4191177"/>
            <a:ext cx="1733312" cy="420721"/>
          </a:xfrm>
          <a:prstGeom prst="rect">
            <a:avLst/>
          </a:prstGeom>
        </p:spPr>
      </p:pic>
      <p:pic>
        <p:nvPicPr>
          <p:cNvPr id="5" name="Picture 4">
            <a:extLst>
              <a:ext uri="{FF2B5EF4-FFF2-40B4-BE49-F238E27FC236}">
                <a16:creationId xmlns:a16="http://schemas.microsoft.com/office/drawing/2014/main" id="{71F36230-A1C9-4BC0-8D92-571F154E1283}"/>
              </a:ext>
            </a:extLst>
          </p:cNvPr>
          <p:cNvPicPr>
            <a:picLocks noChangeAspect="1"/>
          </p:cNvPicPr>
          <p:nvPr/>
        </p:nvPicPr>
        <p:blipFill rotWithShape="1">
          <a:blip r:embed="rId9"/>
          <a:srcRect l="6107" r="4312"/>
          <a:stretch/>
        </p:blipFill>
        <p:spPr>
          <a:xfrm>
            <a:off x="849980" y="1156490"/>
            <a:ext cx="1613199" cy="1602804"/>
          </a:xfrm>
          <a:prstGeom prst="rect">
            <a:avLst/>
          </a:prstGeom>
        </p:spPr>
      </p:pic>
      <p:pic>
        <p:nvPicPr>
          <p:cNvPr id="7" name="Picture 6">
            <a:extLst>
              <a:ext uri="{FF2B5EF4-FFF2-40B4-BE49-F238E27FC236}">
                <a16:creationId xmlns:a16="http://schemas.microsoft.com/office/drawing/2014/main" id="{06695DEA-0A8B-481B-B021-DE2B0E5ACF07}"/>
              </a:ext>
            </a:extLst>
          </p:cNvPr>
          <p:cNvPicPr>
            <a:picLocks noChangeAspect="1"/>
          </p:cNvPicPr>
          <p:nvPr/>
        </p:nvPicPr>
        <p:blipFill>
          <a:blip r:embed="rId10"/>
          <a:stretch>
            <a:fillRect/>
          </a:stretch>
        </p:blipFill>
        <p:spPr>
          <a:xfrm>
            <a:off x="810141" y="4161350"/>
            <a:ext cx="1862030" cy="431653"/>
          </a:xfrm>
          <a:prstGeom prst="rect">
            <a:avLst/>
          </a:prstGeom>
        </p:spPr>
      </p:pic>
    </p:spTree>
    <p:extLst>
      <p:ext uri="{BB962C8B-B14F-4D97-AF65-F5344CB8AC3E}">
        <p14:creationId xmlns:p14="http://schemas.microsoft.com/office/powerpoint/2010/main" val="352893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45" name="object 45"/>
          <p:cNvSpPr txBox="1"/>
          <p:nvPr/>
        </p:nvSpPr>
        <p:spPr>
          <a:xfrm>
            <a:off x="415601" y="288566"/>
            <a:ext cx="11361420" cy="512897"/>
          </a:xfrm>
          <a:prstGeom prst="rect">
            <a:avLst/>
          </a:prstGeom>
          <a:noFill/>
        </p:spPr>
        <p:txBody>
          <a:bodyPr vert="horz" wrap="square" lIns="0" tIns="0" rIns="0" bIns="0" rtlCol="0">
            <a:spAutoFit/>
          </a:bodyPr>
          <a:lstStyle/>
          <a:p>
            <a:pPr marL="114297" defTabSz="1219170"/>
            <a:r>
              <a:rPr sz="3333" spc="-107" dirty="0">
                <a:solidFill>
                  <a:srgbClr val="434343"/>
                </a:solidFill>
                <a:latin typeface="Lucida Sans"/>
                <a:cs typeface="Lucida Sans"/>
              </a:rPr>
              <a:t>V</a:t>
            </a:r>
            <a:r>
              <a:rPr sz="3333" spc="-67" dirty="0">
                <a:solidFill>
                  <a:srgbClr val="434343"/>
                </a:solidFill>
                <a:latin typeface="Lucida Sans"/>
                <a:cs typeface="Lucida Sans"/>
              </a:rPr>
              <a:t>e</a:t>
            </a:r>
            <a:r>
              <a:rPr sz="3333" spc="-120" dirty="0">
                <a:solidFill>
                  <a:srgbClr val="434343"/>
                </a:solidFill>
                <a:latin typeface="Lucida Sans"/>
                <a:cs typeface="Lucida Sans"/>
              </a:rPr>
              <a:t>r</a:t>
            </a:r>
            <a:r>
              <a:rPr sz="3333" spc="-147" dirty="0">
                <a:solidFill>
                  <a:srgbClr val="434343"/>
                </a:solidFill>
                <a:latin typeface="Lucida Sans"/>
                <a:cs typeface="Lucida Sans"/>
              </a:rPr>
              <a:t>t</a:t>
            </a:r>
            <a:r>
              <a:rPr sz="3333" spc="-73" dirty="0">
                <a:solidFill>
                  <a:srgbClr val="434343"/>
                </a:solidFill>
                <a:latin typeface="Lucida Sans"/>
                <a:cs typeface="Lucida Sans"/>
              </a:rPr>
              <a:t>ically</a:t>
            </a:r>
            <a:r>
              <a:rPr sz="3333" spc="-220" dirty="0">
                <a:solidFill>
                  <a:srgbClr val="434343"/>
                </a:solidFill>
                <a:latin typeface="Lucida Sans"/>
                <a:cs typeface="Lucida Sans"/>
              </a:rPr>
              <a:t> </a:t>
            </a:r>
            <a:r>
              <a:rPr sz="3333" spc="-127" dirty="0">
                <a:solidFill>
                  <a:srgbClr val="434343"/>
                </a:solidFill>
                <a:latin typeface="Lucida Sans"/>
                <a:cs typeface="Lucida Sans"/>
              </a:rPr>
              <a:t>In</a:t>
            </a:r>
            <a:r>
              <a:rPr sz="3333" spc="-107" dirty="0">
                <a:solidFill>
                  <a:srgbClr val="434343"/>
                </a:solidFill>
                <a:latin typeface="Lucida Sans"/>
                <a:cs typeface="Lucida Sans"/>
              </a:rPr>
              <a:t>t</a:t>
            </a:r>
            <a:r>
              <a:rPr sz="3333" spc="-67" dirty="0">
                <a:solidFill>
                  <a:srgbClr val="434343"/>
                </a:solidFill>
                <a:latin typeface="Lucida Sans"/>
                <a:cs typeface="Lucida Sans"/>
              </a:rPr>
              <a:t>e</a:t>
            </a:r>
            <a:r>
              <a:rPr sz="3333" spc="-200" dirty="0">
                <a:solidFill>
                  <a:srgbClr val="434343"/>
                </a:solidFill>
                <a:latin typeface="Lucida Sans"/>
                <a:cs typeface="Lucida Sans"/>
              </a:rPr>
              <a:t>g</a:t>
            </a:r>
            <a:r>
              <a:rPr sz="3333" spc="-247" dirty="0">
                <a:solidFill>
                  <a:srgbClr val="434343"/>
                </a:solidFill>
                <a:latin typeface="Lucida Sans"/>
                <a:cs typeface="Lucida Sans"/>
              </a:rPr>
              <a:t>r</a:t>
            </a:r>
            <a:r>
              <a:rPr sz="3333" spc="-93" dirty="0">
                <a:solidFill>
                  <a:srgbClr val="434343"/>
                </a:solidFill>
                <a:latin typeface="Lucida Sans"/>
                <a:cs typeface="Lucida Sans"/>
              </a:rPr>
              <a:t>a</a:t>
            </a:r>
            <a:r>
              <a:rPr sz="3333" spc="-73" dirty="0">
                <a:solidFill>
                  <a:srgbClr val="434343"/>
                </a:solidFill>
                <a:latin typeface="Lucida Sans"/>
                <a:cs typeface="Lucida Sans"/>
              </a:rPr>
              <a:t>t</a:t>
            </a:r>
            <a:r>
              <a:rPr sz="3333" spc="-67" dirty="0">
                <a:solidFill>
                  <a:srgbClr val="434343"/>
                </a:solidFill>
                <a:latin typeface="Lucida Sans"/>
                <a:cs typeface="Lucida Sans"/>
              </a:rPr>
              <a:t>e</a:t>
            </a:r>
            <a:r>
              <a:rPr sz="3333" spc="-213" dirty="0">
                <a:solidFill>
                  <a:srgbClr val="434343"/>
                </a:solidFill>
                <a:latin typeface="Lucida Sans"/>
                <a:cs typeface="Lucida Sans"/>
              </a:rPr>
              <a:t>d</a:t>
            </a:r>
            <a:r>
              <a:rPr sz="3333" spc="-220" dirty="0">
                <a:solidFill>
                  <a:srgbClr val="434343"/>
                </a:solidFill>
                <a:latin typeface="Lucida Sans"/>
                <a:cs typeface="Lucida Sans"/>
              </a:rPr>
              <a:t> </a:t>
            </a:r>
            <a:r>
              <a:rPr sz="3333" spc="180" dirty="0">
                <a:solidFill>
                  <a:srgbClr val="434343"/>
                </a:solidFill>
                <a:latin typeface="Lucida Sans"/>
                <a:cs typeface="Lucida Sans"/>
              </a:rPr>
              <a:t>B</a:t>
            </a:r>
            <a:r>
              <a:rPr sz="3333" spc="-80" dirty="0">
                <a:solidFill>
                  <a:srgbClr val="434343"/>
                </a:solidFill>
                <a:latin typeface="Lucida Sans"/>
                <a:cs typeface="Lucida Sans"/>
              </a:rPr>
              <a:t>A</a:t>
            </a:r>
            <a:r>
              <a:rPr sz="3333" spc="213" dirty="0">
                <a:solidFill>
                  <a:srgbClr val="434343"/>
                </a:solidFill>
                <a:latin typeface="Lucida Sans"/>
                <a:cs typeface="Lucida Sans"/>
              </a:rPr>
              <a:t>S</a:t>
            </a:r>
            <a:endParaRPr sz="3333">
              <a:solidFill>
                <a:prstClr val="black"/>
              </a:solidFill>
              <a:latin typeface="Lucida Sans"/>
              <a:cs typeface="Lucida Sans"/>
            </a:endParaRPr>
          </a:p>
        </p:txBody>
      </p:sp>
      <p:sp>
        <p:nvSpPr>
          <p:cNvPr id="46" name="object 46"/>
          <p:cNvSpPr txBox="1"/>
          <p:nvPr/>
        </p:nvSpPr>
        <p:spPr>
          <a:xfrm>
            <a:off x="2324866" y="5094203"/>
            <a:ext cx="1677247" cy="487313"/>
          </a:xfrm>
          <a:prstGeom prst="rect">
            <a:avLst/>
          </a:prstGeom>
          <a:solidFill>
            <a:srgbClr val="FFFFFF"/>
          </a:solidFill>
          <a:ln w="9524">
            <a:solidFill>
              <a:srgbClr val="595959"/>
            </a:solidFill>
          </a:ln>
        </p:spPr>
        <p:txBody>
          <a:bodyPr vert="horz" wrap="square" lIns="0" tIns="0" rIns="0" bIns="0" rtlCol="0">
            <a:spAutoFit/>
          </a:bodyPr>
          <a:lstStyle/>
          <a:p>
            <a:pPr marL="317492" marR="308179" indent="38944" defTabSz="1219170">
              <a:lnSpc>
                <a:spcPts val="1907"/>
              </a:lnSpc>
            </a:pPr>
            <a:r>
              <a:rPr sz="1600" dirty="0">
                <a:solidFill>
                  <a:prstClr val="black"/>
                </a:solidFill>
                <a:latin typeface="Arial"/>
                <a:cs typeface="Arial"/>
              </a:rPr>
              <a:t>Con</a:t>
            </a:r>
            <a:r>
              <a:rPr sz="1600" spc="-7" dirty="0">
                <a:solidFill>
                  <a:prstClr val="black"/>
                </a:solidFill>
                <a:latin typeface="Arial"/>
                <a:cs typeface="Arial"/>
              </a:rPr>
              <a:t>t</a:t>
            </a:r>
            <a:r>
              <a:rPr sz="1600" dirty="0">
                <a:solidFill>
                  <a:prstClr val="black"/>
                </a:solidFill>
                <a:latin typeface="Arial"/>
                <a:cs typeface="Arial"/>
              </a:rPr>
              <a:t>rols</a:t>
            </a:r>
            <a:r>
              <a:rPr sz="1600" spc="-7" dirty="0">
                <a:solidFill>
                  <a:prstClr val="black"/>
                </a:solidFill>
                <a:latin typeface="Arial"/>
                <a:cs typeface="Arial"/>
              </a:rPr>
              <a:t> </a:t>
            </a:r>
            <a:r>
              <a:rPr sz="1600" dirty="0">
                <a:solidFill>
                  <a:prstClr val="black"/>
                </a:solidFill>
                <a:latin typeface="Arial"/>
                <a:cs typeface="Arial"/>
              </a:rPr>
              <a:t>&amp; </a:t>
            </a:r>
            <a:r>
              <a:rPr sz="1600" spc="-7" dirty="0">
                <a:solidFill>
                  <a:prstClr val="black"/>
                </a:solidFill>
                <a:latin typeface="Arial"/>
                <a:cs typeface="Arial"/>
              </a:rPr>
              <a:t>A</a:t>
            </a:r>
            <a:r>
              <a:rPr sz="1600" dirty="0">
                <a:solidFill>
                  <a:prstClr val="black"/>
                </a:solidFill>
                <a:latin typeface="Arial"/>
                <a:cs typeface="Arial"/>
              </a:rPr>
              <a:t>u</a:t>
            </a:r>
            <a:r>
              <a:rPr sz="1600" spc="-7" dirty="0">
                <a:solidFill>
                  <a:prstClr val="black"/>
                </a:solidFill>
                <a:latin typeface="Arial"/>
                <a:cs typeface="Arial"/>
              </a:rPr>
              <a:t>t</a:t>
            </a:r>
            <a:r>
              <a:rPr sz="1600" dirty="0">
                <a:solidFill>
                  <a:prstClr val="black"/>
                </a:solidFill>
                <a:latin typeface="Arial"/>
                <a:cs typeface="Arial"/>
              </a:rPr>
              <a:t>oma</a:t>
            </a:r>
            <a:r>
              <a:rPr sz="1600" spc="-7" dirty="0">
                <a:solidFill>
                  <a:prstClr val="black"/>
                </a:solidFill>
                <a:latin typeface="Arial"/>
                <a:cs typeface="Arial"/>
              </a:rPr>
              <a:t>t</a:t>
            </a:r>
            <a:r>
              <a:rPr sz="1600" dirty="0">
                <a:solidFill>
                  <a:prstClr val="black"/>
                </a:solidFill>
                <a:latin typeface="Arial"/>
                <a:cs typeface="Arial"/>
              </a:rPr>
              <a:t>ion</a:t>
            </a:r>
            <a:endParaRPr sz="1600">
              <a:solidFill>
                <a:prstClr val="black"/>
              </a:solidFill>
              <a:latin typeface="Arial"/>
              <a:cs typeface="Arial"/>
            </a:endParaRPr>
          </a:p>
        </p:txBody>
      </p:sp>
      <p:sp>
        <p:nvSpPr>
          <p:cNvPr id="47" name="object 47"/>
          <p:cNvSpPr txBox="1"/>
          <p:nvPr/>
        </p:nvSpPr>
        <p:spPr>
          <a:xfrm>
            <a:off x="2324866" y="3131419"/>
            <a:ext cx="1677247" cy="487313"/>
          </a:xfrm>
          <a:prstGeom prst="rect">
            <a:avLst/>
          </a:prstGeom>
          <a:solidFill>
            <a:srgbClr val="FFFFFF"/>
          </a:solidFill>
          <a:ln w="9524">
            <a:solidFill>
              <a:srgbClr val="595959"/>
            </a:solidFill>
          </a:ln>
        </p:spPr>
        <p:txBody>
          <a:bodyPr vert="horz" wrap="square" lIns="0" tIns="0" rIns="0" bIns="0" rtlCol="0">
            <a:spAutoFit/>
          </a:bodyPr>
          <a:lstStyle/>
          <a:p>
            <a:pPr marL="594345" marR="279393" indent="-305639"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ngineering </a:t>
            </a:r>
            <a:r>
              <a:rPr sz="1600" spc="-180" dirty="0">
                <a:solidFill>
                  <a:prstClr val="black"/>
                </a:solidFill>
                <a:latin typeface="Arial"/>
                <a:cs typeface="Arial"/>
              </a:rPr>
              <a:t>T</a:t>
            </a:r>
            <a:r>
              <a:rPr sz="1600" dirty="0">
                <a:solidFill>
                  <a:prstClr val="black"/>
                </a:solidFill>
                <a:latin typeface="Arial"/>
                <a:cs typeface="Arial"/>
              </a:rPr>
              <a:t>ools</a:t>
            </a:r>
            <a:endParaRPr sz="1600">
              <a:solidFill>
                <a:prstClr val="black"/>
              </a:solidFill>
              <a:latin typeface="Arial"/>
              <a:cs typeface="Arial"/>
            </a:endParaRPr>
          </a:p>
        </p:txBody>
      </p:sp>
      <p:sp>
        <p:nvSpPr>
          <p:cNvPr id="48" name="object 48"/>
          <p:cNvSpPr txBox="1"/>
          <p:nvPr/>
        </p:nvSpPr>
        <p:spPr>
          <a:xfrm>
            <a:off x="2324866" y="3785681"/>
            <a:ext cx="1677247" cy="246221"/>
          </a:xfrm>
          <a:prstGeom prst="rect">
            <a:avLst/>
          </a:prstGeom>
          <a:solidFill>
            <a:srgbClr val="FFFFFF"/>
          </a:solidFill>
          <a:ln w="9524">
            <a:solidFill>
              <a:srgbClr val="595959"/>
            </a:solidFill>
          </a:ln>
        </p:spPr>
        <p:txBody>
          <a:bodyPr vert="horz" wrap="square" lIns="0" tIns="0" rIns="0" bIns="0" rtlCol="0">
            <a:spAutoFit/>
          </a:bodyPr>
          <a:lstStyle/>
          <a:p>
            <a:pPr marL="380144" defTabSz="1219170"/>
            <a:r>
              <a:rPr sz="1600" spc="-7" dirty="0">
                <a:solidFill>
                  <a:prstClr val="black"/>
                </a:solidFill>
                <a:latin typeface="Arial"/>
                <a:cs typeface="Arial"/>
              </a:rPr>
              <a:t>G</a:t>
            </a:r>
            <a:r>
              <a:rPr sz="1600" dirty="0">
                <a:solidFill>
                  <a:prstClr val="black"/>
                </a:solidFill>
                <a:latin typeface="Arial"/>
                <a:cs typeface="Arial"/>
              </a:rPr>
              <a:t>a</a:t>
            </a:r>
            <a:r>
              <a:rPr sz="1600" spc="-7" dirty="0">
                <a:solidFill>
                  <a:prstClr val="black"/>
                </a:solidFill>
                <a:latin typeface="Arial"/>
                <a:cs typeface="Arial"/>
              </a:rPr>
              <a:t>t</a:t>
            </a:r>
            <a:r>
              <a:rPr sz="1600" dirty="0">
                <a:solidFill>
                  <a:prstClr val="black"/>
                </a:solidFill>
                <a:latin typeface="Arial"/>
                <a:cs typeface="Arial"/>
              </a:rPr>
              <a:t>eways</a:t>
            </a:r>
            <a:endParaRPr sz="1600">
              <a:solidFill>
                <a:prstClr val="black"/>
              </a:solidFill>
              <a:latin typeface="Arial"/>
              <a:cs typeface="Arial"/>
            </a:endParaRPr>
          </a:p>
        </p:txBody>
      </p:sp>
      <p:sp>
        <p:nvSpPr>
          <p:cNvPr id="49" name="object 49"/>
          <p:cNvSpPr txBox="1"/>
          <p:nvPr/>
        </p:nvSpPr>
        <p:spPr>
          <a:xfrm>
            <a:off x="2324866" y="4439939"/>
            <a:ext cx="1677247" cy="246221"/>
          </a:xfrm>
          <a:prstGeom prst="rect">
            <a:avLst/>
          </a:prstGeom>
          <a:solidFill>
            <a:srgbClr val="FFFFFF"/>
          </a:solidFill>
          <a:ln w="9524">
            <a:solidFill>
              <a:srgbClr val="595959"/>
            </a:solidFill>
          </a:ln>
        </p:spPr>
        <p:txBody>
          <a:bodyPr vert="horz" wrap="square" lIns="0" tIns="0" rIns="0" bIns="0" rtlCol="0">
            <a:spAutoFit/>
          </a:bodyPr>
          <a:lstStyle/>
          <a:p>
            <a:pPr marL="425016" defTabSz="1219170"/>
            <a:r>
              <a:rPr sz="1600" spc="-7" dirty="0">
                <a:solidFill>
                  <a:prstClr val="black"/>
                </a:solidFill>
                <a:latin typeface="Arial"/>
                <a:cs typeface="Arial"/>
              </a:rPr>
              <a:t>O</a:t>
            </a:r>
            <a:r>
              <a:rPr sz="1600" dirty="0">
                <a:solidFill>
                  <a:prstClr val="black"/>
                </a:solidFill>
                <a:latin typeface="Arial"/>
                <a:cs typeface="Arial"/>
              </a:rPr>
              <a:t>n</a:t>
            </a:r>
            <a:r>
              <a:rPr sz="1600" spc="-7" dirty="0">
                <a:solidFill>
                  <a:prstClr val="black"/>
                </a:solidFill>
                <a:latin typeface="Arial"/>
                <a:cs typeface="Arial"/>
              </a:rPr>
              <a:t> P</a:t>
            </a:r>
            <a:r>
              <a:rPr sz="1600" dirty="0">
                <a:solidFill>
                  <a:prstClr val="black"/>
                </a:solidFill>
                <a:latin typeface="Arial"/>
                <a:cs typeface="Arial"/>
              </a:rPr>
              <a:t>rem</a:t>
            </a:r>
            <a:endParaRPr sz="1600">
              <a:solidFill>
                <a:prstClr val="black"/>
              </a:solidFill>
              <a:latin typeface="Arial"/>
              <a:cs typeface="Arial"/>
            </a:endParaRPr>
          </a:p>
        </p:txBody>
      </p:sp>
      <p:sp>
        <p:nvSpPr>
          <p:cNvPr id="50" name="object 50"/>
          <p:cNvSpPr txBox="1"/>
          <p:nvPr/>
        </p:nvSpPr>
        <p:spPr>
          <a:xfrm>
            <a:off x="2324866" y="2477159"/>
            <a:ext cx="1677247" cy="487313"/>
          </a:xfrm>
          <a:prstGeom prst="rect">
            <a:avLst/>
          </a:prstGeom>
          <a:solidFill>
            <a:srgbClr val="FFFFFF"/>
          </a:solidFill>
          <a:ln w="9524">
            <a:solidFill>
              <a:srgbClr val="595959"/>
            </a:solidFill>
          </a:ln>
        </p:spPr>
        <p:txBody>
          <a:bodyPr vert="horz" wrap="square" lIns="0" tIns="0" rIns="0" bIns="0" rtlCol="0">
            <a:spAutoFit/>
          </a:bodyPr>
          <a:lstStyle/>
          <a:p>
            <a:pPr marL="402157" marR="251454" indent="-141390" defTabSz="1219170">
              <a:lnSpc>
                <a:spcPts val="1907"/>
              </a:lnSpc>
            </a:pPr>
            <a:r>
              <a:rPr sz="1600" dirty="0">
                <a:solidFill>
                  <a:prstClr val="black"/>
                </a:solidFill>
                <a:latin typeface="Arial"/>
                <a:cs typeface="Arial"/>
              </a:rPr>
              <a:t>Corp</a:t>
            </a:r>
            <a:r>
              <a:rPr sz="1600" spc="-7" dirty="0">
                <a:solidFill>
                  <a:prstClr val="black"/>
                </a:solidFill>
                <a:latin typeface="Arial"/>
                <a:cs typeface="Arial"/>
              </a:rPr>
              <a:t> O</a:t>
            </a:r>
            <a:r>
              <a:rPr sz="1600" dirty="0">
                <a:solidFill>
                  <a:prstClr val="black"/>
                </a:solidFill>
                <a:latin typeface="Arial"/>
                <a:cs typeface="Arial"/>
              </a:rPr>
              <a:t>wned </a:t>
            </a:r>
            <a:r>
              <a:rPr sz="1600" spc="-7" dirty="0">
                <a:solidFill>
                  <a:prstClr val="black"/>
                </a:solidFill>
                <a:latin typeface="Arial"/>
                <a:cs typeface="Arial"/>
              </a:rPr>
              <a:t>B</a:t>
            </a:r>
            <a:r>
              <a:rPr sz="1600" dirty="0">
                <a:solidFill>
                  <a:prstClr val="black"/>
                </a:solidFill>
                <a:latin typeface="Arial"/>
                <a:cs typeface="Arial"/>
              </a:rPr>
              <a:t>ranches</a:t>
            </a:r>
            <a:endParaRPr sz="1600">
              <a:solidFill>
                <a:prstClr val="black"/>
              </a:solidFill>
              <a:latin typeface="Arial"/>
              <a:cs typeface="Arial"/>
            </a:endParaRPr>
          </a:p>
        </p:txBody>
      </p:sp>
      <p:sp>
        <p:nvSpPr>
          <p:cNvPr id="51" name="object 51"/>
          <p:cNvSpPr txBox="1"/>
          <p:nvPr/>
        </p:nvSpPr>
        <p:spPr>
          <a:xfrm>
            <a:off x="4218333" y="2474798"/>
            <a:ext cx="1677247" cy="487313"/>
          </a:xfrm>
          <a:prstGeom prst="rect">
            <a:avLst/>
          </a:prstGeom>
          <a:solidFill>
            <a:srgbClr val="FFFFFF"/>
          </a:solidFill>
          <a:ln w="9524">
            <a:solidFill>
              <a:srgbClr val="595959"/>
            </a:solidFill>
          </a:ln>
        </p:spPr>
        <p:txBody>
          <a:bodyPr vert="horz" wrap="square" lIns="0" tIns="0" rIns="0" bIns="0" rtlCol="0">
            <a:spAutoFit/>
          </a:bodyPr>
          <a:lstStyle/>
          <a:p>
            <a:pPr marL="114297" marR="105831" indent="292939" defTabSz="1219170">
              <a:lnSpc>
                <a:spcPts val="1907"/>
              </a:lnSpc>
            </a:pPr>
            <a:r>
              <a:rPr sz="1600" dirty="0">
                <a:solidFill>
                  <a:prstClr val="black"/>
                </a:solidFill>
                <a:latin typeface="Arial"/>
                <a:cs typeface="Arial"/>
              </a:rPr>
              <a:t>Resellers (</a:t>
            </a:r>
            <a:r>
              <a:rPr sz="1600" spc="-7" dirty="0">
                <a:solidFill>
                  <a:prstClr val="black"/>
                </a:solidFill>
                <a:latin typeface="Arial"/>
                <a:cs typeface="Arial"/>
              </a:rPr>
              <a:t>SI/</a:t>
            </a:r>
            <a:r>
              <a:rPr sz="1600" dirty="0">
                <a:solidFill>
                  <a:prstClr val="black"/>
                </a:solidFill>
                <a:latin typeface="Arial"/>
                <a:cs typeface="Arial"/>
              </a:rPr>
              <a:t>Con</a:t>
            </a:r>
            <a:r>
              <a:rPr sz="1600" spc="-7" dirty="0">
                <a:solidFill>
                  <a:prstClr val="black"/>
                </a:solidFill>
                <a:latin typeface="Arial"/>
                <a:cs typeface="Arial"/>
              </a:rPr>
              <a:t>t</a:t>
            </a:r>
            <a:r>
              <a:rPr sz="1600" dirty="0">
                <a:solidFill>
                  <a:prstClr val="black"/>
                </a:solidFill>
                <a:latin typeface="Arial"/>
                <a:cs typeface="Arial"/>
              </a:rPr>
              <a:t>rac</a:t>
            </a:r>
            <a:r>
              <a:rPr sz="1600" spc="-7" dirty="0">
                <a:solidFill>
                  <a:prstClr val="black"/>
                </a:solidFill>
                <a:latin typeface="Arial"/>
                <a:cs typeface="Arial"/>
              </a:rPr>
              <a:t>t</a:t>
            </a:r>
            <a:r>
              <a:rPr sz="1600" dirty="0">
                <a:solidFill>
                  <a:prstClr val="black"/>
                </a:solidFill>
                <a:latin typeface="Arial"/>
                <a:cs typeface="Arial"/>
              </a:rPr>
              <a:t>ors)</a:t>
            </a:r>
            <a:endParaRPr sz="1600">
              <a:solidFill>
                <a:prstClr val="black"/>
              </a:solidFill>
              <a:latin typeface="Arial"/>
              <a:cs typeface="Arial"/>
            </a:endParaRPr>
          </a:p>
        </p:txBody>
      </p:sp>
      <p:sp>
        <p:nvSpPr>
          <p:cNvPr id="52" name="object 52"/>
          <p:cNvSpPr txBox="1"/>
          <p:nvPr/>
        </p:nvSpPr>
        <p:spPr>
          <a:xfrm>
            <a:off x="6111801" y="2474797"/>
            <a:ext cx="1677247" cy="487313"/>
          </a:xfrm>
          <a:prstGeom prst="rect">
            <a:avLst/>
          </a:prstGeom>
          <a:solidFill>
            <a:srgbClr val="FFFFFF"/>
          </a:solidFill>
          <a:ln w="9524">
            <a:solidFill>
              <a:srgbClr val="595959"/>
            </a:solidFill>
          </a:ln>
        </p:spPr>
        <p:txBody>
          <a:bodyPr vert="horz" wrap="square" lIns="0" tIns="0" rIns="0" bIns="0" rtlCol="0">
            <a:spAutoFit/>
          </a:bodyPr>
          <a:lstStyle/>
          <a:p>
            <a:pPr marL="414010" marR="403850" indent="44872" defTabSz="1219170">
              <a:lnSpc>
                <a:spcPts val="1907"/>
              </a:lnSpc>
            </a:pPr>
            <a:r>
              <a:rPr sz="1600" dirty="0">
                <a:solidFill>
                  <a:prstClr val="black"/>
                </a:solidFill>
                <a:latin typeface="Arial"/>
                <a:cs typeface="Arial"/>
              </a:rPr>
              <a:t>Na</a:t>
            </a:r>
            <a:r>
              <a:rPr sz="1600" spc="-7" dirty="0">
                <a:solidFill>
                  <a:prstClr val="black"/>
                </a:solidFill>
                <a:latin typeface="Arial"/>
                <a:cs typeface="Arial"/>
              </a:rPr>
              <a:t>t</a:t>
            </a:r>
            <a:r>
              <a:rPr sz="1600" dirty="0">
                <a:solidFill>
                  <a:prstClr val="black"/>
                </a:solidFill>
                <a:latin typeface="Arial"/>
                <a:cs typeface="Arial"/>
              </a:rPr>
              <a:t>ional </a:t>
            </a:r>
            <a:r>
              <a:rPr sz="1600" spc="-7" dirty="0">
                <a:solidFill>
                  <a:prstClr val="black"/>
                </a:solidFill>
                <a:latin typeface="Arial"/>
                <a:cs typeface="Arial"/>
              </a:rPr>
              <a:t>A</a:t>
            </a:r>
            <a:r>
              <a:rPr sz="1600" dirty="0">
                <a:solidFill>
                  <a:prstClr val="black"/>
                </a:solidFill>
                <a:latin typeface="Arial"/>
                <a:cs typeface="Arial"/>
              </a:rPr>
              <a:t>ccoun</a:t>
            </a:r>
            <a:r>
              <a:rPr sz="1600" spc="-7" dirty="0">
                <a:solidFill>
                  <a:prstClr val="black"/>
                </a:solidFill>
                <a:latin typeface="Arial"/>
                <a:cs typeface="Arial"/>
              </a:rPr>
              <a:t>t</a:t>
            </a:r>
            <a:r>
              <a:rPr sz="1600" dirty="0">
                <a:solidFill>
                  <a:prstClr val="black"/>
                </a:solidFill>
                <a:latin typeface="Arial"/>
                <a:cs typeface="Arial"/>
              </a:rPr>
              <a:t>s</a:t>
            </a:r>
            <a:endParaRPr sz="1600">
              <a:solidFill>
                <a:prstClr val="black"/>
              </a:solidFill>
              <a:latin typeface="Arial"/>
              <a:cs typeface="Arial"/>
            </a:endParaRPr>
          </a:p>
        </p:txBody>
      </p:sp>
      <p:sp>
        <p:nvSpPr>
          <p:cNvPr id="53" name="object 53"/>
          <p:cNvSpPr txBox="1"/>
          <p:nvPr/>
        </p:nvSpPr>
        <p:spPr>
          <a:xfrm>
            <a:off x="8005266" y="2474798"/>
            <a:ext cx="1677247" cy="487313"/>
          </a:xfrm>
          <a:prstGeom prst="rect">
            <a:avLst/>
          </a:prstGeom>
          <a:solidFill>
            <a:srgbClr val="FFFFFF"/>
          </a:solidFill>
          <a:ln w="9524">
            <a:solidFill>
              <a:srgbClr val="595959"/>
            </a:solidFill>
          </a:ln>
        </p:spPr>
        <p:txBody>
          <a:bodyPr vert="horz" wrap="square" lIns="0" tIns="0" rIns="0" bIns="0" rtlCol="0">
            <a:spAutoFit/>
          </a:bodyPr>
          <a:lstStyle/>
          <a:p>
            <a:pPr marL="441949" marR="336118" indent="-96518" defTabSz="1219170">
              <a:lnSpc>
                <a:spcPts val="1907"/>
              </a:lnSpc>
            </a:pPr>
            <a:r>
              <a:rPr sz="1600" spc="-7" dirty="0">
                <a:solidFill>
                  <a:prstClr val="black"/>
                </a:solidFill>
                <a:latin typeface="Arial"/>
                <a:cs typeface="Arial"/>
              </a:rPr>
              <a:t>S</a:t>
            </a:r>
            <a:r>
              <a:rPr sz="1600" dirty="0">
                <a:solidFill>
                  <a:prstClr val="black"/>
                </a:solidFill>
                <a:latin typeface="Arial"/>
                <a:cs typeface="Arial"/>
              </a:rPr>
              <a:t>upervisor </a:t>
            </a:r>
            <a:r>
              <a:rPr sz="1600" spc="-7" dirty="0">
                <a:solidFill>
                  <a:prstClr val="black"/>
                </a:solidFill>
                <a:latin typeface="Arial"/>
                <a:cs typeface="Arial"/>
              </a:rPr>
              <a:t>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54" name="object 54"/>
          <p:cNvSpPr txBox="1"/>
          <p:nvPr/>
        </p:nvSpPr>
        <p:spPr>
          <a:xfrm>
            <a:off x="9898733" y="2474798"/>
            <a:ext cx="1677247" cy="246221"/>
          </a:xfrm>
          <a:prstGeom prst="rect">
            <a:avLst/>
          </a:prstGeom>
          <a:solidFill>
            <a:srgbClr val="FFFFFF"/>
          </a:solidFill>
          <a:ln w="9524">
            <a:solidFill>
              <a:srgbClr val="595959"/>
            </a:solidFill>
          </a:ln>
        </p:spPr>
        <p:txBody>
          <a:bodyPr vert="horz" wrap="square" lIns="0" tIns="0" rIns="0" bIns="0" rtlCol="0">
            <a:spAutoFit/>
          </a:bodyPr>
          <a:lstStyle/>
          <a:p>
            <a:pPr marL="160015" defTabSz="1219170"/>
            <a:r>
              <a:rPr sz="1600" spc="-7" dirty="0">
                <a:solidFill>
                  <a:prstClr val="black"/>
                </a:solidFill>
                <a:latin typeface="Arial"/>
                <a:cs typeface="Arial"/>
              </a:rPr>
              <a:t>Ot</a:t>
            </a:r>
            <a:r>
              <a:rPr sz="1600" dirty="0">
                <a:solidFill>
                  <a:prstClr val="black"/>
                </a:solidFill>
                <a:latin typeface="Arial"/>
                <a:cs typeface="Arial"/>
              </a:rPr>
              <a:t>her</a:t>
            </a:r>
            <a:r>
              <a:rPr sz="1600" spc="-7" dirty="0">
                <a:solidFill>
                  <a:prstClr val="black"/>
                </a:solidFill>
                <a:latin typeface="Arial"/>
                <a:cs typeface="Arial"/>
              </a:rPr>
              <a:t> S</a:t>
            </a:r>
            <a:r>
              <a:rPr sz="1600" dirty="0">
                <a:solidFill>
                  <a:prstClr val="black"/>
                </a:solidFill>
                <a:latin typeface="Arial"/>
                <a:cs typeface="Arial"/>
              </a:rPr>
              <a:t>ervices</a:t>
            </a:r>
            <a:endParaRPr sz="1600">
              <a:solidFill>
                <a:prstClr val="black"/>
              </a:solidFill>
              <a:latin typeface="Arial"/>
              <a:cs typeface="Arial"/>
            </a:endParaRPr>
          </a:p>
        </p:txBody>
      </p:sp>
      <p:sp>
        <p:nvSpPr>
          <p:cNvPr id="55" name="object 55"/>
          <p:cNvSpPr txBox="1"/>
          <p:nvPr/>
        </p:nvSpPr>
        <p:spPr>
          <a:xfrm>
            <a:off x="4218333" y="3129648"/>
            <a:ext cx="1677247" cy="487313"/>
          </a:xfrm>
          <a:prstGeom prst="rect">
            <a:avLst/>
          </a:prstGeom>
          <a:solidFill>
            <a:srgbClr val="FFFFFF"/>
          </a:solidFill>
          <a:ln w="9524">
            <a:solidFill>
              <a:srgbClr val="595959"/>
            </a:solidFill>
          </a:ln>
        </p:spPr>
        <p:txBody>
          <a:bodyPr vert="horz" wrap="square" lIns="0" tIns="0" rIns="0" bIns="0" rtlCol="0">
            <a:spAutoFit/>
          </a:bodyPr>
          <a:lstStyle/>
          <a:p>
            <a:pPr marL="204888" marR="83818" indent="-111757" defTabSz="1219170">
              <a:lnSpc>
                <a:spcPts val="1907"/>
              </a:lnSpc>
            </a:pPr>
            <a:r>
              <a:rPr sz="1600" spc="-7" dirty="0">
                <a:solidFill>
                  <a:prstClr val="black"/>
                </a:solidFill>
                <a:latin typeface="Arial"/>
                <a:cs typeface="Arial"/>
              </a:rPr>
              <a:t>O</a:t>
            </a:r>
            <a:r>
              <a:rPr sz="1600" dirty="0">
                <a:solidFill>
                  <a:prstClr val="black"/>
                </a:solidFill>
                <a:latin typeface="Arial"/>
                <a:cs typeface="Arial"/>
              </a:rPr>
              <a:t>pera</a:t>
            </a:r>
            <a:r>
              <a:rPr sz="1600" spc="-7" dirty="0">
                <a:solidFill>
                  <a:prstClr val="black"/>
                </a:solidFill>
                <a:latin typeface="Arial"/>
                <a:cs typeface="Arial"/>
              </a:rPr>
              <a:t>t</a:t>
            </a:r>
            <a:r>
              <a:rPr sz="1600" dirty="0">
                <a:solidFill>
                  <a:prstClr val="black"/>
                </a:solidFill>
                <a:latin typeface="Arial"/>
                <a:cs typeface="Arial"/>
              </a:rPr>
              <a:t>ion</a:t>
            </a:r>
            <a:r>
              <a:rPr sz="1600" spc="-33" dirty="0">
                <a:solidFill>
                  <a:prstClr val="black"/>
                </a:solidFill>
                <a:latin typeface="Arial"/>
                <a:cs typeface="Arial"/>
              </a:rPr>
              <a:t> </a:t>
            </a:r>
            <a:r>
              <a:rPr sz="1600" spc="-180" dirty="0">
                <a:solidFill>
                  <a:prstClr val="black"/>
                </a:solidFill>
                <a:latin typeface="Arial"/>
                <a:cs typeface="Arial"/>
              </a:rPr>
              <a:t>T</a:t>
            </a:r>
            <a:r>
              <a:rPr sz="1600" dirty="0">
                <a:solidFill>
                  <a:prstClr val="black"/>
                </a:solidFill>
                <a:latin typeface="Arial"/>
                <a:cs typeface="Arial"/>
              </a:rPr>
              <a:t>ools, </a:t>
            </a:r>
            <a:r>
              <a:rPr sz="1600" spc="-7" dirty="0">
                <a:solidFill>
                  <a:prstClr val="black"/>
                </a:solidFill>
                <a:latin typeface="Arial"/>
                <a:cs typeface="Arial"/>
              </a:rPr>
              <a:t>G</a:t>
            </a:r>
            <a:r>
              <a:rPr sz="1600" dirty="0">
                <a:solidFill>
                  <a:prstClr val="black"/>
                </a:solidFill>
                <a:latin typeface="Arial"/>
                <a:cs typeface="Arial"/>
              </a:rPr>
              <a:t>raphics,</a:t>
            </a:r>
            <a:r>
              <a:rPr sz="1600" spc="-7" dirty="0">
                <a:solidFill>
                  <a:prstClr val="black"/>
                </a:solidFill>
                <a:latin typeface="Arial"/>
                <a:cs typeface="Arial"/>
              </a:rPr>
              <a:t> </a:t>
            </a:r>
            <a:r>
              <a:rPr sz="1600" dirty="0">
                <a:solidFill>
                  <a:prstClr val="black"/>
                </a:solidFill>
                <a:latin typeface="Arial"/>
                <a:cs typeface="Arial"/>
              </a:rPr>
              <a:t>e</a:t>
            </a:r>
            <a:r>
              <a:rPr sz="1600" spc="-7" dirty="0">
                <a:solidFill>
                  <a:prstClr val="black"/>
                </a:solidFill>
                <a:latin typeface="Arial"/>
                <a:cs typeface="Arial"/>
              </a:rPr>
              <a:t>t</a:t>
            </a:r>
            <a:r>
              <a:rPr sz="1600" dirty="0">
                <a:solidFill>
                  <a:prstClr val="black"/>
                </a:solidFill>
                <a:latin typeface="Arial"/>
                <a:cs typeface="Arial"/>
              </a:rPr>
              <a:t>c.</a:t>
            </a:r>
            <a:endParaRPr sz="1600">
              <a:solidFill>
                <a:prstClr val="black"/>
              </a:solidFill>
              <a:latin typeface="Arial"/>
              <a:cs typeface="Arial"/>
            </a:endParaRPr>
          </a:p>
        </p:txBody>
      </p:sp>
      <p:sp>
        <p:nvSpPr>
          <p:cNvPr id="56" name="object 56"/>
          <p:cNvSpPr/>
          <p:nvPr/>
        </p:nvSpPr>
        <p:spPr>
          <a:xfrm>
            <a:off x="4218334" y="1822897"/>
            <a:ext cx="1677247" cy="536787"/>
          </a:xfrm>
          <a:custGeom>
            <a:avLst/>
            <a:gdLst/>
            <a:ahLst/>
            <a:cxnLst/>
            <a:rect l="l" t="t" r="r" b="b"/>
            <a:pathLst>
              <a:path w="1257935" h="402589">
                <a:moveTo>
                  <a:pt x="0" y="402000"/>
                </a:moveTo>
                <a:lnTo>
                  <a:pt x="1257600" y="402000"/>
                </a:lnTo>
                <a:lnTo>
                  <a:pt x="1257600" y="0"/>
                </a:lnTo>
                <a:lnTo>
                  <a:pt x="0" y="0"/>
                </a:lnTo>
                <a:lnTo>
                  <a:pt x="0" y="4020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7" name="object 57"/>
          <p:cNvSpPr/>
          <p:nvPr/>
        </p:nvSpPr>
        <p:spPr>
          <a:xfrm>
            <a:off x="4218333" y="1822899"/>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58" name="object 58"/>
          <p:cNvSpPr txBox="1"/>
          <p:nvPr/>
        </p:nvSpPr>
        <p:spPr>
          <a:xfrm>
            <a:off x="4218333" y="1822898"/>
            <a:ext cx="1677247" cy="487313"/>
          </a:xfrm>
          <a:prstGeom prst="rect">
            <a:avLst/>
          </a:prstGeom>
        </p:spPr>
        <p:txBody>
          <a:bodyPr vert="horz" wrap="square" lIns="0" tIns="0" rIns="0" bIns="0" rtlCol="0">
            <a:spAutoFit/>
          </a:bodyPr>
          <a:lstStyle/>
          <a:p>
            <a:pPr marL="448722" marR="246374" indent="-192189" defTabSz="1219170">
              <a:lnSpc>
                <a:spcPts val="1907"/>
              </a:lnSpc>
            </a:pPr>
            <a:r>
              <a:rPr sz="1600" dirty="0">
                <a:solidFill>
                  <a:prstClr val="black"/>
                </a:solidFill>
                <a:latin typeface="Arial"/>
                <a:cs typeface="Arial"/>
              </a:rPr>
              <a:t>Main</a:t>
            </a:r>
            <a:r>
              <a:rPr sz="1600" spc="-7" dirty="0">
                <a:solidFill>
                  <a:prstClr val="black"/>
                </a:solidFill>
                <a:latin typeface="Arial"/>
                <a:cs typeface="Arial"/>
              </a:rPr>
              <a:t>t</a:t>
            </a:r>
            <a:r>
              <a:rPr sz="1600" dirty="0">
                <a:solidFill>
                  <a:prstClr val="black"/>
                </a:solidFill>
                <a:latin typeface="Arial"/>
                <a:cs typeface="Arial"/>
              </a:rPr>
              <a:t>enance </a:t>
            </a:r>
            <a:r>
              <a:rPr sz="1600" spc="-7" dirty="0">
                <a:solidFill>
                  <a:prstClr val="black"/>
                </a:solidFill>
                <a:latin typeface="Arial"/>
                <a:cs typeface="Arial"/>
              </a:rPr>
              <a:t>S</a:t>
            </a:r>
            <a:r>
              <a:rPr sz="1600" dirty="0">
                <a:solidFill>
                  <a:prstClr val="black"/>
                </a:solidFill>
                <a:latin typeface="Arial"/>
                <a:cs typeface="Arial"/>
              </a:rPr>
              <a:t>ervices</a:t>
            </a:r>
            <a:endParaRPr sz="1600">
              <a:solidFill>
                <a:prstClr val="black"/>
              </a:solidFill>
              <a:latin typeface="Arial"/>
              <a:cs typeface="Arial"/>
            </a:endParaRPr>
          </a:p>
        </p:txBody>
      </p:sp>
      <p:sp>
        <p:nvSpPr>
          <p:cNvPr id="59" name="object 59"/>
          <p:cNvSpPr txBox="1"/>
          <p:nvPr/>
        </p:nvSpPr>
        <p:spPr>
          <a:xfrm>
            <a:off x="6111801" y="3129649"/>
            <a:ext cx="1677247" cy="246221"/>
          </a:xfrm>
          <a:prstGeom prst="rect">
            <a:avLst/>
          </a:prstGeom>
          <a:solidFill>
            <a:srgbClr val="FFFFFF"/>
          </a:solidFill>
          <a:ln w="9524">
            <a:solidFill>
              <a:srgbClr val="595959"/>
            </a:solidFill>
          </a:ln>
        </p:spPr>
        <p:txBody>
          <a:bodyPr vert="horz" wrap="square" lIns="0" tIns="0" rIns="0" bIns="0" rtlCol="0">
            <a:spAutoFit/>
          </a:bodyPr>
          <a:lstStyle/>
          <a:p>
            <a:pPr marL="160015" defTabSz="1219170"/>
            <a:r>
              <a:rPr sz="1600" spc="-7" dirty="0">
                <a:solidFill>
                  <a:prstClr val="black"/>
                </a:solidFill>
                <a:latin typeface="Arial"/>
                <a:cs typeface="Arial"/>
              </a:rPr>
              <a:t>A</a:t>
            </a:r>
            <a:r>
              <a:rPr sz="1600" dirty="0">
                <a:solidFill>
                  <a:prstClr val="black"/>
                </a:solidFill>
                <a:latin typeface="Arial"/>
                <a:cs typeface="Arial"/>
              </a:rPr>
              <a:t>naly</a:t>
            </a:r>
            <a:r>
              <a:rPr sz="1600" spc="-7" dirty="0">
                <a:solidFill>
                  <a:prstClr val="black"/>
                </a:solidFill>
                <a:latin typeface="Arial"/>
                <a:cs typeface="Arial"/>
              </a:rPr>
              <a:t>t</a:t>
            </a:r>
            <a:r>
              <a:rPr sz="1600" dirty="0">
                <a:solidFill>
                  <a:prstClr val="black"/>
                </a:solidFill>
                <a:latin typeface="Arial"/>
                <a:cs typeface="Arial"/>
              </a:rPr>
              <a:t>ics,</a:t>
            </a:r>
            <a:r>
              <a:rPr sz="1600" spc="-7" dirty="0">
                <a:solidFill>
                  <a:prstClr val="black"/>
                </a:solidFill>
                <a:latin typeface="Arial"/>
                <a:cs typeface="Arial"/>
              </a:rPr>
              <a:t> F</a:t>
            </a:r>
            <a:r>
              <a:rPr sz="1600" dirty="0">
                <a:solidFill>
                  <a:prstClr val="black"/>
                </a:solidFill>
                <a:latin typeface="Arial"/>
                <a:cs typeface="Arial"/>
              </a:rPr>
              <a:t>DD</a:t>
            </a:r>
            <a:endParaRPr sz="1600">
              <a:solidFill>
                <a:prstClr val="black"/>
              </a:solidFill>
              <a:latin typeface="Arial"/>
              <a:cs typeface="Arial"/>
            </a:endParaRPr>
          </a:p>
        </p:txBody>
      </p:sp>
      <p:sp>
        <p:nvSpPr>
          <p:cNvPr id="60" name="object 60"/>
          <p:cNvSpPr txBox="1"/>
          <p:nvPr/>
        </p:nvSpPr>
        <p:spPr>
          <a:xfrm>
            <a:off x="4218333" y="3785680"/>
            <a:ext cx="1677247" cy="487313"/>
          </a:xfrm>
          <a:prstGeom prst="rect">
            <a:avLst/>
          </a:prstGeom>
          <a:solidFill>
            <a:srgbClr val="FFFFFF"/>
          </a:solidFill>
          <a:ln w="9524">
            <a:solidFill>
              <a:srgbClr val="595959"/>
            </a:solidFill>
          </a:ln>
        </p:spPr>
        <p:txBody>
          <a:bodyPr vert="horz" wrap="square" lIns="0" tIns="0" rIns="0" bIns="0" rtlCol="0">
            <a:spAutoFit/>
          </a:bodyPr>
          <a:lstStyle/>
          <a:p>
            <a:pPr marL="447875" marR="342045" indent="-96518" defTabSz="1219170">
              <a:lnSpc>
                <a:spcPts val="1907"/>
              </a:lnSpc>
            </a:pPr>
            <a:r>
              <a:rPr sz="1600" spc="-7" dirty="0">
                <a:solidFill>
                  <a:prstClr val="black"/>
                </a:solidFill>
                <a:latin typeface="Arial"/>
                <a:cs typeface="Arial"/>
              </a:rPr>
              <a:t>I</a:t>
            </a:r>
            <a:r>
              <a:rPr sz="1600" dirty="0">
                <a:solidFill>
                  <a:prstClr val="black"/>
                </a:solidFill>
                <a:latin typeface="Arial"/>
                <a:cs typeface="Arial"/>
              </a:rPr>
              <a:t>n</a:t>
            </a:r>
            <a:r>
              <a:rPr sz="1600" spc="-7" dirty="0">
                <a:solidFill>
                  <a:prstClr val="black"/>
                </a:solidFill>
                <a:latin typeface="Arial"/>
                <a:cs typeface="Arial"/>
              </a:rPr>
              <a:t>t</a:t>
            </a:r>
            <a:r>
              <a:rPr sz="1600" dirty="0">
                <a:solidFill>
                  <a:prstClr val="black"/>
                </a:solidFill>
                <a:latin typeface="Arial"/>
                <a:cs typeface="Arial"/>
              </a:rPr>
              <a:t>egra</a:t>
            </a:r>
            <a:r>
              <a:rPr sz="1600" spc="-7" dirty="0">
                <a:solidFill>
                  <a:prstClr val="black"/>
                </a:solidFill>
                <a:latin typeface="Arial"/>
                <a:cs typeface="Arial"/>
              </a:rPr>
              <a:t>t</a:t>
            </a:r>
            <a:r>
              <a:rPr sz="1600" dirty="0">
                <a:solidFill>
                  <a:prstClr val="black"/>
                </a:solidFill>
                <a:latin typeface="Arial"/>
                <a:cs typeface="Arial"/>
              </a:rPr>
              <a:t>ion </a:t>
            </a:r>
            <a:r>
              <a:rPr sz="1600" spc="-7" dirty="0">
                <a:solidFill>
                  <a:prstClr val="black"/>
                </a:solidFill>
                <a:latin typeface="Arial"/>
                <a:cs typeface="Arial"/>
              </a:rPr>
              <a:t>P</a:t>
            </a:r>
            <a:r>
              <a:rPr sz="1600" dirty="0">
                <a:solidFill>
                  <a:prstClr val="black"/>
                </a:solidFill>
                <a:latin typeface="Arial"/>
                <a:cs typeface="Arial"/>
              </a:rPr>
              <a:t>ar</a:t>
            </a:r>
            <a:r>
              <a:rPr sz="1600" spc="-7" dirty="0">
                <a:solidFill>
                  <a:prstClr val="black"/>
                </a:solidFill>
                <a:latin typeface="Arial"/>
                <a:cs typeface="Arial"/>
              </a:rPr>
              <a:t>t</a:t>
            </a:r>
            <a:r>
              <a:rPr sz="1600" dirty="0">
                <a:solidFill>
                  <a:prstClr val="black"/>
                </a:solidFill>
                <a:latin typeface="Arial"/>
                <a:cs typeface="Arial"/>
              </a:rPr>
              <a:t>ners</a:t>
            </a:r>
            <a:endParaRPr sz="1600">
              <a:solidFill>
                <a:prstClr val="black"/>
              </a:solidFill>
              <a:latin typeface="Arial"/>
              <a:cs typeface="Arial"/>
            </a:endParaRPr>
          </a:p>
        </p:txBody>
      </p:sp>
      <p:sp>
        <p:nvSpPr>
          <p:cNvPr id="61" name="object 61"/>
          <p:cNvSpPr txBox="1"/>
          <p:nvPr/>
        </p:nvSpPr>
        <p:spPr>
          <a:xfrm>
            <a:off x="4218333" y="4439939"/>
            <a:ext cx="1677247" cy="246221"/>
          </a:xfrm>
          <a:prstGeom prst="rect">
            <a:avLst/>
          </a:prstGeom>
          <a:solidFill>
            <a:srgbClr val="FFFFFF"/>
          </a:solidFill>
          <a:ln w="9524">
            <a:solidFill>
              <a:srgbClr val="595959"/>
            </a:solidFill>
          </a:ln>
        </p:spPr>
        <p:txBody>
          <a:bodyPr vert="horz" wrap="square" lIns="0" tIns="0" rIns="0" bIns="0" rtlCol="0">
            <a:spAutoFit/>
          </a:bodyPr>
          <a:lstStyle/>
          <a:p>
            <a:pPr marL="272620" defTabSz="1219170"/>
            <a:r>
              <a:rPr sz="1600" spc="-7" dirty="0">
                <a:solidFill>
                  <a:prstClr val="black"/>
                </a:solidFill>
                <a:latin typeface="Arial"/>
                <a:cs typeface="Arial"/>
              </a:rPr>
              <a:t>S</a:t>
            </a:r>
            <a:r>
              <a:rPr sz="1600" dirty="0">
                <a:solidFill>
                  <a:prstClr val="black"/>
                </a:solidFill>
                <a:latin typeface="Arial"/>
                <a:cs typeface="Arial"/>
              </a:rPr>
              <a:t>ome</a:t>
            </a:r>
            <a:r>
              <a:rPr sz="1600" spc="-7" dirty="0">
                <a:solidFill>
                  <a:prstClr val="black"/>
                </a:solidFill>
                <a:latin typeface="Arial"/>
                <a:cs typeface="Arial"/>
              </a:rPr>
              <a:t> </a:t>
            </a:r>
            <a:r>
              <a:rPr sz="1600" dirty="0">
                <a:solidFill>
                  <a:prstClr val="black"/>
                </a:solidFill>
                <a:latin typeface="Arial"/>
                <a:cs typeface="Arial"/>
              </a:rPr>
              <a:t>Cloud</a:t>
            </a:r>
            <a:endParaRPr sz="1600">
              <a:solidFill>
                <a:prstClr val="black"/>
              </a:solidFill>
              <a:latin typeface="Arial"/>
              <a:cs typeface="Arial"/>
            </a:endParaRPr>
          </a:p>
        </p:txBody>
      </p:sp>
      <p:sp>
        <p:nvSpPr>
          <p:cNvPr id="62" name="object 62"/>
          <p:cNvSpPr txBox="1"/>
          <p:nvPr/>
        </p:nvSpPr>
        <p:spPr>
          <a:xfrm>
            <a:off x="6111801" y="4439939"/>
            <a:ext cx="1677247" cy="487313"/>
          </a:xfrm>
          <a:prstGeom prst="rect">
            <a:avLst/>
          </a:prstGeom>
          <a:solidFill>
            <a:srgbClr val="FFFFFF"/>
          </a:solidFill>
          <a:ln w="9524">
            <a:solidFill>
              <a:srgbClr val="595959"/>
            </a:solidFill>
          </a:ln>
        </p:spPr>
        <p:txBody>
          <a:bodyPr vert="horz" wrap="square" lIns="0" tIns="0" rIns="0" bIns="0" rtlCol="0">
            <a:spAutoFit/>
          </a:bodyPr>
          <a:lstStyle/>
          <a:p>
            <a:pPr marL="441949" marR="320031" indent="-113450" defTabSz="1219170">
              <a:lnSpc>
                <a:spcPts val="1907"/>
              </a:lnSpc>
            </a:pPr>
            <a:r>
              <a:rPr sz="1600" dirty="0">
                <a:solidFill>
                  <a:prstClr val="black"/>
                </a:solidFill>
                <a:latin typeface="Arial"/>
                <a:cs typeface="Arial"/>
              </a:rPr>
              <a:t>Client</a:t>
            </a:r>
            <a:r>
              <a:rPr sz="1600" spc="-7" dirty="0">
                <a:solidFill>
                  <a:prstClr val="black"/>
                </a:solidFill>
                <a:latin typeface="Arial"/>
                <a:cs typeface="Arial"/>
              </a:rPr>
              <a:t> </a:t>
            </a:r>
            <a:r>
              <a:rPr sz="1600" dirty="0">
                <a:solidFill>
                  <a:prstClr val="black"/>
                </a:solidFill>
                <a:latin typeface="Arial"/>
                <a:cs typeface="Arial"/>
              </a:rPr>
              <a:t>Da</a:t>
            </a:r>
            <a:r>
              <a:rPr sz="1600" spc="-7" dirty="0">
                <a:solidFill>
                  <a:prstClr val="black"/>
                </a:solidFill>
                <a:latin typeface="Arial"/>
                <a:cs typeface="Arial"/>
              </a:rPr>
              <a:t>t</a:t>
            </a:r>
            <a:r>
              <a:rPr sz="1600" dirty="0">
                <a:solidFill>
                  <a:prstClr val="black"/>
                </a:solidFill>
                <a:latin typeface="Arial"/>
                <a:cs typeface="Arial"/>
              </a:rPr>
              <a:t>a </a:t>
            </a:r>
            <a:r>
              <a:rPr sz="1600" spc="-7" dirty="0">
                <a:solidFill>
                  <a:prstClr val="black"/>
                </a:solidFill>
                <a:latin typeface="Arial"/>
                <a:cs typeface="Arial"/>
              </a:rPr>
              <a:t>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63" name="object 63"/>
          <p:cNvSpPr/>
          <p:nvPr/>
        </p:nvSpPr>
        <p:spPr>
          <a:xfrm>
            <a:off x="2324867" y="1169532"/>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4" name="object 64"/>
          <p:cNvSpPr/>
          <p:nvPr/>
        </p:nvSpPr>
        <p:spPr>
          <a:xfrm>
            <a:off x="2324866" y="1169531"/>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5" name="object 65"/>
          <p:cNvSpPr txBox="1"/>
          <p:nvPr/>
        </p:nvSpPr>
        <p:spPr>
          <a:xfrm>
            <a:off x="2324866" y="1169531"/>
            <a:ext cx="1677247" cy="246221"/>
          </a:xfrm>
          <a:prstGeom prst="rect">
            <a:avLst/>
          </a:prstGeom>
        </p:spPr>
        <p:txBody>
          <a:bodyPr vert="horz" wrap="square" lIns="0" tIns="0" rIns="0" bIns="0" rtlCol="0">
            <a:spAutoFit/>
          </a:bodyPr>
          <a:lstStyle/>
          <a:p>
            <a:pPr marL="476661" defTabSz="1219170"/>
            <a:r>
              <a:rPr sz="1600" dirty="0">
                <a:solidFill>
                  <a:prstClr val="black"/>
                </a:solidFill>
                <a:latin typeface="Arial"/>
                <a:cs typeface="Arial"/>
              </a:rPr>
              <a:t>Com</a:t>
            </a:r>
            <a:r>
              <a:rPr sz="1600" spc="-7" dirty="0">
                <a:solidFill>
                  <a:prstClr val="black"/>
                </a:solidFill>
                <a:latin typeface="Arial"/>
                <a:cs typeface="Arial"/>
              </a:rPr>
              <a:t>f</a:t>
            </a:r>
            <a:r>
              <a:rPr sz="1600" dirty="0">
                <a:solidFill>
                  <a:prstClr val="black"/>
                </a:solidFill>
                <a:latin typeface="Arial"/>
                <a:cs typeface="Arial"/>
              </a:rPr>
              <a:t>ort</a:t>
            </a:r>
            <a:endParaRPr sz="1600">
              <a:solidFill>
                <a:prstClr val="black"/>
              </a:solidFill>
              <a:latin typeface="Arial"/>
              <a:cs typeface="Arial"/>
            </a:endParaRPr>
          </a:p>
        </p:txBody>
      </p:sp>
      <p:sp>
        <p:nvSpPr>
          <p:cNvPr id="66" name="object 66"/>
          <p:cNvSpPr/>
          <p:nvPr/>
        </p:nvSpPr>
        <p:spPr>
          <a:xfrm>
            <a:off x="4218334" y="1169532"/>
            <a:ext cx="1677247" cy="536787"/>
          </a:xfrm>
          <a:custGeom>
            <a:avLst/>
            <a:gdLst/>
            <a:ahLst/>
            <a:cxnLst/>
            <a:rect l="l" t="t" r="r" b="b"/>
            <a:pathLst>
              <a:path w="1257935" h="402590">
                <a:moveTo>
                  <a:pt x="0" y="401999"/>
                </a:moveTo>
                <a:lnTo>
                  <a:pt x="1257600" y="401999"/>
                </a:lnTo>
                <a:lnTo>
                  <a:pt x="1257600" y="0"/>
                </a:lnTo>
                <a:lnTo>
                  <a:pt x="0" y="0"/>
                </a:lnTo>
                <a:lnTo>
                  <a:pt x="0" y="401999"/>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67" name="object 67"/>
          <p:cNvSpPr/>
          <p:nvPr/>
        </p:nvSpPr>
        <p:spPr>
          <a:xfrm>
            <a:off x="4218333" y="1169531"/>
            <a:ext cx="1677247" cy="536787"/>
          </a:xfrm>
          <a:custGeom>
            <a:avLst/>
            <a:gdLst/>
            <a:ahLst/>
            <a:cxnLst/>
            <a:rect l="l" t="t" r="r" b="b"/>
            <a:pathLst>
              <a:path w="1257935" h="402590">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68" name="object 68"/>
          <p:cNvSpPr txBox="1"/>
          <p:nvPr/>
        </p:nvSpPr>
        <p:spPr>
          <a:xfrm>
            <a:off x="4218333" y="1169531"/>
            <a:ext cx="1677247" cy="487313"/>
          </a:xfrm>
          <a:prstGeom prst="rect">
            <a:avLst/>
          </a:prstGeom>
        </p:spPr>
        <p:txBody>
          <a:bodyPr vert="horz" wrap="square" lIns="0" tIns="0" rIns="0" bIns="0" rtlCol="0">
            <a:spAutoFit/>
          </a:bodyPr>
          <a:lstStyle/>
          <a:p>
            <a:pPr marL="244681" marR="235367" indent="270927"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nergy Management</a:t>
            </a:r>
            <a:endParaRPr sz="1600">
              <a:solidFill>
                <a:prstClr val="black"/>
              </a:solidFill>
              <a:latin typeface="Arial"/>
              <a:cs typeface="Arial"/>
            </a:endParaRPr>
          </a:p>
        </p:txBody>
      </p:sp>
      <p:sp>
        <p:nvSpPr>
          <p:cNvPr id="69" name="object 69"/>
          <p:cNvSpPr txBox="1"/>
          <p:nvPr/>
        </p:nvSpPr>
        <p:spPr>
          <a:xfrm>
            <a:off x="421833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475815" defTabSz="1219170"/>
            <a:r>
              <a:rPr sz="1600" dirty="0">
                <a:solidFill>
                  <a:prstClr val="black"/>
                </a:solidFill>
                <a:latin typeface="Arial"/>
                <a:cs typeface="Arial"/>
              </a:rPr>
              <a:t>Ligh</a:t>
            </a:r>
            <a:r>
              <a:rPr sz="1600" spc="-7" dirty="0">
                <a:solidFill>
                  <a:prstClr val="black"/>
                </a:solidFill>
                <a:latin typeface="Arial"/>
                <a:cs typeface="Arial"/>
              </a:rPr>
              <a:t>t</a:t>
            </a:r>
            <a:r>
              <a:rPr sz="1600" dirty="0">
                <a:solidFill>
                  <a:prstClr val="black"/>
                </a:solidFill>
                <a:latin typeface="Arial"/>
                <a:cs typeface="Arial"/>
              </a:rPr>
              <a:t>ing</a:t>
            </a:r>
            <a:endParaRPr sz="1600">
              <a:solidFill>
                <a:prstClr val="black"/>
              </a:solidFill>
              <a:latin typeface="Arial"/>
              <a:cs typeface="Arial"/>
            </a:endParaRPr>
          </a:p>
        </p:txBody>
      </p:sp>
      <p:sp>
        <p:nvSpPr>
          <p:cNvPr id="70" name="object 70"/>
          <p:cNvSpPr txBox="1"/>
          <p:nvPr/>
        </p:nvSpPr>
        <p:spPr>
          <a:xfrm>
            <a:off x="6111801"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475815" defTabSz="1219170"/>
            <a:r>
              <a:rPr sz="1600" dirty="0">
                <a:solidFill>
                  <a:prstClr val="black"/>
                </a:solidFill>
                <a:latin typeface="Arial"/>
                <a:cs typeface="Arial"/>
              </a:rPr>
              <a:t>Ligh</a:t>
            </a:r>
            <a:r>
              <a:rPr sz="1600" spc="-7" dirty="0">
                <a:solidFill>
                  <a:prstClr val="black"/>
                </a:solidFill>
                <a:latin typeface="Arial"/>
                <a:cs typeface="Arial"/>
              </a:rPr>
              <a:t>t</a:t>
            </a:r>
            <a:r>
              <a:rPr sz="1600" dirty="0">
                <a:solidFill>
                  <a:prstClr val="black"/>
                </a:solidFill>
                <a:latin typeface="Arial"/>
                <a:cs typeface="Arial"/>
              </a:rPr>
              <a:t>ing</a:t>
            </a:r>
            <a:endParaRPr sz="1600">
              <a:solidFill>
                <a:prstClr val="black"/>
              </a:solidFill>
              <a:latin typeface="Arial"/>
              <a:cs typeface="Arial"/>
            </a:endParaRPr>
          </a:p>
        </p:txBody>
      </p:sp>
      <p:sp>
        <p:nvSpPr>
          <p:cNvPr id="71" name="object 71"/>
          <p:cNvSpPr txBox="1"/>
          <p:nvPr/>
        </p:nvSpPr>
        <p:spPr>
          <a:xfrm>
            <a:off x="8005266"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193882" defTabSz="1219170"/>
            <a:r>
              <a:rPr sz="1600" spc="-93" dirty="0">
                <a:solidFill>
                  <a:prstClr val="black"/>
                </a:solidFill>
                <a:latin typeface="Arial"/>
                <a:cs typeface="Arial"/>
              </a:rPr>
              <a:t>V</a:t>
            </a:r>
            <a:r>
              <a:rPr sz="1600" dirty="0">
                <a:solidFill>
                  <a:prstClr val="black"/>
                </a:solidFill>
                <a:latin typeface="Arial"/>
                <a:cs typeface="Arial"/>
              </a:rPr>
              <a:t>ert</a:t>
            </a:r>
            <a:r>
              <a:rPr sz="1600" spc="-33" dirty="0">
                <a:solidFill>
                  <a:prstClr val="black"/>
                </a:solidFill>
                <a:latin typeface="Arial"/>
                <a:cs typeface="Arial"/>
              </a:rPr>
              <a:t> </a:t>
            </a:r>
            <a:r>
              <a:rPr sz="1600" spc="-67" dirty="0">
                <a:solidFill>
                  <a:prstClr val="black"/>
                </a:solidFill>
                <a:latin typeface="Arial"/>
                <a:cs typeface="Arial"/>
              </a:rPr>
              <a:t>T</a:t>
            </a:r>
            <a:r>
              <a:rPr sz="1600" dirty="0">
                <a:solidFill>
                  <a:prstClr val="black"/>
                </a:solidFill>
                <a:latin typeface="Arial"/>
                <a:cs typeface="Arial"/>
              </a:rPr>
              <a:t>ransport</a:t>
            </a:r>
            <a:endParaRPr sz="1600">
              <a:solidFill>
                <a:prstClr val="black"/>
              </a:solidFill>
              <a:latin typeface="Arial"/>
              <a:cs typeface="Arial"/>
            </a:endParaRPr>
          </a:p>
        </p:txBody>
      </p:sp>
      <p:sp>
        <p:nvSpPr>
          <p:cNvPr id="72" name="object 72"/>
          <p:cNvSpPr txBox="1"/>
          <p:nvPr/>
        </p:nvSpPr>
        <p:spPr>
          <a:xfrm>
            <a:off x="9898733" y="5094203"/>
            <a:ext cx="1677247" cy="246221"/>
          </a:xfrm>
          <a:prstGeom prst="rect">
            <a:avLst/>
          </a:prstGeom>
          <a:solidFill>
            <a:srgbClr val="FFFFFF"/>
          </a:solidFill>
          <a:ln w="9524">
            <a:solidFill>
              <a:srgbClr val="595959"/>
            </a:solidFill>
          </a:ln>
        </p:spPr>
        <p:txBody>
          <a:bodyPr vert="horz" wrap="square" lIns="0" tIns="0" rIns="0" bIns="0" rtlCol="0">
            <a:spAutoFit/>
          </a:bodyPr>
          <a:lstStyle/>
          <a:p>
            <a:pPr marL="160015" defTabSz="1219170"/>
            <a:r>
              <a:rPr sz="1600" spc="-7" dirty="0">
                <a:solidFill>
                  <a:prstClr val="black"/>
                </a:solidFill>
                <a:latin typeface="Arial"/>
                <a:cs typeface="Arial"/>
              </a:rPr>
              <a:t>Ot</a:t>
            </a:r>
            <a:r>
              <a:rPr sz="1600" dirty="0">
                <a:solidFill>
                  <a:prstClr val="black"/>
                </a:solidFill>
                <a:latin typeface="Arial"/>
                <a:cs typeface="Arial"/>
              </a:rPr>
              <a:t>her</a:t>
            </a:r>
            <a:r>
              <a:rPr sz="1600" spc="-7" dirty="0">
                <a:solidFill>
                  <a:prstClr val="black"/>
                </a:solidFill>
                <a:latin typeface="Arial"/>
                <a:cs typeface="Arial"/>
              </a:rPr>
              <a:t> S</a:t>
            </a:r>
            <a:r>
              <a:rPr sz="1600" dirty="0">
                <a:solidFill>
                  <a:prstClr val="black"/>
                </a:solidFill>
                <a:latin typeface="Arial"/>
                <a:cs typeface="Arial"/>
              </a:rPr>
              <a:t>ys</a:t>
            </a:r>
            <a:r>
              <a:rPr sz="1600" spc="-7" dirty="0">
                <a:solidFill>
                  <a:prstClr val="black"/>
                </a:solidFill>
                <a:latin typeface="Arial"/>
                <a:cs typeface="Arial"/>
              </a:rPr>
              <a:t>t</a:t>
            </a:r>
            <a:r>
              <a:rPr sz="1600" dirty="0">
                <a:solidFill>
                  <a:prstClr val="black"/>
                </a:solidFill>
                <a:latin typeface="Arial"/>
                <a:cs typeface="Arial"/>
              </a:rPr>
              <a:t>ems</a:t>
            </a:r>
            <a:endParaRPr sz="1600">
              <a:solidFill>
                <a:prstClr val="black"/>
              </a:solidFill>
              <a:latin typeface="Arial"/>
              <a:cs typeface="Arial"/>
            </a:endParaRPr>
          </a:p>
        </p:txBody>
      </p:sp>
      <p:sp>
        <p:nvSpPr>
          <p:cNvPr id="73" name="object 73"/>
          <p:cNvSpPr txBox="1"/>
          <p:nvPr/>
        </p:nvSpPr>
        <p:spPr>
          <a:xfrm>
            <a:off x="4218333" y="5748470"/>
            <a:ext cx="1677247" cy="487313"/>
          </a:xfrm>
          <a:prstGeom prst="rect">
            <a:avLst/>
          </a:prstGeom>
          <a:solidFill>
            <a:srgbClr val="FFFFFF"/>
          </a:solidFill>
          <a:ln w="9524">
            <a:solidFill>
              <a:srgbClr val="595959"/>
            </a:solidFill>
          </a:ln>
        </p:spPr>
        <p:txBody>
          <a:bodyPr vert="horz" wrap="square" lIns="0" tIns="0" rIns="0" bIns="0" rtlCol="0">
            <a:spAutoFit/>
          </a:bodyPr>
          <a:lstStyle/>
          <a:p>
            <a:pPr algn="ctr" defTabSz="1219170">
              <a:lnSpc>
                <a:spcPts val="1913"/>
              </a:lnSpc>
            </a:pPr>
            <a:r>
              <a:rPr sz="1600" dirty="0">
                <a:solidFill>
                  <a:prstClr val="black"/>
                </a:solidFill>
                <a:latin typeface="Arial"/>
                <a:cs typeface="Arial"/>
              </a:rPr>
              <a:t>H</a:t>
            </a:r>
            <a:r>
              <a:rPr sz="1600" spc="-120" dirty="0">
                <a:solidFill>
                  <a:prstClr val="black"/>
                </a:solidFill>
                <a:latin typeface="Arial"/>
                <a:cs typeface="Arial"/>
              </a:rPr>
              <a:t>V</a:t>
            </a:r>
            <a:r>
              <a:rPr sz="1600" spc="-7" dirty="0">
                <a:solidFill>
                  <a:prstClr val="black"/>
                </a:solidFill>
                <a:latin typeface="Arial"/>
                <a:cs typeface="Arial"/>
              </a:rPr>
              <a:t>A</a:t>
            </a:r>
            <a:r>
              <a:rPr sz="1600" dirty="0">
                <a:solidFill>
                  <a:prstClr val="black"/>
                </a:solidFill>
                <a:latin typeface="Arial"/>
                <a:cs typeface="Arial"/>
              </a:rPr>
              <a:t>C</a:t>
            </a:r>
            <a:endParaRPr sz="1600">
              <a:solidFill>
                <a:prstClr val="black"/>
              </a:solidFill>
              <a:latin typeface="Arial"/>
              <a:cs typeface="Arial"/>
            </a:endParaRPr>
          </a:p>
          <a:p>
            <a:pPr algn="ctr" defTabSz="1219170">
              <a:lnSpc>
                <a:spcPts val="1907"/>
              </a:lnSpc>
            </a:pPr>
            <a:r>
              <a:rPr sz="1600" spc="-7" dirty="0">
                <a:solidFill>
                  <a:prstClr val="black"/>
                </a:solidFill>
                <a:latin typeface="Arial"/>
                <a:cs typeface="Arial"/>
              </a:rPr>
              <a:t>E</a:t>
            </a:r>
            <a:r>
              <a:rPr sz="1600" dirty="0">
                <a:solidFill>
                  <a:prstClr val="black"/>
                </a:solidFill>
                <a:latin typeface="Arial"/>
                <a:cs typeface="Arial"/>
              </a:rPr>
              <a:t>quipment</a:t>
            </a:r>
            <a:endParaRPr sz="1600">
              <a:solidFill>
                <a:prstClr val="black"/>
              </a:solidFill>
              <a:latin typeface="Arial"/>
              <a:cs typeface="Arial"/>
            </a:endParaRPr>
          </a:p>
        </p:txBody>
      </p:sp>
      <p:sp>
        <p:nvSpPr>
          <p:cNvPr id="74" name="object 74"/>
          <p:cNvSpPr txBox="1"/>
          <p:nvPr/>
        </p:nvSpPr>
        <p:spPr>
          <a:xfrm>
            <a:off x="2324866" y="5748470"/>
            <a:ext cx="1677247" cy="487313"/>
          </a:xfrm>
          <a:prstGeom prst="rect">
            <a:avLst/>
          </a:prstGeom>
          <a:solidFill>
            <a:srgbClr val="FFFFFF"/>
          </a:solidFill>
          <a:ln w="9524">
            <a:solidFill>
              <a:srgbClr val="595959"/>
            </a:solidFill>
          </a:ln>
        </p:spPr>
        <p:txBody>
          <a:bodyPr vert="horz" wrap="square" lIns="0" tIns="0" rIns="0" bIns="0" rtlCol="0">
            <a:spAutoFit/>
          </a:bodyPr>
          <a:lstStyle/>
          <a:p>
            <a:pPr marL="419090" marR="279393" indent="-130383" defTabSz="1219170">
              <a:lnSpc>
                <a:spcPts val="1907"/>
              </a:lnSpc>
            </a:pPr>
            <a:r>
              <a:rPr sz="1600" dirty="0">
                <a:solidFill>
                  <a:prstClr val="black"/>
                </a:solidFill>
                <a:latin typeface="Arial"/>
                <a:cs typeface="Arial"/>
              </a:rPr>
              <a:t>Commercial </a:t>
            </a:r>
            <a:r>
              <a:rPr sz="1600" spc="-7" dirty="0">
                <a:solidFill>
                  <a:prstClr val="black"/>
                </a:solidFill>
                <a:latin typeface="Arial"/>
                <a:cs typeface="Arial"/>
              </a:rPr>
              <a:t>B</a:t>
            </a:r>
            <a:r>
              <a:rPr sz="1600" dirty="0">
                <a:solidFill>
                  <a:prstClr val="black"/>
                </a:solidFill>
                <a:latin typeface="Arial"/>
                <a:cs typeface="Arial"/>
              </a:rPr>
              <a:t>uildings</a:t>
            </a:r>
            <a:endParaRPr sz="1600">
              <a:solidFill>
                <a:prstClr val="black"/>
              </a:solidFill>
              <a:latin typeface="Arial"/>
              <a:cs typeface="Arial"/>
            </a:endParaRPr>
          </a:p>
        </p:txBody>
      </p:sp>
      <p:sp>
        <p:nvSpPr>
          <p:cNvPr id="75" name="object 75"/>
          <p:cNvSpPr/>
          <p:nvPr/>
        </p:nvSpPr>
        <p:spPr>
          <a:xfrm>
            <a:off x="6111801" y="1822897"/>
            <a:ext cx="1677247" cy="536787"/>
          </a:xfrm>
          <a:custGeom>
            <a:avLst/>
            <a:gdLst/>
            <a:ahLst/>
            <a:cxnLst/>
            <a:rect l="l" t="t" r="r" b="b"/>
            <a:pathLst>
              <a:path w="1257935" h="402589">
                <a:moveTo>
                  <a:pt x="0" y="402000"/>
                </a:moveTo>
                <a:lnTo>
                  <a:pt x="1257600" y="402000"/>
                </a:lnTo>
                <a:lnTo>
                  <a:pt x="1257600" y="0"/>
                </a:lnTo>
                <a:lnTo>
                  <a:pt x="0" y="0"/>
                </a:lnTo>
                <a:lnTo>
                  <a:pt x="0" y="4020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6" name="object 76"/>
          <p:cNvSpPr/>
          <p:nvPr/>
        </p:nvSpPr>
        <p:spPr>
          <a:xfrm>
            <a:off x="6111801" y="1822899"/>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77" name="object 77"/>
          <p:cNvSpPr txBox="1"/>
          <p:nvPr/>
        </p:nvSpPr>
        <p:spPr>
          <a:xfrm>
            <a:off x="6111801" y="1822898"/>
            <a:ext cx="1677247" cy="246221"/>
          </a:xfrm>
          <a:prstGeom prst="rect">
            <a:avLst/>
          </a:prstGeom>
        </p:spPr>
        <p:txBody>
          <a:bodyPr vert="horz" wrap="square" lIns="0" tIns="0" rIns="0" bIns="0" rtlCol="0">
            <a:spAutoFit/>
          </a:bodyPr>
          <a:lstStyle/>
          <a:p>
            <a:pPr marL="550320" defTabSz="1219170"/>
            <a:r>
              <a:rPr sz="1600" spc="-7" dirty="0">
                <a:solidFill>
                  <a:prstClr val="black"/>
                </a:solidFill>
                <a:latin typeface="Arial"/>
                <a:cs typeface="Arial"/>
              </a:rPr>
              <a:t>ES</a:t>
            </a:r>
            <a:r>
              <a:rPr sz="1600" dirty="0">
                <a:solidFill>
                  <a:prstClr val="black"/>
                </a:solidFill>
                <a:latin typeface="Arial"/>
                <a:cs typeface="Arial"/>
              </a:rPr>
              <a:t>CO</a:t>
            </a:r>
            <a:endParaRPr sz="1600">
              <a:solidFill>
                <a:prstClr val="black"/>
              </a:solidFill>
              <a:latin typeface="Arial"/>
              <a:cs typeface="Arial"/>
            </a:endParaRPr>
          </a:p>
        </p:txBody>
      </p:sp>
      <p:sp>
        <p:nvSpPr>
          <p:cNvPr id="78" name="object 78"/>
          <p:cNvSpPr/>
          <p:nvPr/>
        </p:nvSpPr>
        <p:spPr>
          <a:xfrm>
            <a:off x="2324867" y="1822897"/>
            <a:ext cx="1677247" cy="536787"/>
          </a:xfrm>
          <a:custGeom>
            <a:avLst/>
            <a:gdLst/>
            <a:ahLst/>
            <a:cxnLst/>
            <a:rect l="l" t="t" r="r" b="b"/>
            <a:pathLst>
              <a:path w="1257935" h="402589">
                <a:moveTo>
                  <a:pt x="0" y="402000"/>
                </a:moveTo>
                <a:lnTo>
                  <a:pt x="1257600" y="402000"/>
                </a:lnTo>
                <a:lnTo>
                  <a:pt x="1257600" y="0"/>
                </a:lnTo>
                <a:lnTo>
                  <a:pt x="0" y="0"/>
                </a:lnTo>
                <a:lnTo>
                  <a:pt x="0" y="40200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79" name="object 79"/>
          <p:cNvSpPr/>
          <p:nvPr/>
        </p:nvSpPr>
        <p:spPr>
          <a:xfrm>
            <a:off x="2324866" y="1822899"/>
            <a:ext cx="1677247" cy="536787"/>
          </a:xfrm>
          <a:custGeom>
            <a:avLst/>
            <a:gdLst/>
            <a:ahLst/>
            <a:cxnLst/>
            <a:rect l="l" t="t" r="r" b="b"/>
            <a:pathLst>
              <a:path w="1257935" h="402589">
                <a:moveTo>
                  <a:pt x="0" y="0"/>
                </a:moveTo>
                <a:lnTo>
                  <a:pt x="1257599" y="0"/>
                </a:lnTo>
                <a:lnTo>
                  <a:pt x="1257599" y="401999"/>
                </a:lnTo>
                <a:lnTo>
                  <a:pt x="0" y="401999"/>
                </a:lnTo>
                <a:lnTo>
                  <a:pt x="0" y="0"/>
                </a:lnTo>
                <a:close/>
              </a:path>
            </a:pathLst>
          </a:custGeom>
          <a:ln w="9524">
            <a:solidFill>
              <a:srgbClr val="595959"/>
            </a:solidFill>
          </a:ln>
        </p:spPr>
        <p:txBody>
          <a:bodyPr wrap="square" lIns="0" tIns="0" rIns="0" bIns="0" rtlCol="0"/>
          <a:lstStyle/>
          <a:p>
            <a:pPr defTabSz="1219170"/>
            <a:endParaRPr sz="2400">
              <a:solidFill>
                <a:prstClr val="black"/>
              </a:solidFill>
              <a:latin typeface="Calibri"/>
            </a:endParaRPr>
          </a:p>
        </p:txBody>
      </p:sp>
      <p:sp>
        <p:nvSpPr>
          <p:cNvPr id="80" name="object 80"/>
          <p:cNvSpPr txBox="1"/>
          <p:nvPr/>
        </p:nvSpPr>
        <p:spPr>
          <a:xfrm>
            <a:off x="2324866" y="1822898"/>
            <a:ext cx="1677247" cy="246221"/>
          </a:xfrm>
          <a:prstGeom prst="rect">
            <a:avLst/>
          </a:prstGeom>
        </p:spPr>
        <p:txBody>
          <a:bodyPr vert="horz" wrap="square" lIns="0" tIns="0" rIns="0" bIns="0" rtlCol="0">
            <a:spAutoFit/>
          </a:bodyPr>
          <a:lstStyle/>
          <a:p>
            <a:pPr marL="250607" defTabSz="1219170"/>
            <a:r>
              <a:rPr sz="1600" spc="-7" dirty="0">
                <a:solidFill>
                  <a:prstClr val="black"/>
                </a:solidFill>
                <a:latin typeface="Arial"/>
                <a:cs typeface="Arial"/>
              </a:rPr>
              <a:t>I</a:t>
            </a:r>
            <a:r>
              <a:rPr sz="1600" dirty="0">
                <a:solidFill>
                  <a:prstClr val="black"/>
                </a:solidFill>
                <a:latin typeface="Arial"/>
                <a:cs typeface="Arial"/>
              </a:rPr>
              <a:t>n-House</a:t>
            </a:r>
            <a:r>
              <a:rPr sz="1600" spc="-7" dirty="0">
                <a:solidFill>
                  <a:prstClr val="black"/>
                </a:solidFill>
                <a:latin typeface="Arial"/>
                <a:cs typeface="Arial"/>
              </a:rPr>
              <a:t> F</a:t>
            </a:r>
            <a:r>
              <a:rPr sz="1600" dirty="0">
                <a:solidFill>
                  <a:prstClr val="black"/>
                </a:solidFill>
                <a:latin typeface="Arial"/>
                <a:cs typeface="Arial"/>
              </a:rPr>
              <a:t>M</a:t>
            </a:r>
            <a:endParaRPr sz="1600">
              <a:solidFill>
                <a:prstClr val="black"/>
              </a:solidFill>
              <a:latin typeface="Arial"/>
              <a:cs typeface="Arial"/>
            </a:endParaRPr>
          </a:p>
        </p:txBody>
      </p:sp>
      <p:sp>
        <p:nvSpPr>
          <p:cNvPr id="82" name="object 39">
            <a:extLst>
              <a:ext uri="{FF2B5EF4-FFF2-40B4-BE49-F238E27FC236}">
                <a16:creationId xmlns:a16="http://schemas.microsoft.com/office/drawing/2014/main" id="{4D2B2F2D-5CAB-43CF-849F-E004C68C4901}"/>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83" name="object 38">
            <a:extLst>
              <a:ext uri="{FF2B5EF4-FFF2-40B4-BE49-F238E27FC236}">
                <a16:creationId xmlns:a16="http://schemas.microsoft.com/office/drawing/2014/main" id="{AEDC6729-A77C-439B-99BA-19B1971CDB4A}"/>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84" name="object 37">
            <a:extLst>
              <a:ext uri="{FF2B5EF4-FFF2-40B4-BE49-F238E27FC236}">
                <a16:creationId xmlns:a16="http://schemas.microsoft.com/office/drawing/2014/main" id="{E3FBAADF-BCFC-49D1-B0A8-FBF69EE6D7FF}"/>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85" name="object 36">
            <a:extLst>
              <a:ext uri="{FF2B5EF4-FFF2-40B4-BE49-F238E27FC236}">
                <a16:creationId xmlns:a16="http://schemas.microsoft.com/office/drawing/2014/main" id="{53DCD946-E1F3-4A8C-98E2-41CE4A33592D}"/>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86" name="object 35">
            <a:extLst>
              <a:ext uri="{FF2B5EF4-FFF2-40B4-BE49-F238E27FC236}">
                <a16:creationId xmlns:a16="http://schemas.microsoft.com/office/drawing/2014/main" id="{48053E3D-3D7D-4893-9364-C7E505F66CE0}"/>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87" name="object 34">
            <a:extLst>
              <a:ext uri="{FF2B5EF4-FFF2-40B4-BE49-F238E27FC236}">
                <a16:creationId xmlns:a16="http://schemas.microsoft.com/office/drawing/2014/main" id="{F18C43FF-721A-4738-A79C-B52B098F1D3D}"/>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88" name="object 32">
            <a:extLst>
              <a:ext uri="{FF2B5EF4-FFF2-40B4-BE49-F238E27FC236}">
                <a16:creationId xmlns:a16="http://schemas.microsoft.com/office/drawing/2014/main" id="{36A0C88C-999A-4A1F-B86B-E6D46BC95854}"/>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89" name="object 4">
            <a:extLst>
              <a:ext uri="{FF2B5EF4-FFF2-40B4-BE49-F238E27FC236}">
                <a16:creationId xmlns:a16="http://schemas.microsoft.com/office/drawing/2014/main" id="{7E82764B-858D-4E62-B02C-D239FA883D13}"/>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90" name="object 5">
            <a:extLst>
              <a:ext uri="{FF2B5EF4-FFF2-40B4-BE49-F238E27FC236}">
                <a16:creationId xmlns:a16="http://schemas.microsoft.com/office/drawing/2014/main" id="{13D408C8-1424-4960-A84B-F3CFEFAF731B}"/>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91" name="object 6">
            <a:extLst>
              <a:ext uri="{FF2B5EF4-FFF2-40B4-BE49-F238E27FC236}">
                <a16:creationId xmlns:a16="http://schemas.microsoft.com/office/drawing/2014/main" id="{BF3B8A26-3300-4361-89E6-B328A8B0701E}"/>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92" name="object 7">
            <a:extLst>
              <a:ext uri="{FF2B5EF4-FFF2-40B4-BE49-F238E27FC236}">
                <a16:creationId xmlns:a16="http://schemas.microsoft.com/office/drawing/2014/main" id="{13CE3632-2417-4289-A7CD-198A8E89C02D}"/>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93" name="object 8">
            <a:extLst>
              <a:ext uri="{FF2B5EF4-FFF2-40B4-BE49-F238E27FC236}">
                <a16:creationId xmlns:a16="http://schemas.microsoft.com/office/drawing/2014/main" id="{CD9FD953-54E9-4F69-A698-F89421B712BF}"/>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94" name="object 9">
            <a:extLst>
              <a:ext uri="{FF2B5EF4-FFF2-40B4-BE49-F238E27FC236}">
                <a16:creationId xmlns:a16="http://schemas.microsoft.com/office/drawing/2014/main" id="{21CCD45F-B7A2-4A75-8FFF-84E13F09D474}"/>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95" name="object 10">
            <a:extLst>
              <a:ext uri="{FF2B5EF4-FFF2-40B4-BE49-F238E27FC236}">
                <a16:creationId xmlns:a16="http://schemas.microsoft.com/office/drawing/2014/main" id="{52FC6A20-5D43-4C04-BB56-1782CF8A6D2D}"/>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96" name="object 11">
            <a:extLst>
              <a:ext uri="{FF2B5EF4-FFF2-40B4-BE49-F238E27FC236}">
                <a16:creationId xmlns:a16="http://schemas.microsoft.com/office/drawing/2014/main" id="{8B59B18A-51E2-4B71-B63B-F8703222A966}"/>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97" name="object 12">
            <a:extLst>
              <a:ext uri="{FF2B5EF4-FFF2-40B4-BE49-F238E27FC236}">
                <a16:creationId xmlns:a16="http://schemas.microsoft.com/office/drawing/2014/main" id="{2DB1A542-F75C-4ABA-825A-1EBBDD6E9AF9}"/>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98" name="object 13">
            <a:extLst>
              <a:ext uri="{FF2B5EF4-FFF2-40B4-BE49-F238E27FC236}">
                <a16:creationId xmlns:a16="http://schemas.microsoft.com/office/drawing/2014/main" id="{61434F42-98F5-4AE3-A7DC-A211D7CE0AF4}"/>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99" name="object 14">
            <a:extLst>
              <a:ext uri="{FF2B5EF4-FFF2-40B4-BE49-F238E27FC236}">
                <a16:creationId xmlns:a16="http://schemas.microsoft.com/office/drawing/2014/main" id="{C76C6F21-484C-44E7-B69F-73478C769D9A}"/>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0" name="object 15">
            <a:extLst>
              <a:ext uri="{FF2B5EF4-FFF2-40B4-BE49-F238E27FC236}">
                <a16:creationId xmlns:a16="http://schemas.microsoft.com/office/drawing/2014/main" id="{940AAB6E-09BB-4BED-A583-0B6A822709ED}"/>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101" name="object 16">
            <a:extLst>
              <a:ext uri="{FF2B5EF4-FFF2-40B4-BE49-F238E27FC236}">
                <a16:creationId xmlns:a16="http://schemas.microsoft.com/office/drawing/2014/main" id="{13EE1334-E248-42F2-8CB3-545E82FD8939}"/>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102" name="object 17">
            <a:extLst>
              <a:ext uri="{FF2B5EF4-FFF2-40B4-BE49-F238E27FC236}">
                <a16:creationId xmlns:a16="http://schemas.microsoft.com/office/drawing/2014/main" id="{4538F3BB-3EE6-480D-A8D9-525A16865F82}"/>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103" name="object 18">
            <a:extLst>
              <a:ext uri="{FF2B5EF4-FFF2-40B4-BE49-F238E27FC236}">
                <a16:creationId xmlns:a16="http://schemas.microsoft.com/office/drawing/2014/main" id="{ABC7CDAE-16CE-49FB-828D-E64DC61B6734}"/>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104" name="object 19">
            <a:extLst>
              <a:ext uri="{FF2B5EF4-FFF2-40B4-BE49-F238E27FC236}">
                <a16:creationId xmlns:a16="http://schemas.microsoft.com/office/drawing/2014/main" id="{3C6E200D-316D-4C59-A24B-60BF8B4C0055}"/>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105" name="object 28">
            <a:extLst>
              <a:ext uri="{FF2B5EF4-FFF2-40B4-BE49-F238E27FC236}">
                <a16:creationId xmlns:a16="http://schemas.microsoft.com/office/drawing/2014/main" id="{66F3C729-EDA8-4B7E-A293-C54410888444}"/>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106" name="object 29">
            <a:extLst>
              <a:ext uri="{FF2B5EF4-FFF2-40B4-BE49-F238E27FC236}">
                <a16:creationId xmlns:a16="http://schemas.microsoft.com/office/drawing/2014/main" id="{A0BE9ED5-BDE4-4014-9533-CA9C21CFA7D2}"/>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107" name="object 30">
            <a:extLst>
              <a:ext uri="{FF2B5EF4-FFF2-40B4-BE49-F238E27FC236}">
                <a16:creationId xmlns:a16="http://schemas.microsoft.com/office/drawing/2014/main" id="{13E8B756-9873-47CF-A18F-6EEFF8F66B22}"/>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108" name="object 31">
            <a:extLst>
              <a:ext uri="{FF2B5EF4-FFF2-40B4-BE49-F238E27FC236}">
                <a16:creationId xmlns:a16="http://schemas.microsoft.com/office/drawing/2014/main" id="{DAFC0E76-CF83-47A2-9291-23A3874DAD44}"/>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109" name="object 33">
            <a:extLst>
              <a:ext uri="{FF2B5EF4-FFF2-40B4-BE49-F238E27FC236}">
                <a16:creationId xmlns:a16="http://schemas.microsoft.com/office/drawing/2014/main" id="{B2F0C6B9-7055-430A-A9E6-6ACF5C43AF10}"/>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110" name="object 45">
            <a:extLst>
              <a:ext uri="{FF2B5EF4-FFF2-40B4-BE49-F238E27FC236}">
                <a16:creationId xmlns:a16="http://schemas.microsoft.com/office/drawing/2014/main" id="{07022B61-4A41-456C-8EC1-1F455085B1DB}"/>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111" name="object 47">
            <a:extLst>
              <a:ext uri="{FF2B5EF4-FFF2-40B4-BE49-F238E27FC236}">
                <a16:creationId xmlns:a16="http://schemas.microsoft.com/office/drawing/2014/main" id="{AC3B2ABD-62B7-46F3-8112-86962D7C5EED}"/>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112" name="object 48">
            <a:extLst>
              <a:ext uri="{FF2B5EF4-FFF2-40B4-BE49-F238E27FC236}">
                <a16:creationId xmlns:a16="http://schemas.microsoft.com/office/drawing/2014/main" id="{96B40D69-1C96-458B-8696-5FE90705B788}"/>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113" name="object 55">
            <a:extLst>
              <a:ext uri="{FF2B5EF4-FFF2-40B4-BE49-F238E27FC236}">
                <a16:creationId xmlns:a16="http://schemas.microsoft.com/office/drawing/2014/main" id="{14927E10-6438-4CC6-B809-A558B8FC8583}"/>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114" name="TextBox 113">
            <a:extLst>
              <a:ext uri="{FF2B5EF4-FFF2-40B4-BE49-F238E27FC236}">
                <a16:creationId xmlns:a16="http://schemas.microsoft.com/office/drawing/2014/main" id="{F97EAAF8-2A15-4C8B-9A0F-877425AF6BC2}"/>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115" name="object 45">
            <a:extLst>
              <a:ext uri="{FF2B5EF4-FFF2-40B4-BE49-F238E27FC236}">
                <a16:creationId xmlns:a16="http://schemas.microsoft.com/office/drawing/2014/main" id="{CA15158C-49FD-4A1E-9958-A9C234E7AFAC}"/>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10842935" y="3728623"/>
            <a:ext cx="934720" cy="651933"/>
          </a:xfrm>
          <a:custGeom>
            <a:avLst/>
            <a:gdLst/>
            <a:ahLst/>
            <a:cxnLst/>
            <a:rect l="l" t="t" r="r" b="b"/>
            <a:pathLst>
              <a:path w="701040" h="488950">
                <a:moveTo>
                  <a:pt x="0" y="488700"/>
                </a:moveTo>
                <a:lnTo>
                  <a:pt x="700435" y="488700"/>
                </a:lnTo>
                <a:lnTo>
                  <a:pt x="700435"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3728623"/>
            <a:ext cx="4347633" cy="651933"/>
          </a:xfrm>
          <a:custGeom>
            <a:avLst/>
            <a:gdLst/>
            <a:ahLst/>
            <a:cxnLst/>
            <a:rect l="l" t="t" r="r" b="b"/>
            <a:pathLst>
              <a:path w="3260725" h="488950">
                <a:moveTo>
                  <a:pt x="0" y="488700"/>
                </a:moveTo>
                <a:lnTo>
                  <a:pt x="3260463" y="488700"/>
                </a:lnTo>
                <a:lnTo>
                  <a:pt x="3260463"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10842935" y="4380394"/>
            <a:ext cx="934720" cy="651933"/>
          </a:xfrm>
          <a:custGeom>
            <a:avLst/>
            <a:gdLst/>
            <a:ahLst/>
            <a:cxnLst/>
            <a:rect l="l" t="t" r="r" b="b"/>
            <a:pathLst>
              <a:path w="701040" h="488950">
                <a:moveTo>
                  <a:pt x="0" y="488700"/>
                </a:moveTo>
                <a:lnTo>
                  <a:pt x="700435" y="488700"/>
                </a:lnTo>
                <a:lnTo>
                  <a:pt x="700435"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5675367" y="4380394"/>
            <a:ext cx="818727" cy="651933"/>
          </a:xfrm>
          <a:custGeom>
            <a:avLst/>
            <a:gdLst/>
            <a:ahLst/>
            <a:cxnLst/>
            <a:rect l="l" t="t" r="r" b="b"/>
            <a:pathLst>
              <a:path w="614045" h="488950">
                <a:moveTo>
                  <a:pt x="0" y="488700"/>
                </a:moveTo>
                <a:lnTo>
                  <a:pt x="613774" y="488700"/>
                </a:lnTo>
                <a:lnTo>
                  <a:pt x="613774"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9" name="object 29"/>
          <p:cNvSpPr/>
          <p:nvPr/>
        </p:nvSpPr>
        <p:spPr>
          <a:xfrm>
            <a:off x="10842935" y="5032166"/>
            <a:ext cx="934720" cy="651933"/>
          </a:xfrm>
          <a:custGeom>
            <a:avLst/>
            <a:gdLst/>
            <a:ahLst/>
            <a:cxnLst/>
            <a:rect l="l" t="t" r="r" b="b"/>
            <a:pathLst>
              <a:path w="701040" h="488950">
                <a:moveTo>
                  <a:pt x="0" y="488700"/>
                </a:moveTo>
                <a:lnTo>
                  <a:pt x="700435" y="488700"/>
                </a:lnTo>
                <a:lnTo>
                  <a:pt x="700435"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0" name="object 30"/>
          <p:cNvSpPr/>
          <p:nvPr/>
        </p:nvSpPr>
        <p:spPr>
          <a:xfrm>
            <a:off x="5675367" y="5032166"/>
            <a:ext cx="818727" cy="651933"/>
          </a:xfrm>
          <a:custGeom>
            <a:avLst/>
            <a:gdLst/>
            <a:ahLst/>
            <a:cxnLst/>
            <a:rect l="l" t="t" r="r" b="b"/>
            <a:pathLst>
              <a:path w="614045" h="488950">
                <a:moveTo>
                  <a:pt x="0" y="488700"/>
                </a:moveTo>
                <a:lnTo>
                  <a:pt x="613774" y="488700"/>
                </a:lnTo>
                <a:lnTo>
                  <a:pt x="613774"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32" name="object 32"/>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50" name="object 50"/>
          <p:cNvSpPr txBox="1"/>
          <p:nvPr/>
        </p:nvSpPr>
        <p:spPr>
          <a:xfrm>
            <a:off x="415601" y="288566"/>
            <a:ext cx="11361420" cy="512897"/>
          </a:xfrm>
          <a:prstGeom prst="rect">
            <a:avLst/>
          </a:prstGeom>
          <a:noFill/>
        </p:spPr>
        <p:txBody>
          <a:bodyPr vert="horz" wrap="square" lIns="0" tIns="0" rIns="0" bIns="0" rtlCol="0">
            <a:spAutoFit/>
          </a:bodyPr>
          <a:lstStyle/>
          <a:p>
            <a:pPr marL="114297" defTabSz="1219170"/>
            <a:r>
              <a:rPr sz="3333" spc="-120" dirty="0">
                <a:solidFill>
                  <a:srgbClr val="434343"/>
                </a:solidFill>
                <a:latin typeface="Lucida Sans"/>
                <a:cs typeface="Lucida Sans"/>
              </a:rPr>
              <a:t>Ind</a:t>
            </a:r>
            <a:r>
              <a:rPr sz="3333" spc="-140" dirty="0">
                <a:solidFill>
                  <a:srgbClr val="434343"/>
                </a:solidFill>
                <a:latin typeface="Lucida Sans"/>
                <a:cs typeface="Lucida Sans"/>
              </a:rPr>
              <a:t>e</a:t>
            </a:r>
            <a:r>
              <a:rPr sz="3333" spc="-220" dirty="0">
                <a:solidFill>
                  <a:srgbClr val="434343"/>
                </a:solidFill>
                <a:latin typeface="Lucida Sans"/>
                <a:cs typeface="Lucida Sans"/>
              </a:rPr>
              <a:t>p</a:t>
            </a:r>
            <a:r>
              <a:rPr sz="3333" spc="-67" dirty="0">
                <a:solidFill>
                  <a:srgbClr val="434343"/>
                </a:solidFill>
                <a:latin typeface="Lucida Sans"/>
                <a:cs typeface="Lucida Sans"/>
              </a:rPr>
              <a:t>e</a:t>
            </a:r>
            <a:r>
              <a:rPr sz="3333" spc="-167" dirty="0">
                <a:solidFill>
                  <a:srgbClr val="434343"/>
                </a:solidFill>
                <a:latin typeface="Lucida Sans"/>
                <a:cs typeface="Lucida Sans"/>
              </a:rPr>
              <a:t>nd</a:t>
            </a:r>
            <a:r>
              <a:rPr sz="3333" spc="-160" dirty="0">
                <a:solidFill>
                  <a:srgbClr val="434343"/>
                </a:solidFill>
                <a:latin typeface="Lucida Sans"/>
                <a:cs typeface="Lucida Sans"/>
              </a:rPr>
              <a:t>e</a:t>
            </a:r>
            <a:r>
              <a:rPr sz="3333" spc="-167" dirty="0">
                <a:solidFill>
                  <a:srgbClr val="434343"/>
                </a:solidFill>
                <a:latin typeface="Lucida Sans"/>
                <a:cs typeface="Lucida Sans"/>
              </a:rPr>
              <a:t>nt</a:t>
            </a:r>
            <a:r>
              <a:rPr sz="3333" spc="-220" dirty="0">
                <a:solidFill>
                  <a:srgbClr val="434343"/>
                </a:solidFill>
                <a:latin typeface="Lucida Sans"/>
                <a:cs typeface="Lucida Sans"/>
              </a:rPr>
              <a:t> </a:t>
            </a:r>
            <a:r>
              <a:rPr sz="3333" spc="-200" dirty="0">
                <a:solidFill>
                  <a:srgbClr val="434343"/>
                </a:solidFill>
                <a:latin typeface="Lucida Sans"/>
                <a:cs typeface="Lucida Sans"/>
              </a:rPr>
              <a:t>Da</a:t>
            </a:r>
            <a:r>
              <a:rPr sz="3333" spc="-120" dirty="0">
                <a:solidFill>
                  <a:srgbClr val="434343"/>
                </a:solidFill>
                <a:latin typeface="Lucida Sans"/>
                <a:cs typeface="Lucida Sans"/>
              </a:rPr>
              <a:t>t</a:t>
            </a:r>
            <a:r>
              <a:rPr sz="3333" spc="-40" dirty="0">
                <a:solidFill>
                  <a:srgbClr val="434343"/>
                </a:solidFill>
                <a:latin typeface="Lucida Sans"/>
                <a:cs typeface="Lucida Sans"/>
              </a:rPr>
              <a:t>a</a:t>
            </a:r>
            <a:r>
              <a:rPr sz="3333" spc="-220" dirty="0">
                <a:solidFill>
                  <a:srgbClr val="434343"/>
                </a:solidFill>
                <a:latin typeface="Lucida Sans"/>
                <a:cs typeface="Lucida Sans"/>
              </a:rPr>
              <a:t> </a:t>
            </a:r>
            <a:r>
              <a:rPr sz="3333" dirty="0">
                <a:solidFill>
                  <a:srgbClr val="434343"/>
                </a:solidFill>
                <a:latin typeface="Lucida Sans"/>
                <a:cs typeface="Lucida Sans"/>
              </a:rPr>
              <a:t>L</a:t>
            </a:r>
            <a:r>
              <a:rPr sz="3333" spc="-27" dirty="0">
                <a:solidFill>
                  <a:srgbClr val="434343"/>
                </a:solidFill>
                <a:latin typeface="Lucida Sans"/>
                <a:cs typeface="Lucida Sans"/>
              </a:rPr>
              <a:t>a</a:t>
            </a:r>
            <a:r>
              <a:rPr sz="3333" spc="-133" dirty="0">
                <a:solidFill>
                  <a:srgbClr val="434343"/>
                </a:solidFill>
                <a:latin typeface="Lucida Sans"/>
                <a:cs typeface="Lucida Sans"/>
              </a:rPr>
              <a:t>y</a:t>
            </a:r>
            <a:r>
              <a:rPr sz="3333" spc="-67" dirty="0">
                <a:solidFill>
                  <a:srgbClr val="434343"/>
                </a:solidFill>
                <a:latin typeface="Lucida Sans"/>
                <a:cs typeface="Lucida Sans"/>
              </a:rPr>
              <a:t>e</a:t>
            </a:r>
            <a:r>
              <a:rPr sz="3333" spc="-193" dirty="0">
                <a:solidFill>
                  <a:srgbClr val="434343"/>
                </a:solidFill>
                <a:latin typeface="Lucida Sans"/>
                <a:cs typeface="Lucida Sans"/>
              </a:rPr>
              <a:t>r</a:t>
            </a:r>
            <a:endParaRPr sz="3333">
              <a:solidFill>
                <a:prstClr val="black"/>
              </a:solidFill>
              <a:latin typeface="Lucida Sans"/>
              <a:cs typeface="Lucida Sans"/>
            </a:endParaRPr>
          </a:p>
        </p:txBody>
      </p:sp>
      <p:sp>
        <p:nvSpPr>
          <p:cNvPr id="51" name="object 51"/>
          <p:cNvSpPr/>
          <p:nvPr/>
        </p:nvSpPr>
        <p:spPr>
          <a:xfrm>
            <a:off x="2838767" y="3146103"/>
            <a:ext cx="2837180" cy="535940"/>
          </a:xfrm>
          <a:custGeom>
            <a:avLst/>
            <a:gdLst/>
            <a:ahLst/>
            <a:cxnLst/>
            <a:rect l="l" t="t" r="r" b="b"/>
            <a:pathLst>
              <a:path w="2127885" h="401955">
                <a:moveTo>
                  <a:pt x="0" y="401811"/>
                </a:moveTo>
                <a:lnTo>
                  <a:pt x="2127450" y="401811"/>
                </a:lnTo>
                <a:lnTo>
                  <a:pt x="2127450" y="0"/>
                </a:lnTo>
                <a:lnTo>
                  <a:pt x="0" y="0"/>
                </a:lnTo>
                <a:lnTo>
                  <a:pt x="0" y="401811"/>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2" name="object 52"/>
          <p:cNvSpPr/>
          <p:nvPr/>
        </p:nvSpPr>
        <p:spPr>
          <a:xfrm>
            <a:off x="2838767" y="3146103"/>
            <a:ext cx="2836599" cy="535748"/>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3" name="object 53"/>
          <p:cNvSpPr/>
          <p:nvPr/>
        </p:nvSpPr>
        <p:spPr>
          <a:xfrm>
            <a:off x="2838767" y="4383797"/>
            <a:ext cx="2837180" cy="1649307"/>
          </a:xfrm>
          <a:custGeom>
            <a:avLst/>
            <a:gdLst/>
            <a:ahLst/>
            <a:cxnLst/>
            <a:rect l="l" t="t" r="r" b="b"/>
            <a:pathLst>
              <a:path w="2127885" h="1236979">
                <a:moveTo>
                  <a:pt x="0" y="1236476"/>
                </a:moveTo>
                <a:lnTo>
                  <a:pt x="2127450" y="1236476"/>
                </a:lnTo>
                <a:lnTo>
                  <a:pt x="2127450" y="0"/>
                </a:lnTo>
                <a:lnTo>
                  <a:pt x="0" y="0"/>
                </a:lnTo>
                <a:lnTo>
                  <a:pt x="0" y="1236476"/>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4" name="object 54"/>
          <p:cNvSpPr/>
          <p:nvPr/>
        </p:nvSpPr>
        <p:spPr>
          <a:xfrm>
            <a:off x="2838767" y="4383797"/>
            <a:ext cx="2836599" cy="1648635"/>
          </a:xfrm>
          <a:prstGeom prst="rect">
            <a:avLst/>
          </a:prstGeom>
          <a:blipFill>
            <a:blip r:embed="rId5"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5" name="object 55"/>
          <p:cNvSpPr/>
          <p:nvPr/>
        </p:nvSpPr>
        <p:spPr>
          <a:xfrm>
            <a:off x="6493734" y="3084833"/>
            <a:ext cx="4349327" cy="3213100"/>
          </a:xfrm>
          <a:custGeom>
            <a:avLst/>
            <a:gdLst/>
            <a:ahLst/>
            <a:cxnLst/>
            <a:rect l="l" t="t" r="r" b="b"/>
            <a:pathLst>
              <a:path w="3261995" h="2409825">
                <a:moveTo>
                  <a:pt x="0" y="2409800"/>
                </a:moveTo>
                <a:lnTo>
                  <a:pt x="3261901" y="2409800"/>
                </a:lnTo>
                <a:lnTo>
                  <a:pt x="3261901" y="0"/>
                </a:lnTo>
                <a:lnTo>
                  <a:pt x="0" y="0"/>
                </a:lnTo>
                <a:lnTo>
                  <a:pt x="0" y="240980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6" name="object 56"/>
          <p:cNvSpPr/>
          <p:nvPr/>
        </p:nvSpPr>
        <p:spPr>
          <a:xfrm>
            <a:off x="6493734" y="3084832"/>
            <a:ext cx="4349201" cy="3213067"/>
          </a:xfrm>
          <a:prstGeom prst="rect">
            <a:avLst/>
          </a:prstGeom>
          <a:blipFill>
            <a:blip r:embed="rId6"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58" name="object 39">
            <a:extLst>
              <a:ext uri="{FF2B5EF4-FFF2-40B4-BE49-F238E27FC236}">
                <a16:creationId xmlns:a16="http://schemas.microsoft.com/office/drawing/2014/main" id="{8C6F96D7-45DF-4ED8-B6FA-641E35ED5BE9}"/>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9" name="object 38">
            <a:extLst>
              <a:ext uri="{FF2B5EF4-FFF2-40B4-BE49-F238E27FC236}">
                <a16:creationId xmlns:a16="http://schemas.microsoft.com/office/drawing/2014/main" id="{62623375-EA82-4B7D-BE84-E09CF76F8F42}"/>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60" name="object 37">
            <a:extLst>
              <a:ext uri="{FF2B5EF4-FFF2-40B4-BE49-F238E27FC236}">
                <a16:creationId xmlns:a16="http://schemas.microsoft.com/office/drawing/2014/main" id="{449C9BC3-DD17-435C-9AE5-82C92A7CC225}"/>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61" name="object 36">
            <a:extLst>
              <a:ext uri="{FF2B5EF4-FFF2-40B4-BE49-F238E27FC236}">
                <a16:creationId xmlns:a16="http://schemas.microsoft.com/office/drawing/2014/main" id="{F1593C88-C9A4-4752-924D-6F821C4E23CF}"/>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62" name="object 35">
            <a:extLst>
              <a:ext uri="{FF2B5EF4-FFF2-40B4-BE49-F238E27FC236}">
                <a16:creationId xmlns:a16="http://schemas.microsoft.com/office/drawing/2014/main" id="{EB65A849-9E47-4D35-9D13-25A4E433A9B5}"/>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63" name="object 34">
            <a:extLst>
              <a:ext uri="{FF2B5EF4-FFF2-40B4-BE49-F238E27FC236}">
                <a16:creationId xmlns:a16="http://schemas.microsoft.com/office/drawing/2014/main" id="{2FB0FF2C-089E-4634-BBB8-DD2168E548C6}"/>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64" name="object 32">
            <a:extLst>
              <a:ext uri="{FF2B5EF4-FFF2-40B4-BE49-F238E27FC236}">
                <a16:creationId xmlns:a16="http://schemas.microsoft.com/office/drawing/2014/main" id="{291CF220-8113-4B10-B98C-B61C901FE17F}"/>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65" name="object 4">
            <a:extLst>
              <a:ext uri="{FF2B5EF4-FFF2-40B4-BE49-F238E27FC236}">
                <a16:creationId xmlns:a16="http://schemas.microsoft.com/office/drawing/2014/main" id="{9A35D189-A30F-475C-87D2-4B3A8FED5D1A}"/>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66" name="object 5">
            <a:extLst>
              <a:ext uri="{FF2B5EF4-FFF2-40B4-BE49-F238E27FC236}">
                <a16:creationId xmlns:a16="http://schemas.microsoft.com/office/drawing/2014/main" id="{EF316FAE-9A9C-4518-8B60-37C70187E9B5}"/>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67" name="object 6">
            <a:extLst>
              <a:ext uri="{FF2B5EF4-FFF2-40B4-BE49-F238E27FC236}">
                <a16:creationId xmlns:a16="http://schemas.microsoft.com/office/drawing/2014/main" id="{E756E884-4FB6-4ED3-9CCE-5797A76410BB}"/>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68" name="object 7">
            <a:extLst>
              <a:ext uri="{FF2B5EF4-FFF2-40B4-BE49-F238E27FC236}">
                <a16:creationId xmlns:a16="http://schemas.microsoft.com/office/drawing/2014/main" id="{3540071C-E865-499C-A0E8-59EEC0973986}"/>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69" name="object 8">
            <a:extLst>
              <a:ext uri="{FF2B5EF4-FFF2-40B4-BE49-F238E27FC236}">
                <a16:creationId xmlns:a16="http://schemas.microsoft.com/office/drawing/2014/main" id="{8FDB6337-03E8-46FD-AAAB-4592443D04FC}"/>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0" name="object 9">
            <a:extLst>
              <a:ext uri="{FF2B5EF4-FFF2-40B4-BE49-F238E27FC236}">
                <a16:creationId xmlns:a16="http://schemas.microsoft.com/office/drawing/2014/main" id="{D4FFFF22-C120-48E5-AA4A-D30ECBA79876}"/>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71" name="object 10">
            <a:extLst>
              <a:ext uri="{FF2B5EF4-FFF2-40B4-BE49-F238E27FC236}">
                <a16:creationId xmlns:a16="http://schemas.microsoft.com/office/drawing/2014/main" id="{F174C5F8-1888-4564-9B28-B866020702A1}"/>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2" name="object 11">
            <a:extLst>
              <a:ext uri="{FF2B5EF4-FFF2-40B4-BE49-F238E27FC236}">
                <a16:creationId xmlns:a16="http://schemas.microsoft.com/office/drawing/2014/main" id="{78076E20-B754-4B0C-B483-3B05BB20DEA1}"/>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73" name="object 12">
            <a:extLst>
              <a:ext uri="{FF2B5EF4-FFF2-40B4-BE49-F238E27FC236}">
                <a16:creationId xmlns:a16="http://schemas.microsoft.com/office/drawing/2014/main" id="{7ED1D638-C7FA-459C-8A8D-68F08D09AE1C}"/>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4" name="object 13">
            <a:extLst>
              <a:ext uri="{FF2B5EF4-FFF2-40B4-BE49-F238E27FC236}">
                <a16:creationId xmlns:a16="http://schemas.microsoft.com/office/drawing/2014/main" id="{372B24CB-90B4-42BF-AE77-DE13347990A2}"/>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75" name="object 14">
            <a:extLst>
              <a:ext uri="{FF2B5EF4-FFF2-40B4-BE49-F238E27FC236}">
                <a16:creationId xmlns:a16="http://schemas.microsoft.com/office/drawing/2014/main" id="{6A86D59E-85CF-4DE6-B95F-7E2BC7844CC6}"/>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6" name="object 15">
            <a:extLst>
              <a:ext uri="{FF2B5EF4-FFF2-40B4-BE49-F238E27FC236}">
                <a16:creationId xmlns:a16="http://schemas.microsoft.com/office/drawing/2014/main" id="{926A0222-6FAD-4DD9-80FD-0F2D7D716F27}"/>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77" name="object 16">
            <a:extLst>
              <a:ext uri="{FF2B5EF4-FFF2-40B4-BE49-F238E27FC236}">
                <a16:creationId xmlns:a16="http://schemas.microsoft.com/office/drawing/2014/main" id="{08DBC64D-1E95-4DF8-8981-971DC13683F0}"/>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78" name="object 17">
            <a:extLst>
              <a:ext uri="{FF2B5EF4-FFF2-40B4-BE49-F238E27FC236}">
                <a16:creationId xmlns:a16="http://schemas.microsoft.com/office/drawing/2014/main" id="{247BB3CC-99ED-4BC3-A86B-1DC238CBD867}"/>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79" name="object 18">
            <a:extLst>
              <a:ext uri="{FF2B5EF4-FFF2-40B4-BE49-F238E27FC236}">
                <a16:creationId xmlns:a16="http://schemas.microsoft.com/office/drawing/2014/main" id="{47CEAD13-B1C9-44BE-A7E3-312A0E56AEF6}"/>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80" name="object 19">
            <a:extLst>
              <a:ext uri="{FF2B5EF4-FFF2-40B4-BE49-F238E27FC236}">
                <a16:creationId xmlns:a16="http://schemas.microsoft.com/office/drawing/2014/main" id="{393A4967-E2BE-4217-AE80-3BCD0590FE2E}"/>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81" name="object 28">
            <a:extLst>
              <a:ext uri="{FF2B5EF4-FFF2-40B4-BE49-F238E27FC236}">
                <a16:creationId xmlns:a16="http://schemas.microsoft.com/office/drawing/2014/main" id="{23C35082-28B7-4C8E-80C7-D7B5711BE4CB}"/>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82" name="object 29">
            <a:extLst>
              <a:ext uri="{FF2B5EF4-FFF2-40B4-BE49-F238E27FC236}">
                <a16:creationId xmlns:a16="http://schemas.microsoft.com/office/drawing/2014/main" id="{6C0896DC-4315-45D8-877E-DB987F63DE6C}"/>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83" name="object 30">
            <a:extLst>
              <a:ext uri="{FF2B5EF4-FFF2-40B4-BE49-F238E27FC236}">
                <a16:creationId xmlns:a16="http://schemas.microsoft.com/office/drawing/2014/main" id="{5988D542-0BFA-4CD7-9856-04AEBCBA0E83}"/>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84" name="object 31">
            <a:extLst>
              <a:ext uri="{FF2B5EF4-FFF2-40B4-BE49-F238E27FC236}">
                <a16:creationId xmlns:a16="http://schemas.microsoft.com/office/drawing/2014/main" id="{511D5FF3-02FF-437D-B965-3A43D4F38554}"/>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85" name="object 33">
            <a:extLst>
              <a:ext uri="{FF2B5EF4-FFF2-40B4-BE49-F238E27FC236}">
                <a16:creationId xmlns:a16="http://schemas.microsoft.com/office/drawing/2014/main" id="{76A70D08-C19B-4612-898F-9434E6200CE2}"/>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86" name="object 45">
            <a:extLst>
              <a:ext uri="{FF2B5EF4-FFF2-40B4-BE49-F238E27FC236}">
                <a16:creationId xmlns:a16="http://schemas.microsoft.com/office/drawing/2014/main" id="{273832D9-E274-4383-AFA1-8D93B187F38A}"/>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87" name="object 47">
            <a:extLst>
              <a:ext uri="{FF2B5EF4-FFF2-40B4-BE49-F238E27FC236}">
                <a16:creationId xmlns:a16="http://schemas.microsoft.com/office/drawing/2014/main" id="{36E857FD-8DB8-400B-B491-DF31585C72E5}"/>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88" name="object 48">
            <a:extLst>
              <a:ext uri="{FF2B5EF4-FFF2-40B4-BE49-F238E27FC236}">
                <a16:creationId xmlns:a16="http://schemas.microsoft.com/office/drawing/2014/main" id="{C4DE93F9-E9D1-4A9C-B7F5-2BF25C6527E0}"/>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89" name="object 55">
            <a:extLst>
              <a:ext uri="{FF2B5EF4-FFF2-40B4-BE49-F238E27FC236}">
                <a16:creationId xmlns:a16="http://schemas.microsoft.com/office/drawing/2014/main" id="{B1449FBE-08D8-4914-A89C-FEDC8411E0D5}"/>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90" name="TextBox 89">
            <a:extLst>
              <a:ext uri="{FF2B5EF4-FFF2-40B4-BE49-F238E27FC236}">
                <a16:creationId xmlns:a16="http://schemas.microsoft.com/office/drawing/2014/main" id="{81B56EBC-D3AC-4BD8-A96F-487EE95CD484}"/>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91" name="object 45">
            <a:extLst>
              <a:ext uri="{FF2B5EF4-FFF2-40B4-BE49-F238E27FC236}">
                <a16:creationId xmlns:a16="http://schemas.microsoft.com/office/drawing/2014/main" id="{A6B05C27-A1BC-457A-87FD-6E4BF74CEAAF}"/>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76400" y="282197"/>
            <a:ext cx="150707" cy="776393"/>
          </a:xfrm>
          <a:custGeom>
            <a:avLst/>
            <a:gdLst/>
            <a:ahLst/>
            <a:cxnLst/>
            <a:rect l="l" t="t" r="r" b="b"/>
            <a:pathLst>
              <a:path w="113029" h="582295">
                <a:moveTo>
                  <a:pt x="0" y="582275"/>
                </a:moveTo>
                <a:lnTo>
                  <a:pt x="112650" y="582275"/>
                </a:lnTo>
                <a:lnTo>
                  <a:pt x="11265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2146449" y="112153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E6B8AF"/>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2146449" y="1773307"/>
            <a:ext cx="9630833" cy="651933"/>
          </a:xfrm>
          <a:custGeom>
            <a:avLst/>
            <a:gdLst/>
            <a:ahLst/>
            <a:cxnLst/>
            <a:rect l="l" t="t" r="r" b="b"/>
            <a:pathLst>
              <a:path w="7223125" h="488950">
                <a:moveTo>
                  <a:pt x="0" y="488699"/>
                </a:moveTo>
                <a:lnTo>
                  <a:pt x="7222799" y="488699"/>
                </a:lnTo>
                <a:lnTo>
                  <a:pt x="7222799" y="0"/>
                </a:lnTo>
                <a:lnTo>
                  <a:pt x="0" y="0"/>
                </a:lnTo>
                <a:lnTo>
                  <a:pt x="0" y="488699"/>
                </a:lnTo>
                <a:close/>
              </a:path>
            </a:pathLst>
          </a:custGeom>
          <a:solidFill>
            <a:srgbClr val="F4CCCC"/>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46449" y="2425079"/>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CE5CD"/>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46449" y="3076851"/>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FFF2CC"/>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2146449" y="3728623"/>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0E0E3"/>
          </a:solid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46449" y="4380394"/>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9DAF8"/>
          </a:solidFill>
        </p:spPr>
        <p:txBody>
          <a:bodyPr wrap="square" lIns="0" tIns="0" rIns="0" bIns="0" rtlCol="0"/>
          <a:lstStyle/>
          <a:p>
            <a:pPr defTabSz="1219170"/>
            <a:endParaRPr sz="2400">
              <a:solidFill>
                <a:prstClr val="black"/>
              </a:solidFill>
              <a:latin typeface="Calibri"/>
            </a:endParaRPr>
          </a:p>
        </p:txBody>
      </p:sp>
      <p:sp>
        <p:nvSpPr>
          <p:cNvPr id="26" name="object 26"/>
          <p:cNvSpPr/>
          <p:nvPr/>
        </p:nvSpPr>
        <p:spPr>
          <a:xfrm>
            <a:off x="2146449" y="5032166"/>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CFE2F3"/>
          </a:solid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2146449" y="5683938"/>
            <a:ext cx="9630833" cy="651933"/>
          </a:xfrm>
          <a:custGeom>
            <a:avLst/>
            <a:gdLst/>
            <a:ahLst/>
            <a:cxnLst/>
            <a:rect l="l" t="t" r="r" b="b"/>
            <a:pathLst>
              <a:path w="7223125" h="488950">
                <a:moveTo>
                  <a:pt x="0" y="488700"/>
                </a:moveTo>
                <a:lnTo>
                  <a:pt x="7222799" y="488700"/>
                </a:lnTo>
                <a:lnTo>
                  <a:pt x="7222799" y="0"/>
                </a:lnTo>
                <a:lnTo>
                  <a:pt x="0" y="0"/>
                </a:lnTo>
                <a:lnTo>
                  <a:pt x="0" y="488700"/>
                </a:lnTo>
                <a:close/>
              </a:path>
            </a:pathLst>
          </a:custGeom>
          <a:solidFill>
            <a:srgbClr val="D9D2E9"/>
          </a:solidFill>
        </p:spPr>
        <p:txBody>
          <a:bodyPr wrap="square" lIns="0" tIns="0" rIns="0" bIns="0" rtlCol="0"/>
          <a:lstStyle/>
          <a:p>
            <a:pPr defTabSz="1219170"/>
            <a:endParaRPr sz="2400">
              <a:solidFill>
                <a:prstClr val="black"/>
              </a:solidFill>
              <a:latin typeface="Calibri"/>
            </a:endParaRPr>
          </a:p>
        </p:txBody>
      </p:sp>
      <p:sp>
        <p:nvSpPr>
          <p:cNvPr id="38" name="object 38"/>
          <p:cNvSpPr/>
          <p:nvPr/>
        </p:nvSpPr>
        <p:spPr>
          <a:xfrm>
            <a:off x="415601" y="288566"/>
            <a:ext cx="11361420" cy="763693"/>
          </a:xfrm>
          <a:custGeom>
            <a:avLst/>
            <a:gdLst/>
            <a:ahLst/>
            <a:cxnLst/>
            <a:rect l="l" t="t" r="r" b="b"/>
            <a:pathLst>
              <a:path w="8521065" h="572770">
                <a:moveTo>
                  <a:pt x="0" y="572700"/>
                </a:moveTo>
                <a:lnTo>
                  <a:pt x="8520600" y="572700"/>
                </a:lnTo>
                <a:lnTo>
                  <a:pt x="852060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40" name="object 40"/>
          <p:cNvSpPr txBox="1"/>
          <p:nvPr/>
        </p:nvSpPr>
        <p:spPr>
          <a:xfrm>
            <a:off x="1182080" y="1640448"/>
            <a:ext cx="4634653" cy="597664"/>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33" dirty="0">
                <a:solidFill>
                  <a:srgbClr val="FFFFFF"/>
                </a:solidFill>
                <a:latin typeface="Calibri"/>
                <a:cs typeface="Calibri"/>
              </a:rPr>
              <a:t>y</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bei</a:t>
            </a:r>
            <a:r>
              <a:rPr sz="800" spc="-33" dirty="0">
                <a:solidFill>
                  <a:srgbClr val="FFFFFF"/>
                </a:solidFill>
                <a:latin typeface="Calibri"/>
                <a:cs typeface="Calibri"/>
              </a:rPr>
              <a:t>n</a:t>
            </a:r>
            <a:r>
              <a:rPr sz="800" spc="13" dirty="0">
                <a:solidFill>
                  <a:srgbClr val="FFFFFF"/>
                </a:solidFill>
                <a:latin typeface="Calibri"/>
                <a:cs typeface="Calibri"/>
              </a:rPr>
              <a:t>g</a:t>
            </a:r>
            <a:r>
              <a:rPr sz="800" dirty="0">
                <a:solidFill>
                  <a:srgbClr val="FFFFFF"/>
                </a:solidFill>
                <a:latin typeface="Calibri"/>
                <a:cs typeface="Calibri"/>
              </a:rPr>
              <a:t> </a:t>
            </a:r>
            <a:r>
              <a:rPr sz="800" spc="-27" dirty="0">
                <a:solidFill>
                  <a:srgbClr val="FFFFFF"/>
                </a:solidFill>
                <a:latin typeface="Calibri"/>
                <a:cs typeface="Calibri"/>
              </a:rPr>
              <a:t>d</a:t>
            </a:r>
            <a:r>
              <a:rPr sz="800" spc="-33" dirty="0">
                <a:solidFill>
                  <a:srgbClr val="FFFFFF"/>
                </a:solidFill>
                <a:latin typeface="Calibri"/>
                <a:cs typeface="Calibri"/>
              </a:rPr>
              <a:t>o</a:t>
            </a:r>
            <a:r>
              <a:rPr sz="800" spc="-47" dirty="0">
                <a:solidFill>
                  <a:srgbClr val="FFFFFF"/>
                </a:solidFill>
                <a:latin typeface="Calibri"/>
                <a:cs typeface="Calibri"/>
              </a:rPr>
              <a:t>n</a:t>
            </a:r>
            <a:r>
              <a:rPr sz="800" spc="-33" dirty="0">
                <a:solidFill>
                  <a:srgbClr val="FFFFFF"/>
                </a:solidFill>
                <a:latin typeface="Calibri"/>
                <a:cs typeface="Calibri"/>
              </a:rPr>
              <a:t>e?</a:t>
            </a:r>
            <a:endParaRPr sz="800">
              <a:solidFill>
                <a:prstClr val="black"/>
              </a:solidFill>
              <a:latin typeface="Calibri"/>
              <a:cs typeface="Calibri"/>
            </a:endParaRPr>
          </a:p>
          <a:p>
            <a:pPr defTabSz="1219170"/>
            <a:endParaRPr sz="800">
              <a:solidFill>
                <a:prstClr val="black"/>
              </a:solidFill>
              <a:latin typeface="Times New Roman"/>
              <a:cs typeface="Times New Roman"/>
            </a:endParaRPr>
          </a:p>
          <a:p>
            <a:pPr marL="1055767" defTabSz="1219170">
              <a:spcBef>
                <a:spcPts val="527"/>
              </a:spcBef>
            </a:pP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33" dirty="0">
                <a:solidFill>
                  <a:prstClr val="black"/>
                </a:solidFill>
                <a:latin typeface="Lucida Sans"/>
                <a:cs typeface="Lucida Sans"/>
              </a:rPr>
              <a:t>a</a:t>
            </a:r>
            <a:r>
              <a:rPr sz="1867" spc="-93" dirty="0">
                <a:solidFill>
                  <a:prstClr val="black"/>
                </a:solidFill>
                <a:latin typeface="Lucida Sans"/>
                <a:cs typeface="Lucida Sans"/>
              </a:rPr>
              <a:t>il</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r>
              <a:rPr sz="1867" spc="-133" dirty="0">
                <a:solidFill>
                  <a:prstClr val="black"/>
                </a:solidFill>
                <a:latin typeface="Lucida Sans"/>
                <a:cs typeface="Lucida Sans"/>
              </a:rPr>
              <a:t> </a:t>
            </a:r>
            <a:r>
              <a:rPr sz="1867" spc="-67" dirty="0">
                <a:solidFill>
                  <a:prstClr val="black"/>
                </a:solidFill>
                <a:latin typeface="Lucida Sans"/>
                <a:cs typeface="Lucida Sans"/>
              </a:rPr>
              <a:t>of</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a:solidFill>
                <a:prstClr val="black"/>
              </a:solidFill>
              <a:latin typeface="Lucida Sans"/>
              <a:cs typeface="Lucida Sans"/>
            </a:endParaRPr>
          </a:p>
        </p:txBody>
      </p:sp>
      <p:sp>
        <p:nvSpPr>
          <p:cNvPr id="41" name="object 41"/>
          <p:cNvSpPr txBox="1"/>
          <p:nvPr/>
        </p:nvSpPr>
        <p:spPr>
          <a:xfrm>
            <a:off x="1180152" y="2303348"/>
            <a:ext cx="9897533" cy="597599"/>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33" dirty="0">
                <a:solidFill>
                  <a:srgbClr val="FFFFFF"/>
                </a:solidFill>
                <a:latin typeface="Calibri"/>
                <a:cs typeface="Calibri"/>
              </a:rPr>
              <a:t>ope</a:t>
            </a:r>
            <a:r>
              <a:rPr sz="800" spc="-47" dirty="0">
                <a:solidFill>
                  <a:srgbClr val="FFFFFF"/>
                </a:solidFill>
                <a:latin typeface="Calibri"/>
                <a:cs typeface="Calibri"/>
              </a:rPr>
              <a:t>r</a:t>
            </a:r>
            <a:r>
              <a:rPr sz="800" spc="-27" dirty="0">
                <a:solidFill>
                  <a:srgbClr val="FFFFFF"/>
                </a:solidFill>
                <a:latin typeface="Calibri"/>
                <a:cs typeface="Calibri"/>
              </a:rPr>
              <a:t>ated</a:t>
            </a:r>
            <a:r>
              <a:rPr sz="800" dirty="0">
                <a:solidFill>
                  <a:srgbClr val="FFFFFF"/>
                </a:solidFill>
                <a:latin typeface="Calibri"/>
                <a:cs typeface="Calibri"/>
              </a:rPr>
              <a:t> </a:t>
            </a:r>
            <a:r>
              <a:rPr sz="800" spc="-13" dirty="0">
                <a:solidFill>
                  <a:srgbClr val="FFFFFF"/>
                </a:solidFill>
                <a:latin typeface="Calibri"/>
                <a:cs typeface="Calibri"/>
              </a:rPr>
              <a:t>daily</a:t>
            </a:r>
            <a:endParaRPr sz="800">
              <a:solidFill>
                <a:prstClr val="black"/>
              </a:solidFill>
              <a:latin typeface="Calibri"/>
              <a:cs typeface="Calibri"/>
            </a:endParaRPr>
          </a:p>
          <a:p>
            <a:pPr defTabSz="1219170">
              <a:spcBef>
                <a:spcPts val="63"/>
              </a:spcBef>
            </a:pPr>
            <a:endParaRPr sz="1133">
              <a:solidFill>
                <a:prstClr val="black"/>
              </a:solidFill>
              <a:latin typeface="Times New Roman"/>
              <a:cs typeface="Times New Roman"/>
            </a:endParaRPr>
          </a:p>
          <a:p>
            <a:pPr marL="1058307" defTabSz="1219170"/>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d</a:t>
            </a:r>
            <a:r>
              <a:rPr sz="1867" spc="-60" dirty="0">
                <a:solidFill>
                  <a:prstClr val="black"/>
                </a:solidFill>
                <a:latin typeface="Lucida Sans"/>
                <a:cs typeface="Lucida Sans"/>
              </a:rPr>
              <a:t>e</a:t>
            </a:r>
            <a:r>
              <a:rPr sz="1867" spc="-93" dirty="0">
                <a:solidFill>
                  <a:prstClr val="black"/>
                </a:solidFill>
                <a:latin typeface="Lucida Sans"/>
                <a:cs typeface="Lucida Sans"/>
              </a:rPr>
              <a:t>li</a:t>
            </a:r>
            <a:r>
              <a:rPr sz="1867" spc="-87" dirty="0">
                <a:solidFill>
                  <a:prstClr val="black"/>
                </a:solidFill>
                <a:latin typeface="Lucida Sans"/>
                <a:cs typeface="Lucida Sans"/>
              </a:rPr>
              <a:t>v</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spc="-67" dirty="0">
                <a:solidFill>
                  <a:prstClr val="black"/>
                </a:solidFill>
                <a:latin typeface="Lucida Sans"/>
                <a:cs typeface="Lucida Sans"/>
              </a:rPr>
              <a:t>of</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r</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60" dirty="0">
                <a:solidFill>
                  <a:prstClr val="black"/>
                </a:solidFill>
                <a:latin typeface="Lucida Sans"/>
                <a:cs typeface="Lucida Sans"/>
              </a:rPr>
              <a:t>e</a:t>
            </a:r>
            <a:r>
              <a:rPr sz="1867" spc="-67" dirty="0">
                <a:solidFill>
                  <a:prstClr val="black"/>
                </a:solidFill>
                <a:latin typeface="Lucida Sans"/>
                <a:cs typeface="Lucida Sans"/>
              </a:rPr>
              <a:t>ch</a:t>
            </a:r>
            <a:r>
              <a:rPr sz="1867" spc="-133" dirty="0">
                <a:solidFill>
                  <a:prstClr val="black"/>
                </a:solidFill>
                <a:latin typeface="Lucida Sans"/>
                <a:cs typeface="Lucida Sans"/>
              </a:rPr>
              <a:t> </a:t>
            </a:r>
            <a:r>
              <a:rPr sz="1867" spc="-147" dirty="0">
                <a:solidFill>
                  <a:prstClr val="black"/>
                </a:solidFill>
                <a:latin typeface="Lucida Sans"/>
                <a:cs typeface="Lucida Sans"/>
              </a:rPr>
              <a:t>&amp;</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20" dirty="0">
                <a:solidFill>
                  <a:prstClr val="black"/>
                </a:solidFill>
                <a:latin typeface="Lucida Sans"/>
                <a:cs typeface="Lucida Sans"/>
              </a:rPr>
              <a:t>c</a:t>
            </a:r>
            <a:r>
              <a:rPr sz="1867" spc="-33"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ope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60" dirty="0">
                <a:solidFill>
                  <a:prstClr val="black"/>
                </a:solidFill>
                <a:latin typeface="Lucida Sans"/>
                <a:cs typeface="Lucida Sans"/>
              </a:rPr>
              <a:t>e</a:t>
            </a:r>
            <a:r>
              <a:rPr sz="1867" spc="-240" dirty="0">
                <a:solidFill>
                  <a:prstClr val="black"/>
                </a:solidFill>
                <a:latin typeface="Lucida Sans"/>
                <a:cs typeface="Lucida Sans"/>
              </a:rPr>
              <a:t>x</a:t>
            </a:r>
            <a:r>
              <a:rPr sz="1867" spc="-107" dirty="0">
                <a:solidFill>
                  <a:prstClr val="black"/>
                </a:solidFill>
                <a:latin typeface="Lucida Sans"/>
                <a:cs typeface="Lucida Sans"/>
              </a:rPr>
              <a:t>pe</a:t>
            </a:r>
            <a:r>
              <a:rPr sz="1867" spc="-133" dirty="0">
                <a:solidFill>
                  <a:prstClr val="black"/>
                </a:solidFill>
                <a:latin typeface="Lucida Sans"/>
                <a:cs typeface="Lucida Sans"/>
              </a:rPr>
              <a:t>r</a:t>
            </a:r>
            <a:r>
              <a:rPr sz="1867" spc="-100" dirty="0">
                <a:solidFill>
                  <a:prstClr val="black"/>
                </a:solidFill>
                <a:latin typeface="Lucida Sans"/>
                <a:cs typeface="Lucida Sans"/>
              </a:rPr>
              <a:t>i</a:t>
            </a:r>
            <a:r>
              <a:rPr sz="1867" spc="-60" dirty="0">
                <a:solidFill>
                  <a:prstClr val="black"/>
                </a:solidFill>
                <a:latin typeface="Lucida Sans"/>
                <a:cs typeface="Lucida Sans"/>
              </a:rPr>
              <a:t>e</a:t>
            </a:r>
            <a:r>
              <a:rPr sz="1867" spc="-147" dirty="0">
                <a:solidFill>
                  <a:prstClr val="black"/>
                </a:solidFill>
                <a:latin typeface="Lucida Sans"/>
                <a:cs typeface="Lucida Sans"/>
              </a:rPr>
              <a:t>n</a:t>
            </a:r>
            <a:r>
              <a:rPr sz="1867" spc="-20" dirty="0">
                <a:solidFill>
                  <a:prstClr val="black"/>
                </a:solidFill>
                <a:latin typeface="Lucida Sans"/>
                <a:cs typeface="Lucida Sans"/>
              </a:rPr>
              <a:t>ce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dirty="0">
                <a:solidFill>
                  <a:prstClr val="black"/>
                </a:solidFill>
                <a:latin typeface="Lucida Sans"/>
                <a:cs typeface="Lucida Sans"/>
              </a:rPr>
              <a:t>s</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rt</a:t>
            </a:r>
            <a:r>
              <a:rPr sz="1867" spc="-60" dirty="0">
                <a:solidFill>
                  <a:prstClr val="black"/>
                </a:solidFill>
                <a:latin typeface="Lucida Sans"/>
                <a:cs typeface="Lucida Sans"/>
              </a:rPr>
              <a:t>e</a:t>
            </a:r>
            <a:r>
              <a:rPr sz="1867" spc="-140" dirty="0">
                <a:solidFill>
                  <a:prstClr val="black"/>
                </a:solidFill>
                <a:latin typeface="Lucida Sans"/>
                <a:cs typeface="Lucida Sans"/>
              </a:rPr>
              <a:t>r</a:t>
            </a:r>
            <a:endParaRPr sz="1867">
              <a:solidFill>
                <a:prstClr val="black"/>
              </a:solidFill>
              <a:latin typeface="Lucida Sans"/>
              <a:cs typeface="Lucida Sans"/>
            </a:endParaRPr>
          </a:p>
        </p:txBody>
      </p:sp>
      <p:sp>
        <p:nvSpPr>
          <p:cNvPr id="42" name="object 42"/>
          <p:cNvSpPr txBox="1"/>
          <p:nvPr/>
        </p:nvSpPr>
        <p:spPr>
          <a:xfrm>
            <a:off x="1005033" y="2955000"/>
            <a:ext cx="8101753" cy="597599"/>
          </a:xfrm>
          <a:prstGeom prst="rect">
            <a:avLst/>
          </a:prstGeom>
        </p:spPr>
        <p:txBody>
          <a:bodyPr vert="horz" wrap="square" lIns="0" tIns="0" rIns="0" bIns="0" rtlCol="0">
            <a:spAutoFit/>
          </a:bodyPr>
          <a:lstStyle/>
          <a:p>
            <a:pPr marL="16933" defTabSz="1219170"/>
            <a:r>
              <a:rPr sz="800" spc="-20" dirty="0">
                <a:solidFill>
                  <a:srgbClr val="FFFFFF"/>
                </a:solidFill>
                <a:latin typeface="Calibri"/>
                <a:cs typeface="Calibri"/>
              </a:rPr>
              <a:t>Ho</a:t>
            </a:r>
            <a:r>
              <a:rPr sz="800" spc="-60" dirty="0">
                <a:solidFill>
                  <a:srgbClr val="FFFFFF"/>
                </a:solidFill>
                <a:latin typeface="Calibri"/>
                <a:cs typeface="Calibri"/>
              </a:rPr>
              <a:t>w</a:t>
            </a:r>
            <a:r>
              <a:rPr sz="800" dirty="0">
                <a:solidFill>
                  <a:srgbClr val="FFFFFF"/>
                </a:solidFill>
                <a:latin typeface="Calibri"/>
                <a:cs typeface="Calibri"/>
              </a:rPr>
              <a:t> </a:t>
            </a:r>
            <a:r>
              <a:rPr sz="800" spc="-27" dirty="0">
                <a:solidFill>
                  <a:srgbClr val="FFFFFF"/>
                </a:solidFill>
                <a:latin typeface="Calibri"/>
                <a:cs typeface="Calibri"/>
              </a:rPr>
              <a:t>t</a:t>
            </a:r>
            <a:r>
              <a:rPr sz="800" spc="-53" dirty="0">
                <a:solidFill>
                  <a:srgbClr val="FFFFFF"/>
                </a:solidFill>
                <a:latin typeface="Calibri"/>
                <a:cs typeface="Calibri"/>
              </a:rPr>
              <a:t>h</a:t>
            </a:r>
            <a:r>
              <a:rPr sz="800" spc="-33" dirty="0">
                <a:solidFill>
                  <a:srgbClr val="FFFFFF"/>
                </a:solidFill>
                <a:latin typeface="Calibri"/>
                <a:cs typeface="Calibri"/>
              </a:rPr>
              <a:t>e</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7" dirty="0">
                <a:solidFill>
                  <a:srgbClr val="FFFFFF"/>
                </a:solidFill>
                <a:latin typeface="Calibri"/>
                <a:cs typeface="Calibri"/>
              </a:rPr>
              <a:t>ts</a:t>
            </a:r>
            <a:r>
              <a:rPr sz="800" dirty="0">
                <a:solidFill>
                  <a:srgbClr val="FFFFFF"/>
                </a:solidFill>
                <a:latin typeface="Calibri"/>
                <a:cs typeface="Calibri"/>
              </a:rPr>
              <a:t> </a:t>
            </a:r>
            <a:r>
              <a:rPr sz="800" spc="20" dirty="0">
                <a:solidFill>
                  <a:srgbClr val="FFFFFF"/>
                </a:solidFill>
                <a:latin typeface="Calibri"/>
                <a:cs typeface="Calibri"/>
              </a:rPr>
              <a:t>is</a:t>
            </a:r>
            <a:r>
              <a:rPr sz="800" dirty="0">
                <a:solidFill>
                  <a:srgbClr val="FFFFFF"/>
                </a:solidFill>
                <a:latin typeface="Calibri"/>
                <a:cs typeface="Calibri"/>
              </a:rPr>
              <a:t> </a:t>
            </a:r>
            <a:r>
              <a:rPr sz="800" spc="-20" dirty="0">
                <a:solidFill>
                  <a:srgbClr val="FFFFFF"/>
                </a:solidFill>
                <a:latin typeface="Calibri"/>
                <a:cs typeface="Calibri"/>
              </a:rPr>
              <a:t>deli</a:t>
            </a:r>
            <a:r>
              <a:rPr sz="800" spc="-27" dirty="0">
                <a:solidFill>
                  <a:srgbClr val="FFFFFF"/>
                </a:solidFill>
                <a:latin typeface="Calibri"/>
                <a:cs typeface="Calibri"/>
              </a:rPr>
              <a:t>v</a:t>
            </a:r>
            <a:r>
              <a:rPr sz="800" spc="-40" dirty="0">
                <a:solidFill>
                  <a:srgbClr val="FFFFFF"/>
                </a:solidFill>
                <a:latin typeface="Calibri"/>
                <a:cs typeface="Calibri"/>
              </a:rPr>
              <a:t>er</a:t>
            </a:r>
            <a:r>
              <a:rPr sz="800" spc="-27" dirty="0">
                <a:solidFill>
                  <a:srgbClr val="FFFFFF"/>
                </a:solidFill>
                <a:latin typeface="Calibri"/>
                <a:cs typeface="Calibri"/>
              </a:rPr>
              <a:t>ed</a:t>
            </a:r>
            <a:endParaRPr sz="800">
              <a:solidFill>
                <a:prstClr val="black"/>
              </a:solidFill>
              <a:latin typeface="Calibri"/>
              <a:cs typeface="Calibri"/>
            </a:endParaRPr>
          </a:p>
          <a:p>
            <a:pPr defTabSz="1219170">
              <a:spcBef>
                <a:spcPts val="67"/>
              </a:spcBef>
            </a:pPr>
            <a:endParaRPr sz="1133">
              <a:solidFill>
                <a:prstClr val="black"/>
              </a:solidFill>
              <a:latin typeface="Times New Roman"/>
              <a:cs typeface="Times New Roman"/>
            </a:endParaRPr>
          </a:p>
          <a:p>
            <a:pPr marL="1233561" defTabSz="1219170"/>
            <a:r>
              <a:rPr sz="1867" spc="-87" dirty="0">
                <a:solidFill>
                  <a:prstClr val="black"/>
                </a:solidFill>
                <a:latin typeface="Lucida Sans"/>
                <a:cs typeface="Lucida Sans"/>
              </a:rPr>
              <a:t>Apps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ge</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120" dirty="0">
                <a:solidFill>
                  <a:prstClr val="black"/>
                </a:solidFill>
                <a:latin typeface="Lucida Sans"/>
                <a:cs typeface="Lucida Sans"/>
              </a:rPr>
              <a:t>mo</a:t>
            </a:r>
            <a:r>
              <a:rPr sz="1867" spc="-100" dirty="0">
                <a:solidFill>
                  <a:prstClr val="black"/>
                </a:solidFill>
                <a:latin typeface="Lucida Sans"/>
                <a:cs typeface="Lucida Sans"/>
              </a:rPr>
              <a:t>n</a:t>
            </a:r>
            <a:r>
              <a:rPr sz="1867" spc="-93" dirty="0">
                <a:solidFill>
                  <a:prstClr val="black"/>
                </a:solidFill>
                <a:latin typeface="Lucida Sans"/>
                <a:cs typeface="Lucida Sans"/>
              </a:rPr>
              <a:t>i</a:t>
            </a:r>
            <a:r>
              <a:rPr sz="1867" spc="-113" dirty="0">
                <a:solidFill>
                  <a:prstClr val="black"/>
                </a:solidFill>
                <a:latin typeface="Lucida Sans"/>
                <a:cs typeface="Lucida Sans"/>
              </a:rPr>
              <a:t>t</a:t>
            </a:r>
            <a:r>
              <a:rPr sz="1867" spc="-140" dirty="0">
                <a:solidFill>
                  <a:prstClr val="black"/>
                </a:solidFill>
                <a:latin typeface="Lucida Sans"/>
                <a:cs typeface="Lucida Sans"/>
              </a:rPr>
              <a:t>o</a:t>
            </a:r>
            <a:r>
              <a:rPr sz="1867" spc="-207" dirty="0">
                <a:solidFill>
                  <a:prstClr val="black"/>
                </a:solidFill>
                <a:latin typeface="Lucida Sans"/>
                <a:cs typeface="Lucida Sans"/>
              </a:rPr>
              <a:t>r</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33" dirty="0">
                <a:solidFill>
                  <a:prstClr val="black"/>
                </a:solidFill>
                <a:latin typeface="Lucida Sans"/>
                <a:cs typeface="Lucida Sans"/>
              </a:rPr>
              <a:t>a</a:t>
            </a:r>
            <a:r>
              <a:rPr sz="1867" spc="-93" dirty="0">
                <a:solidFill>
                  <a:prstClr val="black"/>
                </a:solidFill>
                <a:latin typeface="Lucida Sans"/>
                <a:cs typeface="Lucida Sans"/>
              </a:rPr>
              <a:t>l</a:t>
            </a:r>
            <a:r>
              <a:rPr sz="1867" spc="-53" dirty="0">
                <a:solidFill>
                  <a:prstClr val="black"/>
                </a:solidFill>
                <a:latin typeface="Lucida Sans"/>
                <a:cs typeface="Lucida Sans"/>
              </a:rPr>
              <a:t>y</a:t>
            </a:r>
            <a:r>
              <a:rPr sz="1867" spc="-60" dirty="0">
                <a:solidFill>
                  <a:prstClr val="black"/>
                </a:solidFill>
                <a:latin typeface="Lucida Sans"/>
                <a:cs typeface="Lucida Sans"/>
              </a:rPr>
              <a:t>se</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73" dirty="0">
                <a:solidFill>
                  <a:prstClr val="black"/>
                </a:solidFill>
                <a:latin typeface="Lucida Sans"/>
                <a:cs typeface="Lucida Sans"/>
              </a:rPr>
              <a:t>k</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dirty="0">
                <a:solidFill>
                  <a:prstClr val="black"/>
                </a:solidFill>
                <a:latin typeface="Lucida Sans"/>
                <a:cs typeface="Lucida Sans"/>
              </a:rPr>
              <a:t>s</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rt</a:t>
            </a:r>
            <a:r>
              <a:rPr sz="1867" spc="-60" dirty="0">
                <a:solidFill>
                  <a:prstClr val="black"/>
                </a:solidFill>
                <a:latin typeface="Lucida Sans"/>
                <a:cs typeface="Lucida Sans"/>
              </a:rPr>
              <a:t>e</a:t>
            </a:r>
            <a:r>
              <a:rPr sz="1867" spc="-140" dirty="0">
                <a:solidFill>
                  <a:prstClr val="black"/>
                </a:solidFill>
                <a:latin typeface="Lucida Sans"/>
                <a:cs typeface="Lucida Sans"/>
              </a:rPr>
              <a:t>r</a:t>
            </a:r>
            <a:endParaRPr sz="1867">
              <a:solidFill>
                <a:prstClr val="black"/>
              </a:solidFill>
              <a:latin typeface="Lucida Sans"/>
              <a:cs typeface="Lucida Sans"/>
            </a:endParaRPr>
          </a:p>
        </p:txBody>
      </p:sp>
      <p:sp>
        <p:nvSpPr>
          <p:cNvPr id="43" name="object 43"/>
          <p:cNvSpPr txBox="1"/>
          <p:nvPr/>
        </p:nvSpPr>
        <p:spPr>
          <a:xfrm>
            <a:off x="1291477" y="3606683"/>
            <a:ext cx="9835727" cy="597599"/>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40" dirty="0">
                <a:solidFill>
                  <a:srgbClr val="FFFFFF"/>
                </a:solidFill>
                <a:latin typeface="Calibri"/>
                <a:cs typeface="Calibri"/>
              </a:rPr>
              <a:t>s</a:t>
            </a:r>
            <a:r>
              <a:rPr sz="800" spc="-33" dirty="0">
                <a:solidFill>
                  <a:srgbClr val="FFFFFF"/>
                </a:solidFill>
                <a:latin typeface="Calibri"/>
                <a:cs typeface="Calibri"/>
              </a:rPr>
              <a:t>ma</a:t>
            </a:r>
            <a:r>
              <a:rPr sz="800" spc="-7" dirty="0">
                <a:solidFill>
                  <a:srgbClr val="FFFFFF"/>
                </a:solidFill>
                <a:latin typeface="Calibri"/>
                <a:cs typeface="Calibri"/>
              </a:rPr>
              <a:t>r</a:t>
            </a:r>
            <a:r>
              <a:rPr sz="800" spc="-33" dirty="0">
                <a:solidFill>
                  <a:srgbClr val="FFFFFF"/>
                </a:solidFill>
                <a:latin typeface="Calibri"/>
                <a:cs typeface="Calibri"/>
              </a:rPr>
              <a:t>t</a:t>
            </a:r>
            <a:endParaRPr sz="800">
              <a:solidFill>
                <a:prstClr val="black"/>
              </a:solidFill>
              <a:latin typeface="Calibri"/>
              <a:cs typeface="Calibri"/>
            </a:endParaRPr>
          </a:p>
          <a:p>
            <a:pPr defTabSz="1219170">
              <a:spcBef>
                <a:spcPts val="71"/>
              </a:spcBef>
            </a:pPr>
            <a:endParaRPr sz="1133">
              <a:solidFill>
                <a:prstClr val="black"/>
              </a:solidFill>
              <a:latin typeface="Times New Roman"/>
              <a:cs typeface="Times New Roman"/>
            </a:endParaRPr>
          </a:p>
          <a:p>
            <a:pPr marL="946550" defTabSz="1219170"/>
            <a:r>
              <a:rPr sz="1867" spc="-47" dirty="0">
                <a:solidFill>
                  <a:prstClr val="black"/>
                </a:solidFill>
                <a:latin typeface="Lucida Sans"/>
                <a:cs typeface="Lucida Sans"/>
              </a:rPr>
              <a:t>E</a:t>
            </a:r>
            <a:r>
              <a:rPr sz="1867" spc="-53" dirty="0">
                <a:solidFill>
                  <a:prstClr val="black"/>
                </a:solidFill>
                <a:latin typeface="Lucida Sans"/>
                <a:cs typeface="Lucida Sans"/>
              </a:rPr>
              <a:t>n</a:t>
            </a:r>
            <a:r>
              <a:rPr sz="1867" spc="-33" dirty="0">
                <a:solidFill>
                  <a:prstClr val="black"/>
                </a:solidFill>
                <a:latin typeface="Lucida Sans"/>
                <a:cs typeface="Lucida Sans"/>
              </a:rPr>
              <a:t>a</a:t>
            </a:r>
            <a:r>
              <a:rPr sz="1867" spc="-152" dirty="0">
                <a:solidFill>
                  <a:prstClr val="black"/>
                </a:solidFill>
                <a:latin typeface="Lucida Sans"/>
                <a:cs typeface="Lucida Sans"/>
              </a:rPr>
              <a:t>b</a:t>
            </a:r>
            <a:r>
              <a:rPr sz="1867" spc="-80" dirty="0">
                <a:solidFill>
                  <a:prstClr val="black"/>
                </a:solidFill>
                <a:latin typeface="Lucida Sans"/>
                <a:cs typeface="Lucida Sans"/>
              </a:rPr>
              <a:t>l</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67" dirty="0">
                <a:solidFill>
                  <a:prstClr val="black"/>
                </a:solidFill>
                <a:latin typeface="Lucida Sans"/>
                <a:cs typeface="Lucida Sans"/>
              </a:rPr>
              <a:t>p</a:t>
            </a:r>
            <a:r>
              <a:rPr sz="1867" spc="-133" dirty="0">
                <a:solidFill>
                  <a:prstClr val="black"/>
                </a:solidFill>
                <a:latin typeface="Lucida Sans"/>
                <a:cs typeface="Lucida Sans"/>
              </a:rPr>
              <a:t>r</a:t>
            </a:r>
            <a:r>
              <a:rPr sz="1867" spc="-107" dirty="0">
                <a:solidFill>
                  <a:prstClr val="black"/>
                </a:solidFill>
                <a:latin typeface="Lucida Sans"/>
                <a:cs typeface="Lucida Sans"/>
              </a:rPr>
              <a:t>o</a:t>
            </a:r>
            <a:r>
              <a:rPr sz="1867" spc="-113" dirty="0">
                <a:solidFill>
                  <a:prstClr val="black"/>
                </a:solidFill>
                <a:latin typeface="Lucida Sans"/>
                <a:cs typeface="Lucida Sans"/>
              </a:rPr>
              <a:t>d</a:t>
            </a:r>
            <a:r>
              <a:rPr sz="1867" spc="-87" dirty="0">
                <a:solidFill>
                  <a:prstClr val="black"/>
                </a:solidFill>
                <a:latin typeface="Lucida Sans"/>
                <a:cs typeface="Lucida Sans"/>
              </a:rPr>
              <a:t>uc</a:t>
            </a:r>
            <a:r>
              <a:rPr sz="1867" spc="-67" dirty="0">
                <a:solidFill>
                  <a:prstClr val="black"/>
                </a:solidFill>
                <a:latin typeface="Lucida Sans"/>
                <a:cs typeface="Lucida Sans"/>
              </a:rPr>
              <a:t>t</a:t>
            </a:r>
            <a:r>
              <a:rPr sz="1867" dirty="0">
                <a:solidFill>
                  <a:prstClr val="black"/>
                </a:solidFill>
                <a:latin typeface="Lucida Sans"/>
                <a:cs typeface="Lucida Sans"/>
              </a:rPr>
              <a:t>s</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20" dirty="0">
                <a:solidFill>
                  <a:prstClr val="black"/>
                </a:solidFill>
                <a:latin typeface="Lucida Sans"/>
                <a:cs typeface="Lucida Sans"/>
              </a:rPr>
              <a:t>c</a:t>
            </a:r>
            <a:r>
              <a:rPr sz="1867" spc="-33" dirty="0">
                <a:solidFill>
                  <a:prstClr val="black"/>
                </a:solidFill>
                <a:latin typeface="Lucida Sans"/>
                <a:cs typeface="Lucida Sans"/>
              </a:rPr>
              <a:t>e</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87" dirty="0">
                <a:solidFill>
                  <a:prstClr val="black"/>
                </a:solidFill>
                <a:latin typeface="Lucida Sans"/>
                <a:cs typeface="Lucida Sans"/>
              </a:rPr>
              <a:t>v</a:t>
            </a:r>
            <a:r>
              <a:rPr sz="1867" spc="-60" dirty="0">
                <a:solidFill>
                  <a:prstClr val="black"/>
                </a:solidFill>
                <a:latin typeface="Lucida Sans"/>
                <a:cs typeface="Lucida Sans"/>
              </a:rPr>
              <a:t>e</a:t>
            </a:r>
            <a:r>
              <a:rPr sz="1867" spc="-147" dirty="0">
                <a:solidFill>
                  <a:prstClr val="black"/>
                </a:solidFill>
                <a:latin typeface="Lucida Sans"/>
                <a:cs typeface="Lucida Sans"/>
              </a:rPr>
              <a:t>n</a:t>
            </a:r>
            <a:r>
              <a:rPr sz="1867" spc="-140" dirty="0">
                <a:solidFill>
                  <a:prstClr val="black"/>
                </a:solidFill>
                <a:latin typeface="Lucida Sans"/>
                <a:cs typeface="Lucida Sans"/>
              </a:rPr>
              <a:t>d</a:t>
            </a:r>
            <a:r>
              <a:rPr sz="1867" spc="-80" dirty="0">
                <a:solidFill>
                  <a:prstClr val="black"/>
                </a:solidFill>
                <a:latin typeface="Lucida Sans"/>
                <a:cs typeface="Lucida Sans"/>
              </a:rPr>
              <a:t>ors</a:t>
            </a:r>
            <a:r>
              <a:rPr sz="1867" spc="-133" dirty="0">
                <a:solidFill>
                  <a:prstClr val="black"/>
                </a:solidFill>
                <a:latin typeface="Lucida Sans"/>
                <a:cs typeface="Lucida Sans"/>
              </a:rPr>
              <a:t>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100" dirty="0">
                <a:solidFill>
                  <a:prstClr val="black"/>
                </a:solidFill>
                <a:latin typeface="Lucida Sans"/>
                <a:cs typeface="Lucida Sans"/>
              </a:rPr>
              <a:t>be</a:t>
            </a:r>
            <a:r>
              <a:rPr sz="1867" spc="-133" dirty="0">
                <a:solidFill>
                  <a:prstClr val="black"/>
                </a:solidFill>
                <a:latin typeface="Lucida Sans"/>
                <a:cs typeface="Lucida Sans"/>
              </a:rPr>
              <a:t> </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00" dirty="0">
                <a:solidFill>
                  <a:prstClr val="black"/>
                </a:solidFill>
                <a:latin typeface="Lucida Sans"/>
                <a:cs typeface="Lucida Sans"/>
              </a:rPr>
              <a:t>t</a:t>
            </a:r>
            <a:r>
              <a:rPr sz="1867" spc="-60" dirty="0">
                <a:solidFill>
                  <a:prstClr val="black"/>
                </a:solidFill>
                <a:latin typeface="Lucida Sans"/>
                <a:cs typeface="Lucida Sans"/>
              </a:rPr>
              <a:t>e</a:t>
            </a:r>
            <a:r>
              <a:rPr sz="1867" spc="-152" dirty="0">
                <a:solidFill>
                  <a:prstClr val="black"/>
                </a:solidFill>
                <a:latin typeface="Lucida Sans"/>
                <a:cs typeface="Lucida Sans"/>
              </a:rPr>
              <a:t>g</a:t>
            </a:r>
            <a:r>
              <a:rPr sz="1867" spc="-14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60" dirty="0">
                <a:solidFill>
                  <a:prstClr val="black"/>
                </a:solidFill>
                <a:latin typeface="Lucida Sans"/>
                <a:cs typeface="Lucida Sans"/>
              </a:rPr>
              <a:t>e</a:t>
            </a:r>
            <a:r>
              <a:rPr sz="1867" spc="-133" dirty="0">
                <a:solidFill>
                  <a:prstClr val="black"/>
                </a:solidFill>
                <a:latin typeface="Lucida Sans"/>
                <a:cs typeface="Lucida Sans"/>
              </a:rPr>
              <a:t>d </a:t>
            </a:r>
            <a:r>
              <a:rPr sz="1867" spc="-113" dirty="0">
                <a:solidFill>
                  <a:prstClr val="black"/>
                </a:solidFill>
                <a:latin typeface="Lucida Sans"/>
                <a:cs typeface="Lucida Sans"/>
              </a:rPr>
              <a:t>t</a:t>
            </a:r>
            <a:r>
              <a:rPr sz="1867" spc="-93" dirty="0">
                <a:solidFill>
                  <a:prstClr val="black"/>
                </a:solidFill>
                <a:latin typeface="Lucida Sans"/>
                <a:cs typeface="Lucida Sans"/>
              </a:rPr>
              <a:t>o</a:t>
            </a:r>
            <a:r>
              <a:rPr sz="1867" spc="-133" dirty="0">
                <a:solidFill>
                  <a:prstClr val="black"/>
                </a:solidFill>
                <a:latin typeface="Lucida Sans"/>
                <a:cs typeface="Lucida Sans"/>
              </a:rPr>
              <a:t> </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73" dirty="0">
                <a:solidFill>
                  <a:prstClr val="black"/>
                </a:solidFill>
                <a:latin typeface="Lucida Sans"/>
                <a:cs typeface="Lucida Sans"/>
              </a:rPr>
              <a:t>k</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67" dirty="0">
                <a:solidFill>
                  <a:prstClr val="black"/>
                </a:solidFill>
                <a:latin typeface="Lucida Sans"/>
                <a:cs typeface="Lucida Sans"/>
              </a:rPr>
              <a:t>e</a:t>
            </a:r>
            <a:r>
              <a:rPr sz="1867" spc="-87" dirty="0">
                <a:solidFill>
                  <a:prstClr val="black"/>
                </a:solidFill>
                <a:latin typeface="Lucida Sans"/>
                <a:cs typeface="Lucida Sans"/>
              </a:rPr>
              <a:t>v</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13" dirty="0">
                <a:solidFill>
                  <a:prstClr val="black"/>
                </a:solidFill>
                <a:latin typeface="Lucida Sans"/>
                <a:cs typeface="Lucida Sans"/>
              </a:rPr>
              <a:t>y</a:t>
            </a:r>
            <a:r>
              <a:rPr sz="1867" spc="-87" dirty="0">
                <a:solidFill>
                  <a:prstClr val="black"/>
                </a:solidFill>
                <a:latin typeface="Lucida Sans"/>
                <a:cs typeface="Lucida Sans"/>
              </a:rPr>
              <a:t>t</a:t>
            </a:r>
            <a:r>
              <a:rPr sz="1867" spc="-147" dirty="0">
                <a:solidFill>
                  <a:prstClr val="black"/>
                </a:solidFill>
                <a:latin typeface="Lucida Sans"/>
                <a:cs typeface="Lucida Sans"/>
              </a:rPr>
              <a:t>h</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dirty="0">
                <a:solidFill>
                  <a:prstClr val="black"/>
                </a:solidFill>
                <a:latin typeface="Lucida Sans"/>
                <a:cs typeface="Lucida Sans"/>
              </a:rPr>
              <a:t>s</a:t>
            </a:r>
            <a:r>
              <a:rPr sz="1867" spc="-93" dirty="0">
                <a:solidFill>
                  <a:prstClr val="black"/>
                </a:solidFill>
                <a:latin typeface="Lucida Sans"/>
                <a:cs typeface="Lucida Sans"/>
              </a:rPr>
              <a:t>m</a:t>
            </a:r>
            <a:r>
              <a:rPr sz="1867" spc="-60" dirty="0">
                <a:solidFill>
                  <a:prstClr val="black"/>
                </a:solidFill>
                <a:latin typeface="Lucida Sans"/>
                <a:cs typeface="Lucida Sans"/>
              </a:rPr>
              <a:t>a</a:t>
            </a:r>
            <a:r>
              <a:rPr sz="1867" spc="-100" dirty="0">
                <a:solidFill>
                  <a:prstClr val="black"/>
                </a:solidFill>
                <a:latin typeface="Lucida Sans"/>
                <a:cs typeface="Lucida Sans"/>
              </a:rPr>
              <a:t>rt</a:t>
            </a:r>
            <a:r>
              <a:rPr sz="1867" spc="-60" dirty="0">
                <a:solidFill>
                  <a:prstClr val="black"/>
                </a:solidFill>
                <a:latin typeface="Lucida Sans"/>
                <a:cs typeface="Lucida Sans"/>
              </a:rPr>
              <a:t>e</a:t>
            </a:r>
            <a:r>
              <a:rPr sz="1867" spc="-140" dirty="0">
                <a:solidFill>
                  <a:prstClr val="black"/>
                </a:solidFill>
                <a:latin typeface="Lucida Sans"/>
                <a:cs typeface="Lucida Sans"/>
              </a:rPr>
              <a:t>r</a:t>
            </a:r>
            <a:endParaRPr sz="1867">
              <a:solidFill>
                <a:prstClr val="black"/>
              </a:solidFill>
              <a:latin typeface="Lucida Sans"/>
              <a:cs typeface="Lucida Sans"/>
            </a:endParaRPr>
          </a:p>
        </p:txBody>
      </p:sp>
      <p:sp>
        <p:nvSpPr>
          <p:cNvPr id="44" name="object 44"/>
          <p:cNvSpPr txBox="1"/>
          <p:nvPr/>
        </p:nvSpPr>
        <p:spPr>
          <a:xfrm>
            <a:off x="974076" y="4258465"/>
            <a:ext cx="7919720" cy="597599"/>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67" dirty="0">
                <a:solidFill>
                  <a:srgbClr val="FFFFFF"/>
                </a:solidFill>
                <a:latin typeface="Calibri"/>
                <a:cs typeface="Calibri"/>
              </a:rPr>
              <a:t>w</a:t>
            </a:r>
            <a:r>
              <a:rPr sz="800" spc="-33" dirty="0">
                <a:solidFill>
                  <a:srgbClr val="FFFFFF"/>
                </a:solidFill>
                <a:latin typeface="Calibri"/>
                <a:cs typeface="Calibri"/>
              </a:rPr>
              <a:t>o</a:t>
            </a:r>
            <a:r>
              <a:rPr sz="800" spc="-27" dirty="0">
                <a:solidFill>
                  <a:srgbClr val="FFFFFF"/>
                </a:solidFill>
                <a:latin typeface="Calibri"/>
                <a:cs typeface="Calibri"/>
              </a:rPr>
              <a:t>rk</a:t>
            </a:r>
            <a:r>
              <a:rPr sz="800" dirty="0">
                <a:solidFill>
                  <a:srgbClr val="FFFFFF"/>
                </a:solidFill>
                <a:latin typeface="Calibri"/>
                <a:cs typeface="Calibri"/>
              </a:rPr>
              <a:t> </a:t>
            </a:r>
            <a:r>
              <a:rPr sz="800" spc="-47" dirty="0">
                <a:solidFill>
                  <a:srgbClr val="FFFFFF"/>
                </a:solidFill>
                <a:latin typeface="Calibri"/>
                <a:cs typeface="Calibri"/>
              </a:rPr>
              <a:t>t</a:t>
            </a:r>
            <a:r>
              <a:rPr sz="800" spc="-33" dirty="0">
                <a:solidFill>
                  <a:srgbClr val="FFFFFF"/>
                </a:solidFill>
                <a:latin typeface="Calibri"/>
                <a:cs typeface="Calibri"/>
              </a:rPr>
              <a:t>o</a:t>
            </a:r>
            <a:r>
              <a:rPr sz="800" spc="7" dirty="0">
                <a:solidFill>
                  <a:srgbClr val="FFFFFF"/>
                </a:solidFill>
                <a:latin typeface="Calibri"/>
                <a:cs typeface="Calibri"/>
              </a:rPr>
              <a:t>g</a:t>
            </a:r>
            <a:r>
              <a:rPr sz="800" spc="-33" dirty="0">
                <a:solidFill>
                  <a:srgbClr val="FFFFFF"/>
                </a:solidFill>
                <a:latin typeface="Calibri"/>
                <a:cs typeface="Calibri"/>
              </a:rPr>
              <a:t>et</a:t>
            </a:r>
            <a:r>
              <a:rPr sz="800" spc="-47" dirty="0">
                <a:solidFill>
                  <a:srgbClr val="FFFFFF"/>
                </a:solidFill>
                <a:latin typeface="Calibri"/>
                <a:cs typeface="Calibri"/>
              </a:rPr>
              <a:t>h</a:t>
            </a:r>
            <a:r>
              <a:rPr sz="800" spc="-33" dirty="0">
                <a:solidFill>
                  <a:srgbClr val="FFFFFF"/>
                </a:solidFill>
                <a:latin typeface="Calibri"/>
                <a:cs typeface="Calibri"/>
              </a:rPr>
              <a:t>er</a:t>
            </a:r>
            <a:endParaRPr sz="800">
              <a:solidFill>
                <a:prstClr val="black"/>
              </a:solidFill>
              <a:latin typeface="Calibri"/>
              <a:cs typeface="Calibri"/>
            </a:endParaRPr>
          </a:p>
          <a:p>
            <a:pPr defTabSz="1219170">
              <a:spcBef>
                <a:spcPts val="73"/>
              </a:spcBef>
            </a:pPr>
            <a:endParaRPr sz="1133">
              <a:solidFill>
                <a:prstClr val="black"/>
              </a:solidFill>
              <a:latin typeface="Times New Roman"/>
              <a:cs typeface="Times New Roman"/>
            </a:endParaRPr>
          </a:p>
          <a:p>
            <a:pPr marL="1264042" defTabSz="1219170"/>
            <a:r>
              <a:rPr sz="1867" dirty="0">
                <a:solidFill>
                  <a:prstClr val="black"/>
                </a:solidFill>
                <a:latin typeface="Lucida Sans"/>
                <a:cs typeface="Lucida Sans"/>
              </a:rPr>
              <a:t>S</a:t>
            </a:r>
            <a:r>
              <a:rPr sz="1867" spc="-20" dirty="0">
                <a:solidFill>
                  <a:prstClr val="black"/>
                </a:solidFill>
                <a:latin typeface="Lucida Sans"/>
                <a:cs typeface="Lucida Sans"/>
              </a:rPr>
              <a:t>t</a:t>
            </a:r>
            <a:r>
              <a:rPr sz="1867" spc="-127" dirty="0">
                <a:solidFill>
                  <a:prstClr val="black"/>
                </a:solidFill>
                <a:latin typeface="Lucida Sans"/>
                <a:cs typeface="Lucida Sans"/>
              </a:rPr>
              <a:t>or</a:t>
            </a:r>
            <a:r>
              <a:rPr sz="1867" spc="-80" dirty="0">
                <a:solidFill>
                  <a:prstClr val="black"/>
                </a:solidFill>
                <a:latin typeface="Lucida Sans"/>
                <a:cs typeface="Lucida Sans"/>
              </a:rPr>
              <a:t>i</a:t>
            </a:r>
            <a:r>
              <a:rPr sz="1867" spc="-147" dirty="0">
                <a:solidFill>
                  <a:prstClr val="black"/>
                </a:solidFill>
                <a:latin typeface="Lucida Sans"/>
                <a:cs typeface="Lucida Sans"/>
              </a:rPr>
              <a:t>n</a:t>
            </a:r>
            <a:r>
              <a:rPr sz="1867" spc="-180" dirty="0">
                <a:solidFill>
                  <a:prstClr val="black"/>
                </a:solidFill>
                <a:latin typeface="Lucida Sans"/>
                <a:cs typeface="Lucida Sans"/>
              </a:rPr>
              <a:t>g,</a:t>
            </a:r>
            <a:r>
              <a:rPr sz="1867" spc="-133" dirty="0">
                <a:solidFill>
                  <a:prstClr val="black"/>
                </a:solidFill>
                <a:latin typeface="Lucida Sans"/>
                <a:cs typeface="Lucida Sans"/>
              </a:rPr>
              <a:t> </a:t>
            </a:r>
            <a:r>
              <a:rPr sz="1867" spc="-160" dirty="0">
                <a:solidFill>
                  <a:prstClr val="black"/>
                </a:solidFill>
                <a:latin typeface="Lucida Sans"/>
                <a:cs typeface="Lucida Sans"/>
              </a:rPr>
              <a:t>r</a:t>
            </a:r>
            <a:r>
              <a:rPr sz="1867" spc="-60" dirty="0">
                <a:solidFill>
                  <a:prstClr val="black"/>
                </a:solidFill>
                <a:latin typeface="Lucida Sans"/>
                <a:cs typeface="Lucida Sans"/>
              </a:rPr>
              <a:t>e</a:t>
            </a:r>
            <a:r>
              <a:rPr sz="1867" spc="-100" dirty="0">
                <a:solidFill>
                  <a:prstClr val="black"/>
                </a:solidFill>
                <a:latin typeface="Lucida Sans"/>
                <a:cs typeface="Lucida Sans"/>
              </a:rPr>
              <a:t>t</a:t>
            </a:r>
            <a:r>
              <a:rPr sz="1867" spc="-133" dirty="0">
                <a:solidFill>
                  <a:prstClr val="black"/>
                </a:solidFill>
                <a:latin typeface="Lucida Sans"/>
                <a:cs typeface="Lucida Sans"/>
              </a:rPr>
              <a:t>r</a:t>
            </a:r>
            <a:r>
              <a:rPr sz="1867" spc="-100" dirty="0">
                <a:solidFill>
                  <a:prstClr val="black"/>
                </a:solidFill>
                <a:latin typeface="Lucida Sans"/>
                <a:cs typeface="Lucida Sans"/>
              </a:rPr>
              <a:t>i</a:t>
            </a:r>
            <a:r>
              <a:rPr sz="1867" spc="-67" dirty="0">
                <a:solidFill>
                  <a:prstClr val="black"/>
                </a:solidFill>
                <a:latin typeface="Lucida Sans"/>
                <a:cs typeface="Lucida Sans"/>
              </a:rPr>
              <a:t>e</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147" dirty="0">
                <a:solidFill>
                  <a:prstClr val="black"/>
                </a:solidFill>
                <a:latin typeface="Lucida Sans"/>
                <a:cs typeface="Lucida Sans"/>
              </a:rPr>
              <a:t>n</a:t>
            </a:r>
            <a:r>
              <a:rPr sz="1867" spc="-180" dirty="0">
                <a:solidFill>
                  <a:prstClr val="black"/>
                </a:solidFill>
                <a:latin typeface="Lucida Sans"/>
                <a:cs typeface="Lucida Sans"/>
              </a:rPr>
              <a:t>g,</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60" dirty="0">
                <a:solidFill>
                  <a:prstClr val="black"/>
                </a:solidFill>
                <a:latin typeface="Lucida Sans"/>
                <a:cs typeface="Lucida Sans"/>
              </a:rPr>
              <a:t>e</a:t>
            </a:r>
            <a:r>
              <a:rPr sz="1867" spc="-100" dirty="0">
                <a:solidFill>
                  <a:prstClr val="black"/>
                </a:solidFill>
                <a:latin typeface="Lucida Sans"/>
                <a:cs typeface="Lucida Sans"/>
              </a:rPr>
              <a:t>cur</a:t>
            </a:r>
            <a:r>
              <a:rPr sz="1867" spc="-67" dirty="0">
                <a:solidFill>
                  <a:prstClr val="black"/>
                </a:solidFill>
                <a:latin typeface="Lucida Sans"/>
                <a:cs typeface="Lucida Sans"/>
              </a:rPr>
              <a:t>i</a:t>
            </a:r>
            <a:r>
              <a:rPr sz="1867" spc="-147" dirty="0">
                <a:solidFill>
                  <a:prstClr val="black"/>
                </a:solidFill>
                <a:latin typeface="Lucida Sans"/>
                <a:cs typeface="Lucida Sans"/>
              </a:rPr>
              <a:t>n</a:t>
            </a:r>
            <a:r>
              <a:rPr sz="1867" spc="-180" dirty="0">
                <a:solidFill>
                  <a:prstClr val="black"/>
                </a:solidFill>
                <a:latin typeface="Lucida Sans"/>
                <a:cs typeface="Lucida Sans"/>
              </a:rPr>
              <a:t>g,</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dirty="0">
                <a:solidFill>
                  <a:prstClr val="black"/>
                </a:solidFill>
                <a:latin typeface="Lucida Sans"/>
                <a:cs typeface="Lucida Sans"/>
              </a:rPr>
              <a:t>s</a:t>
            </a:r>
            <a:r>
              <a:rPr sz="1867" spc="-60" dirty="0">
                <a:solidFill>
                  <a:prstClr val="black"/>
                </a:solidFill>
                <a:latin typeface="Lucida Sans"/>
                <a:cs typeface="Lucida Sans"/>
              </a:rPr>
              <a:t>e</a:t>
            </a:r>
            <a:r>
              <a:rPr sz="1867" spc="-127" dirty="0">
                <a:solidFill>
                  <a:prstClr val="black"/>
                </a:solidFill>
                <a:latin typeface="Lucida Sans"/>
                <a:cs typeface="Lucida Sans"/>
              </a:rPr>
              <a:t>r</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40" dirty="0">
                <a:solidFill>
                  <a:prstClr val="black"/>
                </a:solidFill>
                <a:latin typeface="Lucida Sans"/>
                <a:cs typeface="Lucida Sans"/>
              </a:rPr>
              <a:t>d</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27" dirty="0">
                <a:solidFill>
                  <a:prstClr val="black"/>
                </a:solidFill>
                <a:latin typeface="Lucida Sans"/>
                <a:cs typeface="Lucida Sans"/>
              </a:rPr>
              <a:t>a</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20" dirty="0">
                <a:solidFill>
                  <a:prstClr val="black"/>
                </a:solidFill>
                <a:latin typeface="Lucida Sans"/>
                <a:cs typeface="Lucida Sans"/>
              </a:rPr>
              <a:t>bout</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a:solidFill>
                <a:prstClr val="black"/>
              </a:solidFill>
              <a:latin typeface="Lucida Sans"/>
              <a:cs typeface="Lucida Sans"/>
            </a:endParaRPr>
          </a:p>
        </p:txBody>
      </p:sp>
      <p:sp>
        <p:nvSpPr>
          <p:cNvPr id="45" name="object 45"/>
          <p:cNvSpPr txBox="1"/>
          <p:nvPr/>
        </p:nvSpPr>
        <p:spPr>
          <a:xfrm>
            <a:off x="1192903" y="4910216"/>
            <a:ext cx="10092267" cy="597664"/>
          </a:xfrm>
          <a:prstGeom prst="rect">
            <a:avLst/>
          </a:prstGeom>
        </p:spPr>
        <p:txBody>
          <a:bodyPr vert="horz" wrap="square" lIns="0" tIns="0" rIns="0" bIns="0" rtlCol="0">
            <a:spAutoFit/>
          </a:bodyPr>
          <a:lstStyle/>
          <a:p>
            <a:pPr marL="16933" defTabSz="1219170"/>
            <a:r>
              <a:rPr sz="800" spc="-113" dirty="0">
                <a:solidFill>
                  <a:srgbClr val="FFFFFF"/>
                </a:solidFill>
                <a:latin typeface="Calibri"/>
                <a:cs typeface="Calibri"/>
              </a:rPr>
              <a:t>W</a:t>
            </a:r>
            <a:r>
              <a:rPr sz="800" spc="-47" dirty="0">
                <a:solidFill>
                  <a:srgbClr val="FFFFFF"/>
                </a:solidFill>
                <a:latin typeface="Calibri"/>
                <a:cs typeface="Calibri"/>
              </a:rPr>
              <a:t>h</a:t>
            </a:r>
            <a:r>
              <a:rPr sz="800" spc="-20" dirty="0">
                <a:solidFill>
                  <a:srgbClr val="FFFFFF"/>
                </a:solidFill>
                <a:latin typeface="Calibri"/>
                <a:cs typeface="Calibri"/>
              </a:rPr>
              <a:t>at</a:t>
            </a:r>
            <a:r>
              <a:rPr sz="800" dirty="0">
                <a:solidFill>
                  <a:srgbClr val="FFFFFF"/>
                </a:solidFill>
                <a:latin typeface="Calibri"/>
                <a:cs typeface="Calibri"/>
              </a:rPr>
              <a:t> </a:t>
            </a:r>
            <a:r>
              <a:rPr sz="800" spc="-20" dirty="0">
                <a:solidFill>
                  <a:srgbClr val="FFFFFF"/>
                </a:solidFill>
                <a:latin typeface="Calibri"/>
                <a:cs typeface="Calibri"/>
              </a:rPr>
              <a:t>ma</a:t>
            </a:r>
            <a:r>
              <a:rPr sz="800" spc="-27" dirty="0">
                <a:solidFill>
                  <a:srgbClr val="FFFFFF"/>
                </a:solidFill>
                <a:latin typeface="Calibri"/>
                <a:cs typeface="Calibri"/>
              </a:rPr>
              <a:t>k</a:t>
            </a:r>
            <a:r>
              <a:rPr sz="800" spc="7" dirty="0">
                <a:solidFill>
                  <a:srgbClr val="FFFFFF"/>
                </a:solidFill>
                <a:latin typeface="Calibri"/>
                <a:cs typeface="Calibri"/>
              </a:rPr>
              <a:t>es</a:t>
            </a:r>
            <a:r>
              <a:rPr sz="800" dirty="0">
                <a:solidFill>
                  <a:srgbClr val="FFFFFF"/>
                </a:solidFill>
                <a:latin typeface="Calibri"/>
                <a:cs typeface="Calibri"/>
              </a:rPr>
              <a:t> </a:t>
            </a:r>
            <a:r>
              <a:rPr sz="800" spc="-20" dirty="0">
                <a:solidFill>
                  <a:srgbClr val="FFFFFF"/>
                </a:solidFill>
                <a:latin typeface="Calibri"/>
                <a:cs typeface="Calibri"/>
              </a:rPr>
              <a:t>it</a:t>
            </a:r>
            <a:r>
              <a:rPr sz="800" dirty="0">
                <a:solidFill>
                  <a:srgbClr val="FFFFFF"/>
                </a:solidFill>
                <a:latin typeface="Calibri"/>
                <a:cs typeface="Calibri"/>
              </a:rPr>
              <a:t> </a:t>
            </a:r>
            <a:r>
              <a:rPr sz="800" spc="-33" dirty="0">
                <a:solidFill>
                  <a:srgbClr val="FFFFFF"/>
                </a:solidFill>
                <a:latin typeface="Calibri"/>
                <a:cs typeface="Calibri"/>
              </a:rPr>
              <a:t>v</a:t>
            </a:r>
            <a:r>
              <a:rPr sz="800" spc="-20" dirty="0">
                <a:solidFill>
                  <a:srgbClr val="FFFFFF"/>
                </a:solidFill>
                <a:latin typeface="Calibri"/>
                <a:cs typeface="Calibri"/>
              </a:rPr>
              <a:t>aluable</a:t>
            </a:r>
            <a:endParaRPr sz="800">
              <a:solidFill>
                <a:prstClr val="black"/>
              </a:solidFill>
              <a:latin typeface="Calibri"/>
              <a:cs typeface="Calibri"/>
            </a:endParaRPr>
          </a:p>
          <a:p>
            <a:pPr defTabSz="1219170"/>
            <a:endParaRPr sz="800">
              <a:solidFill>
                <a:prstClr val="black"/>
              </a:solidFill>
              <a:latin typeface="Times New Roman"/>
              <a:cs typeface="Times New Roman"/>
            </a:endParaRPr>
          </a:p>
          <a:p>
            <a:pPr marL="1045607" defTabSz="1219170">
              <a:spcBef>
                <a:spcPts val="460"/>
              </a:spcBef>
            </a:pPr>
            <a:r>
              <a:rPr sz="1867" spc="-87" dirty="0">
                <a:solidFill>
                  <a:prstClr val="black"/>
                </a:solidFill>
                <a:latin typeface="Lucida Sans"/>
                <a:cs typeface="Lucida Sans"/>
              </a:rPr>
              <a:t>C</a:t>
            </a:r>
            <a:r>
              <a:rPr sz="1867" spc="-120" dirty="0">
                <a:solidFill>
                  <a:prstClr val="black"/>
                </a:solidFill>
                <a:latin typeface="Lucida Sans"/>
                <a:cs typeface="Lucida Sans"/>
              </a:rPr>
              <a:t>o</a:t>
            </a:r>
            <a:r>
              <a:rPr sz="1867" spc="-127" dirty="0">
                <a:solidFill>
                  <a:prstClr val="black"/>
                </a:solidFill>
                <a:latin typeface="Lucida Sans"/>
                <a:cs typeface="Lucida Sans"/>
              </a:rPr>
              <a:t>n</a:t>
            </a:r>
            <a:r>
              <a:rPr sz="1867" spc="-100" dirty="0">
                <a:solidFill>
                  <a:prstClr val="black"/>
                </a:solidFill>
                <a:latin typeface="Lucida Sans"/>
                <a:cs typeface="Lucida Sans"/>
              </a:rPr>
              <a:t>t</a:t>
            </a:r>
            <a:r>
              <a:rPr sz="1867" spc="-160" dirty="0">
                <a:solidFill>
                  <a:prstClr val="black"/>
                </a:solidFill>
                <a:latin typeface="Lucida Sans"/>
                <a:cs typeface="Lucida Sans"/>
              </a:rPr>
              <a:t>r</a:t>
            </a:r>
            <a:r>
              <a:rPr sz="1867" spc="-120" dirty="0">
                <a:solidFill>
                  <a:prstClr val="black"/>
                </a:solidFill>
                <a:latin typeface="Lucida Sans"/>
                <a:cs typeface="Lucida Sans"/>
              </a:rPr>
              <a:t>o</a:t>
            </a:r>
            <a:r>
              <a:rPr sz="1867" spc="-67" dirty="0">
                <a:solidFill>
                  <a:prstClr val="black"/>
                </a:solidFill>
                <a:latin typeface="Lucida Sans"/>
                <a:cs typeface="Lucida Sans"/>
              </a:rPr>
              <a:t>l</a:t>
            </a:r>
            <a:r>
              <a:rPr sz="1867" spc="-93" dirty="0">
                <a:solidFill>
                  <a:prstClr val="black"/>
                </a:solidFill>
                <a:latin typeface="Lucida Sans"/>
                <a:cs typeface="Lucida Sans"/>
              </a:rPr>
              <a:t>li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07" dirty="0">
                <a:solidFill>
                  <a:prstClr val="black"/>
                </a:solidFill>
                <a:latin typeface="Lucida Sans"/>
                <a:cs typeface="Lucida Sans"/>
              </a:rPr>
              <a:t>m</a:t>
            </a:r>
            <a:r>
              <a:rPr sz="1867" spc="-73" dirty="0">
                <a:solidFill>
                  <a:prstClr val="black"/>
                </a:solidFill>
                <a:latin typeface="Lucida Sans"/>
                <a:cs typeface="Lucida Sans"/>
              </a:rPr>
              <a:t>e</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r>
              <a:rPr sz="1867" spc="-133" dirty="0">
                <a:solidFill>
                  <a:prstClr val="black"/>
                </a:solidFill>
                <a:latin typeface="Lucida Sans"/>
                <a:cs typeface="Lucida Sans"/>
              </a:rPr>
              <a:t> </a:t>
            </a:r>
            <a:r>
              <a:rPr sz="1867" spc="-60" dirty="0">
                <a:solidFill>
                  <a:prstClr val="black"/>
                </a:solidFill>
                <a:latin typeface="Lucida Sans"/>
                <a:cs typeface="Lucida Sans"/>
              </a:rPr>
              <a:t>e</a:t>
            </a:r>
            <a:r>
              <a:rPr sz="1867" spc="-140" dirty="0">
                <a:solidFill>
                  <a:prstClr val="black"/>
                </a:solidFill>
                <a:latin typeface="Lucida Sans"/>
                <a:cs typeface="Lucida Sans"/>
              </a:rPr>
              <a:t>qu</a:t>
            </a:r>
            <a:r>
              <a:rPr sz="1867" spc="-73" dirty="0">
                <a:solidFill>
                  <a:prstClr val="black"/>
                </a:solidFill>
                <a:latin typeface="Lucida Sans"/>
                <a:cs typeface="Lucida Sans"/>
              </a:rPr>
              <a:t>i</a:t>
            </a:r>
            <a:r>
              <a:rPr sz="1867" spc="-120" dirty="0">
                <a:solidFill>
                  <a:prstClr val="black"/>
                </a:solidFill>
                <a:latin typeface="Lucida Sans"/>
                <a:cs typeface="Lucida Sans"/>
              </a:rPr>
              <a:t>pm</a:t>
            </a:r>
            <a:r>
              <a:rPr sz="1867" spc="-93" dirty="0">
                <a:solidFill>
                  <a:prstClr val="black"/>
                </a:solidFill>
                <a:latin typeface="Lucida Sans"/>
                <a:cs typeface="Lucida Sans"/>
              </a:rPr>
              <a:t>e</a:t>
            </a:r>
            <a:r>
              <a:rPr sz="1867" spc="-147" dirty="0">
                <a:solidFill>
                  <a:prstClr val="black"/>
                </a:solidFill>
                <a:latin typeface="Lucida Sans"/>
                <a:cs typeface="Lucida Sans"/>
              </a:rPr>
              <a:t>n</a:t>
            </a:r>
            <a:r>
              <a:rPr sz="1867" spc="-100" dirty="0">
                <a:solidFill>
                  <a:prstClr val="black"/>
                </a:solidFill>
                <a:latin typeface="Lucida Sans"/>
                <a:cs typeface="Lucida Sans"/>
              </a:rPr>
              <a:t>t</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147" dirty="0">
                <a:solidFill>
                  <a:prstClr val="black"/>
                </a:solidFill>
                <a:latin typeface="Lucida Sans"/>
                <a:cs typeface="Lucida Sans"/>
              </a:rPr>
              <a:t>n</a:t>
            </a:r>
            <a:r>
              <a:rPr sz="1867" spc="-60" dirty="0">
                <a:solidFill>
                  <a:prstClr val="black"/>
                </a:solidFill>
                <a:latin typeface="Lucida Sans"/>
                <a:cs typeface="Lucida Sans"/>
              </a:rPr>
              <a:t>e</a:t>
            </a:r>
            <a:r>
              <a:rPr sz="1867" spc="-100" dirty="0">
                <a:solidFill>
                  <a:prstClr val="black"/>
                </a:solidFill>
                <a:latin typeface="Lucida Sans"/>
                <a:cs typeface="Lucida Sans"/>
              </a:rPr>
              <a:t>t</a:t>
            </a:r>
            <a:r>
              <a:rPr sz="1867" spc="-107" dirty="0">
                <a:solidFill>
                  <a:prstClr val="black"/>
                </a:solidFill>
                <a:latin typeface="Lucida Sans"/>
                <a:cs typeface="Lucida Sans"/>
              </a:rPr>
              <a:t>work</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120" dirty="0">
                <a:solidFill>
                  <a:prstClr val="black"/>
                </a:solidFill>
                <a:latin typeface="Lucida Sans"/>
                <a:cs typeface="Lucida Sans"/>
              </a:rPr>
              <a:t>o</a:t>
            </a:r>
            <a:r>
              <a:rPr sz="1867" spc="-80" dirty="0">
                <a:solidFill>
                  <a:prstClr val="black"/>
                </a:solidFill>
                <a:latin typeface="Lucida Sans"/>
                <a:cs typeface="Lucida Sans"/>
              </a:rPr>
              <a:t>t</a:t>
            </a:r>
            <a:r>
              <a:rPr sz="1867" spc="-147" dirty="0">
                <a:solidFill>
                  <a:prstClr val="black"/>
                </a:solidFill>
                <a:latin typeface="Lucida Sans"/>
                <a:cs typeface="Lucida Sans"/>
              </a:rPr>
              <a:t>h</a:t>
            </a:r>
            <a:r>
              <a:rPr sz="1867" spc="-60" dirty="0">
                <a:solidFill>
                  <a:prstClr val="black"/>
                </a:solidFill>
                <a:latin typeface="Lucida Sans"/>
                <a:cs typeface="Lucida Sans"/>
              </a:rPr>
              <a:t>e</a:t>
            </a:r>
            <a:r>
              <a:rPr sz="1867" spc="-140" dirty="0">
                <a:solidFill>
                  <a:prstClr val="black"/>
                </a:solidFill>
                <a:latin typeface="Lucida Sans"/>
                <a:cs typeface="Lucida Sans"/>
              </a:rPr>
              <a:t>r</a:t>
            </a:r>
            <a:r>
              <a:rPr sz="1867" spc="-133" dirty="0">
                <a:solidFill>
                  <a:prstClr val="black"/>
                </a:solidFill>
                <a:latin typeface="Lucida Sans"/>
                <a:cs typeface="Lucida Sans"/>
              </a:rPr>
              <a:t> </a:t>
            </a:r>
            <a:r>
              <a:rPr sz="1867" spc="-147" dirty="0">
                <a:solidFill>
                  <a:prstClr val="black"/>
                </a:solidFill>
                <a:latin typeface="Lucida Sans"/>
                <a:cs typeface="Lucida Sans"/>
              </a:rPr>
              <a:t>ph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dirty="0">
                <a:solidFill>
                  <a:prstClr val="black"/>
                </a:solidFill>
                <a:latin typeface="Lucida Sans"/>
                <a:cs typeface="Lucida Sans"/>
              </a:rPr>
              <a:t>s</a:t>
            </a:r>
            <a:r>
              <a:rPr sz="1867" spc="-107" dirty="0">
                <a:solidFill>
                  <a:prstClr val="black"/>
                </a:solidFill>
                <a:latin typeface="Lucida Sans"/>
                <a:cs typeface="Lucida Sans"/>
              </a:rPr>
              <a:t>pe</a:t>
            </a:r>
            <a:r>
              <a:rPr sz="1867" spc="-53" dirty="0">
                <a:solidFill>
                  <a:prstClr val="black"/>
                </a:solidFill>
                <a:latin typeface="Lucida Sans"/>
                <a:cs typeface="Lucida Sans"/>
              </a:rPr>
              <a:t>c</a:t>
            </a:r>
            <a:r>
              <a:rPr sz="1867" spc="-47" dirty="0">
                <a:solidFill>
                  <a:prstClr val="black"/>
                </a:solidFill>
                <a:latin typeface="Lucida Sans"/>
                <a:cs typeface="Lucida Sans"/>
              </a:rPr>
              <a:t>t</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67" dirty="0">
                <a:solidFill>
                  <a:prstClr val="black"/>
                </a:solidFill>
                <a:latin typeface="Lucida Sans"/>
                <a:cs typeface="Lucida Sans"/>
              </a:rPr>
              <a:t>of</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a:solidFill>
                <a:prstClr val="black"/>
              </a:solidFill>
              <a:latin typeface="Lucida Sans"/>
              <a:cs typeface="Lucida Sans"/>
            </a:endParaRPr>
          </a:p>
        </p:txBody>
      </p:sp>
      <p:sp>
        <p:nvSpPr>
          <p:cNvPr id="47" name="object 47"/>
          <p:cNvSpPr txBox="1">
            <a:spLocks noGrp="1"/>
          </p:cNvSpPr>
          <p:nvPr>
            <p:ph type="title"/>
          </p:nvPr>
        </p:nvSpPr>
        <p:spPr>
          <a:xfrm>
            <a:off x="415714" y="428047"/>
            <a:ext cx="11166065" cy="512897"/>
          </a:xfrm>
          <a:prstGeom prst="rect">
            <a:avLst/>
          </a:prstGeom>
        </p:spPr>
        <p:txBody>
          <a:bodyPr vert="horz" wrap="square" lIns="0" tIns="0" rIns="0" bIns="0" rtlCol="0">
            <a:spAutoFit/>
          </a:bodyPr>
          <a:lstStyle/>
          <a:p>
            <a:pPr marL="16933"/>
            <a:r>
              <a:rPr u="sng" spc="73" dirty="0"/>
              <a:t>W</a:t>
            </a:r>
            <a:r>
              <a:rPr u="sng" spc="-127" dirty="0"/>
              <a:t>hat</a:t>
            </a:r>
            <a:r>
              <a:rPr spc="-220" dirty="0"/>
              <a:t> </a:t>
            </a:r>
            <a:r>
              <a:rPr spc="13" dirty="0"/>
              <a:t>F</a:t>
            </a:r>
            <a:r>
              <a:rPr spc="-220" dirty="0"/>
              <a:t>u</a:t>
            </a:r>
            <a:r>
              <a:rPr spc="-113" dirty="0"/>
              <a:t>nc</a:t>
            </a:r>
            <a:r>
              <a:rPr spc="-87" dirty="0"/>
              <a:t>t</a:t>
            </a:r>
            <a:r>
              <a:rPr spc="-120" dirty="0"/>
              <a:t>ions</a:t>
            </a:r>
            <a:r>
              <a:rPr spc="-220" dirty="0"/>
              <a:t> </a:t>
            </a:r>
            <a:r>
              <a:rPr spc="-133" dirty="0"/>
              <a:t>a</a:t>
            </a:r>
            <a:r>
              <a:rPr spc="-140" dirty="0"/>
              <a:t>r</a:t>
            </a:r>
            <a:r>
              <a:rPr spc="-60" dirty="0"/>
              <a:t>e</a:t>
            </a:r>
            <a:r>
              <a:rPr spc="-220" dirty="0"/>
              <a:t> </a:t>
            </a:r>
            <a:r>
              <a:rPr spc="267" dirty="0"/>
              <a:t>P</a:t>
            </a:r>
            <a:r>
              <a:rPr spc="-67" dirty="0"/>
              <a:t>e</a:t>
            </a:r>
            <a:r>
              <a:rPr spc="-167" dirty="0"/>
              <a:t>r</a:t>
            </a:r>
            <a:r>
              <a:rPr spc="-133" dirty="0"/>
              <a:t>fo</a:t>
            </a:r>
            <a:r>
              <a:rPr spc="-120" dirty="0"/>
              <a:t>r</a:t>
            </a:r>
            <a:r>
              <a:rPr spc="-160" dirty="0"/>
              <a:t>m</a:t>
            </a:r>
            <a:r>
              <a:rPr spc="-100" dirty="0"/>
              <a:t>e</a:t>
            </a:r>
            <a:r>
              <a:rPr spc="-213" dirty="0"/>
              <a:t>d</a:t>
            </a:r>
            <a:r>
              <a:rPr spc="-220" dirty="0"/>
              <a:t> </a:t>
            </a:r>
            <a:r>
              <a:rPr spc="73" dirty="0"/>
              <a:t>W</a:t>
            </a:r>
            <a:r>
              <a:rPr spc="-147" dirty="0"/>
              <a:t>h</a:t>
            </a:r>
            <a:r>
              <a:rPr spc="-140" dirty="0"/>
              <a:t>e</a:t>
            </a:r>
            <a:r>
              <a:rPr spc="-233" dirty="0"/>
              <a:t>r</a:t>
            </a:r>
            <a:r>
              <a:rPr spc="-60" dirty="0"/>
              <a:t>e</a:t>
            </a:r>
          </a:p>
        </p:txBody>
      </p:sp>
      <p:sp>
        <p:nvSpPr>
          <p:cNvPr id="49" name="object 49"/>
          <p:cNvSpPr txBox="1"/>
          <p:nvPr/>
        </p:nvSpPr>
        <p:spPr>
          <a:xfrm>
            <a:off x="2221767" y="1322749"/>
            <a:ext cx="7287260" cy="287323"/>
          </a:xfrm>
          <a:prstGeom prst="rect">
            <a:avLst/>
          </a:prstGeom>
        </p:spPr>
        <p:txBody>
          <a:bodyPr vert="horz" wrap="square" lIns="0" tIns="0" rIns="0" bIns="0" rtlCol="0">
            <a:spAutoFit/>
          </a:bodyPr>
          <a:lstStyle/>
          <a:p>
            <a:pPr marL="16933" defTabSz="1219170"/>
            <a:r>
              <a:rPr sz="1867" spc="-187" dirty="0">
                <a:solidFill>
                  <a:prstClr val="black"/>
                </a:solidFill>
                <a:latin typeface="Lucida Sans"/>
                <a:cs typeface="Lucida Sans"/>
              </a:rPr>
              <a:t>O</a:t>
            </a:r>
            <a:r>
              <a:rPr sz="1867" spc="-107" dirty="0">
                <a:solidFill>
                  <a:prstClr val="black"/>
                </a:solidFill>
                <a:latin typeface="Lucida Sans"/>
                <a:cs typeface="Lucida Sans"/>
              </a:rPr>
              <a:t>w</a:t>
            </a:r>
            <a:r>
              <a:rPr sz="1867" spc="-93" dirty="0">
                <a:solidFill>
                  <a:prstClr val="black"/>
                </a:solidFill>
                <a:latin typeface="Lucida Sans"/>
                <a:cs typeface="Lucida Sans"/>
              </a:rPr>
              <a:t>ni</a:t>
            </a:r>
            <a:r>
              <a:rPr sz="1867" spc="-147" dirty="0">
                <a:solidFill>
                  <a:prstClr val="black"/>
                </a:solidFill>
                <a:latin typeface="Lucida Sans"/>
                <a:cs typeface="Lucida Sans"/>
              </a:rPr>
              <a:t>n</a:t>
            </a:r>
            <a:r>
              <a:rPr sz="1867" spc="-180" dirty="0">
                <a:solidFill>
                  <a:prstClr val="black"/>
                </a:solidFill>
                <a:latin typeface="Lucida Sans"/>
                <a:cs typeface="Lucida Sans"/>
              </a:rPr>
              <a:t>g,</a:t>
            </a:r>
            <a:r>
              <a:rPr sz="1867" spc="-133" dirty="0">
                <a:solidFill>
                  <a:prstClr val="black"/>
                </a:solidFill>
                <a:latin typeface="Lucida Sans"/>
                <a:cs typeface="Lucida Sans"/>
              </a:rPr>
              <a:t> </a:t>
            </a:r>
            <a:r>
              <a:rPr sz="1867" spc="-93" dirty="0">
                <a:solidFill>
                  <a:prstClr val="black"/>
                </a:solidFill>
                <a:latin typeface="Lucida Sans"/>
                <a:cs typeface="Lucida Sans"/>
              </a:rPr>
              <a:t>l</a:t>
            </a:r>
            <a:r>
              <a:rPr sz="1867" spc="-60" dirty="0">
                <a:solidFill>
                  <a:prstClr val="black"/>
                </a:solidFill>
                <a:latin typeface="Lucida Sans"/>
                <a:cs typeface="Lucida Sans"/>
              </a:rPr>
              <a:t>e</a:t>
            </a:r>
            <a:r>
              <a:rPr sz="1867" spc="-33" dirty="0">
                <a:solidFill>
                  <a:prstClr val="black"/>
                </a:solidFill>
                <a:latin typeface="Lucida Sans"/>
                <a:cs typeface="Lucida Sans"/>
              </a:rPr>
              <a:t>a</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80" dirty="0">
                <a:solidFill>
                  <a:prstClr val="black"/>
                </a:solidFill>
                <a:latin typeface="Lucida Sans"/>
                <a:cs typeface="Lucida Sans"/>
              </a:rPr>
              <a:t>g,</a:t>
            </a:r>
            <a:r>
              <a:rPr sz="1867" spc="-133" dirty="0">
                <a:solidFill>
                  <a:prstClr val="black"/>
                </a:solidFill>
                <a:latin typeface="Lucida Sans"/>
                <a:cs typeface="Lucida Sans"/>
              </a:rPr>
              <a:t> </a:t>
            </a:r>
            <a:r>
              <a:rPr sz="1867" spc="-33" dirty="0">
                <a:solidFill>
                  <a:prstClr val="black"/>
                </a:solidFill>
                <a:latin typeface="Lucida Sans"/>
                <a:cs typeface="Lucida Sans"/>
              </a:rPr>
              <a:t>f</a:t>
            </a:r>
            <a:r>
              <a:rPr sz="1867" spc="-53" dirty="0">
                <a:solidFill>
                  <a:prstClr val="black"/>
                </a:solidFill>
                <a:latin typeface="Lucida Sans"/>
                <a:cs typeface="Lucida Sans"/>
              </a:rPr>
              <a:t>ac</a:t>
            </a:r>
            <a:r>
              <a:rPr sz="1867" spc="-40" dirty="0">
                <a:solidFill>
                  <a:prstClr val="black"/>
                </a:solidFill>
                <a:latin typeface="Lucida Sans"/>
                <a:cs typeface="Lucida Sans"/>
              </a:rPr>
              <a:t>i</a:t>
            </a:r>
            <a:r>
              <a:rPr sz="1867" spc="-93" dirty="0">
                <a:solidFill>
                  <a:prstClr val="black"/>
                </a:solidFill>
                <a:latin typeface="Lucida Sans"/>
                <a:cs typeface="Lucida Sans"/>
              </a:rPr>
              <a:t>li</a:t>
            </a:r>
            <a:r>
              <a:rPr sz="1867" spc="-100" dirty="0">
                <a:solidFill>
                  <a:prstClr val="black"/>
                </a:solidFill>
                <a:latin typeface="Lucida Sans"/>
                <a:cs typeface="Lucida Sans"/>
              </a:rPr>
              <a:t>t</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33" dirty="0">
                <a:solidFill>
                  <a:prstClr val="black"/>
                </a:solidFill>
                <a:latin typeface="Lucida Sans"/>
                <a:cs typeface="Lucida Sans"/>
              </a:rPr>
              <a:t>a</a:t>
            </a:r>
            <a:r>
              <a:rPr sz="1867" spc="-53" dirty="0">
                <a:solidFill>
                  <a:prstClr val="black"/>
                </a:solidFill>
                <a:latin typeface="Lucida Sans"/>
                <a:cs typeface="Lucida Sans"/>
              </a:rPr>
              <a:t>c</a:t>
            </a:r>
            <a:r>
              <a:rPr sz="1867" spc="-47" dirty="0">
                <a:solidFill>
                  <a:prstClr val="black"/>
                </a:solidFill>
                <a:latin typeface="Lucida Sans"/>
                <a:cs typeface="Lucida Sans"/>
              </a:rPr>
              <a:t>t</a:t>
            </a:r>
            <a:r>
              <a:rPr sz="1867" spc="-93" dirty="0">
                <a:solidFill>
                  <a:prstClr val="black"/>
                </a:solidFill>
                <a:latin typeface="Lucida Sans"/>
                <a:cs typeface="Lucida Sans"/>
              </a:rPr>
              <a:t>i</a:t>
            </a:r>
            <a:r>
              <a:rPr sz="1867" spc="-100" dirty="0">
                <a:solidFill>
                  <a:prstClr val="black"/>
                </a:solidFill>
                <a:latin typeface="Lucida Sans"/>
                <a:cs typeface="Lucida Sans"/>
              </a:rPr>
              <a:t>v</a:t>
            </a:r>
            <a:r>
              <a:rPr sz="1867" spc="-67" dirty="0">
                <a:solidFill>
                  <a:prstClr val="black"/>
                </a:solidFill>
                <a:latin typeface="Lucida Sans"/>
                <a:cs typeface="Lucida Sans"/>
              </a:rPr>
              <a:t>i</a:t>
            </a:r>
            <a:r>
              <a:rPr sz="1867" spc="-100" dirty="0">
                <a:solidFill>
                  <a:prstClr val="black"/>
                </a:solidFill>
                <a:latin typeface="Lucida Sans"/>
                <a:cs typeface="Lucida Sans"/>
              </a:rPr>
              <a:t>t</a:t>
            </a:r>
            <a:r>
              <a:rPr sz="1867" spc="-200" dirty="0">
                <a:solidFill>
                  <a:prstClr val="black"/>
                </a:solidFill>
                <a:latin typeface="Lucida Sans"/>
                <a:cs typeface="Lucida Sans"/>
              </a:rPr>
              <a:t>y</a:t>
            </a:r>
            <a:r>
              <a:rPr sz="1867" spc="-227" dirty="0">
                <a:solidFill>
                  <a:prstClr val="black"/>
                </a:solidFill>
                <a:latin typeface="Lucida Sans"/>
                <a:cs typeface="Lucida Sans"/>
              </a:rPr>
              <a:t>,</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73" dirty="0">
                <a:solidFill>
                  <a:prstClr val="black"/>
                </a:solidFill>
                <a:latin typeface="Lucida Sans"/>
                <a:cs typeface="Lucida Sans"/>
              </a:rPr>
              <a:t>u</a:t>
            </a:r>
            <a:r>
              <a:rPr sz="1867" spc="-67" dirty="0">
                <a:solidFill>
                  <a:prstClr val="black"/>
                </a:solidFill>
                <a:latin typeface="Lucida Sans"/>
                <a:cs typeface="Lucida Sans"/>
              </a:rPr>
              <a:t>s</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87" dirty="0">
                <a:solidFill>
                  <a:prstClr val="black"/>
                </a:solidFill>
                <a:latin typeface="Lucida Sans"/>
                <a:cs typeface="Lucida Sans"/>
              </a:rPr>
              <a:t>g/occu</a:t>
            </a:r>
            <a:r>
              <a:rPr sz="1867" spc="-113" dirty="0">
                <a:solidFill>
                  <a:prstClr val="black"/>
                </a:solidFill>
                <a:latin typeface="Lucida Sans"/>
                <a:cs typeface="Lucida Sans"/>
              </a:rPr>
              <a:t>p</a:t>
            </a:r>
            <a:r>
              <a:rPr sz="1867" spc="-120" dirty="0">
                <a:solidFill>
                  <a:prstClr val="black"/>
                </a:solidFill>
                <a:latin typeface="Lucida Sans"/>
                <a:cs typeface="Lucida Sans"/>
              </a:rPr>
              <a:t>y</a:t>
            </a:r>
            <a:r>
              <a:rPr sz="1867" spc="-113" dirty="0">
                <a:solidFill>
                  <a:prstClr val="black"/>
                </a:solidFill>
                <a:latin typeface="Lucida Sans"/>
                <a:cs typeface="Lucida Sans"/>
              </a:rPr>
              <a:t>in</a:t>
            </a:r>
            <a:r>
              <a:rPr sz="1867" spc="-133" dirty="0">
                <a:solidFill>
                  <a:prstClr val="black"/>
                </a:solidFill>
                <a:latin typeface="Lucida Sans"/>
                <a:cs typeface="Lucida Sans"/>
              </a:rPr>
              <a:t>g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140" dirty="0">
                <a:solidFill>
                  <a:prstClr val="black"/>
                </a:solidFill>
                <a:latin typeface="Lucida Sans"/>
                <a:cs typeface="Lucida Sans"/>
              </a:rPr>
              <a:t>bu</a:t>
            </a:r>
            <a:r>
              <a:rPr sz="1867" spc="-73" dirty="0">
                <a:solidFill>
                  <a:prstClr val="black"/>
                </a:solidFill>
                <a:latin typeface="Lucida Sans"/>
                <a:cs typeface="Lucida Sans"/>
              </a:rPr>
              <a:t>i</a:t>
            </a:r>
            <a:r>
              <a:rPr sz="1867" spc="-93" dirty="0">
                <a:solidFill>
                  <a:prstClr val="black"/>
                </a:solidFill>
                <a:latin typeface="Lucida Sans"/>
                <a:cs typeface="Lucida Sans"/>
              </a:rPr>
              <a:t>l</a:t>
            </a:r>
            <a:r>
              <a:rPr sz="1867" spc="-140" dirty="0">
                <a:solidFill>
                  <a:prstClr val="black"/>
                </a:solidFill>
                <a:latin typeface="Lucida Sans"/>
                <a:cs typeface="Lucida Sans"/>
              </a:rPr>
              <a:t>d</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a:t>
            </a:r>
            <a:endParaRPr sz="1867" dirty="0">
              <a:solidFill>
                <a:prstClr val="black"/>
              </a:solidFill>
              <a:latin typeface="Lucida Sans"/>
              <a:cs typeface="Lucida Sans"/>
            </a:endParaRPr>
          </a:p>
        </p:txBody>
      </p:sp>
      <p:sp>
        <p:nvSpPr>
          <p:cNvPr id="50" name="object 50"/>
          <p:cNvSpPr txBox="1"/>
          <p:nvPr/>
        </p:nvSpPr>
        <p:spPr>
          <a:xfrm>
            <a:off x="2221767" y="5887916"/>
            <a:ext cx="7553960" cy="287323"/>
          </a:xfrm>
          <a:prstGeom prst="rect">
            <a:avLst/>
          </a:prstGeom>
        </p:spPr>
        <p:txBody>
          <a:bodyPr vert="horz" wrap="square" lIns="0" tIns="0" rIns="0" bIns="0" rtlCol="0">
            <a:spAutoFit/>
          </a:bodyPr>
          <a:lstStyle/>
          <a:p>
            <a:pPr marL="16933" defTabSz="1219170"/>
            <a:r>
              <a:rPr sz="1867" spc="-80" dirty="0">
                <a:solidFill>
                  <a:prstClr val="black"/>
                </a:solidFill>
                <a:latin typeface="Lucida Sans"/>
                <a:cs typeface="Lucida Sans"/>
              </a:rPr>
              <a:t>K</a:t>
            </a:r>
            <a:r>
              <a:rPr sz="1867" spc="-60" dirty="0">
                <a:solidFill>
                  <a:prstClr val="black"/>
                </a:solidFill>
                <a:latin typeface="Lucida Sans"/>
                <a:cs typeface="Lucida Sans"/>
              </a:rPr>
              <a:t>ee</a:t>
            </a:r>
            <a:r>
              <a:rPr sz="1867" spc="-152" dirty="0">
                <a:solidFill>
                  <a:prstClr val="black"/>
                </a:solidFill>
                <a:latin typeface="Lucida Sans"/>
                <a:cs typeface="Lucida Sans"/>
              </a:rPr>
              <a:t>p</a:t>
            </a:r>
            <a:r>
              <a:rPr sz="1867" spc="-80"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60" dirty="0">
                <a:solidFill>
                  <a:prstClr val="black"/>
                </a:solidFill>
                <a:latin typeface="Lucida Sans"/>
                <a:cs typeface="Lucida Sans"/>
              </a:rPr>
              <a:t>e</a:t>
            </a:r>
            <a:r>
              <a:rPr sz="1867" spc="-93" dirty="0">
                <a:solidFill>
                  <a:prstClr val="black"/>
                </a:solidFill>
                <a:latin typeface="Lucida Sans"/>
                <a:cs typeface="Lucida Sans"/>
              </a:rPr>
              <a:t>l</a:t>
            </a:r>
            <a:r>
              <a:rPr sz="1867" spc="-60" dirty="0">
                <a:solidFill>
                  <a:prstClr val="black"/>
                </a:solidFill>
                <a:latin typeface="Lucida Sans"/>
                <a:cs typeface="Lucida Sans"/>
              </a:rPr>
              <a:t>e</a:t>
            </a:r>
            <a:r>
              <a:rPr sz="1867" spc="-107" dirty="0">
                <a:solidFill>
                  <a:prstClr val="black"/>
                </a:solidFill>
                <a:latin typeface="Lucida Sans"/>
                <a:cs typeface="Lucida Sans"/>
              </a:rPr>
              <a:t>m</a:t>
            </a:r>
            <a:r>
              <a:rPr sz="1867" spc="-73" dirty="0">
                <a:solidFill>
                  <a:prstClr val="black"/>
                </a:solidFill>
                <a:latin typeface="Lucida Sans"/>
                <a:cs typeface="Lucida Sans"/>
              </a:rPr>
              <a:t>e</a:t>
            </a:r>
            <a:r>
              <a:rPr sz="1867" spc="-147" dirty="0">
                <a:solidFill>
                  <a:prstClr val="black"/>
                </a:solidFill>
                <a:latin typeface="Lucida Sans"/>
                <a:cs typeface="Lucida Sans"/>
              </a:rPr>
              <a:t>n</a:t>
            </a:r>
            <a:r>
              <a:rPr sz="1867" spc="-100" dirty="0">
                <a:solidFill>
                  <a:prstClr val="black"/>
                </a:solidFill>
                <a:latin typeface="Lucida Sans"/>
                <a:cs typeface="Lucida Sans"/>
              </a:rPr>
              <a:t>t</a:t>
            </a:r>
            <a:r>
              <a:rPr sz="1867" spc="7" dirty="0">
                <a:solidFill>
                  <a:prstClr val="black"/>
                </a:solidFill>
                <a:latin typeface="Lucida Sans"/>
                <a:cs typeface="Lucida Sans"/>
              </a:rPr>
              <a:t>s</a:t>
            </a:r>
            <a:r>
              <a:rPr sz="1867" spc="-133" dirty="0">
                <a:solidFill>
                  <a:prstClr val="black"/>
                </a:solidFill>
                <a:latin typeface="Lucida Sans"/>
                <a:cs typeface="Lucida Sans"/>
              </a:rPr>
              <a:t> </a:t>
            </a:r>
            <a:r>
              <a:rPr sz="1867" spc="-113" dirty="0">
                <a:solidFill>
                  <a:prstClr val="black"/>
                </a:solidFill>
                <a:latin typeface="Lucida Sans"/>
                <a:cs typeface="Lucida Sans"/>
              </a:rPr>
              <a:t>out</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dirty="0">
                <a:solidFill>
                  <a:prstClr val="black"/>
                </a:solidFill>
                <a:latin typeface="Lucida Sans"/>
                <a:cs typeface="Lucida Sans"/>
              </a:rPr>
              <a:t>s</a:t>
            </a:r>
            <a:r>
              <a:rPr sz="1867" spc="-33" dirty="0">
                <a:solidFill>
                  <a:prstClr val="black"/>
                </a:solidFill>
                <a:latin typeface="Lucida Sans"/>
                <a:cs typeface="Lucida Sans"/>
              </a:rPr>
              <a:t>a</a:t>
            </a:r>
            <a:r>
              <a:rPr sz="1867" spc="-73" dirty="0">
                <a:solidFill>
                  <a:prstClr val="black"/>
                </a:solidFill>
                <a:latin typeface="Lucida Sans"/>
                <a:cs typeface="Lucida Sans"/>
              </a:rPr>
              <a:t>f</a:t>
            </a:r>
            <a:r>
              <a:rPr sz="1867" spc="-60" dirty="0">
                <a:solidFill>
                  <a:prstClr val="black"/>
                </a:solidFill>
                <a:latin typeface="Lucida Sans"/>
                <a:cs typeface="Lucida Sans"/>
              </a:rPr>
              <a:t>e</a:t>
            </a:r>
            <a:r>
              <a:rPr sz="1867" spc="-93" dirty="0">
                <a:solidFill>
                  <a:prstClr val="black"/>
                </a:solidFill>
                <a:latin typeface="Lucida Sans"/>
                <a:cs typeface="Lucida Sans"/>
              </a:rPr>
              <a:t>l</a:t>
            </a:r>
            <a:r>
              <a:rPr sz="1867" spc="-100" dirty="0">
                <a:solidFill>
                  <a:prstClr val="black"/>
                </a:solidFill>
                <a:latin typeface="Lucida Sans"/>
                <a:cs typeface="Lucida Sans"/>
              </a:rPr>
              <a:t>y</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147" dirty="0">
                <a:solidFill>
                  <a:prstClr val="black"/>
                </a:solidFill>
                <a:latin typeface="Lucida Sans"/>
                <a:cs typeface="Lucida Sans"/>
              </a:rPr>
              <a:t>h</a:t>
            </a:r>
            <a:r>
              <a:rPr sz="1867" spc="-60" dirty="0">
                <a:solidFill>
                  <a:prstClr val="black"/>
                </a:solidFill>
                <a:latin typeface="Lucida Sans"/>
                <a:cs typeface="Lucida Sans"/>
              </a:rPr>
              <a:t>e</a:t>
            </a:r>
            <a:r>
              <a:rPr sz="1867" spc="-93" dirty="0">
                <a:solidFill>
                  <a:prstClr val="black"/>
                </a:solidFill>
                <a:latin typeface="Lucida Sans"/>
                <a:cs typeface="Lucida Sans"/>
              </a:rPr>
              <a:t>l</a:t>
            </a:r>
            <a:r>
              <a:rPr sz="1867" spc="-100" dirty="0">
                <a:solidFill>
                  <a:prstClr val="black"/>
                </a:solidFill>
                <a:latin typeface="Lucida Sans"/>
                <a:cs typeface="Lucida Sans"/>
              </a:rPr>
              <a:t>t</a:t>
            </a:r>
            <a:r>
              <a:rPr sz="1867" spc="-60" dirty="0">
                <a:solidFill>
                  <a:prstClr val="black"/>
                </a:solidFill>
                <a:latin typeface="Lucida Sans"/>
                <a:cs typeface="Lucida Sans"/>
              </a:rPr>
              <a:t>e</a:t>
            </a:r>
            <a:r>
              <a:rPr sz="1867" spc="-133" dirty="0">
                <a:solidFill>
                  <a:prstClr val="black"/>
                </a:solidFill>
                <a:latin typeface="Lucida Sans"/>
                <a:cs typeface="Lucida Sans"/>
              </a:rPr>
              <a:t>r</a:t>
            </a:r>
            <a:r>
              <a:rPr sz="1867" spc="-100" dirty="0">
                <a:solidFill>
                  <a:prstClr val="black"/>
                </a:solidFill>
                <a:latin typeface="Lucida Sans"/>
                <a:cs typeface="Lucida Sans"/>
              </a:rPr>
              <a:t>i</a:t>
            </a:r>
            <a:r>
              <a:rPr sz="1867" spc="-147" dirty="0">
                <a:solidFill>
                  <a:prstClr val="black"/>
                </a:solidFill>
                <a:latin typeface="Lucida Sans"/>
                <a:cs typeface="Lucida Sans"/>
              </a:rPr>
              <a:t>n</a:t>
            </a:r>
            <a:r>
              <a:rPr sz="1867" spc="-133" dirty="0">
                <a:solidFill>
                  <a:prstClr val="black"/>
                </a:solidFill>
                <a:latin typeface="Lucida Sans"/>
                <a:cs typeface="Lucida Sans"/>
              </a:rPr>
              <a:t>g </a:t>
            </a:r>
            <a:r>
              <a:rPr sz="1867" spc="-107" dirty="0">
                <a:solidFill>
                  <a:prstClr val="black"/>
                </a:solidFill>
                <a:latin typeface="Lucida Sans"/>
                <a:cs typeface="Lucida Sans"/>
              </a:rPr>
              <a:t>pe</a:t>
            </a:r>
            <a:r>
              <a:rPr sz="1867" spc="-133" dirty="0">
                <a:solidFill>
                  <a:prstClr val="black"/>
                </a:solidFill>
                <a:latin typeface="Lucida Sans"/>
                <a:cs typeface="Lucida Sans"/>
              </a:rPr>
              <a:t>op</a:t>
            </a:r>
            <a:r>
              <a:rPr sz="1867" spc="-67" dirty="0">
                <a:solidFill>
                  <a:prstClr val="black"/>
                </a:solidFill>
                <a:latin typeface="Lucida Sans"/>
                <a:cs typeface="Lucida Sans"/>
              </a:rPr>
              <a:t>l</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133" dirty="0">
                <a:solidFill>
                  <a:prstClr val="black"/>
                </a:solidFill>
                <a:latin typeface="Lucida Sans"/>
                <a:cs typeface="Lucida Sans"/>
              </a:rPr>
              <a:t>d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spc="-67" dirty="0">
                <a:solidFill>
                  <a:prstClr val="black"/>
                </a:solidFill>
                <a:latin typeface="Lucida Sans"/>
                <a:cs typeface="Lucida Sans"/>
              </a:rPr>
              <a:t>gs</a:t>
            </a:r>
            <a:r>
              <a:rPr sz="1867" spc="-133" dirty="0">
                <a:solidFill>
                  <a:prstClr val="black"/>
                </a:solidFill>
                <a:latin typeface="Lucida Sans"/>
                <a:cs typeface="Lucida Sans"/>
              </a:rPr>
              <a:t> </a:t>
            </a:r>
            <a:r>
              <a:rPr sz="1867" spc="-93" dirty="0">
                <a:solidFill>
                  <a:prstClr val="black"/>
                </a:solidFill>
                <a:latin typeface="Lucida Sans"/>
                <a:cs typeface="Lucida Sans"/>
              </a:rPr>
              <a:t>i</a:t>
            </a:r>
            <a:r>
              <a:rPr sz="1867" spc="-147" dirty="0">
                <a:solidFill>
                  <a:prstClr val="black"/>
                </a:solidFill>
                <a:latin typeface="Lucida Sans"/>
                <a:cs typeface="Lucida Sans"/>
              </a:rPr>
              <a:t>n</a:t>
            </a:r>
            <a:r>
              <a:rPr sz="1867" dirty="0">
                <a:solidFill>
                  <a:prstClr val="black"/>
                </a:solidFill>
                <a:latin typeface="Lucida Sans"/>
                <a:cs typeface="Lucida Sans"/>
              </a:rPr>
              <a:t>s</a:t>
            </a:r>
            <a:r>
              <a:rPr sz="1867" spc="-93" dirty="0">
                <a:solidFill>
                  <a:prstClr val="black"/>
                </a:solidFill>
                <a:latin typeface="Lucida Sans"/>
                <a:cs typeface="Lucida Sans"/>
              </a:rPr>
              <a:t>i</a:t>
            </a:r>
            <a:r>
              <a:rPr sz="1867" spc="-140" dirty="0">
                <a:solidFill>
                  <a:prstClr val="black"/>
                </a:solidFill>
                <a:latin typeface="Lucida Sans"/>
                <a:cs typeface="Lucida Sans"/>
              </a:rPr>
              <a:t>d</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52" name="object 39">
            <a:extLst>
              <a:ext uri="{FF2B5EF4-FFF2-40B4-BE49-F238E27FC236}">
                <a16:creationId xmlns:a16="http://schemas.microsoft.com/office/drawing/2014/main" id="{4E1A420F-7F1E-4791-A2E5-B31BCC845896}"/>
              </a:ext>
            </a:extLst>
          </p:cNvPr>
          <p:cNvSpPr/>
          <p:nvPr/>
        </p:nvSpPr>
        <p:spPr>
          <a:xfrm>
            <a:off x="756103" y="56848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chemeClr val="accent4">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3" name="object 38">
            <a:extLst>
              <a:ext uri="{FF2B5EF4-FFF2-40B4-BE49-F238E27FC236}">
                <a16:creationId xmlns:a16="http://schemas.microsoft.com/office/drawing/2014/main" id="{C4269DF3-ACFA-4221-B1EA-294A9AC65747}"/>
              </a:ext>
            </a:extLst>
          </p:cNvPr>
          <p:cNvSpPr/>
          <p:nvPr/>
        </p:nvSpPr>
        <p:spPr>
          <a:xfrm>
            <a:off x="751100" y="5032200"/>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ECFF"/>
          </a:solidFill>
        </p:spPr>
        <p:txBody>
          <a:bodyPr wrap="square" lIns="0" tIns="0" rIns="0" bIns="0" rtlCol="0"/>
          <a:lstStyle/>
          <a:p>
            <a:pPr defTabSz="1219170"/>
            <a:endParaRPr sz="2400">
              <a:solidFill>
                <a:prstClr val="black"/>
              </a:solidFill>
              <a:latin typeface="Calibri"/>
            </a:endParaRPr>
          </a:p>
        </p:txBody>
      </p:sp>
      <p:sp>
        <p:nvSpPr>
          <p:cNvPr id="54" name="object 37">
            <a:extLst>
              <a:ext uri="{FF2B5EF4-FFF2-40B4-BE49-F238E27FC236}">
                <a16:creationId xmlns:a16="http://schemas.microsoft.com/office/drawing/2014/main" id="{C0CB8891-4493-491A-B3DF-5382DF13D1E9}"/>
              </a:ext>
            </a:extLst>
          </p:cNvPr>
          <p:cNvSpPr/>
          <p:nvPr/>
        </p:nvSpPr>
        <p:spPr>
          <a:xfrm>
            <a:off x="751100" y="4380367"/>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CCFF"/>
          </a:solidFill>
        </p:spPr>
        <p:txBody>
          <a:bodyPr wrap="square" lIns="0" tIns="0" rIns="0" bIns="0" rtlCol="0"/>
          <a:lstStyle/>
          <a:p>
            <a:pPr defTabSz="1219170"/>
            <a:endParaRPr sz="2400">
              <a:solidFill>
                <a:prstClr val="black"/>
              </a:solidFill>
              <a:latin typeface="Calibri"/>
            </a:endParaRPr>
          </a:p>
        </p:txBody>
      </p:sp>
      <p:sp>
        <p:nvSpPr>
          <p:cNvPr id="55" name="object 36">
            <a:extLst>
              <a:ext uri="{FF2B5EF4-FFF2-40B4-BE49-F238E27FC236}">
                <a16:creationId xmlns:a16="http://schemas.microsoft.com/office/drawing/2014/main" id="{EA17C012-40A8-41ED-95B1-5F35DCA3AF62}"/>
              </a:ext>
            </a:extLst>
          </p:cNvPr>
          <p:cNvSpPr/>
          <p:nvPr/>
        </p:nvSpPr>
        <p:spPr>
          <a:xfrm>
            <a:off x="751100" y="3728616"/>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CCFFFF"/>
          </a:solidFill>
        </p:spPr>
        <p:txBody>
          <a:bodyPr wrap="square" lIns="0" tIns="0" rIns="0" bIns="0" rtlCol="0"/>
          <a:lstStyle/>
          <a:p>
            <a:pPr defTabSz="1219170"/>
            <a:endParaRPr sz="2400">
              <a:solidFill>
                <a:prstClr val="black"/>
              </a:solidFill>
              <a:latin typeface="Calibri"/>
            </a:endParaRPr>
          </a:p>
        </p:txBody>
      </p:sp>
      <p:sp>
        <p:nvSpPr>
          <p:cNvPr id="56" name="object 35">
            <a:extLst>
              <a:ext uri="{FF2B5EF4-FFF2-40B4-BE49-F238E27FC236}">
                <a16:creationId xmlns:a16="http://schemas.microsoft.com/office/drawing/2014/main" id="{86701713-B5CC-446D-928A-993F15E5D45C}"/>
              </a:ext>
            </a:extLst>
          </p:cNvPr>
          <p:cNvSpPr/>
          <p:nvPr/>
        </p:nvSpPr>
        <p:spPr>
          <a:xfrm>
            <a:off x="751100" y="3076834"/>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FFCC"/>
          </a:solidFill>
        </p:spPr>
        <p:txBody>
          <a:bodyPr wrap="square" lIns="0" tIns="0" rIns="0" bIns="0" rtlCol="0"/>
          <a:lstStyle/>
          <a:p>
            <a:pPr defTabSz="1219170"/>
            <a:endParaRPr sz="2400">
              <a:solidFill>
                <a:prstClr val="black"/>
              </a:solidFill>
              <a:latin typeface="Calibri"/>
            </a:endParaRPr>
          </a:p>
        </p:txBody>
      </p:sp>
      <p:sp>
        <p:nvSpPr>
          <p:cNvPr id="57" name="object 34">
            <a:extLst>
              <a:ext uri="{FF2B5EF4-FFF2-40B4-BE49-F238E27FC236}">
                <a16:creationId xmlns:a16="http://schemas.microsoft.com/office/drawing/2014/main" id="{55713CB9-1CC5-4F1C-8230-FC93C3F7BE65}"/>
              </a:ext>
            </a:extLst>
          </p:cNvPr>
          <p:cNvSpPr/>
          <p:nvPr/>
        </p:nvSpPr>
        <p:spPr>
          <a:xfrm>
            <a:off x="751100" y="2425151"/>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solidFill>
            <a:srgbClr val="FFCC99"/>
          </a:solidFill>
        </p:spPr>
        <p:txBody>
          <a:bodyPr wrap="square" lIns="0" tIns="0" rIns="0" bIns="0" rtlCol="0"/>
          <a:lstStyle/>
          <a:p>
            <a:pPr defTabSz="1219170"/>
            <a:endParaRPr sz="2400">
              <a:solidFill>
                <a:prstClr val="black"/>
              </a:solidFill>
              <a:latin typeface="Calibri"/>
            </a:endParaRPr>
          </a:p>
        </p:txBody>
      </p:sp>
      <p:sp>
        <p:nvSpPr>
          <p:cNvPr id="58" name="object 32">
            <a:extLst>
              <a:ext uri="{FF2B5EF4-FFF2-40B4-BE49-F238E27FC236}">
                <a16:creationId xmlns:a16="http://schemas.microsoft.com/office/drawing/2014/main" id="{3CC8EB7A-92ED-4D2F-A62C-6AF29327A32C}"/>
              </a:ext>
            </a:extLst>
          </p:cNvPr>
          <p:cNvSpPr/>
          <p:nvPr/>
        </p:nvSpPr>
        <p:spPr>
          <a:xfrm>
            <a:off x="751100" y="1738700"/>
            <a:ext cx="1397000" cy="686645"/>
          </a:xfrm>
          <a:custGeom>
            <a:avLst/>
            <a:gdLst/>
            <a:ahLst/>
            <a:cxnLst/>
            <a:rect l="l" t="t" r="r" b="b"/>
            <a:pathLst>
              <a:path w="1047750" h="514985">
                <a:moveTo>
                  <a:pt x="0" y="514799"/>
                </a:moveTo>
                <a:lnTo>
                  <a:pt x="1047600" y="514799"/>
                </a:lnTo>
                <a:lnTo>
                  <a:pt x="1047600" y="0"/>
                </a:lnTo>
                <a:lnTo>
                  <a:pt x="0" y="0"/>
                </a:lnTo>
                <a:lnTo>
                  <a:pt x="0" y="514799"/>
                </a:lnTo>
                <a:close/>
              </a:path>
            </a:pathLst>
          </a:custGeom>
          <a:solidFill>
            <a:schemeClr val="accent2">
              <a:lumMod val="20000"/>
              <a:lumOff val="80000"/>
            </a:schemeClr>
          </a:solidFill>
        </p:spPr>
        <p:txBody>
          <a:bodyPr wrap="square" lIns="0" tIns="0" rIns="0" bIns="0" rtlCol="0"/>
          <a:lstStyle/>
          <a:p>
            <a:pPr defTabSz="1219170"/>
            <a:endParaRPr sz="2400">
              <a:solidFill>
                <a:prstClr val="black"/>
              </a:solidFill>
              <a:latin typeface="Calibri"/>
            </a:endParaRPr>
          </a:p>
        </p:txBody>
      </p:sp>
      <p:sp>
        <p:nvSpPr>
          <p:cNvPr id="59" name="object 4">
            <a:extLst>
              <a:ext uri="{FF2B5EF4-FFF2-40B4-BE49-F238E27FC236}">
                <a16:creationId xmlns:a16="http://schemas.microsoft.com/office/drawing/2014/main" id="{5DD78E66-29BB-488D-B3E1-24CC218EC728}"/>
              </a:ext>
            </a:extLst>
          </p:cNvPr>
          <p:cNvSpPr/>
          <p:nvPr/>
        </p:nvSpPr>
        <p:spPr>
          <a:xfrm>
            <a:off x="415782" y="1121536"/>
            <a:ext cx="1731433" cy="651933"/>
          </a:xfrm>
          <a:custGeom>
            <a:avLst/>
            <a:gdLst/>
            <a:ahLst/>
            <a:cxnLst/>
            <a:rect l="l" t="t" r="r" b="b"/>
            <a:pathLst>
              <a:path w="1298575" h="488950">
                <a:moveTo>
                  <a:pt x="0" y="488700"/>
                </a:moveTo>
                <a:lnTo>
                  <a:pt x="1298100" y="488700"/>
                </a:lnTo>
                <a:lnTo>
                  <a:pt x="1298100" y="0"/>
                </a:lnTo>
                <a:lnTo>
                  <a:pt x="0" y="0"/>
                </a:lnTo>
                <a:lnTo>
                  <a:pt x="0" y="488700"/>
                </a:lnTo>
                <a:close/>
              </a:path>
            </a:pathLst>
          </a:custGeom>
          <a:solidFill>
            <a:srgbClr val="DD7E6B"/>
          </a:solidFill>
        </p:spPr>
        <p:txBody>
          <a:bodyPr wrap="square" lIns="0" tIns="0" rIns="0" bIns="0" rtlCol="0"/>
          <a:lstStyle/>
          <a:p>
            <a:pPr defTabSz="1219170"/>
            <a:endParaRPr sz="2400">
              <a:solidFill>
                <a:prstClr val="black"/>
              </a:solidFill>
              <a:latin typeface="Calibri"/>
            </a:endParaRPr>
          </a:p>
        </p:txBody>
      </p:sp>
      <p:sp>
        <p:nvSpPr>
          <p:cNvPr id="60" name="object 5">
            <a:extLst>
              <a:ext uri="{FF2B5EF4-FFF2-40B4-BE49-F238E27FC236}">
                <a16:creationId xmlns:a16="http://schemas.microsoft.com/office/drawing/2014/main" id="{64108926-E48B-4859-87B2-9A0E65268C2B}"/>
              </a:ext>
            </a:extLst>
          </p:cNvPr>
          <p:cNvSpPr txBox="1"/>
          <p:nvPr/>
        </p:nvSpPr>
        <p:spPr>
          <a:xfrm>
            <a:off x="756103" y="1110600"/>
            <a:ext cx="1397000" cy="287323"/>
          </a:xfrm>
          <a:prstGeom prst="rect">
            <a:avLst/>
          </a:prstGeom>
          <a:noFill/>
        </p:spPr>
        <p:txBody>
          <a:bodyPr vert="horz" wrap="square" lIns="0" tIns="0" rIns="0" bIns="0" rtlCol="0">
            <a:spAutoFit/>
          </a:bodyPr>
          <a:lstStyle/>
          <a:p>
            <a:pPr marL="86357" defTabSz="1219170"/>
            <a:r>
              <a:rPr sz="1867" spc="133" dirty="0">
                <a:solidFill>
                  <a:prstClr val="black"/>
                </a:solidFill>
                <a:latin typeface="Lucida Sans"/>
                <a:cs typeface="Lucida Sans"/>
              </a:rPr>
              <a:t>P</a:t>
            </a:r>
            <a:r>
              <a:rPr sz="1867" spc="-100" dirty="0">
                <a:solidFill>
                  <a:prstClr val="black"/>
                </a:solidFill>
                <a:latin typeface="Lucida Sans"/>
                <a:cs typeface="Lucida Sans"/>
              </a:rPr>
              <a:t>urpo</a:t>
            </a:r>
            <a:r>
              <a:rPr sz="1867" spc="-93" dirty="0">
                <a:solidFill>
                  <a:prstClr val="black"/>
                </a:solidFill>
                <a:latin typeface="Lucida Sans"/>
                <a:cs typeface="Lucida Sans"/>
              </a:rPr>
              <a:t>s</a:t>
            </a:r>
            <a:r>
              <a:rPr sz="1867" spc="-53" dirty="0">
                <a:solidFill>
                  <a:prstClr val="black"/>
                </a:solidFill>
                <a:latin typeface="Lucida Sans"/>
                <a:cs typeface="Lucida Sans"/>
              </a:rPr>
              <a:t>e</a:t>
            </a:r>
            <a:endParaRPr sz="1867">
              <a:solidFill>
                <a:prstClr val="black"/>
              </a:solidFill>
              <a:latin typeface="Lucida Sans"/>
              <a:cs typeface="Lucida Sans"/>
            </a:endParaRPr>
          </a:p>
        </p:txBody>
      </p:sp>
      <p:sp>
        <p:nvSpPr>
          <p:cNvPr id="61" name="object 6">
            <a:extLst>
              <a:ext uri="{FF2B5EF4-FFF2-40B4-BE49-F238E27FC236}">
                <a16:creationId xmlns:a16="http://schemas.microsoft.com/office/drawing/2014/main" id="{BAAA1815-44AD-49FC-B307-A70B616D7AC3}"/>
              </a:ext>
            </a:extLst>
          </p:cNvPr>
          <p:cNvSpPr/>
          <p:nvPr/>
        </p:nvSpPr>
        <p:spPr>
          <a:xfrm>
            <a:off x="415782" y="1773311"/>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EA9999"/>
          </a:solidFill>
        </p:spPr>
        <p:txBody>
          <a:bodyPr wrap="square" lIns="0" tIns="0" rIns="0" bIns="0" rtlCol="0"/>
          <a:lstStyle/>
          <a:p>
            <a:pPr defTabSz="1219170"/>
            <a:endParaRPr sz="2400">
              <a:solidFill>
                <a:prstClr val="black"/>
              </a:solidFill>
              <a:latin typeface="Calibri"/>
            </a:endParaRPr>
          </a:p>
        </p:txBody>
      </p:sp>
      <p:sp>
        <p:nvSpPr>
          <p:cNvPr id="62" name="object 7">
            <a:extLst>
              <a:ext uri="{FF2B5EF4-FFF2-40B4-BE49-F238E27FC236}">
                <a16:creationId xmlns:a16="http://schemas.microsoft.com/office/drawing/2014/main" id="{BFF6778A-182E-4209-BC66-B56A939C2593}"/>
              </a:ext>
            </a:extLst>
          </p:cNvPr>
          <p:cNvSpPr txBox="1"/>
          <p:nvPr/>
        </p:nvSpPr>
        <p:spPr>
          <a:xfrm>
            <a:off x="751100" y="1738701"/>
            <a:ext cx="1397000" cy="287323"/>
          </a:xfrm>
          <a:prstGeom prst="rect">
            <a:avLst/>
          </a:prstGeom>
          <a:noFill/>
        </p:spPr>
        <p:txBody>
          <a:bodyPr vert="horz" wrap="square" lIns="0" tIns="0" rIns="0" bIns="0" rtlCol="0">
            <a:spAutoFit/>
          </a:bodyPr>
          <a:lstStyle/>
          <a:p>
            <a:pPr marL="16086" defTabSz="1219170"/>
            <a:r>
              <a:rPr sz="1867" spc="-187" dirty="0">
                <a:solidFill>
                  <a:prstClr val="black"/>
                </a:solidFill>
                <a:latin typeface="Lucida Sans"/>
                <a:cs typeface="Lucida Sans"/>
              </a:rPr>
              <a:t>O</a:t>
            </a:r>
            <a:r>
              <a:rPr sz="1867" spc="-107" dirty="0">
                <a:solidFill>
                  <a:prstClr val="black"/>
                </a:solidFill>
                <a:latin typeface="Lucida Sans"/>
                <a:cs typeface="Lucida Sans"/>
              </a:rPr>
              <a:t>pe</a:t>
            </a:r>
            <a:r>
              <a:rPr sz="1867" spc="-180" dirty="0">
                <a:solidFill>
                  <a:prstClr val="black"/>
                </a:solidFill>
                <a:latin typeface="Lucida Sans"/>
                <a:cs typeface="Lucida Sans"/>
              </a:rPr>
              <a:t>r</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93" dirty="0">
                <a:solidFill>
                  <a:prstClr val="black"/>
                </a:solidFill>
                <a:latin typeface="Lucida Sans"/>
                <a:cs typeface="Lucida Sans"/>
              </a:rPr>
              <a:t>i</a:t>
            </a:r>
            <a:r>
              <a:rPr sz="1867" spc="-120" dirty="0">
                <a:solidFill>
                  <a:prstClr val="black"/>
                </a:solidFill>
                <a:latin typeface="Lucida Sans"/>
                <a:cs typeface="Lucida Sans"/>
              </a:rPr>
              <a:t>on</a:t>
            </a:r>
            <a:endParaRPr sz="1867">
              <a:solidFill>
                <a:prstClr val="black"/>
              </a:solidFill>
              <a:latin typeface="Lucida Sans"/>
              <a:cs typeface="Lucida Sans"/>
            </a:endParaRPr>
          </a:p>
        </p:txBody>
      </p:sp>
      <p:sp>
        <p:nvSpPr>
          <p:cNvPr id="63" name="object 8">
            <a:extLst>
              <a:ext uri="{FF2B5EF4-FFF2-40B4-BE49-F238E27FC236}">
                <a16:creationId xmlns:a16="http://schemas.microsoft.com/office/drawing/2014/main" id="{7928B2F0-132A-4AE9-9C76-9A897FF47FC7}"/>
              </a:ext>
            </a:extLst>
          </p:cNvPr>
          <p:cNvSpPr/>
          <p:nvPr/>
        </p:nvSpPr>
        <p:spPr>
          <a:xfrm>
            <a:off x="751101" y="242506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4" name="object 9">
            <a:extLst>
              <a:ext uri="{FF2B5EF4-FFF2-40B4-BE49-F238E27FC236}">
                <a16:creationId xmlns:a16="http://schemas.microsoft.com/office/drawing/2014/main" id="{4C8443C5-A2FD-4D50-B74B-D51DD812237B}"/>
              </a:ext>
            </a:extLst>
          </p:cNvPr>
          <p:cNvSpPr txBox="1"/>
          <p:nvPr/>
        </p:nvSpPr>
        <p:spPr>
          <a:xfrm>
            <a:off x="751100" y="2425151"/>
            <a:ext cx="1397000" cy="287323"/>
          </a:xfrm>
          <a:prstGeom prst="rect">
            <a:avLst/>
          </a:prstGeom>
          <a:noFill/>
        </p:spPr>
        <p:txBody>
          <a:bodyPr vert="horz" wrap="square" lIns="0" tIns="0" rIns="0" bIns="0" rtlCol="0">
            <a:spAutoFit/>
          </a:bodyPr>
          <a:lstStyle/>
          <a:p>
            <a:pPr marL="326805" defTabSz="1219170"/>
            <a:r>
              <a:rPr sz="1867" spc="-107" dirty="0">
                <a:solidFill>
                  <a:prstClr val="black"/>
                </a:solidFill>
                <a:latin typeface="Lucida Sans"/>
                <a:cs typeface="Lucida Sans"/>
              </a:rPr>
              <a:t>Deli</a:t>
            </a:r>
            <a:r>
              <a:rPr sz="1867" spc="-120" dirty="0">
                <a:solidFill>
                  <a:prstClr val="black"/>
                </a:solidFill>
                <a:latin typeface="Lucida Sans"/>
                <a:cs typeface="Lucida Sans"/>
              </a:rPr>
              <a:t>v</a:t>
            </a:r>
            <a:r>
              <a:rPr sz="1867" spc="-127" dirty="0">
                <a:solidFill>
                  <a:prstClr val="black"/>
                </a:solidFill>
                <a:latin typeface="Lucida Sans"/>
                <a:cs typeface="Lucida Sans"/>
              </a:rPr>
              <a:t>e</a:t>
            </a:r>
            <a:r>
              <a:rPr sz="1867" spc="-73" dirty="0">
                <a:solidFill>
                  <a:prstClr val="black"/>
                </a:solidFill>
                <a:latin typeface="Lucida Sans"/>
                <a:cs typeface="Lucida Sans"/>
              </a:rPr>
              <a:t>r</a:t>
            </a:r>
            <a:r>
              <a:rPr sz="1867" spc="-100" dirty="0">
                <a:solidFill>
                  <a:prstClr val="black"/>
                </a:solidFill>
                <a:latin typeface="Lucida Sans"/>
                <a:cs typeface="Lucida Sans"/>
              </a:rPr>
              <a:t>y</a:t>
            </a:r>
            <a:endParaRPr sz="1867" dirty="0">
              <a:solidFill>
                <a:prstClr val="black"/>
              </a:solidFill>
              <a:latin typeface="Lucida Sans"/>
              <a:cs typeface="Lucida Sans"/>
            </a:endParaRPr>
          </a:p>
        </p:txBody>
      </p:sp>
      <p:sp>
        <p:nvSpPr>
          <p:cNvPr id="65" name="object 10">
            <a:extLst>
              <a:ext uri="{FF2B5EF4-FFF2-40B4-BE49-F238E27FC236}">
                <a16:creationId xmlns:a16="http://schemas.microsoft.com/office/drawing/2014/main" id="{7226D202-F203-4AA9-AB02-99A39873E08C}"/>
              </a:ext>
            </a:extLst>
          </p:cNvPr>
          <p:cNvSpPr/>
          <p:nvPr/>
        </p:nvSpPr>
        <p:spPr>
          <a:xfrm>
            <a:off x="751101" y="3076843"/>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6" name="object 11">
            <a:extLst>
              <a:ext uri="{FF2B5EF4-FFF2-40B4-BE49-F238E27FC236}">
                <a16:creationId xmlns:a16="http://schemas.microsoft.com/office/drawing/2014/main" id="{C475A392-FBA9-401A-AC5F-DAD0EDC49B78}"/>
              </a:ext>
            </a:extLst>
          </p:cNvPr>
          <p:cNvSpPr txBox="1"/>
          <p:nvPr/>
        </p:nvSpPr>
        <p:spPr>
          <a:xfrm>
            <a:off x="751100" y="3076834"/>
            <a:ext cx="1397000" cy="287323"/>
          </a:xfrm>
          <a:prstGeom prst="rect">
            <a:avLst/>
          </a:prstGeom>
          <a:noFill/>
        </p:spPr>
        <p:txBody>
          <a:bodyPr vert="horz" wrap="square" lIns="0" tIns="0" rIns="0" bIns="0" rtlCol="0">
            <a:spAutoFit/>
          </a:bodyPr>
          <a:lstStyle/>
          <a:p>
            <a:pPr marL="469888" defTabSz="1219170"/>
            <a:r>
              <a:rPr sz="1867" spc="-87" dirty="0">
                <a:solidFill>
                  <a:prstClr val="black"/>
                </a:solidFill>
                <a:latin typeface="Lucida Sans"/>
                <a:cs typeface="Lucida Sans"/>
              </a:rPr>
              <a:t>Apps</a:t>
            </a:r>
            <a:endParaRPr sz="1867" dirty="0">
              <a:solidFill>
                <a:prstClr val="black"/>
              </a:solidFill>
              <a:latin typeface="Lucida Sans"/>
              <a:cs typeface="Lucida Sans"/>
            </a:endParaRPr>
          </a:p>
        </p:txBody>
      </p:sp>
      <p:sp>
        <p:nvSpPr>
          <p:cNvPr id="67" name="object 12">
            <a:extLst>
              <a:ext uri="{FF2B5EF4-FFF2-40B4-BE49-F238E27FC236}">
                <a16:creationId xmlns:a16="http://schemas.microsoft.com/office/drawing/2014/main" id="{1F2D6BBF-8CA5-4447-996A-F18908519C79}"/>
              </a:ext>
            </a:extLst>
          </p:cNvPr>
          <p:cNvSpPr/>
          <p:nvPr/>
        </p:nvSpPr>
        <p:spPr>
          <a:xfrm>
            <a:off x="751101" y="3728619"/>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68" name="object 13">
            <a:extLst>
              <a:ext uri="{FF2B5EF4-FFF2-40B4-BE49-F238E27FC236}">
                <a16:creationId xmlns:a16="http://schemas.microsoft.com/office/drawing/2014/main" id="{DB910681-E495-4A99-973B-002048AD0FEA}"/>
              </a:ext>
            </a:extLst>
          </p:cNvPr>
          <p:cNvSpPr txBox="1"/>
          <p:nvPr/>
        </p:nvSpPr>
        <p:spPr>
          <a:xfrm>
            <a:off x="751100" y="3728616"/>
            <a:ext cx="1397000" cy="287323"/>
          </a:xfrm>
          <a:prstGeom prst="rect">
            <a:avLst/>
          </a:prstGeom>
          <a:noFill/>
        </p:spPr>
        <p:txBody>
          <a:bodyPr vert="horz" wrap="square" lIns="0" tIns="0" rIns="0" bIns="0" rtlCol="0">
            <a:spAutoFit/>
          </a:bodyPr>
          <a:lstStyle/>
          <a:p>
            <a:pPr marL="230288" defTabSz="1219170"/>
            <a:r>
              <a:rPr sz="1867" spc="-87" dirty="0">
                <a:solidFill>
                  <a:prstClr val="black"/>
                </a:solidFill>
                <a:latin typeface="Lucida Sans"/>
                <a:cs typeface="Lucida Sans"/>
              </a:rPr>
              <a:t>E</a:t>
            </a:r>
            <a:r>
              <a:rPr sz="1867" spc="-113" dirty="0">
                <a:solidFill>
                  <a:prstClr val="black"/>
                </a:solidFill>
                <a:latin typeface="Lucida Sans"/>
                <a:cs typeface="Lucida Sans"/>
              </a:rPr>
              <a:t>x</a:t>
            </a:r>
            <a:r>
              <a:rPr sz="1867" spc="-60" dirty="0">
                <a:solidFill>
                  <a:prstClr val="black"/>
                </a:solidFill>
                <a:latin typeface="Lucida Sans"/>
                <a:cs typeface="Lucida Sans"/>
              </a:rPr>
              <a:t>c</a:t>
            </a:r>
            <a:r>
              <a:rPr sz="1867" spc="-80" dirty="0">
                <a:solidFill>
                  <a:prstClr val="black"/>
                </a:solidFill>
                <a:latin typeface="Lucida Sans"/>
                <a:cs typeface="Lucida Sans"/>
              </a:rPr>
              <a:t>h</a:t>
            </a:r>
            <a:r>
              <a:rPr sz="1867" spc="-33" dirty="0">
                <a:solidFill>
                  <a:prstClr val="black"/>
                </a:solidFill>
                <a:latin typeface="Lucida Sans"/>
                <a:cs typeface="Lucida Sans"/>
              </a:rPr>
              <a:t>a</a:t>
            </a:r>
            <a:r>
              <a:rPr sz="1867" spc="-147" dirty="0">
                <a:solidFill>
                  <a:prstClr val="black"/>
                </a:solidFill>
                <a:latin typeface="Lucida Sans"/>
                <a:cs typeface="Lucida Sans"/>
              </a:rPr>
              <a:t>n</a:t>
            </a:r>
            <a:r>
              <a:rPr sz="1867" spc="-93" dirty="0">
                <a:solidFill>
                  <a:prstClr val="black"/>
                </a:solidFill>
                <a:latin typeface="Lucida Sans"/>
                <a:cs typeface="Lucida Sans"/>
              </a:rPr>
              <a:t>ge</a:t>
            </a:r>
            <a:endParaRPr sz="1867">
              <a:solidFill>
                <a:prstClr val="black"/>
              </a:solidFill>
              <a:latin typeface="Lucida Sans"/>
              <a:cs typeface="Lucida Sans"/>
            </a:endParaRPr>
          </a:p>
        </p:txBody>
      </p:sp>
      <p:sp>
        <p:nvSpPr>
          <p:cNvPr id="69" name="object 14">
            <a:extLst>
              <a:ext uri="{FF2B5EF4-FFF2-40B4-BE49-F238E27FC236}">
                <a16:creationId xmlns:a16="http://schemas.microsoft.com/office/drawing/2014/main" id="{469C6881-659C-44D1-874B-FE15E709BF30}"/>
              </a:ext>
            </a:extLst>
          </p:cNvPr>
          <p:cNvSpPr/>
          <p:nvPr/>
        </p:nvSpPr>
        <p:spPr>
          <a:xfrm>
            <a:off x="751101" y="4380396"/>
            <a:ext cx="129540" cy="651933"/>
          </a:xfrm>
          <a:custGeom>
            <a:avLst/>
            <a:gdLst/>
            <a:ahLst/>
            <a:cxnLst/>
            <a:rect l="l" t="t" r="r" b="b"/>
            <a:pathLst>
              <a:path w="97154" h="488950">
                <a:moveTo>
                  <a:pt x="0" y="488700"/>
                </a:moveTo>
                <a:lnTo>
                  <a:pt x="96975" y="488700"/>
                </a:lnTo>
                <a:lnTo>
                  <a:pt x="96975"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0" name="object 15">
            <a:extLst>
              <a:ext uri="{FF2B5EF4-FFF2-40B4-BE49-F238E27FC236}">
                <a16:creationId xmlns:a16="http://schemas.microsoft.com/office/drawing/2014/main" id="{6BD4709D-51F5-4D16-8553-25D3A68B1ACA}"/>
              </a:ext>
            </a:extLst>
          </p:cNvPr>
          <p:cNvSpPr txBox="1"/>
          <p:nvPr/>
        </p:nvSpPr>
        <p:spPr>
          <a:xfrm>
            <a:off x="751100" y="4380368"/>
            <a:ext cx="1397000" cy="287323"/>
          </a:xfrm>
          <a:prstGeom prst="rect">
            <a:avLst/>
          </a:prstGeom>
          <a:noFill/>
        </p:spPr>
        <p:txBody>
          <a:bodyPr vert="horz" wrap="square" lIns="0" tIns="0" rIns="0" bIns="0" rtlCol="0">
            <a:spAutoFit/>
          </a:bodyPr>
          <a:lstStyle/>
          <a:p>
            <a:pPr marL="496134" defTabSz="1219170"/>
            <a:r>
              <a:rPr sz="1867" spc="-93" dirty="0">
                <a:solidFill>
                  <a:prstClr val="black"/>
                </a:solidFill>
                <a:latin typeface="Lucida Sans"/>
                <a:cs typeface="Lucida Sans"/>
              </a:rPr>
              <a:t>Data</a:t>
            </a:r>
            <a:endParaRPr sz="1867">
              <a:solidFill>
                <a:prstClr val="black"/>
              </a:solidFill>
              <a:latin typeface="Lucida Sans"/>
              <a:cs typeface="Lucida Sans"/>
            </a:endParaRPr>
          </a:p>
        </p:txBody>
      </p:sp>
      <p:sp>
        <p:nvSpPr>
          <p:cNvPr id="71" name="object 16">
            <a:extLst>
              <a:ext uri="{FF2B5EF4-FFF2-40B4-BE49-F238E27FC236}">
                <a16:creationId xmlns:a16="http://schemas.microsoft.com/office/drawing/2014/main" id="{987A286E-ED17-4BD7-8E13-477746DB69C3}"/>
              </a:ext>
            </a:extLst>
          </p:cNvPr>
          <p:cNvSpPr/>
          <p:nvPr/>
        </p:nvSpPr>
        <p:spPr>
          <a:xfrm>
            <a:off x="415782" y="5032176"/>
            <a:ext cx="336127" cy="651933"/>
          </a:xfrm>
          <a:custGeom>
            <a:avLst/>
            <a:gdLst/>
            <a:ahLst/>
            <a:cxnLst/>
            <a:rect l="l" t="t" r="r" b="b"/>
            <a:pathLst>
              <a:path w="252095" h="488950">
                <a:moveTo>
                  <a:pt x="0" y="488700"/>
                </a:moveTo>
                <a:lnTo>
                  <a:pt x="251488" y="488700"/>
                </a:lnTo>
                <a:lnTo>
                  <a:pt x="251488" y="0"/>
                </a:lnTo>
                <a:lnTo>
                  <a:pt x="0" y="0"/>
                </a:lnTo>
                <a:lnTo>
                  <a:pt x="0" y="488700"/>
                </a:lnTo>
                <a:close/>
              </a:path>
            </a:pathLst>
          </a:custGeom>
          <a:solidFill>
            <a:srgbClr val="9FC5E8"/>
          </a:solidFill>
        </p:spPr>
        <p:txBody>
          <a:bodyPr wrap="square" lIns="0" tIns="0" rIns="0" bIns="0" rtlCol="0"/>
          <a:lstStyle/>
          <a:p>
            <a:pPr defTabSz="1219170"/>
            <a:endParaRPr sz="2400">
              <a:solidFill>
                <a:prstClr val="black"/>
              </a:solidFill>
              <a:latin typeface="Calibri"/>
            </a:endParaRPr>
          </a:p>
        </p:txBody>
      </p:sp>
      <p:sp>
        <p:nvSpPr>
          <p:cNvPr id="72" name="object 17">
            <a:extLst>
              <a:ext uri="{FF2B5EF4-FFF2-40B4-BE49-F238E27FC236}">
                <a16:creationId xmlns:a16="http://schemas.microsoft.com/office/drawing/2014/main" id="{AB9DF1B7-FF05-4010-8522-CADF7D6E3281}"/>
              </a:ext>
            </a:extLst>
          </p:cNvPr>
          <p:cNvSpPr txBox="1"/>
          <p:nvPr/>
        </p:nvSpPr>
        <p:spPr>
          <a:xfrm>
            <a:off x="751100" y="5032201"/>
            <a:ext cx="1397000" cy="287323"/>
          </a:xfrm>
          <a:prstGeom prst="rect">
            <a:avLst/>
          </a:prstGeom>
          <a:noFill/>
        </p:spPr>
        <p:txBody>
          <a:bodyPr vert="horz" wrap="square" lIns="0" tIns="0" rIns="0" bIns="0" rtlCol="0">
            <a:spAutoFit/>
          </a:bodyPr>
          <a:lstStyle/>
          <a:p>
            <a:pPr marL="76198" defTabSz="1219170"/>
            <a:r>
              <a:rPr sz="1867" dirty="0">
                <a:solidFill>
                  <a:prstClr val="black"/>
                </a:solidFill>
                <a:latin typeface="Lucida Sans"/>
                <a:cs typeface="Lucida Sans"/>
              </a:rPr>
              <a:t>Sy</a:t>
            </a:r>
            <a:r>
              <a:rPr sz="1867" spc="-7" dirty="0">
                <a:solidFill>
                  <a:prstClr val="black"/>
                </a:solidFill>
                <a:latin typeface="Lucida Sans"/>
                <a:cs typeface="Lucida Sans"/>
              </a:rPr>
              <a:t>s</a:t>
            </a:r>
            <a:r>
              <a:rPr sz="1867" spc="-100" dirty="0">
                <a:solidFill>
                  <a:prstClr val="black"/>
                </a:solidFill>
                <a:latin typeface="Lucida Sans"/>
                <a:cs typeface="Lucida Sans"/>
              </a:rPr>
              <a:t>t</a:t>
            </a:r>
            <a:r>
              <a:rPr sz="1867" spc="-60" dirty="0">
                <a:solidFill>
                  <a:prstClr val="black"/>
                </a:solidFill>
                <a:latin typeface="Lucida Sans"/>
                <a:cs typeface="Lucida Sans"/>
              </a:rPr>
              <a:t>ems</a:t>
            </a:r>
            <a:endParaRPr sz="1867">
              <a:solidFill>
                <a:prstClr val="black"/>
              </a:solidFill>
              <a:latin typeface="Lucida Sans"/>
              <a:cs typeface="Lucida Sans"/>
            </a:endParaRPr>
          </a:p>
        </p:txBody>
      </p:sp>
      <p:sp>
        <p:nvSpPr>
          <p:cNvPr id="73" name="object 18">
            <a:extLst>
              <a:ext uri="{FF2B5EF4-FFF2-40B4-BE49-F238E27FC236}">
                <a16:creationId xmlns:a16="http://schemas.microsoft.com/office/drawing/2014/main" id="{D0D3A251-A74B-430D-9148-9A4CC8E071EB}"/>
              </a:ext>
            </a:extLst>
          </p:cNvPr>
          <p:cNvSpPr/>
          <p:nvPr/>
        </p:nvSpPr>
        <p:spPr>
          <a:xfrm>
            <a:off x="415781" y="5683950"/>
            <a:ext cx="340360" cy="651933"/>
          </a:xfrm>
          <a:custGeom>
            <a:avLst/>
            <a:gdLst/>
            <a:ahLst/>
            <a:cxnLst/>
            <a:rect l="l" t="t" r="r" b="b"/>
            <a:pathLst>
              <a:path w="255270" h="488950">
                <a:moveTo>
                  <a:pt x="0" y="488700"/>
                </a:moveTo>
                <a:lnTo>
                  <a:pt x="255240" y="488700"/>
                </a:lnTo>
                <a:lnTo>
                  <a:pt x="255240" y="0"/>
                </a:lnTo>
                <a:lnTo>
                  <a:pt x="0" y="0"/>
                </a:lnTo>
                <a:lnTo>
                  <a:pt x="0" y="488700"/>
                </a:lnTo>
                <a:close/>
              </a:path>
            </a:pathLst>
          </a:custGeom>
          <a:solidFill>
            <a:srgbClr val="B4A7D6"/>
          </a:solidFill>
        </p:spPr>
        <p:txBody>
          <a:bodyPr wrap="square" lIns="0" tIns="0" rIns="0" bIns="0" rtlCol="0"/>
          <a:lstStyle/>
          <a:p>
            <a:pPr defTabSz="1219170"/>
            <a:endParaRPr sz="2400">
              <a:solidFill>
                <a:prstClr val="black"/>
              </a:solidFill>
              <a:latin typeface="Calibri"/>
            </a:endParaRPr>
          </a:p>
        </p:txBody>
      </p:sp>
      <p:sp>
        <p:nvSpPr>
          <p:cNvPr id="74" name="object 19">
            <a:extLst>
              <a:ext uri="{FF2B5EF4-FFF2-40B4-BE49-F238E27FC236}">
                <a16:creationId xmlns:a16="http://schemas.microsoft.com/office/drawing/2014/main" id="{97B27CAF-51C0-40F4-A87E-87EFC8B636B3}"/>
              </a:ext>
            </a:extLst>
          </p:cNvPr>
          <p:cNvSpPr txBox="1"/>
          <p:nvPr/>
        </p:nvSpPr>
        <p:spPr>
          <a:xfrm>
            <a:off x="756103" y="5684801"/>
            <a:ext cx="1397000" cy="287323"/>
          </a:xfrm>
          <a:prstGeom prst="rect">
            <a:avLst/>
          </a:prstGeom>
          <a:noFill/>
        </p:spPr>
        <p:txBody>
          <a:bodyPr vert="horz" wrap="square" lIns="0" tIns="0" rIns="0" bIns="0" rtlCol="0">
            <a:spAutoFit/>
          </a:bodyPr>
          <a:lstStyle/>
          <a:p>
            <a:pPr marL="83818" defTabSz="1219170"/>
            <a:r>
              <a:rPr sz="1867" spc="133" dirty="0">
                <a:solidFill>
                  <a:prstClr val="black"/>
                </a:solidFill>
                <a:latin typeface="Lucida Sans"/>
                <a:cs typeface="Lucida Sans"/>
              </a:rPr>
              <a:t>P</a:t>
            </a:r>
            <a:r>
              <a:rPr sz="1867" spc="-147" dirty="0">
                <a:solidFill>
                  <a:prstClr val="black"/>
                </a:solidFill>
                <a:latin typeface="Lucida Sans"/>
                <a:cs typeface="Lucida Sans"/>
              </a:rPr>
              <a:t>h</a:t>
            </a:r>
            <a:r>
              <a:rPr sz="1867" spc="-53" dirty="0">
                <a:solidFill>
                  <a:prstClr val="black"/>
                </a:solidFill>
                <a:latin typeface="Lucida Sans"/>
                <a:cs typeface="Lucida Sans"/>
              </a:rPr>
              <a:t>y</a:t>
            </a:r>
            <a:r>
              <a:rPr sz="1867" spc="-60" dirty="0">
                <a:solidFill>
                  <a:prstClr val="black"/>
                </a:solidFill>
                <a:latin typeface="Lucida Sans"/>
                <a:cs typeface="Lucida Sans"/>
              </a:rPr>
              <a:t>s</a:t>
            </a:r>
            <a:r>
              <a:rPr sz="1867" spc="-93" dirty="0">
                <a:solidFill>
                  <a:prstClr val="black"/>
                </a:solidFill>
                <a:latin typeface="Lucida Sans"/>
                <a:cs typeface="Lucida Sans"/>
              </a:rPr>
              <a:t>i</a:t>
            </a:r>
            <a:r>
              <a:rPr sz="1867" dirty="0">
                <a:solidFill>
                  <a:prstClr val="black"/>
                </a:solidFill>
                <a:latin typeface="Lucida Sans"/>
                <a:cs typeface="Lucida Sans"/>
              </a:rPr>
              <a:t>c</a:t>
            </a:r>
            <a:r>
              <a:rPr sz="1867" spc="-7" dirty="0">
                <a:solidFill>
                  <a:prstClr val="black"/>
                </a:solidFill>
                <a:latin typeface="Lucida Sans"/>
                <a:cs typeface="Lucida Sans"/>
              </a:rPr>
              <a:t>a</a:t>
            </a:r>
            <a:r>
              <a:rPr sz="1867" spc="-87" dirty="0">
                <a:solidFill>
                  <a:prstClr val="black"/>
                </a:solidFill>
                <a:latin typeface="Lucida Sans"/>
                <a:cs typeface="Lucida Sans"/>
              </a:rPr>
              <a:t>l</a:t>
            </a:r>
            <a:endParaRPr sz="1867">
              <a:solidFill>
                <a:prstClr val="black"/>
              </a:solidFill>
              <a:latin typeface="Lucida Sans"/>
              <a:cs typeface="Lucida Sans"/>
            </a:endParaRPr>
          </a:p>
        </p:txBody>
      </p:sp>
      <p:sp>
        <p:nvSpPr>
          <p:cNvPr id="75" name="object 28">
            <a:extLst>
              <a:ext uri="{FF2B5EF4-FFF2-40B4-BE49-F238E27FC236}">
                <a16:creationId xmlns:a16="http://schemas.microsoft.com/office/drawing/2014/main" id="{5A90360C-6F75-4559-9C8F-9C0A11DBD5F8}"/>
              </a:ext>
            </a:extLst>
          </p:cNvPr>
          <p:cNvSpPr/>
          <p:nvPr/>
        </p:nvSpPr>
        <p:spPr>
          <a:xfrm>
            <a:off x="415601" y="2424767"/>
            <a:ext cx="464820" cy="2608580"/>
          </a:xfrm>
          <a:custGeom>
            <a:avLst/>
            <a:gdLst/>
            <a:ahLst/>
            <a:cxnLst/>
            <a:rect l="l" t="t" r="r" b="b"/>
            <a:pathLst>
              <a:path w="348615" h="1956435">
                <a:moveTo>
                  <a:pt x="0" y="1956300"/>
                </a:moveTo>
                <a:lnTo>
                  <a:pt x="348600" y="1956300"/>
                </a:lnTo>
                <a:lnTo>
                  <a:pt x="348600" y="0"/>
                </a:lnTo>
                <a:lnTo>
                  <a:pt x="0" y="0"/>
                </a:lnTo>
                <a:lnTo>
                  <a:pt x="0" y="1956300"/>
                </a:lnTo>
                <a:close/>
              </a:path>
            </a:pathLst>
          </a:custGeom>
          <a:solidFill>
            <a:srgbClr val="CCCCCC"/>
          </a:solidFill>
        </p:spPr>
        <p:txBody>
          <a:bodyPr wrap="square" lIns="0" tIns="0" rIns="0" bIns="0" rtlCol="0"/>
          <a:lstStyle/>
          <a:p>
            <a:pPr defTabSz="1219170"/>
            <a:endParaRPr sz="2400">
              <a:solidFill>
                <a:prstClr val="black"/>
              </a:solidFill>
              <a:latin typeface="Calibri"/>
            </a:endParaRPr>
          </a:p>
        </p:txBody>
      </p:sp>
      <p:sp>
        <p:nvSpPr>
          <p:cNvPr id="76" name="object 29">
            <a:extLst>
              <a:ext uri="{FF2B5EF4-FFF2-40B4-BE49-F238E27FC236}">
                <a16:creationId xmlns:a16="http://schemas.microsoft.com/office/drawing/2014/main" id="{D92F69C2-8415-430A-A3A0-F40241E28551}"/>
              </a:ext>
            </a:extLst>
          </p:cNvPr>
          <p:cNvSpPr txBox="1"/>
          <p:nvPr/>
        </p:nvSpPr>
        <p:spPr>
          <a:xfrm>
            <a:off x="489372" y="3111218"/>
            <a:ext cx="287323" cy="1016441"/>
          </a:xfrm>
          <a:prstGeom prst="rect">
            <a:avLst/>
          </a:prstGeom>
        </p:spPr>
        <p:txBody>
          <a:bodyPr vert="vert270" wrap="square" lIns="0" tIns="0" rIns="0" bIns="0" rtlCol="0">
            <a:spAutoFit/>
          </a:bodyPr>
          <a:lstStyle/>
          <a:p>
            <a:pPr marL="16933" defTabSz="1219170"/>
            <a:r>
              <a:rPr sz="1867" dirty="0">
                <a:solidFill>
                  <a:srgbClr val="FFFFFF"/>
                </a:solidFill>
                <a:latin typeface="Lucida Sans"/>
                <a:cs typeface="Lucida Sans"/>
              </a:rPr>
              <a:t>Sm</a:t>
            </a:r>
            <a:r>
              <a:rPr sz="1867" spc="-7" dirty="0">
                <a:solidFill>
                  <a:srgbClr val="FFFFFF"/>
                </a:solidFill>
                <a:latin typeface="Lucida Sans"/>
                <a:cs typeface="Lucida Sans"/>
              </a:rPr>
              <a:t>a</a:t>
            </a:r>
            <a:r>
              <a:rPr sz="1867" spc="40" dirty="0">
                <a:solidFill>
                  <a:srgbClr val="FFFFFF"/>
                </a:solidFill>
                <a:latin typeface="Lucida Sans"/>
                <a:cs typeface="Lucida Sans"/>
              </a:rPr>
              <a:t>r</a:t>
            </a:r>
            <a:r>
              <a:rPr sz="1867" spc="-7" dirty="0">
                <a:solidFill>
                  <a:srgbClr val="FFFFFF"/>
                </a:solidFill>
                <a:latin typeface="Lucida Sans"/>
                <a:cs typeface="Lucida Sans"/>
              </a:rPr>
              <a:t>t</a:t>
            </a:r>
            <a:r>
              <a:rPr sz="1867" dirty="0">
                <a:solidFill>
                  <a:srgbClr val="FFFFFF"/>
                </a:solidFill>
                <a:latin typeface="Lucida Sans"/>
                <a:cs typeface="Lucida Sans"/>
              </a:rPr>
              <a:t>s</a:t>
            </a:r>
            <a:endParaRPr sz="1867" dirty="0">
              <a:solidFill>
                <a:prstClr val="black"/>
              </a:solidFill>
              <a:latin typeface="Lucida Sans"/>
              <a:cs typeface="Lucida Sans"/>
            </a:endParaRPr>
          </a:p>
        </p:txBody>
      </p:sp>
      <p:sp>
        <p:nvSpPr>
          <p:cNvPr id="77" name="object 30">
            <a:extLst>
              <a:ext uri="{FF2B5EF4-FFF2-40B4-BE49-F238E27FC236}">
                <a16:creationId xmlns:a16="http://schemas.microsoft.com/office/drawing/2014/main" id="{A8D251B4-0876-4CC4-BBE0-B599938BE2AC}"/>
              </a:ext>
            </a:extLst>
          </p:cNvPr>
          <p:cNvSpPr/>
          <p:nvPr/>
        </p:nvSpPr>
        <p:spPr>
          <a:xfrm>
            <a:off x="756103" y="1110599"/>
            <a:ext cx="1397000" cy="651933"/>
          </a:xfrm>
          <a:custGeom>
            <a:avLst/>
            <a:gdLst/>
            <a:ahLst/>
            <a:cxnLst/>
            <a:rect l="l" t="t" r="r" b="b"/>
            <a:pathLst>
              <a:path w="1047750" h="488950">
                <a:moveTo>
                  <a:pt x="0" y="488700"/>
                </a:moveTo>
                <a:lnTo>
                  <a:pt x="1047600" y="488700"/>
                </a:lnTo>
                <a:lnTo>
                  <a:pt x="1047600" y="0"/>
                </a:lnTo>
                <a:lnTo>
                  <a:pt x="0" y="0"/>
                </a:lnTo>
                <a:lnTo>
                  <a:pt x="0" y="48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78" name="object 31">
            <a:extLst>
              <a:ext uri="{FF2B5EF4-FFF2-40B4-BE49-F238E27FC236}">
                <a16:creationId xmlns:a16="http://schemas.microsoft.com/office/drawing/2014/main" id="{75439991-2955-4175-82DB-219C8A5F8A1C}"/>
              </a:ext>
            </a:extLst>
          </p:cNvPr>
          <p:cNvSpPr txBox="1"/>
          <p:nvPr/>
        </p:nvSpPr>
        <p:spPr>
          <a:xfrm>
            <a:off x="1182081" y="1640449"/>
            <a:ext cx="9745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33" dirty="0">
                <a:solidFill>
                  <a:prstClr val="black"/>
                </a:solidFill>
                <a:latin typeface="Calibri"/>
                <a:cs typeface="Calibri"/>
              </a:rPr>
              <a:t>y</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7" dirty="0">
                <a:solidFill>
                  <a:prstClr val="black"/>
                </a:solidFill>
                <a:latin typeface="Calibri"/>
                <a:cs typeface="Calibri"/>
              </a:rPr>
              <a:t>t</a:t>
            </a:r>
            <a:r>
              <a:rPr sz="800" spc="-53" dirty="0">
                <a:solidFill>
                  <a:prstClr val="black"/>
                </a:solidFill>
                <a:latin typeface="Calibri"/>
                <a:cs typeface="Calibri"/>
              </a:rPr>
              <a:t>h</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d</a:t>
            </a:r>
            <a:r>
              <a:rPr sz="800" spc="-33" dirty="0">
                <a:solidFill>
                  <a:prstClr val="black"/>
                </a:solidFill>
                <a:latin typeface="Calibri"/>
                <a:cs typeface="Calibri"/>
              </a:rPr>
              <a:t>o</a:t>
            </a:r>
            <a:r>
              <a:rPr sz="800" spc="-47" dirty="0">
                <a:solidFill>
                  <a:prstClr val="black"/>
                </a:solidFill>
                <a:latin typeface="Calibri"/>
                <a:cs typeface="Calibri"/>
              </a:rPr>
              <a:t>n</a:t>
            </a:r>
            <a:r>
              <a:rPr sz="800" spc="-33" dirty="0">
                <a:solidFill>
                  <a:prstClr val="black"/>
                </a:solidFill>
                <a:latin typeface="Calibri"/>
                <a:cs typeface="Calibri"/>
              </a:rPr>
              <a:t>e?</a:t>
            </a:r>
            <a:endParaRPr sz="800">
              <a:solidFill>
                <a:prstClr val="black"/>
              </a:solidFill>
              <a:latin typeface="Calibri"/>
              <a:cs typeface="Calibri"/>
            </a:endParaRPr>
          </a:p>
        </p:txBody>
      </p:sp>
      <p:sp>
        <p:nvSpPr>
          <p:cNvPr id="79" name="object 33">
            <a:extLst>
              <a:ext uri="{FF2B5EF4-FFF2-40B4-BE49-F238E27FC236}">
                <a16:creationId xmlns:a16="http://schemas.microsoft.com/office/drawing/2014/main" id="{EEFAD04B-8F3F-4045-9DE6-496DA7FBD5C9}"/>
              </a:ext>
            </a:extLst>
          </p:cNvPr>
          <p:cNvSpPr txBox="1"/>
          <p:nvPr/>
        </p:nvSpPr>
        <p:spPr>
          <a:xfrm>
            <a:off x="1180152" y="2303349"/>
            <a:ext cx="971973" cy="123111"/>
          </a:xfrm>
          <a:prstGeom prst="rect">
            <a:avLst/>
          </a:prstGeom>
          <a:noFill/>
        </p:spPr>
        <p:txBody>
          <a:bodyPr vert="horz" wrap="square" lIns="0" tIns="0" rIns="0" bIns="0" rtlCol="0" anchor="ctr">
            <a:spAutoFit/>
          </a:bodyPr>
          <a:lstStyle/>
          <a:p>
            <a:pPr marL="16933" defTabSz="1219170"/>
            <a:r>
              <a:rPr sz="800" spc="-20" dirty="0">
                <a:solidFill>
                  <a:prstClr val="black"/>
                </a:solidFill>
                <a:latin typeface="Calibri"/>
                <a:cs typeface="Calibri"/>
              </a:rPr>
              <a:t>Ho</a:t>
            </a:r>
            <a:r>
              <a:rPr sz="800" spc="-60" dirty="0">
                <a:solidFill>
                  <a:prstClr val="black"/>
                </a:solidFill>
                <a:latin typeface="Calibri"/>
                <a:cs typeface="Calibri"/>
              </a:rPr>
              <a:t>w</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33" dirty="0">
                <a:solidFill>
                  <a:prstClr val="black"/>
                </a:solidFill>
                <a:latin typeface="Calibri"/>
                <a:cs typeface="Calibri"/>
              </a:rPr>
              <a:t>ope</a:t>
            </a:r>
            <a:r>
              <a:rPr sz="800" spc="-47" dirty="0">
                <a:solidFill>
                  <a:prstClr val="black"/>
                </a:solidFill>
                <a:latin typeface="Calibri"/>
                <a:cs typeface="Calibri"/>
              </a:rPr>
              <a:t>r</a:t>
            </a:r>
            <a:r>
              <a:rPr sz="800" spc="-27" dirty="0">
                <a:solidFill>
                  <a:prstClr val="black"/>
                </a:solidFill>
                <a:latin typeface="Calibri"/>
                <a:cs typeface="Calibri"/>
              </a:rPr>
              <a:t>ated</a:t>
            </a:r>
            <a:r>
              <a:rPr sz="800" dirty="0">
                <a:solidFill>
                  <a:prstClr val="black"/>
                </a:solidFill>
                <a:latin typeface="Calibri"/>
                <a:cs typeface="Calibri"/>
              </a:rPr>
              <a:t> </a:t>
            </a:r>
            <a:r>
              <a:rPr sz="800" spc="-13" dirty="0">
                <a:solidFill>
                  <a:prstClr val="black"/>
                </a:solidFill>
                <a:latin typeface="Calibri"/>
                <a:cs typeface="Calibri"/>
              </a:rPr>
              <a:t>daily</a:t>
            </a:r>
            <a:endParaRPr sz="800">
              <a:solidFill>
                <a:prstClr val="black"/>
              </a:solidFill>
              <a:latin typeface="Calibri"/>
              <a:cs typeface="Calibri"/>
            </a:endParaRPr>
          </a:p>
        </p:txBody>
      </p:sp>
      <p:sp>
        <p:nvSpPr>
          <p:cNvPr id="80" name="object 45">
            <a:extLst>
              <a:ext uri="{FF2B5EF4-FFF2-40B4-BE49-F238E27FC236}">
                <a16:creationId xmlns:a16="http://schemas.microsoft.com/office/drawing/2014/main" id="{9CCF4EC1-EAAE-4D2A-AED1-2475F5293F4C}"/>
              </a:ext>
            </a:extLst>
          </p:cNvPr>
          <p:cNvSpPr txBox="1"/>
          <p:nvPr/>
        </p:nvSpPr>
        <p:spPr>
          <a:xfrm>
            <a:off x="1291476" y="3606683"/>
            <a:ext cx="86021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a:t>
            </a:r>
            <a:endParaRPr sz="800" dirty="0">
              <a:solidFill>
                <a:prstClr val="black"/>
              </a:solidFill>
              <a:latin typeface="Calibri"/>
              <a:cs typeface="Calibri"/>
            </a:endParaRPr>
          </a:p>
        </p:txBody>
      </p:sp>
      <p:sp>
        <p:nvSpPr>
          <p:cNvPr id="81" name="object 47">
            <a:extLst>
              <a:ext uri="{FF2B5EF4-FFF2-40B4-BE49-F238E27FC236}">
                <a16:creationId xmlns:a16="http://schemas.microsoft.com/office/drawing/2014/main" id="{45A4174C-8437-40F5-B7AE-EB89A24A7A5F}"/>
              </a:ext>
            </a:extLst>
          </p:cNvPr>
          <p:cNvSpPr txBox="1"/>
          <p:nvPr/>
        </p:nvSpPr>
        <p:spPr>
          <a:xfrm>
            <a:off x="1192904" y="4910217"/>
            <a:ext cx="95927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33" dirty="0">
                <a:solidFill>
                  <a:prstClr val="black"/>
                </a:solidFill>
                <a:latin typeface="Calibri"/>
                <a:cs typeface="Calibri"/>
              </a:rPr>
              <a:t>v</a:t>
            </a:r>
            <a:r>
              <a:rPr sz="800" spc="-20" dirty="0">
                <a:solidFill>
                  <a:prstClr val="black"/>
                </a:solidFill>
                <a:latin typeface="Calibri"/>
                <a:cs typeface="Calibri"/>
              </a:rPr>
              <a:t>aluable</a:t>
            </a:r>
            <a:endParaRPr sz="800" dirty="0">
              <a:solidFill>
                <a:prstClr val="black"/>
              </a:solidFill>
              <a:latin typeface="Calibri"/>
              <a:cs typeface="Calibri"/>
            </a:endParaRPr>
          </a:p>
        </p:txBody>
      </p:sp>
      <p:sp>
        <p:nvSpPr>
          <p:cNvPr id="82" name="object 48">
            <a:extLst>
              <a:ext uri="{FF2B5EF4-FFF2-40B4-BE49-F238E27FC236}">
                <a16:creationId xmlns:a16="http://schemas.microsoft.com/office/drawing/2014/main" id="{3ABA1651-DFCC-4061-9BA2-E32496D5F120}"/>
              </a:ext>
            </a:extLst>
          </p:cNvPr>
          <p:cNvSpPr txBox="1"/>
          <p:nvPr/>
        </p:nvSpPr>
        <p:spPr>
          <a:xfrm>
            <a:off x="1121168" y="5562050"/>
            <a:ext cx="1030393"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ma</a:t>
            </a:r>
            <a:r>
              <a:rPr sz="800" spc="-27" dirty="0">
                <a:solidFill>
                  <a:prstClr val="black"/>
                </a:solidFill>
                <a:latin typeface="Calibri"/>
                <a:cs typeface="Calibri"/>
              </a:rPr>
              <a:t>k</a:t>
            </a:r>
            <a:r>
              <a:rPr sz="800" spc="7" dirty="0">
                <a:solidFill>
                  <a:prstClr val="black"/>
                </a:solidFill>
                <a:latin typeface="Calibri"/>
                <a:cs typeface="Calibri"/>
              </a:rPr>
              <a:t>es</a:t>
            </a:r>
            <a:r>
              <a:rPr sz="800" dirty="0">
                <a:solidFill>
                  <a:prstClr val="black"/>
                </a:solidFill>
                <a:latin typeface="Calibri"/>
                <a:cs typeface="Calibri"/>
              </a:rPr>
              <a:t> </a:t>
            </a:r>
            <a:r>
              <a:rPr sz="800" spc="-20" dirty="0">
                <a:solidFill>
                  <a:prstClr val="black"/>
                </a:solidFill>
                <a:latin typeface="Calibri"/>
                <a:cs typeface="Calibri"/>
              </a:rPr>
              <a:t>it</a:t>
            </a:r>
            <a:r>
              <a:rPr sz="800" dirty="0">
                <a:solidFill>
                  <a:prstClr val="black"/>
                </a:solidFill>
                <a:latin typeface="Calibri"/>
                <a:cs typeface="Calibri"/>
              </a:rPr>
              <a:t> </a:t>
            </a:r>
            <a:r>
              <a:rPr sz="800" spc="-67" dirty="0">
                <a:solidFill>
                  <a:prstClr val="black"/>
                </a:solidFill>
                <a:latin typeface="Calibri"/>
                <a:cs typeface="Calibri"/>
              </a:rPr>
              <a:t>w</a:t>
            </a:r>
            <a:r>
              <a:rPr sz="800" spc="-33" dirty="0">
                <a:solidFill>
                  <a:prstClr val="black"/>
                </a:solidFill>
                <a:latin typeface="Calibri"/>
                <a:cs typeface="Calibri"/>
              </a:rPr>
              <a:t>o</a:t>
            </a:r>
            <a:r>
              <a:rPr sz="800" spc="-27" dirty="0">
                <a:solidFill>
                  <a:prstClr val="black"/>
                </a:solidFill>
                <a:latin typeface="Calibri"/>
                <a:cs typeface="Calibri"/>
              </a:rPr>
              <a:t>rk</a:t>
            </a:r>
            <a:r>
              <a:rPr sz="800" dirty="0">
                <a:solidFill>
                  <a:prstClr val="black"/>
                </a:solidFill>
                <a:latin typeface="Calibri"/>
                <a:cs typeface="Calibri"/>
              </a:rPr>
              <a:t> </a:t>
            </a:r>
            <a:r>
              <a:rPr sz="800" spc="-20" dirty="0">
                <a:solidFill>
                  <a:prstClr val="black"/>
                </a:solidFill>
                <a:latin typeface="Calibri"/>
                <a:cs typeface="Calibri"/>
              </a:rPr>
              <a:t>24/</a:t>
            </a:r>
            <a:r>
              <a:rPr sz="800" spc="-13" dirty="0">
                <a:solidFill>
                  <a:prstClr val="black"/>
                </a:solidFill>
                <a:latin typeface="Calibri"/>
                <a:cs typeface="Calibri"/>
              </a:rPr>
              <a:t>7</a:t>
            </a:r>
            <a:endParaRPr sz="800">
              <a:solidFill>
                <a:prstClr val="black"/>
              </a:solidFill>
              <a:latin typeface="Calibri"/>
              <a:cs typeface="Calibri"/>
            </a:endParaRPr>
          </a:p>
        </p:txBody>
      </p:sp>
      <p:sp>
        <p:nvSpPr>
          <p:cNvPr id="83" name="object 55">
            <a:extLst>
              <a:ext uri="{FF2B5EF4-FFF2-40B4-BE49-F238E27FC236}">
                <a16:creationId xmlns:a16="http://schemas.microsoft.com/office/drawing/2014/main" id="{DD7278E1-4373-4FBF-83BA-5E24FACC6EEF}"/>
              </a:ext>
            </a:extLst>
          </p:cNvPr>
          <p:cNvSpPr txBox="1"/>
          <p:nvPr/>
        </p:nvSpPr>
        <p:spPr>
          <a:xfrm>
            <a:off x="998972" y="6214650"/>
            <a:ext cx="1157392" cy="123111"/>
          </a:xfrm>
          <a:prstGeom prst="rect">
            <a:avLst/>
          </a:prstGeom>
          <a:noFill/>
        </p:spPr>
        <p:txBody>
          <a:bodyPr vert="horz" wrap="square" lIns="0" tIns="0" rIns="0" bIns="0" rtlCol="0" anchor="ctr">
            <a:spAutoFit/>
          </a:bodyPr>
          <a:lstStyle/>
          <a:p>
            <a:pPr marL="16933" defTabSz="1219170"/>
            <a:r>
              <a:rPr sz="800" spc="-113" dirty="0">
                <a:solidFill>
                  <a:prstClr val="black"/>
                </a:solidFill>
                <a:latin typeface="Calibri"/>
                <a:cs typeface="Calibri"/>
              </a:rPr>
              <a:t>W</a:t>
            </a:r>
            <a:r>
              <a:rPr sz="800" spc="-47" dirty="0">
                <a:solidFill>
                  <a:prstClr val="black"/>
                </a:solidFill>
                <a:latin typeface="Calibri"/>
                <a:cs typeface="Calibri"/>
              </a:rPr>
              <a:t>h</a:t>
            </a:r>
            <a:r>
              <a:rPr sz="800" spc="-20" dirty="0">
                <a:solidFill>
                  <a:prstClr val="black"/>
                </a:solidFill>
                <a:latin typeface="Calibri"/>
                <a:cs typeface="Calibri"/>
              </a:rPr>
              <a:t>at</a:t>
            </a:r>
            <a:r>
              <a:rPr sz="800" dirty="0">
                <a:solidFill>
                  <a:prstClr val="black"/>
                </a:solidFill>
                <a:latin typeface="Calibri"/>
                <a:cs typeface="Calibri"/>
              </a:rPr>
              <a:t> </a:t>
            </a:r>
            <a:r>
              <a:rPr sz="800" spc="20" dirty="0">
                <a:solidFill>
                  <a:prstClr val="black"/>
                </a:solidFill>
                <a:latin typeface="Calibri"/>
                <a:cs typeface="Calibri"/>
              </a:rPr>
              <a:t>is</a:t>
            </a:r>
            <a:r>
              <a:rPr sz="800" dirty="0">
                <a:solidFill>
                  <a:prstClr val="black"/>
                </a:solidFill>
                <a:latin typeface="Calibri"/>
                <a:cs typeface="Calibri"/>
              </a:rPr>
              <a:t> </a:t>
            </a:r>
            <a:r>
              <a:rPr sz="800" spc="-20" dirty="0">
                <a:solidFill>
                  <a:prstClr val="black"/>
                </a:solidFill>
                <a:latin typeface="Calibri"/>
                <a:cs typeface="Calibri"/>
              </a:rPr>
              <a:t>bei</a:t>
            </a:r>
            <a:r>
              <a:rPr sz="800" spc="-33" dirty="0">
                <a:solidFill>
                  <a:prstClr val="black"/>
                </a:solidFill>
                <a:latin typeface="Calibri"/>
                <a:cs typeface="Calibri"/>
              </a:rPr>
              <a:t>n</a:t>
            </a:r>
            <a:r>
              <a:rPr sz="800" spc="13" dirty="0">
                <a:solidFill>
                  <a:prstClr val="black"/>
                </a:solidFill>
                <a:latin typeface="Calibri"/>
                <a:cs typeface="Calibri"/>
              </a:rPr>
              <a:t>g</a:t>
            </a:r>
            <a:r>
              <a:rPr sz="800" dirty="0">
                <a:solidFill>
                  <a:prstClr val="black"/>
                </a:solidFill>
                <a:latin typeface="Calibri"/>
                <a:cs typeface="Calibri"/>
              </a:rPr>
              <a:t> </a:t>
            </a:r>
            <a:r>
              <a:rPr sz="800" spc="-27" dirty="0">
                <a:solidFill>
                  <a:prstClr val="black"/>
                </a:solidFill>
                <a:latin typeface="Calibri"/>
                <a:cs typeface="Calibri"/>
              </a:rPr>
              <a:t>made</a:t>
            </a:r>
            <a:r>
              <a:rPr sz="800" dirty="0">
                <a:solidFill>
                  <a:prstClr val="black"/>
                </a:solidFill>
                <a:latin typeface="Calibri"/>
                <a:cs typeface="Calibri"/>
              </a:rPr>
              <a:t> </a:t>
            </a:r>
            <a:r>
              <a:rPr sz="800" spc="40" dirty="0">
                <a:solidFill>
                  <a:prstClr val="black"/>
                </a:solidFill>
                <a:latin typeface="Calibri"/>
                <a:cs typeface="Calibri"/>
              </a:rPr>
              <a:t>s</a:t>
            </a:r>
            <a:r>
              <a:rPr sz="800" spc="-33" dirty="0">
                <a:solidFill>
                  <a:prstClr val="black"/>
                </a:solidFill>
                <a:latin typeface="Calibri"/>
                <a:cs typeface="Calibri"/>
              </a:rPr>
              <a:t>ma</a:t>
            </a:r>
            <a:r>
              <a:rPr sz="800" spc="-7" dirty="0">
                <a:solidFill>
                  <a:prstClr val="black"/>
                </a:solidFill>
                <a:latin typeface="Calibri"/>
                <a:cs typeface="Calibri"/>
              </a:rPr>
              <a:t>r</a:t>
            </a:r>
            <a:r>
              <a:rPr sz="800" spc="-33" dirty="0">
                <a:solidFill>
                  <a:prstClr val="black"/>
                </a:solidFill>
                <a:latin typeface="Calibri"/>
                <a:cs typeface="Calibri"/>
              </a:rPr>
              <a:t>ter</a:t>
            </a:r>
            <a:endParaRPr sz="800">
              <a:solidFill>
                <a:prstClr val="black"/>
              </a:solidFill>
              <a:latin typeface="Calibri"/>
              <a:cs typeface="Calibri"/>
            </a:endParaRPr>
          </a:p>
        </p:txBody>
      </p:sp>
      <p:sp>
        <p:nvSpPr>
          <p:cNvPr id="84" name="TextBox 83">
            <a:extLst>
              <a:ext uri="{FF2B5EF4-FFF2-40B4-BE49-F238E27FC236}">
                <a16:creationId xmlns:a16="http://schemas.microsoft.com/office/drawing/2014/main" id="{F95284BD-E071-40E5-BEFB-0DCF371C595E}"/>
              </a:ext>
            </a:extLst>
          </p:cNvPr>
          <p:cNvSpPr txBox="1"/>
          <p:nvPr/>
        </p:nvSpPr>
        <p:spPr>
          <a:xfrm>
            <a:off x="776632" y="4176200"/>
            <a:ext cx="1369597" cy="215444"/>
          </a:xfrm>
          <a:prstGeom prst="rect">
            <a:avLst/>
          </a:prstGeom>
          <a:noFill/>
        </p:spPr>
        <p:txBody>
          <a:bodyPr wrap="square" rtlCol="0">
            <a:spAutoFit/>
          </a:bodyPr>
          <a:lstStyle/>
          <a:p>
            <a:pPr defTabSz="1219170"/>
            <a:r>
              <a:rPr lang="en-CA" sz="800" spc="-113" dirty="0">
                <a:solidFill>
                  <a:prstClr val="black"/>
                </a:solidFill>
                <a:latin typeface="Calibri"/>
                <a:cs typeface="Calibri"/>
              </a:rPr>
              <a:t>W</a:t>
            </a:r>
            <a:r>
              <a:rPr lang="en-CA" sz="800" spc="-47" dirty="0">
                <a:solidFill>
                  <a:prstClr val="black"/>
                </a:solidFill>
                <a:latin typeface="Calibri"/>
                <a:cs typeface="Calibri"/>
              </a:rPr>
              <a:t>h</a:t>
            </a:r>
            <a:r>
              <a:rPr lang="en-CA" sz="800" spc="-20" dirty="0">
                <a:solidFill>
                  <a:prstClr val="black"/>
                </a:solidFill>
                <a:latin typeface="Calibri"/>
                <a:cs typeface="Calibri"/>
              </a:rPr>
              <a:t>at</a:t>
            </a:r>
            <a:r>
              <a:rPr lang="en-CA" sz="800" dirty="0">
                <a:solidFill>
                  <a:prstClr val="black"/>
                </a:solidFill>
                <a:latin typeface="Calibri"/>
                <a:cs typeface="Calibri"/>
              </a:rPr>
              <a:t> </a:t>
            </a:r>
            <a:r>
              <a:rPr lang="en-CA" sz="800" spc="-20" dirty="0">
                <a:solidFill>
                  <a:prstClr val="black"/>
                </a:solidFill>
                <a:latin typeface="Calibri"/>
                <a:cs typeface="Calibri"/>
              </a:rPr>
              <a:t>ma</a:t>
            </a:r>
            <a:r>
              <a:rPr lang="en-CA" sz="800" spc="-27" dirty="0">
                <a:solidFill>
                  <a:prstClr val="black"/>
                </a:solidFill>
                <a:latin typeface="Calibri"/>
                <a:cs typeface="Calibri"/>
              </a:rPr>
              <a:t>k</a:t>
            </a:r>
            <a:r>
              <a:rPr lang="en-CA" sz="800" spc="7" dirty="0">
                <a:solidFill>
                  <a:prstClr val="black"/>
                </a:solidFill>
                <a:latin typeface="Calibri"/>
                <a:cs typeface="Calibri"/>
              </a:rPr>
              <a:t>es</a:t>
            </a:r>
            <a:r>
              <a:rPr lang="en-CA" sz="800" dirty="0">
                <a:solidFill>
                  <a:prstClr val="black"/>
                </a:solidFill>
                <a:latin typeface="Calibri"/>
                <a:cs typeface="Calibri"/>
              </a:rPr>
              <a:t> </a:t>
            </a:r>
            <a:r>
              <a:rPr lang="en-CA" sz="800" spc="-20" dirty="0">
                <a:solidFill>
                  <a:prstClr val="black"/>
                </a:solidFill>
                <a:latin typeface="Calibri"/>
                <a:cs typeface="Calibri"/>
              </a:rPr>
              <a:t>it</a:t>
            </a:r>
            <a:r>
              <a:rPr lang="en-CA" sz="800" dirty="0">
                <a:solidFill>
                  <a:prstClr val="black"/>
                </a:solidFill>
                <a:latin typeface="Calibri"/>
                <a:cs typeface="Calibri"/>
              </a:rPr>
              <a:t> </a:t>
            </a:r>
            <a:r>
              <a:rPr lang="en-CA" sz="800" spc="-67" dirty="0">
                <a:solidFill>
                  <a:prstClr val="black"/>
                </a:solidFill>
                <a:latin typeface="Calibri"/>
                <a:cs typeface="Calibri"/>
              </a:rPr>
              <a:t>w</a:t>
            </a:r>
            <a:r>
              <a:rPr lang="en-CA" sz="800" spc="-33" dirty="0">
                <a:solidFill>
                  <a:prstClr val="black"/>
                </a:solidFill>
                <a:latin typeface="Calibri"/>
                <a:cs typeface="Calibri"/>
              </a:rPr>
              <a:t>o</a:t>
            </a:r>
            <a:r>
              <a:rPr lang="en-CA" sz="800" spc="-27" dirty="0">
                <a:solidFill>
                  <a:prstClr val="black"/>
                </a:solidFill>
                <a:latin typeface="Calibri"/>
                <a:cs typeface="Calibri"/>
              </a:rPr>
              <a:t>rk</a:t>
            </a:r>
            <a:r>
              <a:rPr lang="en-CA" sz="800" dirty="0">
                <a:solidFill>
                  <a:prstClr val="black"/>
                </a:solidFill>
                <a:latin typeface="Calibri"/>
                <a:cs typeface="Calibri"/>
              </a:rPr>
              <a:t> </a:t>
            </a:r>
            <a:r>
              <a:rPr lang="en-CA" sz="800" spc="-47" dirty="0">
                <a:solidFill>
                  <a:prstClr val="black"/>
                </a:solidFill>
                <a:latin typeface="Calibri"/>
                <a:cs typeface="Calibri"/>
              </a:rPr>
              <a:t>t</a:t>
            </a:r>
            <a:r>
              <a:rPr lang="en-CA" sz="800" spc="-33" dirty="0">
                <a:solidFill>
                  <a:prstClr val="black"/>
                </a:solidFill>
                <a:latin typeface="Calibri"/>
                <a:cs typeface="Calibri"/>
              </a:rPr>
              <a:t>o</a:t>
            </a:r>
            <a:r>
              <a:rPr lang="en-CA" sz="800" spc="7" dirty="0">
                <a:solidFill>
                  <a:prstClr val="black"/>
                </a:solidFill>
                <a:latin typeface="Calibri"/>
                <a:cs typeface="Calibri"/>
              </a:rPr>
              <a:t>g</a:t>
            </a:r>
            <a:r>
              <a:rPr lang="en-CA" sz="800" spc="-33" dirty="0">
                <a:solidFill>
                  <a:prstClr val="black"/>
                </a:solidFill>
                <a:latin typeface="Calibri"/>
                <a:cs typeface="Calibri"/>
              </a:rPr>
              <a:t>et</a:t>
            </a:r>
            <a:r>
              <a:rPr lang="en-CA" sz="800" spc="-47" dirty="0">
                <a:solidFill>
                  <a:prstClr val="black"/>
                </a:solidFill>
                <a:latin typeface="Calibri"/>
                <a:cs typeface="Calibri"/>
              </a:rPr>
              <a:t>h</a:t>
            </a:r>
            <a:r>
              <a:rPr lang="en-CA" sz="800" spc="-33" dirty="0">
                <a:solidFill>
                  <a:prstClr val="black"/>
                </a:solidFill>
                <a:latin typeface="Calibri"/>
                <a:cs typeface="Calibri"/>
              </a:rPr>
              <a:t>er</a:t>
            </a:r>
            <a:endParaRPr lang="en-CA" sz="800" dirty="0">
              <a:solidFill>
                <a:prstClr val="black"/>
              </a:solidFill>
              <a:latin typeface="Calibri"/>
              <a:cs typeface="Calibri"/>
            </a:endParaRPr>
          </a:p>
        </p:txBody>
      </p:sp>
      <p:sp>
        <p:nvSpPr>
          <p:cNvPr id="85" name="object 45">
            <a:extLst>
              <a:ext uri="{FF2B5EF4-FFF2-40B4-BE49-F238E27FC236}">
                <a16:creationId xmlns:a16="http://schemas.microsoft.com/office/drawing/2014/main" id="{F0B51EF4-588A-4C1F-8D17-09500CDECED1}"/>
              </a:ext>
            </a:extLst>
          </p:cNvPr>
          <p:cNvSpPr txBox="1"/>
          <p:nvPr/>
        </p:nvSpPr>
        <p:spPr>
          <a:xfrm>
            <a:off x="937273" y="2954287"/>
            <a:ext cx="1280791" cy="123111"/>
          </a:xfrm>
          <a:prstGeom prst="rect">
            <a:avLst/>
          </a:prstGeom>
          <a:noFill/>
        </p:spPr>
        <p:txBody>
          <a:bodyPr vert="horz" wrap="square" lIns="0" tIns="0" rIns="0" bIns="0" rtlCol="0" anchor="ctr">
            <a:spAutoFit/>
          </a:bodyPr>
          <a:lstStyle/>
          <a:p>
            <a:pPr marL="16933" defTabSz="1219170"/>
            <a:r>
              <a:rPr lang="en-CA" sz="800" kern="0" dirty="0">
                <a:solidFill>
                  <a:prstClr val="black"/>
                </a:solidFill>
                <a:latin typeface="Calibri"/>
                <a:cs typeface="Calibri"/>
              </a:rPr>
              <a:t>How the smarts is delivered</a:t>
            </a:r>
            <a:endParaRPr sz="800" kern="0" dirty="0">
              <a:solidFill>
                <a:prstClr val="black"/>
              </a:solidFill>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33</a:t>
            </a:fld>
            <a:endParaRPr lang="en-US" dirty="0"/>
          </a:p>
        </p:txBody>
      </p:sp>
      <p:sp>
        <p:nvSpPr>
          <p:cNvPr id="10" name="Title 4">
            <a:extLst>
              <a:ext uri="{FF2B5EF4-FFF2-40B4-BE49-F238E27FC236}">
                <a16:creationId xmlns:a16="http://schemas.microsoft.com/office/drawing/2014/main" id="{1E23D50A-ACC5-4114-A58D-AE375077ED02}"/>
              </a:ext>
            </a:extLst>
          </p:cNvPr>
          <p:cNvSpPr>
            <a:spLocks noGrp="1"/>
          </p:cNvSpPr>
          <p:nvPr>
            <p:ph type="title"/>
          </p:nvPr>
        </p:nvSpPr>
        <p:spPr>
          <a:xfrm>
            <a:off x="838202" y="71518"/>
            <a:ext cx="9815621" cy="524107"/>
          </a:xfrm>
        </p:spPr>
        <p:txBody>
          <a:bodyPr/>
          <a:lstStyle/>
          <a:p>
            <a:r>
              <a:rPr lang="en-CA" b="1" dirty="0"/>
              <a:t>5.  Keynote</a:t>
            </a:r>
            <a:r>
              <a:rPr lang="en-US" b="1" dirty="0"/>
              <a:t> - Questions? </a:t>
            </a:r>
            <a:br>
              <a:rPr lang="en-US" b="1" dirty="0"/>
            </a:br>
            <a:r>
              <a:rPr lang="en-US" dirty="0"/>
              <a:t>Harsha Chandrashekar (Honeywell International, Inc.)</a:t>
            </a:r>
            <a:endParaRPr lang="en-CA" dirty="0"/>
          </a:p>
        </p:txBody>
      </p:sp>
      <p:pic>
        <p:nvPicPr>
          <p:cNvPr id="6" name="Picture 5" descr="Related image">
            <a:extLst>
              <a:ext uri="{FF2B5EF4-FFF2-40B4-BE49-F238E27FC236}">
                <a16:creationId xmlns:a16="http://schemas.microsoft.com/office/drawing/2014/main" id="{AB630979-6823-4703-A346-192B8C322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69" b="11177"/>
          <a:stretch/>
        </p:blipFill>
        <p:spPr bwMode="auto">
          <a:xfrm>
            <a:off x="6983464" y="2251225"/>
            <a:ext cx="4412435" cy="2669076"/>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6EEE6A49-3D1F-442A-B275-11987EB26FB2}"/>
              </a:ext>
            </a:extLst>
          </p:cNvPr>
          <p:cNvGrpSpPr/>
          <p:nvPr/>
        </p:nvGrpSpPr>
        <p:grpSpPr>
          <a:xfrm>
            <a:off x="321796" y="2068844"/>
            <a:ext cx="6552696" cy="3053205"/>
            <a:chOff x="2219722" y="2123405"/>
            <a:chExt cx="7445659" cy="3355500"/>
          </a:xfrm>
        </p:grpSpPr>
        <p:pic>
          <p:nvPicPr>
            <p:cNvPr id="21" name="Picture 20">
              <a:extLst>
                <a:ext uri="{FF2B5EF4-FFF2-40B4-BE49-F238E27FC236}">
                  <a16:creationId xmlns:a16="http://schemas.microsoft.com/office/drawing/2014/main" id="{DD5AC182-DA9D-40AE-A4CF-9EA8C74D59FF}"/>
                </a:ext>
              </a:extLst>
            </p:cNvPr>
            <p:cNvPicPr>
              <a:picLocks noChangeAspect="1"/>
            </p:cNvPicPr>
            <p:nvPr/>
          </p:nvPicPr>
          <p:blipFill>
            <a:blip r:embed="rId3"/>
            <a:stretch>
              <a:fillRect/>
            </a:stretch>
          </p:blipFill>
          <p:spPr>
            <a:xfrm>
              <a:off x="2219722" y="2123405"/>
              <a:ext cx="2657846" cy="3334215"/>
            </a:xfrm>
            <a:prstGeom prst="rect">
              <a:avLst/>
            </a:prstGeom>
          </p:spPr>
        </p:pic>
        <p:sp>
          <p:nvSpPr>
            <p:cNvPr id="23" name="TextBox 22">
              <a:extLst>
                <a:ext uri="{FF2B5EF4-FFF2-40B4-BE49-F238E27FC236}">
                  <a16:creationId xmlns:a16="http://schemas.microsoft.com/office/drawing/2014/main" id="{7A52CE67-EE8A-4CAF-BB7D-9AEA9A9219CA}"/>
                </a:ext>
              </a:extLst>
            </p:cNvPr>
            <p:cNvSpPr txBox="1"/>
            <p:nvPr/>
          </p:nvSpPr>
          <p:spPr>
            <a:xfrm>
              <a:off x="2301907" y="3920613"/>
              <a:ext cx="2575661" cy="784830"/>
            </a:xfrm>
            <a:prstGeom prst="rect">
              <a:avLst/>
            </a:prstGeom>
            <a:noFill/>
          </p:spPr>
          <p:txBody>
            <a:bodyPr wrap="square" rtlCol="0">
              <a:spAutoFit/>
            </a:bodyPr>
            <a:lstStyle/>
            <a:p>
              <a:r>
                <a:rPr lang="en-CA" sz="1300" dirty="0">
                  <a:solidFill>
                    <a:schemeClr val="bg2">
                      <a:lumMod val="10000"/>
                    </a:schemeClr>
                  </a:solidFill>
                </a:rPr>
                <a:t>Anto Budiardjo, </a:t>
              </a:r>
            </a:p>
            <a:p>
              <a:r>
                <a:rPr lang="en-CA" sz="1300" dirty="0">
                  <a:solidFill>
                    <a:schemeClr val="bg2">
                      <a:lumMod val="10000"/>
                    </a:schemeClr>
                  </a:solidFill>
                </a:rPr>
                <a:t>CEO, </a:t>
              </a:r>
              <a:r>
                <a:rPr lang="en-CA" sz="1300" dirty="0" err="1">
                  <a:solidFill>
                    <a:schemeClr val="bg2">
                      <a:lumMod val="10000"/>
                    </a:schemeClr>
                  </a:solidFill>
                </a:rPr>
                <a:t>Padi</a:t>
              </a:r>
              <a:r>
                <a:rPr lang="en-CA" sz="1300" dirty="0">
                  <a:solidFill>
                    <a:schemeClr val="bg2">
                      <a:lumMod val="10000"/>
                    </a:schemeClr>
                  </a:solidFill>
                </a:rPr>
                <a:t>, Inc.</a:t>
              </a:r>
            </a:p>
            <a:p>
              <a:r>
                <a:rPr lang="en-CA" sz="1300" dirty="0">
                  <a:solidFill>
                    <a:schemeClr val="bg2">
                      <a:lumMod val="10000"/>
                    </a:schemeClr>
                  </a:solidFill>
                </a:rPr>
                <a:t>Member of Monday Live!</a:t>
              </a:r>
            </a:p>
          </p:txBody>
        </p:sp>
        <p:sp>
          <p:nvSpPr>
            <p:cNvPr id="25" name="TextBox 24">
              <a:extLst>
                <a:ext uri="{FF2B5EF4-FFF2-40B4-BE49-F238E27FC236}">
                  <a16:creationId xmlns:a16="http://schemas.microsoft.com/office/drawing/2014/main" id="{C919A2A2-B677-437C-A977-1C95C7F674F4}"/>
                </a:ext>
              </a:extLst>
            </p:cNvPr>
            <p:cNvSpPr txBox="1"/>
            <p:nvPr/>
          </p:nvSpPr>
          <p:spPr>
            <a:xfrm>
              <a:off x="5643875" y="3920613"/>
              <a:ext cx="4021506" cy="784830"/>
            </a:xfrm>
            <a:prstGeom prst="rect">
              <a:avLst/>
            </a:prstGeom>
            <a:noFill/>
          </p:spPr>
          <p:txBody>
            <a:bodyPr wrap="square" rtlCol="0">
              <a:spAutoFit/>
            </a:bodyPr>
            <a:lstStyle/>
            <a:p>
              <a:r>
                <a:rPr lang="en-CA" sz="1300" dirty="0">
                  <a:solidFill>
                    <a:schemeClr val="bg2">
                      <a:lumMod val="10000"/>
                    </a:schemeClr>
                  </a:solidFill>
                </a:rPr>
                <a:t>Tracy Markie, </a:t>
              </a:r>
            </a:p>
            <a:p>
              <a:r>
                <a:rPr lang="en-CA" sz="1300" dirty="0">
                  <a:solidFill>
                    <a:schemeClr val="bg2">
                      <a:lumMod val="10000"/>
                    </a:schemeClr>
                  </a:solidFill>
                </a:rPr>
                <a:t>CEO/Founder, </a:t>
              </a:r>
              <a:r>
                <a:rPr lang="en-CA" sz="1300" dirty="0" err="1">
                  <a:solidFill>
                    <a:schemeClr val="bg2">
                      <a:lumMod val="10000"/>
                    </a:schemeClr>
                  </a:solidFill>
                </a:rPr>
                <a:t>Engenuity</a:t>
              </a:r>
              <a:r>
                <a:rPr lang="en-CA" sz="1300" dirty="0">
                  <a:solidFill>
                    <a:schemeClr val="bg2">
                      <a:lumMod val="10000"/>
                    </a:schemeClr>
                  </a:solidFill>
                </a:rPr>
                <a:t> Systems, Inc.</a:t>
              </a:r>
            </a:p>
            <a:p>
              <a:r>
                <a:rPr lang="en-CA" sz="1300" dirty="0">
                  <a:solidFill>
                    <a:schemeClr val="bg2">
                      <a:lumMod val="10000"/>
                    </a:schemeClr>
                  </a:solidFill>
                </a:rPr>
                <a:t>Member of Monday Live!</a:t>
              </a:r>
            </a:p>
          </p:txBody>
        </p:sp>
        <p:pic>
          <p:nvPicPr>
            <p:cNvPr id="27" name="Picture 26">
              <a:extLst>
                <a:ext uri="{FF2B5EF4-FFF2-40B4-BE49-F238E27FC236}">
                  <a16:creationId xmlns:a16="http://schemas.microsoft.com/office/drawing/2014/main" id="{58C0027B-76C5-4F69-8DD6-3E7A1BC4EA25}"/>
                </a:ext>
              </a:extLst>
            </p:cNvPr>
            <p:cNvPicPr>
              <a:picLocks noChangeAspect="1"/>
            </p:cNvPicPr>
            <p:nvPr/>
          </p:nvPicPr>
          <p:blipFill>
            <a:blip r:embed="rId4"/>
            <a:stretch>
              <a:fillRect/>
            </a:stretch>
          </p:blipFill>
          <p:spPr>
            <a:xfrm>
              <a:off x="7167455" y="4807532"/>
              <a:ext cx="1604963" cy="666902"/>
            </a:xfrm>
            <a:prstGeom prst="rect">
              <a:avLst/>
            </a:prstGeom>
          </p:spPr>
        </p:pic>
        <p:pic>
          <p:nvPicPr>
            <p:cNvPr id="29" name="Picture 28">
              <a:extLst>
                <a:ext uri="{FF2B5EF4-FFF2-40B4-BE49-F238E27FC236}">
                  <a16:creationId xmlns:a16="http://schemas.microsoft.com/office/drawing/2014/main" id="{04C9D4DE-4894-4E07-B604-2F4F107E2163}"/>
                </a:ext>
              </a:extLst>
            </p:cNvPr>
            <p:cNvPicPr>
              <a:picLocks noChangeAspect="1"/>
            </p:cNvPicPr>
            <p:nvPr/>
          </p:nvPicPr>
          <p:blipFill rotWithShape="1">
            <a:blip r:embed="rId5"/>
            <a:srcRect t="10259"/>
            <a:stretch/>
          </p:blipFill>
          <p:spPr>
            <a:xfrm>
              <a:off x="5551642" y="4769432"/>
              <a:ext cx="1543050" cy="709473"/>
            </a:xfrm>
            <a:prstGeom prst="rect">
              <a:avLst/>
            </a:prstGeom>
          </p:spPr>
        </p:pic>
        <p:pic>
          <p:nvPicPr>
            <p:cNvPr id="31" name="Picture 30">
              <a:extLst>
                <a:ext uri="{FF2B5EF4-FFF2-40B4-BE49-F238E27FC236}">
                  <a16:creationId xmlns:a16="http://schemas.microsoft.com/office/drawing/2014/main" id="{16E897C5-AB89-471E-AEEF-AB2516B2BF06}"/>
                </a:ext>
              </a:extLst>
            </p:cNvPr>
            <p:cNvPicPr>
              <a:picLocks noChangeAspect="1"/>
            </p:cNvPicPr>
            <p:nvPr/>
          </p:nvPicPr>
          <p:blipFill>
            <a:blip r:embed="rId6"/>
            <a:stretch>
              <a:fillRect/>
            </a:stretch>
          </p:blipFill>
          <p:spPr>
            <a:xfrm>
              <a:off x="5972642" y="2123405"/>
              <a:ext cx="1799758" cy="1799758"/>
            </a:xfrm>
            <a:prstGeom prst="rect">
              <a:avLst/>
            </a:prstGeom>
          </p:spPr>
        </p:pic>
      </p:grpSp>
    </p:spTree>
    <p:extLst>
      <p:ext uri="{BB962C8B-B14F-4D97-AF65-F5344CB8AC3E}">
        <p14:creationId xmlns:p14="http://schemas.microsoft.com/office/powerpoint/2010/main" val="2545719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933450"/>
          </a:xfrm>
        </p:spPr>
        <p:txBody>
          <a:bodyPr>
            <a:normAutofit lnSpcReduction="10000"/>
          </a:bodyPr>
          <a:lstStyle/>
          <a:p>
            <a:pPr marL="0" indent="0">
              <a:buNone/>
            </a:pPr>
            <a:r>
              <a:rPr lang="en-US" dirty="0"/>
              <a:t>6.1 Completed:  </a:t>
            </a:r>
          </a:p>
          <a:p>
            <a:pPr marL="0" indent="0">
              <a:buNone/>
            </a:pPr>
            <a:r>
              <a:rPr lang="en-CA" dirty="0"/>
              <a:t>“Bipolar Ionization and its Contribution to Smart and Safe Buildings</a:t>
            </a:r>
            <a:r>
              <a:rPr lang="en-US" dirty="0"/>
              <a:t>”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34</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35039" y="2746146"/>
            <a:ext cx="3255961" cy="1259526"/>
          </a:xfrm>
          <a:prstGeom prst="rect">
            <a:avLst/>
          </a:prstGeom>
          <a:noFill/>
        </p:spPr>
        <p:txBody>
          <a:bodyPr wrap="square" numCol="1" rtlCol="0">
            <a:normAutofit/>
          </a:bodyPr>
          <a:lstStyle/>
          <a:p>
            <a:pPr lvl="0"/>
            <a:r>
              <a:rPr lang="en-US" sz="2000" b="1" dirty="0">
                <a:solidFill>
                  <a:srgbClr val="464646"/>
                </a:solidFill>
              </a:rPr>
              <a:t>Pure Air Control (Chair)</a:t>
            </a:r>
            <a:endParaRPr lang="en-CA" sz="20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6007725" y="2593687"/>
            <a:ext cx="2308324" cy="2308324"/>
          </a:xfrm>
          <a:prstGeom prst="rect">
            <a:avLst/>
          </a:prstGeom>
        </p:spPr>
      </p:pic>
    </p:spTree>
    <p:extLst>
      <p:ext uri="{BB962C8B-B14F-4D97-AF65-F5344CB8AC3E}">
        <p14:creationId xmlns:p14="http://schemas.microsoft.com/office/powerpoint/2010/main" val="2575474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933450"/>
          </a:xfrm>
        </p:spPr>
        <p:txBody>
          <a:bodyPr>
            <a:normAutofit lnSpcReduction="10000"/>
          </a:bodyPr>
          <a:lstStyle/>
          <a:p>
            <a:pPr marL="0" indent="0">
              <a:buNone/>
            </a:pPr>
            <a:r>
              <a:rPr lang="en-US" dirty="0"/>
              <a:t>6.1 Completed:  </a:t>
            </a:r>
          </a:p>
          <a:p>
            <a:pPr marL="0" indent="0">
              <a:buNone/>
            </a:pPr>
            <a:r>
              <a:rPr lang="en-CA" dirty="0"/>
              <a:t>“Part 2:  The Commercialization of </a:t>
            </a:r>
            <a:r>
              <a:rPr lang="en-CA" dirty="0" err="1"/>
              <a:t>LiFi</a:t>
            </a:r>
            <a:r>
              <a:rPr lang="en-CA" dirty="0"/>
              <a:t>”</a:t>
            </a:r>
            <a:r>
              <a:rPr lang="en-US" dirty="0"/>
              <a:t>”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35</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10620230" y="1145887"/>
            <a:ext cx="1463964" cy="1463964"/>
          </a:xfrm>
          <a:prstGeom prst="rect">
            <a:avLst/>
          </a:prstGeom>
        </p:spPr>
      </p:pic>
      <p:sp>
        <p:nvSpPr>
          <p:cNvPr id="5" name="TextBox 4">
            <a:extLst>
              <a:ext uri="{FF2B5EF4-FFF2-40B4-BE49-F238E27FC236}">
                <a16:creationId xmlns:a16="http://schemas.microsoft.com/office/drawing/2014/main" id="{DB832933-DA47-427D-A761-B418DA6BFB6A}"/>
              </a:ext>
            </a:extLst>
          </p:cNvPr>
          <p:cNvSpPr txBox="1"/>
          <p:nvPr/>
        </p:nvSpPr>
        <p:spPr>
          <a:xfrm>
            <a:off x="877889" y="2794001"/>
            <a:ext cx="5599111" cy="2641599"/>
          </a:xfrm>
          <a:prstGeom prst="rect">
            <a:avLst/>
          </a:prstGeom>
          <a:noFill/>
        </p:spPr>
        <p:txBody>
          <a:bodyPr wrap="square" numCol="1" rtlCol="0">
            <a:normAutofit fontScale="85000" lnSpcReduction="20000"/>
          </a:bodyPr>
          <a:lstStyle/>
          <a:p>
            <a:pPr lvl="0"/>
            <a:r>
              <a:rPr lang="en-US" sz="2400" b="1" dirty="0">
                <a:solidFill>
                  <a:srgbClr val="464646"/>
                </a:solidFill>
              </a:rPr>
              <a:t>Wharton County Junior College (Chair)</a:t>
            </a:r>
          </a:p>
          <a:p>
            <a:pPr lvl="0"/>
            <a:r>
              <a:rPr lang="en-US" sz="2400" dirty="0">
                <a:solidFill>
                  <a:srgbClr val="464646"/>
                </a:solidFill>
              </a:rPr>
              <a:t>Association (NEMA) </a:t>
            </a:r>
          </a:p>
          <a:p>
            <a:r>
              <a:rPr lang="en-US" sz="2400" dirty="0">
                <a:solidFill>
                  <a:srgbClr val="464646"/>
                </a:solidFill>
              </a:rPr>
              <a:t>Association (TIA) </a:t>
            </a:r>
          </a:p>
          <a:p>
            <a:r>
              <a:rPr lang="en-US" sz="2400" dirty="0">
                <a:solidFill>
                  <a:srgbClr val="464646"/>
                </a:solidFill>
              </a:rPr>
              <a:t>BKS Digital Connectivity Solutions </a:t>
            </a:r>
          </a:p>
          <a:p>
            <a:r>
              <a:rPr lang="en-US" sz="2400" dirty="0">
                <a:solidFill>
                  <a:srgbClr val="464646"/>
                </a:solidFill>
              </a:rPr>
              <a:t>Control4</a:t>
            </a:r>
          </a:p>
          <a:p>
            <a:r>
              <a:rPr lang="en-US" sz="2400" dirty="0">
                <a:solidFill>
                  <a:srgbClr val="464646"/>
                </a:solidFill>
              </a:rPr>
              <a:t>CRANTEC</a:t>
            </a:r>
          </a:p>
          <a:p>
            <a:r>
              <a:rPr lang="en-US" sz="2400" dirty="0" err="1">
                <a:solidFill>
                  <a:srgbClr val="464646"/>
                </a:solidFill>
              </a:rPr>
              <a:t>sinilux</a:t>
            </a:r>
            <a:r>
              <a:rPr lang="en-US" sz="2400" dirty="0">
                <a:solidFill>
                  <a:srgbClr val="464646"/>
                </a:solidFill>
              </a:rPr>
              <a:t> </a:t>
            </a:r>
          </a:p>
          <a:p>
            <a:pPr lvl="0"/>
            <a:r>
              <a:rPr lang="en-US" sz="2400" dirty="0">
                <a:solidFill>
                  <a:srgbClr val="464646"/>
                </a:solidFill>
              </a:rPr>
              <a:t>Du</a:t>
            </a:r>
          </a:p>
          <a:p>
            <a:r>
              <a:rPr lang="en-US" sz="2400" dirty="0">
                <a:solidFill>
                  <a:srgbClr val="464646"/>
                </a:solidFill>
              </a:rPr>
              <a:t>GETAC</a:t>
            </a:r>
          </a:p>
          <a:p>
            <a:pPr lvl="0"/>
            <a:r>
              <a:rPr lang="en-US" sz="2400" dirty="0">
                <a:solidFill>
                  <a:srgbClr val="464646"/>
                </a:solidFill>
              </a:rPr>
              <a:t>Li-Fi LED CI </a:t>
            </a:r>
          </a:p>
          <a:p>
            <a:endParaRPr lang="en-CA" sz="1400" dirty="0">
              <a:solidFill>
                <a:srgbClr val="464646"/>
              </a:solidFill>
            </a:endParaRPr>
          </a:p>
        </p:txBody>
      </p:sp>
      <p:sp>
        <p:nvSpPr>
          <p:cNvPr id="9" name="TextBox 8">
            <a:extLst>
              <a:ext uri="{FF2B5EF4-FFF2-40B4-BE49-F238E27FC236}">
                <a16:creationId xmlns:a16="http://schemas.microsoft.com/office/drawing/2014/main" id="{931888BF-D754-4B34-9905-B03EBB06364C}"/>
              </a:ext>
            </a:extLst>
          </p:cNvPr>
          <p:cNvSpPr txBox="1"/>
          <p:nvPr/>
        </p:nvSpPr>
        <p:spPr>
          <a:xfrm>
            <a:off x="6165609" y="2794001"/>
            <a:ext cx="5599111" cy="2641599"/>
          </a:xfrm>
          <a:prstGeom prst="rect">
            <a:avLst/>
          </a:prstGeom>
          <a:noFill/>
        </p:spPr>
        <p:txBody>
          <a:bodyPr wrap="square" numCol="1" rtlCol="0">
            <a:normAutofit fontScale="85000" lnSpcReduction="10000"/>
          </a:bodyPr>
          <a:lstStyle/>
          <a:p>
            <a:r>
              <a:rPr lang="en-US" sz="2400" dirty="0">
                <a:solidFill>
                  <a:srgbClr val="464646"/>
                </a:solidFill>
              </a:rPr>
              <a:t>Ken Wacks Associates </a:t>
            </a:r>
          </a:p>
          <a:p>
            <a:pPr lvl="0"/>
            <a:r>
              <a:rPr lang="en-US" sz="2400" dirty="0">
                <a:solidFill>
                  <a:srgbClr val="464646"/>
                </a:solidFill>
              </a:rPr>
              <a:t>National Electrical Manufacturers</a:t>
            </a:r>
          </a:p>
          <a:p>
            <a:pPr lvl="0"/>
            <a:r>
              <a:rPr lang="en-US" sz="2400" dirty="0">
                <a:solidFill>
                  <a:srgbClr val="464646"/>
                </a:solidFill>
              </a:rPr>
              <a:t>Nav Wireless Technologies Pvt. Ltd.</a:t>
            </a:r>
          </a:p>
          <a:p>
            <a:pPr lvl="0"/>
            <a:r>
              <a:rPr lang="en-US" sz="2400" dirty="0">
                <a:solidFill>
                  <a:srgbClr val="464646"/>
                </a:solidFill>
              </a:rPr>
              <a:t>Nokia </a:t>
            </a:r>
          </a:p>
          <a:p>
            <a:r>
              <a:rPr lang="en-US" sz="2400" dirty="0">
                <a:solidFill>
                  <a:srgbClr val="464646"/>
                </a:solidFill>
              </a:rPr>
              <a:t>Orange </a:t>
            </a:r>
          </a:p>
          <a:p>
            <a:r>
              <a:rPr lang="en-US" sz="2400" dirty="0" err="1">
                <a:solidFill>
                  <a:srgbClr val="464646"/>
                </a:solidFill>
              </a:rPr>
              <a:t>PureLiFi</a:t>
            </a:r>
            <a:r>
              <a:rPr lang="en-US" sz="2400" dirty="0">
                <a:solidFill>
                  <a:srgbClr val="464646"/>
                </a:solidFill>
              </a:rPr>
              <a:t> </a:t>
            </a:r>
          </a:p>
          <a:p>
            <a:r>
              <a:rPr lang="en-US" sz="2400" dirty="0">
                <a:solidFill>
                  <a:srgbClr val="464646"/>
                </a:solidFill>
              </a:rPr>
              <a:t>Quantum-Resistant Crypto (</a:t>
            </a:r>
            <a:r>
              <a:rPr lang="en-US" sz="2400" dirty="0" err="1">
                <a:solidFill>
                  <a:srgbClr val="464646"/>
                </a:solidFill>
              </a:rPr>
              <a:t>QRCrypto</a:t>
            </a:r>
            <a:r>
              <a:rPr lang="en-US" sz="2400" dirty="0">
                <a:solidFill>
                  <a:srgbClr val="464646"/>
                </a:solidFill>
              </a:rPr>
              <a:t> SA) </a:t>
            </a:r>
          </a:p>
          <a:p>
            <a:pPr lvl="0"/>
            <a:r>
              <a:rPr lang="en-US" sz="2400" dirty="0">
                <a:solidFill>
                  <a:srgbClr val="464646"/>
                </a:solidFill>
              </a:rPr>
              <a:t>Telecommunications Industry </a:t>
            </a:r>
          </a:p>
          <a:p>
            <a:pPr lvl="0"/>
            <a:r>
              <a:rPr lang="en-US" sz="2400" dirty="0">
                <a:solidFill>
                  <a:srgbClr val="464646"/>
                </a:solidFill>
              </a:rPr>
              <a:t>University of Strathclyde </a:t>
            </a:r>
            <a:endParaRPr lang="en-CA" sz="1400" dirty="0">
              <a:solidFill>
                <a:srgbClr val="464646"/>
              </a:solidFill>
            </a:endParaRPr>
          </a:p>
        </p:txBody>
      </p:sp>
    </p:spTree>
    <p:extLst>
      <p:ext uri="{BB962C8B-B14F-4D97-AF65-F5344CB8AC3E}">
        <p14:creationId xmlns:p14="http://schemas.microsoft.com/office/powerpoint/2010/main" val="66601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CA" dirty="0"/>
              <a:t>“Part 2:  Impacts of Automated Shading in Building Projects”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36</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8" y="2598003"/>
            <a:ext cx="8805912" cy="2593122"/>
          </a:xfrm>
          <a:prstGeom prst="rect">
            <a:avLst/>
          </a:prstGeom>
          <a:noFill/>
        </p:spPr>
        <p:txBody>
          <a:bodyPr wrap="square" numCol="2" rtlCol="0">
            <a:normAutofit/>
          </a:bodyPr>
          <a:lstStyle/>
          <a:p>
            <a:pPr lvl="0"/>
            <a:r>
              <a:rPr lang="en-US" sz="1600" b="1" dirty="0">
                <a:solidFill>
                  <a:srgbClr val="464646"/>
                </a:solidFill>
              </a:rPr>
              <a:t>TRC Energy Services (Chair)</a:t>
            </a:r>
          </a:p>
          <a:p>
            <a:pPr lvl="0"/>
            <a:r>
              <a:rPr lang="en-US" sz="1600" dirty="0">
                <a:solidFill>
                  <a:srgbClr val="464646"/>
                </a:solidFill>
              </a:rPr>
              <a:t>Axis Lighting Inc.</a:t>
            </a:r>
          </a:p>
          <a:p>
            <a:pPr lvl="0"/>
            <a:r>
              <a:rPr lang="en-US" sz="1600" dirty="0">
                <a:solidFill>
                  <a:srgbClr val="464646"/>
                </a:solidFill>
              </a:rPr>
              <a:t>Draper, Inc.</a:t>
            </a:r>
          </a:p>
          <a:p>
            <a:pPr lvl="0"/>
            <a:r>
              <a:rPr lang="en-US" sz="1600" dirty="0">
                <a:solidFill>
                  <a:srgbClr val="464646"/>
                </a:solidFill>
              </a:rPr>
              <a:t>exp. US Services, Inc.</a:t>
            </a:r>
          </a:p>
          <a:p>
            <a:pPr lvl="0"/>
            <a:r>
              <a:rPr lang="en-US" sz="1600" dirty="0">
                <a:solidFill>
                  <a:srgbClr val="464646"/>
                </a:solidFill>
              </a:rPr>
              <a:t>Ken Wacks Associates</a:t>
            </a:r>
          </a:p>
          <a:p>
            <a:pPr lvl="0"/>
            <a:r>
              <a:rPr lang="en-US" sz="1600" dirty="0">
                <a:solidFill>
                  <a:srgbClr val="464646"/>
                </a:solidFill>
              </a:rPr>
              <a:t>Lawrence Berkeley National Laboratory (LBNL)</a:t>
            </a:r>
          </a:p>
          <a:p>
            <a:pPr lvl="0"/>
            <a:r>
              <a:rPr lang="en-US" sz="1600" dirty="0">
                <a:solidFill>
                  <a:srgbClr val="464646"/>
                </a:solidFill>
              </a:rPr>
              <a:t>Legrand</a:t>
            </a:r>
          </a:p>
          <a:p>
            <a:pPr lvl="0"/>
            <a:r>
              <a:rPr lang="en-US" sz="1600" dirty="0">
                <a:solidFill>
                  <a:srgbClr val="464646"/>
                </a:solidFill>
              </a:rPr>
              <a:t>Lutron Electronics Co., Inc.</a:t>
            </a:r>
          </a:p>
          <a:p>
            <a:pPr lvl="0"/>
            <a:r>
              <a:rPr lang="en-US" sz="1600" dirty="0" err="1">
                <a:solidFill>
                  <a:srgbClr val="464646"/>
                </a:solidFill>
              </a:rPr>
              <a:t>Mecho</a:t>
            </a:r>
            <a:endParaRPr lang="en-US" sz="1600" dirty="0">
              <a:solidFill>
                <a:srgbClr val="464646"/>
              </a:solidFill>
            </a:endParaRPr>
          </a:p>
          <a:p>
            <a:pPr lvl="0"/>
            <a:r>
              <a:rPr lang="en-US" sz="1600" dirty="0">
                <a:solidFill>
                  <a:srgbClr val="464646"/>
                </a:solidFill>
              </a:rPr>
              <a:t>NYSERDA (New York State Energy Research and Development Authority)</a:t>
            </a:r>
          </a:p>
          <a:p>
            <a:pPr lvl="0"/>
            <a:r>
              <a:rPr lang="en-US" sz="1600" dirty="0">
                <a:solidFill>
                  <a:srgbClr val="464646"/>
                </a:solidFill>
              </a:rPr>
              <a:t>PLC Multipoint, Inc.</a:t>
            </a:r>
          </a:p>
          <a:p>
            <a:pPr lvl="0"/>
            <a:r>
              <a:rPr lang="en-US" sz="1600" dirty="0" err="1">
                <a:solidFill>
                  <a:srgbClr val="464646"/>
                </a:solidFill>
              </a:rPr>
              <a:t>Somfy</a:t>
            </a:r>
            <a:r>
              <a:rPr lang="en-US" sz="1600" dirty="0">
                <a:solidFill>
                  <a:srgbClr val="464646"/>
                </a:solidFill>
              </a:rPr>
              <a:t> Systems, Inc.</a:t>
            </a:r>
          </a:p>
          <a:p>
            <a:pPr lvl="0"/>
            <a:r>
              <a:rPr lang="en-US" sz="1600" dirty="0">
                <a:solidFill>
                  <a:srgbClr val="464646"/>
                </a:solidFill>
              </a:rPr>
              <a:t>Sustainable Resources Management Inc.</a:t>
            </a:r>
          </a:p>
          <a:p>
            <a:pPr lvl="0"/>
            <a:r>
              <a:rPr lang="en-US" sz="1600" dirty="0" err="1">
                <a:solidFill>
                  <a:srgbClr val="464646"/>
                </a:solidFill>
              </a:rPr>
              <a:t>Vistar</a:t>
            </a:r>
            <a:r>
              <a:rPr lang="en-US" sz="1600" dirty="0">
                <a:solidFill>
                  <a:srgbClr val="464646"/>
                </a:solidFill>
              </a:rPr>
              <a:t> Energy Consulting</a:t>
            </a:r>
          </a:p>
          <a:p>
            <a:pPr lvl="0"/>
            <a:r>
              <a:rPr lang="en-US" sz="1600" dirty="0">
                <a:solidFill>
                  <a:srgbClr val="464646"/>
                </a:solidFill>
              </a:rPr>
              <a:t>Window Products Management</a:t>
            </a: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905010" y="2926167"/>
            <a:ext cx="2143125" cy="2143125"/>
          </a:xfrm>
          <a:prstGeom prst="rect">
            <a:avLst/>
          </a:prstGeom>
        </p:spPr>
      </p:pic>
    </p:spTree>
    <p:extLst>
      <p:ext uri="{BB962C8B-B14F-4D97-AF65-F5344CB8AC3E}">
        <p14:creationId xmlns:p14="http://schemas.microsoft.com/office/powerpoint/2010/main" val="2774970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CA" dirty="0"/>
              <a:t>“Fire Alarm Systems in Buildings”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37</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8" y="2598003"/>
            <a:ext cx="6205587" cy="830997"/>
          </a:xfrm>
          <a:prstGeom prst="rect">
            <a:avLst/>
          </a:prstGeom>
          <a:noFill/>
        </p:spPr>
        <p:txBody>
          <a:bodyPr wrap="square" numCol="1" rtlCol="0">
            <a:spAutoFit/>
          </a:bodyPr>
          <a:lstStyle/>
          <a:p>
            <a:pPr lvl="0"/>
            <a:r>
              <a:rPr lang="en-US" sz="1600" b="1" dirty="0">
                <a:solidFill>
                  <a:srgbClr val="464646"/>
                </a:solidFill>
              </a:rPr>
              <a:t>Canadian Fire Alarm Association (Chair)</a:t>
            </a:r>
          </a:p>
          <a:p>
            <a:pPr lvl="0"/>
            <a:r>
              <a:rPr lang="en-US" sz="1600" dirty="0">
                <a:solidFill>
                  <a:srgbClr val="464646"/>
                </a:solidFill>
              </a:rPr>
              <a:t>AML Encore Corp./Canadian Fire Alarm Association</a:t>
            </a:r>
          </a:p>
          <a:p>
            <a:pPr lvl="0"/>
            <a:r>
              <a:rPr lang="en-US" sz="1600" dirty="0">
                <a:solidFill>
                  <a:srgbClr val="464646"/>
                </a:solidFill>
              </a:rPr>
              <a:t>exp. US Services, Inc.</a:t>
            </a:r>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59979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8161337" cy="1262062"/>
          </a:xfrm>
        </p:spPr>
        <p:txBody>
          <a:bodyPr>
            <a:normAutofit fontScale="92500" lnSpcReduction="10000"/>
          </a:bodyPr>
          <a:lstStyle/>
          <a:p>
            <a:pPr marL="0" indent="0">
              <a:buNone/>
            </a:pPr>
            <a:r>
              <a:rPr lang="en-US" dirty="0"/>
              <a:t>6.2 In Progress:  </a:t>
            </a:r>
          </a:p>
          <a:p>
            <a:pPr marL="0" indent="0">
              <a:buNone/>
            </a:pPr>
            <a:r>
              <a:rPr lang="en-CA" dirty="0"/>
              <a:t>“Architecting Intelligent Self Learning Adaptive Smart Campus Framework for Smart Cities”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38</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9" y="2598003"/>
            <a:ext cx="6043662" cy="584775"/>
          </a:xfrm>
          <a:prstGeom prst="rect">
            <a:avLst/>
          </a:prstGeom>
          <a:noFill/>
        </p:spPr>
        <p:txBody>
          <a:bodyPr wrap="square" numCol="1" rtlCol="0">
            <a:spAutoFit/>
          </a:bodyPr>
          <a:lstStyle/>
          <a:p>
            <a:pPr lvl="0"/>
            <a:r>
              <a:rPr lang="en-US" sz="1600" b="1" dirty="0">
                <a:solidFill>
                  <a:srgbClr val="464646"/>
                </a:solidFill>
              </a:rPr>
              <a:t>NAVTAT Solutions (Chair)</a:t>
            </a: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4038287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8161337" cy="1262062"/>
          </a:xfrm>
        </p:spPr>
        <p:txBody>
          <a:bodyPr>
            <a:normAutofit/>
          </a:bodyPr>
          <a:lstStyle/>
          <a:p>
            <a:pPr marL="0" indent="0">
              <a:buNone/>
            </a:pPr>
            <a:r>
              <a:rPr lang="en-US" dirty="0"/>
              <a:t>6.2 In Progress:  </a:t>
            </a:r>
          </a:p>
          <a:p>
            <a:pPr marL="0" indent="0">
              <a:buNone/>
            </a:pPr>
            <a:r>
              <a:rPr lang="en-CA" dirty="0"/>
              <a:t>“Assuring Healthy Buildings using Smart Technologies”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39</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9" y="2598003"/>
            <a:ext cx="6043662" cy="2308324"/>
          </a:xfrm>
          <a:prstGeom prst="rect">
            <a:avLst/>
          </a:prstGeom>
          <a:noFill/>
        </p:spPr>
        <p:txBody>
          <a:bodyPr wrap="square" numCol="1" rtlCol="0">
            <a:spAutoFit/>
          </a:bodyPr>
          <a:lstStyle/>
          <a:p>
            <a:pPr lvl="0"/>
            <a:r>
              <a:rPr lang="en-US" sz="1600" b="1" dirty="0">
                <a:solidFill>
                  <a:srgbClr val="464646"/>
                </a:solidFill>
              </a:rPr>
              <a:t>D&amp;M Engineering (Chair)</a:t>
            </a:r>
          </a:p>
          <a:p>
            <a:pPr lvl="0"/>
            <a:r>
              <a:rPr lang="en-US" sz="1600" b="1" dirty="0">
                <a:solidFill>
                  <a:srgbClr val="464646"/>
                </a:solidFill>
              </a:rPr>
              <a:t>Delos Living LLC</a:t>
            </a:r>
          </a:p>
          <a:p>
            <a:r>
              <a:rPr lang="en-US" sz="1600" b="1" dirty="0">
                <a:solidFill>
                  <a:srgbClr val="464646"/>
                </a:solidFill>
              </a:rPr>
              <a:t>International Corporate Expansion (ICE) / </a:t>
            </a:r>
            <a:r>
              <a:rPr lang="en-US" sz="1600" b="1" dirty="0" err="1">
                <a:solidFill>
                  <a:srgbClr val="464646"/>
                </a:solidFill>
              </a:rPr>
              <a:t>XME.digital</a:t>
            </a:r>
            <a:endParaRPr lang="en-US" sz="1600" b="1" dirty="0">
              <a:solidFill>
                <a:srgbClr val="464646"/>
              </a:solidFill>
            </a:endParaRPr>
          </a:p>
          <a:p>
            <a:pPr lvl="0"/>
            <a:r>
              <a:rPr lang="en-US" sz="1600" b="1" dirty="0">
                <a:solidFill>
                  <a:srgbClr val="464646"/>
                </a:solidFill>
              </a:rPr>
              <a:t>Johnson Controls, Inc.</a:t>
            </a:r>
          </a:p>
          <a:p>
            <a:r>
              <a:rPr lang="en-US" sz="1600" b="1" dirty="0">
                <a:solidFill>
                  <a:srgbClr val="464646"/>
                </a:solidFill>
              </a:rPr>
              <a:t>NYSERDA</a:t>
            </a:r>
          </a:p>
          <a:p>
            <a:pPr lvl="0"/>
            <a:r>
              <a:rPr lang="en-US" sz="1600" b="1" dirty="0">
                <a:solidFill>
                  <a:srgbClr val="464646"/>
                </a:solidFill>
              </a:rPr>
              <a:t>Parity, Inc.</a:t>
            </a:r>
          </a:p>
          <a:p>
            <a:r>
              <a:rPr lang="en-US" sz="1600" b="1" dirty="0">
                <a:solidFill>
                  <a:srgbClr val="464646"/>
                </a:solidFill>
              </a:rPr>
              <a:t>Sustainable Resources Management Inc.</a:t>
            </a:r>
          </a:p>
          <a:p>
            <a:r>
              <a:rPr lang="en-US" sz="1600" b="1" dirty="0">
                <a:solidFill>
                  <a:srgbClr val="464646"/>
                </a:solidFill>
              </a:rPr>
              <a:t>TIA Telecommunications Industry Association (TIA)</a:t>
            </a:r>
          </a:p>
          <a:p>
            <a:pPr lvl="0"/>
            <a:r>
              <a:rPr lang="en-US" sz="1600" b="1" dirty="0" err="1">
                <a:solidFill>
                  <a:srgbClr val="464646"/>
                </a:solidFill>
              </a:rPr>
              <a:t>Yorkland</a:t>
            </a:r>
            <a:r>
              <a:rPr lang="en-US" sz="1600" b="1" dirty="0">
                <a:solidFill>
                  <a:srgbClr val="464646"/>
                </a:solidFill>
              </a:rPr>
              <a:t> Controls Ltd.</a:t>
            </a: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124911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1865"/>
            <a:ext cx="9312479" cy="447675"/>
          </a:xfrm>
        </p:spPr>
        <p:txBody>
          <a:bodyPr/>
          <a:lstStyle/>
          <a:p>
            <a:r>
              <a:rPr lang="en-US" b="1" dirty="0"/>
              <a:t>3.  Administrative </a:t>
            </a:r>
            <a:br>
              <a:rPr lang="en-US" dirty="0"/>
            </a:br>
            <a:r>
              <a:rPr lang="en-US" dirty="0"/>
              <a:t>Brian Ensign (Superior Essex Communications)</a:t>
            </a:r>
          </a:p>
        </p:txBody>
      </p:sp>
      <p:sp>
        <p:nvSpPr>
          <p:cNvPr id="6" name="Text Placeholder 5">
            <a:extLst>
              <a:ext uri="{FF2B5EF4-FFF2-40B4-BE49-F238E27FC236}">
                <a16:creationId xmlns:a16="http://schemas.microsoft.com/office/drawing/2014/main" id="{A0EE4CC9-0880-42C6-9DE7-6F418E1E107B}"/>
              </a:ext>
            </a:extLst>
          </p:cNvPr>
          <p:cNvSpPr>
            <a:spLocks noGrp="1"/>
          </p:cNvSpPr>
          <p:nvPr>
            <p:ph type="body" sz="quarter" idx="12"/>
          </p:nvPr>
        </p:nvSpPr>
        <p:spPr>
          <a:xfrm>
            <a:off x="839788" y="1233488"/>
            <a:ext cx="10512425" cy="512762"/>
          </a:xfrm>
        </p:spPr>
        <p:txBody>
          <a:bodyPr>
            <a:normAutofit fontScale="85000" lnSpcReduction="10000"/>
          </a:bodyPr>
          <a:lstStyle/>
          <a:p>
            <a:pPr marL="0" indent="0">
              <a:buNone/>
            </a:pPr>
            <a:r>
              <a:rPr lang="en-US" dirty="0"/>
              <a:t>3.1  	Motion to approve past IBC Minutes October 12, 2021: </a:t>
            </a:r>
            <a:r>
              <a:rPr lang="en-US" u="sng" dirty="0">
                <a:hlinkClick r:id="rId2"/>
              </a:rPr>
              <a:t>www.caba.org/ibc </a:t>
            </a:r>
            <a:endParaRPr lang="en-US" dirty="0"/>
          </a:p>
          <a:p>
            <a:endParaRPr lang="en-CA"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a:p>
        </p:txBody>
      </p:sp>
      <p:pic>
        <p:nvPicPr>
          <p:cNvPr id="4" name="Picture 4" descr="http://newdesignfile.com/postpic/2013/11/icon-meeting-agenda-and-minutes_332524.jpg">
            <a:extLst>
              <a:ext uri="{FF2B5EF4-FFF2-40B4-BE49-F238E27FC236}">
                <a16:creationId xmlns:a16="http://schemas.microsoft.com/office/drawing/2014/main" id="{793ED8DE-FBC1-4979-84A2-5663E439C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98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indent="-228600" algn="ctr">
              <a:tabLst>
                <a:tab pos="514350" algn="l"/>
              </a:tabLst>
              <a:defRPr/>
            </a:pPr>
            <a:r>
              <a:rPr lang="en-US" dirty="0">
                <a:solidFill>
                  <a:srgbClr val="000000"/>
                </a:solidFill>
                <a:latin typeface="Arial" panose="020B0604020202020204" pitchFamily="34" charset="0"/>
                <a:ea typeface="Times New Roman" panose="02020603050405020304" pitchFamily="18" charset="0"/>
              </a:rPr>
              <a:t>	All proposals and previously completed IBC White Papers can be downloaded at: </a:t>
            </a:r>
            <a:endParaRPr lang="en-CA" sz="2400" dirty="0">
              <a:solidFill>
                <a:srgbClr val="E83E1D"/>
              </a:solidFill>
              <a:latin typeface="Arial" panose="020B0604020202020204" pitchFamily="34" charset="0"/>
              <a:ea typeface="Times New Roman" panose="02020603050405020304" pitchFamily="18" charset="0"/>
            </a:endParaRPr>
          </a:p>
          <a:p>
            <a:pPr marL="457200" indent="-228600" algn="ctr">
              <a:tabLst>
                <a:tab pos="514350" algn="l"/>
              </a:tabLst>
              <a:defRPr/>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solidFill>
                <a:srgbClr val="E83E1D"/>
              </a:solidFill>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96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fld id="{4658F449-AC56-C64A-8488-86A10DE691DA}" type="slidenum">
              <a:rPr lang="en-US" smtClean="0"/>
              <a:pPr/>
              <a:t>40</a:t>
            </a:fld>
            <a:endParaRPr lang="en-US"/>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536126" y="3669551"/>
            <a:ext cx="1876937" cy="1685413"/>
          </a:xfrm>
          <a:prstGeom prst="rect">
            <a:avLst/>
          </a:prstGeom>
        </p:spPr>
      </p:pic>
      <p:pic>
        <p:nvPicPr>
          <p:cNvPr id="2050" name="Picture 2">
            <a:extLst>
              <a:ext uri="{FF2B5EF4-FFF2-40B4-BE49-F238E27FC236}">
                <a16:creationId xmlns:a16="http://schemas.microsoft.com/office/drawing/2014/main" id="{E4459FD2-587E-4BD4-98E7-32057E9CC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3669551"/>
            <a:ext cx="16573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0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718964" cy="447675"/>
          </a:xfrm>
        </p:spPr>
        <p:txBody>
          <a:bodyPr/>
          <a:lstStyle/>
          <a:p>
            <a:r>
              <a:rPr lang="en-US" b="1" dirty="0"/>
              <a:t>7.  New Business</a:t>
            </a:r>
            <a:br>
              <a:rPr lang="en-US" dirty="0"/>
            </a:br>
            <a:r>
              <a:rPr lang="fr-FR" dirty="0"/>
              <a:t>Brian Ensign (Superior Essex Communications)</a:t>
            </a:r>
            <a:endParaRPr lang="en-US" sz="2800"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41</a:t>
            </a:fld>
            <a:endParaRPr lang="en-US" dirty="0"/>
          </a:p>
        </p:txBody>
      </p:sp>
      <p:sp>
        <p:nvSpPr>
          <p:cNvPr id="8" name="Text Placeholder 2">
            <a:extLst>
              <a:ext uri="{FF2B5EF4-FFF2-40B4-BE49-F238E27FC236}">
                <a16:creationId xmlns:a16="http://schemas.microsoft.com/office/drawing/2014/main" id="{FB4EB544-78AD-4A22-A560-DDE5B1C53C69}"/>
              </a:ext>
            </a:extLst>
          </p:cNvPr>
          <p:cNvSpPr>
            <a:spLocks noGrp="1"/>
          </p:cNvSpPr>
          <p:nvPr>
            <p:ph type="body" sz="quarter" idx="12"/>
          </p:nvPr>
        </p:nvSpPr>
        <p:spPr>
          <a:xfrm>
            <a:off x="839788" y="1233488"/>
            <a:ext cx="10512425" cy="512762"/>
          </a:xfrm>
        </p:spPr>
        <p:txBody>
          <a:bodyPr/>
          <a:lstStyle/>
          <a:p>
            <a:pPr marL="0" indent="0">
              <a:buNone/>
            </a:pPr>
            <a:r>
              <a:rPr lang="en-US" dirty="0"/>
              <a:t>7.1  Other new IBC business? </a:t>
            </a:r>
          </a:p>
          <a:p>
            <a:endParaRPr lang="en-CA" dirty="0"/>
          </a:p>
        </p:txBody>
      </p:sp>
      <p:pic>
        <p:nvPicPr>
          <p:cNvPr id="9" name="Picture 2" descr="Image result for new business">
            <a:extLst>
              <a:ext uri="{FF2B5EF4-FFF2-40B4-BE49-F238E27FC236}">
                <a16:creationId xmlns:a16="http://schemas.microsoft.com/office/drawing/2014/main" id="{26627D9F-9F91-45E5-B42D-2396C0852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803400"/>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24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fr-FR" sz="2800" dirty="0"/>
              <a:t>Brian Ensign (Superior Essex Communications)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8.1 Past Events Overview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42</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46124" y="2208738"/>
            <a:ext cx="10198126" cy="3439588"/>
          </a:xfrm>
          <a:prstGeom prst="rect">
            <a:avLst/>
          </a:prstGeom>
          <a:noFill/>
        </p:spPr>
        <p:txBody>
          <a:bodyPr wrap="square" numCol="1" rtlCol="0">
            <a:noAutofit/>
          </a:bodyPr>
          <a:lstStyle/>
          <a:p>
            <a:pPr lvl="0"/>
            <a:r>
              <a:rPr lang="en-US" sz="2500" b="1" dirty="0">
                <a:solidFill>
                  <a:srgbClr val="464646"/>
                </a:solidFill>
              </a:rPr>
              <a:t>Greenbuild - September 21-23, 2021 | San Diego, CA USA</a:t>
            </a:r>
          </a:p>
          <a:p>
            <a:pPr lvl="0"/>
            <a:endParaRPr lang="en-US" sz="2500" b="1" dirty="0">
              <a:solidFill>
                <a:srgbClr val="464646"/>
              </a:solidFill>
            </a:endParaRPr>
          </a:p>
          <a:p>
            <a:r>
              <a:rPr lang="en-CA" sz="2500" b="1" dirty="0">
                <a:solidFill>
                  <a:srgbClr val="464646"/>
                </a:solidFill>
              </a:rPr>
              <a:t>LightFair - October 25-29, 2021 | New York, NY USA</a:t>
            </a:r>
          </a:p>
          <a:p>
            <a:br>
              <a:rPr lang="en-CA" sz="2500" b="1" dirty="0">
                <a:solidFill>
                  <a:srgbClr val="464646"/>
                </a:solidFill>
              </a:rPr>
            </a:br>
            <a:r>
              <a:rPr lang="en-CA" sz="2500" b="1" dirty="0" err="1">
                <a:solidFill>
                  <a:srgbClr val="464646"/>
                </a:solidFill>
              </a:rPr>
              <a:t>Realcomm</a:t>
            </a:r>
            <a:r>
              <a:rPr lang="en-CA" sz="2500" b="1" dirty="0">
                <a:solidFill>
                  <a:srgbClr val="464646"/>
                </a:solidFill>
              </a:rPr>
              <a:t> | </a:t>
            </a:r>
            <a:r>
              <a:rPr lang="en-CA" sz="2500" b="1" dirty="0" err="1">
                <a:solidFill>
                  <a:srgbClr val="464646"/>
                </a:solidFill>
              </a:rPr>
              <a:t>Ibcon</a:t>
            </a:r>
            <a:r>
              <a:rPr lang="en-CA" sz="2500" b="1" dirty="0">
                <a:solidFill>
                  <a:srgbClr val="464646"/>
                </a:solidFill>
              </a:rPr>
              <a:t> - November 2-3, 2021 | Scottsdale, AZ USA</a:t>
            </a:r>
            <a:br>
              <a:rPr lang="en-CA" sz="2500" b="1" dirty="0">
                <a:solidFill>
                  <a:srgbClr val="464646"/>
                </a:solidFill>
              </a:rPr>
            </a:br>
            <a:br>
              <a:rPr lang="en-CA" sz="2500" b="1" dirty="0">
                <a:solidFill>
                  <a:srgbClr val="464646"/>
                </a:solidFill>
              </a:rPr>
            </a:br>
            <a:r>
              <a:rPr lang="en-CA" sz="2500" b="1" dirty="0">
                <a:solidFill>
                  <a:srgbClr val="464646"/>
                </a:solidFill>
              </a:rPr>
              <a:t>The Buildings Show - December 1-3, 2021 | Toronto, ON Canada</a:t>
            </a:r>
          </a:p>
          <a:p>
            <a:endParaRPr lang="en-CA" sz="2500" dirty="0">
              <a:solidFill>
                <a:srgbClr val="464646"/>
              </a:solidFill>
            </a:endParaRPr>
          </a:p>
        </p:txBody>
      </p:sp>
    </p:spTree>
    <p:extLst>
      <p:ext uri="{BB962C8B-B14F-4D97-AF65-F5344CB8AC3E}">
        <p14:creationId xmlns:p14="http://schemas.microsoft.com/office/powerpoint/2010/main" val="208365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fr-FR" sz="2800" dirty="0"/>
              <a:t>Brian Ensign (Superior Essex Communications)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8.2 Upcoming Events</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43</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75946" y="2749569"/>
            <a:ext cx="5323254" cy="3202027"/>
          </a:xfrm>
          <a:prstGeom prst="rect">
            <a:avLst/>
          </a:prstGeom>
          <a:noFill/>
        </p:spPr>
        <p:txBody>
          <a:bodyPr wrap="square" numCol="1" rtlCol="0">
            <a:normAutofit/>
          </a:bodyPr>
          <a:lstStyle/>
          <a:p>
            <a:pPr lvl="0"/>
            <a:r>
              <a:rPr lang="en-CA" sz="2500" b="1" dirty="0">
                <a:solidFill>
                  <a:srgbClr val="464646"/>
                </a:solidFill>
              </a:rPr>
              <a:t>CABA Annual General Meeting</a:t>
            </a:r>
          </a:p>
          <a:p>
            <a:pPr lvl="0"/>
            <a:br>
              <a:rPr lang="en-CA" sz="1000" b="1" dirty="0">
                <a:solidFill>
                  <a:srgbClr val="464646"/>
                </a:solidFill>
              </a:rPr>
            </a:br>
            <a:r>
              <a:rPr lang="en-CA" sz="2500" b="1" dirty="0">
                <a:solidFill>
                  <a:srgbClr val="464646"/>
                </a:solidFill>
              </a:rPr>
              <a:t>Thursday, December 9, 2021</a:t>
            </a:r>
          </a:p>
          <a:p>
            <a:pPr lvl="0"/>
            <a:br>
              <a:rPr lang="en-CA" sz="1000" b="1" dirty="0">
                <a:solidFill>
                  <a:srgbClr val="464646"/>
                </a:solidFill>
              </a:rPr>
            </a:br>
            <a:r>
              <a:rPr lang="en-CA" sz="2500" b="1" dirty="0">
                <a:solidFill>
                  <a:srgbClr val="464646"/>
                </a:solidFill>
              </a:rPr>
              <a:t>Virtual Event</a:t>
            </a:r>
          </a:p>
          <a:p>
            <a:pPr lvl="0"/>
            <a:endParaRPr lang="en-CA" sz="2500" b="1" dirty="0">
              <a:solidFill>
                <a:srgbClr val="464646"/>
              </a:solidFill>
            </a:endParaRPr>
          </a:p>
          <a:p>
            <a:pPr lvl="0"/>
            <a:r>
              <a:rPr lang="en-CA" sz="2500" b="1" dirty="0">
                <a:solidFill>
                  <a:srgbClr val="464646"/>
                </a:solidFill>
                <a:hlinkClick r:id="rId2"/>
              </a:rPr>
              <a:t>Register</a:t>
            </a:r>
            <a:endParaRPr lang="en-CA" sz="2500" b="1" dirty="0">
              <a:solidFill>
                <a:srgbClr val="464646"/>
              </a:solidFill>
            </a:endParaRPr>
          </a:p>
          <a:p>
            <a:pPr lvl="0"/>
            <a:endParaRPr lang="en-CA" sz="2500" b="1" dirty="0">
              <a:solidFill>
                <a:srgbClr val="464646"/>
              </a:solidFill>
            </a:endParaRPr>
          </a:p>
        </p:txBody>
      </p:sp>
      <p:pic>
        <p:nvPicPr>
          <p:cNvPr id="1026" name="Picture 2" descr="26 Annual General Meeting Illustrations &amp;amp; Clip Art - iStock">
            <a:extLst>
              <a:ext uri="{FF2B5EF4-FFF2-40B4-BE49-F238E27FC236}">
                <a16:creationId xmlns:a16="http://schemas.microsoft.com/office/drawing/2014/main" id="{E019905E-A7DC-4FF8-B633-AD18D3200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461" y="2078313"/>
            <a:ext cx="3872878" cy="337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571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fr-FR" sz="2800" dirty="0"/>
              <a:t>Brian Ensign (Superior Essex Communications)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8.2 Upcoming Events</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44</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75946" y="2319338"/>
            <a:ext cx="5111774" cy="3379275"/>
          </a:xfrm>
          <a:prstGeom prst="rect">
            <a:avLst/>
          </a:prstGeom>
          <a:noFill/>
        </p:spPr>
        <p:txBody>
          <a:bodyPr wrap="square" numCol="1" rtlCol="0">
            <a:normAutofit/>
          </a:bodyPr>
          <a:lstStyle/>
          <a:p>
            <a:pPr lvl="0"/>
            <a:r>
              <a:rPr lang="en-CA" sz="2500" b="1" dirty="0">
                <a:solidFill>
                  <a:srgbClr val="464646"/>
                </a:solidFill>
              </a:rPr>
              <a:t>AHR Expo</a:t>
            </a:r>
          </a:p>
          <a:p>
            <a:pPr lvl="0"/>
            <a:r>
              <a:rPr lang="en-CA" sz="2500" b="1" dirty="0">
                <a:solidFill>
                  <a:srgbClr val="464646"/>
                </a:solidFill>
              </a:rPr>
              <a:t>January 31 - February 2, 2022 </a:t>
            </a:r>
          </a:p>
          <a:p>
            <a:pPr lvl="0"/>
            <a:r>
              <a:rPr lang="en-CA" sz="2500" b="1" dirty="0">
                <a:solidFill>
                  <a:srgbClr val="464646"/>
                </a:solidFill>
              </a:rPr>
              <a:t>Las Vegas, NV USA</a:t>
            </a:r>
          </a:p>
          <a:p>
            <a:pPr lvl="0"/>
            <a:endParaRPr lang="en-CA" sz="2500" b="1" dirty="0">
              <a:solidFill>
                <a:srgbClr val="464646"/>
              </a:solidFill>
            </a:endParaRPr>
          </a:p>
          <a:p>
            <a:pPr lvl="0"/>
            <a:r>
              <a:rPr lang="en-CA" sz="2500" b="1" dirty="0">
                <a:solidFill>
                  <a:srgbClr val="464646"/>
                </a:solidFill>
              </a:rPr>
              <a:t>BICSI</a:t>
            </a:r>
          </a:p>
          <a:p>
            <a:pPr lvl="0"/>
            <a:r>
              <a:rPr lang="en-CA" sz="2500" b="1" dirty="0">
                <a:solidFill>
                  <a:srgbClr val="464646"/>
                </a:solidFill>
              </a:rPr>
              <a:t>January 30 - February 3, 2022 Orlando, FL USA</a:t>
            </a:r>
          </a:p>
        </p:txBody>
      </p:sp>
      <p:pic>
        <p:nvPicPr>
          <p:cNvPr id="5" name="Picture 4" descr="Event Management Proposal ! How to write Event Proposal !">
            <a:extLst>
              <a:ext uri="{FF2B5EF4-FFF2-40B4-BE49-F238E27FC236}">
                <a16:creationId xmlns:a16="http://schemas.microsoft.com/office/drawing/2014/main" id="{A7CE0624-DE4C-4238-8618-DC619B9FF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081" y="2627332"/>
            <a:ext cx="5474969" cy="228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61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96" y="2726967"/>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www.caba.org/ibc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9332006" cy="447675"/>
          </a:xfrm>
        </p:spPr>
        <p:txBody>
          <a:bodyPr/>
          <a:lstStyle/>
          <a:p>
            <a:r>
              <a:rPr lang="en-US" b="1" dirty="0"/>
              <a:t>8.  Adjournment</a:t>
            </a:r>
            <a:br>
              <a:rPr lang="en-US" dirty="0"/>
            </a:br>
            <a:r>
              <a:rPr lang="en-US" dirty="0"/>
              <a:t>Brian Ensign (Superior Essex Communications)</a:t>
            </a:r>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45</a:t>
            </a:fld>
            <a:endParaRPr lang="en-US" dirty="0"/>
          </a:p>
        </p:txBody>
      </p:sp>
      <p:sp>
        <p:nvSpPr>
          <p:cNvPr id="8" name="Rectangle 7">
            <a:extLst>
              <a:ext uri="{FF2B5EF4-FFF2-40B4-BE49-F238E27FC236}">
                <a16:creationId xmlns:a16="http://schemas.microsoft.com/office/drawing/2014/main" id="{994CAA25-984D-4484-838B-9B092E7155F2}"/>
              </a:ext>
            </a:extLst>
          </p:cNvPr>
          <p:cNvSpPr/>
          <p:nvPr/>
        </p:nvSpPr>
        <p:spPr>
          <a:xfrm>
            <a:off x="1855365" y="1957898"/>
            <a:ext cx="8481267"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IBC Meeting:</a:t>
            </a:r>
            <a:r>
              <a:rPr lang="en-US" sz="2600" dirty="0">
                <a:solidFill>
                  <a:schemeClr val="tx2"/>
                </a:solidFill>
              </a:rPr>
              <a:t> </a:t>
            </a:r>
            <a:r>
              <a:rPr lang="en-US" sz="2600" b="1" dirty="0">
                <a:solidFill>
                  <a:schemeClr val="tx2"/>
                </a:solidFill>
              </a:rPr>
              <a:t>Mid-February 2022</a:t>
            </a:r>
          </a:p>
        </p:txBody>
      </p:sp>
      <p:pic>
        <p:nvPicPr>
          <p:cNvPr id="7" name="Picture 2" descr="http://www.caba.org/images/caba-intelligent-buildings-council.png">
            <a:extLst>
              <a:ext uri="{FF2B5EF4-FFF2-40B4-BE49-F238E27FC236}">
                <a16:creationId xmlns:a16="http://schemas.microsoft.com/office/drawing/2014/main" id="{574274C9-DB05-4BB5-B7E1-F66B66496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12"/>
          <a:stretch/>
        </p:blipFill>
        <p:spPr bwMode="auto">
          <a:xfrm>
            <a:off x="4381499" y="4406508"/>
            <a:ext cx="3429000" cy="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Greg Walker (CABA)</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4.1  2021 IBC Landmark Research “AI and Predictive Maintenance in Intelligent Buildings”</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5</a:t>
            </a:fld>
            <a:endParaRPr lang="en-US"/>
          </a:p>
        </p:txBody>
      </p:sp>
      <p:pic>
        <p:nvPicPr>
          <p:cNvPr id="6" name="Picture 5">
            <a:extLst>
              <a:ext uri="{FF2B5EF4-FFF2-40B4-BE49-F238E27FC236}">
                <a16:creationId xmlns:a16="http://schemas.microsoft.com/office/drawing/2014/main" id="{A3AA1453-27DD-4DC6-9B21-16287777318F}"/>
              </a:ext>
            </a:extLst>
          </p:cNvPr>
          <p:cNvPicPr>
            <a:picLocks noChangeAspect="1"/>
          </p:cNvPicPr>
          <p:nvPr/>
        </p:nvPicPr>
        <p:blipFill>
          <a:blip r:embed="rId2"/>
          <a:stretch>
            <a:fillRect/>
          </a:stretch>
        </p:blipFill>
        <p:spPr>
          <a:xfrm>
            <a:off x="678521" y="2708991"/>
            <a:ext cx="4887007" cy="2200582"/>
          </a:xfrm>
          <a:prstGeom prst="rect">
            <a:avLst/>
          </a:prstGeom>
        </p:spPr>
      </p:pic>
      <p:grpSp>
        <p:nvGrpSpPr>
          <p:cNvPr id="13" name="Group 12">
            <a:extLst>
              <a:ext uri="{FF2B5EF4-FFF2-40B4-BE49-F238E27FC236}">
                <a16:creationId xmlns:a16="http://schemas.microsoft.com/office/drawing/2014/main" id="{DC2C925E-5CDE-4BC7-978E-190ED46E4FC6}"/>
              </a:ext>
            </a:extLst>
          </p:cNvPr>
          <p:cNvGrpSpPr/>
          <p:nvPr/>
        </p:nvGrpSpPr>
        <p:grpSpPr>
          <a:xfrm>
            <a:off x="6050440" y="2696399"/>
            <a:ext cx="5172269" cy="2139967"/>
            <a:chOff x="68740" y="296238"/>
            <a:chExt cx="11993285" cy="4503172"/>
          </a:xfrm>
        </p:grpSpPr>
        <p:pic>
          <p:nvPicPr>
            <p:cNvPr id="14" name="Picture 2" descr="CyberPower UPS Systems, Battery Backup, PDUs, USB Surge Protectors">
              <a:extLst>
                <a:ext uri="{FF2B5EF4-FFF2-40B4-BE49-F238E27FC236}">
                  <a16:creationId xmlns:a16="http://schemas.microsoft.com/office/drawing/2014/main" id="{F2C9B9D9-CA54-461C-BF68-AEAD65D56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562" y="1955650"/>
              <a:ext cx="2082331" cy="382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emperature Controller Ref. Honeywell R3h710rf0005">
              <a:extLst>
                <a:ext uri="{FF2B5EF4-FFF2-40B4-BE49-F238E27FC236}">
                  <a16:creationId xmlns:a16="http://schemas.microsoft.com/office/drawing/2014/main" id="{A2431279-A2F0-47DA-A69F-E27AE4554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59" b="32799"/>
            <a:stretch/>
          </p:blipFill>
          <p:spPr bwMode="auto">
            <a:xfrm>
              <a:off x="7562562" y="3121847"/>
              <a:ext cx="2082332" cy="4684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chneider Electric Canada | Global Specialist in Energy Management and  Automation">
              <a:extLst>
                <a:ext uri="{FF2B5EF4-FFF2-40B4-BE49-F238E27FC236}">
                  <a16:creationId xmlns:a16="http://schemas.microsoft.com/office/drawing/2014/main" id="{B173E728-512D-411B-8169-FA7726AB38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53" b="28422"/>
            <a:stretch/>
          </p:blipFill>
          <p:spPr bwMode="auto">
            <a:xfrm>
              <a:off x="68740" y="3959784"/>
              <a:ext cx="1997967" cy="8176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603410C4-AAC5-4473-939C-C2CC9A5C4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99" y="690176"/>
              <a:ext cx="1382762" cy="5546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ome | Automated Logic">
              <a:extLst>
                <a:ext uri="{FF2B5EF4-FFF2-40B4-BE49-F238E27FC236}">
                  <a16:creationId xmlns:a16="http://schemas.microsoft.com/office/drawing/2014/main" id="{BBC6D11A-856A-4665-9090-68489878CC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74" y="735226"/>
              <a:ext cx="1560701" cy="5096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Logo, company name&#10;&#10;Description automatically generated">
              <a:extLst>
                <a:ext uri="{FF2B5EF4-FFF2-40B4-BE49-F238E27FC236}">
                  <a16:creationId xmlns:a16="http://schemas.microsoft.com/office/drawing/2014/main" id="{6B59B6D9-0708-43C9-AE0B-FBC0AB7CF3E8}"/>
                </a:ext>
              </a:extLst>
            </p:cNvPr>
            <p:cNvPicPr>
              <a:picLocks noChangeAspect="1"/>
            </p:cNvPicPr>
            <p:nvPr/>
          </p:nvPicPr>
          <p:blipFill rotWithShape="1">
            <a:blip r:embed="rId8"/>
            <a:srcRect t="22927" r="-366" b="23902"/>
            <a:stretch/>
          </p:blipFill>
          <p:spPr>
            <a:xfrm>
              <a:off x="10109922" y="2798447"/>
              <a:ext cx="1781592" cy="706680"/>
            </a:xfrm>
            <a:prstGeom prst="rect">
              <a:avLst/>
            </a:prstGeom>
          </p:spPr>
        </p:pic>
        <p:pic>
          <p:nvPicPr>
            <p:cNvPr id="20" name="Picture 19" descr="BrainBox AI Raises $12M to Drive Global Growth of Autonomous Building  Technology | Business Wire">
              <a:extLst>
                <a:ext uri="{FF2B5EF4-FFF2-40B4-BE49-F238E27FC236}">
                  <a16:creationId xmlns:a16="http://schemas.microsoft.com/office/drawing/2014/main" id="{008BBDD4-2BD7-4F86-B318-8CDA52DA16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45" t="38978" r="2708" b="38028"/>
            <a:stretch/>
          </p:blipFill>
          <p:spPr bwMode="auto">
            <a:xfrm>
              <a:off x="9978884" y="784351"/>
              <a:ext cx="2043670" cy="2583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elimo - Belimo Americas #4 on Vimeo">
              <a:extLst>
                <a:ext uri="{FF2B5EF4-FFF2-40B4-BE49-F238E27FC236}">
                  <a16:creationId xmlns:a16="http://schemas.microsoft.com/office/drawing/2014/main" id="{F78BE24C-37ED-48E8-BE38-FFF7EACFA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5605" y="573335"/>
              <a:ext cx="1546524" cy="613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RETECH">
              <a:extLst>
                <a:ext uri="{FF2B5EF4-FFF2-40B4-BE49-F238E27FC236}">
                  <a16:creationId xmlns:a16="http://schemas.microsoft.com/office/drawing/2014/main" id="{4F7D3D0B-4066-4D71-BE2A-D7DD1FB5B7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9318" y="3023451"/>
              <a:ext cx="1715722" cy="4403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229DE4D-6165-4A24-8768-0AF1CFE007B1}"/>
                </a:ext>
              </a:extLst>
            </p:cNvPr>
            <p:cNvPicPr>
              <a:picLocks noChangeAspect="1"/>
            </p:cNvPicPr>
            <p:nvPr/>
          </p:nvPicPr>
          <p:blipFill>
            <a:blip r:embed="rId12"/>
            <a:stretch>
              <a:fillRect/>
            </a:stretch>
          </p:blipFill>
          <p:spPr>
            <a:xfrm>
              <a:off x="8005655" y="296238"/>
              <a:ext cx="1196146" cy="976227"/>
            </a:xfrm>
            <a:prstGeom prst="rect">
              <a:avLst/>
            </a:prstGeom>
          </p:spPr>
        </p:pic>
        <p:pic>
          <p:nvPicPr>
            <p:cNvPr id="24" name="Picture 2" descr="Broan-NuTone LLC Vacuum System Exhaust Vent CI330 | Warshauer Electric  Supply">
              <a:extLst>
                <a:ext uri="{FF2B5EF4-FFF2-40B4-BE49-F238E27FC236}">
                  <a16:creationId xmlns:a16="http://schemas.microsoft.com/office/drawing/2014/main" id="{B57D4B76-9E2C-43A3-B0F3-9CF94F14B4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167" y="1799831"/>
              <a:ext cx="1485114" cy="7425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Watts Water Technologies “Cuts Ribbon” on NH Foundry | Business Wire">
              <a:extLst>
                <a:ext uri="{FF2B5EF4-FFF2-40B4-BE49-F238E27FC236}">
                  <a16:creationId xmlns:a16="http://schemas.microsoft.com/office/drawing/2014/main" id="{76A43285-6D31-47CC-B326-5C5756261F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39410" y="4123745"/>
              <a:ext cx="2122615" cy="4897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iemens-Logo | EIT RawMaterials">
              <a:extLst>
                <a:ext uri="{FF2B5EF4-FFF2-40B4-BE49-F238E27FC236}">
                  <a16:creationId xmlns:a16="http://schemas.microsoft.com/office/drawing/2014/main" id="{49442B4B-5082-4181-A525-FB447395CA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3403" y="3881928"/>
              <a:ext cx="2167551" cy="9174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F6AD449D-1EB4-47E3-9975-A0E4F3240DD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082" t="28107" r="2310" b="27878"/>
            <a:stretch/>
          </p:blipFill>
          <p:spPr bwMode="auto">
            <a:xfrm>
              <a:off x="5189229" y="4096535"/>
              <a:ext cx="1909116" cy="4882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F4EF237-6083-465D-AB0B-474FBDB37066}"/>
                </a:ext>
              </a:extLst>
            </p:cNvPr>
            <p:cNvPicPr>
              <a:picLocks noChangeAspect="1"/>
            </p:cNvPicPr>
            <p:nvPr/>
          </p:nvPicPr>
          <p:blipFill>
            <a:blip r:embed="rId17"/>
            <a:stretch>
              <a:fillRect/>
            </a:stretch>
          </p:blipFill>
          <p:spPr>
            <a:xfrm>
              <a:off x="10324528" y="1780732"/>
              <a:ext cx="1352381" cy="557143"/>
            </a:xfrm>
            <a:prstGeom prst="rect">
              <a:avLst/>
            </a:prstGeom>
          </p:spPr>
        </p:pic>
        <p:pic>
          <p:nvPicPr>
            <p:cNvPr id="29" name="Picture 6" descr="Grundfos | We develop water solutions for the world. We set the standard in  terms of innovation, efficiency, reliability and sustainability. We are a  pump company connecting with millions and millions of">
              <a:extLst>
                <a:ext uri="{FF2B5EF4-FFF2-40B4-BE49-F238E27FC236}">
                  <a16:creationId xmlns:a16="http://schemas.microsoft.com/office/drawing/2014/main" id="{1ABB3891-F854-4D1E-9232-E28D599C443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3095" t="12316" r="3174" b="11187"/>
            <a:stretch/>
          </p:blipFill>
          <p:spPr bwMode="auto">
            <a:xfrm>
              <a:off x="5197078" y="2828852"/>
              <a:ext cx="1797843" cy="6762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1F152D7-190B-4DAD-B994-733B27EE88A7}"/>
                </a:ext>
              </a:extLst>
            </p:cNvPr>
            <p:cNvPicPr>
              <a:picLocks noChangeAspect="1"/>
            </p:cNvPicPr>
            <p:nvPr/>
          </p:nvPicPr>
          <p:blipFill>
            <a:blip r:embed="rId19"/>
            <a:stretch>
              <a:fillRect/>
            </a:stretch>
          </p:blipFill>
          <p:spPr>
            <a:xfrm>
              <a:off x="2605065" y="1808465"/>
              <a:ext cx="1824229" cy="570140"/>
            </a:xfrm>
            <a:prstGeom prst="rect">
              <a:avLst/>
            </a:prstGeom>
          </p:spPr>
        </p:pic>
        <p:pic>
          <p:nvPicPr>
            <p:cNvPr id="31" name="Picture 30">
              <a:extLst>
                <a:ext uri="{FF2B5EF4-FFF2-40B4-BE49-F238E27FC236}">
                  <a16:creationId xmlns:a16="http://schemas.microsoft.com/office/drawing/2014/main" id="{A2E840DB-BB9D-4AB2-9565-CE9B4BF0F5C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44303" y="1712368"/>
              <a:ext cx="2689128" cy="917482"/>
            </a:xfrm>
            <a:prstGeom prst="rect">
              <a:avLst/>
            </a:prstGeom>
          </p:spPr>
        </p:pic>
        <p:pic>
          <p:nvPicPr>
            <p:cNvPr id="32" name="Picture 2" descr="Energy Management Association (EMA) (@EnergyMgmtAssoc) | Twitter">
              <a:extLst>
                <a:ext uri="{FF2B5EF4-FFF2-40B4-BE49-F238E27FC236}">
                  <a16:creationId xmlns:a16="http://schemas.microsoft.com/office/drawing/2014/main" id="{E0B4615B-4674-4C70-BC5E-D0FCCFC40A5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6637" y="2782548"/>
              <a:ext cx="922176" cy="9221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rane Technologies Completes Reverse Morris Trust Transaction and Begins  Trading Today on NYSE | Business Wire">
              <a:extLst>
                <a:ext uri="{FF2B5EF4-FFF2-40B4-BE49-F238E27FC236}">
                  <a16:creationId xmlns:a16="http://schemas.microsoft.com/office/drawing/2014/main" id="{94EC4FD5-8B8F-4030-86A4-BAAA8727DDD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768" t="24980" r="5646" b="24259"/>
            <a:stretch/>
          </p:blipFill>
          <p:spPr bwMode="auto">
            <a:xfrm>
              <a:off x="7693477" y="4074792"/>
              <a:ext cx="1820500" cy="5450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855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730797-5635-4AA2-96F3-8091C412A1A1}"/>
              </a:ext>
            </a:extLst>
          </p:cNvPr>
          <p:cNvSpPr>
            <a:spLocks noGrp="1"/>
          </p:cNvSpPr>
          <p:nvPr>
            <p:ph type="body" sz="quarter" idx="12"/>
          </p:nvPr>
        </p:nvSpPr>
        <p:spPr>
          <a:xfrm>
            <a:off x="839788" y="1233488"/>
            <a:ext cx="10512425" cy="1555894"/>
          </a:xfrm>
        </p:spPr>
        <p:txBody>
          <a:bodyPr>
            <a:normAutofit/>
          </a:bodyPr>
          <a:lstStyle/>
          <a:p>
            <a:pPr marL="0" indent="0">
              <a:buNone/>
            </a:pPr>
            <a:r>
              <a:rPr lang="en-CA" dirty="0"/>
              <a:t>4.2  </a:t>
            </a:r>
            <a:r>
              <a:rPr lang="en-US" dirty="0"/>
              <a:t>Annual “BACS Market Sizing North America”</a:t>
            </a:r>
            <a:endParaRPr lang="en-CA" dirty="0"/>
          </a:p>
          <a:p>
            <a:pPr marL="0" indent="0">
              <a:buNone/>
            </a:pPr>
            <a:r>
              <a:rPr lang="en-CA" dirty="0"/>
              <a:t> </a:t>
            </a:r>
          </a:p>
        </p:txBody>
      </p:sp>
      <p:sp>
        <p:nvSpPr>
          <p:cNvPr id="2" name="Slide Number Placeholder 1">
            <a:extLst>
              <a:ext uri="{FF2B5EF4-FFF2-40B4-BE49-F238E27FC236}">
                <a16:creationId xmlns:a16="http://schemas.microsoft.com/office/drawing/2014/main" id="{B23BD385-FF7E-4567-AB86-449A08CBBB1C}"/>
              </a:ext>
            </a:extLst>
          </p:cNvPr>
          <p:cNvSpPr>
            <a:spLocks noGrp="1"/>
          </p:cNvSpPr>
          <p:nvPr>
            <p:ph type="sldNum" sz="quarter" idx="14"/>
          </p:nvPr>
        </p:nvSpPr>
        <p:spPr/>
        <p:txBody>
          <a:bodyPr/>
          <a:lstStyle/>
          <a:p>
            <a:fld id="{4658F449-AC56-C64A-8488-86A10DE691DA}" type="slidenum">
              <a:rPr lang="en-US" smtClean="0"/>
              <a:pPr/>
              <a:t>6</a:t>
            </a:fld>
            <a:endParaRPr lang="en-US"/>
          </a:p>
        </p:txBody>
      </p:sp>
      <p:pic>
        <p:nvPicPr>
          <p:cNvPr id="7" name="Picture 6">
            <a:extLst>
              <a:ext uri="{FF2B5EF4-FFF2-40B4-BE49-F238E27FC236}">
                <a16:creationId xmlns:a16="http://schemas.microsoft.com/office/drawing/2014/main" id="{0EEB6480-4F51-4686-931F-BCC5EEA1E35D}"/>
              </a:ext>
            </a:extLst>
          </p:cNvPr>
          <p:cNvPicPr>
            <a:picLocks noChangeAspect="1"/>
          </p:cNvPicPr>
          <p:nvPr/>
        </p:nvPicPr>
        <p:blipFill>
          <a:blip r:embed="rId2"/>
          <a:stretch>
            <a:fillRect/>
          </a:stretch>
        </p:blipFill>
        <p:spPr>
          <a:xfrm>
            <a:off x="218255" y="2350284"/>
            <a:ext cx="5877745" cy="2638793"/>
          </a:xfrm>
          <a:prstGeom prst="rect">
            <a:avLst/>
          </a:prstGeom>
        </p:spPr>
      </p:pic>
      <p:sp>
        <p:nvSpPr>
          <p:cNvPr id="11" name="Title 1">
            <a:extLst>
              <a:ext uri="{FF2B5EF4-FFF2-40B4-BE49-F238E27FC236}">
                <a16:creationId xmlns:a16="http://schemas.microsoft.com/office/drawing/2014/main" id="{93918034-9B9D-4596-85F0-9F9E81E42410}"/>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Greg Walker (CABA)</a:t>
            </a:r>
          </a:p>
        </p:txBody>
      </p:sp>
      <p:grpSp>
        <p:nvGrpSpPr>
          <p:cNvPr id="8" name="Group 7">
            <a:extLst>
              <a:ext uri="{FF2B5EF4-FFF2-40B4-BE49-F238E27FC236}">
                <a16:creationId xmlns:a16="http://schemas.microsoft.com/office/drawing/2014/main" id="{F438350F-1641-4B77-9B57-55FFED062487}"/>
              </a:ext>
            </a:extLst>
          </p:cNvPr>
          <p:cNvGrpSpPr/>
          <p:nvPr/>
        </p:nvGrpSpPr>
        <p:grpSpPr>
          <a:xfrm>
            <a:off x="6543091" y="2384326"/>
            <a:ext cx="5295830" cy="2638794"/>
            <a:chOff x="400296" y="521592"/>
            <a:chExt cx="6336799" cy="3049440"/>
          </a:xfrm>
        </p:grpSpPr>
        <p:pic>
          <p:nvPicPr>
            <p:cNvPr id="9" name="Picture 4" descr="Temperature Controller Ref. Honeywell R3h710rf0005">
              <a:extLst>
                <a:ext uri="{FF2B5EF4-FFF2-40B4-BE49-F238E27FC236}">
                  <a16:creationId xmlns:a16="http://schemas.microsoft.com/office/drawing/2014/main" id="{D11346AF-E78E-4AE3-AABF-8F7D496AA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459" b="32799"/>
            <a:stretch/>
          </p:blipFill>
          <p:spPr bwMode="auto">
            <a:xfrm>
              <a:off x="4654763" y="1734153"/>
              <a:ext cx="2082332" cy="4684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chneider Electric Canada | Global Specialist in Energy Management and  Automation">
              <a:extLst>
                <a:ext uri="{FF2B5EF4-FFF2-40B4-BE49-F238E27FC236}">
                  <a16:creationId xmlns:a16="http://schemas.microsoft.com/office/drawing/2014/main" id="{37D7F50C-D750-4534-BF64-4CB246FDD1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53" b="28422"/>
            <a:stretch/>
          </p:blipFill>
          <p:spPr bwMode="auto">
            <a:xfrm>
              <a:off x="2499310" y="2753360"/>
              <a:ext cx="1997967" cy="8176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1F70CDE-6B12-4426-813B-F1A2ACA80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914" y="602552"/>
              <a:ext cx="1382762" cy="554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ome | Automated Logic">
              <a:extLst>
                <a:ext uri="{FF2B5EF4-FFF2-40B4-BE49-F238E27FC236}">
                  <a16:creationId xmlns:a16="http://schemas.microsoft.com/office/drawing/2014/main" id="{9FD46619-36BC-49AD-9714-82831C5943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22" y="625077"/>
              <a:ext cx="1560701" cy="5096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elimo - Belimo Americas #4 on Vimeo">
              <a:extLst>
                <a:ext uri="{FF2B5EF4-FFF2-40B4-BE49-F238E27FC236}">
                  <a16:creationId xmlns:a16="http://schemas.microsoft.com/office/drawing/2014/main" id="{0F513A17-C87E-442E-AE35-A789BD6CD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2667" y="521592"/>
              <a:ext cx="1546524" cy="6131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iemens-Logo | EIT RawMaterials">
              <a:extLst>
                <a:ext uri="{FF2B5EF4-FFF2-40B4-BE49-F238E27FC236}">
                  <a16:creationId xmlns:a16="http://schemas.microsoft.com/office/drawing/2014/main" id="{2504ED78-72DF-49A8-B1FA-D62238191E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0722" y="2688042"/>
              <a:ext cx="1931752" cy="8176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38113EE-3FF0-4301-9314-CA43339B268C}"/>
                </a:ext>
              </a:extLst>
            </p:cNvPr>
            <p:cNvPicPr>
              <a:picLocks noChangeAspect="1"/>
            </p:cNvPicPr>
            <p:nvPr/>
          </p:nvPicPr>
          <p:blipFill>
            <a:blip r:embed="rId9"/>
            <a:stretch>
              <a:fillRect/>
            </a:stretch>
          </p:blipFill>
          <p:spPr>
            <a:xfrm>
              <a:off x="617381" y="1664597"/>
              <a:ext cx="1352381" cy="557143"/>
            </a:xfrm>
            <a:prstGeom prst="rect">
              <a:avLst/>
            </a:prstGeom>
          </p:spPr>
        </p:pic>
        <p:pic>
          <p:nvPicPr>
            <p:cNvPr id="18" name="Picture 2" descr="Distech Controls — Performance Automation Solutions, Inc.">
              <a:extLst>
                <a:ext uri="{FF2B5EF4-FFF2-40B4-BE49-F238E27FC236}">
                  <a16:creationId xmlns:a16="http://schemas.microsoft.com/office/drawing/2014/main" id="{2392E44B-9FDE-4A83-B275-AF2BD8FB132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5758"/>
            <a:stretch/>
          </p:blipFill>
          <p:spPr bwMode="auto">
            <a:xfrm>
              <a:off x="2715206" y="1627273"/>
              <a:ext cx="1566177" cy="7507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ownload Johnson Controls Logo PNG Image for Free">
              <a:extLst>
                <a:ext uri="{FF2B5EF4-FFF2-40B4-BE49-F238E27FC236}">
                  <a16:creationId xmlns:a16="http://schemas.microsoft.com/office/drawing/2014/main" id="{432378B7-986C-4BEF-A731-897B468A47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296" y="2597331"/>
              <a:ext cx="1786549" cy="817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155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1CEB081-CD23-4709-BA68-D3043B6010C2}"/>
              </a:ext>
            </a:extLst>
          </p:cNvPr>
          <p:cNvSpPr>
            <a:spLocks noGrp="1"/>
          </p:cNvSpPr>
          <p:nvPr>
            <p:ph type="body" sz="quarter" idx="12"/>
          </p:nvPr>
        </p:nvSpPr>
        <p:spPr>
          <a:xfrm>
            <a:off x="323850" y="1233488"/>
            <a:ext cx="11687175" cy="528200"/>
          </a:xfrm>
        </p:spPr>
        <p:txBody>
          <a:bodyPr>
            <a:normAutofit/>
          </a:bodyPr>
          <a:lstStyle/>
          <a:p>
            <a:pPr marL="0" indent="0">
              <a:buNone/>
            </a:pPr>
            <a:r>
              <a:rPr lang="en-US" dirty="0"/>
              <a:t>“</a:t>
            </a:r>
            <a:r>
              <a:rPr lang="en-CA" dirty="0"/>
              <a:t>Reducing Smart Building Complexity with a </a:t>
            </a:r>
            <a:r>
              <a:rPr lang="en-CA"/>
              <a:t>Smarter Stack</a:t>
            </a:r>
            <a:r>
              <a:rPr lang="en-US"/>
              <a:t>” </a:t>
            </a:r>
            <a:r>
              <a:rPr lang="en-US" dirty="0"/>
              <a:t>(30 min)</a:t>
            </a:r>
            <a:endParaRPr lang="en-CA" dirty="0"/>
          </a:p>
        </p:txBody>
      </p:sp>
      <p:sp>
        <p:nvSpPr>
          <p:cNvPr id="15" name="Slide Number Placeholder 1">
            <a:extLst>
              <a:ext uri="{FF2B5EF4-FFF2-40B4-BE49-F238E27FC236}">
                <a16:creationId xmlns:a16="http://schemas.microsoft.com/office/drawing/2014/main" id="{B212BD0D-B987-4648-9162-07B9DD67B990}"/>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7</a:t>
            </a:fld>
            <a:endParaRPr lang="en-US"/>
          </a:p>
        </p:txBody>
      </p:sp>
      <p:sp>
        <p:nvSpPr>
          <p:cNvPr id="16" name="Title 2">
            <a:extLst>
              <a:ext uri="{FF2B5EF4-FFF2-40B4-BE49-F238E27FC236}">
                <a16:creationId xmlns:a16="http://schemas.microsoft.com/office/drawing/2014/main" id="{A188A548-96A8-4D2F-8179-7CB96D16B0F5}"/>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b="1" dirty="0"/>
              <a:t>5.  Keynote</a:t>
            </a:r>
            <a:br>
              <a:rPr lang="en-US" dirty="0"/>
            </a:br>
            <a:r>
              <a:rPr lang="en-US" dirty="0"/>
              <a:t>Harsha Chandrashekar (Honeywell International, Inc.)</a:t>
            </a:r>
          </a:p>
        </p:txBody>
      </p:sp>
      <p:grpSp>
        <p:nvGrpSpPr>
          <p:cNvPr id="2" name="Group 1">
            <a:extLst>
              <a:ext uri="{FF2B5EF4-FFF2-40B4-BE49-F238E27FC236}">
                <a16:creationId xmlns:a16="http://schemas.microsoft.com/office/drawing/2014/main" id="{C79CE5A5-5DF8-401C-A93E-78CC4FBBC76C}"/>
              </a:ext>
            </a:extLst>
          </p:cNvPr>
          <p:cNvGrpSpPr/>
          <p:nvPr/>
        </p:nvGrpSpPr>
        <p:grpSpPr>
          <a:xfrm>
            <a:off x="2219722" y="2123405"/>
            <a:ext cx="7445659" cy="3355500"/>
            <a:chOff x="2219722" y="2123405"/>
            <a:chExt cx="7445659" cy="3355500"/>
          </a:xfrm>
        </p:grpSpPr>
        <p:pic>
          <p:nvPicPr>
            <p:cNvPr id="9" name="Picture 8">
              <a:extLst>
                <a:ext uri="{FF2B5EF4-FFF2-40B4-BE49-F238E27FC236}">
                  <a16:creationId xmlns:a16="http://schemas.microsoft.com/office/drawing/2014/main" id="{7766D188-48CF-46FC-BEDB-C3CB8583C789}"/>
                </a:ext>
              </a:extLst>
            </p:cNvPr>
            <p:cNvPicPr>
              <a:picLocks noChangeAspect="1"/>
            </p:cNvPicPr>
            <p:nvPr/>
          </p:nvPicPr>
          <p:blipFill>
            <a:blip r:embed="rId2"/>
            <a:stretch>
              <a:fillRect/>
            </a:stretch>
          </p:blipFill>
          <p:spPr>
            <a:xfrm>
              <a:off x="2219722" y="2123405"/>
              <a:ext cx="2657846" cy="3334215"/>
            </a:xfrm>
            <a:prstGeom prst="rect">
              <a:avLst/>
            </a:prstGeom>
          </p:spPr>
        </p:pic>
        <p:sp>
          <p:nvSpPr>
            <p:cNvPr id="10" name="TextBox 9">
              <a:extLst>
                <a:ext uri="{FF2B5EF4-FFF2-40B4-BE49-F238E27FC236}">
                  <a16:creationId xmlns:a16="http://schemas.microsoft.com/office/drawing/2014/main" id="{12386575-8FA1-4E4B-8076-656559653B6E}"/>
                </a:ext>
              </a:extLst>
            </p:cNvPr>
            <p:cNvSpPr txBox="1"/>
            <p:nvPr/>
          </p:nvSpPr>
          <p:spPr>
            <a:xfrm>
              <a:off x="2301907" y="3920613"/>
              <a:ext cx="2575661" cy="784830"/>
            </a:xfrm>
            <a:prstGeom prst="rect">
              <a:avLst/>
            </a:prstGeom>
            <a:noFill/>
          </p:spPr>
          <p:txBody>
            <a:bodyPr wrap="square" rtlCol="0">
              <a:spAutoFit/>
            </a:bodyPr>
            <a:lstStyle/>
            <a:p>
              <a:r>
                <a:rPr lang="en-CA" sz="1500" dirty="0">
                  <a:solidFill>
                    <a:schemeClr val="bg2">
                      <a:lumMod val="10000"/>
                    </a:schemeClr>
                  </a:solidFill>
                </a:rPr>
                <a:t>Anto Budiardjo, </a:t>
              </a:r>
            </a:p>
            <a:p>
              <a:r>
                <a:rPr lang="en-CA" sz="1500" dirty="0">
                  <a:solidFill>
                    <a:schemeClr val="bg2">
                      <a:lumMod val="10000"/>
                    </a:schemeClr>
                  </a:solidFill>
                </a:rPr>
                <a:t>CEO, </a:t>
              </a:r>
              <a:r>
                <a:rPr lang="en-CA" sz="1500" dirty="0" err="1">
                  <a:solidFill>
                    <a:schemeClr val="bg2">
                      <a:lumMod val="10000"/>
                    </a:schemeClr>
                  </a:solidFill>
                </a:rPr>
                <a:t>Padi</a:t>
              </a:r>
              <a:r>
                <a:rPr lang="en-CA" sz="1500" dirty="0">
                  <a:solidFill>
                    <a:schemeClr val="bg2">
                      <a:lumMod val="10000"/>
                    </a:schemeClr>
                  </a:solidFill>
                </a:rPr>
                <a:t>, Inc.</a:t>
              </a:r>
            </a:p>
            <a:p>
              <a:r>
                <a:rPr lang="en-CA" sz="1500" dirty="0">
                  <a:solidFill>
                    <a:schemeClr val="bg2">
                      <a:lumMod val="10000"/>
                    </a:schemeClr>
                  </a:solidFill>
                </a:rPr>
                <a:t>Member of Monday Live!</a:t>
              </a:r>
            </a:p>
          </p:txBody>
        </p:sp>
        <p:sp>
          <p:nvSpPr>
            <p:cNvPr id="4" name="TextBox 3">
              <a:extLst>
                <a:ext uri="{FF2B5EF4-FFF2-40B4-BE49-F238E27FC236}">
                  <a16:creationId xmlns:a16="http://schemas.microsoft.com/office/drawing/2014/main" id="{FDB68BBA-EE61-4113-AD58-6F96D333105C}"/>
                </a:ext>
              </a:extLst>
            </p:cNvPr>
            <p:cNvSpPr txBox="1"/>
            <p:nvPr/>
          </p:nvSpPr>
          <p:spPr>
            <a:xfrm>
              <a:off x="5643875" y="3920613"/>
              <a:ext cx="4021506" cy="784830"/>
            </a:xfrm>
            <a:prstGeom prst="rect">
              <a:avLst/>
            </a:prstGeom>
            <a:noFill/>
          </p:spPr>
          <p:txBody>
            <a:bodyPr wrap="square" rtlCol="0">
              <a:spAutoFit/>
            </a:bodyPr>
            <a:lstStyle/>
            <a:p>
              <a:r>
                <a:rPr lang="en-CA" sz="1500" dirty="0">
                  <a:solidFill>
                    <a:schemeClr val="bg2">
                      <a:lumMod val="10000"/>
                    </a:schemeClr>
                  </a:solidFill>
                </a:rPr>
                <a:t>Tracy Markie, </a:t>
              </a:r>
            </a:p>
            <a:p>
              <a:r>
                <a:rPr lang="en-CA" sz="1500" dirty="0">
                  <a:solidFill>
                    <a:schemeClr val="bg2">
                      <a:lumMod val="10000"/>
                    </a:schemeClr>
                  </a:solidFill>
                </a:rPr>
                <a:t>CEO/Founder, </a:t>
              </a:r>
              <a:r>
                <a:rPr lang="en-CA" sz="1500" dirty="0" err="1">
                  <a:solidFill>
                    <a:schemeClr val="bg2">
                      <a:lumMod val="10000"/>
                    </a:schemeClr>
                  </a:solidFill>
                </a:rPr>
                <a:t>Engenuity</a:t>
              </a:r>
              <a:r>
                <a:rPr lang="en-CA" sz="1500" dirty="0">
                  <a:solidFill>
                    <a:schemeClr val="bg2">
                      <a:lumMod val="10000"/>
                    </a:schemeClr>
                  </a:solidFill>
                </a:rPr>
                <a:t> Systems, Inc.</a:t>
              </a:r>
            </a:p>
            <a:p>
              <a:r>
                <a:rPr lang="en-CA" sz="1500" dirty="0">
                  <a:solidFill>
                    <a:schemeClr val="bg2">
                      <a:lumMod val="10000"/>
                    </a:schemeClr>
                  </a:solidFill>
                </a:rPr>
                <a:t>Member of Monday Live!</a:t>
              </a:r>
            </a:p>
          </p:txBody>
        </p:sp>
        <p:pic>
          <p:nvPicPr>
            <p:cNvPr id="6" name="Picture 5">
              <a:extLst>
                <a:ext uri="{FF2B5EF4-FFF2-40B4-BE49-F238E27FC236}">
                  <a16:creationId xmlns:a16="http://schemas.microsoft.com/office/drawing/2014/main" id="{9E75CF73-2E8F-4C6C-A071-BF38167A90A5}"/>
                </a:ext>
              </a:extLst>
            </p:cNvPr>
            <p:cNvPicPr>
              <a:picLocks noChangeAspect="1"/>
            </p:cNvPicPr>
            <p:nvPr/>
          </p:nvPicPr>
          <p:blipFill>
            <a:blip r:embed="rId3"/>
            <a:stretch>
              <a:fillRect/>
            </a:stretch>
          </p:blipFill>
          <p:spPr>
            <a:xfrm>
              <a:off x="7167455" y="4807532"/>
              <a:ext cx="1604963" cy="666902"/>
            </a:xfrm>
            <a:prstGeom prst="rect">
              <a:avLst/>
            </a:prstGeom>
          </p:spPr>
        </p:pic>
        <p:pic>
          <p:nvPicPr>
            <p:cNvPr id="8" name="Picture 7">
              <a:extLst>
                <a:ext uri="{FF2B5EF4-FFF2-40B4-BE49-F238E27FC236}">
                  <a16:creationId xmlns:a16="http://schemas.microsoft.com/office/drawing/2014/main" id="{57E88512-9EA3-409D-903E-62C7CEB57C89}"/>
                </a:ext>
              </a:extLst>
            </p:cNvPr>
            <p:cNvPicPr>
              <a:picLocks noChangeAspect="1"/>
            </p:cNvPicPr>
            <p:nvPr/>
          </p:nvPicPr>
          <p:blipFill rotWithShape="1">
            <a:blip r:embed="rId4"/>
            <a:srcRect t="10259"/>
            <a:stretch/>
          </p:blipFill>
          <p:spPr>
            <a:xfrm>
              <a:off x="5551642" y="4769432"/>
              <a:ext cx="1543050" cy="709473"/>
            </a:xfrm>
            <a:prstGeom prst="rect">
              <a:avLst/>
            </a:prstGeom>
          </p:spPr>
        </p:pic>
        <p:pic>
          <p:nvPicPr>
            <p:cNvPr id="13" name="Picture 12">
              <a:extLst>
                <a:ext uri="{FF2B5EF4-FFF2-40B4-BE49-F238E27FC236}">
                  <a16:creationId xmlns:a16="http://schemas.microsoft.com/office/drawing/2014/main" id="{1A52AD2F-2D7F-4E23-B285-7EDB38483C34}"/>
                </a:ext>
              </a:extLst>
            </p:cNvPr>
            <p:cNvPicPr>
              <a:picLocks noChangeAspect="1"/>
            </p:cNvPicPr>
            <p:nvPr/>
          </p:nvPicPr>
          <p:blipFill>
            <a:blip r:embed="rId5"/>
            <a:stretch>
              <a:fillRect/>
            </a:stretch>
          </p:blipFill>
          <p:spPr>
            <a:xfrm>
              <a:off x="5972642" y="2123405"/>
              <a:ext cx="1799758" cy="1799758"/>
            </a:xfrm>
            <a:prstGeom prst="rect">
              <a:avLst/>
            </a:prstGeom>
          </p:spPr>
        </p:pic>
      </p:grpSp>
    </p:spTree>
    <p:extLst>
      <p:ext uri="{BB962C8B-B14F-4D97-AF65-F5344CB8AC3E}">
        <p14:creationId xmlns:p14="http://schemas.microsoft.com/office/powerpoint/2010/main" val="269319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53808" y="956027"/>
            <a:ext cx="3284397" cy="166153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415601" y="2375767"/>
            <a:ext cx="11361420" cy="1586653"/>
          </a:xfrm>
          <a:custGeom>
            <a:avLst/>
            <a:gdLst/>
            <a:ahLst/>
            <a:cxnLst/>
            <a:rect l="l" t="t" r="r" b="b"/>
            <a:pathLst>
              <a:path w="8521065" h="1189989">
                <a:moveTo>
                  <a:pt x="0" y="1189749"/>
                </a:moveTo>
                <a:lnTo>
                  <a:pt x="8520600" y="1189749"/>
                </a:lnTo>
                <a:lnTo>
                  <a:pt x="8520600" y="0"/>
                </a:lnTo>
                <a:lnTo>
                  <a:pt x="0" y="0"/>
                </a:lnTo>
                <a:lnTo>
                  <a:pt x="0" y="1189749"/>
                </a:lnTo>
                <a:close/>
              </a:path>
            </a:pathLst>
          </a:custGeom>
          <a:no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601" y="3962099"/>
            <a:ext cx="11361420" cy="772160"/>
          </a:xfrm>
          <a:custGeom>
            <a:avLst/>
            <a:gdLst/>
            <a:ahLst/>
            <a:cxnLst/>
            <a:rect l="l" t="t" r="r" b="b"/>
            <a:pathLst>
              <a:path w="8521065" h="579120">
                <a:moveTo>
                  <a:pt x="0" y="578700"/>
                </a:moveTo>
                <a:lnTo>
                  <a:pt x="8520600" y="578700"/>
                </a:lnTo>
                <a:lnTo>
                  <a:pt x="8520600" y="0"/>
                </a:lnTo>
                <a:lnTo>
                  <a:pt x="0" y="0"/>
                </a:lnTo>
                <a:lnTo>
                  <a:pt x="0" y="578700"/>
                </a:lnTo>
                <a:close/>
              </a:path>
            </a:pathLst>
          </a:custGeom>
          <a:no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644234" y="3148926"/>
            <a:ext cx="10892367" cy="1615827"/>
          </a:xfrm>
          <a:prstGeom prst="rect">
            <a:avLst/>
          </a:prstGeom>
        </p:spPr>
        <p:txBody>
          <a:bodyPr vert="horz" wrap="square" lIns="0" tIns="0" rIns="0" bIns="0" rtlCol="0">
            <a:spAutoFit/>
          </a:bodyPr>
          <a:lstStyle/>
          <a:p>
            <a:pPr marL="6773" algn="ctr" defTabSz="1219170"/>
            <a:r>
              <a:rPr sz="6533" spc="-173" dirty="0">
                <a:solidFill>
                  <a:srgbClr val="434343"/>
                </a:solidFill>
                <a:latin typeface="Lucida Sans"/>
                <a:cs typeface="Lucida Sans"/>
              </a:rPr>
              <a:t>T</a:t>
            </a:r>
            <a:r>
              <a:rPr sz="6533" spc="-313" dirty="0">
                <a:solidFill>
                  <a:srgbClr val="434343"/>
                </a:solidFill>
                <a:latin typeface="Lucida Sans"/>
                <a:cs typeface="Lucida Sans"/>
              </a:rPr>
              <a:t>he</a:t>
            </a:r>
            <a:r>
              <a:rPr sz="6533" spc="-447" dirty="0">
                <a:solidFill>
                  <a:srgbClr val="434343"/>
                </a:solidFill>
                <a:latin typeface="Lucida Sans"/>
                <a:cs typeface="Lucida Sans"/>
              </a:rPr>
              <a:t> </a:t>
            </a:r>
            <a:r>
              <a:rPr sz="6533" spc="413" dirty="0">
                <a:solidFill>
                  <a:srgbClr val="434343"/>
                </a:solidFill>
                <a:latin typeface="Lucida Sans"/>
                <a:cs typeface="Lucida Sans"/>
              </a:rPr>
              <a:t>S</a:t>
            </a:r>
            <a:r>
              <a:rPr sz="6533" spc="-339" dirty="0">
                <a:solidFill>
                  <a:srgbClr val="434343"/>
                </a:solidFill>
                <a:latin typeface="Lucida Sans"/>
                <a:cs typeface="Lucida Sans"/>
              </a:rPr>
              <a:t>ma</a:t>
            </a:r>
            <a:r>
              <a:rPr sz="6533" spc="-47" dirty="0">
                <a:solidFill>
                  <a:srgbClr val="434343"/>
                </a:solidFill>
                <a:latin typeface="Lucida Sans"/>
                <a:cs typeface="Lucida Sans"/>
              </a:rPr>
              <a:t>r</a:t>
            </a:r>
            <a:r>
              <a:rPr sz="6533" spc="-280" dirty="0">
                <a:solidFill>
                  <a:srgbClr val="434343"/>
                </a:solidFill>
                <a:latin typeface="Lucida Sans"/>
                <a:cs typeface="Lucida Sans"/>
              </a:rPr>
              <a:t>t</a:t>
            </a:r>
            <a:r>
              <a:rPr sz="6533" spc="-152" dirty="0">
                <a:solidFill>
                  <a:srgbClr val="434343"/>
                </a:solidFill>
                <a:latin typeface="Lucida Sans"/>
                <a:cs typeface="Lucida Sans"/>
              </a:rPr>
              <a:t>e</a:t>
            </a:r>
            <a:r>
              <a:rPr sz="6533" spc="-380" dirty="0">
                <a:solidFill>
                  <a:srgbClr val="434343"/>
                </a:solidFill>
                <a:latin typeface="Lucida Sans"/>
                <a:cs typeface="Lucida Sans"/>
              </a:rPr>
              <a:t>r</a:t>
            </a:r>
            <a:r>
              <a:rPr sz="6533" spc="-447" dirty="0">
                <a:solidFill>
                  <a:srgbClr val="434343"/>
                </a:solidFill>
                <a:latin typeface="Lucida Sans"/>
                <a:cs typeface="Lucida Sans"/>
              </a:rPr>
              <a:t> </a:t>
            </a:r>
            <a:r>
              <a:rPr sz="6533" spc="413" dirty="0">
                <a:solidFill>
                  <a:srgbClr val="434343"/>
                </a:solidFill>
                <a:latin typeface="Lucida Sans"/>
                <a:cs typeface="Lucida Sans"/>
              </a:rPr>
              <a:t>S</a:t>
            </a:r>
            <a:r>
              <a:rPr sz="6533" spc="-280" dirty="0">
                <a:solidFill>
                  <a:srgbClr val="434343"/>
                </a:solidFill>
                <a:latin typeface="Lucida Sans"/>
                <a:cs typeface="Lucida Sans"/>
              </a:rPr>
              <a:t>t</a:t>
            </a:r>
            <a:r>
              <a:rPr sz="6533" spc="-147" dirty="0">
                <a:solidFill>
                  <a:srgbClr val="434343"/>
                </a:solidFill>
                <a:latin typeface="Lucida Sans"/>
                <a:cs typeface="Lucida Sans"/>
              </a:rPr>
              <a:t>ack</a:t>
            </a:r>
            <a:endParaRPr sz="6533" dirty="0">
              <a:solidFill>
                <a:prstClr val="black"/>
              </a:solidFill>
              <a:latin typeface="Lucida Sans"/>
              <a:cs typeface="Lucida Sans"/>
            </a:endParaRPr>
          </a:p>
          <a:p>
            <a:pPr algn="ctr" defTabSz="1219170">
              <a:spcBef>
                <a:spcPts val="600"/>
              </a:spcBef>
            </a:pPr>
            <a:r>
              <a:rPr sz="3467" dirty="0">
                <a:solidFill>
                  <a:srgbClr val="595959"/>
                </a:solidFill>
                <a:latin typeface="Lucida Sans"/>
                <a:cs typeface="Lucida Sans"/>
              </a:rPr>
              <a:t>S</a:t>
            </a:r>
            <a:r>
              <a:rPr sz="3467" spc="-7" dirty="0">
                <a:solidFill>
                  <a:srgbClr val="595959"/>
                </a:solidFill>
                <a:latin typeface="Lucida Sans"/>
                <a:cs typeface="Lucida Sans"/>
              </a:rPr>
              <a:t>i</a:t>
            </a:r>
            <a:r>
              <a:rPr sz="3467" spc="-272" dirty="0">
                <a:solidFill>
                  <a:srgbClr val="595959"/>
                </a:solidFill>
                <a:latin typeface="Lucida Sans"/>
                <a:cs typeface="Lucida Sans"/>
              </a:rPr>
              <a:t>mp</a:t>
            </a:r>
            <a:r>
              <a:rPr sz="3467" spc="-113" dirty="0">
                <a:solidFill>
                  <a:srgbClr val="595959"/>
                </a:solidFill>
                <a:latin typeface="Lucida Sans"/>
                <a:cs typeface="Lucida Sans"/>
              </a:rPr>
              <a:t>l</a:t>
            </a:r>
            <a:r>
              <a:rPr sz="3467" spc="-180" dirty="0">
                <a:solidFill>
                  <a:srgbClr val="595959"/>
                </a:solidFill>
                <a:latin typeface="Lucida Sans"/>
                <a:cs typeface="Lucida Sans"/>
              </a:rPr>
              <a:t>i</a:t>
            </a:r>
            <a:r>
              <a:rPr sz="3467" spc="-173" dirty="0">
                <a:solidFill>
                  <a:srgbClr val="595959"/>
                </a:solidFill>
                <a:latin typeface="Lucida Sans"/>
                <a:cs typeface="Lucida Sans"/>
              </a:rPr>
              <a:t>fy</a:t>
            </a:r>
            <a:r>
              <a:rPr sz="3467" spc="-120" dirty="0">
                <a:solidFill>
                  <a:srgbClr val="595959"/>
                </a:solidFill>
                <a:latin typeface="Lucida Sans"/>
                <a:cs typeface="Lucida Sans"/>
              </a:rPr>
              <a:t>i</a:t>
            </a:r>
            <a:r>
              <a:rPr sz="3467" spc="-267" dirty="0">
                <a:solidFill>
                  <a:srgbClr val="595959"/>
                </a:solidFill>
                <a:latin typeface="Lucida Sans"/>
                <a:cs typeface="Lucida Sans"/>
              </a:rPr>
              <a:t>n</a:t>
            </a:r>
            <a:r>
              <a:rPr sz="3467" spc="-240" dirty="0">
                <a:solidFill>
                  <a:srgbClr val="595959"/>
                </a:solidFill>
                <a:latin typeface="Lucida Sans"/>
                <a:cs typeface="Lucida Sans"/>
              </a:rPr>
              <a:t>g</a:t>
            </a:r>
            <a:r>
              <a:rPr sz="3467" spc="-247" dirty="0">
                <a:solidFill>
                  <a:srgbClr val="595959"/>
                </a:solidFill>
                <a:latin typeface="Lucida Sans"/>
                <a:cs typeface="Lucida Sans"/>
              </a:rPr>
              <a:t> </a:t>
            </a:r>
            <a:r>
              <a:rPr sz="3467" spc="-180" dirty="0">
                <a:solidFill>
                  <a:srgbClr val="595959"/>
                </a:solidFill>
                <a:latin typeface="Lucida Sans"/>
                <a:cs typeface="Lucida Sans"/>
              </a:rPr>
              <a:t>t</a:t>
            </a:r>
            <a:r>
              <a:rPr sz="3467" spc="-267" dirty="0">
                <a:solidFill>
                  <a:srgbClr val="595959"/>
                </a:solidFill>
                <a:latin typeface="Lucida Sans"/>
                <a:cs typeface="Lucida Sans"/>
              </a:rPr>
              <a:t>h</a:t>
            </a:r>
            <a:r>
              <a:rPr sz="3467" spc="-120" dirty="0">
                <a:solidFill>
                  <a:srgbClr val="595959"/>
                </a:solidFill>
                <a:latin typeface="Lucida Sans"/>
                <a:cs typeface="Lucida Sans"/>
              </a:rPr>
              <a:t>e</a:t>
            </a:r>
            <a:r>
              <a:rPr sz="3467" spc="-247" dirty="0">
                <a:solidFill>
                  <a:srgbClr val="595959"/>
                </a:solidFill>
                <a:latin typeface="Lucida Sans"/>
                <a:cs typeface="Lucida Sans"/>
              </a:rPr>
              <a:t> </a:t>
            </a:r>
            <a:r>
              <a:rPr sz="3467" spc="-187" dirty="0">
                <a:solidFill>
                  <a:srgbClr val="595959"/>
                </a:solidFill>
                <a:latin typeface="Lucida Sans"/>
                <a:cs typeface="Lucida Sans"/>
              </a:rPr>
              <a:t>comp</a:t>
            </a:r>
            <a:r>
              <a:rPr sz="3467" spc="-93" dirty="0">
                <a:solidFill>
                  <a:srgbClr val="595959"/>
                </a:solidFill>
                <a:latin typeface="Lucida Sans"/>
                <a:cs typeface="Lucida Sans"/>
              </a:rPr>
              <a:t>l</a:t>
            </a:r>
            <a:r>
              <a:rPr sz="3467" spc="-127" dirty="0">
                <a:solidFill>
                  <a:srgbClr val="595959"/>
                </a:solidFill>
                <a:latin typeface="Lucida Sans"/>
                <a:cs typeface="Lucida Sans"/>
              </a:rPr>
              <a:t>e</a:t>
            </a:r>
            <a:r>
              <a:rPr sz="3467" spc="-427" dirty="0">
                <a:solidFill>
                  <a:srgbClr val="595959"/>
                </a:solidFill>
                <a:latin typeface="Lucida Sans"/>
                <a:cs typeface="Lucida Sans"/>
              </a:rPr>
              <a:t>x</a:t>
            </a:r>
            <a:r>
              <a:rPr sz="3467" spc="-247" dirty="0">
                <a:solidFill>
                  <a:srgbClr val="595959"/>
                </a:solidFill>
                <a:latin typeface="Lucida Sans"/>
                <a:cs typeface="Lucida Sans"/>
              </a:rPr>
              <a:t> </a:t>
            </a:r>
            <a:r>
              <a:rPr sz="3467" spc="-180" dirty="0">
                <a:solidFill>
                  <a:srgbClr val="595959"/>
                </a:solidFill>
                <a:latin typeface="Lucida Sans"/>
                <a:cs typeface="Lucida Sans"/>
              </a:rPr>
              <a:t>l</a:t>
            </a:r>
            <a:r>
              <a:rPr sz="3467" spc="-47" dirty="0">
                <a:solidFill>
                  <a:srgbClr val="595959"/>
                </a:solidFill>
                <a:latin typeface="Lucida Sans"/>
                <a:cs typeface="Lucida Sans"/>
              </a:rPr>
              <a:t>a</a:t>
            </a:r>
            <a:r>
              <a:rPr sz="3467" spc="-267" dirty="0">
                <a:solidFill>
                  <a:srgbClr val="595959"/>
                </a:solidFill>
                <a:latin typeface="Lucida Sans"/>
                <a:cs typeface="Lucida Sans"/>
              </a:rPr>
              <a:t>n</a:t>
            </a:r>
            <a:r>
              <a:rPr sz="3467" spc="-247" dirty="0">
                <a:solidFill>
                  <a:srgbClr val="595959"/>
                </a:solidFill>
                <a:latin typeface="Lucida Sans"/>
                <a:cs typeface="Lucida Sans"/>
              </a:rPr>
              <a:t>d</a:t>
            </a:r>
            <a:r>
              <a:rPr sz="3467" spc="-7" dirty="0">
                <a:solidFill>
                  <a:srgbClr val="595959"/>
                </a:solidFill>
                <a:latin typeface="Lucida Sans"/>
                <a:cs typeface="Lucida Sans"/>
              </a:rPr>
              <a:t>s</a:t>
            </a:r>
            <a:r>
              <a:rPr sz="3467" spc="-20" dirty="0">
                <a:solidFill>
                  <a:srgbClr val="595959"/>
                </a:solidFill>
                <a:latin typeface="Lucida Sans"/>
                <a:cs typeface="Lucida Sans"/>
              </a:rPr>
              <a:t>c</a:t>
            </a:r>
            <a:r>
              <a:rPr sz="3467" spc="-27" dirty="0">
                <a:solidFill>
                  <a:srgbClr val="595959"/>
                </a:solidFill>
                <a:latin typeface="Lucida Sans"/>
                <a:cs typeface="Lucida Sans"/>
              </a:rPr>
              <a:t>a</a:t>
            </a:r>
            <a:r>
              <a:rPr sz="3467" spc="-187" dirty="0">
                <a:solidFill>
                  <a:srgbClr val="595959"/>
                </a:solidFill>
                <a:latin typeface="Lucida Sans"/>
                <a:cs typeface="Lucida Sans"/>
              </a:rPr>
              <a:t>pe</a:t>
            </a:r>
            <a:r>
              <a:rPr sz="3467" spc="-247" dirty="0">
                <a:solidFill>
                  <a:srgbClr val="595959"/>
                </a:solidFill>
                <a:latin typeface="Lucida Sans"/>
                <a:cs typeface="Lucida Sans"/>
              </a:rPr>
              <a:t> </a:t>
            </a:r>
            <a:r>
              <a:rPr sz="3467" spc="-120" dirty="0">
                <a:solidFill>
                  <a:srgbClr val="595959"/>
                </a:solidFill>
                <a:latin typeface="Lucida Sans"/>
                <a:cs typeface="Lucida Sans"/>
              </a:rPr>
              <a:t>of</a:t>
            </a:r>
            <a:r>
              <a:rPr sz="3467" spc="-247" dirty="0">
                <a:solidFill>
                  <a:srgbClr val="595959"/>
                </a:solidFill>
                <a:latin typeface="Lucida Sans"/>
                <a:cs typeface="Lucida Sans"/>
              </a:rPr>
              <a:t> </a:t>
            </a:r>
            <a:r>
              <a:rPr sz="3467" spc="-27" dirty="0">
                <a:solidFill>
                  <a:srgbClr val="595959"/>
                </a:solidFill>
                <a:latin typeface="Lucida Sans"/>
                <a:cs typeface="Lucida Sans"/>
              </a:rPr>
              <a:t>Sma</a:t>
            </a:r>
            <a:r>
              <a:rPr sz="3467" spc="-180" dirty="0">
                <a:solidFill>
                  <a:srgbClr val="595959"/>
                </a:solidFill>
                <a:latin typeface="Lucida Sans"/>
                <a:cs typeface="Lucida Sans"/>
              </a:rPr>
              <a:t>rt</a:t>
            </a:r>
            <a:r>
              <a:rPr sz="3467" spc="-127" dirty="0">
                <a:solidFill>
                  <a:srgbClr val="595959"/>
                </a:solidFill>
                <a:latin typeface="Lucida Sans"/>
                <a:cs typeface="Lucida Sans"/>
              </a:rPr>
              <a:t>e</a:t>
            </a:r>
            <a:r>
              <a:rPr sz="3467" spc="-260" dirty="0">
                <a:solidFill>
                  <a:srgbClr val="595959"/>
                </a:solidFill>
                <a:latin typeface="Lucida Sans"/>
                <a:cs typeface="Lucida Sans"/>
              </a:rPr>
              <a:t>r</a:t>
            </a:r>
            <a:r>
              <a:rPr sz="3467" spc="-247" dirty="0">
                <a:solidFill>
                  <a:srgbClr val="595959"/>
                </a:solidFill>
                <a:latin typeface="Lucida Sans"/>
                <a:cs typeface="Lucida Sans"/>
              </a:rPr>
              <a:t> </a:t>
            </a:r>
            <a:r>
              <a:rPr sz="3467" spc="127" dirty="0">
                <a:solidFill>
                  <a:srgbClr val="595959"/>
                </a:solidFill>
                <a:latin typeface="Lucida Sans"/>
                <a:cs typeface="Lucida Sans"/>
              </a:rPr>
              <a:t>B</a:t>
            </a:r>
            <a:r>
              <a:rPr sz="3467" spc="-305" dirty="0">
                <a:solidFill>
                  <a:srgbClr val="595959"/>
                </a:solidFill>
                <a:latin typeface="Lucida Sans"/>
                <a:cs typeface="Lucida Sans"/>
              </a:rPr>
              <a:t>u</a:t>
            </a:r>
            <a:r>
              <a:rPr sz="3467" spc="-152" dirty="0">
                <a:solidFill>
                  <a:srgbClr val="595959"/>
                </a:solidFill>
                <a:latin typeface="Lucida Sans"/>
                <a:cs typeface="Lucida Sans"/>
              </a:rPr>
              <a:t>i</a:t>
            </a:r>
            <a:r>
              <a:rPr sz="3467" spc="-180" dirty="0">
                <a:solidFill>
                  <a:srgbClr val="595959"/>
                </a:solidFill>
                <a:latin typeface="Lucida Sans"/>
                <a:cs typeface="Lucida Sans"/>
              </a:rPr>
              <a:t>l</a:t>
            </a:r>
            <a:r>
              <a:rPr sz="3467" spc="-247" dirty="0">
                <a:solidFill>
                  <a:srgbClr val="595959"/>
                </a:solidFill>
                <a:latin typeface="Lucida Sans"/>
                <a:cs typeface="Lucida Sans"/>
              </a:rPr>
              <a:t>d</a:t>
            </a:r>
            <a:r>
              <a:rPr sz="3467" spc="-180" dirty="0">
                <a:solidFill>
                  <a:srgbClr val="595959"/>
                </a:solidFill>
                <a:latin typeface="Lucida Sans"/>
                <a:cs typeface="Lucida Sans"/>
              </a:rPr>
              <a:t>i</a:t>
            </a:r>
            <a:r>
              <a:rPr sz="3467" spc="-267" dirty="0">
                <a:solidFill>
                  <a:srgbClr val="595959"/>
                </a:solidFill>
                <a:latin typeface="Lucida Sans"/>
                <a:cs typeface="Lucida Sans"/>
              </a:rPr>
              <a:t>n</a:t>
            </a:r>
            <a:r>
              <a:rPr sz="3467" spc="-120" dirty="0">
                <a:solidFill>
                  <a:srgbClr val="595959"/>
                </a:solidFill>
                <a:latin typeface="Lucida Sans"/>
                <a:cs typeface="Lucida Sans"/>
              </a:rPr>
              <a:t>gs</a:t>
            </a:r>
            <a:endParaRPr sz="3467" dirty="0">
              <a:solidFill>
                <a:prstClr val="black"/>
              </a:solidFill>
              <a:latin typeface="Lucida Sans"/>
              <a:cs typeface="Lucida Sans"/>
            </a:endParaRPr>
          </a:p>
        </p:txBody>
      </p:sp>
      <p:sp>
        <p:nvSpPr>
          <p:cNvPr id="6" name="object 6"/>
          <p:cNvSpPr/>
          <p:nvPr/>
        </p:nvSpPr>
        <p:spPr>
          <a:xfrm>
            <a:off x="4453808" y="956027"/>
            <a:ext cx="3284397" cy="166153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627183" y="5041150"/>
            <a:ext cx="2441100" cy="936700"/>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txBox="1"/>
          <p:nvPr/>
        </p:nvSpPr>
        <p:spPr>
          <a:xfrm>
            <a:off x="709734" y="5098300"/>
            <a:ext cx="2276685" cy="564257"/>
          </a:xfrm>
          <a:prstGeom prst="rect">
            <a:avLst/>
          </a:prstGeom>
          <a:solidFill>
            <a:srgbClr val="EEEEEE"/>
          </a:solidFill>
          <a:ln w="9524">
            <a:solidFill>
              <a:srgbClr val="CCCCCC"/>
            </a:solidFill>
          </a:ln>
        </p:spPr>
        <p:txBody>
          <a:bodyPr vert="horz" wrap="square" lIns="0" tIns="0" rIns="0" bIns="0" rtlCol="0">
            <a:spAutoFit/>
          </a:bodyPr>
          <a:lstStyle/>
          <a:p>
            <a:pPr marL="383530" marR="284473" indent="-89744" defTabSz="1219170">
              <a:lnSpc>
                <a:spcPts val="2200"/>
              </a:lnSpc>
            </a:pPr>
            <a:r>
              <a:rPr sz="1867" spc="-33" dirty="0">
                <a:solidFill>
                  <a:prstClr val="black"/>
                </a:solidFill>
                <a:latin typeface="Lucida Sans"/>
                <a:cs typeface="Lucida Sans"/>
              </a:rPr>
              <a:t>L</a:t>
            </a:r>
            <a:r>
              <a:rPr sz="1867" spc="-40" dirty="0">
                <a:solidFill>
                  <a:prstClr val="black"/>
                </a:solidFill>
                <a:latin typeface="Lucida Sans"/>
                <a:cs typeface="Lucida Sans"/>
              </a:rPr>
              <a:t>e</a:t>
            </a:r>
            <a:r>
              <a:rPr sz="1867" spc="-33" dirty="0">
                <a:solidFill>
                  <a:prstClr val="black"/>
                </a:solidFill>
                <a:latin typeface="Lucida Sans"/>
                <a:cs typeface="Lucida Sans"/>
              </a:rPr>
              <a:t>a</a:t>
            </a:r>
            <a:r>
              <a:rPr sz="1867" spc="-140" dirty="0">
                <a:solidFill>
                  <a:prstClr val="black"/>
                </a:solidFill>
                <a:latin typeface="Lucida Sans"/>
                <a:cs typeface="Lucida Sans"/>
              </a:rPr>
              <a:t>rn</a:t>
            </a:r>
            <a:r>
              <a:rPr sz="1867" spc="-133" dirty="0">
                <a:solidFill>
                  <a:prstClr val="black"/>
                </a:solidFill>
                <a:latin typeface="Lucida Sans"/>
                <a:cs typeface="Lucida Sans"/>
              </a:rPr>
              <a:t> </a:t>
            </a:r>
            <a:r>
              <a:rPr sz="1867" spc="-113" dirty="0">
                <a:solidFill>
                  <a:prstClr val="black"/>
                </a:solidFill>
                <a:latin typeface="Lucida Sans"/>
                <a:cs typeface="Lucida Sans"/>
              </a:rPr>
              <a:t>About</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33" dirty="0">
                <a:solidFill>
                  <a:prstClr val="black"/>
                </a:solidFill>
                <a:latin typeface="Lucida Sans"/>
                <a:cs typeface="Lucida Sans"/>
              </a:rPr>
              <a:t> </a:t>
            </a:r>
            <a:r>
              <a:rPr sz="1867" spc="-20" dirty="0">
                <a:solidFill>
                  <a:prstClr val="black"/>
                </a:solidFill>
                <a:latin typeface="Lucida Sans"/>
                <a:cs typeface="Lucida Sans"/>
              </a:rPr>
              <a:t>Sma</a:t>
            </a:r>
            <a:r>
              <a:rPr sz="1867" spc="-100" dirty="0">
                <a:solidFill>
                  <a:prstClr val="black"/>
                </a:solidFill>
                <a:latin typeface="Lucida Sans"/>
                <a:cs typeface="Lucida Sans"/>
              </a:rPr>
              <a:t>rt</a:t>
            </a:r>
            <a:r>
              <a:rPr sz="1867" spc="-60" dirty="0">
                <a:solidFill>
                  <a:prstClr val="black"/>
                </a:solidFill>
                <a:latin typeface="Lucida Sans"/>
                <a:cs typeface="Lucida Sans"/>
              </a:rPr>
              <a:t>e</a:t>
            </a:r>
            <a:r>
              <a:rPr sz="1867" spc="-140" dirty="0">
                <a:solidFill>
                  <a:prstClr val="black"/>
                </a:solidFill>
                <a:latin typeface="Lucida Sans"/>
                <a:cs typeface="Lucida Sans"/>
              </a:rPr>
              <a:t>r</a:t>
            </a:r>
            <a:r>
              <a:rPr sz="1867" spc="-133" dirty="0">
                <a:solidFill>
                  <a:prstClr val="black"/>
                </a:solidFill>
                <a:latin typeface="Lucida Sans"/>
                <a:cs typeface="Lucida Sans"/>
              </a:rPr>
              <a:t> </a:t>
            </a:r>
            <a:r>
              <a:rPr sz="1867" dirty="0">
                <a:solidFill>
                  <a:prstClr val="black"/>
                </a:solidFill>
                <a:latin typeface="Lucida Sans"/>
                <a:cs typeface="Lucida Sans"/>
              </a:rPr>
              <a:t>S</a:t>
            </a:r>
            <a:r>
              <a:rPr sz="1867" spc="-7" dirty="0">
                <a:solidFill>
                  <a:prstClr val="black"/>
                </a:solidFill>
                <a:latin typeface="Lucida Sans"/>
                <a:cs typeface="Lucida Sans"/>
              </a:rPr>
              <a:t>t</a:t>
            </a:r>
            <a:r>
              <a:rPr sz="1867" spc="-33" dirty="0">
                <a:solidFill>
                  <a:prstClr val="black"/>
                </a:solidFill>
                <a:latin typeface="Lucida Sans"/>
                <a:cs typeface="Lucida Sans"/>
              </a:rPr>
              <a:t>a</a:t>
            </a:r>
            <a:r>
              <a:rPr sz="1867" spc="-73" dirty="0">
                <a:solidFill>
                  <a:prstClr val="black"/>
                </a:solidFill>
                <a:latin typeface="Lucida Sans"/>
                <a:cs typeface="Lucida Sans"/>
              </a:rPr>
              <a:t>ck</a:t>
            </a:r>
            <a:endParaRPr sz="1867">
              <a:solidFill>
                <a:prstClr val="black"/>
              </a:solidFill>
              <a:latin typeface="Lucida Sans"/>
              <a:cs typeface="Lucida Sans"/>
            </a:endParaRPr>
          </a:p>
        </p:txBody>
      </p:sp>
      <p:sp>
        <p:nvSpPr>
          <p:cNvPr id="9" name="object 9"/>
          <p:cNvSpPr/>
          <p:nvPr/>
        </p:nvSpPr>
        <p:spPr>
          <a:xfrm>
            <a:off x="9123751" y="5041150"/>
            <a:ext cx="2441100" cy="936700"/>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0" name="object 10"/>
          <p:cNvSpPr txBox="1"/>
          <p:nvPr/>
        </p:nvSpPr>
        <p:spPr>
          <a:xfrm>
            <a:off x="9206300" y="5098300"/>
            <a:ext cx="2276685" cy="564257"/>
          </a:xfrm>
          <a:prstGeom prst="rect">
            <a:avLst/>
          </a:prstGeom>
          <a:solidFill>
            <a:srgbClr val="EEEEEE"/>
          </a:solidFill>
          <a:ln w="9524">
            <a:solidFill>
              <a:srgbClr val="CCCCCC"/>
            </a:solidFill>
          </a:ln>
        </p:spPr>
        <p:txBody>
          <a:bodyPr vert="horz" wrap="square" lIns="0" tIns="0" rIns="0" bIns="0" rtlCol="0">
            <a:spAutoFit/>
          </a:bodyPr>
          <a:lstStyle/>
          <a:p>
            <a:pPr marL="315797" marR="292093" indent="-16086" defTabSz="1219170">
              <a:lnSpc>
                <a:spcPts val="2200"/>
              </a:lnSpc>
            </a:pPr>
            <a:r>
              <a:rPr sz="1867" spc="-87" dirty="0">
                <a:solidFill>
                  <a:prstClr val="black"/>
                </a:solidFill>
                <a:latin typeface="Lucida Sans"/>
                <a:cs typeface="Lucida Sans"/>
              </a:rPr>
              <a:t>G</a:t>
            </a:r>
            <a:r>
              <a:rPr sz="1867" spc="-73" dirty="0">
                <a:solidFill>
                  <a:prstClr val="black"/>
                </a:solidFill>
                <a:latin typeface="Lucida Sans"/>
                <a:cs typeface="Lucida Sans"/>
              </a:rPr>
              <a:t>e</a:t>
            </a:r>
            <a:r>
              <a:rPr sz="1867" spc="-93" dirty="0">
                <a:solidFill>
                  <a:prstClr val="black"/>
                </a:solidFill>
                <a:latin typeface="Lucida Sans"/>
                <a:cs typeface="Lucida Sans"/>
              </a:rPr>
              <a:t>t</a:t>
            </a:r>
            <a:r>
              <a:rPr sz="1867" spc="-133" dirty="0">
                <a:solidFill>
                  <a:prstClr val="black"/>
                </a:solidFill>
                <a:latin typeface="Lucida Sans"/>
                <a:cs typeface="Lucida Sans"/>
              </a:rPr>
              <a:t> </a:t>
            </a:r>
            <a:r>
              <a:rPr sz="1867" spc="-100" dirty="0">
                <a:solidFill>
                  <a:prstClr val="black"/>
                </a:solidFill>
                <a:latin typeface="Lucida Sans"/>
                <a:cs typeface="Lucida Sans"/>
              </a:rPr>
              <a:t>t</a:t>
            </a:r>
            <a:r>
              <a:rPr sz="1867" spc="-147" dirty="0">
                <a:solidFill>
                  <a:prstClr val="black"/>
                </a:solidFill>
                <a:latin typeface="Lucida Sans"/>
                <a:cs typeface="Lucida Sans"/>
              </a:rPr>
              <a:t>h</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20" dirty="0">
                <a:solidFill>
                  <a:prstClr val="black"/>
                </a:solidFill>
                <a:latin typeface="Lucida Sans"/>
                <a:cs typeface="Lucida Sans"/>
              </a:rPr>
              <a:t>Sma</a:t>
            </a:r>
            <a:r>
              <a:rPr sz="1867" spc="-100" dirty="0">
                <a:solidFill>
                  <a:prstClr val="black"/>
                </a:solidFill>
                <a:latin typeface="Lucida Sans"/>
                <a:cs typeface="Lucida Sans"/>
              </a:rPr>
              <a:t>rt</a:t>
            </a:r>
            <a:r>
              <a:rPr sz="1867" spc="-60" dirty="0">
                <a:solidFill>
                  <a:prstClr val="black"/>
                </a:solidFill>
                <a:latin typeface="Lucida Sans"/>
                <a:cs typeface="Lucida Sans"/>
              </a:rPr>
              <a:t>e</a:t>
            </a:r>
            <a:r>
              <a:rPr sz="1867" spc="-140" dirty="0">
                <a:solidFill>
                  <a:prstClr val="black"/>
                </a:solidFill>
                <a:latin typeface="Lucida Sans"/>
                <a:cs typeface="Lucida Sans"/>
              </a:rPr>
              <a:t>r</a:t>
            </a:r>
            <a:r>
              <a:rPr sz="1867" spc="-107" dirty="0">
                <a:solidFill>
                  <a:prstClr val="black"/>
                </a:solidFill>
                <a:latin typeface="Lucida Sans"/>
                <a:cs typeface="Lucida Sans"/>
              </a:rPr>
              <a:t> </a:t>
            </a:r>
            <a:r>
              <a:rPr sz="1867" dirty="0">
                <a:solidFill>
                  <a:prstClr val="black"/>
                </a:solidFill>
                <a:latin typeface="Lucida Sans"/>
                <a:cs typeface="Lucida Sans"/>
              </a:rPr>
              <a:t>S</a:t>
            </a:r>
            <a:r>
              <a:rPr sz="1867" spc="-7" dirty="0">
                <a:solidFill>
                  <a:prstClr val="black"/>
                </a:solidFill>
                <a:latin typeface="Lucida Sans"/>
                <a:cs typeface="Lucida Sans"/>
              </a:rPr>
              <a:t>t</a:t>
            </a:r>
            <a:r>
              <a:rPr sz="1867" spc="-33" dirty="0">
                <a:solidFill>
                  <a:prstClr val="black"/>
                </a:solidFill>
                <a:latin typeface="Lucida Sans"/>
                <a:cs typeface="Lucida Sans"/>
              </a:rPr>
              <a:t>a</a:t>
            </a:r>
            <a:r>
              <a:rPr sz="1867" spc="-73" dirty="0">
                <a:solidFill>
                  <a:prstClr val="black"/>
                </a:solidFill>
                <a:latin typeface="Lucida Sans"/>
                <a:cs typeface="Lucida Sans"/>
              </a:rPr>
              <a:t>ck</a:t>
            </a:r>
            <a:r>
              <a:rPr sz="1867" spc="-167" dirty="0">
                <a:solidFill>
                  <a:prstClr val="black"/>
                </a:solidFill>
                <a:latin typeface="Lucida Sans"/>
                <a:cs typeface="Lucida Sans"/>
              </a:rPr>
              <a:t> T</a:t>
            </a:r>
            <a:r>
              <a:rPr sz="1867" spc="-60" dirty="0">
                <a:solidFill>
                  <a:prstClr val="black"/>
                </a:solidFill>
                <a:latin typeface="Lucida Sans"/>
                <a:cs typeface="Lucida Sans"/>
              </a:rPr>
              <a:t>e</a:t>
            </a:r>
            <a:r>
              <a:rPr sz="1867" spc="-147" dirty="0">
                <a:solidFill>
                  <a:prstClr val="black"/>
                </a:solidFill>
                <a:latin typeface="Lucida Sans"/>
                <a:cs typeface="Lucida Sans"/>
              </a:rPr>
              <a:t>mp</a:t>
            </a:r>
            <a:r>
              <a:rPr sz="1867" spc="-67" dirty="0">
                <a:solidFill>
                  <a:prstClr val="black"/>
                </a:solidFill>
                <a:latin typeface="Lucida Sans"/>
                <a:cs typeface="Lucida Sans"/>
              </a:rPr>
              <a:t>l</a:t>
            </a:r>
            <a:r>
              <a:rPr sz="1867" spc="-33" dirty="0">
                <a:solidFill>
                  <a:prstClr val="black"/>
                </a:solidFill>
                <a:latin typeface="Lucida Sans"/>
                <a:cs typeface="Lucida Sans"/>
              </a:rPr>
              <a:t>a</a:t>
            </a:r>
            <a:r>
              <a:rPr sz="1867" spc="-100" dirty="0">
                <a:solidFill>
                  <a:prstClr val="black"/>
                </a:solidFill>
                <a:latin typeface="Lucida Sans"/>
                <a:cs typeface="Lucida Sans"/>
              </a:rPr>
              <a:t>t</a:t>
            </a:r>
            <a:r>
              <a:rPr sz="1867" spc="-53" dirty="0">
                <a:solidFill>
                  <a:prstClr val="black"/>
                </a:solidFill>
                <a:latin typeface="Lucida Sans"/>
                <a:cs typeface="Lucida Sans"/>
              </a:rPr>
              <a:t>e</a:t>
            </a:r>
            <a:endParaRPr sz="1867" dirty="0">
              <a:solidFill>
                <a:prstClr val="black"/>
              </a:solidFill>
              <a:latin typeface="Lucida Sans"/>
              <a:cs typeface="Lucida Sans"/>
            </a:endParaRPr>
          </a:p>
        </p:txBody>
      </p:sp>
      <p:sp>
        <p:nvSpPr>
          <p:cNvPr id="11" name="object 11"/>
          <p:cNvSpPr/>
          <p:nvPr/>
        </p:nvSpPr>
        <p:spPr>
          <a:xfrm>
            <a:off x="5903427" y="5217301"/>
            <a:ext cx="2982807" cy="534247"/>
          </a:xfrm>
          <a:custGeom>
            <a:avLst/>
            <a:gdLst/>
            <a:ahLst/>
            <a:cxnLst/>
            <a:rect l="l" t="t" r="r" b="b"/>
            <a:pathLst>
              <a:path w="2237104" h="400685">
                <a:moveTo>
                  <a:pt x="0" y="400199"/>
                </a:moveTo>
                <a:lnTo>
                  <a:pt x="2236500" y="400199"/>
                </a:lnTo>
                <a:lnTo>
                  <a:pt x="2236500" y="0"/>
                </a:lnTo>
                <a:lnTo>
                  <a:pt x="0" y="0"/>
                </a:lnTo>
                <a:lnTo>
                  <a:pt x="0" y="400199"/>
                </a:lnTo>
                <a:close/>
              </a:path>
            </a:pathLst>
          </a:custGeom>
          <a:noFill/>
        </p:spPr>
        <p:txBody>
          <a:bodyPr wrap="square" lIns="0" tIns="0" rIns="0" bIns="0" rtlCol="0"/>
          <a:lstStyle/>
          <a:p>
            <a:pPr defTabSz="1219170"/>
            <a:endParaRPr sz="2400">
              <a:solidFill>
                <a:prstClr val="black"/>
              </a:solidFill>
              <a:latin typeface="Calibri"/>
            </a:endParaRPr>
          </a:p>
        </p:txBody>
      </p:sp>
      <p:sp>
        <p:nvSpPr>
          <p:cNvPr id="12" name="object 12"/>
          <p:cNvSpPr/>
          <p:nvPr/>
        </p:nvSpPr>
        <p:spPr>
          <a:xfrm>
            <a:off x="3224039" y="5041150"/>
            <a:ext cx="2441100" cy="936700"/>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3" name="object 13"/>
          <p:cNvSpPr txBox="1"/>
          <p:nvPr/>
        </p:nvSpPr>
        <p:spPr>
          <a:xfrm>
            <a:off x="3306588" y="5098300"/>
            <a:ext cx="2276685" cy="287323"/>
          </a:xfrm>
          <a:prstGeom prst="rect">
            <a:avLst/>
          </a:prstGeom>
          <a:solidFill>
            <a:srgbClr val="EEEEEE"/>
          </a:solidFill>
          <a:ln w="9524">
            <a:solidFill>
              <a:srgbClr val="CCCCCC"/>
            </a:solidFill>
          </a:ln>
        </p:spPr>
        <p:txBody>
          <a:bodyPr vert="horz" wrap="square" lIns="0" tIns="0" rIns="0" bIns="0" rtlCol="0">
            <a:spAutoFit/>
          </a:bodyPr>
          <a:lstStyle/>
          <a:p>
            <a:pPr marL="392844" defTabSz="1219170"/>
            <a:r>
              <a:rPr sz="1867" spc="20" dirty="0">
                <a:solidFill>
                  <a:prstClr val="black"/>
                </a:solidFill>
                <a:latin typeface="Lucida Sans"/>
                <a:cs typeface="Lucida Sans"/>
              </a:rPr>
              <a:t>S</a:t>
            </a:r>
            <a:r>
              <a:rPr sz="1867" spc="13" dirty="0">
                <a:solidFill>
                  <a:prstClr val="black"/>
                </a:solidFill>
                <a:latin typeface="Lucida Sans"/>
                <a:cs typeface="Lucida Sans"/>
              </a:rPr>
              <a:t>e</a:t>
            </a:r>
            <a:r>
              <a:rPr sz="1867" spc="-53" dirty="0">
                <a:solidFill>
                  <a:prstClr val="black"/>
                </a:solidFill>
                <a:latin typeface="Lucida Sans"/>
                <a:cs typeface="Lucida Sans"/>
              </a:rPr>
              <a:t>e</a:t>
            </a:r>
            <a:r>
              <a:rPr sz="1867" spc="-133" dirty="0">
                <a:solidFill>
                  <a:prstClr val="black"/>
                </a:solidFill>
                <a:latin typeface="Lucida Sans"/>
                <a:cs typeface="Lucida Sans"/>
              </a:rPr>
              <a:t> </a:t>
            </a:r>
            <a:r>
              <a:rPr sz="1867" spc="-87" dirty="0">
                <a:solidFill>
                  <a:prstClr val="black"/>
                </a:solidFill>
                <a:latin typeface="Lucida Sans"/>
                <a:cs typeface="Lucida Sans"/>
              </a:rPr>
              <a:t>E</a:t>
            </a:r>
            <a:r>
              <a:rPr sz="1867" spc="-100" dirty="0">
                <a:solidFill>
                  <a:prstClr val="black"/>
                </a:solidFill>
                <a:latin typeface="Lucida Sans"/>
                <a:cs typeface="Lucida Sans"/>
              </a:rPr>
              <a:t>x</a:t>
            </a:r>
            <a:r>
              <a:rPr sz="1867" spc="-33" dirty="0">
                <a:solidFill>
                  <a:prstClr val="black"/>
                </a:solidFill>
                <a:latin typeface="Lucida Sans"/>
                <a:cs typeface="Lucida Sans"/>
              </a:rPr>
              <a:t>a</a:t>
            </a:r>
            <a:r>
              <a:rPr sz="1867" spc="-147" dirty="0">
                <a:solidFill>
                  <a:prstClr val="black"/>
                </a:solidFill>
                <a:latin typeface="Lucida Sans"/>
                <a:cs typeface="Lucida Sans"/>
              </a:rPr>
              <a:t>mp</a:t>
            </a:r>
            <a:r>
              <a:rPr sz="1867" spc="-67" dirty="0">
                <a:solidFill>
                  <a:prstClr val="black"/>
                </a:solidFill>
                <a:latin typeface="Lucida Sans"/>
                <a:cs typeface="Lucida Sans"/>
              </a:rPr>
              <a:t>l</a:t>
            </a:r>
            <a:r>
              <a:rPr sz="1867" spc="-60" dirty="0">
                <a:solidFill>
                  <a:prstClr val="black"/>
                </a:solidFill>
                <a:latin typeface="Lucida Sans"/>
                <a:cs typeface="Lucida Sans"/>
              </a:rPr>
              <a:t>e</a:t>
            </a:r>
            <a:r>
              <a:rPr sz="1867" spc="7" dirty="0">
                <a:solidFill>
                  <a:prstClr val="black"/>
                </a:solidFill>
                <a:latin typeface="Lucida Sans"/>
                <a:cs typeface="Lucida Sans"/>
              </a:rPr>
              <a:t>s</a:t>
            </a:r>
            <a:endParaRPr sz="1867" dirty="0">
              <a:solidFill>
                <a:prstClr val="black"/>
              </a:solidFill>
              <a:latin typeface="Lucida Sans"/>
              <a:cs typeface="Lucida Sans"/>
            </a:endParaRPr>
          </a:p>
        </p:txBody>
      </p:sp>
      <p:sp>
        <p:nvSpPr>
          <p:cNvPr id="14" name="object 14"/>
          <p:cNvSpPr/>
          <p:nvPr/>
        </p:nvSpPr>
        <p:spPr>
          <a:xfrm>
            <a:off x="1053599" y="6128267"/>
            <a:ext cx="10085493" cy="534247"/>
          </a:xfrm>
          <a:custGeom>
            <a:avLst/>
            <a:gdLst/>
            <a:ahLst/>
            <a:cxnLst/>
            <a:rect l="l" t="t" r="r" b="b"/>
            <a:pathLst>
              <a:path w="7564120" h="400685">
                <a:moveTo>
                  <a:pt x="0" y="400199"/>
                </a:moveTo>
                <a:lnTo>
                  <a:pt x="7563600" y="400199"/>
                </a:lnTo>
                <a:lnTo>
                  <a:pt x="7563600" y="0"/>
                </a:lnTo>
                <a:lnTo>
                  <a:pt x="0" y="0"/>
                </a:lnTo>
                <a:lnTo>
                  <a:pt x="0" y="400199"/>
                </a:lnTo>
                <a:close/>
              </a:path>
            </a:pathLst>
          </a:custGeom>
          <a:noFill/>
        </p:spPr>
        <p:txBody>
          <a:bodyPr wrap="square" lIns="0" tIns="0" rIns="0" bIns="0" rtlCol="0"/>
          <a:lstStyle/>
          <a:p>
            <a:pPr defTabSz="1219170"/>
            <a:endParaRPr sz="2400">
              <a:solidFill>
                <a:prstClr val="black"/>
              </a:solidFill>
              <a:latin typeface="Calibri"/>
            </a:endParaRPr>
          </a:p>
        </p:txBody>
      </p:sp>
      <p:sp>
        <p:nvSpPr>
          <p:cNvPr id="17" name="object 17"/>
          <p:cNvSpPr/>
          <p:nvPr/>
        </p:nvSpPr>
        <p:spPr>
          <a:xfrm>
            <a:off x="10833064" y="6250340"/>
            <a:ext cx="0" cy="277705"/>
          </a:xfrm>
          <a:custGeom>
            <a:avLst/>
            <a:gdLst/>
            <a:ahLst/>
            <a:cxnLst/>
            <a:rect l="l" t="t" r="r" b="b"/>
            <a:pathLst>
              <a:path h="208279">
                <a:moveTo>
                  <a:pt x="0" y="0"/>
                </a:moveTo>
                <a:lnTo>
                  <a:pt x="0" y="208243"/>
                </a:lnTo>
              </a:path>
            </a:pathLst>
          </a:custGeom>
          <a:ln w="3175">
            <a:solidFill>
              <a:srgbClr val="000000"/>
            </a:solidFill>
          </a:ln>
        </p:spPr>
        <p:txBody>
          <a:bodyPr wrap="square" lIns="0" tIns="0" rIns="0" bIns="0" rtlCol="0"/>
          <a:lstStyle/>
          <a:p>
            <a:pPr defTabSz="1219170"/>
            <a:endParaRPr sz="2400">
              <a:solidFill>
                <a:prstClr val="black"/>
              </a:solidFill>
              <a:latin typeface="Calibri"/>
            </a:endParaRPr>
          </a:p>
        </p:txBody>
      </p:sp>
      <p:sp>
        <p:nvSpPr>
          <p:cNvPr id="19" name="object 19"/>
          <p:cNvSpPr/>
          <p:nvPr/>
        </p:nvSpPr>
        <p:spPr>
          <a:xfrm>
            <a:off x="4453808" y="956027"/>
            <a:ext cx="3285067" cy="1662007"/>
          </a:xfrm>
          <a:custGeom>
            <a:avLst/>
            <a:gdLst/>
            <a:ahLst/>
            <a:cxnLst/>
            <a:rect l="l" t="t" r="r" b="b"/>
            <a:pathLst>
              <a:path w="2463800" h="1246505">
                <a:moveTo>
                  <a:pt x="0" y="1246150"/>
                </a:moveTo>
                <a:lnTo>
                  <a:pt x="2463298" y="1246150"/>
                </a:lnTo>
                <a:lnTo>
                  <a:pt x="2463298" y="0"/>
                </a:lnTo>
                <a:lnTo>
                  <a:pt x="0" y="0"/>
                </a:lnTo>
                <a:lnTo>
                  <a:pt x="0" y="124615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4453808" y="956027"/>
            <a:ext cx="3284397" cy="1661533"/>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542066" y="1089266"/>
            <a:ext cx="2483273" cy="1251373"/>
          </a:xfrm>
          <a:custGeom>
            <a:avLst/>
            <a:gdLst/>
            <a:ahLst/>
            <a:cxnLst/>
            <a:rect l="l" t="t" r="r" b="b"/>
            <a:pathLst>
              <a:path w="1862455" h="938530">
                <a:moveTo>
                  <a:pt x="0" y="938099"/>
                </a:moveTo>
                <a:lnTo>
                  <a:pt x="1862100" y="938099"/>
                </a:lnTo>
                <a:lnTo>
                  <a:pt x="1862100" y="0"/>
                </a:lnTo>
                <a:lnTo>
                  <a:pt x="0" y="0"/>
                </a:lnTo>
                <a:lnTo>
                  <a:pt x="0" y="938099"/>
                </a:lnTo>
                <a:close/>
              </a:path>
            </a:pathLst>
          </a:custGeom>
          <a:noFill/>
        </p:spPr>
        <p:txBody>
          <a:bodyPr wrap="square" lIns="0" tIns="0" rIns="0" bIns="0" rtlCol="0"/>
          <a:lstStyle/>
          <a:p>
            <a:pPr defTabSz="1219170"/>
            <a:endParaRPr sz="2400">
              <a:solidFill>
                <a:prstClr val="black"/>
              </a:solidFill>
              <a:latin typeface="Calibri"/>
            </a:endParaRPr>
          </a:p>
        </p:txBody>
      </p:sp>
      <p:sp>
        <p:nvSpPr>
          <p:cNvPr id="25" name="TextBox 24">
            <a:extLst>
              <a:ext uri="{FF2B5EF4-FFF2-40B4-BE49-F238E27FC236}">
                <a16:creationId xmlns:a16="http://schemas.microsoft.com/office/drawing/2014/main" id="{74B3F4F6-C522-4657-B889-54BC4C29205E}"/>
              </a:ext>
            </a:extLst>
          </p:cNvPr>
          <p:cNvSpPr txBox="1"/>
          <p:nvPr/>
        </p:nvSpPr>
        <p:spPr>
          <a:xfrm>
            <a:off x="6520919" y="5238159"/>
            <a:ext cx="1647789" cy="461665"/>
          </a:xfrm>
          <a:prstGeom prst="rect">
            <a:avLst/>
          </a:prstGeom>
          <a:noFill/>
        </p:spPr>
        <p:txBody>
          <a:bodyPr wrap="square" rtlCol="0">
            <a:spAutoFit/>
          </a:bodyPr>
          <a:lstStyle/>
          <a:p>
            <a:pPr defTabSz="1219170"/>
            <a:r>
              <a:rPr lang="en-CA" sz="2400" dirty="0">
                <a:solidFill>
                  <a:prstClr val="black"/>
                </a:solidFill>
                <a:latin typeface="Calibri"/>
              </a:rPr>
              <a:t>Version 0.2</a:t>
            </a:r>
          </a:p>
        </p:txBody>
      </p:sp>
      <p:sp>
        <p:nvSpPr>
          <p:cNvPr id="26" name="TextBox 25">
            <a:extLst>
              <a:ext uri="{FF2B5EF4-FFF2-40B4-BE49-F238E27FC236}">
                <a16:creationId xmlns:a16="http://schemas.microsoft.com/office/drawing/2014/main" id="{23C67F93-B634-4EE4-BA0C-B19E82C59D76}"/>
              </a:ext>
            </a:extLst>
          </p:cNvPr>
          <p:cNvSpPr txBox="1"/>
          <p:nvPr/>
        </p:nvSpPr>
        <p:spPr>
          <a:xfrm>
            <a:off x="1080284" y="6234589"/>
            <a:ext cx="10020264" cy="379656"/>
          </a:xfrm>
          <a:prstGeom prst="rect">
            <a:avLst/>
          </a:prstGeom>
          <a:noFill/>
        </p:spPr>
        <p:txBody>
          <a:bodyPr wrap="square" rtlCol="0">
            <a:spAutoFit/>
          </a:bodyPr>
          <a:lstStyle/>
          <a:p>
            <a:pPr defTabSz="1219170"/>
            <a:r>
              <a:rPr lang="en-CA" sz="1867" dirty="0">
                <a:solidFill>
                  <a:prstClr val="black"/>
                </a:solidFill>
                <a:latin typeface="Arial" panose="020B0604020202020204" pitchFamily="34" charset="0"/>
                <a:cs typeface="Arial" panose="020B0604020202020204" pitchFamily="34" charset="0"/>
              </a:rPr>
              <a:t>Join the conversation on Monday Live! Every Monday ay 3pm ET Register at mondaylive.org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415600" y="288566"/>
            <a:ext cx="9977120" cy="763693"/>
          </a:xfrm>
          <a:custGeom>
            <a:avLst/>
            <a:gdLst/>
            <a:ahLst/>
            <a:cxnLst/>
            <a:rect l="l" t="t" r="r" b="b"/>
            <a:pathLst>
              <a:path w="7482840" h="572770">
                <a:moveTo>
                  <a:pt x="0" y="572700"/>
                </a:moveTo>
                <a:lnTo>
                  <a:pt x="7482230" y="572700"/>
                </a:lnTo>
                <a:lnTo>
                  <a:pt x="7482230" y="0"/>
                </a:lnTo>
                <a:lnTo>
                  <a:pt x="0" y="0"/>
                </a:lnTo>
                <a:lnTo>
                  <a:pt x="0" y="572700"/>
                </a:lnTo>
                <a:close/>
              </a:path>
            </a:pathLst>
          </a:custGeom>
          <a:no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6933"/>
            <a:r>
              <a:rPr spc="-93" dirty="0"/>
              <a:t>T</a:t>
            </a:r>
            <a:r>
              <a:rPr spc="-140" dirty="0"/>
              <a:t>he</a:t>
            </a:r>
            <a:r>
              <a:rPr spc="-220" dirty="0"/>
              <a:t> </a:t>
            </a:r>
            <a:r>
              <a:rPr spc="207" dirty="0"/>
              <a:t>S</a:t>
            </a:r>
            <a:r>
              <a:rPr spc="-173" dirty="0"/>
              <a:t>ma</a:t>
            </a:r>
            <a:r>
              <a:rPr spc="-27" dirty="0"/>
              <a:t>r</a:t>
            </a:r>
            <a:r>
              <a:rPr spc="-147" dirty="0"/>
              <a:t>t</a:t>
            </a:r>
            <a:r>
              <a:rPr spc="13" dirty="0"/>
              <a:t>s</a:t>
            </a:r>
            <a:r>
              <a:rPr spc="-220" dirty="0"/>
              <a:t> </a:t>
            </a:r>
            <a:r>
              <a:rPr spc="-193" dirty="0"/>
              <a:t>t</a:t>
            </a:r>
            <a:r>
              <a:rPr spc="-147" dirty="0"/>
              <a:t>o</a:t>
            </a:r>
            <a:r>
              <a:rPr spc="-220" dirty="0"/>
              <a:t> </a:t>
            </a:r>
            <a:r>
              <a:rPr spc="-73" dirty="0"/>
              <a:t>Ma</a:t>
            </a:r>
            <a:r>
              <a:rPr spc="-100" dirty="0"/>
              <a:t>k</a:t>
            </a:r>
            <a:r>
              <a:rPr spc="-60" dirty="0"/>
              <a:t>e</a:t>
            </a:r>
            <a:r>
              <a:rPr spc="-220" dirty="0"/>
              <a:t> </a:t>
            </a:r>
            <a:r>
              <a:rPr spc="180" dirty="0"/>
              <a:t>B</a:t>
            </a:r>
            <a:r>
              <a:rPr spc="-220" dirty="0"/>
              <a:t>u</a:t>
            </a:r>
            <a:r>
              <a:rPr spc="-147" dirty="0"/>
              <a:t>ildin</a:t>
            </a:r>
            <a:r>
              <a:rPr spc="-220" dirty="0"/>
              <a:t>g</a:t>
            </a:r>
            <a:r>
              <a:rPr spc="13" dirty="0"/>
              <a:t>s</a:t>
            </a:r>
            <a:r>
              <a:rPr spc="-220" dirty="0"/>
              <a:t> </a:t>
            </a:r>
            <a:r>
              <a:rPr spc="180" dirty="0"/>
              <a:t>B</a:t>
            </a:r>
            <a:r>
              <a:rPr spc="-67" dirty="0"/>
              <a:t>e</a:t>
            </a:r>
            <a:r>
              <a:rPr spc="-147" dirty="0"/>
              <a:t>tt</a:t>
            </a:r>
            <a:r>
              <a:rPr spc="-67" dirty="0"/>
              <a:t>e</a:t>
            </a:r>
            <a:r>
              <a:rPr spc="-193" dirty="0"/>
              <a:t>r</a:t>
            </a:r>
          </a:p>
        </p:txBody>
      </p:sp>
      <p:sp>
        <p:nvSpPr>
          <p:cNvPr id="6" name="object 6"/>
          <p:cNvSpPr/>
          <p:nvPr/>
        </p:nvSpPr>
        <p:spPr>
          <a:xfrm>
            <a:off x="10391907" y="282197"/>
            <a:ext cx="1535007" cy="776393"/>
          </a:xfrm>
          <a:custGeom>
            <a:avLst/>
            <a:gdLst/>
            <a:ahLst/>
            <a:cxnLst/>
            <a:rect l="l" t="t" r="r" b="b"/>
            <a:pathLst>
              <a:path w="1151254" h="582295">
                <a:moveTo>
                  <a:pt x="0" y="582275"/>
                </a:moveTo>
                <a:lnTo>
                  <a:pt x="1151020" y="582275"/>
                </a:lnTo>
                <a:lnTo>
                  <a:pt x="1151020" y="0"/>
                </a:lnTo>
                <a:lnTo>
                  <a:pt x="0" y="0"/>
                </a:lnTo>
                <a:lnTo>
                  <a:pt x="0" y="582275"/>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10391907" y="282197"/>
            <a:ext cx="1534693" cy="776367"/>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graphicFrame>
        <p:nvGraphicFramePr>
          <p:cNvPr id="3" name="object 3"/>
          <p:cNvGraphicFramePr>
            <a:graphicFrameLocks noGrp="1"/>
          </p:cNvGraphicFramePr>
          <p:nvPr/>
        </p:nvGraphicFramePr>
        <p:xfrm>
          <a:off x="415767" y="1121529"/>
          <a:ext cx="11361066" cy="5213984"/>
        </p:xfrm>
        <a:graphic>
          <a:graphicData uri="http://schemas.openxmlformats.org/drawingml/2006/table">
            <a:tbl>
              <a:tblPr firstRow="1" bandRow="1">
                <a:tableStyleId>{2D5ABB26-0587-4C30-8999-92F81FD0307C}</a:tableStyleId>
              </a:tblPr>
              <a:tblGrid>
                <a:gridCol w="1730733">
                  <a:extLst>
                    <a:ext uri="{9D8B030D-6E8A-4147-A177-3AD203B41FA5}">
                      <a16:colId xmlns:a16="http://schemas.microsoft.com/office/drawing/2014/main" val="20000"/>
                    </a:ext>
                  </a:extLst>
                </a:gridCol>
                <a:gridCol w="9630333">
                  <a:extLst>
                    <a:ext uri="{9D8B030D-6E8A-4147-A177-3AD203B41FA5}">
                      <a16:colId xmlns:a16="http://schemas.microsoft.com/office/drawing/2014/main" val="20001"/>
                    </a:ext>
                  </a:extLst>
                </a:gridCol>
              </a:tblGrid>
              <a:tr h="1301080">
                <a:tc>
                  <a:txBody>
                    <a:bodyPr/>
                    <a:lstStyle/>
                    <a:p>
                      <a:pPr marL="422275">
                        <a:lnSpc>
                          <a:spcPct val="100000"/>
                        </a:lnSpc>
                      </a:pPr>
                      <a:r>
                        <a:rPr sz="1900" dirty="0">
                          <a:solidFill>
                            <a:srgbClr val="FFFFFF"/>
                          </a:solidFill>
                          <a:latin typeface="Lucida Sans"/>
                          <a:cs typeface="Lucida Sans"/>
                        </a:rPr>
                        <a:t>U</a:t>
                      </a:r>
                      <a:r>
                        <a:rPr sz="1900" spc="-5" dirty="0">
                          <a:solidFill>
                            <a:srgbClr val="FFFFFF"/>
                          </a:solidFill>
                          <a:latin typeface="Lucida Sans"/>
                          <a:cs typeface="Lucida Sans"/>
                        </a:rPr>
                        <a:t>se</a:t>
                      </a:r>
                      <a:r>
                        <a:rPr sz="1900" dirty="0">
                          <a:solidFill>
                            <a:srgbClr val="FFFFFF"/>
                          </a:solidFill>
                          <a:latin typeface="Lucida Sans"/>
                          <a:cs typeface="Lucida Sans"/>
                        </a:rPr>
                        <a:t>rs</a:t>
                      </a:r>
                      <a:endParaRPr sz="1900" dirty="0">
                        <a:latin typeface="Lucida Sans"/>
                        <a:cs typeface="Lucida Sans"/>
                      </a:endParaRPr>
                    </a:p>
                  </a:txBody>
                  <a:tcPr marL="0" marR="0" marT="0" marB="0" anchor="ctr">
                    <a:solidFill>
                      <a:srgbClr val="DD7E6B"/>
                    </a:solidFill>
                  </a:tcPr>
                </a:tc>
                <a:tc>
                  <a:txBody>
                    <a:bodyPr/>
                    <a:lstStyle/>
                    <a:p>
                      <a:pPr marL="163830">
                        <a:lnSpc>
                          <a:spcPct val="100000"/>
                        </a:lnSpc>
                      </a:pPr>
                      <a:r>
                        <a:rPr sz="2400" dirty="0">
                          <a:latin typeface="Lucida Sans"/>
                          <a:cs typeface="Lucida Sans"/>
                        </a:rPr>
                        <a:t>A</a:t>
                      </a:r>
                      <a:r>
                        <a:rPr sz="2400" spc="-5" dirty="0">
                          <a:latin typeface="Lucida Sans"/>
                          <a:cs typeface="Lucida Sans"/>
                        </a:rPr>
                        <a:t>l</a:t>
                      </a:r>
                      <a:r>
                        <a:rPr sz="2400" dirty="0">
                          <a:latin typeface="Lucida Sans"/>
                          <a:cs typeface="Lucida Sans"/>
                        </a:rPr>
                        <a:t>l</a:t>
                      </a:r>
                      <a:r>
                        <a:rPr sz="2400" spc="-130" dirty="0">
                          <a:latin typeface="Lucida Sans"/>
                          <a:cs typeface="Lucida Sans"/>
                        </a:rPr>
                        <a:t> </a:t>
                      </a:r>
                      <a:r>
                        <a:rPr sz="2400" dirty="0">
                          <a:latin typeface="Lucida Sans"/>
                          <a:cs typeface="Lucida Sans"/>
                        </a:rPr>
                        <a:t>w</a:t>
                      </a:r>
                      <a:r>
                        <a:rPr sz="2400" spc="-5" dirty="0">
                          <a:latin typeface="Lucida Sans"/>
                          <a:cs typeface="Lucida Sans"/>
                        </a:rPr>
                        <a:t>h</a:t>
                      </a:r>
                      <a:r>
                        <a:rPr sz="2400" dirty="0">
                          <a:latin typeface="Lucida Sans"/>
                          <a:cs typeface="Lucida Sans"/>
                        </a:rPr>
                        <a:t>o</a:t>
                      </a:r>
                      <a:r>
                        <a:rPr sz="2400" spc="-125" dirty="0">
                          <a:latin typeface="Lucida Sans"/>
                          <a:cs typeface="Lucida Sans"/>
                        </a:rPr>
                        <a:t> </a:t>
                      </a:r>
                      <a:r>
                        <a:rPr sz="2400" dirty="0">
                          <a:latin typeface="Lucida Sans"/>
                          <a:cs typeface="Lucida Sans"/>
                        </a:rPr>
                        <a:t>occu</a:t>
                      </a:r>
                      <a:r>
                        <a:rPr sz="2400" spc="-10" dirty="0">
                          <a:latin typeface="Lucida Sans"/>
                          <a:cs typeface="Lucida Sans"/>
                        </a:rPr>
                        <a:t>p</a:t>
                      </a:r>
                      <a:r>
                        <a:rPr sz="2400" spc="-95" dirty="0">
                          <a:latin typeface="Lucida Sans"/>
                          <a:cs typeface="Lucida Sans"/>
                        </a:rPr>
                        <a:t>y</a:t>
                      </a:r>
                      <a:r>
                        <a:rPr sz="2400" dirty="0">
                          <a:latin typeface="Lucida Sans"/>
                          <a:cs typeface="Lucida Sans"/>
                        </a:rPr>
                        <a:t>,</a:t>
                      </a:r>
                      <a:r>
                        <a:rPr sz="2400" spc="-125" dirty="0">
                          <a:latin typeface="Lucida Sans"/>
                          <a:cs typeface="Lucida Sans"/>
                        </a:rPr>
                        <a:t> </a:t>
                      </a:r>
                      <a:r>
                        <a:rPr sz="2400" dirty="0">
                          <a:latin typeface="Lucida Sans"/>
                          <a:cs typeface="Lucida Sans"/>
                        </a:rPr>
                        <a:t>op</a:t>
                      </a:r>
                      <a:r>
                        <a:rPr sz="2400" spc="-5" dirty="0">
                          <a:latin typeface="Lucida Sans"/>
                          <a:cs typeface="Lucida Sans"/>
                        </a:rPr>
                        <a:t>e</a:t>
                      </a:r>
                      <a:r>
                        <a:rPr sz="2400" spc="-35" dirty="0">
                          <a:latin typeface="Lucida Sans"/>
                          <a:cs typeface="Lucida Sans"/>
                        </a:rPr>
                        <a:t>r</a:t>
                      </a:r>
                      <a:r>
                        <a:rPr sz="2400" spc="-5" dirty="0">
                          <a:latin typeface="Lucida Sans"/>
                          <a:cs typeface="Lucida Sans"/>
                        </a:rPr>
                        <a:t>ate</a:t>
                      </a:r>
                      <a:r>
                        <a:rPr sz="2400" dirty="0">
                          <a:latin typeface="Lucida Sans"/>
                          <a:cs typeface="Lucida Sans"/>
                        </a:rPr>
                        <a:t>,</a:t>
                      </a:r>
                      <a:r>
                        <a:rPr sz="2400" spc="-125" dirty="0">
                          <a:latin typeface="Lucida Sans"/>
                          <a:cs typeface="Lucida Sans"/>
                        </a:rPr>
                        <a:t> </a:t>
                      </a:r>
                      <a:r>
                        <a:rPr sz="2400" dirty="0">
                          <a:latin typeface="Lucida Sans"/>
                          <a:cs typeface="Lucida Sans"/>
                        </a:rPr>
                        <a:t>ow</a:t>
                      </a:r>
                      <a:r>
                        <a:rPr sz="2400" spc="-5" dirty="0">
                          <a:latin typeface="Lucida Sans"/>
                          <a:cs typeface="Lucida Sans"/>
                        </a:rPr>
                        <a:t>n</a:t>
                      </a:r>
                      <a:r>
                        <a:rPr sz="2400" dirty="0">
                          <a:latin typeface="Lucida Sans"/>
                          <a:cs typeface="Lucida Sans"/>
                        </a:rPr>
                        <a:t>,</a:t>
                      </a:r>
                      <a:r>
                        <a:rPr sz="2400" spc="-125" dirty="0">
                          <a:latin typeface="Lucida Sans"/>
                          <a:cs typeface="Lucida Sans"/>
                        </a:rPr>
                        <a:t> </a:t>
                      </a:r>
                      <a:r>
                        <a:rPr sz="2400" dirty="0">
                          <a:latin typeface="Lucida Sans"/>
                          <a:cs typeface="Lucida Sans"/>
                        </a:rPr>
                        <a:t>or</a:t>
                      </a:r>
                      <a:r>
                        <a:rPr sz="2400" spc="-125" dirty="0">
                          <a:latin typeface="Lucida Sans"/>
                          <a:cs typeface="Lucida Sans"/>
                        </a:rPr>
                        <a:t> </a:t>
                      </a:r>
                      <a:r>
                        <a:rPr sz="2400" dirty="0">
                          <a:latin typeface="Lucida Sans"/>
                          <a:cs typeface="Lucida Sans"/>
                        </a:rPr>
                        <a:t>o</a:t>
                      </a:r>
                      <a:r>
                        <a:rPr sz="2400" spc="-5" dirty="0">
                          <a:latin typeface="Lucida Sans"/>
                          <a:cs typeface="Lucida Sans"/>
                        </a:rPr>
                        <a:t>the</a:t>
                      </a:r>
                      <a:r>
                        <a:rPr sz="2400" spc="10" dirty="0">
                          <a:latin typeface="Lucida Sans"/>
                          <a:cs typeface="Lucida Sans"/>
                        </a:rPr>
                        <a:t>r</a:t>
                      </a:r>
                      <a:r>
                        <a:rPr sz="2400" dirty="0">
                          <a:latin typeface="Lucida Sans"/>
                          <a:cs typeface="Lucida Sans"/>
                        </a:rPr>
                        <a:t>w</a:t>
                      </a:r>
                      <a:r>
                        <a:rPr sz="2400" spc="-5" dirty="0">
                          <a:latin typeface="Lucida Sans"/>
                          <a:cs typeface="Lucida Sans"/>
                        </a:rPr>
                        <a:t>is</a:t>
                      </a:r>
                      <a:r>
                        <a:rPr sz="2400" dirty="0">
                          <a:latin typeface="Lucida Sans"/>
                          <a:cs typeface="Lucida Sans"/>
                        </a:rPr>
                        <a:t>e</a:t>
                      </a:r>
                      <a:r>
                        <a:rPr sz="2400" spc="-130" dirty="0">
                          <a:latin typeface="Lucida Sans"/>
                          <a:cs typeface="Lucida Sans"/>
                        </a:rPr>
                        <a:t> </a:t>
                      </a:r>
                      <a:r>
                        <a:rPr sz="2400" dirty="0">
                          <a:latin typeface="Lucida Sans"/>
                          <a:cs typeface="Lucida Sans"/>
                        </a:rPr>
                        <a:t>co</a:t>
                      </a:r>
                      <a:r>
                        <a:rPr sz="2400" spc="-5" dirty="0">
                          <a:latin typeface="Lucida Sans"/>
                          <a:cs typeface="Lucida Sans"/>
                        </a:rPr>
                        <a:t>ns</a:t>
                      </a:r>
                      <a:r>
                        <a:rPr sz="2400" dirty="0">
                          <a:latin typeface="Lucida Sans"/>
                          <a:cs typeface="Lucida Sans"/>
                        </a:rPr>
                        <a:t>ume</a:t>
                      </a:r>
                      <a:r>
                        <a:rPr sz="2400" spc="-130" dirty="0">
                          <a:latin typeface="Lucida Sans"/>
                          <a:cs typeface="Lucida Sans"/>
                        </a:rPr>
                        <a:t> </a:t>
                      </a:r>
                      <a:r>
                        <a:rPr sz="2400" spc="-5" dirty="0">
                          <a:latin typeface="Lucida Sans"/>
                          <a:cs typeface="Lucida Sans"/>
                        </a:rPr>
                        <a:t>th</a:t>
                      </a:r>
                      <a:r>
                        <a:rPr sz="2400" dirty="0">
                          <a:latin typeface="Lucida Sans"/>
                          <a:cs typeface="Lucida Sans"/>
                        </a:rPr>
                        <a:t>e</a:t>
                      </a:r>
                      <a:r>
                        <a:rPr sz="2400" spc="-130" dirty="0">
                          <a:latin typeface="Lucida Sans"/>
                          <a:cs typeface="Lucida Sans"/>
                        </a:rPr>
                        <a:t> </a:t>
                      </a:r>
                      <a:r>
                        <a:rPr sz="2400" dirty="0">
                          <a:latin typeface="Lucida Sans"/>
                          <a:cs typeface="Lucida Sans"/>
                        </a:rPr>
                        <a:t>bu</a:t>
                      </a:r>
                      <a:r>
                        <a:rPr sz="2400" spc="-5" dirty="0">
                          <a:latin typeface="Lucida Sans"/>
                          <a:cs typeface="Lucida Sans"/>
                        </a:rPr>
                        <a:t>ildin</a:t>
                      </a:r>
                      <a:r>
                        <a:rPr sz="2400" dirty="0">
                          <a:latin typeface="Lucida Sans"/>
                          <a:cs typeface="Lucida Sans"/>
                        </a:rPr>
                        <a:t>g</a:t>
                      </a:r>
                    </a:p>
                  </a:txBody>
                  <a:tcPr marL="0" marR="0" marT="0" marB="0" anchor="ctr">
                    <a:solidFill>
                      <a:srgbClr val="E6B8AF"/>
                    </a:solidFill>
                  </a:tcPr>
                </a:tc>
                <a:extLst>
                  <a:ext uri="{0D108BD9-81ED-4DB2-BD59-A6C34878D82A}">
                    <a16:rowId xmlns:a16="http://schemas.microsoft.com/office/drawing/2014/main" val="10000"/>
                  </a:ext>
                </a:extLst>
              </a:tr>
              <a:tr h="2611792">
                <a:tc>
                  <a:txBody>
                    <a:bodyPr/>
                    <a:lstStyle/>
                    <a:p>
                      <a:pPr marL="362585">
                        <a:lnSpc>
                          <a:spcPct val="100000"/>
                        </a:lnSpc>
                      </a:pPr>
                      <a:r>
                        <a:rPr sz="1900" dirty="0">
                          <a:solidFill>
                            <a:srgbClr val="FFFFFF"/>
                          </a:solidFill>
                          <a:latin typeface="Lucida Sans"/>
                          <a:cs typeface="Lucida Sans"/>
                        </a:rPr>
                        <a:t>Sm</a:t>
                      </a:r>
                      <a:r>
                        <a:rPr sz="1900" spc="-5" dirty="0">
                          <a:solidFill>
                            <a:srgbClr val="FFFFFF"/>
                          </a:solidFill>
                          <a:latin typeface="Lucida Sans"/>
                          <a:cs typeface="Lucida Sans"/>
                        </a:rPr>
                        <a:t>a</a:t>
                      </a:r>
                      <a:r>
                        <a:rPr sz="1900" spc="30" dirty="0">
                          <a:solidFill>
                            <a:srgbClr val="FFFFFF"/>
                          </a:solidFill>
                          <a:latin typeface="Lucida Sans"/>
                          <a:cs typeface="Lucida Sans"/>
                        </a:rPr>
                        <a:t>r</a:t>
                      </a:r>
                      <a:r>
                        <a:rPr sz="1900" spc="-5" dirty="0">
                          <a:solidFill>
                            <a:srgbClr val="FFFFFF"/>
                          </a:solidFill>
                          <a:latin typeface="Lucida Sans"/>
                          <a:cs typeface="Lucida Sans"/>
                        </a:rPr>
                        <a:t>t</a:t>
                      </a:r>
                      <a:r>
                        <a:rPr sz="1900" dirty="0">
                          <a:solidFill>
                            <a:srgbClr val="FFFFFF"/>
                          </a:solidFill>
                          <a:latin typeface="Lucida Sans"/>
                          <a:cs typeface="Lucida Sans"/>
                        </a:rPr>
                        <a:t>s</a:t>
                      </a:r>
                      <a:endParaRPr sz="1900" dirty="0">
                        <a:latin typeface="Lucida Sans"/>
                        <a:cs typeface="Lucida Sans"/>
                      </a:endParaRPr>
                    </a:p>
                  </a:txBody>
                  <a:tcPr marL="0" marR="0" marT="0" marB="0" anchor="ctr">
                    <a:solidFill>
                      <a:srgbClr val="CCCCCC"/>
                    </a:solidFill>
                  </a:tcPr>
                </a:tc>
                <a:tc>
                  <a:txBody>
                    <a:bodyPr/>
                    <a:lstStyle/>
                    <a:p>
                      <a:pPr marL="163830">
                        <a:lnSpc>
                          <a:spcPct val="100000"/>
                        </a:lnSpc>
                      </a:pPr>
                      <a:r>
                        <a:rPr sz="2400" spc="-5" dirty="0">
                          <a:latin typeface="Lucida Sans"/>
                          <a:cs typeface="Lucida Sans"/>
                        </a:rPr>
                        <a:t>Th</a:t>
                      </a:r>
                      <a:r>
                        <a:rPr sz="2400" dirty="0">
                          <a:latin typeface="Lucida Sans"/>
                          <a:cs typeface="Lucida Sans"/>
                        </a:rPr>
                        <a:t>e</a:t>
                      </a:r>
                      <a:r>
                        <a:rPr sz="2400" spc="-130" dirty="0">
                          <a:latin typeface="Lucida Sans"/>
                          <a:cs typeface="Lucida Sans"/>
                        </a:rPr>
                        <a:t> </a:t>
                      </a:r>
                      <a:r>
                        <a:rPr sz="2400" spc="-5" dirty="0">
                          <a:latin typeface="Lucida Sans"/>
                          <a:cs typeface="Lucida Sans"/>
                        </a:rPr>
                        <a:t>te</a:t>
                      </a:r>
                      <a:r>
                        <a:rPr sz="2400" dirty="0">
                          <a:latin typeface="Lucida Sans"/>
                          <a:cs typeface="Lucida Sans"/>
                        </a:rPr>
                        <a:t>c</a:t>
                      </a:r>
                      <a:r>
                        <a:rPr sz="2400" spc="-5" dirty="0">
                          <a:latin typeface="Lucida Sans"/>
                          <a:cs typeface="Lucida Sans"/>
                        </a:rPr>
                        <a:t>hn</a:t>
                      </a:r>
                      <a:r>
                        <a:rPr sz="2400" dirty="0">
                          <a:latin typeface="Lucida Sans"/>
                          <a:cs typeface="Lucida Sans"/>
                        </a:rPr>
                        <a:t>o</a:t>
                      </a:r>
                      <a:r>
                        <a:rPr sz="2400" spc="-5" dirty="0">
                          <a:latin typeface="Lucida Sans"/>
                          <a:cs typeface="Lucida Sans"/>
                        </a:rPr>
                        <a:t>l</a:t>
                      </a:r>
                      <a:r>
                        <a:rPr sz="2400" dirty="0">
                          <a:latin typeface="Lucida Sans"/>
                          <a:cs typeface="Lucida Sans"/>
                        </a:rPr>
                        <a:t>ogy</a:t>
                      </a:r>
                      <a:r>
                        <a:rPr sz="2400" spc="-125" dirty="0">
                          <a:latin typeface="Lucida Sans"/>
                          <a:cs typeface="Lucida Sans"/>
                        </a:rPr>
                        <a:t> </a:t>
                      </a:r>
                      <a:r>
                        <a:rPr sz="2400" spc="-5" dirty="0">
                          <a:latin typeface="Lucida Sans"/>
                          <a:cs typeface="Lucida Sans"/>
                        </a:rPr>
                        <a:t>an</a:t>
                      </a:r>
                      <a:r>
                        <a:rPr sz="2400" dirty="0">
                          <a:latin typeface="Lucida Sans"/>
                          <a:cs typeface="Lucida Sans"/>
                        </a:rPr>
                        <a:t>d</a:t>
                      </a:r>
                      <a:r>
                        <a:rPr sz="2400" spc="-130" dirty="0">
                          <a:latin typeface="Lucida Sans"/>
                          <a:cs typeface="Lucida Sans"/>
                        </a:rPr>
                        <a:t> </a:t>
                      </a:r>
                      <a:r>
                        <a:rPr sz="2400" spc="-5" dirty="0">
                          <a:latin typeface="Lucida Sans"/>
                          <a:cs typeface="Lucida Sans"/>
                        </a:rPr>
                        <a:t>se</a:t>
                      </a:r>
                      <a:r>
                        <a:rPr sz="2400" spc="10" dirty="0">
                          <a:latin typeface="Lucida Sans"/>
                          <a:cs typeface="Lucida Sans"/>
                        </a:rPr>
                        <a:t>r</a:t>
                      </a:r>
                      <a:r>
                        <a:rPr sz="2400" dirty="0">
                          <a:latin typeface="Lucida Sans"/>
                          <a:cs typeface="Lucida Sans"/>
                        </a:rPr>
                        <a:t>v</a:t>
                      </a:r>
                      <a:r>
                        <a:rPr sz="2400" spc="-5" dirty="0">
                          <a:latin typeface="Lucida Sans"/>
                          <a:cs typeface="Lucida Sans"/>
                        </a:rPr>
                        <a:t>i</a:t>
                      </a:r>
                      <a:r>
                        <a:rPr sz="2400" dirty="0">
                          <a:latin typeface="Lucida Sans"/>
                          <a:cs typeface="Lucida Sans"/>
                        </a:rPr>
                        <a:t>c</a:t>
                      </a:r>
                      <a:r>
                        <a:rPr sz="2400" spc="-5" dirty="0">
                          <a:latin typeface="Lucida Sans"/>
                          <a:cs typeface="Lucida Sans"/>
                        </a:rPr>
                        <a:t>e</a:t>
                      </a:r>
                      <a:r>
                        <a:rPr sz="2400" dirty="0">
                          <a:latin typeface="Lucida Sans"/>
                          <a:cs typeface="Lucida Sans"/>
                        </a:rPr>
                        <a:t>s</a:t>
                      </a:r>
                      <a:r>
                        <a:rPr sz="2400" spc="-130" dirty="0">
                          <a:latin typeface="Lucida Sans"/>
                          <a:cs typeface="Lucida Sans"/>
                        </a:rPr>
                        <a:t> </a:t>
                      </a:r>
                      <a:r>
                        <a:rPr sz="2400" spc="-20" dirty="0">
                          <a:latin typeface="Lucida Sans"/>
                          <a:cs typeface="Lucida Sans"/>
                        </a:rPr>
                        <a:t>t</a:t>
                      </a:r>
                      <a:r>
                        <a:rPr sz="2400" dirty="0">
                          <a:latin typeface="Lucida Sans"/>
                          <a:cs typeface="Lucida Sans"/>
                        </a:rPr>
                        <a:t>o</a:t>
                      </a:r>
                      <a:r>
                        <a:rPr sz="2400" spc="-125" dirty="0">
                          <a:latin typeface="Lucida Sans"/>
                          <a:cs typeface="Lucida Sans"/>
                        </a:rPr>
                        <a:t> </a:t>
                      </a:r>
                      <a:r>
                        <a:rPr sz="2400" dirty="0">
                          <a:latin typeface="Lucida Sans"/>
                          <a:cs typeface="Lucida Sans"/>
                        </a:rPr>
                        <a:t>m</a:t>
                      </a:r>
                      <a:r>
                        <a:rPr sz="2400" spc="-5" dirty="0">
                          <a:latin typeface="Lucida Sans"/>
                          <a:cs typeface="Lucida Sans"/>
                        </a:rPr>
                        <a:t>a</a:t>
                      </a:r>
                      <a:r>
                        <a:rPr sz="2400" spc="-20" dirty="0">
                          <a:latin typeface="Lucida Sans"/>
                          <a:cs typeface="Lucida Sans"/>
                        </a:rPr>
                        <a:t>k</a:t>
                      </a:r>
                      <a:r>
                        <a:rPr sz="2400" dirty="0">
                          <a:latin typeface="Lucida Sans"/>
                          <a:cs typeface="Lucida Sans"/>
                        </a:rPr>
                        <a:t>e</a:t>
                      </a:r>
                      <a:r>
                        <a:rPr sz="2400" spc="-130" dirty="0">
                          <a:latin typeface="Lucida Sans"/>
                          <a:cs typeface="Lucida Sans"/>
                        </a:rPr>
                        <a:t> </a:t>
                      </a:r>
                      <a:r>
                        <a:rPr sz="2400" spc="-5" dirty="0">
                          <a:latin typeface="Lucida Sans"/>
                          <a:cs typeface="Lucida Sans"/>
                        </a:rPr>
                        <a:t>th</a:t>
                      </a:r>
                      <a:r>
                        <a:rPr sz="2400" dirty="0">
                          <a:latin typeface="Lucida Sans"/>
                          <a:cs typeface="Lucida Sans"/>
                        </a:rPr>
                        <a:t>e</a:t>
                      </a:r>
                      <a:r>
                        <a:rPr sz="2400" spc="-130" dirty="0">
                          <a:latin typeface="Lucida Sans"/>
                          <a:cs typeface="Lucida Sans"/>
                        </a:rPr>
                        <a:t> </a:t>
                      </a:r>
                      <a:r>
                        <a:rPr sz="2400" dirty="0">
                          <a:latin typeface="Lucida Sans"/>
                          <a:cs typeface="Lucida Sans"/>
                        </a:rPr>
                        <a:t>bu</a:t>
                      </a:r>
                      <a:r>
                        <a:rPr sz="2400" spc="-5" dirty="0">
                          <a:latin typeface="Lucida Sans"/>
                          <a:cs typeface="Lucida Sans"/>
                        </a:rPr>
                        <a:t>ildin</a:t>
                      </a:r>
                      <a:r>
                        <a:rPr sz="2400" dirty="0">
                          <a:latin typeface="Lucida Sans"/>
                          <a:cs typeface="Lucida Sans"/>
                        </a:rPr>
                        <a:t>g</a:t>
                      </a:r>
                      <a:r>
                        <a:rPr sz="2400" spc="-125" dirty="0">
                          <a:latin typeface="Lucida Sans"/>
                          <a:cs typeface="Lucida Sans"/>
                        </a:rPr>
                        <a:t> </a:t>
                      </a:r>
                      <a:r>
                        <a:rPr sz="2400" spc="-5" dirty="0">
                          <a:latin typeface="Lucida Sans"/>
                          <a:cs typeface="Lucida Sans"/>
                        </a:rPr>
                        <a:t>s</a:t>
                      </a:r>
                      <a:r>
                        <a:rPr sz="2400" dirty="0">
                          <a:latin typeface="Lucida Sans"/>
                          <a:cs typeface="Lucida Sans"/>
                        </a:rPr>
                        <a:t>m</a:t>
                      </a:r>
                      <a:r>
                        <a:rPr sz="2400" spc="-5" dirty="0">
                          <a:latin typeface="Lucida Sans"/>
                          <a:cs typeface="Lucida Sans"/>
                        </a:rPr>
                        <a:t>a</a:t>
                      </a:r>
                      <a:r>
                        <a:rPr sz="2400" spc="40" dirty="0">
                          <a:latin typeface="Lucida Sans"/>
                          <a:cs typeface="Lucida Sans"/>
                        </a:rPr>
                        <a:t>r</a:t>
                      </a:r>
                      <a:r>
                        <a:rPr sz="2400" spc="-5" dirty="0">
                          <a:latin typeface="Lucida Sans"/>
                          <a:cs typeface="Lucida Sans"/>
                        </a:rPr>
                        <a:t>te</a:t>
                      </a:r>
                      <a:r>
                        <a:rPr sz="2400" spc="-110" dirty="0">
                          <a:latin typeface="Lucida Sans"/>
                          <a:cs typeface="Lucida Sans"/>
                        </a:rPr>
                        <a:t>r</a:t>
                      </a:r>
                      <a:r>
                        <a:rPr sz="2400" dirty="0">
                          <a:latin typeface="Lucida Sans"/>
                          <a:cs typeface="Lucida Sans"/>
                        </a:rPr>
                        <a:t>.</a:t>
                      </a:r>
                    </a:p>
                  </a:txBody>
                  <a:tcPr marL="0" marR="0" marT="0" marB="0" anchor="ctr">
                    <a:solidFill>
                      <a:srgbClr val="EFEFEF"/>
                    </a:solidFill>
                  </a:tcPr>
                </a:tc>
                <a:extLst>
                  <a:ext uri="{0D108BD9-81ED-4DB2-BD59-A6C34878D82A}">
                    <a16:rowId xmlns:a16="http://schemas.microsoft.com/office/drawing/2014/main" val="10001"/>
                  </a:ext>
                </a:extLst>
              </a:tr>
              <a:tr h="1301112">
                <a:tc>
                  <a:txBody>
                    <a:bodyPr/>
                    <a:lstStyle/>
                    <a:p>
                      <a:pPr marL="330835">
                        <a:lnSpc>
                          <a:spcPct val="100000"/>
                        </a:lnSpc>
                      </a:pPr>
                      <a:r>
                        <a:rPr sz="1900" spc="-5" dirty="0">
                          <a:solidFill>
                            <a:srgbClr val="FFFFFF"/>
                          </a:solidFill>
                          <a:latin typeface="Lucida Sans"/>
                          <a:cs typeface="Lucida Sans"/>
                        </a:rPr>
                        <a:t>B</a:t>
                      </a:r>
                      <a:r>
                        <a:rPr sz="1900" dirty="0">
                          <a:solidFill>
                            <a:srgbClr val="FFFFFF"/>
                          </a:solidFill>
                          <a:latin typeface="Lucida Sans"/>
                          <a:cs typeface="Lucida Sans"/>
                        </a:rPr>
                        <a:t>u</a:t>
                      </a:r>
                      <a:r>
                        <a:rPr sz="1900" spc="-5" dirty="0">
                          <a:solidFill>
                            <a:srgbClr val="FFFFFF"/>
                          </a:solidFill>
                          <a:latin typeface="Lucida Sans"/>
                          <a:cs typeface="Lucida Sans"/>
                        </a:rPr>
                        <a:t>ildin</a:t>
                      </a:r>
                      <a:r>
                        <a:rPr sz="1900" dirty="0">
                          <a:solidFill>
                            <a:srgbClr val="FFFFFF"/>
                          </a:solidFill>
                          <a:latin typeface="Lucida Sans"/>
                          <a:cs typeface="Lucida Sans"/>
                        </a:rPr>
                        <a:t>g</a:t>
                      </a:r>
                      <a:endParaRPr sz="1900">
                        <a:latin typeface="Lucida Sans"/>
                        <a:cs typeface="Lucida Sans"/>
                      </a:endParaRPr>
                    </a:p>
                  </a:txBody>
                  <a:tcPr marL="0" marR="0" marT="0" marB="0" anchor="ctr">
                    <a:solidFill>
                      <a:srgbClr val="B4A7D6"/>
                    </a:solidFill>
                  </a:tcPr>
                </a:tc>
                <a:tc>
                  <a:txBody>
                    <a:bodyPr/>
                    <a:lstStyle/>
                    <a:p>
                      <a:pPr marL="163830">
                        <a:lnSpc>
                          <a:spcPct val="100000"/>
                        </a:lnSpc>
                      </a:pPr>
                      <a:r>
                        <a:rPr sz="2400" spc="-5" dirty="0">
                          <a:latin typeface="Lucida Sans"/>
                          <a:cs typeface="Lucida Sans"/>
                        </a:rPr>
                        <a:t>Th</a:t>
                      </a:r>
                      <a:r>
                        <a:rPr sz="2400" dirty="0">
                          <a:latin typeface="Lucida Sans"/>
                          <a:cs typeface="Lucida Sans"/>
                        </a:rPr>
                        <a:t>e</a:t>
                      </a:r>
                      <a:r>
                        <a:rPr sz="2400" spc="-130" dirty="0">
                          <a:latin typeface="Lucida Sans"/>
                          <a:cs typeface="Lucida Sans"/>
                        </a:rPr>
                        <a:t> </a:t>
                      </a:r>
                      <a:r>
                        <a:rPr sz="2400" dirty="0">
                          <a:latin typeface="Lucida Sans"/>
                          <a:cs typeface="Lucida Sans"/>
                        </a:rPr>
                        <a:t>bu</a:t>
                      </a:r>
                      <a:r>
                        <a:rPr sz="2400" spc="-5" dirty="0">
                          <a:latin typeface="Lucida Sans"/>
                          <a:cs typeface="Lucida Sans"/>
                        </a:rPr>
                        <a:t>ildin</a:t>
                      </a:r>
                      <a:r>
                        <a:rPr sz="2400" dirty="0">
                          <a:latin typeface="Lucida Sans"/>
                          <a:cs typeface="Lucida Sans"/>
                        </a:rPr>
                        <a:t>g</a:t>
                      </a:r>
                      <a:r>
                        <a:rPr sz="2400" spc="-125" dirty="0">
                          <a:latin typeface="Lucida Sans"/>
                          <a:cs typeface="Lucida Sans"/>
                        </a:rPr>
                        <a:t> </a:t>
                      </a:r>
                      <a:r>
                        <a:rPr sz="2400" spc="-5" dirty="0">
                          <a:latin typeface="Lucida Sans"/>
                          <a:cs typeface="Lucida Sans"/>
                        </a:rPr>
                        <a:t>an</a:t>
                      </a:r>
                      <a:r>
                        <a:rPr sz="2400" dirty="0">
                          <a:latin typeface="Lucida Sans"/>
                          <a:cs typeface="Lucida Sans"/>
                        </a:rPr>
                        <a:t>d</a:t>
                      </a:r>
                      <a:r>
                        <a:rPr sz="2400" spc="-130" dirty="0">
                          <a:latin typeface="Lucida Sans"/>
                          <a:cs typeface="Lucida Sans"/>
                        </a:rPr>
                        <a:t> </a:t>
                      </a:r>
                      <a:r>
                        <a:rPr sz="2400" spc="-5" dirty="0">
                          <a:latin typeface="Lucida Sans"/>
                          <a:cs typeface="Lucida Sans"/>
                        </a:rPr>
                        <a:t>it</a:t>
                      </a:r>
                      <a:r>
                        <a:rPr sz="2400" dirty="0">
                          <a:latin typeface="Lucida Sans"/>
                          <a:cs typeface="Lucida Sans"/>
                        </a:rPr>
                        <a:t>s</a:t>
                      </a:r>
                      <a:r>
                        <a:rPr sz="2400" spc="-130" dirty="0">
                          <a:latin typeface="Lucida Sans"/>
                          <a:cs typeface="Lucida Sans"/>
                        </a:rPr>
                        <a:t> </a:t>
                      </a:r>
                      <a:r>
                        <a:rPr sz="2400" dirty="0">
                          <a:latin typeface="Lucida Sans"/>
                          <a:cs typeface="Lucida Sans"/>
                        </a:rPr>
                        <a:t>co</a:t>
                      </a:r>
                      <a:r>
                        <a:rPr sz="2400" spc="-5" dirty="0">
                          <a:latin typeface="Lucida Sans"/>
                          <a:cs typeface="Lucida Sans"/>
                        </a:rPr>
                        <a:t>nt</a:t>
                      </a:r>
                      <a:r>
                        <a:rPr sz="2400" spc="-20" dirty="0">
                          <a:latin typeface="Lucida Sans"/>
                          <a:cs typeface="Lucida Sans"/>
                        </a:rPr>
                        <a:t>r</a:t>
                      </a:r>
                      <a:r>
                        <a:rPr sz="2400" dirty="0">
                          <a:latin typeface="Lucida Sans"/>
                          <a:cs typeface="Lucida Sans"/>
                        </a:rPr>
                        <a:t>ol</a:t>
                      </a:r>
                      <a:r>
                        <a:rPr sz="2400" spc="-130" dirty="0">
                          <a:latin typeface="Lucida Sans"/>
                          <a:cs typeface="Lucida Sans"/>
                        </a:rPr>
                        <a:t> </a:t>
                      </a:r>
                      <a:r>
                        <a:rPr sz="2400" spc="-5" dirty="0">
                          <a:latin typeface="Lucida Sans"/>
                          <a:cs typeface="Lucida Sans"/>
                        </a:rPr>
                        <a:t>an</a:t>
                      </a:r>
                      <a:r>
                        <a:rPr sz="2400" dirty="0">
                          <a:latin typeface="Lucida Sans"/>
                          <a:cs typeface="Lucida Sans"/>
                        </a:rPr>
                        <a:t>d</a:t>
                      </a:r>
                      <a:r>
                        <a:rPr sz="2400" spc="-130" dirty="0">
                          <a:latin typeface="Lucida Sans"/>
                          <a:cs typeface="Lucida Sans"/>
                        </a:rPr>
                        <a:t> </a:t>
                      </a:r>
                      <a:r>
                        <a:rPr sz="2400" spc="-5" dirty="0">
                          <a:latin typeface="Lucida Sans"/>
                          <a:cs typeface="Lucida Sans"/>
                        </a:rPr>
                        <a:t>a</a:t>
                      </a:r>
                      <a:r>
                        <a:rPr sz="2400" dirty="0">
                          <a:latin typeface="Lucida Sans"/>
                          <a:cs typeface="Lucida Sans"/>
                        </a:rPr>
                        <a:t>u</a:t>
                      </a:r>
                      <a:r>
                        <a:rPr sz="2400" spc="-20" dirty="0">
                          <a:latin typeface="Lucida Sans"/>
                          <a:cs typeface="Lucida Sans"/>
                        </a:rPr>
                        <a:t>t</a:t>
                      </a:r>
                      <a:r>
                        <a:rPr sz="2400" dirty="0">
                          <a:latin typeface="Lucida Sans"/>
                          <a:cs typeface="Lucida Sans"/>
                        </a:rPr>
                        <a:t>om</a:t>
                      </a:r>
                      <a:r>
                        <a:rPr sz="2400" spc="-5" dirty="0">
                          <a:latin typeface="Lucida Sans"/>
                          <a:cs typeface="Lucida Sans"/>
                        </a:rPr>
                        <a:t>ati</a:t>
                      </a:r>
                      <a:r>
                        <a:rPr sz="2400" dirty="0">
                          <a:latin typeface="Lucida Sans"/>
                          <a:cs typeface="Lucida Sans"/>
                        </a:rPr>
                        <a:t>on</a:t>
                      </a:r>
                      <a:r>
                        <a:rPr sz="2400" spc="-130" dirty="0">
                          <a:latin typeface="Lucida Sans"/>
                          <a:cs typeface="Lucida Sans"/>
                        </a:rPr>
                        <a:t> </a:t>
                      </a:r>
                      <a:r>
                        <a:rPr sz="2400" spc="-5" dirty="0">
                          <a:latin typeface="Lucida Sans"/>
                          <a:cs typeface="Lucida Sans"/>
                        </a:rPr>
                        <a:t>s</a:t>
                      </a:r>
                      <a:r>
                        <a:rPr sz="2400" dirty="0">
                          <a:latin typeface="Lucida Sans"/>
                          <a:cs typeface="Lucida Sans"/>
                        </a:rPr>
                        <a:t>y</a:t>
                      </a:r>
                      <a:r>
                        <a:rPr sz="2400" spc="-5" dirty="0">
                          <a:latin typeface="Lucida Sans"/>
                          <a:cs typeface="Lucida Sans"/>
                        </a:rPr>
                        <a:t>ste</a:t>
                      </a:r>
                      <a:r>
                        <a:rPr sz="2400" dirty="0">
                          <a:latin typeface="Lucida Sans"/>
                          <a:cs typeface="Lucida Sans"/>
                        </a:rPr>
                        <a:t>m</a:t>
                      </a:r>
                      <a:r>
                        <a:rPr sz="2400" spc="-5" dirty="0">
                          <a:latin typeface="Lucida Sans"/>
                          <a:cs typeface="Lucida Sans"/>
                        </a:rPr>
                        <a:t>s</a:t>
                      </a:r>
                      <a:r>
                        <a:rPr sz="2400" dirty="0">
                          <a:latin typeface="Lucida Sans"/>
                          <a:cs typeface="Lucida Sans"/>
                        </a:rPr>
                        <a:t>.</a:t>
                      </a:r>
                    </a:p>
                  </a:txBody>
                  <a:tcPr marL="0" marR="0" marT="0" marB="0" anchor="ctr">
                    <a:solidFill>
                      <a:srgbClr val="D9D2E9"/>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87FFC-8087-4AC6-AABC-4206F5BE88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E6DC5-C4BB-4E24-8BD2-D1483242CDF4}">
  <ds:schemaRefs>
    <ds:schemaRef ds:uri="http://schemas.microsoft.com/sharepoint/v3/contenttype/forms"/>
  </ds:schemaRefs>
</ds:datastoreItem>
</file>

<file path=customXml/itemProps3.xml><?xml version="1.0" encoding="utf-8"?>
<ds:datastoreItem xmlns:ds="http://schemas.openxmlformats.org/officeDocument/2006/customXml" ds:itemID="{4BF7D3CD-6491-42BB-AFF7-985BE3583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4702</TotalTime>
  <Words>3526</Words>
  <Application>Microsoft Office PowerPoint</Application>
  <PresentationFormat>Widescreen</PresentationFormat>
  <Paragraphs>1015</Paragraphs>
  <Slides>45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Helvetica</vt:lpstr>
      <vt:lpstr>Lucida Sans</vt:lpstr>
      <vt:lpstr>Montserrat</vt:lpstr>
      <vt:lpstr>Montserrat Light</vt:lpstr>
      <vt:lpstr>Times New Roman</vt:lpstr>
      <vt:lpstr>Trebuchet MS</vt:lpstr>
      <vt:lpstr>CABA Presentation 1</vt:lpstr>
      <vt:lpstr>Office Theme</vt:lpstr>
      <vt:lpstr>Intelligent Buildings Council (IBC) Webinar Tuesday, December 7, 2021, 12 NOON – 1:30 PM (ET) </vt:lpstr>
      <vt:lpstr>1.  Agenda Greg Walker (CABA) </vt:lpstr>
      <vt:lpstr>2.  Call to Order, Welcome, Introductions, About the IBC Brian Ensign (Superior Essex Communications) </vt:lpstr>
      <vt:lpstr>3.  Administrative  Brian Ensign (Superior Essex Communications)</vt:lpstr>
      <vt:lpstr>4.  Research Update Greg Walker (CABA)</vt:lpstr>
      <vt:lpstr>4.  Research Update Greg Walker (CABA)</vt:lpstr>
      <vt:lpstr>PowerPoint Presentation</vt:lpstr>
      <vt:lpstr>PowerPoint Presentation</vt:lpstr>
      <vt:lpstr>The Smarts to Make Buildings Better</vt:lpstr>
      <vt:lpstr>A Stack of Needs</vt:lpstr>
      <vt:lpstr>Making the Smarts Smarter</vt:lpstr>
      <vt:lpstr>The Smarter Stack</vt:lpstr>
      <vt:lpstr>PowerPoint Presentation</vt:lpstr>
      <vt:lpstr>A Tool Used As a Backdrop to Show Positioning</vt:lpstr>
      <vt:lpstr>Example Use: Traditional vs. Smarter Model</vt:lpstr>
      <vt:lpstr>PowerPoint Presentation</vt:lpstr>
      <vt:lpstr>Sample Business Categories</vt:lpstr>
      <vt:lpstr>On Connectivity &amp; Communications</vt:lpstr>
      <vt:lpstr>On Cybersecurity</vt:lpstr>
      <vt:lpstr>Use Case: High School Requirements</vt:lpstr>
      <vt:lpstr>Perspectives</vt:lpstr>
      <vt:lpstr>Technologies, Standards &amp; Protocols</vt:lpstr>
      <vt:lpstr>PowerPoint Presentation</vt:lpstr>
      <vt:lpstr>What is Your Smarter Stack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Functions are Performed Where</vt:lpstr>
      <vt:lpstr>5.  Keynote - Questions?  Harsha Chandrashekar (Honeywell International, Inc.)</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7.  New Business Brian Ensign (Superior Essex Communications)</vt:lpstr>
      <vt:lpstr>8.  Announcements Brian Ensign (Superior Essex Communications)</vt:lpstr>
      <vt:lpstr>8.  Announcements Brian Ensign (Superior Essex Communications)</vt:lpstr>
      <vt:lpstr>8.  Announcements Brian Ensign (Superior Essex Communications)</vt:lpstr>
      <vt:lpstr>8.  Adjournment Brian Ensign (Superior Essex Communications)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cp:lastModifiedBy>
  <cp:revision>70</cp:revision>
  <dcterms:created xsi:type="dcterms:W3CDTF">2018-08-09T13:04:51Z</dcterms:created>
  <dcterms:modified xsi:type="dcterms:W3CDTF">2021-12-07T17:21:49Z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