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 id="2147483890" r:id="rId5"/>
    <p:sldMasterId id="2147483659" r:id="rId6"/>
  </p:sldMasterIdLst>
  <p:notesMasterIdLst>
    <p:notesMasterId r:id="rId41"/>
  </p:notesMasterIdLst>
  <p:sldIdLst>
    <p:sldId id="256" r:id="rId7"/>
    <p:sldId id="257" r:id="rId8"/>
    <p:sldId id="770" r:id="rId9"/>
    <p:sldId id="917" r:id="rId10"/>
    <p:sldId id="920" r:id="rId11"/>
    <p:sldId id="769" r:id="rId12"/>
    <p:sldId id="443" r:id="rId13"/>
    <p:sldId id="918" r:id="rId14"/>
    <p:sldId id="939" r:id="rId15"/>
    <p:sldId id="940" r:id="rId16"/>
    <p:sldId id="941" r:id="rId17"/>
    <p:sldId id="942" r:id="rId18"/>
    <p:sldId id="943" r:id="rId19"/>
    <p:sldId id="944" r:id="rId20"/>
    <p:sldId id="945" r:id="rId21"/>
    <p:sldId id="946" r:id="rId22"/>
    <p:sldId id="947" r:id="rId23"/>
    <p:sldId id="948" r:id="rId24"/>
    <p:sldId id="949" r:id="rId25"/>
    <p:sldId id="950" r:id="rId26"/>
    <p:sldId id="951" r:id="rId27"/>
    <p:sldId id="952" r:id="rId28"/>
    <p:sldId id="953" r:id="rId29"/>
    <p:sldId id="954" r:id="rId30"/>
    <p:sldId id="955" r:id="rId31"/>
    <p:sldId id="937" r:id="rId32"/>
    <p:sldId id="258" r:id="rId33"/>
    <p:sldId id="759" r:id="rId34"/>
    <p:sldId id="879" r:id="rId35"/>
    <p:sldId id="753" r:id="rId36"/>
    <p:sldId id="938" r:id="rId37"/>
    <p:sldId id="900" r:id="rId38"/>
    <p:sldId id="901" r:id="rId39"/>
    <p:sldId id="7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D9BA7-5540-4570-B7D4-73DE30F72C80}" v="8" dt="2021-12-01T19:19:16.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31"/>
  </p:normalViewPr>
  <p:slideViewPr>
    <p:cSldViewPr snapToGrid="0" snapToObjects="1">
      <p:cViewPr varScale="1">
        <p:scale>
          <a:sx n="114" d="100"/>
          <a:sy n="114" d="100"/>
        </p:scale>
        <p:origin x="43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Walker" userId="590d7d16-d4e2-4ce6-a1d7-ae9cc51fa2bb" providerId="ADAL" clId="{20556DAF-1CB3-4C62-A041-CBC6DC7F11A3}"/>
    <pc:docChg chg="modSld">
      <pc:chgData name="Greg Walker" userId="590d7d16-d4e2-4ce6-a1d7-ae9cc51fa2bb" providerId="ADAL" clId="{20556DAF-1CB3-4C62-A041-CBC6DC7F11A3}" dt="2021-09-30T13:01:26.960" v="54" actId="6549"/>
      <pc:docMkLst>
        <pc:docMk/>
      </pc:docMkLst>
      <pc:sldChg chg="modSp mod">
        <pc:chgData name="Greg Walker" userId="590d7d16-d4e2-4ce6-a1d7-ae9cc51fa2bb" providerId="ADAL" clId="{20556DAF-1CB3-4C62-A041-CBC6DC7F11A3}" dt="2021-09-30T13:01:26.960" v="54" actId="6549"/>
        <pc:sldMkLst>
          <pc:docMk/>
          <pc:sldMk cId="3888553813" sldId="879"/>
        </pc:sldMkLst>
        <pc:spChg chg="mod">
          <ac:chgData name="Greg Walker" userId="590d7d16-d4e2-4ce6-a1d7-ae9cc51fa2bb" providerId="ADAL" clId="{20556DAF-1CB3-4C62-A041-CBC6DC7F11A3}" dt="2021-09-30T13:01:26.960" v="54" actId="6549"/>
          <ac:spMkLst>
            <pc:docMk/>
            <pc:sldMk cId="3888553813" sldId="879"/>
            <ac:spMk id="2" creationId="{91383D11-DEC4-4BFF-88BB-8FB2206CEB37}"/>
          </ac:spMkLst>
        </pc:spChg>
      </pc:sldChg>
    </pc:docChg>
  </pc:docChgLst>
  <pc:docChgLst>
    <pc:chgData name="Marta" userId="eac6eb22-5f14-46b4-a4ea-a86e6e8c4acc" providerId="ADAL" clId="{614D9BA7-5540-4570-B7D4-73DE30F72C80}"/>
    <pc:docChg chg="undo custSel addSld delSld modSld sldOrd">
      <pc:chgData name="Marta" userId="eac6eb22-5f14-46b4-a4ea-a86e6e8c4acc" providerId="ADAL" clId="{614D9BA7-5540-4570-B7D4-73DE30F72C80}" dt="2021-12-01T19:19:24.580" v="566" actId="20577"/>
      <pc:docMkLst>
        <pc:docMk/>
      </pc:docMkLst>
      <pc:sldChg chg="modSp mod">
        <pc:chgData name="Marta" userId="eac6eb22-5f14-46b4-a4ea-a86e6e8c4acc" providerId="ADAL" clId="{614D9BA7-5540-4570-B7D4-73DE30F72C80}" dt="2021-11-18T13:05:51.070" v="204" actId="20577"/>
        <pc:sldMkLst>
          <pc:docMk/>
          <pc:sldMk cId="573922979" sldId="256"/>
        </pc:sldMkLst>
        <pc:spChg chg="mod">
          <ac:chgData name="Marta" userId="eac6eb22-5f14-46b4-a4ea-a86e6e8c4acc" providerId="ADAL" clId="{614D9BA7-5540-4570-B7D4-73DE30F72C80}" dt="2021-11-18T13:05:51.070" v="204" actId="20577"/>
          <ac:spMkLst>
            <pc:docMk/>
            <pc:sldMk cId="573922979" sldId="256"/>
            <ac:spMk id="4" creationId="{00000000-0000-0000-0000-000000000000}"/>
          </ac:spMkLst>
        </pc:spChg>
      </pc:sldChg>
      <pc:sldChg chg="modSp mod">
        <pc:chgData name="Marta" userId="eac6eb22-5f14-46b4-a4ea-a86e6e8c4acc" providerId="ADAL" clId="{614D9BA7-5540-4570-B7D4-73DE30F72C80}" dt="2021-12-01T19:19:24.580" v="566" actId="20577"/>
        <pc:sldMkLst>
          <pc:docMk/>
          <pc:sldMk cId="2325718728" sldId="257"/>
        </pc:sldMkLst>
        <pc:spChg chg="mod">
          <ac:chgData name="Marta" userId="eac6eb22-5f14-46b4-a4ea-a86e6e8c4acc" providerId="ADAL" clId="{614D9BA7-5540-4570-B7D4-73DE30F72C80}" dt="2021-12-01T19:19:24.580" v="566" actId="20577"/>
          <ac:spMkLst>
            <pc:docMk/>
            <pc:sldMk cId="2325718728" sldId="257"/>
            <ac:spMk id="5" creationId="{00000000-0000-0000-0000-000000000000}"/>
          </ac:spMkLst>
        </pc:spChg>
        <pc:picChg chg="mod">
          <ac:chgData name="Marta" userId="eac6eb22-5f14-46b4-a4ea-a86e6e8c4acc" providerId="ADAL" clId="{614D9BA7-5540-4570-B7D4-73DE30F72C80}" dt="2021-11-24T13:37:58.113" v="403" actId="1076"/>
          <ac:picMkLst>
            <pc:docMk/>
            <pc:sldMk cId="2325718728" sldId="257"/>
            <ac:picMk id="3" creationId="{B7C8E147-0753-4CE0-AFEF-9DC7AB03098B}"/>
          </ac:picMkLst>
        </pc:picChg>
      </pc:sldChg>
      <pc:sldChg chg="modSp mod">
        <pc:chgData name="Marta" userId="eac6eb22-5f14-46b4-a4ea-a86e6e8c4acc" providerId="ADAL" clId="{614D9BA7-5540-4570-B7D4-73DE30F72C80}" dt="2021-11-30T19:10:31.255" v="550" actId="20577"/>
        <pc:sldMkLst>
          <pc:docMk/>
          <pc:sldMk cId="3528939462" sldId="258"/>
        </pc:sldMkLst>
        <pc:spChg chg="mod">
          <ac:chgData name="Marta" userId="eac6eb22-5f14-46b4-a4ea-a86e6e8c4acc" providerId="ADAL" clId="{614D9BA7-5540-4570-B7D4-73DE30F72C80}" dt="2021-11-30T19:10:31.255" v="550" actId="20577"/>
          <ac:spMkLst>
            <pc:docMk/>
            <pc:sldMk cId="3528939462" sldId="258"/>
            <ac:spMk id="4" creationId="{00000000-0000-0000-0000-000000000000}"/>
          </ac:spMkLst>
        </pc:spChg>
      </pc:sldChg>
      <pc:sldChg chg="modSp mod ord">
        <pc:chgData name="Marta" userId="eac6eb22-5f14-46b4-a4ea-a86e6e8c4acc" providerId="ADAL" clId="{614D9BA7-5540-4570-B7D4-73DE30F72C80}" dt="2021-11-30T19:10:17.382" v="548" actId="20577"/>
        <pc:sldMkLst>
          <pc:docMk/>
          <pc:sldMk cId="3828261807" sldId="443"/>
        </pc:sldMkLst>
        <pc:spChg chg="mod">
          <ac:chgData name="Marta" userId="eac6eb22-5f14-46b4-a4ea-a86e6e8c4acc" providerId="ADAL" clId="{614D9BA7-5540-4570-B7D4-73DE30F72C80}" dt="2021-11-30T19:10:17.382" v="548" actId="20577"/>
          <ac:spMkLst>
            <pc:docMk/>
            <pc:sldMk cId="3828261807" sldId="443"/>
            <ac:spMk id="6" creationId="{00000000-0000-0000-0000-000000000000}"/>
          </ac:spMkLst>
        </pc:spChg>
      </pc:sldChg>
      <pc:sldChg chg="modSp mod">
        <pc:chgData name="Marta" userId="eac6eb22-5f14-46b4-a4ea-a86e6e8c4acc" providerId="ADAL" clId="{614D9BA7-5540-4570-B7D4-73DE30F72C80}" dt="2021-11-30T16:39:00.725" v="482"/>
        <pc:sldMkLst>
          <pc:docMk/>
          <pc:sldMk cId="1484635905" sldId="753"/>
        </pc:sldMkLst>
        <pc:spChg chg="mod">
          <ac:chgData name="Marta" userId="eac6eb22-5f14-46b4-a4ea-a86e6e8c4acc" providerId="ADAL" clId="{614D9BA7-5540-4570-B7D4-73DE30F72C80}" dt="2021-11-30T16:39:00.725" v="482"/>
          <ac:spMkLst>
            <pc:docMk/>
            <pc:sldMk cId="1484635905" sldId="753"/>
            <ac:spMk id="6" creationId="{00000000-0000-0000-0000-000000000000}"/>
          </ac:spMkLst>
        </pc:spChg>
      </pc:sldChg>
      <pc:sldChg chg="modSp mod">
        <pc:chgData name="Marta" userId="eac6eb22-5f14-46b4-a4ea-a86e6e8c4acc" providerId="ADAL" clId="{614D9BA7-5540-4570-B7D4-73DE30F72C80}" dt="2021-11-15T18:57:20.209" v="165" actId="20577"/>
        <pc:sldMkLst>
          <pc:docMk/>
          <pc:sldMk cId="2932444859" sldId="756"/>
        </pc:sldMkLst>
        <pc:spChg chg="mod">
          <ac:chgData name="Marta" userId="eac6eb22-5f14-46b4-a4ea-a86e6e8c4acc" providerId="ADAL" clId="{614D9BA7-5540-4570-B7D4-73DE30F72C80}" dt="2021-11-15T18:57:20.209" v="165" actId="20577"/>
          <ac:spMkLst>
            <pc:docMk/>
            <pc:sldMk cId="2932444859" sldId="756"/>
            <ac:spMk id="4" creationId="{00000000-0000-0000-0000-000000000000}"/>
          </ac:spMkLst>
        </pc:spChg>
        <pc:spChg chg="mod">
          <ac:chgData name="Marta" userId="eac6eb22-5f14-46b4-a4ea-a86e6e8c4acc" providerId="ADAL" clId="{614D9BA7-5540-4570-B7D4-73DE30F72C80}" dt="2021-11-15T18:54:47.553" v="145" actId="20577"/>
          <ac:spMkLst>
            <pc:docMk/>
            <pc:sldMk cId="2932444859" sldId="756"/>
            <ac:spMk id="8" creationId="{994CAA25-984D-4484-838B-9B092E7155F2}"/>
          </ac:spMkLst>
        </pc:spChg>
      </pc:sldChg>
      <pc:sldChg chg="modSp mod">
        <pc:chgData name="Marta" userId="eac6eb22-5f14-46b4-a4ea-a86e6e8c4acc" providerId="ADAL" clId="{614D9BA7-5540-4570-B7D4-73DE30F72C80}" dt="2021-11-30T19:10:38.482" v="554" actId="20577"/>
        <pc:sldMkLst>
          <pc:docMk/>
          <pc:sldMk cId="4279644075" sldId="759"/>
        </pc:sldMkLst>
        <pc:spChg chg="mod">
          <ac:chgData name="Marta" userId="eac6eb22-5f14-46b4-a4ea-a86e6e8c4acc" providerId="ADAL" clId="{614D9BA7-5540-4570-B7D4-73DE30F72C80}" dt="2021-11-30T19:10:35.424" v="552" actId="20577"/>
          <ac:spMkLst>
            <pc:docMk/>
            <pc:sldMk cId="4279644075" sldId="759"/>
            <ac:spMk id="3" creationId="{00000000-0000-0000-0000-000000000000}"/>
          </ac:spMkLst>
        </pc:spChg>
        <pc:spChg chg="mod">
          <ac:chgData name="Marta" userId="eac6eb22-5f14-46b4-a4ea-a86e6e8c4acc" providerId="ADAL" clId="{614D9BA7-5540-4570-B7D4-73DE30F72C80}" dt="2021-11-30T19:10:38.482" v="554" actId="20577"/>
          <ac:spMkLst>
            <pc:docMk/>
            <pc:sldMk cId="4279644075" sldId="759"/>
            <ac:spMk id="7" creationId="{C542E130-C53F-4C9B-A35D-CF6E6831ABC8}"/>
          </ac:spMkLst>
        </pc:spChg>
      </pc:sldChg>
      <pc:sldChg chg="modSp mod ord">
        <pc:chgData name="Marta" userId="eac6eb22-5f14-46b4-a4ea-a86e6e8c4acc" providerId="ADAL" clId="{614D9BA7-5540-4570-B7D4-73DE30F72C80}" dt="2021-11-30T19:10:14.044" v="546" actId="20577"/>
        <pc:sldMkLst>
          <pc:docMk/>
          <pc:sldMk cId="1299466057" sldId="769"/>
        </pc:sldMkLst>
        <pc:spChg chg="mod">
          <ac:chgData name="Marta" userId="eac6eb22-5f14-46b4-a4ea-a86e6e8c4acc" providerId="ADAL" clId="{614D9BA7-5540-4570-B7D4-73DE30F72C80}" dt="2021-11-30T19:10:14.044" v="546" actId="20577"/>
          <ac:spMkLst>
            <pc:docMk/>
            <pc:sldMk cId="1299466057" sldId="769"/>
            <ac:spMk id="6" creationId="{00000000-0000-0000-0000-000000000000}"/>
          </ac:spMkLst>
        </pc:spChg>
        <pc:spChg chg="mod">
          <ac:chgData name="Marta" userId="eac6eb22-5f14-46b4-a4ea-a86e6e8c4acc" providerId="ADAL" clId="{614D9BA7-5540-4570-B7D4-73DE30F72C80}" dt="2021-11-30T19:10:11.857" v="544" actId="20577"/>
          <ac:spMkLst>
            <pc:docMk/>
            <pc:sldMk cId="1299466057" sldId="769"/>
            <ac:spMk id="13" creationId="{5EBA3C3A-26F7-4697-89FF-46569E674F13}"/>
          </ac:spMkLst>
        </pc:spChg>
      </pc:sldChg>
      <pc:sldChg chg="modSp mod ord">
        <pc:chgData name="Marta" userId="eac6eb22-5f14-46b4-a4ea-a86e6e8c4acc" providerId="ADAL" clId="{614D9BA7-5540-4570-B7D4-73DE30F72C80}" dt="2021-11-30T19:09:56.205" v="534" actId="20577"/>
        <pc:sldMkLst>
          <pc:docMk/>
          <pc:sldMk cId="720284508" sldId="770"/>
        </pc:sldMkLst>
        <pc:spChg chg="mod">
          <ac:chgData name="Marta" userId="eac6eb22-5f14-46b4-a4ea-a86e6e8c4acc" providerId="ADAL" clId="{614D9BA7-5540-4570-B7D4-73DE30F72C80}" dt="2021-11-30T19:09:52.851" v="532" actId="20577"/>
          <ac:spMkLst>
            <pc:docMk/>
            <pc:sldMk cId="720284508" sldId="770"/>
            <ac:spMk id="6" creationId="{00000000-0000-0000-0000-000000000000}"/>
          </ac:spMkLst>
        </pc:spChg>
        <pc:spChg chg="mod">
          <ac:chgData name="Marta" userId="eac6eb22-5f14-46b4-a4ea-a86e6e8c4acc" providerId="ADAL" clId="{614D9BA7-5540-4570-B7D4-73DE30F72C80}" dt="2021-11-30T19:09:56.205" v="534" actId="20577"/>
          <ac:spMkLst>
            <pc:docMk/>
            <pc:sldMk cId="720284508" sldId="770"/>
            <ac:spMk id="12" creationId="{26BF53E5-B88D-473C-920E-E8E885F8CCF4}"/>
          </ac:spMkLst>
        </pc:spChg>
      </pc:sldChg>
      <pc:sldChg chg="modSp mod">
        <pc:chgData name="Marta" userId="eac6eb22-5f14-46b4-a4ea-a86e6e8c4acc" providerId="ADAL" clId="{614D9BA7-5540-4570-B7D4-73DE30F72C80}" dt="2021-11-30T19:10:49.433" v="556" actId="20577"/>
        <pc:sldMkLst>
          <pc:docMk/>
          <pc:sldMk cId="3888553813" sldId="879"/>
        </pc:sldMkLst>
        <pc:spChg chg="mod">
          <ac:chgData name="Marta" userId="eac6eb22-5f14-46b4-a4ea-a86e6e8c4acc" providerId="ADAL" clId="{614D9BA7-5540-4570-B7D4-73DE30F72C80}" dt="2021-11-30T19:10:49.433" v="556" actId="20577"/>
          <ac:spMkLst>
            <pc:docMk/>
            <pc:sldMk cId="3888553813" sldId="879"/>
            <ac:spMk id="2" creationId="{91383D11-DEC4-4BFF-88BB-8FB2206CEB37}"/>
          </ac:spMkLst>
        </pc:spChg>
      </pc:sldChg>
      <pc:sldChg chg="modSp add mod">
        <pc:chgData name="Marta" userId="eac6eb22-5f14-46b4-a4ea-a86e6e8c4acc" providerId="ADAL" clId="{614D9BA7-5540-4570-B7D4-73DE30F72C80}" dt="2021-11-30T17:16:53.362" v="502"/>
        <pc:sldMkLst>
          <pc:docMk/>
          <pc:sldMk cId="2083658885" sldId="900"/>
        </pc:sldMkLst>
        <pc:spChg chg="mod">
          <ac:chgData name="Marta" userId="eac6eb22-5f14-46b4-a4ea-a86e6e8c4acc" providerId="ADAL" clId="{614D9BA7-5540-4570-B7D4-73DE30F72C80}" dt="2021-11-18T13:09:43.264" v="335" actId="20577"/>
          <ac:spMkLst>
            <pc:docMk/>
            <pc:sldMk cId="2083658885" sldId="900"/>
            <ac:spMk id="2" creationId="{F49F4E2B-EEB0-4736-A001-E9CD8947E750}"/>
          </ac:spMkLst>
        </pc:spChg>
        <pc:spChg chg="mod">
          <ac:chgData name="Marta" userId="eac6eb22-5f14-46b4-a4ea-a86e6e8c4acc" providerId="ADAL" clId="{614D9BA7-5540-4570-B7D4-73DE30F72C80}" dt="2021-11-30T17:16:53.362" v="502"/>
          <ac:spMkLst>
            <pc:docMk/>
            <pc:sldMk cId="2083658885" sldId="900"/>
            <ac:spMk id="6" creationId="{00000000-0000-0000-0000-000000000000}"/>
          </ac:spMkLst>
        </pc:spChg>
        <pc:spChg chg="mod">
          <ac:chgData name="Marta" userId="eac6eb22-5f14-46b4-a4ea-a86e6e8c4acc" providerId="ADAL" clId="{614D9BA7-5540-4570-B7D4-73DE30F72C80}" dt="2021-11-18T13:09:23.034" v="322" actId="20577"/>
          <ac:spMkLst>
            <pc:docMk/>
            <pc:sldMk cId="2083658885" sldId="900"/>
            <ac:spMk id="10" creationId="{66421E13-941D-487E-9F8E-DCFA3FE9C646}"/>
          </ac:spMkLst>
        </pc:spChg>
      </pc:sldChg>
      <pc:sldChg chg="modSp add mod">
        <pc:chgData name="Marta" userId="eac6eb22-5f14-46b4-a4ea-a86e6e8c4acc" providerId="ADAL" clId="{614D9BA7-5540-4570-B7D4-73DE30F72C80}" dt="2021-11-30T17:16:46.575" v="501"/>
        <pc:sldMkLst>
          <pc:docMk/>
          <pc:sldMk cId="644561616" sldId="901"/>
        </pc:sldMkLst>
        <pc:spChg chg="mod">
          <ac:chgData name="Marta" userId="eac6eb22-5f14-46b4-a4ea-a86e6e8c4acc" providerId="ADAL" clId="{614D9BA7-5540-4570-B7D4-73DE30F72C80}" dt="2021-11-30T17:16:46.575" v="501"/>
          <ac:spMkLst>
            <pc:docMk/>
            <pc:sldMk cId="644561616" sldId="901"/>
            <ac:spMk id="6" creationId="{00000000-0000-0000-0000-000000000000}"/>
          </ac:spMkLst>
        </pc:spChg>
        <pc:spChg chg="mod">
          <ac:chgData name="Marta" userId="eac6eb22-5f14-46b4-a4ea-a86e6e8c4acc" providerId="ADAL" clId="{614D9BA7-5540-4570-B7D4-73DE30F72C80}" dt="2021-11-18T13:09:59.165" v="354" actId="20577"/>
          <ac:spMkLst>
            <pc:docMk/>
            <pc:sldMk cId="644561616" sldId="901"/>
            <ac:spMk id="10" creationId="{66421E13-941D-487E-9F8E-DCFA3FE9C646}"/>
          </ac:spMkLst>
        </pc:spChg>
      </pc:sldChg>
      <pc:sldChg chg="modSp mod ord">
        <pc:chgData name="Marta" userId="eac6eb22-5f14-46b4-a4ea-a86e6e8c4acc" providerId="ADAL" clId="{614D9BA7-5540-4570-B7D4-73DE30F72C80}" dt="2021-11-30T19:10:01.225" v="538" actId="20577"/>
        <pc:sldMkLst>
          <pc:docMk/>
          <pc:sldMk cId="592978630" sldId="917"/>
        </pc:sldMkLst>
        <pc:spChg chg="mod">
          <ac:chgData name="Marta" userId="eac6eb22-5f14-46b4-a4ea-a86e6e8c4acc" providerId="ADAL" clId="{614D9BA7-5540-4570-B7D4-73DE30F72C80}" dt="2021-11-30T19:09:59.112" v="536" actId="20577"/>
          <ac:spMkLst>
            <pc:docMk/>
            <pc:sldMk cId="592978630" sldId="917"/>
            <ac:spMk id="6" creationId="{00000000-0000-0000-0000-000000000000}"/>
          </ac:spMkLst>
        </pc:spChg>
        <pc:spChg chg="mod">
          <ac:chgData name="Marta" userId="eac6eb22-5f14-46b4-a4ea-a86e6e8c4acc" providerId="ADAL" clId="{614D9BA7-5540-4570-B7D4-73DE30F72C80}" dt="2021-11-30T19:10:01.225" v="538" actId="20577"/>
          <ac:spMkLst>
            <pc:docMk/>
            <pc:sldMk cId="592978630" sldId="917"/>
            <ac:spMk id="13" creationId="{5EBA3C3A-26F7-4697-89FF-46569E674F13}"/>
          </ac:spMkLst>
        </pc:spChg>
      </pc:sldChg>
      <pc:sldChg chg="modSp mod">
        <pc:chgData name="Marta" userId="eac6eb22-5f14-46b4-a4ea-a86e6e8c4acc" providerId="ADAL" clId="{614D9BA7-5540-4570-B7D4-73DE30F72C80}" dt="2021-11-24T13:39:14.219" v="429" actId="20577"/>
        <pc:sldMkLst>
          <pc:docMk/>
          <pc:sldMk cId="1823672830" sldId="918"/>
        </pc:sldMkLst>
        <pc:spChg chg="mod">
          <ac:chgData name="Marta" userId="eac6eb22-5f14-46b4-a4ea-a86e6e8c4acc" providerId="ADAL" clId="{614D9BA7-5540-4570-B7D4-73DE30F72C80}" dt="2021-11-24T13:39:00.230" v="413" actId="14100"/>
          <ac:spMkLst>
            <pc:docMk/>
            <pc:sldMk cId="1823672830" sldId="918"/>
            <ac:spMk id="5" creationId="{D7AB730F-CFB1-41A2-88F4-B5C85686D14E}"/>
          </ac:spMkLst>
        </pc:spChg>
        <pc:spChg chg="mod">
          <ac:chgData name="Marta" userId="eac6eb22-5f14-46b4-a4ea-a86e6e8c4acc" providerId="ADAL" clId="{614D9BA7-5540-4570-B7D4-73DE30F72C80}" dt="2021-11-24T13:39:14.219" v="429" actId="20577"/>
          <ac:spMkLst>
            <pc:docMk/>
            <pc:sldMk cId="1823672830" sldId="918"/>
            <ac:spMk id="6" creationId="{DF0005E4-64BC-4237-974F-B607F508972C}"/>
          </ac:spMkLst>
        </pc:spChg>
      </pc:sldChg>
      <pc:sldChg chg="modSp mod ord">
        <pc:chgData name="Marta" userId="eac6eb22-5f14-46b4-a4ea-a86e6e8c4acc" providerId="ADAL" clId="{614D9BA7-5540-4570-B7D4-73DE30F72C80}" dt="2021-11-30T19:10:09.391" v="542" actId="20577"/>
        <pc:sldMkLst>
          <pc:docMk/>
          <pc:sldMk cId="2970493180" sldId="920"/>
        </pc:sldMkLst>
        <pc:spChg chg="mod">
          <ac:chgData name="Marta" userId="eac6eb22-5f14-46b4-a4ea-a86e6e8c4acc" providerId="ADAL" clId="{614D9BA7-5540-4570-B7D4-73DE30F72C80}" dt="2021-11-30T19:10:07.070" v="540" actId="20577"/>
          <ac:spMkLst>
            <pc:docMk/>
            <pc:sldMk cId="2970493180" sldId="920"/>
            <ac:spMk id="6" creationId="{00000000-0000-0000-0000-000000000000}"/>
          </ac:spMkLst>
        </pc:spChg>
        <pc:spChg chg="mod">
          <ac:chgData name="Marta" userId="eac6eb22-5f14-46b4-a4ea-a86e6e8c4acc" providerId="ADAL" clId="{614D9BA7-5540-4570-B7D4-73DE30F72C80}" dt="2021-11-30T19:10:09.391" v="542" actId="20577"/>
          <ac:spMkLst>
            <pc:docMk/>
            <pc:sldMk cId="2970493180" sldId="920"/>
            <ac:spMk id="11" creationId="{17AD51F0-FB9D-4C8A-9C6F-1A1CC7A2AABF}"/>
          </ac:spMkLst>
        </pc:spChg>
      </pc:sldChg>
      <pc:sldChg chg="del">
        <pc:chgData name="Marta" userId="eac6eb22-5f14-46b4-a4ea-a86e6e8c4acc" providerId="ADAL" clId="{614D9BA7-5540-4570-B7D4-73DE30F72C80}" dt="2021-11-15T18:53:26.353" v="74" actId="47"/>
        <pc:sldMkLst>
          <pc:docMk/>
          <pc:sldMk cId="2396735072" sldId="921"/>
        </pc:sldMkLst>
      </pc:sldChg>
      <pc:sldChg chg="del">
        <pc:chgData name="Marta" userId="eac6eb22-5f14-46b4-a4ea-a86e6e8c4acc" providerId="ADAL" clId="{614D9BA7-5540-4570-B7D4-73DE30F72C80}" dt="2021-11-15T18:53:27.275" v="75" actId="47"/>
        <pc:sldMkLst>
          <pc:docMk/>
          <pc:sldMk cId="3575319163" sldId="922"/>
        </pc:sldMkLst>
      </pc:sldChg>
      <pc:sldChg chg="del">
        <pc:chgData name="Marta" userId="eac6eb22-5f14-46b4-a4ea-a86e6e8c4acc" providerId="ADAL" clId="{614D9BA7-5540-4570-B7D4-73DE30F72C80}" dt="2021-11-15T18:53:27.893" v="76" actId="47"/>
        <pc:sldMkLst>
          <pc:docMk/>
          <pc:sldMk cId="3152095810" sldId="923"/>
        </pc:sldMkLst>
      </pc:sldChg>
      <pc:sldChg chg="del">
        <pc:chgData name="Marta" userId="eac6eb22-5f14-46b4-a4ea-a86e6e8c4acc" providerId="ADAL" clId="{614D9BA7-5540-4570-B7D4-73DE30F72C80}" dt="2021-11-15T18:53:28.564" v="77" actId="47"/>
        <pc:sldMkLst>
          <pc:docMk/>
          <pc:sldMk cId="3004210162" sldId="924"/>
        </pc:sldMkLst>
      </pc:sldChg>
      <pc:sldChg chg="del">
        <pc:chgData name="Marta" userId="eac6eb22-5f14-46b4-a4ea-a86e6e8c4acc" providerId="ADAL" clId="{614D9BA7-5540-4570-B7D4-73DE30F72C80}" dt="2021-11-15T18:53:29.140" v="78" actId="47"/>
        <pc:sldMkLst>
          <pc:docMk/>
          <pc:sldMk cId="2852113696" sldId="925"/>
        </pc:sldMkLst>
      </pc:sldChg>
      <pc:sldChg chg="del">
        <pc:chgData name="Marta" userId="eac6eb22-5f14-46b4-a4ea-a86e6e8c4acc" providerId="ADAL" clId="{614D9BA7-5540-4570-B7D4-73DE30F72C80}" dt="2021-11-15T18:53:29.832" v="79" actId="47"/>
        <pc:sldMkLst>
          <pc:docMk/>
          <pc:sldMk cId="2376822668" sldId="926"/>
        </pc:sldMkLst>
      </pc:sldChg>
      <pc:sldChg chg="del">
        <pc:chgData name="Marta" userId="eac6eb22-5f14-46b4-a4ea-a86e6e8c4acc" providerId="ADAL" clId="{614D9BA7-5540-4570-B7D4-73DE30F72C80}" dt="2021-11-15T18:53:30.383" v="80" actId="47"/>
        <pc:sldMkLst>
          <pc:docMk/>
          <pc:sldMk cId="2863961504" sldId="927"/>
        </pc:sldMkLst>
      </pc:sldChg>
      <pc:sldChg chg="del">
        <pc:chgData name="Marta" userId="eac6eb22-5f14-46b4-a4ea-a86e6e8c4acc" providerId="ADAL" clId="{614D9BA7-5540-4570-B7D4-73DE30F72C80}" dt="2021-11-15T18:53:30.986" v="81" actId="47"/>
        <pc:sldMkLst>
          <pc:docMk/>
          <pc:sldMk cId="2361761606" sldId="928"/>
        </pc:sldMkLst>
      </pc:sldChg>
      <pc:sldChg chg="del">
        <pc:chgData name="Marta" userId="eac6eb22-5f14-46b4-a4ea-a86e6e8c4acc" providerId="ADAL" clId="{614D9BA7-5540-4570-B7D4-73DE30F72C80}" dt="2021-11-15T18:53:31.659" v="82" actId="47"/>
        <pc:sldMkLst>
          <pc:docMk/>
          <pc:sldMk cId="762619759" sldId="929"/>
        </pc:sldMkLst>
      </pc:sldChg>
      <pc:sldChg chg="del">
        <pc:chgData name="Marta" userId="eac6eb22-5f14-46b4-a4ea-a86e6e8c4acc" providerId="ADAL" clId="{614D9BA7-5540-4570-B7D4-73DE30F72C80}" dt="2021-11-15T18:53:32.209" v="83" actId="47"/>
        <pc:sldMkLst>
          <pc:docMk/>
          <pc:sldMk cId="3396063030" sldId="930"/>
        </pc:sldMkLst>
      </pc:sldChg>
      <pc:sldChg chg="del">
        <pc:chgData name="Marta" userId="eac6eb22-5f14-46b4-a4ea-a86e6e8c4acc" providerId="ADAL" clId="{614D9BA7-5540-4570-B7D4-73DE30F72C80}" dt="2021-11-15T18:53:33.071" v="84" actId="47"/>
        <pc:sldMkLst>
          <pc:docMk/>
          <pc:sldMk cId="2303341529" sldId="931"/>
        </pc:sldMkLst>
      </pc:sldChg>
      <pc:sldChg chg="del">
        <pc:chgData name="Marta" userId="eac6eb22-5f14-46b4-a4ea-a86e6e8c4acc" providerId="ADAL" clId="{614D9BA7-5540-4570-B7D4-73DE30F72C80}" dt="2021-11-15T18:53:33.801" v="85" actId="47"/>
        <pc:sldMkLst>
          <pc:docMk/>
          <pc:sldMk cId="3229803379" sldId="932"/>
        </pc:sldMkLst>
      </pc:sldChg>
      <pc:sldChg chg="del">
        <pc:chgData name="Marta" userId="eac6eb22-5f14-46b4-a4ea-a86e6e8c4acc" providerId="ADAL" clId="{614D9BA7-5540-4570-B7D4-73DE30F72C80}" dt="2021-11-15T18:53:34.545" v="86" actId="47"/>
        <pc:sldMkLst>
          <pc:docMk/>
          <pc:sldMk cId="3303674215" sldId="933"/>
        </pc:sldMkLst>
      </pc:sldChg>
      <pc:sldChg chg="del">
        <pc:chgData name="Marta" userId="eac6eb22-5f14-46b4-a4ea-a86e6e8c4acc" providerId="ADAL" clId="{614D9BA7-5540-4570-B7D4-73DE30F72C80}" dt="2021-11-15T18:53:35.302" v="87" actId="47"/>
        <pc:sldMkLst>
          <pc:docMk/>
          <pc:sldMk cId="1696180301" sldId="934"/>
        </pc:sldMkLst>
      </pc:sldChg>
      <pc:sldChg chg="del">
        <pc:chgData name="Marta" userId="eac6eb22-5f14-46b4-a4ea-a86e6e8c4acc" providerId="ADAL" clId="{614D9BA7-5540-4570-B7D4-73DE30F72C80}" dt="2021-11-15T18:53:35.709" v="88" actId="47"/>
        <pc:sldMkLst>
          <pc:docMk/>
          <pc:sldMk cId="2864489205" sldId="935"/>
        </pc:sldMkLst>
      </pc:sldChg>
      <pc:sldChg chg="del">
        <pc:chgData name="Marta" userId="eac6eb22-5f14-46b4-a4ea-a86e6e8c4acc" providerId="ADAL" clId="{614D9BA7-5540-4570-B7D4-73DE30F72C80}" dt="2021-11-15T18:53:36.880" v="89" actId="47"/>
        <pc:sldMkLst>
          <pc:docMk/>
          <pc:sldMk cId="2831281264" sldId="936"/>
        </pc:sldMkLst>
      </pc:sldChg>
      <pc:sldChg chg="modSp add mod ord">
        <pc:chgData name="Marta" userId="eac6eb22-5f14-46b4-a4ea-a86e6e8c4acc" providerId="ADAL" clId="{614D9BA7-5540-4570-B7D4-73DE30F72C80}" dt="2021-11-30T17:16:57.466" v="503"/>
        <pc:sldMkLst>
          <pc:docMk/>
          <pc:sldMk cId="1397072693" sldId="938"/>
        </pc:sldMkLst>
        <pc:spChg chg="mod">
          <ac:chgData name="Marta" userId="eac6eb22-5f14-46b4-a4ea-a86e6e8c4acc" providerId="ADAL" clId="{614D9BA7-5540-4570-B7D4-73DE30F72C80}" dt="2021-11-18T13:09:54.224" v="352" actId="1036"/>
          <ac:spMkLst>
            <pc:docMk/>
            <pc:sldMk cId="1397072693" sldId="938"/>
            <ac:spMk id="2" creationId="{F49F4E2B-EEB0-4736-A001-E9CD8947E750}"/>
          </ac:spMkLst>
        </pc:spChg>
        <pc:spChg chg="mod">
          <ac:chgData name="Marta" userId="eac6eb22-5f14-46b4-a4ea-a86e6e8c4acc" providerId="ADAL" clId="{614D9BA7-5540-4570-B7D4-73DE30F72C80}" dt="2021-11-30T17:16:57.466" v="503"/>
          <ac:spMkLst>
            <pc:docMk/>
            <pc:sldMk cId="1397072693" sldId="938"/>
            <ac:spMk id="6" creationId="{00000000-0000-0000-0000-000000000000}"/>
          </ac:spMkLst>
        </pc:spChg>
      </pc:sldChg>
      <pc:sldChg chg="modSp add del mod">
        <pc:chgData name="Marta" userId="eac6eb22-5f14-46b4-a4ea-a86e6e8c4acc" providerId="ADAL" clId="{614D9BA7-5540-4570-B7D4-73DE30F72C80}" dt="2021-11-15T18:56:53.882" v="158" actId="47"/>
        <pc:sldMkLst>
          <pc:docMk/>
          <pc:sldMk cId="1635268093" sldId="938"/>
        </pc:sldMkLst>
        <pc:spChg chg="mod">
          <ac:chgData name="Marta" userId="eac6eb22-5f14-46b4-a4ea-a86e6e8c4acc" providerId="ADAL" clId="{614D9BA7-5540-4570-B7D4-73DE30F72C80}" dt="2021-11-15T18:56:41.898" v="153" actId="20577"/>
          <ac:spMkLst>
            <pc:docMk/>
            <pc:sldMk cId="1635268093" sldId="938"/>
            <ac:spMk id="6" creationId="{00000000-0000-0000-0000-000000000000}"/>
          </ac:spMkLst>
        </pc:spChg>
        <pc:spChg chg="mod">
          <ac:chgData name="Marta" userId="eac6eb22-5f14-46b4-a4ea-a86e6e8c4acc" providerId="ADAL" clId="{614D9BA7-5540-4570-B7D4-73DE30F72C80}" dt="2021-11-15T18:56:48.081" v="157" actId="20577"/>
          <ac:spMkLst>
            <pc:docMk/>
            <pc:sldMk cId="1635268093" sldId="938"/>
            <ac:spMk id="10" creationId="{66421E13-941D-487E-9F8E-DCFA3FE9C646}"/>
          </ac:spMkLst>
        </pc:spChg>
      </pc:sldChg>
      <pc:sldChg chg="modSp mod">
        <pc:chgData name="Marta" userId="eac6eb22-5f14-46b4-a4ea-a86e6e8c4acc" providerId="ADAL" clId="{614D9BA7-5540-4570-B7D4-73DE30F72C80}" dt="2021-11-30T18:46:43.589" v="528" actId="20577"/>
        <pc:sldMkLst>
          <pc:docMk/>
          <pc:sldMk cId="1889026756" sldId="955"/>
        </pc:sldMkLst>
        <pc:spChg chg="mod">
          <ac:chgData name="Marta" userId="eac6eb22-5f14-46b4-a4ea-a86e6e8c4acc" providerId="ADAL" clId="{614D9BA7-5540-4570-B7D4-73DE30F72C80}" dt="2021-11-30T18:46:43.589" v="528" actId="20577"/>
          <ac:spMkLst>
            <pc:docMk/>
            <pc:sldMk cId="1889026756" sldId="955"/>
            <ac:spMk id="146" creationId="{00000000-0000-0000-0000-000000000000}"/>
          </ac:spMkLst>
        </pc:spChg>
      </pc:sldChg>
      <pc:sldMasterChg chg="delSldLayout">
        <pc:chgData name="Marta" userId="eac6eb22-5f14-46b4-a4ea-a86e6e8c4acc" providerId="ADAL" clId="{614D9BA7-5540-4570-B7D4-73DE30F72C80}" dt="2021-11-15T18:53:36.880" v="89" actId="47"/>
        <pc:sldMasterMkLst>
          <pc:docMk/>
          <pc:sldMasterMk cId="756595898" sldId="2147483890"/>
        </pc:sldMasterMkLst>
        <pc:sldLayoutChg chg="del">
          <pc:chgData name="Marta" userId="eac6eb22-5f14-46b4-a4ea-a86e6e8c4acc" providerId="ADAL" clId="{614D9BA7-5540-4570-B7D4-73DE30F72C80}" dt="2021-11-15T18:53:33.071" v="84" actId="47"/>
          <pc:sldLayoutMkLst>
            <pc:docMk/>
            <pc:sldMasterMk cId="756595898" sldId="2147483890"/>
            <pc:sldLayoutMk cId="1605317671" sldId="2147483879"/>
          </pc:sldLayoutMkLst>
        </pc:sldLayoutChg>
        <pc:sldLayoutChg chg="del">
          <pc:chgData name="Marta" userId="eac6eb22-5f14-46b4-a4ea-a86e6e8c4acc" providerId="ADAL" clId="{614D9BA7-5540-4570-B7D4-73DE30F72C80}" dt="2021-11-15T18:53:36.880" v="89" actId="47"/>
          <pc:sldLayoutMkLst>
            <pc:docMk/>
            <pc:sldMasterMk cId="756595898" sldId="2147483890"/>
            <pc:sldLayoutMk cId="1252259047" sldId="2147483880"/>
          </pc:sldLayoutMkLst>
        </pc:sldLayoutChg>
        <pc:sldLayoutChg chg="del">
          <pc:chgData name="Marta" userId="eac6eb22-5f14-46b4-a4ea-a86e6e8c4acc" providerId="ADAL" clId="{614D9BA7-5540-4570-B7D4-73DE30F72C80}" dt="2021-11-15T18:53:30.986" v="81" actId="47"/>
          <pc:sldLayoutMkLst>
            <pc:docMk/>
            <pc:sldMasterMk cId="756595898" sldId="2147483890"/>
            <pc:sldLayoutMk cId="1133136195" sldId="21474838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4e291c1af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4e291c1af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4e291c1af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4e291c1af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4e291c1af_2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04e291c1af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4e291c1af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4e291c1af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04e291c1af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04e291c1af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04e291c1af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04e291c1af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4e291c1af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04e291c1af_2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4e291c1af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4e291c1af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4e291c1af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4e291c1af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04e291c1af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04e291c1af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4e291c1af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04e291c1af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04e291c1af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04e291c1af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4e291c1af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04e291c1af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4e291c1af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4e291c1af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4e291c1af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4e291c1af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4e291c1af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4e291c1af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644"/>
          <a:stretch/>
        </p:blipFill>
        <p:spPr>
          <a:xfrm>
            <a:off x="872840" y="498889"/>
            <a:ext cx="4721626"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04154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27612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94932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213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01174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3840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82147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88421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83945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6584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solidFill>
                  <a:schemeClr val="tx1"/>
                </a:solidFill>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rotWithShape="1">
          <a:blip r:embed="rId3"/>
          <a:srcRect r="59495"/>
          <a:stretch/>
        </p:blipFill>
        <p:spPr>
          <a:xfrm>
            <a:off x="858983" y="495302"/>
            <a:ext cx="1111133"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 (CABA)</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23299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06939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4445" y="4015395"/>
            <a:ext cx="4503312" cy="2927568"/>
          </a:xfrm>
          <a:prstGeom prst="rect">
            <a:avLst/>
          </a:prstGeom>
        </p:spPr>
      </p:pic>
      <p:sp>
        <p:nvSpPr>
          <p:cNvPr id="5" name="Footer Placeholder 4">
            <a:extLst>
              <a:ext uri="{FF2B5EF4-FFF2-40B4-BE49-F238E27FC236}">
                <a16:creationId xmlns:a16="http://schemas.microsoft.com/office/drawing/2014/main" id="{E8F5A961-FC43-C548-8F3F-1E08153C03A7}"/>
              </a:ext>
            </a:extLst>
          </p:cNvPr>
          <p:cNvSpPr>
            <a:spLocks noGrp="1"/>
          </p:cNvSpPr>
          <p:nvPr>
            <p:ph type="ftr" sz="quarter" idx="10"/>
          </p:nvPr>
        </p:nvSpPr>
        <p:spPr>
          <a:xfrm>
            <a:off x="827772" y="6356350"/>
            <a:ext cx="4438048" cy="365125"/>
          </a:xfrm>
          <a:prstGeom prst="rect">
            <a:avLst/>
          </a:prstGeom>
        </p:spPr>
        <p:txBody>
          <a:bodyPr/>
          <a:lstStyle>
            <a:lvl1pPr>
              <a:defRPr baseline="0">
                <a:solidFill>
                  <a:schemeClr val="tx1"/>
                </a:solidFill>
              </a:defRPr>
            </a:lvl1pPr>
          </a:lstStyle>
          <a:p>
            <a:r>
              <a:rPr lang="en-US"/>
              <a:t>© 2020, Continental Automated Buildings Association</a:t>
            </a:r>
          </a:p>
        </p:txBody>
      </p:sp>
      <p:pic>
        <p:nvPicPr>
          <p:cNvPr id="4" name="Picture 3">
            <a:extLst>
              <a:ext uri="{FF2B5EF4-FFF2-40B4-BE49-F238E27FC236}">
                <a16:creationId xmlns:a16="http://schemas.microsoft.com/office/drawing/2014/main" id="{7A6AF8FD-4170-4B8A-9E87-EEDD7DFC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40507"/>
          <a:stretch/>
        </p:blipFill>
        <p:spPr>
          <a:xfrm>
            <a:off x="872840" y="498889"/>
            <a:ext cx="4813586" cy="1357499"/>
          </a:xfrm>
          <a:prstGeom prst="rect">
            <a:avLst/>
          </a:prstGeom>
        </p:spPr>
      </p:pic>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7" name="Slide Number Placeholder 1">
            <a:extLst>
              <a:ext uri="{FF2B5EF4-FFF2-40B4-BE49-F238E27FC236}">
                <a16:creationId xmlns:a16="http://schemas.microsoft.com/office/drawing/2014/main" id="{CB8C22A8-6163-4C22-8E17-7DEA606A98E0}"/>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890860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B7DB1B92-CBCC-4538-B658-83F136F0EF81}"/>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924364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9559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6.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pic>
        <p:nvPicPr>
          <p:cNvPr id="12" name="Picture 11">
            <a:extLst>
              <a:ext uri="{FF2B5EF4-FFF2-40B4-BE49-F238E27FC236}">
                <a16:creationId xmlns:a16="http://schemas.microsoft.com/office/drawing/2014/main" id="{60C65406-E82C-4117-AE2C-904DC697A85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7" r:id="rId9"/>
    <p:sldLayoutId id="2147483878" r:id="rId10"/>
    <p:sldLayoutId id="2147483893" r:id="rId11"/>
    <p:sldLayoutId id="2147483892" r:id="rId12"/>
    <p:sldLayoutId id="2147483894"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529">
          <p15:clr>
            <a:srgbClr val="F26B43"/>
          </p15:clr>
        </p15:guide>
        <p15:guide id="9" pos="7151">
          <p15:clr>
            <a:srgbClr val="F26B43"/>
          </p15:clr>
        </p15:guide>
        <p15:guide id="10" orient="horz" pos="777">
          <p15:clr>
            <a:srgbClr val="F26B43"/>
          </p15:clr>
        </p15:guide>
        <p15:guide id="11" orient="horz" pos="414">
          <p15:clr>
            <a:srgbClr val="F26B43"/>
          </p15:clr>
        </p15:guide>
        <p15:guide id="12" orient="horz" pos="38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279781" y="-274437"/>
            <a:ext cx="1931469" cy="1255633"/>
          </a:xfrm>
          <a:prstGeom prst="rect">
            <a:avLst/>
          </a:prstGeom>
        </p:spPr>
      </p:pic>
      <p:pic>
        <p:nvPicPr>
          <p:cNvPr id="7" name="Picture 6">
            <a:extLst>
              <a:ext uri="{FF2B5EF4-FFF2-40B4-BE49-F238E27FC236}">
                <a16:creationId xmlns:a16="http://schemas.microsoft.com/office/drawing/2014/main" id="{CA5F3499-DC87-4000-9AD8-F3306FD5652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14" name="Footer Placeholder 5">
            <a:extLst>
              <a:ext uri="{FF2B5EF4-FFF2-40B4-BE49-F238E27FC236}">
                <a16:creationId xmlns:a16="http://schemas.microsoft.com/office/drawing/2014/main" id="{7A1A9E8F-E2E2-4CF0-B0F8-BD0F27917FF9}"/>
              </a:ext>
            </a:extLst>
          </p:cNvPr>
          <p:cNvSpPr txBox="1">
            <a:spLocks/>
          </p:cNvSpPr>
          <p:nvPr userDrawn="1"/>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15" name="Footer Placeholder 5">
            <a:extLst>
              <a:ext uri="{FF2B5EF4-FFF2-40B4-BE49-F238E27FC236}">
                <a16:creationId xmlns:a16="http://schemas.microsoft.com/office/drawing/2014/main" id="{2C7BE194-01B8-446B-9A26-841715E59C0A}"/>
              </a:ext>
            </a:extLst>
          </p:cNvPr>
          <p:cNvSpPr txBox="1">
            <a:spLocks/>
          </p:cNvSpPr>
          <p:nvPr userDrawn="1"/>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8" name="Picture 2">
            <a:extLst>
              <a:ext uri="{FF2B5EF4-FFF2-40B4-BE49-F238E27FC236}">
                <a16:creationId xmlns:a16="http://schemas.microsoft.com/office/drawing/2014/main" id="{9212C2F0-8925-4B19-A926-14CC64FB58E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1">
            <a:extLst>
              <a:ext uri="{FF2B5EF4-FFF2-40B4-BE49-F238E27FC236}">
                <a16:creationId xmlns:a16="http://schemas.microsoft.com/office/drawing/2014/main" id="{BDCE6D23-1592-409E-A849-E4932543BC87}"/>
              </a:ext>
            </a:extLst>
          </p:cNvPr>
          <p:cNvSpPr>
            <a:spLocks noGrp="1"/>
          </p:cNvSpPr>
          <p:nvPr>
            <p:ph type="sldNum" sz="quarter" idx="4"/>
          </p:nvPr>
        </p:nvSpPr>
        <p:spPr>
          <a:xfrm>
            <a:off x="833388" y="6356351"/>
            <a:ext cx="620027" cy="352458"/>
          </a:xfrm>
          <a:prstGeom prst="rect">
            <a:avLst/>
          </a:prstGeom>
        </p:spPr>
        <p:txBody>
          <a:bodyPr/>
          <a:lstStyle/>
          <a:p>
            <a:fld id="{4658F449-AC56-C64A-8488-86A10DE691DA}" type="slidenum">
              <a:rPr lang="en-US" smtClean="0"/>
              <a:pPr/>
              <a:t>‹#›</a:t>
            </a:fld>
            <a:endParaRPr lang="en-US" dirty="0"/>
          </a:p>
        </p:txBody>
      </p:sp>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96" r:id="rId1"/>
    <p:sldLayoutId id="2147483895" r:id="rId2"/>
    <p:sldLayoutId id="2147483891" r:id="rId3"/>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hyperlink" Target="https://cta.tech/Membership/Member-Groups/Smart-Home-Division/Connected-Home-Security-System?utm_source=Dan_Member_Promos&amp;utm_medium=MemberWebsites" TargetMode="External"/><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hyperlink" Target="http://www.caba.org/chc" TargetMode="Externa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6.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caba.org/councils/caba-connected-home-council/" TargetMode="Externa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aba.org/chc"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aba.org/WhitePapers" TargetMode="Externa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normAutofit/>
          </a:bodyPr>
          <a:lstStyle/>
          <a:p>
            <a:r>
              <a:rPr lang="en-US" altLang="en-US" sz="3200" b="1" dirty="0">
                <a:solidFill>
                  <a:schemeClr val="tx1"/>
                </a:solidFill>
              </a:rPr>
              <a:t>Connected Home Council (CHC) Webinar </a:t>
            </a:r>
            <a:br>
              <a:rPr lang="en-US" altLang="en-US" sz="1200" b="1" dirty="0">
                <a:solidFill>
                  <a:schemeClr val="tx1"/>
                </a:solidFill>
              </a:rPr>
            </a:br>
            <a:r>
              <a:rPr lang="en-US" altLang="en-US" sz="2000" dirty="0"/>
              <a:t>Thursday,</a:t>
            </a:r>
            <a:r>
              <a:rPr lang="en-US" altLang="en-US" sz="2000" dirty="0">
                <a:solidFill>
                  <a:schemeClr val="tx1"/>
                </a:solidFill>
              </a:rPr>
              <a:t> December 2, 2021</a:t>
            </a:r>
            <a:r>
              <a:rPr lang="en-US" sz="2000" dirty="0">
                <a:solidFill>
                  <a:schemeClr val="tx1"/>
                </a:solidFill>
              </a:rPr>
              <a:t>, 12 NOON – 1:30 PM (ET)</a:t>
            </a:r>
            <a:br>
              <a:rPr lang="en-CA" sz="2000" dirty="0">
                <a:solidFill>
                  <a:schemeClr val="tx1"/>
                </a:solidFill>
              </a:rPr>
            </a:br>
            <a:br>
              <a:rPr lang="en-US" altLang="en-US" sz="1200" b="1" dirty="0">
                <a:solidFill>
                  <a:schemeClr val="tx1"/>
                </a:solidFill>
              </a:rPr>
            </a:br>
            <a:endParaRPr lang="en-US" altLang="en-US" sz="2400" dirty="0">
              <a:solidFill>
                <a:schemeClr val="tx1"/>
              </a:solidFill>
            </a:endParaRPr>
          </a:p>
        </p:txBody>
      </p:sp>
      <p:sp>
        <p:nvSpPr>
          <p:cNvPr id="3" name="Subtitle 2"/>
          <p:cNvSpPr>
            <a:spLocks noGrp="1"/>
          </p:cNvSpPr>
          <p:nvPr>
            <p:ph type="subTitle" idx="1"/>
          </p:nvPr>
        </p:nvSpPr>
        <p:spPr>
          <a:xfrm>
            <a:off x="838200" y="3432196"/>
            <a:ext cx="8725250" cy="1430023"/>
          </a:xfrm>
        </p:spPr>
        <p:txBody>
          <a:bodyPr>
            <a:normAutofit fontScale="62500" lnSpcReduction="20000"/>
          </a:bodyPr>
          <a:lstStyle/>
          <a:p>
            <a:r>
              <a:rPr lang="en-US" sz="3300" dirty="0"/>
              <a:t>Chair:  Eric Harper (Snap One)</a:t>
            </a:r>
          </a:p>
          <a:p>
            <a:r>
              <a:rPr lang="en-US" sz="3300" dirty="0"/>
              <a:t>Vice-Chair:  Jim Hunter (Delos Living LLC) </a:t>
            </a:r>
          </a:p>
          <a:p>
            <a:r>
              <a:rPr lang="en-US" sz="3300" dirty="0"/>
              <a:t>Vice-Chair:  Byron BeMiller (</a:t>
            </a:r>
            <a:r>
              <a:rPr lang="en-US" sz="3300" dirty="0" err="1"/>
              <a:t>Semtech</a:t>
            </a:r>
            <a:r>
              <a:rPr lang="en-US" sz="3300" dirty="0"/>
              <a:t> Corporation) </a:t>
            </a:r>
          </a:p>
          <a:p>
            <a:r>
              <a:rPr lang="en-US" sz="3300" dirty="0"/>
              <a:t>Vice-Chair:  Charles Hume (Southwire Company, LLC) </a:t>
            </a:r>
          </a:p>
          <a:p>
            <a:endParaRPr lang="en-US" dirty="0"/>
          </a:p>
          <a:p>
            <a:endParaRPr lang="en-US" dirty="0"/>
          </a:p>
          <a:p>
            <a:endParaRPr lang="en-US"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Why Create the Cybersecurity White paper	</a:t>
            </a:r>
            <a:endParaRPr/>
          </a:p>
        </p:txBody>
      </p:sp>
      <p:sp>
        <p:nvSpPr>
          <p:cNvPr id="62" name="Google Shape;62;p14"/>
          <p:cNvSpPr txBox="1">
            <a:spLocks noGrp="1"/>
          </p:cNvSpPr>
          <p:nvPr>
            <p:ph type="body" idx="1"/>
          </p:nvPr>
        </p:nvSpPr>
        <p:spPr>
          <a:xfrm>
            <a:off x="415600" y="1536633"/>
            <a:ext cx="11360800" cy="47252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solidFill>
                  <a:schemeClr val="lt1"/>
                </a:solidFill>
              </a:rPr>
              <a:t>Back in 2012, hacking and cyber attacks were starting to hit the news cycles more often.  The TechHome Board was considering ways to help integrators and consumers.  </a:t>
            </a:r>
            <a:endParaRPr>
              <a:solidFill>
                <a:schemeClr val="lt1"/>
              </a:solidFill>
            </a:endParaRPr>
          </a:p>
          <a:p>
            <a:pPr marL="0" lvl="0" indent="0" algn="l" rtl="0">
              <a:spcBef>
                <a:spcPts val="1600"/>
              </a:spcBef>
              <a:spcAft>
                <a:spcPts val="0"/>
              </a:spcAft>
              <a:buNone/>
            </a:pPr>
            <a:r>
              <a:rPr lang="en">
                <a:solidFill>
                  <a:schemeClr val="lt1"/>
                </a:solidFill>
              </a:rPr>
              <a:t>CTA has a lobbying arm in Congress, and they were asking for input on laws and regulations to curb hacking, so CTA had to address it.  The CTA suggested allowing the industry to self regulate, so as not to impose arbitrarily chosen winners and losers, to allow the open market to come up with solutions and industry to address shortcomings shy of more costly regulation. </a:t>
            </a:r>
            <a:endParaRPr>
              <a:solidFill>
                <a:schemeClr val="lt1"/>
              </a:solidFill>
            </a:endParaRPr>
          </a:p>
          <a:p>
            <a:pPr marL="0" lvl="0" indent="0" algn="l" rtl="0">
              <a:spcBef>
                <a:spcPts val="1600"/>
              </a:spcBef>
              <a:spcAft>
                <a:spcPts val="1600"/>
              </a:spcAft>
              <a:buNone/>
            </a:pPr>
            <a:r>
              <a:rPr lang="en">
                <a:solidFill>
                  <a:schemeClr val="lt1"/>
                </a:solidFill>
              </a:rPr>
              <a:t>We decided to start considering creating consumer and integrator facing solutions so we could help stave off regulation and hopefully stop some of the hacking, without adding cost.</a:t>
            </a:r>
            <a:endParaRPr>
              <a:solidFill>
                <a:schemeClr val="lt1"/>
              </a:solidFill>
            </a:endParaRPr>
          </a:p>
        </p:txBody>
      </p:sp>
    </p:spTree>
    <p:extLst>
      <p:ext uri="{BB962C8B-B14F-4D97-AF65-F5344CB8AC3E}">
        <p14:creationId xmlns:p14="http://schemas.microsoft.com/office/powerpoint/2010/main" val="280894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About the Presenter	</a:t>
            </a:r>
            <a:endParaRPr/>
          </a:p>
        </p:txBody>
      </p:sp>
      <p:sp>
        <p:nvSpPr>
          <p:cNvPr id="68" name="Google Shape;68;p15"/>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Dan Fulmer</a:t>
            </a:r>
            <a:endParaRPr/>
          </a:p>
          <a:p>
            <a:pPr marL="0" lvl="0" indent="0" algn="l" rtl="0">
              <a:spcBef>
                <a:spcPts val="1600"/>
              </a:spcBef>
              <a:spcAft>
                <a:spcPts val="0"/>
              </a:spcAft>
              <a:buNone/>
            </a:pPr>
            <a:r>
              <a:rPr lang="en"/>
              <a:t>Founder, FulTech Solutions, inc (1995), CTA Integrator of the Year 2011-12</a:t>
            </a:r>
            <a:endParaRPr/>
          </a:p>
          <a:p>
            <a:pPr marL="0" lvl="0" indent="0" algn="l" rtl="0">
              <a:spcBef>
                <a:spcPts val="1600"/>
              </a:spcBef>
              <a:spcAft>
                <a:spcPts val="0"/>
              </a:spcAft>
              <a:buNone/>
            </a:pPr>
            <a:r>
              <a:rPr lang="en"/>
              <a:t>CTA Board Member since 2000, </a:t>
            </a:r>
            <a:endParaRPr/>
          </a:p>
          <a:p>
            <a:pPr marL="0" lvl="0" indent="0" algn="l" rtl="0">
              <a:spcBef>
                <a:spcPts val="1600"/>
              </a:spcBef>
              <a:spcAft>
                <a:spcPts val="0"/>
              </a:spcAft>
              <a:buNone/>
            </a:pPr>
            <a:r>
              <a:rPr lang="en"/>
              <a:t>Presenter at Industry Events such as EHX, CTS, CEPro events. </a:t>
            </a:r>
            <a:endParaRPr/>
          </a:p>
          <a:p>
            <a:pPr marL="0" lvl="0" indent="0" algn="l" rtl="0">
              <a:spcBef>
                <a:spcPts val="1600"/>
              </a:spcBef>
              <a:spcAft>
                <a:spcPts val="0"/>
              </a:spcAft>
              <a:buNone/>
            </a:pPr>
            <a:r>
              <a:rPr lang="en"/>
              <a:t>Chairman of CTA TechHome Board 2013-2014</a:t>
            </a:r>
            <a:endParaRPr/>
          </a:p>
          <a:p>
            <a:pPr marL="0" lvl="0" indent="0" algn="l" rtl="0">
              <a:spcBef>
                <a:spcPts val="1600"/>
              </a:spcBef>
              <a:spcAft>
                <a:spcPts val="0"/>
              </a:spcAft>
              <a:buNone/>
            </a:pPr>
            <a:r>
              <a:rPr lang="en"/>
              <a:t>Holds multiple industry certifications, CTS, Crestron Certified Master Programmer, DMC-E, Zoom Room Certified Integrator, and more</a:t>
            </a:r>
            <a:endParaRPr/>
          </a:p>
          <a:p>
            <a:pPr marL="0" lvl="0" indent="0" algn="l" rtl="0">
              <a:spcBef>
                <a:spcPts val="1600"/>
              </a:spcBef>
              <a:spcAft>
                <a:spcPts val="1600"/>
              </a:spcAft>
              <a:buNone/>
            </a:pPr>
            <a:r>
              <a:rPr lang="en"/>
              <a:t>Studied Computer Science and Engineering at UCF where he received his B.S. degree.  </a:t>
            </a:r>
            <a:endParaRPr/>
          </a:p>
        </p:txBody>
      </p:sp>
    </p:spTree>
    <p:extLst>
      <p:ext uri="{BB962C8B-B14F-4D97-AF65-F5344CB8AC3E}">
        <p14:creationId xmlns:p14="http://schemas.microsoft.com/office/powerpoint/2010/main" val="81671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How does this help? 	</a:t>
            </a:r>
            <a:endParaRPr/>
          </a:p>
        </p:txBody>
      </p:sp>
      <p:sp>
        <p:nvSpPr>
          <p:cNvPr id="74" name="Google Shape;74;p16"/>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After much discussion it was decided that a whitepaper, showing what and how to do what is required, would help the industry in 3 major ways.</a:t>
            </a:r>
            <a:endParaRPr/>
          </a:p>
          <a:p>
            <a:pPr marL="609585" lvl="0" indent="-457189" algn="l" rtl="0">
              <a:spcBef>
                <a:spcPts val="1600"/>
              </a:spcBef>
              <a:spcAft>
                <a:spcPts val="0"/>
              </a:spcAft>
              <a:buSzPts val="1800"/>
              <a:buAutoNum type="arabicParenR"/>
            </a:pPr>
            <a:r>
              <a:rPr lang="en"/>
              <a:t>Reduce liability for integrators, as we can now show industry accepted standards for how we approach and apply countermeasures to hacking</a:t>
            </a:r>
            <a:endParaRPr/>
          </a:p>
          <a:p>
            <a:pPr marL="609585" lvl="0" indent="-457189" algn="l" rtl="0">
              <a:spcBef>
                <a:spcPts val="0"/>
              </a:spcBef>
              <a:spcAft>
                <a:spcPts val="0"/>
              </a:spcAft>
              <a:buSzPts val="1800"/>
              <a:buAutoNum type="arabicParenR"/>
            </a:pPr>
            <a:r>
              <a:rPr lang="en"/>
              <a:t>Give Integrators an effective, industry accepted and easy to use tool to provide to customers to improve their cybersecurity and reduce likelihood of attacks on connected devices. </a:t>
            </a:r>
            <a:endParaRPr/>
          </a:p>
          <a:p>
            <a:pPr marL="609585" lvl="0" indent="-457189" algn="l" rtl="0">
              <a:spcBef>
                <a:spcPts val="0"/>
              </a:spcBef>
              <a:spcAft>
                <a:spcPts val="0"/>
              </a:spcAft>
              <a:buSzPts val="1800"/>
              <a:buAutoNum type="arabicParenR"/>
            </a:pPr>
            <a:r>
              <a:rPr lang="en"/>
              <a:t>Give consumers a reliable, effective and score based, easy to understand system to reduce “built-in hacking” (default username and passwords) and protect their homes network and devices.</a:t>
            </a:r>
            <a:endParaRPr/>
          </a:p>
        </p:txBody>
      </p:sp>
    </p:spTree>
    <p:extLst>
      <p:ext uri="{BB962C8B-B14F-4D97-AF65-F5344CB8AC3E}">
        <p14:creationId xmlns:p14="http://schemas.microsoft.com/office/powerpoint/2010/main" val="247838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What Makes up the Cybersecurity System?</a:t>
            </a:r>
            <a:endParaRPr/>
          </a:p>
        </p:txBody>
      </p:sp>
      <p:sp>
        <p:nvSpPr>
          <p:cNvPr id="80" name="Google Shape;80;p1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After committee reviews and discussions it was determined that we needed to bring in subject matter experts in the various disciplines covered by the areas we determined would be critical to reviewing in the average smart home system.   </a:t>
            </a:r>
            <a:endParaRPr/>
          </a:p>
          <a:p>
            <a:pPr marL="0" lvl="0" indent="0" algn="l" rtl="0">
              <a:spcBef>
                <a:spcPts val="1600"/>
              </a:spcBef>
              <a:spcAft>
                <a:spcPts val="0"/>
              </a:spcAft>
              <a:buNone/>
            </a:pPr>
            <a:r>
              <a:rPr lang="en"/>
              <a:t>Experts were brought in from various large and small companies across the technology industry, including from Zwave consortium, anti-virus companies and manufacturers.  </a:t>
            </a:r>
            <a:endParaRPr/>
          </a:p>
          <a:p>
            <a:pPr marL="0" lvl="0" indent="0" algn="l" rtl="0">
              <a:spcBef>
                <a:spcPts val="1600"/>
              </a:spcBef>
              <a:spcAft>
                <a:spcPts val="1600"/>
              </a:spcAft>
              <a:buNone/>
            </a:pPr>
            <a:r>
              <a:rPr lang="en"/>
              <a:t>We devised a dynamic system based on multiple disciplines that would provide all that is needed to apply the essentials to help secure a smart home with multiple connected devices.   </a:t>
            </a:r>
            <a:endParaRPr/>
          </a:p>
        </p:txBody>
      </p:sp>
    </p:spTree>
    <p:extLst>
      <p:ext uri="{BB962C8B-B14F-4D97-AF65-F5344CB8AC3E}">
        <p14:creationId xmlns:p14="http://schemas.microsoft.com/office/powerpoint/2010/main" val="320881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8"/>
          <p:cNvPicPr preferRelativeResize="0"/>
          <p:nvPr/>
        </p:nvPicPr>
        <p:blipFill rotWithShape="1">
          <a:blip r:embed="rId3">
            <a:alphaModFix/>
          </a:blip>
          <a:srcRect l="-2110" t="-4330" r="2110" b="4330"/>
          <a:stretch/>
        </p:blipFill>
        <p:spPr>
          <a:xfrm>
            <a:off x="259634" y="93167"/>
            <a:ext cx="11469511" cy="6451600"/>
          </a:xfrm>
          <a:prstGeom prst="rect">
            <a:avLst/>
          </a:prstGeom>
          <a:noFill/>
          <a:ln>
            <a:noFill/>
          </a:ln>
        </p:spPr>
      </p:pic>
    </p:spTree>
    <p:extLst>
      <p:ext uri="{BB962C8B-B14F-4D97-AF65-F5344CB8AC3E}">
        <p14:creationId xmlns:p14="http://schemas.microsoft.com/office/powerpoint/2010/main" val="367210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What is it comprised of?	</a:t>
            </a:r>
            <a:endParaRPr/>
          </a:p>
        </p:txBody>
      </p:sp>
      <p:sp>
        <p:nvSpPr>
          <p:cNvPr id="91" name="Google Shape;91;p19"/>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The Complete CTA Cybersecurity for the Smart Home System consist of 3 major components.</a:t>
            </a:r>
            <a:endParaRPr/>
          </a:p>
          <a:p>
            <a:pPr marL="609585" lvl="0" indent="-457189" algn="l" rtl="0">
              <a:spcBef>
                <a:spcPts val="1600"/>
              </a:spcBef>
              <a:spcAft>
                <a:spcPts val="0"/>
              </a:spcAft>
              <a:buSzPts val="1800"/>
              <a:buAutoNum type="arabicParenR"/>
            </a:pPr>
            <a:r>
              <a:rPr lang="en"/>
              <a:t>The White Paper (downloadable PDF) which explains the how and why in details</a:t>
            </a:r>
            <a:endParaRPr/>
          </a:p>
          <a:p>
            <a:pPr marL="609585" lvl="0" indent="-457189" algn="l" rtl="0">
              <a:spcBef>
                <a:spcPts val="0"/>
              </a:spcBef>
              <a:spcAft>
                <a:spcPts val="0"/>
              </a:spcAft>
              <a:buSzPts val="1800"/>
              <a:buAutoNum type="arabicParenR"/>
            </a:pPr>
            <a:r>
              <a:rPr lang="en"/>
              <a:t>The Checklist, a quick tool to apply the system to a home (offline use)</a:t>
            </a:r>
            <a:endParaRPr/>
          </a:p>
          <a:p>
            <a:pPr marL="609585" lvl="0" indent="-457189" algn="l" rtl="0">
              <a:spcBef>
                <a:spcPts val="0"/>
              </a:spcBef>
              <a:spcAft>
                <a:spcPts val="0"/>
              </a:spcAft>
              <a:buSzPts val="1800"/>
              <a:buAutoNum type="arabicParenR"/>
            </a:pPr>
            <a:r>
              <a:rPr lang="en"/>
              <a:t>The Dynamic Online Tool - disciplines are determined by the integrators selections and the checklist is applied online by selecting what was done or not done and to what level.  This then outputs a score based on what was applied.  </a:t>
            </a:r>
            <a:endParaRPr/>
          </a:p>
        </p:txBody>
      </p:sp>
    </p:spTree>
    <p:extLst>
      <p:ext uri="{BB962C8B-B14F-4D97-AF65-F5344CB8AC3E}">
        <p14:creationId xmlns:p14="http://schemas.microsoft.com/office/powerpoint/2010/main" val="3803227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0"/>
          <p:cNvPicPr preferRelativeResize="0"/>
          <p:nvPr/>
        </p:nvPicPr>
        <p:blipFill>
          <a:blip r:embed="rId3">
            <a:alphaModFix/>
          </a:blip>
          <a:stretch>
            <a:fillRect/>
          </a:stretch>
        </p:blipFill>
        <p:spPr>
          <a:xfrm>
            <a:off x="203201" y="203200"/>
            <a:ext cx="11469511" cy="6451600"/>
          </a:xfrm>
          <a:prstGeom prst="rect">
            <a:avLst/>
          </a:prstGeom>
          <a:noFill/>
          <a:ln>
            <a:noFill/>
          </a:ln>
        </p:spPr>
      </p:pic>
    </p:spTree>
    <p:extLst>
      <p:ext uri="{BB962C8B-B14F-4D97-AF65-F5344CB8AC3E}">
        <p14:creationId xmlns:p14="http://schemas.microsoft.com/office/powerpoint/2010/main" val="1284684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1"/>
          <p:cNvPicPr preferRelativeResize="0"/>
          <p:nvPr/>
        </p:nvPicPr>
        <p:blipFill>
          <a:blip r:embed="rId3">
            <a:alphaModFix/>
          </a:blip>
          <a:stretch>
            <a:fillRect/>
          </a:stretch>
        </p:blipFill>
        <p:spPr>
          <a:xfrm>
            <a:off x="203201" y="203200"/>
            <a:ext cx="11469511" cy="6451600"/>
          </a:xfrm>
          <a:prstGeom prst="rect">
            <a:avLst/>
          </a:prstGeom>
          <a:noFill/>
          <a:ln>
            <a:noFill/>
          </a:ln>
        </p:spPr>
      </p:pic>
    </p:spTree>
    <p:extLst>
      <p:ext uri="{BB962C8B-B14F-4D97-AF65-F5344CB8AC3E}">
        <p14:creationId xmlns:p14="http://schemas.microsoft.com/office/powerpoint/2010/main" val="388563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415600" y="351100"/>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Extensive Coverage of How’s and Why’s</a:t>
            </a:r>
            <a:endParaRPr/>
          </a:p>
        </p:txBody>
      </p:sp>
      <p:pic>
        <p:nvPicPr>
          <p:cNvPr id="107" name="Google Shape;107;p22"/>
          <p:cNvPicPr preferRelativeResize="0"/>
          <p:nvPr/>
        </p:nvPicPr>
        <p:blipFill>
          <a:blip r:embed="rId3">
            <a:alphaModFix/>
          </a:blip>
          <a:stretch>
            <a:fillRect/>
          </a:stretch>
        </p:blipFill>
        <p:spPr>
          <a:xfrm>
            <a:off x="1248600" y="1211334"/>
            <a:ext cx="9707565" cy="5406199"/>
          </a:xfrm>
          <a:prstGeom prst="rect">
            <a:avLst/>
          </a:prstGeom>
          <a:noFill/>
          <a:ln>
            <a:noFill/>
          </a:ln>
        </p:spPr>
      </p:pic>
    </p:spTree>
    <p:extLst>
      <p:ext uri="{BB962C8B-B14F-4D97-AF65-F5344CB8AC3E}">
        <p14:creationId xmlns:p14="http://schemas.microsoft.com/office/powerpoint/2010/main" val="225498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How do I use this system? </a:t>
            </a:r>
            <a:endParaRPr/>
          </a:p>
        </p:txBody>
      </p:sp>
      <p:sp>
        <p:nvSpPr>
          <p:cNvPr id="113" name="Google Shape;113;p23"/>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The system describes how to use it right on the main page.  Simply scroll down and it explains in detail, each step required to utilize the system. </a:t>
            </a:r>
            <a:endParaRPr/>
          </a:p>
          <a:p>
            <a:pPr marL="609585" lvl="0" indent="-457189" algn="l" rtl="0">
              <a:spcBef>
                <a:spcPts val="1600"/>
              </a:spcBef>
              <a:spcAft>
                <a:spcPts val="0"/>
              </a:spcAft>
              <a:buSzPts val="1800"/>
              <a:buAutoNum type="arabicParenR"/>
            </a:pPr>
            <a:r>
              <a:rPr lang="en"/>
              <a:t>It is suggested that you are familiar with all disciplines in the white paper, understand the applications and how's and why’s before attempting to use the checklist or online tool. </a:t>
            </a:r>
            <a:endParaRPr/>
          </a:p>
          <a:p>
            <a:pPr marL="609585" lvl="0" indent="-457189" algn="l" rtl="0">
              <a:spcBef>
                <a:spcPts val="0"/>
              </a:spcBef>
              <a:spcAft>
                <a:spcPts val="0"/>
              </a:spcAft>
              <a:buSzPts val="1800"/>
              <a:buAutoNum type="arabicParenR"/>
            </a:pPr>
            <a:r>
              <a:rPr lang="en"/>
              <a:t>Once you understand the White Paper you can use the Checklist as a quick way to check, test and implement the system at customers homes</a:t>
            </a:r>
            <a:endParaRPr/>
          </a:p>
          <a:p>
            <a:pPr marL="609585" lvl="0" indent="-457189" algn="l" rtl="0">
              <a:spcBef>
                <a:spcPts val="0"/>
              </a:spcBef>
              <a:spcAft>
                <a:spcPts val="0"/>
              </a:spcAft>
              <a:buSzPts val="1800"/>
              <a:buAutoNum type="arabicParenR"/>
            </a:pPr>
            <a:r>
              <a:rPr lang="en"/>
              <a:t>Using the Online tool is a way to input what you have done and provide a score/record to the homeowners about what you did to secure the network. </a:t>
            </a:r>
            <a:endParaRPr/>
          </a:p>
        </p:txBody>
      </p:sp>
    </p:spTree>
    <p:extLst>
      <p:ext uri="{BB962C8B-B14F-4D97-AF65-F5344CB8AC3E}">
        <p14:creationId xmlns:p14="http://schemas.microsoft.com/office/powerpoint/2010/main" val="105092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9655085" y="2209171"/>
            <a:ext cx="2060665" cy="1389793"/>
          </a:xfrm>
          <a:prstGeom prst="rect">
            <a:avLst/>
          </a:prstGeom>
        </p:spPr>
      </p:pic>
      <p:sp>
        <p:nvSpPr>
          <p:cNvPr id="4" name="Title 3"/>
          <p:cNvSpPr>
            <a:spLocks noGrp="1"/>
          </p:cNvSpPr>
          <p:nvPr>
            <p:ph type="title"/>
          </p:nvPr>
        </p:nvSpPr>
        <p:spPr>
          <a:xfrm>
            <a:off x="838202" y="25935"/>
            <a:ext cx="7586929" cy="524107"/>
          </a:xfrm>
        </p:spPr>
        <p:txBody>
          <a:bodyPr/>
          <a:lstStyle/>
          <a:p>
            <a:r>
              <a:rPr lang="en-US" b="1" dirty="0"/>
              <a:t>1.  Agenda</a:t>
            </a:r>
            <a:br>
              <a:rPr lang="en-US" b="1" dirty="0"/>
            </a:br>
            <a:r>
              <a:rPr lang="en-US" sz="2800" dirty="0"/>
              <a:t>Greg Walker (CABA)</a:t>
            </a:r>
            <a:r>
              <a:rPr lang="en-US" sz="2800" b="1" dirty="0"/>
              <a:t> </a:t>
            </a:r>
            <a:endParaRPr lang="en-US" b="1" dirty="0"/>
          </a:p>
        </p:txBody>
      </p:sp>
      <p:sp>
        <p:nvSpPr>
          <p:cNvPr id="5" name="Text Placeholder 4"/>
          <p:cNvSpPr>
            <a:spLocks noGrp="1"/>
          </p:cNvSpPr>
          <p:nvPr>
            <p:ph type="body" sz="quarter" idx="12"/>
          </p:nvPr>
        </p:nvSpPr>
        <p:spPr>
          <a:xfrm>
            <a:off x="839793" y="1299573"/>
            <a:ext cx="11000754" cy="4932362"/>
          </a:xfrm>
        </p:spPr>
        <p:txBody>
          <a:bodyPr>
            <a:normAutofit fontScale="70000" lnSpcReduction="20000"/>
          </a:bodyPr>
          <a:lstStyle/>
          <a:p>
            <a:pPr marL="0" indent="0">
              <a:buNone/>
            </a:pPr>
            <a:r>
              <a:rPr lang="en-US" sz="2400" u="sng" dirty="0"/>
              <a:t>CHC Webinar</a:t>
            </a:r>
          </a:p>
          <a:p>
            <a:pPr marL="0" indent="0">
              <a:buNone/>
            </a:pPr>
            <a:r>
              <a:rPr lang="en-US" sz="2400" dirty="0"/>
              <a:t>“</a:t>
            </a:r>
            <a:r>
              <a:rPr lang="en-CA" sz="2400" dirty="0"/>
              <a:t>Cybersecurity for the Smart Home – Using CTA Cybersecurity White Paper and Online Tool</a:t>
            </a:r>
            <a:r>
              <a:rPr lang="en-US" sz="2400" dirty="0"/>
              <a:t>” (30 min) </a:t>
            </a:r>
          </a:p>
          <a:p>
            <a:pPr marL="0" indent="0">
              <a:buNone/>
            </a:pPr>
            <a:r>
              <a:rPr lang="en-US" sz="2400" dirty="0"/>
              <a:t>	- Jim Hunter (Delos Living LLC) – Moderator </a:t>
            </a:r>
          </a:p>
          <a:p>
            <a:pPr marL="0" indent="0">
              <a:buNone/>
            </a:pPr>
            <a:r>
              <a:rPr lang="en-US" sz="2400" dirty="0"/>
              <a:t>	- Dan Fulmer (</a:t>
            </a:r>
            <a:r>
              <a:rPr lang="en-US" sz="2400" dirty="0" err="1"/>
              <a:t>Fultech</a:t>
            </a:r>
            <a:r>
              <a:rPr lang="en-US" sz="2400" dirty="0"/>
              <a:t> Solutions, Inc.) </a:t>
            </a:r>
          </a:p>
          <a:p>
            <a:pPr marL="0" indent="0">
              <a:buNone/>
            </a:pPr>
            <a:endParaRPr lang="en-US" sz="2400" dirty="0"/>
          </a:p>
          <a:p>
            <a:pPr marL="0" indent="0">
              <a:buNone/>
            </a:pPr>
            <a:r>
              <a:rPr lang="en-US" sz="2400" u="sng" dirty="0"/>
              <a:t>CHC Meeting</a:t>
            </a:r>
          </a:p>
          <a:p>
            <a:pPr marL="457200" indent="-457200">
              <a:buFont typeface="+mj-lt"/>
              <a:buAutoNum type="arabicPeriod"/>
            </a:pPr>
            <a:r>
              <a:rPr lang="en-US" sz="2400" dirty="0"/>
              <a:t>Agenda</a:t>
            </a:r>
          </a:p>
          <a:p>
            <a:pPr marL="457200" indent="-457200">
              <a:buFont typeface="+mj-lt"/>
              <a:buAutoNum type="arabicPeriod"/>
            </a:pPr>
            <a:r>
              <a:rPr lang="en-US" sz="2400" dirty="0"/>
              <a:t>White Paper Sub-Committee Update </a:t>
            </a:r>
          </a:p>
          <a:p>
            <a:pPr marL="457200" indent="-457200">
              <a:buFont typeface="+mj-lt"/>
              <a:buAutoNum type="arabicPeriod"/>
            </a:pPr>
            <a:r>
              <a:rPr lang="en-US" sz="2400"/>
              <a:t>Webinar</a:t>
            </a:r>
            <a:endParaRPr lang="en-US" sz="2400" dirty="0"/>
          </a:p>
          <a:p>
            <a:pPr marL="457200" indent="-457200">
              <a:buFont typeface="+mj-lt"/>
              <a:buAutoNum type="arabicPeriod"/>
            </a:pPr>
            <a:r>
              <a:rPr lang="en-US" sz="2400" dirty="0"/>
              <a:t>CHC Meeting:  Call to Order, Welcome, Introductions, About the CHC</a:t>
            </a:r>
          </a:p>
          <a:p>
            <a:pPr marL="457200" indent="-457200">
              <a:buFont typeface="+mj-lt"/>
              <a:buAutoNum type="arabicPeriod"/>
            </a:pPr>
            <a:r>
              <a:rPr lang="en-US" sz="2400" dirty="0"/>
              <a:t>Administrative </a:t>
            </a:r>
          </a:p>
          <a:p>
            <a:pPr marL="457200" indent="-457200">
              <a:buFont typeface="+mj-lt"/>
              <a:buAutoNum type="arabicPeriod"/>
            </a:pPr>
            <a:r>
              <a:rPr lang="en-US" sz="2400" dirty="0"/>
              <a:t>Research Update </a:t>
            </a:r>
          </a:p>
          <a:p>
            <a:pPr marL="457200" indent="-457200">
              <a:buFont typeface="+mj-lt"/>
              <a:buAutoNum type="arabicPeriod"/>
            </a:pPr>
            <a:r>
              <a:rPr lang="en-US" sz="2400" dirty="0"/>
              <a:t>New Business</a:t>
            </a:r>
          </a:p>
          <a:p>
            <a:pPr marL="457200" indent="-457200">
              <a:buFont typeface="+mj-lt"/>
              <a:buAutoNum type="arabicPeriod"/>
            </a:pPr>
            <a:r>
              <a:rPr lang="en-US" sz="2400" dirty="0"/>
              <a:t>Announcements</a:t>
            </a:r>
          </a:p>
          <a:p>
            <a:pPr marL="457200" indent="-457200">
              <a:buFont typeface="+mj-lt"/>
              <a:buAutoNum type="arabicPeriod"/>
            </a:pPr>
            <a:r>
              <a:rPr lang="en-US" sz="2400" dirty="0"/>
              <a:t>Adjournment</a:t>
            </a:r>
          </a:p>
        </p:txBody>
      </p:sp>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7553035" y="5216088"/>
            <a:ext cx="3676229" cy="87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a:extLst>
              <a:ext uri="{FF2B5EF4-FFF2-40B4-BE49-F238E27FC236}">
                <a16:creationId xmlns:a16="http://schemas.microsoft.com/office/drawing/2014/main" id="{222A8F0F-EF3C-4138-912C-28DF9E50885E}"/>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10" name="Footer Placeholder 5">
            <a:extLst>
              <a:ext uri="{FF2B5EF4-FFF2-40B4-BE49-F238E27FC236}">
                <a16:creationId xmlns:a16="http://schemas.microsoft.com/office/drawing/2014/main" id="{F7AE6861-8374-4F79-8159-1B176091E9BA}"/>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1026" name="Picture 2">
            <a:extLst>
              <a:ext uri="{FF2B5EF4-FFF2-40B4-BE49-F238E27FC236}">
                <a16:creationId xmlns:a16="http://schemas.microsoft.com/office/drawing/2014/main" id="{77F2EAC6-7614-45E6-89F1-9946D1CF4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1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4"/>
          <p:cNvPicPr preferRelativeResize="0"/>
          <p:nvPr/>
        </p:nvPicPr>
        <p:blipFill>
          <a:blip r:embed="rId3">
            <a:alphaModFix/>
          </a:blip>
          <a:stretch>
            <a:fillRect/>
          </a:stretch>
        </p:blipFill>
        <p:spPr>
          <a:xfrm>
            <a:off x="203201" y="203200"/>
            <a:ext cx="11469511" cy="6451600"/>
          </a:xfrm>
          <a:prstGeom prst="rect">
            <a:avLst/>
          </a:prstGeom>
          <a:noFill/>
          <a:ln>
            <a:noFill/>
          </a:ln>
        </p:spPr>
      </p:pic>
    </p:spTree>
    <p:extLst>
      <p:ext uri="{BB962C8B-B14F-4D97-AF65-F5344CB8AC3E}">
        <p14:creationId xmlns:p14="http://schemas.microsoft.com/office/powerpoint/2010/main" val="179014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Online Tool Allows for Dynamic Selection</a:t>
            </a:r>
            <a:endParaRPr/>
          </a:p>
        </p:txBody>
      </p:sp>
      <p:pic>
        <p:nvPicPr>
          <p:cNvPr id="124" name="Google Shape;124;p25"/>
          <p:cNvPicPr preferRelativeResize="0"/>
          <p:nvPr/>
        </p:nvPicPr>
        <p:blipFill>
          <a:blip r:embed="rId3">
            <a:alphaModFix/>
          </a:blip>
          <a:stretch>
            <a:fillRect/>
          </a:stretch>
        </p:blipFill>
        <p:spPr>
          <a:xfrm>
            <a:off x="1675401" y="1485634"/>
            <a:ext cx="9057127" cy="5094633"/>
          </a:xfrm>
          <a:prstGeom prst="rect">
            <a:avLst/>
          </a:prstGeom>
          <a:noFill/>
          <a:ln>
            <a:noFill/>
          </a:ln>
        </p:spPr>
      </p:pic>
    </p:spTree>
    <p:extLst>
      <p:ext uri="{BB962C8B-B14F-4D97-AF65-F5344CB8AC3E}">
        <p14:creationId xmlns:p14="http://schemas.microsoft.com/office/powerpoint/2010/main" val="3640458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415600" y="428567"/>
            <a:ext cx="11360800" cy="13604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How do I get my customers to use this?  </a:t>
            </a:r>
            <a:endParaRPr/>
          </a:p>
        </p:txBody>
      </p:sp>
      <p:sp>
        <p:nvSpPr>
          <p:cNvPr id="130" name="Google Shape;130;p26"/>
          <p:cNvSpPr txBox="1">
            <a:spLocks noGrp="1"/>
          </p:cNvSpPr>
          <p:nvPr>
            <p:ph type="body" idx="1"/>
          </p:nvPr>
        </p:nvSpPr>
        <p:spPr>
          <a:xfrm>
            <a:off x="415600" y="2105867"/>
            <a:ext cx="11360800" cy="38020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Most customers are aware of recent hacks, general cybersecurity issues and nanny cams getting hacked.  Remind them of these incidents and offer to help secure their network. </a:t>
            </a:r>
            <a:endParaRPr/>
          </a:p>
          <a:p>
            <a:pPr marL="0" lvl="0" indent="0" algn="l" rtl="0">
              <a:spcBef>
                <a:spcPts val="1600"/>
              </a:spcBef>
              <a:spcAft>
                <a:spcPts val="0"/>
              </a:spcAft>
              <a:buNone/>
            </a:pPr>
            <a:r>
              <a:rPr lang="en"/>
              <a:t>This is a SERVICE you OFFER to your clients (some integrators mandate it is included).  </a:t>
            </a:r>
            <a:endParaRPr/>
          </a:p>
          <a:p>
            <a:pPr marL="0" lvl="0" indent="0" algn="l" rtl="0">
              <a:spcBef>
                <a:spcPts val="1600"/>
              </a:spcBef>
              <a:spcAft>
                <a:spcPts val="1600"/>
              </a:spcAft>
              <a:buNone/>
            </a:pPr>
            <a:r>
              <a:rPr lang="en"/>
              <a:t>This is NOT FREE.  You should charge for the time it takes to implement the system.  This varies based on the size of the home, network, number of components and connected devices.  This could be from 1 hour to 8 hours or more.  </a:t>
            </a:r>
            <a:endParaRPr/>
          </a:p>
        </p:txBody>
      </p:sp>
    </p:spTree>
    <p:extLst>
      <p:ext uri="{BB962C8B-B14F-4D97-AF65-F5344CB8AC3E}">
        <p14:creationId xmlns:p14="http://schemas.microsoft.com/office/powerpoint/2010/main" val="4263782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Who can use this system?	</a:t>
            </a:r>
            <a:endParaRPr/>
          </a:p>
        </p:txBody>
      </p:sp>
      <p:sp>
        <p:nvSpPr>
          <p:cNvPr id="136" name="Google Shape;136;p27"/>
          <p:cNvSpPr txBox="1">
            <a:spLocks noGrp="1"/>
          </p:cNvSpPr>
          <p:nvPr>
            <p:ph type="body" idx="1"/>
          </p:nvPr>
        </p:nvSpPr>
        <p:spPr>
          <a:xfrm>
            <a:off x="415600" y="1536633"/>
            <a:ext cx="11360800" cy="45552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The CTA TechHome Division Board decided to open this system to non-members and the general public in a way to help set standards and give the general public a tool to help them secure their own networks or at least understand the basics of network security. </a:t>
            </a:r>
            <a:endParaRPr/>
          </a:p>
          <a:p>
            <a:pPr marL="0" lvl="0" indent="0" algn="l" rtl="0">
              <a:spcBef>
                <a:spcPts val="1600"/>
              </a:spcBef>
              <a:spcAft>
                <a:spcPts val="0"/>
              </a:spcAft>
              <a:buNone/>
            </a:pPr>
            <a:endParaRPr/>
          </a:p>
          <a:p>
            <a:pPr marL="0" lvl="0" indent="0" algn="l" rtl="0">
              <a:spcBef>
                <a:spcPts val="1600"/>
              </a:spcBef>
              <a:spcAft>
                <a:spcPts val="0"/>
              </a:spcAft>
              <a:buNone/>
            </a:pPr>
            <a:r>
              <a:rPr lang="en"/>
              <a:t>Any dealer, integrator, end-user, network administrator or anyone else can access and use this system and online tool via the link provided. </a:t>
            </a:r>
            <a:endParaRPr/>
          </a:p>
          <a:p>
            <a:pPr marL="0" lvl="0" indent="0" algn="l" rtl="0">
              <a:spcBef>
                <a:spcPts val="1600"/>
              </a:spcBef>
              <a:spcAft>
                <a:spcPts val="1600"/>
              </a:spcAft>
              <a:buNone/>
            </a:pPr>
            <a:r>
              <a:rPr lang="en" sz="1467" u="sng">
                <a:solidFill>
                  <a:schemeClr val="hlink"/>
                </a:solidFill>
                <a:hlinkClick r:id="rId3"/>
              </a:rPr>
              <a:t>https://cta.tech/Membership/Member-Groups/Smart-Home-Division/Connected-Home-Security-System?utm_source=Dan_Member_Promos&amp;utm_medium=MemberWebsites</a:t>
            </a:r>
            <a:endParaRPr/>
          </a:p>
        </p:txBody>
      </p:sp>
    </p:spTree>
    <p:extLst>
      <p:ext uri="{BB962C8B-B14F-4D97-AF65-F5344CB8AC3E}">
        <p14:creationId xmlns:p14="http://schemas.microsoft.com/office/powerpoint/2010/main" val="302412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8"/>
          <p:cNvPicPr preferRelativeResize="0"/>
          <p:nvPr/>
        </p:nvPicPr>
        <p:blipFill>
          <a:blip r:embed="rId3">
            <a:alphaModFix/>
          </a:blip>
          <a:stretch>
            <a:fillRect/>
          </a:stretch>
        </p:blipFill>
        <p:spPr>
          <a:xfrm>
            <a:off x="203201" y="203200"/>
            <a:ext cx="11469511" cy="6451600"/>
          </a:xfrm>
          <a:prstGeom prst="rect">
            <a:avLst/>
          </a:prstGeom>
          <a:noFill/>
          <a:ln>
            <a:noFill/>
          </a:ln>
        </p:spPr>
      </p:pic>
    </p:spTree>
    <p:extLst>
      <p:ext uri="{BB962C8B-B14F-4D97-AF65-F5344CB8AC3E}">
        <p14:creationId xmlns:p14="http://schemas.microsoft.com/office/powerpoint/2010/main" val="475558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415600" y="2231667"/>
            <a:ext cx="11360800" cy="763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dirty="0"/>
              <a:t>Walkthrough Presentation	</a:t>
            </a:r>
            <a:endParaRPr dirty="0"/>
          </a:p>
        </p:txBody>
      </p:sp>
    </p:spTree>
    <p:extLst>
      <p:ext uri="{BB962C8B-B14F-4D97-AF65-F5344CB8AC3E}">
        <p14:creationId xmlns:p14="http://schemas.microsoft.com/office/powerpoint/2010/main" val="1889026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525ADB-5296-404C-BB05-A6A0E26586F5}"/>
              </a:ext>
            </a:extLst>
          </p:cNvPr>
          <p:cNvSpPr>
            <a:spLocks noGrp="1"/>
          </p:cNvSpPr>
          <p:nvPr>
            <p:ph type="subTitle" idx="1"/>
          </p:nvPr>
        </p:nvSpPr>
        <p:spPr>
          <a:xfrm>
            <a:off x="876300" y="2937268"/>
            <a:ext cx="4562475" cy="2316964"/>
          </a:xfrm>
        </p:spPr>
        <p:txBody>
          <a:bodyPr>
            <a:normAutofit/>
          </a:bodyPr>
          <a:lstStyle/>
          <a:p>
            <a:r>
              <a:rPr lang="en-US" sz="3600" dirty="0"/>
              <a:t>THANK YOU! </a:t>
            </a:r>
          </a:p>
          <a:p>
            <a:endParaRPr lang="en-US" sz="3600" dirty="0"/>
          </a:p>
          <a:p>
            <a:r>
              <a:rPr lang="en-US" sz="3600" dirty="0"/>
              <a:t>Questions?</a:t>
            </a:r>
          </a:p>
        </p:txBody>
      </p:sp>
    </p:spTree>
    <p:extLst>
      <p:ext uri="{BB962C8B-B14F-4D97-AF65-F5344CB8AC3E}">
        <p14:creationId xmlns:p14="http://schemas.microsoft.com/office/powerpoint/2010/main" val="242916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0" y="81704"/>
            <a:ext cx="11216779" cy="524107"/>
          </a:xfrm>
        </p:spPr>
        <p:txBody>
          <a:bodyPr/>
          <a:lstStyle/>
          <a:p>
            <a:r>
              <a:rPr lang="en-US" altLang="en-US" b="1" dirty="0"/>
              <a:t>3.  CHC Meeting Call to Order, Intros, About the CHC</a:t>
            </a:r>
            <a:br>
              <a:rPr lang="en-US" altLang="en-US" sz="2800" b="1" dirty="0"/>
            </a:br>
            <a:r>
              <a:rPr lang="en-US" altLang="en-US" sz="2800" dirty="0"/>
              <a:t>Eric Harper (Snap One)</a:t>
            </a:r>
            <a:br>
              <a:rPr lang="en-US" altLang="en-US" sz="2800" dirty="0"/>
            </a:br>
            <a:endParaRPr lang="en-US" altLang="en-US" sz="1800" dirty="0"/>
          </a:p>
        </p:txBody>
      </p:sp>
      <p:sp>
        <p:nvSpPr>
          <p:cNvPr id="10" name="Slide Number Placeholder 9">
            <a:extLst>
              <a:ext uri="{FF2B5EF4-FFF2-40B4-BE49-F238E27FC236}">
                <a16:creationId xmlns:a16="http://schemas.microsoft.com/office/drawing/2014/main" id="{224C967F-47BE-4373-9DB0-5AB38DAFD3D3}"/>
              </a:ext>
            </a:extLst>
          </p:cNvPr>
          <p:cNvSpPr>
            <a:spLocks noGrp="1"/>
          </p:cNvSpPr>
          <p:nvPr>
            <p:ph type="sldNum" sz="quarter" idx="11"/>
          </p:nvPr>
        </p:nvSpPr>
        <p:spPr/>
        <p:txBody>
          <a:bodyPr/>
          <a:lstStyle/>
          <a:p>
            <a:fld id="{4658F449-AC56-C64A-8488-86A10DE691DA}" type="slidenum">
              <a:rPr lang="en-US" smtClean="0"/>
              <a:pPr/>
              <a:t>27</a:t>
            </a:fld>
            <a:endParaRPr lang="en-US"/>
          </a:p>
        </p:txBody>
      </p:sp>
      <p:sp>
        <p:nvSpPr>
          <p:cNvPr id="5" name="Content Placeholder 1"/>
          <p:cNvSpPr txBox="1">
            <a:spLocks noChangeArrowheads="1"/>
          </p:cNvSpPr>
          <p:nvPr/>
        </p:nvSpPr>
        <p:spPr>
          <a:xfrm>
            <a:off x="833389" y="5260396"/>
            <a:ext cx="10914344"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400" dirty="0"/>
              <a:t>Established in 2004, the CABA Connected Home Council initiates and reviews projects that relate to connected home and multiple dwelling unit technologies and applications.  The Council also examines industry opportunities that can accelerate the adoption of new technologies, consumer electronics and broadband services within the burgeoning connected home market. </a:t>
            </a:r>
            <a:r>
              <a:rPr lang="en-US" altLang="en-US" sz="1400" dirty="0">
                <a:hlinkClick r:id="rId2"/>
              </a:rPr>
              <a:t>www.caba.org/chc</a:t>
            </a:r>
            <a:r>
              <a:rPr lang="en-US" altLang="en-US" sz="1400" dirty="0"/>
              <a:t> </a:t>
            </a:r>
          </a:p>
        </p:txBody>
      </p:sp>
      <p:sp>
        <p:nvSpPr>
          <p:cNvPr id="6" name="Rectangle 5">
            <a:extLst>
              <a:ext uri="{FF2B5EF4-FFF2-40B4-BE49-F238E27FC236}">
                <a16:creationId xmlns:a16="http://schemas.microsoft.com/office/drawing/2014/main" id="{D21C2CC5-A009-4E29-B96B-9E272F027CB7}"/>
              </a:ext>
            </a:extLst>
          </p:cNvPr>
          <p:cNvSpPr>
            <a:spLocks noChangeArrowheads="1"/>
          </p:cNvSpPr>
          <p:nvPr/>
        </p:nvSpPr>
        <p:spPr bwMode="auto">
          <a:xfrm>
            <a:off x="743215" y="3000779"/>
            <a:ext cx="2655032"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Eric Harper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SVP, Product Marketing &amp; </a:t>
            </a:r>
            <a:r>
              <a:rPr lang="fr-FR" altLang="en-US" sz="1600" dirty="0" err="1">
                <a:solidFill>
                  <a:schemeClr val="tx1"/>
                </a:solidFill>
                <a:ea typeface="SimSun" pitchFamily="2" charset="-122"/>
                <a:cs typeface="Arial" pitchFamily="34" charset="0"/>
              </a:rPr>
              <a:t>Markets</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Snap One</a:t>
            </a:r>
          </a:p>
        </p:txBody>
      </p:sp>
      <p:sp>
        <p:nvSpPr>
          <p:cNvPr id="7" name="Rectangle 5">
            <a:extLst>
              <a:ext uri="{FF2B5EF4-FFF2-40B4-BE49-F238E27FC236}">
                <a16:creationId xmlns:a16="http://schemas.microsoft.com/office/drawing/2014/main" id="{A87F1D57-3657-433A-BB28-E6927B4FD7F3}"/>
              </a:ext>
            </a:extLst>
          </p:cNvPr>
          <p:cNvSpPr>
            <a:spLocks noChangeArrowheads="1"/>
          </p:cNvSpPr>
          <p:nvPr/>
        </p:nvSpPr>
        <p:spPr bwMode="auto">
          <a:xfrm>
            <a:off x="6546309" y="2978296"/>
            <a:ext cx="2645028"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Jim Hunter</a:t>
            </a:r>
          </a:p>
          <a:p>
            <a:pPr eaLnBrk="1" hangingPunct="1">
              <a:lnSpc>
                <a:spcPct val="100000"/>
              </a:lnSpc>
              <a:spcBef>
                <a:spcPct val="0"/>
              </a:spcBef>
              <a:buFont typeface="Arial" pitchFamily="34" charset="0"/>
              <a:buNone/>
            </a:pPr>
            <a:r>
              <a:rPr lang="en-CA" altLang="en-US" sz="1600" dirty="0">
                <a:solidFill>
                  <a:schemeClr val="tx1"/>
                </a:solidFill>
                <a:ea typeface="SimSun" pitchFamily="2" charset="-122"/>
                <a:sym typeface="Arial" pitchFamily="34" charset="0"/>
              </a:rPr>
              <a:t>Chief Technology Officer</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en-US" sz="1600" dirty="0">
                <a:solidFill>
                  <a:schemeClr val="tx1"/>
                </a:solidFill>
                <a:ea typeface="SimSun" pitchFamily="2" charset="-122"/>
                <a:cs typeface="Arial" pitchFamily="34" charset="0"/>
              </a:rPr>
              <a:t>Delos Living LLC	</a:t>
            </a:r>
            <a:endParaRPr lang="en-CA" altLang="en-US" sz="1600" dirty="0">
              <a:solidFill>
                <a:schemeClr val="tx1"/>
              </a:solidFill>
              <a:ea typeface="SimSun" pitchFamily="2" charset="-122"/>
              <a:cs typeface="Arial" pitchFamily="34" charset="0"/>
            </a:endParaRPr>
          </a:p>
        </p:txBody>
      </p:sp>
      <p:sp>
        <p:nvSpPr>
          <p:cNvPr id="11" name="Rectangle 5">
            <a:extLst>
              <a:ext uri="{FF2B5EF4-FFF2-40B4-BE49-F238E27FC236}">
                <a16:creationId xmlns:a16="http://schemas.microsoft.com/office/drawing/2014/main" id="{17E112E7-9901-4537-9827-6478B4C02EC2}"/>
              </a:ext>
            </a:extLst>
          </p:cNvPr>
          <p:cNvSpPr>
            <a:spLocks noChangeArrowheads="1"/>
          </p:cNvSpPr>
          <p:nvPr/>
        </p:nvSpPr>
        <p:spPr bwMode="auto">
          <a:xfrm>
            <a:off x="3625262" y="2978296"/>
            <a:ext cx="2247989"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Byron BeMiller</a:t>
            </a:r>
          </a:p>
          <a:p>
            <a:pPr eaLnBrk="1" hangingPunct="1">
              <a:lnSpc>
                <a:spcPct val="100000"/>
              </a:lnSpc>
              <a:spcBef>
                <a:spcPct val="0"/>
              </a:spcBef>
              <a:buFont typeface="Arial" pitchFamily="34" charset="0"/>
              <a:buNone/>
            </a:pPr>
            <a:r>
              <a:rPr lang="en-CA" altLang="en-US" sz="1600" dirty="0">
                <a:solidFill>
                  <a:schemeClr val="tx1"/>
                </a:solidFill>
                <a:ea typeface="SimSun" pitchFamily="2" charset="-122"/>
                <a:cs typeface="Arial" pitchFamily="34" charset="0"/>
                <a:sym typeface="Arial" pitchFamily="34" charset="0"/>
              </a:rPr>
              <a:t>Director, Wireless Marketing</a:t>
            </a:r>
          </a:p>
          <a:p>
            <a:pPr eaLnBrk="1" hangingPunct="1">
              <a:lnSpc>
                <a:spcPct val="100000"/>
              </a:lnSpc>
              <a:spcBef>
                <a:spcPct val="0"/>
              </a:spcBef>
              <a:buFont typeface="Arial" pitchFamily="34" charset="0"/>
              <a:buNone/>
            </a:pPr>
            <a:r>
              <a:rPr lang="en-US" altLang="en-US" sz="1600" dirty="0" err="1">
                <a:solidFill>
                  <a:schemeClr val="tx1"/>
                </a:solidFill>
                <a:ea typeface="SimSun" pitchFamily="2" charset="-122"/>
                <a:cs typeface="Arial" pitchFamily="34" charset="0"/>
              </a:rPr>
              <a:t>Semtech</a:t>
            </a:r>
            <a:r>
              <a:rPr lang="en-US" altLang="en-US" sz="1600" dirty="0">
                <a:solidFill>
                  <a:schemeClr val="tx1"/>
                </a:solidFill>
                <a:ea typeface="SimSun" pitchFamily="2" charset="-122"/>
                <a:cs typeface="Arial" pitchFamily="34" charset="0"/>
              </a:rPr>
              <a:t> Corporation </a:t>
            </a:r>
            <a:endParaRPr lang="en-CA" altLang="en-US" sz="1600" dirty="0">
              <a:solidFill>
                <a:schemeClr val="tx1"/>
              </a:solidFill>
              <a:ea typeface="SimSun" pitchFamily="2" charset="-122"/>
              <a:cs typeface="Arial" pitchFamily="34" charset="0"/>
            </a:endParaRPr>
          </a:p>
        </p:txBody>
      </p:sp>
      <p:pic>
        <p:nvPicPr>
          <p:cNvPr id="15" name="Picture 2">
            <a:extLst>
              <a:ext uri="{FF2B5EF4-FFF2-40B4-BE49-F238E27FC236}">
                <a16:creationId xmlns:a16="http://schemas.microsoft.com/office/drawing/2014/main" id="{FDCC096D-8E97-44D4-BEA2-3628AFB419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63" b="27970"/>
          <a:stretch/>
        </p:blipFill>
        <p:spPr bwMode="auto">
          <a:xfrm>
            <a:off x="6637277" y="1077791"/>
            <a:ext cx="1828800" cy="182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Delos™ to Open a Well Living Lab in Beijing, China | Business Wire">
            <a:extLst>
              <a:ext uri="{FF2B5EF4-FFF2-40B4-BE49-F238E27FC236}">
                <a16:creationId xmlns:a16="http://schemas.microsoft.com/office/drawing/2014/main" id="{0FBA190B-C0D5-42E9-9B88-E5BA1B458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311" y="4050257"/>
            <a:ext cx="1579992" cy="61245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a16="http://schemas.microsoft.com/office/drawing/2014/main" id="{7A3DD77C-F4D1-4545-9802-4D2A6BDBF7AD}"/>
              </a:ext>
            </a:extLst>
          </p:cNvPr>
          <p:cNvSpPr>
            <a:spLocks noChangeArrowheads="1"/>
          </p:cNvSpPr>
          <p:nvPr/>
        </p:nvSpPr>
        <p:spPr bwMode="auto">
          <a:xfrm>
            <a:off x="9387081" y="2978296"/>
            <a:ext cx="2645028"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Charles Hume</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sym typeface="Arial" pitchFamily="34" charset="0"/>
              </a:rPr>
              <a:t>Director of Digital Power Technologies</a:t>
            </a:r>
            <a:endParaRPr lang="fr-FR" altLang="en-US" sz="1600" dirty="0">
              <a:solidFill>
                <a:schemeClr val="tx1"/>
              </a:solidFill>
              <a:ea typeface="SimSun" pitchFamily="2" charset="-122"/>
              <a:cs typeface="Arial" pitchFamily="34" charset="0"/>
            </a:endParaRPr>
          </a:p>
          <a:p>
            <a:pPr eaLnBrk="1" hangingPunct="1">
              <a:lnSpc>
                <a:spcPct val="100000"/>
              </a:lnSpc>
              <a:spcBef>
                <a:spcPct val="0"/>
              </a:spcBef>
              <a:buFont typeface="Arial" pitchFamily="34" charset="0"/>
              <a:buNone/>
            </a:pPr>
            <a:r>
              <a:rPr lang="en-US" sz="1600" dirty="0">
                <a:solidFill>
                  <a:schemeClr val="tx1"/>
                </a:solidFill>
                <a:ea typeface="SimSun" pitchFamily="2" charset="-122"/>
                <a:cs typeface="Arial" pitchFamily="34" charset="0"/>
              </a:rPr>
              <a:t>Southwire Company, LLC</a:t>
            </a:r>
            <a:endParaRPr lang="en-CA" altLang="en-US" sz="1600" dirty="0">
              <a:solidFill>
                <a:schemeClr val="tx1"/>
              </a:solidFill>
              <a:ea typeface="SimSun" pitchFamily="2" charset="-122"/>
              <a:cs typeface="Arial" pitchFamily="34" charset="0"/>
            </a:endParaRPr>
          </a:p>
        </p:txBody>
      </p:sp>
      <p:pic>
        <p:nvPicPr>
          <p:cNvPr id="29" name="Picture 2">
            <a:extLst>
              <a:ext uri="{FF2B5EF4-FFF2-40B4-BE49-F238E27FC236}">
                <a16:creationId xmlns:a16="http://schemas.microsoft.com/office/drawing/2014/main" id="{8FB6A66A-70E5-47C5-B63C-A76B06DB8D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70" t="9903" r="3614" b="25588"/>
          <a:stretch/>
        </p:blipFill>
        <p:spPr bwMode="auto">
          <a:xfrm>
            <a:off x="3731293" y="4300220"/>
            <a:ext cx="1652120" cy="5287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a:extLst>
              <a:ext uri="{FF2B5EF4-FFF2-40B4-BE49-F238E27FC236}">
                <a16:creationId xmlns:a16="http://schemas.microsoft.com/office/drawing/2014/main" id="{0594B47B-8C54-445C-9E42-7850FCDAF1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24" r="5050" b="27387"/>
          <a:stretch/>
        </p:blipFill>
        <p:spPr bwMode="auto">
          <a:xfrm>
            <a:off x="9447052" y="4271787"/>
            <a:ext cx="2300681" cy="6188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person wearing a suit and tie&#10;&#10;Description automatically generated">
            <a:extLst>
              <a:ext uri="{FF2B5EF4-FFF2-40B4-BE49-F238E27FC236}">
                <a16:creationId xmlns:a16="http://schemas.microsoft.com/office/drawing/2014/main" id="{19BBACD6-5753-42DE-BEAE-69BDAF503898}"/>
              </a:ext>
            </a:extLst>
          </p:cNvPr>
          <p:cNvPicPr>
            <a:picLocks noChangeAspect="1"/>
          </p:cNvPicPr>
          <p:nvPr/>
        </p:nvPicPr>
        <p:blipFill rotWithShape="1">
          <a:blip r:embed="rId7"/>
          <a:srcRect b="18862"/>
          <a:stretch/>
        </p:blipFill>
        <p:spPr>
          <a:xfrm>
            <a:off x="3643437" y="1061571"/>
            <a:ext cx="1827832" cy="1853835"/>
          </a:xfrm>
          <a:prstGeom prst="rect">
            <a:avLst/>
          </a:prstGeom>
        </p:spPr>
      </p:pic>
      <p:pic>
        <p:nvPicPr>
          <p:cNvPr id="35" name="Picture 34" descr="A person posing for the camera&#10;&#10;Description automatically generated">
            <a:extLst>
              <a:ext uri="{FF2B5EF4-FFF2-40B4-BE49-F238E27FC236}">
                <a16:creationId xmlns:a16="http://schemas.microsoft.com/office/drawing/2014/main" id="{81F8D405-DC8B-4918-95E3-7B172FAD1A3C}"/>
              </a:ext>
            </a:extLst>
          </p:cNvPr>
          <p:cNvPicPr>
            <a:picLocks noChangeAspect="1"/>
          </p:cNvPicPr>
          <p:nvPr/>
        </p:nvPicPr>
        <p:blipFill rotWithShape="1">
          <a:blip r:embed="rId8"/>
          <a:srcRect b="20371"/>
          <a:stretch/>
        </p:blipFill>
        <p:spPr>
          <a:xfrm>
            <a:off x="9447052" y="1061571"/>
            <a:ext cx="1821889" cy="1837616"/>
          </a:xfrm>
          <a:prstGeom prst="rect">
            <a:avLst/>
          </a:prstGeom>
        </p:spPr>
      </p:pic>
      <p:pic>
        <p:nvPicPr>
          <p:cNvPr id="1026" name="Picture 2">
            <a:extLst>
              <a:ext uri="{FF2B5EF4-FFF2-40B4-BE49-F238E27FC236}">
                <a16:creationId xmlns:a16="http://schemas.microsoft.com/office/drawing/2014/main" id="{08527F38-23DD-483E-AD36-E521B1BF404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908" r="20563"/>
          <a:stretch/>
        </p:blipFill>
        <p:spPr bwMode="auto">
          <a:xfrm>
            <a:off x="849435" y="1038595"/>
            <a:ext cx="1846007" cy="1860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nap One logo">
            <a:extLst>
              <a:ext uri="{FF2B5EF4-FFF2-40B4-BE49-F238E27FC236}">
                <a16:creationId xmlns:a16="http://schemas.microsoft.com/office/drawing/2014/main" id="{7530C6F2-1178-4FCB-B31C-C79B83CE00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435" y="4314027"/>
            <a:ext cx="774671" cy="77467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5">
            <a:extLst>
              <a:ext uri="{FF2B5EF4-FFF2-40B4-BE49-F238E27FC236}">
                <a16:creationId xmlns:a16="http://schemas.microsoft.com/office/drawing/2014/main" id="{CCA622C9-73E1-4FE3-8901-11D2FDB30D98}"/>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8" name="Footer Placeholder 5">
            <a:extLst>
              <a:ext uri="{FF2B5EF4-FFF2-40B4-BE49-F238E27FC236}">
                <a16:creationId xmlns:a16="http://schemas.microsoft.com/office/drawing/2014/main" id="{A4A0E97C-38F3-4ECD-8E6A-28A28F49427C}"/>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9" name="Picture 2">
            <a:extLst>
              <a:ext uri="{FF2B5EF4-FFF2-40B4-BE49-F238E27FC236}">
                <a16:creationId xmlns:a16="http://schemas.microsoft.com/office/drawing/2014/main" id="{09058E48-00AC-41B4-A33A-C9EC7A09D6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939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1865"/>
            <a:ext cx="6873240" cy="447675"/>
          </a:xfrm>
        </p:spPr>
        <p:txBody>
          <a:bodyPr/>
          <a:lstStyle/>
          <a:p>
            <a:r>
              <a:rPr lang="en-US" b="1" dirty="0"/>
              <a:t>4.  Administrative </a:t>
            </a:r>
            <a:br>
              <a:rPr lang="en-US" dirty="0"/>
            </a:br>
            <a:r>
              <a:rPr lang="en-US" sz="2800" dirty="0"/>
              <a:t>Eric Harper (Snap One)</a:t>
            </a:r>
            <a:endParaRPr lang="en-US"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28</a:t>
            </a:fld>
            <a:endParaRPr lang="en-US" dirty="0"/>
          </a:p>
        </p:txBody>
      </p:sp>
      <p:sp>
        <p:nvSpPr>
          <p:cNvPr id="7" name="Text Placeholder 5">
            <a:extLst>
              <a:ext uri="{FF2B5EF4-FFF2-40B4-BE49-F238E27FC236}">
                <a16:creationId xmlns:a16="http://schemas.microsoft.com/office/drawing/2014/main" id="{C542E130-C53F-4C9B-A35D-CF6E6831ABC8}"/>
              </a:ext>
            </a:extLst>
          </p:cNvPr>
          <p:cNvSpPr txBox="1">
            <a:spLocks/>
          </p:cNvSpPr>
          <p:nvPr/>
        </p:nvSpPr>
        <p:spPr>
          <a:xfrm>
            <a:off x="839142" y="1321387"/>
            <a:ext cx="11060758" cy="51276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ontserrat Light"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4.1	Motion to approve past CHC Minutes from September 30, 2021: </a:t>
            </a:r>
            <a:r>
              <a:rPr lang="en-US" b="1" u="sng" dirty="0">
                <a:solidFill>
                  <a:schemeClr val="accent1"/>
                </a:solidFill>
              </a:rPr>
              <a:t>www.caba.org</a:t>
            </a:r>
            <a:r>
              <a:rPr lang="en-US" b="1" u="sng" dirty="0">
                <a:solidFill>
                  <a:schemeClr val="accent1"/>
                </a:solidFill>
                <a:hlinkClick r:id="rId2">
                  <a:extLst>
                    <a:ext uri="{A12FA001-AC4F-418D-AE19-62706E023703}">
                      <ahyp:hlinkClr xmlns:ahyp="http://schemas.microsoft.com/office/drawing/2018/hyperlinkcolor" val="tx"/>
                    </a:ext>
                  </a:extLst>
                </a:hlinkClick>
              </a:rPr>
              <a:t>/</a:t>
            </a:r>
            <a:r>
              <a:rPr lang="en-US" b="1" u="sng" dirty="0">
                <a:solidFill>
                  <a:schemeClr val="accent1"/>
                </a:solidFill>
              </a:rPr>
              <a:t>chc </a:t>
            </a:r>
            <a:endParaRPr lang="en-US" b="1" dirty="0">
              <a:solidFill>
                <a:schemeClr val="accent1"/>
              </a:solidFill>
            </a:endParaRPr>
          </a:p>
          <a:p>
            <a:endParaRPr lang="en-CA" dirty="0"/>
          </a:p>
        </p:txBody>
      </p:sp>
      <p:pic>
        <p:nvPicPr>
          <p:cNvPr id="17" name="Picture 4" descr="http://newdesignfile.com/postpic/2013/11/icon-meeting-agenda-and-minutes_332524.jpg">
            <a:extLst>
              <a:ext uri="{FF2B5EF4-FFF2-40B4-BE49-F238E27FC236}">
                <a16:creationId xmlns:a16="http://schemas.microsoft.com/office/drawing/2014/main" id="{FB05D3D8-F9EA-47C7-80E6-01BF7DFC3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59" y="2447780"/>
            <a:ext cx="3819570" cy="308883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5">
            <a:extLst>
              <a:ext uri="{FF2B5EF4-FFF2-40B4-BE49-F238E27FC236}">
                <a16:creationId xmlns:a16="http://schemas.microsoft.com/office/drawing/2014/main" id="{E037D669-169A-4E57-AE2C-287593D5E0A7}"/>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9" name="Footer Placeholder 5">
            <a:extLst>
              <a:ext uri="{FF2B5EF4-FFF2-40B4-BE49-F238E27FC236}">
                <a16:creationId xmlns:a16="http://schemas.microsoft.com/office/drawing/2014/main" id="{E4CCC7DB-20D0-475B-B55A-28DDE780D5F6}"/>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6" name="Picture 2">
            <a:extLst>
              <a:ext uri="{FF2B5EF4-FFF2-40B4-BE49-F238E27FC236}">
                <a16:creationId xmlns:a16="http://schemas.microsoft.com/office/drawing/2014/main" id="{B53F7682-EE0D-4290-A208-DDA2D8ED2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64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5.  Research Update</a:t>
            </a:r>
            <a:br>
              <a:rPr lang="en-US" dirty="0"/>
            </a:br>
            <a:r>
              <a:rPr lang="en-US" dirty="0"/>
              <a:t>Charles Hume (Southwire Company, LLC)</a:t>
            </a:r>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9" y="1288669"/>
            <a:ext cx="10351126" cy="646331"/>
          </a:xfrm>
        </p:spPr>
        <p:txBody>
          <a:bodyPr>
            <a:noAutofit/>
          </a:bodyPr>
          <a:lstStyle/>
          <a:p>
            <a:pPr marL="0" indent="0">
              <a:buNone/>
            </a:pPr>
            <a:r>
              <a:rPr lang="en-US" dirty="0"/>
              <a:t>“</a:t>
            </a:r>
            <a:r>
              <a:rPr lang="en-US" b="1" dirty="0"/>
              <a:t>The Connected Home and AI</a:t>
            </a:r>
            <a:r>
              <a:rPr lang="en-US" dirty="0"/>
              <a:t>” 2021 CHC Landmark Research</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6" name="Picture 5">
            <a:extLst>
              <a:ext uri="{FF2B5EF4-FFF2-40B4-BE49-F238E27FC236}">
                <a16:creationId xmlns:a16="http://schemas.microsoft.com/office/drawing/2014/main" id="{FAB1BF17-3A41-4541-8316-70911C21F415}"/>
              </a:ext>
            </a:extLst>
          </p:cNvPr>
          <p:cNvPicPr>
            <a:picLocks noChangeAspect="1"/>
          </p:cNvPicPr>
          <p:nvPr/>
        </p:nvPicPr>
        <p:blipFill>
          <a:blip r:embed="rId2"/>
          <a:stretch>
            <a:fillRect/>
          </a:stretch>
        </p:blipFill>
        <p:spPr>
          <a:xfrm>
            <a:off x="839788" y="2822589"/>
            <a:ext cx="5256211" cy="2392986"/>
          </a:xfrm>
          <a:prstGeom prst="rect">
            <a:avLst/>
          </a:prstGeom>
        </p:spPr>
      </p:pic>
      <p:sp>
        <p:nvSpPr>
          <p:cNvPr id="3" name="Footer Placeholder 5">
            <a:extLst>
              <a:ext uri="{FF2B5EF4-FFF2-40B4-BE49-F238E27FC236}">
                <a16:creationId xmlns:a16="http://schemas.microsoft.com/office/drawing/2014/main" id="{8621C8EE-0219-41A7-8DA5-E8C5AEB14A01}"/>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12" name="Footer Placeholder 5">
            <a:extLst>
              <a:ext uri="{FF2B5EF4-FFF2-40B4-BE49-F238E27FC236}">
                <a16:creationId xmlns:a16="http://schemas.microsoft.com/office/drawing/2014/main" id="{0275828B-1EFE-47A0-B81B-A1B3DF6B5ADE}"/>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7" name="Picture 6" descr="Latest News &amp; Media Resources for Resideo">
            <a:extLst>
              <a:ext uri="{FF2B5EF4-FFF2-40B4-BE49-F238E27FC236}">
                <a16:creationId xmlns:a16="http://schemas.microsoft.com/office/drawing/2014/main" id="{2E1269CC-152A-4332-8438-63FC4ADC1E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14" t="32212" r="7911" b="30397"/>
          <a:stretch/>
        </p:blipFill>
        <p:spPr bwMode="auto">
          <a:xfrm>
            <a:off x="7014212" y="4514629"/>
            <a:ext cx="1761689" cy="419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F39D171-157B-4409-9B51-F75712CB4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0460" y="3115241"/>
            <a:ext cx="1564376" cy="6275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ome | Automated Logic">
            <a:extLst>
              <a:ext uri="{FF2B5EF4-FFF2-40B4-BE49-F238E27FC236}">
                <a16:creationId xmlns:a16="http://schemas.microsoft.com/office/drawing/2014/main" id="{7FDA0B01-D45E-4688-BEA1-46E0D082A2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5445" y="3170790"/>
            <a:ext cx="1880456" cy="6140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SnapAV Rebrands as Snap One | AVNetwork">
            <a:extLst>
              <a:ext uri="{FF2B5EF4-FFF2-40B4-BE49-F238E27FC236}">
                <a16:creationId xmlns:a16="http://schemas.microsoft.com/office/drawing/2014/main" id="{5DCC1BA3-CAD4-452E-8302-C54DBC4857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81" t="23017" r="7507" b="23619"/>
          <a:stretch/>
        </p:blipFill>
        <p:spPr bwMode="auto">
          <a:xfrm>
            <a:off x="9768803" y="4425558"/>
            <a:ext cx="1640559" cy="577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C2D7103-E7A1-4181-9248-567ED483A1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53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7752127" cy="447675"/>
          </a:xfrm>
        </p:spPr>
        <p:txBody>
          <a:bodyPr/>
          <a:lstStyle/>
          <a:p>
            <a:r>
              <a:rPr lang="en-US" b="1" dirty="0"/>
              <a:t>2.  White Paper Sub-Committee Update </a:t>
            </a:r>
            <a:br>
              <a:rPr lang="en-US" b="1" dirty="0"/>
            </a:br>
            <a:r>
              <a:rPr lang="en-US" sz="2800" dirty="0"/>
              <a:t>Ken Wacks (Ken Wacks Associates)</a:t>
            </a:r>
            <a:endParaRPr lang="en-US" dirty="0"/>
          </a:p>
        </p:txBody>
      </p:sp>
      <p:sp>
        <p:nvSpPr>
          <p:cNvPr id="12" name="Text Placeholder 12">
            <a:extLst>
              <a:ext uri="{FF2B5EF4-FFF2-40B4-BE49-F238E27FC236}">
                <a16:creationId xmlns:a16="http://schemas.microsoft.com/office/drawing/2014/main" id="{26BF53E5-B88D-473C-920E-E8E885F8CCF4}"/>
              </a:ext>
            </a:extLst>
          </p:cNvPr>
          <p:cNvSpPr>
            <a:spLocks noGrp="1"/>
          </p:cNvSpPr>
          <p:nvPr>
            <p:ph type="body" sz="quarter" idx="12"/>
          </p:nvPr>
        </p:nvSpPr>
        <p:spPr>
          <a:xfrm>
            <a:off x="839788" y="1233488"/>
            <a:ext cx="11189722" cy="3388846"/>
          </a:xfrm>
        </p:spPr>
        <p:txBody>
          <a:bodyPr>
            <a:normAutofit/>
          </a:bodyPr>
          <a:lstStyle/>
          <a:p>
            <a:pPr marL="0" indent="0">
              <a:buNone/>
            </a:pPr>
            <a:r>
              <a:rPr lang="en-US" dirty="0"/>
              <a:t>2.1 Completed:  </a:t>
            </a:r>
          </a:p>
          <a:p>
            <a:pPr marL="0" indent="0">
              <a:buNone/>
            </a:pPr>
            <a:r>
              <a:rPr lang="en-US" b="1" dirty="0"/>
              <a:t>“</a:t>
            </a:r>
            <a:r>
              <a:rPr lang="en-CA" b="1" dirty="0"/>
              <a:t>Benefits of Advanced Lighting Systems on the human experience: Human Centric Lighting and Controls</a:t>
            </a:r>
            <a:r>
              <a:rPr lang="en-US" b="1" dirty="0"/>
              <a:t>”</a:t>
            </a:r>
          </a:p>
          <a:p>
            <a:pPr marL="0" indent="0">
              <a:buNone/>
            </a:pPr>
            <a:endParaRPr lang="en-US" dirty="0"/>
          </a:p>
          <a:p>
            <a:pPr marL="0" indent="0">
              <a:buNone/>
            </a:pPr>
            <a:r>
              <a:rPr lang="en-US" dirty="0"/>
              <a:t> </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18DA1BBE-C45E-4664-9DB7-4E6E40437487}"/>
              </a:ext>
            </a:extLst>
          </p:cNvPr>
          <p:cNvSpPr/>
          <p:nvPr/>
        </p:nvSpPr>
        <p:spPr>
          <a:xfrm>
            <a:off x="839788" y="2806397"/>
            <a:ext cx="7322700" cy="1783210"/>
          </a:xfrm>
          <a:prstGeom prst="rect">
            <a:avLst/>
          </a:prstGeom>
        </p:spPr>
        <p:txBody>
          <a:bodyPr wrap="squar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dirty="0">
                <a:solidFill>
                  <a:srgbClr val="464646"/>
                </a:solidFill>
                <a:latin typeface="Montserrat"/>
              </a:rPr>
              <a:t>exp. US Services Inc. (Chair)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solidFill>
                  <a:srgbClr val="464646"/>
                </a:solidFill>
                <a:latin typeface="Montserrat"/>
              </a:rPr>
              <a:t>Ken Wacks Associates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err="1">
                <a:solidFill>
                  <a:srgbClr val="464646"/>
                </a:solidFill>
                <a:latin typeface="Montserrat"/>
              </a:rPr>
              <a:t>Mecho</a:t>
            </a:r>
            <a:r>
              <a:rPr lang="en-CA" sz="2400" dirty="0">
                <a:solidFill>
                  <a:srgbClr val="464646"/>
                </a:solidFill>
                <a:latin typeface="Montserrat"/>
              </a:rPr>
              <a:t>-systems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solidFill>
                  <a:srgbClr val="464646"/>
                </a:solidFill>
                <a:latin typeface="Montserrat"/>
              </a:rPr>
              <a:t>Snap One LLC</a:t>
            </a:r>
          </a:p>
        </p:txBody>
      </p:sp>
      <p:pic>
        <p:nvPicPr>
          <p:cNvPr id="11" name="Picture 10">
            <a:extLst>
              <a:ext uri="{FF2B5EF4-FFF2-40B4-BE49-F238E27FC236}">
                <a16:creationId xmlns:a16="http://schemas.microsoft.com/office/drawing/2014/main" id="{0593DCBB-7AAF-4AB0-B145-1EEA6E725192}"/>
              </a:ext>
            </a:extLst>
          </p:cNvPr>
          <p:cNvPicPr>
            <a:picLocks noChangeAspect="1"/>
          </p:cNvPicPr>
          <p:nvPr/>
        </p:nvPicPr>
        <p:blipFill>
          <a:blip r:embed="rId2"/>
          <a:stretch>
            <a:fillRect/>
          </a:stretch>
        </p:blipFill>
        <p:spPr>
          <a:xfrm>
            <a:off x="8950798" y="3133758"/>
            <a:ext cx="1488576" cy="1488576"/>
          </a:xfrm>
          <a:prstGeom prst="rect">
            <a:avLst/>
          </a:prstGeom>
        </p:spPr>
      </p:pic>
      <p:sp>
        <p:nvSpPr>
          <p:cNvPr id="2" name="Footer Placeholder 5">
            <a:extLst>
              <a:ext uri="{FF2B5EF4-FFF2-40B4-BE49-F238E27FC236}">
                <a16:creationId xmlns:a16="http://schemas.microsoft.com/office/drawing/2014/main" id="{10BFB850-ECE3-4487-9DB3-E5789189384E}"/>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5" name="Footer Placeholder 5">
            <a:extLst>
              <a:ext uri="{FF2B5EF4-FFF2-40B4-BE49-F238E27FC236}">
                <a16:creationId xmlns:a16="http://schemas.microsoft.com/office/drawing/2014/main" id="{29DE63CD-7138-4680-B954-49E72C24459E}"/>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7" name="Picture 2">
            <a:extLst>
              <a:ext uri="{FF2B5EF4-FFF2-40B4-BE49-F238E27FC236}">
                <a16:creationId xmlns:a16="http://schemas.microsoft.com/office/drawing/2014/main" id="{80FD921C-8B78-4992-A989-5AB8BF458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284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9304090" cy="910635"/>
          </a:xfrm>
        </p:spPr>
        <p:txBody>
          <a:bodyPr/>
          <a:lstStyle/>
          <a:p>
            <a:r>
              <a:rPr lang="en-US" b="1" dirty="0"/>
              <a:t>6.  New Business</a:t>
            </a:r>
            <a:br>
              <a:rPr lang="en-US" dirty="0"/>
            </a:br>
            <a:r>
              <a:rPr lang="en-US" sz="3200" dirty="0"/>
              <a:t>Eric Harper (Snap One)</a:t>
            </a:r>
            <a:endParaRPr lang="en-US" sz="2800" dirty="0"/>
          </a:p>
        </p:txBody>
      </p:sp>
      <p:sp>
        <p:nvSpPr>
          <p:cNvPr id="3" name="Text Placeholder 2">
            <a:extLst>
              <a:ext uri="{FF2B5EF4-FFF2-40B4-BE49-F238E27FC236}">
                <a16:creationId xmlns:a16="http://schemas.microsoft.com/office/drawing/2014/main" id="{49BBA79F-5F7E-4DC1-BE4A-E43D184D8E06}"/>
              </a:ext>
            </a:extLst>
          </p:cNvPr>
          <p:cNvSpPr>
            <a:spLocks noGrp="1"/>
          </p:cNvSpPr>
          <p:nvPr>
            <p:ph type="body" sz="quarter" idx="12"/>
          </p:nvPr>
        </p:nvSpPr>
        <p:spPr/>
        <p:txBody>
          <a:bodyPr/>
          <a:lstStyle/>
          <a:p>
            <a:pPr marL="0" indent="0">
              <a:buNone/>
            </a:pPr>
            <a:r>
              <a:rPr lang="en-US" dirty="0"/>
              <a:t>6.1  Other new CHC business? </a:t>
            </a:r>
          </a:p>
          <a:p>
            <a:endParaRPr lang="en-CA"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30</a:t>
            </a:fld>
            <a:endParaRPr lang="en-US"/>
          </a:p>
        </p:txBody>
      </p:sp>
      <p:pic>
        <p:nvPicPr>
          <p:cNvPr id="7" name="Picture 2" descr="Image result for new business">
            <a:extLst>
              <a:ext uri="{FF2B5EF4-FFF2-40B4-BE49-F238E27FC236}">
                <a16:creationId xmlns:a16="http://schemas.microsoft.com/office/drawing/2014/main" id="{74250A0E-168D-406B-B86D-D4B7B22AB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138" y="2123055"/>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
        <p:nvSpPr>
          <p:cNvPr id="4" name="Footer Placeholder 5">
            <a:extLst>
              <a:ext uri="{FF2B5EF4-FFF2-40B4-BE49-F238E27FC236}">
                <a16:creationId xmlns:a16="http://schemas.microsoft.com/office/drawing/2014/main" id="{2078680A-7C7F-4DBA-B4EB-B15E6F608E01}"/>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11" name="Footer Placeholder 5">
            <a:extLst>
              <a:ext uri="{FF2B5EF4-FFF2-40B4-BE49-F238E27FC236}">
                <a16:creationId xmlns:a16="http://schemas.microsoft.com/office/drawing/2014/main" id="{BA05C39A-4A6F-4B84-8BFC-FDD0418B8D96}"/>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8" name="Picture 2">
            <a:extLst>
              <a:ext uri="{FF2B5EF4-FFF2-40B4-BE49-F238E27FC236}">
                <a16:creationId xmlns:a16="http://schemas.microsoft.com/office/drawing/2014/main" id="{62259F87-D19D-4C1E-A55B-1FFC14D2B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35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9358263" cy="843960"/>
          </a:xfrm>
        </p:spPr>
        <p:txBody>
          <a:bodyPr/>
          <a:lstStyle/>
          <a:p>
            <a:r>
              <a:rPr lang="en-US" b="1" dirty="0"/>
              <a:t>7.  Announcements</a:t>
            </a:r>
            <a:br>
              <a:rPr lang="en-US" b="1" dirty="0"/>
            </a:br>
            <a:r>
              <a:rPr lang="en-US" sz="2800" dirty="0"/>
              <a:t>Eric Harper (Snap One)</a:t>
            </a:r>
            <a:endParaRPr lang="en-US" dirty="0">
              <a:highlight>
                <a:srgbClr val="FFFF00"/>
              </a:highlight>
            </a:endParaRPr>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3388" y="1603901"/>
            <a:ext cx="6770687" cy="528637"/>
          </a:xfrm>
        </p:spPr>
        <p:txBody>
          <a:bodyPr>
            <a:normAutofit/>
          </a:bodyPr>
          <a:lstStyle/>
          <a:p>
            <a:pPr marL="0" indent="0">
              <a:buNone/>
            </a:pPr>
            <a:r>
              <a:rPr lang="en-US" dirty="0"/>
              <a:t>7.1 Past Events Overview </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31</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946124" y="2608788"/>
            <a:ext cx="10198126" cy="2591862"/>
          </a:xfrm>
          <a:prstGeom prst="rect">
            <a:avLst/>
          </a:prstGeom>
          <a:noFill/>
        </p:spPr>
        <p:txBody>
          <a:bodyPr wrap="square" numCol="1" rtlCol="0">
            <a:noAutofit/>
          </a:bodyPr>
          <a:lstStyle/>
          <a:p>
            <a:pPr lvl="0"/>
            <a:r>
              <a:rPr lang="en-US" sz="2500" b="1" dirty="0">
                <a:solidFill>
                  <a:srgbClr val="464646"/>
                </a:solidFill>
              </a:rPr>
              <a:t>Greenbuild - September 21-23, 2021 | San Diego, CA USA</a:t>
            </a:r>
          </a:p>
          <a:p>
            <a:pPr lvl="0"/>
            <a:endParaRPr lang="en-US" sz="2500" b="1" dirty="0">
              <a:solidFill>
                <a:srgbClr val="464646"/>
              </a:solidFill>
            </a:endParaRPr>
          </a:p>
          <a:p>
            <a:r>
              <a:rPr lang="en-CA" sz="2500" b="1" dirty="0">
                <a:solidFill>
                  <a:srgbClr val="464646"/>
                </a:solidFill>
              </a:rPr>
              <a:t>LightFair - October 25-29, 2021 | New York, NY USA</a:t>
            </a:r>
          </a:p>
          <a:p>
            <a:br>
              <a:rPr lang="en-CA" sz="2500" b="1" dirty="0">
                <a:solidFill>
                  <a:srgbClr val="464646"/>
                </a:solidFill>
              </a:rPr>
            </a:br>
            <a:r>
              <a:rPr lang="en-CA" sz="2500" b="1" dirty="0" err="1">
                <a:solidFill>
                  <a:srgbClr val="464646"/>
                </a:solidFill>
              </a:rPr>
              <a:t>Realcomm</a:t>
            </a:r>
            <a:r>
              <a:rPr lang="en-CA" sz="2500" b="1" dirty="0">
                <a:solidFill>
                  <a:srgbClr val="464646"/>
                </a:solidFill>
              </a:rPr>
              <a:t> | </a:t>
            </a:r>
            <a:r>
              <a:rPr lang="en-CA" sz="2500" b="1" dirty="0" err="1">
                <a:solidFill>
                  <a:srgbClr val="464646"/>
                </a:solidFill>
              </a:rPr>
              <a:t>Ibcon</a:t>
            </a:r>
            <a:r>
              <a:rPr lang="en-CA" sz="2500" b="1" dirty="0">
                <a:solidFill>
                  <a:srgbClr val="464646"/>
                </a:solidFill>
              </a:rPr>
              <a:t> - November 2-3, 2021 | Scottsdale, AZ USA</a:t>
            </a:r>
            <a:endParaRPr lang="en-CA" sz="2500" dirty="0">
              <a:solidFill>
                <a:srgbClr val="464646"/>
              </a:solidFill>
            </a:endParaRPr>
          </a:p>
        </p:txBody>
      </p:sp>
    </p:spTree>
    <p:extLst>
      <p:ext uri="{BB962C8B-B14F-4D97-AF65-F5344CB8AC3E}">
        <p14:creationId xmlns:p14="http://schemas.microsoft.com/office/powerpoint/2010/main" val="1397072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9358263" cy="843960"/>
          </a:xfrm>
        </p:spPr>
        <p:txBody>
          <a:bodyPr/>
          <a:lstStyle/>
          <a:p>
            <a:r>
              <a:rPr lang="en-US" b="1" dirty="0"/>
              <a:t>7.  Announcements</a:t>
            </a:r>
            <a:br>
              <a:rPr lang="en-US" b="1" dirty="0"/>
            </a:br>
            <a:r>
              <a:rPr lang="en-US" sz="2800" dirty="0"/>
              <a:t>Eric Harper (Snap One)</a:t>
            </a:r>
            <a:endParaRPr lang="en-US" dirty="0">
              <a:highlight>
                <a:srgbClr val="FFFF00"/>
              </a:highlight>
            </a:endParaRPr>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3388" y="1603901"/>
            <a:ext cx="6770687" cy="528637"/>
          </a:xfrm>
        </p:spPr>
        <p:txBody>
          <a:bodyPr>
            <a:normAutofit/>
          </a:bodyPr>
          <a:lstStyle/>
          <a:p>
            <a:pPr marL="0" indent="0">
              <a:buNone/>
            </a:pPr>
            <a:r>
              <a:rPr lang="en-US" dirty="0"/>
              <a:t>7.2 Current Events</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32</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946124" y="2208738"/>
            <a:ext cx="5016526" cy="3439588"/>
          </a:xfrm>
          <a:prstGeom prst="rect">
            <a:avLst/>
          </a:prstGeom>
          <a:noFill/>
        </p:spPr>
        <p:txBody>
          <a:bodyPr wrap="square" numCol="1" rtlCol="0">
            <a:noAutofit/>
          </a:bodyPr>
          <a:lstStyle/>
          <a:p>
            <a:pPr lvl="0"/>
            <a:endParaRPr lang="en-CA" sz="2500" b="1" dirty="0">
              <a:solidFill>
                <a:srgbClr val="464646"/>
              </a:solidFill>
            </a:endParaRPr>
          </a:p>
          <a:p>
            <a:pPr lvl="0"/>
            <a:r>
              <a:rPr lang="en-CA" sz="2500" b="1" dirty="0">
                <a:solidFill>
                  <a:srgbClr val="464646"/>
                </a:solidFill>
              </a:rPr>
              <a:t>The Buildings Show  </a:t>
            </a:r>
          </a:p>
          <a:p>
            <a:pPr lvl="0"/>
            <a:r>
              <a:rPr lang="en-CA" sz="2500" b="1" dirty="0">
                <a:solidFill>
                  <a:srgbClr val="464646"/>
                </a:solidFill>
              </a:rPr>
              <a:t>December 1-3, 2021 </a:t>
            </a:r>
          </a:p>
          <a:p>
            <a:pPr lvl="0"/>
            <a:r>
              <a:rPr lang="en-CA" sz="2500" b="1" dirty="0">
                <a:solidFill>
                  <a:srgbClr val="464646"/>
                </a:solidFill>
              </a:rPr>
              <a:t>Toronto, ON Canada</a:t>
            </a:r>
          </a:p>
          <a:p>
            <a:endParaRPr lang="en-CA" sz="2500" dirty="0">
              <a:solidFill>
                <a:srgbClr val="464646"/>
              </a:solidFill>
            </a:endParaRPr>
          </a:p>
        </p:txBody>
      </p:sp>
    </p:spTree>
    <p:extLst>
      <p:ext uri="{BB962C8B-B14F-4D97-AF65-F5344CB8AC3E}">
        <p14:creationId xmlns:p14="http://schemas.microsoft.com/office/powerpoint/2010/main" val="2083658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9358263" cy="843960"/>
          </a:xfrm>
        </p:spPr>
        <p:txBody>
          <a:bodyPr/>
          <a:lstStyle/>
          <a:p>
            <a:r>
              <a:rPr lang="en-US" b="1" dirty="0"/>
              <a:t>7.  Announcements</a:t>
            </a:r>
            <a:br>
              <a:rPr lang="en-US" b="1" dirty="0"/>
            </a:br>
            <a:r>
              <a:rPr lang="en-US" sz="2800" dirty="0"/>
              <a:t>Eric Harper (Snap One)</a:t>
            </a:r>
            <a:endParaRPr lang="en-US" dirty="0">
              <a:highlight>
                <a:srgbClr val="FFFF00"/>
              </a:highlight>
            </a:endParaRPr>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3388" y="1603901"/>
            <a:ext cx="6770687" cy="528637"/>
          </a:xfrm>
        </p:spPr>
        <p:txBody>
          <a:bodyPr>
            <a:normAutofit/>
          </a:bodyPr>
          <a:lstStyle/>
          <a:p>
            <a:pPr marL="0" indent="0">
              <a:buNone/>
            </a:pPr>
            <a:r>
              <a:rPr lang="en-US" dirty="0"/>
              <a:t>7.3 Upcoming Events</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33</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79450" y="2355313"/>
            <a:ext cx="4806975" cy="3121562"/>
          </a:xfrm>
          <a:prstGeom prst="rect">
            <a:avLst/>
          </a:prstGeom>
          <a:noFill/>
        </p:spPr>
        <p:txBody>
          <a:bodyPr wrap="square" numCol="1" rtlCol="0">
            <a:normAutofit/>
          </a:bodyPr>
          <a:lstStyle/>
          <a:p>
            <a:pPr lvl="0"/>
            <a:r>
              <a:rPr lang="en-CA" sz="2500" b="1" dirty="0">
                <a:solidFill>
                  <a:srgbClr val="464646"/>
                </a:solidFill>
              </a:rPr>
              <a:t>AHR Expo</a:t>
            </a:r>
          </a:p>
          <a:p>
            <a:pPr lvl="0"/>
            <a:r>
              <a:rPr lang="en-CA" sz="2500" b="1" dirty="0">
                <a:solidFill>
                  <a:srgbClr val="464646"/>
                </a:solidFill>
              </a:rPr>
              <a:t>January 31 - February 2, 2022 Las Vegas, NV USA</a:t>
            </a:r>
          </a:p>
          <a:p>
            <a:pPr lvl="0"/>
            <a:endParaRPr lang="en-CA" sz="2500" b="1" dirty="0">
              <a:solidFill>
                <a:srgbClr val="464646"/>
              </a:solidFill>
            </a:endParaRPr>
          </a:p>
          <a:p>
            <a:pPr lvl="0"/>
            <a:r>
              <a:rPr lang="en-CA" sz="2500" b="1" dirty="0">
                <a:solidFill>
                  <a:srgbClr val="464646"/>
                </a:solidFill>
              </a:rPr>
              <a:t>BICSI</a:t>
            </a:r>
          </a:p>
          <a:p>
            <a:pPr lvl="0"/>
            <a:r>
              <a:rPr lang="en-CA" sz="2500" b="1" dirty="0">
                <a:solidFill>
                  <a:srgbClr val="464646"/>
                </a:solidFill>
              </a:rPr>
              <a:t>January 30 - February 3, 2022 Orlando, FL USA</a:t>
            </a:r>
          </a:p>
        </p:txBody>
      </p:sp>
      <p:pic>
        <p:nvPicPr>
          <p:cNvPr id="5" name="Picture 4" descr="Event Management Proposal ! How to write Event Proposal !">
            <a:extLst>
              <a:ext uri="{FF2B5EF4-FFF2-40B4-BE49-F238E27FC236}">
                <a16:creationId xmlns:a16="http://schemas.microsoft.com/office/drawing/2014/main" id="{A7CE0624-DE4C-4238-8618-DC619B9FF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581" y="2627332"/>
            <a:ext cx="5474969" cy="228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61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1193" y="2866082"/>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www.caba.org/chc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6873240" cy="447675"/>
          </a:xfrm>
        </p:spPr>
        <p:txBody>
          <a:bodyPr/>
          <a:lstStyle/>
          <a:p>
            <a:r>
              <a:rPr lang="en-US" b="1" dirty="0"/>
              <a:t>8.  Adjournment</a:t>
            </a:r>
            <a:br>
              <a:rPr lang="en-US" dirty="0"/>
            </a:br>
            <a:r>
              <a:rPr lang="en-US" sz="2800" dirty="0"/>
              <a:t>Eric Harper (Snap One)</a:t>
            </a:r>
            <a:endParaRPr lang="en-US" dirty="0"/>
          </a:p>
        </p:txBody>
      </p:sp>
      <p:sp>
        <p:nvSpPr>
          <p:cNvPr id="2" name="Slide Number Placeholder 1">
            <a:extLst>
              <a:ext uri="{FF2B5EF4-FFF2-40B4-BE49-F238E27FC236}">
                <a16:creationId xmlns:a16="http://schemas.microsoft.com/office/drawing/2014/main" id="{8B41472F-A3EE-41D7-AE08-1F4E3C792660}"/>
              </a:ext>
            </a:extLst>
          </p:cNvPr>
          <p:cNvSpPr>
            <a:spLocks noGrp="1"/>
          </p:cNvSpPr>
          <p:nvPr>
            <p:ph type="sldNum" sz="quarter" idx="11"/>
          </p:nvPr>
        </p:nvSpPr>
        <p:spPr/>
        <p:txBody>
          <a:bodyPr/>
          <a:lstStyle/>
          <a:p>
            <a:fld id="{4658F449-AC56-C64A-8488-86A10DE691DA}" type="slidenum">
              <a:rPr lang="en-US" smtClean="0"/>
              <a:pPr/>
              <a:t>34</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3944" t="19875" r="5957" b="22630"/>
          <a:stretch>
            <a:fillRect/>
          </a:stretch>
        </p:blipFill>
        <p:spPr bwMode="auto">
          <a:xfrm>
            <a:off x="4274820" y="4629492"/>
            <a:ext cx="3624752" cy="86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994CAA25-984D-4484-838B-9B092E7155F2}"/>
              </a:ext>
            </a:extLst>
          </p:cNvPr>
          <p:cNvSpPr/>
          <p:nvPr/>
        </p:nvSpPr>
        <p:spPr>
          <a:xfrm>
            <a:off x="2062158" y="1931317"/>
            <a:ext cx="8050075" cy="492443"/>
          </a:xfrm>
          <a:prstGeom prst="rect">
            <a:avLst/>
          </a:prstGeom>
          <a:solidFill>
            <a:schemeClr val="accent5"/>
          </a:solidFill>
          <a:ln w="47625">
            <a:solidFill>
              <a:schemeClr val="tx2"/>
            </a:solidFill>
          </a:ln>
        </p:spPr>
        <p:txBody>
          <a:bodyPr wrap="square">
            <a:spAutoFit/>
          </a:bodyPr>
          <a:lstStyle/>
          <a:p>
            <a:pPr lvl="0" algn="ctr"/>
            <a:r>
              <a:rPr lang="en-US" sz="2500" b="1" dirty="0">
                <a:solidFill>
                  <a:srgbClr val="E83E1D"/>
                </a:solidFill>
              </a:rPr>
              <a:t>Next CHC Meeting: </a:t>
            </a:r>
            <a:r>
              <a:rPr lang="en-US" sz="2600" b="1" dirty="0">
                <a:solidFill>
                  <a:schemeClr val="tx2"/>
                </a:solidFill>
              </a:rPr>
              <a:t>Mid-February 2022</a:t>
            </a:r>
          </a:p>
        </p:txBody>
      </p:sp>
      <p:sp>
        <p:nvSpPr>
          <p:cNvPr id="6" name="Footer Placeholder 5">
            <a:extLst>
              <a:ext uri="{FF2B5EF4-FFF2-40B4-BE49-F238E27FC236}">
                <a16:creationId xmlns:a16="http://schemas.microsoft.com/office/drawing/2014/main" id="{CD27FF47-24C2-4C99-A141-E3D97F9C884C}"/>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12" name="Footer Placeholder 5">
            <a:extLst>
              <a:ext uri="{FF2B5EF4-FFF2-40B4-BE49-F238E27FC236}">
                <a16:creationId xmlns:a16="http://schemas.microsoft.com/office/drawing/2014/main" id="{4DA503FB-519E-45AD-84A3-2F69A868CC8C}"/>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7" name="Picture 2">
            <a:extLst>
              <a:ext uri="{FF2B5EF4-FFF2-40B4-BE49-F238E27FC236}">
                <a16:creationId xmlns:a16="http://schemas.microsoft.com/office/drawing/2014/main" id="{3EA069F1-E9E0-4286-98F1-B38420FC5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4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7768905" cy="447675"/>
          </a:xfrm>
        </p:spPr>
        <p:txBody>
          <a:bodyPr/>
          <a:lstStyle/>
          <a:p>
            <a:r>
              <a:rPr lang="en-US" b="1" dirty="0"/>
              <a:t>2.  White Paper Sub-Committee Update </a:t>
            </a:r>
            <a:br>
              <a:rPr lang="en-US" b="1" dirty="0"/>
            </a:br>
            <a:r>
              <a:rPr lang="en-US" sz="2800" dirty="0"/>
              <a:t>Ken Wacks (Ken Wacks Associates)</a:t>
            </a:r>
            <a:endParaRPr lang="en-US" dirty="0"/>
          </a:p>
        </p:txBody>
      </p:sp>
      <p:sp>
        <p:nvSpPr>
          <p:cNvPr id="13" name="Text Placeholder 9">
            <a:extLst>
              <a:ext uri="{FF2B5EF4-FFF2-40B4-BE49-F238E27FC236}">
                <a16:creationId xmlns:a16="http://schemas.microsoft.com/office/drawing/2014/main" id="{5EBA3C3A-26F7-4697-89FF-46569E674F13}"/>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2.1 Completed:  </a:t>
            </a:r>
          </a:p>
          <a:p>
            <a:pPr marL="0" indent="0">
              <a:buNone/>
            </a:pPr>
            <a:r>
              <a:rPr lang="en-US" b="1" dirty="0"/>
              <a:t>“Part 2:  The Commercialization of </a:t>
            </a:r>
            <a:r>
              <a:rPr lang="en-US" b="1" dirty="0" err="1"/>
              <a:t>LiFi</a:t>
            </a:r>
            <a:r>
              <a:rPr lang="en-US" b="1" dirty="0"/>
              <a:t>” </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16" name="Picture 15">
            <a:extLst>
              <a:ext uri="{FF2B5EF4-FFF2-40B4-BE49-F238E27FC236}">
                <a16:creationId xmlns:a16="http://schemas.microsoft.com/office/drawing/2014/main" id="{9B9D97A8-350D-4EED-BC49-035DF7EF8505}"/>
              </a:ext>
            </a:extLst>
          </p:cNvPr>
          <p:cNvPicPr>
            <a:picLocks noChangeAspect="1"/>
          </p:cNvPicPr>
          <p:nvPr/>
        </p:nvPicPr>
        <p:blipFill>
          <a:blip r:embed="rId2"/>
          <a:stretch>
            <a:fillRect/>
          </a:stretch>
        </p:blipFill>
        <p:spPr>
          <a:xfrm>
            <a:off x="10607923" y="1158730"/>
            <a:ext cx="1488576" cy="1488576"/>
          </a:xfrm>
          <a:prstGeom prst="rect">
            <a:avLst/>
          </a:prstGeom>
        </p:spPr>
      </p:pic>
      <p:sp>
        <p:nvSpPr>
          <p:cNvPr id="2" name="TextBox 1">
            <a:extLst>
              <a:ext uri="{FF2B5EF4-FFF2-40B4-BE49-F238E27FC236}">
                <a16:creationId xmlns:a16="http://schemas.microsoft.com/office/drawing/2014/main" id="{50EA36A1-CFCB-47DD-AD3A-AC96B56558DB}"/>
              </a:ext>
            </a:extLst>
          </p:cNvPr>
          <p:cNvSpPr txBox="1"/>
          <p:nvPr/>
        </p:nvSpPr>
        <p:spPr>
          <a:xfrm>
            <a:off x="877889" y="2794001"/>
            <a:ext cx="5599111" cy="2641599"/>
          </a:xfrm>
          <a:prstGeom prst="rect">
            <a:avLst/>
          </a:prstGeom>
          <a:noFill/>
        </p:spPr>
        <p:txBody>
          <a:bodyPr wrap="square" numCol="1" rtlCol="0">
            <a:normAutofit fontScale="85000" lnSpcReduction="20000"/>
          </a:bodyPr>
          <a:lstStyle/>
          <a:p>
            <a:pPr lvl="0"/>
            <a:r>
              <a:rPr lang="en-US" sz="2400" b="1" dirty="0">
                <a:solidFill>
                  <a:srgbClr val="464646"/>
                </a:solidFill>
              </a:rPr>
              <a:t>Wharton County Junior College (Chair)</a:t>
            </a:r>
          </a:p>
          <a:p>
            <a:pPr lvl="0"/>
            <a:r>
              <a:rPr lang="en-US" sz="2400" dirty="0">
                <a:solidFill>
                  <a:srgbClr val="464646"/>
                </a:solidFill>
              </a:rPr>
              <a:t>Association (NEMA) </a:t>
            </a:r>
          </a:p>
          <a:p>
            <a:r>
              <a:rPr lang="en-US" sz="2400" dirty="0">
                <a:solidFill>
                  <a:srgbClr val="464646"/>
                </a:solidFill>
              </a:rPr>
              <a:t>Association (TIA) </a:t>
            </a:r>
          </a:p>
          <a:p>
            <a:r>
              <a:rPr lang="en-US" sz="2400" dirty="0">
                <a:solidFill>
                  <a:srgbClr val="464646"/>
                </a:solidFill>
              </a:rPr>
              <a:t>BKS Digital Connectivity Solutions </a:t>
            </a:r>
          </a:p>
          <a:p>
            <a:r>
              <a:rPr lang="en-US" sz="2400" dirty="0">
                <a:solidFill>
                  <a:srgbClr val="464646"/>
                </a:solidFill>
              </a:rPr>
              <a:t>Control4</a:t>
            </a:r>
          </a:p>
          <a:p>
            <a:r>
              <a:rPr lang="en-US" sz="2400" dirty="0">
                <a:solidFill>
                  <a:srgbClr val="464646"/>
                </a:solidFill>
              </a:rPr>
              <a:t>CRANTEC</a:t>
            </a:r>
          </a:p>
          <a:p>
            <a:r>
              <a:rPr lang="en-US" sz="2400" dirty="0" err="1">
                <a:solidFill>
                  <a:srgbClr val="464646"/>
                </a:solidFill>
              </a:rPr>
              <a:t>Dibangoup</a:t>
            </a:r>
            <a:r>
              <a:rPr lang="en-US" sz="2400" dirty="0">
                <a:solidFill>
                  <a:srgbClr val="464646"/>
                </a:solidFill>
              </a:rPr>
              <a:t> </a:t>
            </a:r>
            <a:r>
              <a:rPr lang="en-US" sz="2400" dirty="0" err="1">
                <a:solidFill>
                  <a:srgbClr val="464646"/>
                </a:solidFill>
              </a:rPr>
              <a:t>sinilux</a:t>
            </a:r>
            <a:r>
              <a:rPr lang="en-US" sz="2400" dirty="0">
                <a:solidFill>
                  <a:srgbClr val="464646"/>
                </a:solidFill>
              </a:rPr>
              <a:t> </a:t>
            </a:r>
          </a:p>
          <a:p>
            <a:pPr lvl="0"/>
            <a:r>
              <a:rPr lang="en-US" sz="2400" dirty="0">
                <a:solidFill>
                  <a:srgbClr val="464646"/>
                </a:solidFill>
              </a:rPr>
              <a:t>Du</a:t>
            </a:r>
          </a:p>
          <a:p>
            <a:r>
              <a:rPr lang="en-US" sz="2400" dirty="0">
                <a:solidFill>
                  <a:srgbClr val="464646"/>
                </a:solidFill>
              </a:rPr>
              <a:t>GETAC</a:t>
            </a:r>
          </a:p>
          <a:p>
            <a:pPr lvl="0"/>
            <a:r>
              <a:rPr lang="en-US" sz="2400" dirty="0">
                <a:solidFill>
                  <a:srgbClr val="464646"/>
                </a:solidFill>
              </a:rPr>
              <a:t>Li-Fi LED CI </a:t>
            </a:r>
          </a:p>
          <a:p>
            <a:endParaRPr lang="en-CA" sz="1400" dirty="0">
              <a:solidFill>
                <a:srgbClr val="464646"/>
              </a:solidFill>
            </a:endParaRPr>
          </a:p>
        </p:txBody>
      </p:sp>
      <p:sp>
        <p:nvSpPr>
          <p:cNvPr id="4" name="Footer Placeholder 5">
            <a:extLst>
              <a:ext uri="{FF2B5EF4-FFF2-40B4-BE49-F238E27FC236}">
                <a16:creationId xmlns:a16="http://schemas.microsoft.com/office/drawing/2014/main" id="{25069B60-5EFA-48C1-B6F8-363698D59BB5}"/>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8" name="Footer Placeholder 5">
            <a:extLst>
              <a:ext uri="{FF2B5EF4-FFF2-40B4-BE49-F238E27FC236}">
                <a16:creationId xmlns:a16="http://schemas.microsoft.com/office/drawing/2014/main" id="{E09302A5-E9E5-482F-A96A-F5DA022D3486}"/>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sp>
        <p:nvSpPr>
          <p:cNvPr id="10" name="TextBox 9">
            <a:extLst>
              <a:ext uri="{FF2B5EF4-FFF2-40B4-BE49-F238E27FC236}">
                <a16:creationId xmlns:a16="http://schemas.microsoft.com/office/drawing/2014/main" id="{146DFAF3-7A3C-424B-8394-84EF3F2233C6}"/>
              </a:ext>
            </a:extLst>
          </p:cNvPr>
          <p:cNvSpPr txBox="1"/>
          <p:nvPr/>
        </p:nvSpPr>
        <p:spPr>
          <a:xfrm>
            <a:off x="6180373" y="2559810"/>
            <a:ext cx="5599111" cy="3323845"/>
          </a:xfrm>
          <a:prstGeom prst="rect">
            <a:avLst/>
          </a:prstGeom>
          <a:noFill/>
        </p:spPr>
        <p:txBody>
          <a:bodyPr wrap="square" numCol="1" rtlCol="0">
            <a:normAutofit/>
          </a:bodyPr>
          <a:lstStyle/>
          <a:p>
            <a:pPr lvl="0"/>
            <a:r>
              <a:rPr lang="en-US" sz="2400" dirty="0">
                <a:solidFill>
                  <a:srgbClr val="464646"/>
                </a:solidFill>
              </a:rPr>
              <a:t> </a:t>
            </a:r>
          </a:p>
          <a:p>
            <a:pPr lvl="0"/>
            <a:endParaRPr lang="en-CA" sz="2400" dirty="0">
              <a:solidFill>
                <a:srgbClr val="464646"/>
              </a:solidFill>
              <a:latin typeface="Montserrat"/>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a:p>
            <a:pPr lvl="0"/>
            <a:endParaRPr lang="en-CA" sz="1400" dirty="0">
              <a:solidFill>
                <a:srgbClr val="464646"/>
              </a:solidFill>
            </a:endParaRPr>
          </a:p>
        </p:txBody>
      </p:sp>
      <p:sp>
        <p:nvSpPr>
          <p:cNvPr id="12" name="TextBox 11">
            <a:extLst>
              <a:ext uri="{FF2B5EF4-FFF2-40B4-BE49-F238E27FC236}">
                <a16:creationId xmlns:a16="http://schemas.microsoft.com/office/drawing/2014/main" id="{A84BBECB-7FDF-4292-8EF9-68E4CC160FDE}"/>
              </a:ext>
            </a:extLst>
          </p:cNvPr>
          <p:cNvSpPr txBox="1"/>
          <p:nvPr/>
        </p:nvSpPr>
        <p:spPr>
          <a:xfrm>
            <a:off x="6165609" y="2794001"/>
            <a:ext cx="5599111" cy="2641599"/>
          </a:xfrm>
          <a:prstGeom prst="rect">
            <a:avLst/>
          </a:prstGeom>
          <a:noFill/>
        </p:spPr>
        <p:txBody>
          <a:bodyPr wrap="square" numCol="1" rtlCol="0">
            <a:normAutofit fontScale="85000" lnSpcReduction="10000"/>
          </a:bodyPr>
          <a:lstStyle/>
          <a:p>
            <a:r>
              <a:rPr lang="en-US" sz="2400" dirty="0">
                <a:solidFill>
                  <a:srgbClr val="464646"/>
                </a:solidFill>
              </a:rPr>
              <a:t>Ken Wacks Associates </a:t>
            </a:r>
          </a:p>
          <a:p>
            <a:pPr lvl="0"/>
            <a:r>
              <a:rPr lang="en-US" sz="2400" dirty="0">
                <a:solidFill>
                  <a:srgbClr val="464646"/>
                </a:solidFill>
              </a:rPr>
              <a:t>National Electrical Manufacturers</a:t>
            </a:r>
          </a:p>
          <a:p>
            <a:pPr lvl="0"/>
            <a:r>
              <a:rPr lang="en-US" sz="2400" dirty="0">
                <a:solidFill>
                  <a:srgbClr val="464646"/>
                </a:solidFill>
              </a:rPr>
              <a:t>Nav Wireless Technologies Pvt. Ltd.</a:t>
            </a:r>
          </a:p>
          <a:p>
            <a:pPr lvl="0"/>
            <a:r>
              <a:rPr lang="en-US" sz="2400" dirty="0">
                <a:solidFill>
                  <a:srgbClr val="464646"/>
                </a:solidFill>
              </a:rPr>
              <a:t>Nokia </a:t>
            </a:r>
          </a:p>
          <a:p>
            <a:r>
              <a:rPr lang="en-US" sz="2400" dirty="0">
                <a:solidFill>
                  <a:srgbClr val="464646"/>
                </a:solidFill>
              </a:rPr>
              <a:t>Orange </a:t>
            </a:r>
          </a:p>
          <a:p>
            <a:r>
              <a:rPr lang="en-US" sz="2400" dirty="0" err="1">
                <a:solidFill>
                  <a:srgbClr val="464646"/>
                </a:solidFill>
              </a:rPr>
              <a:t>PureLiFi</a:t>
            </a:r>
            <a:r>
              <a:rPr lang="en-US" sz="2400" dirty="0">
                <a:solidFill>
                  <a:srgbClr val="464646"/>
                </a:solidFill>
              </a:rPr>
              <a:t> </a:t>
            </a:r>
          </a:p>
          <a:p>
            <a:r>
              <a:rPr lang="en-US" sz="2400" dirty="0">
                <a:solidFill>
                  <a:srgbClr val="464646"/>
                </a:solidFill>
              </a:rPr>
              <a:t>Quantum-Resistant Crypto (</a:t>
            </a:r>
            <a:r>
              <a:rPr lang="en-US" sz="2400" dirty="0" err="1">
                <a:solidFill>
                  <a:srgbClr val="464646"/>
                </a:solidFill>
              </a:rPr>
              <a:t>QRCrypto</a:t>
            </a:r>
            <a:r>
              <a:rPr lang="en-US" sz="2400" dirty="0">
                <a:solidFill>
                  <a:srgbClr val="464646"/>
                </a:solidFill>
              </a:rPr>
              <a:t> SA) </a:t>
            </a:r>
          </a:p>
          <a:p>
            <a:pPr lvl="0"/>
            <a:r>
              <a:rPr lang="en-US" sz="2400" dirty="0">
                <a:solidFill>
                  <a:srgbClr val="464646"/>
                </a:solidFill>
              </a:rPr>
              <a:t>Telecommunications Industry </a:t>
            </a:r>
          </a:p>
          <a:p>
            <a:pPr lvl="0"/>
            <a:r>
              <a:rPr lang="en-US" sz="2400" dirty="0">
                <a:solidFill>
                  <a:srgbClr val="464646"/>
                </a:solidFill>
              </a:rPr>
              <a:t>University of Strathclyde </a:t>
            </a:r>
            <a:endParaRPr lang="en-CA" sz="1400" dirty="0">
              <a:solidFill>
                <a:srgbClr val="464646"/>
              </a:solidFill>
            </a:endParaRPr>
          </a:p>
        </p:txBody>
      </p:sp>
      <p:pic>
        <p:nvPicPr>
          <p:cNvPr id="7" name="Picture 2">
            <a:extLst>
              <a:ext uri="{FF2B5EF4-FFF2-40B4-BE49-F238E27FC236}">
                <a16:creationId xmlns:a16="http://schemas.microsoft.com/office/drawing/2014/main" id="{B419803F-0B98-4CE7-8E74-BDF667BA9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7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7911517" cy="447675"/>
          </a:xfrm>
        </p:spPr>
        <p:txBody>
          <a:bodyPr/>
          <a:lstStyle/>
          <a:p>
            <a:r>
              <a:rPr lang="en-US" b="1" dirty="0"/>
              <a:t>2.  White Paper Sub-Committee Update </a:t>
            </a:r>
            <a:br>
              <a:rPr lang="en-US" b="1" dirty="0"/>
            </a:br>
            <a:r>
              <a:rPr lang="en-US" sz="2800" dirty="0"/>
              <a:t>Ken Wacks (Ken Wacks Associates)</a:t>
            </a:r>
            <a:endParaRPr lang="en-US" dirty="0"/>
          </a:p>
        </p:txBody>
      </p:sp>
      <p:sp>
        <p:nvSpPr>
          <p:cNvPr id="11" name="Text Placeholder 12">
            <a:extLst>
              <a:ext uri="{FF2B5EF4-FFF2-40B4-BE49-F238E27FC236}">
                <a16:creationId xmlns:a16="http://schemas.microsoft.com/office/drawing/2014/main" id="{17AD51F0-FB9D-4C8A-9C6F-1A1CC7A2AABF}"/>
              </a:ext>
            </a:extLst>
          </p:cNvPr>
          <p:cNvSpPr>
            <a:spLocks noGrp="1"/>
          </p:cNvSpPr>
          <p:nvPr>
            <p:ph type="body" sz="quarter" idx="12"/>
          </p:nvPr>
        </p:nvSpPr>
        <p:spPr>
          <a:xfrm>
            <a:off x="839787" y="1264137"/>
            <a:ext cx="10512425" cy="1288039"/>
          </a:xfrm>
        </p:spPr>
        <p:txBody>
          <a:bodyPr>
            <a:normAutofit fontScale="92500" lnSpcReduction="10000"/>
          </a:bodyPr>
          <a:lstStyle/>
          <a:p>
            <a:pPr marL="0" indent="0">
              <a:buNone/>
            </a:pPr>
            <a:r>
              <a:rPr lang="en-CA" dirty="0"/>
              <a:t>2.2 In Progress:  </a:t>
            </a:r>
          </a:p>
          <a:p>
            <a:pPr marL="0" indent="0">
              <a:buNone/>
            </a:pPr>
            <a:r>
              <a:rPr lang="en-US" dirty="0"/>
              <a:t>“</a:t>
            </a:r>
            <a:r>
              <a:rPr lang="en-US" b="1" dirty="0"/>
              <a:t>Part 2:  Power over Ethernet (PoE) &amp; Digital Electricity (DE) in Commercial and Multiple Dwelling Residential Buildings</a:t>
            </a:r>
            <a:r>
              <a:rPr lang="en-US" dirty="0"/>
              <a:t>”</a:t>
            </a:r>
          </a:p>
          <a:p>
            <a:pPr marL="0" indent="0">
              <a:buNone/>
            </a:pPr>
            <a:endParaRPr lang="en-US" b="1" dirty="0"/>
          </a:p>
          <a:p>
            <a:pPr marL="0" indent="0">
              <a:buNone/>
            </a:pPr>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6600" b="1" i="0" u="none" strike="noStrike" kern="1200" cap="none" spc="0" normalizeH="0" baseline="0" noProof="0" dirty="0">
              <a:ln>
                <a:noFill/>
              </a:ln>
              <a:solidFill>
                <a:srgbClr val="464646"/>
              </a:solidFill>
              <a:effectLst/>
              <a:uLnTx/>
              <a:uFillTx/>
              <a:latin typeface="Montserrat"/>
              <a:ea typeface="+mn-ea"/>
              <a:cs typeface="+mn-cs"/>
            </a:endParaRPr>
          </a:p>
        </p:txBody>
      </p:sp>
      <p:sp>
        <p:nvSpPr>
          <p:cNvPr id="8" name="TextBox 7">
            <a:extLst>
              <a:ext uri="{FF2B5EF4-FFF2-40B4-BE49-F238E27FC236}">
                <a16:creationId xmlns:a16="http://schemas.microsoft.com/office/drawing/2014/main" id="{AA5F0C54-F233-4294-823F-C1D6CAAA5C90}"/>
              </a:ext>
            </a:extLst>
          </p:cNvPr>
          <p:cNvSpPr txBox="1"/>
          <p:nvPr/>
        </p:nvSpPr>
        <p:spPr>
          <a:xfrm>
            <a:off x="839786" y="2451099"/>
            <a:ext cx="9108000" cy="3917063"/>
          </a:xfrm>
          <a:prstGeom prst="rect">
            <a:avLst/>
          </a:prstGeom>
          <a:noFill/>
        </p:spPr>
        <p:txBody>
          <a:bodyPr wrap="square" numCol="1"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464646"/>
                </a:solidFill>
                <a:effectLst/>
                <a:uLnTx/>
                <a:uFillTx/>
                <a:latin typeface="Montserrat"/>
                <a:ea typeface="+mn-ea"/>
                <a:cs typeface="+mn-cs"/>
              </a:rPr>
              <a:t>Sinclair Digital Holdings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Axis Lighting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Contemporary Controls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Ken Wacks Associates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err="1">
                <a:ln>
                  <a:noFill/>
                </a:ln>
                <a:solidFill>
                  <a:srgbClr val="464646"/>
                </a:solidFill>
                <a:effectLst/>
                <a:uLnTx/>
                <a:uFillTx/>
                <a:latin typeface="Montserrat"/>
                <a:ea typeface="+mn-ea"/>
                <a:cs typeface="+mn-cs"/>
              </a:rPr>
              <a:t>LumenCache</a:t>
            </a:r>
            <a:r>
              <a:rPr kumimoji="0" lang="en-CA" sz="2000" b="0" i="0" u="none" strike="noStrike" kern="1200" cap="none" spc="0" normalizeH="0" baseline="0" noProof="0" dirty="0">
                <a:ln>
                  <a:noFill/>
                </a:ln>
                <a:solidFill>
                  <a:srgbClr val="464646"/>
                </a:solidFill>
                <a:effectLst/>
                <a:uLnTx/>
                <a:uFillTx/>
                <a:latin typeface="Montserrat"/>
                <a:ea typeface="+mn-ea"/>
                <a:cs typeface="+mn-cs"/>
              </a:rPr>
              <a:t>,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National Electrical Manufacturers Association (NEMA)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National Research Council Canada (NRC)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Public Services and Procurement 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Renesas Electronics America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err="1">
                <a:ln>
                  <a:noFill/>
                </a:ln>
                <a:solidFill>
                  <a:srgbClr val="464646"/>
                </a:solidFill>
                <a:effectLst/>
                <a:uLnTx/>
                <a:uFillTx/>
                <a:latin typeface="Montserrat"/>
                <a:ea typeface="+mn-ea"/>
                <a:cs typeface="+mn-cs"/>
              </a:rPr>
              <a:t>Somfy</a:t>
            </a:r>
            <a:r>
              <a:rPr kumimoji="0" lang="en-CA" sz="2000" b="0" i="0" u="none" strike="noStrike" kern="1200" cap="none" spc="0" normalizeH="0" baseline="0" noProof="0" dirty="0">
                <a:ln>
                  <a:noFill/>
                </a:ln>
                <a:solidFill>
                  <a:srgbClr val="464646"/>
                </a:solidFill>
                <a:effectLst/>
                <a:uLnTx/>
                <a:uFillTx/>
                <a:latin typeface="Montserrat"/>
                <a:ea typeface="+mn-ea"/>
                <a:cs typeface="+mn-cs"/>
              </a:rPr>
              <a:t> Systems,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Southwire Company,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Telecommunications Industry Association (TIA)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464646"/>
                </a:solidFill>
                <a:effectLst/>
                <a:uLnTx/>
                <a:uFillTx/>
                <a:latin typeface="Montserrat"/>
                <a:ea typeface="+mn-ea"/>
                <a:cs typeface="+mn-cs"/>
              </a:rPr>
              <a:t>UL LLC</a:t>
            </a:r>
            <a:endParaRPr lang="en-CA" sz="2000" dirty="0">
              <a:solidFill>
                <a:srgbClr val="464646"/>
              </a:solidFill>
            </a:endParaRPr>
          </a:p>
        </p:txBody>
      </p:sp>
      <p:pic>
        <p:nvPicPr>
          <p:cNvPr id="9" name="Picture 8">
            <a:extLst>
              <a:ext uri="{FF2B5EF4-FFF2-40B4-BE49-F238E27FC236}">
                <a16:creationId xmlns:a16="http://schemas.microsoft.com/office/drawing/2014/main" id="{BDDCDEAA-755B-4A25-812A-D223F7A3EDD2}"/>
              </a:ext>
            </a:extLst>
          </p:cNvPr>
          <p:cNvPicPr>
            <a:picLocks noChangeAspect="1"/>
          </p:cNvPicPr>
          <p:nvPr/>
        </p:nvPicPr>
        <p:blipFill>
          <a:blip r:embed="rId2"/>
          <a:stretch>
            <a:fillRect/>
          </a:stretch>
        </p:blipFill>
        <p:spPr>
          <a:xfrm>
            <a:off x="8921311" y="3264276"/>
            <a:ext cx="1551881" cy="1551881"/>
          </a:xfrm>
          <a:prstGeom prst="rect">
            <a:avLst/>
          </a:prstGeom>
        </p:spPr>
      </p:pic>
      <p:sp>
        <p:nvSpPr>
          <p:cNvPr id="2" name="Footer Placeholder 5">
            <a:extLst>
              <a:ext uri="{FF2B5EF4-FFF2-40B4-BE49-F238E27FC236}">
                <a16:creationId xmlns:a16="http://schemas.microsoft.com/office/drawing/2014/main" id="{627B9528-F21E-4823-8E23-69BCA8E5ACA1}"/>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7" name="Footer Placeholder 5">
            <a:extLst>
              <a:ext uri="{FF2B5EF4-FFF2-40B4-BE49-F238E27FC236}">
                <a16:creationId xmlns:a16="http://schemas.microsoft.com/office/drawing/2014/main" id="{D22A8CBF-37BE-451B-9D14-2DA1052A3D23}"/>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10" name="Picture 2">
            <a:extLst>
              <a:ext uri="{FF2B5EF4-FFF2-40B4-BE49-F238E27FC236}">
                <a16:creationId xmlns:a16="http://schemas.microsoft.com/office/drawing/2014/main" id="{6AC12784-B607-409F-9644-60E031E5E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49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8196743" cy="447675"/>
          </a:xfrm>
        </p:spPr>
        <p:txBody>
          <a:bodyPr/>
          <a:lstStyle/>
          <a:p>
            <a:r>
              <a:rPr lang="en-US" b="1" dirty="0"/>
              <a:t>2.  White Paper Sub-Committee Update </a:t>
            </a:r>
            <a:br>
              <a:rPr lang="en-US" b="1" dirty="0"/>
            </a:br>
            <a:r>
              <a:rPr lang="en-US" sz="2800" dirty="0"/>
              <a:t>Ken Wacks (Ken Wacks Associates)</a:t>
            </a:r>
            <a:endParaRPr lang="en-US" dirty="0"/>
          </a:p>
        </p:txBody>
      </p:sp>
      <p:sp>
        <p:nvSpPr>
          <p:cNvPr id="13" name="Text Placeholder 9">
            <a:extLst>
              <a:ext uri="{FF2B5EF4-FFF2-40B4-BE49-F238E27FC236}">
                <a16:creationId xmlns:a16="http://schemas.microsoft.com/office/drawing/2014/main" id="{5EBA3C3A-26F7-4697-89FF-46569E674F13}"/>
              </a:ext>
            </a:extLst>
          </p:cNvPr>
          <p:cNvSpPr>
            <a:spLocks noGrp="1"/>
          </p:cNvSpPr>
          <p:nvPr>
            <p:ph type="body" sz="quarter" idx="12"/>
          </p:nvPr>
        </p:nvSpPr>
        <p:spPr>
          <a:xfrm>
            <a:off x="839789" y="1258572"/>
            <a:ext cx="10512425" cy="1339060"/>
          </a:xfrm>
        </p:spPr>
        <p:txBody>
          <a:bodyPr>
            <a:normAutofit/>
          </a:bodyPr>
          <a:lstStyle/>
          <a:p>
            <a:pPr marL="0" indent="0">
              <a:buNone/>
            </a:pPr>
            <a:r>
              <a:rPr lang="en-US" dirty="0"/>
              <a:t>2.2 In Progress:  </a:t>
            </a:r>
          </a:p>
          <a:p>
            <a:pPr marL="0" indent="0">
              <a:buNone/>
            </a:pPr>
            <a:r>
              <a:rPr lang="en-US" b="1" dirty="0"/>
              <a:t>“Connected Home Cybersecurity Regulations” </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pic>
        <p:nvPicPr>
          <p:cNvPr id="16" name="Picture 15">
            <a:extLst>
              <a:ext uri="{FF2B5EF4-FFF2-40B4-BE49-F238E27FC236}">
                <a16:creationId xmlns:a16="http://schemas.microsoft.com/office/drawing/2014/main" id="{9B9D97A8-350D-4EED-BC49-035DF7EF8505}"/>
              </a:ext>
            </a:extLst>
          </p:cNvPr>
          <p:cNvPicPr>
            <a:picLocks noChangeAspect="1"/>
          </p:cNvPicPr>
          <p:nvPr/>
        </p:nvPicPr>
        <p:blipFill>
          <a:blip r:embed="rId2"/>
          <a:stretch>
            <a:fillRect/>
          </a:stretch>
        </p:blipFill>
        <p:spPr>
          <a:xfrm>
            <a:off x="8950798" y="2777748"/>
            <a:ext cx="1488576" cy="1488576"/>
          </a:xfrm>
          <a:prstGeom prst="rect">
            <a:avLst/>
          </a:prstGeom>
        </p:spPr>
      </p:pic>
      <p:sp>
        <p:nvSpPr>
          <p:cNvPr id="8" name="Rectangle 7">
            <a:extLst>
              <a:ext uri="{FF2B5EF4-FFF2-40B4-BE49-F238E27FC236}">
                <a16:creationId xmlns:a16="http://schemas.microsoft.com/office/drawing/2014/main" id="{3B03BE98-50CC-47B2-890B-A48756B7FC01}"/>
              </a:ext>
            </a:extLst>
          </p:cNvPr>
          <p:cNvSpPr/>
          <p:nvPr/>
        </p:nvSpPr>
        <p:spPr>
          <a:xfrm>
            <a:off x="839789" y="2368850"/>
            <a:ext cx="7322700" cy="3551568"/>
          </a:xfrm>
          <a:prstGeom prst="rect">
            <a:avLst/>
          </a:prstGeom>
        </p:spPr>
        <p:txBody>
          <a:bodyPr wrap="square">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464646"/>
                </a:solidFill>
                <a:effectLst/>
                <a:uLnTx/>
                <a:uFillTx/>
                <a:latin typeface="Montserrat"/>
                <a:ea typeface="+mn-ea"/>
                <a:cs typeface="+mn-cs"/>
              </a:rPr>
              <a:t>P.A.ID Strategies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err="1">
                <a:ln>
                  <a:noFill/>
                </a:ln>
                <a:solidFill>
                  <a:srgbClr val="464646"/>
                </a:solidFill>
                <a:effectLst/>
                <a:uLnTx/>
                <a:uFillTx/>
                <a:latin typeface="Montserrat"/>
                <a:ea typeface="+mn-ea"/>
                <a:cs typeface="+mn-cs"/>
              </a:rPr>
              <a:t>AgeLight</a:t>
            </a:r>
            <a:r>
              <a:rPr kumimoji="0" lang="en-CA" sz="2400" i="0" u="none" strike="noStrike" kern="1200" cap="none" spc="0" normalizeH="0" baseline="0" noProof="0" dirty="0">
                <a:ln>
                  <a:noFill/>
                </a:ln>
                <a:solidFill>
                  <a:srgbClr val="464646"/>
                </a:solidFill>
                <a:effectLst/>
                <a:uLnTx/>
                <a:uFillTx/>
                <a:latin typeface="Montserrat"/>
                <a:ea typeface="+mn-ea"/>
                <a:cs typeface="+mn-cs"/>
              </a:rPr>
              <a:t>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BC Hydro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exp. US Services,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err="1">
                <a:ln>
                  <a:noFill/>
                </a:ln>
                <a:solidFill>
                  <a:srgbClr val="464646"/>
                </a:solidFill>
                <a:effectLst/>
                <a:uLnTx/>
                <a:uFillTx/>
                <a:latin typeface="Montserrat"/>
                <a:ea typeface="+mn-ea"/>
                <a:cs typeface="+mn-cs"/>
              </a:rPr>
              <a:t>LonMark</a:t>
            </a:r>
            <a:r>
              <a:rPr kumimoji="0" lang="en-CA" sz="2400" i="0" u="none" strike="noStrike" kern="1200" cap="none" spc="0" normalizeH="0" baseline="0" noProof="0" dirty="0">
                <a:ln>
                  <a:noFill/>
                </a:ln>
                <a:solidFill>
                  <a:srgbClr val="464646"/>
                </a:solidFill>
                <a:effectLst/>
                <a:uLnTx/>
                <a:uFillTx/>
                <a:latin typeface="Montserrat"/>
                <a:ea typeface="+mn-ea"/>
                <a:cs typeface="+mn-cs"/>
              </a:rPr>
              <a:t> 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Mission Critical Global Alliance (MCGA)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National Research Council Canada (NRC)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Smart Buildings </a:t>
            </a:r>
            <a:r>
              <a:rPr kumimoji="0" lang="en-CA" sz="2400" i="0" u="none" strike="noStrike" kern="1200" cap="none" spc="0" normalizeH="0" baseline="0" noProof="0" dirty="0" err="1">
                <a:ln>
                  <a:noFill/>
                </a:ln>
                <a:solidFill>
                  <a:srgbClr val="464646"/>
                </a:solidFill>
                <a:effectLst/>
                <a:uLnTx/>
                <a:uFillTx/>
                <a:latin typeface="Montserrat"/>
                <a:ea typeface="+mn-ea"/>
                <a:cs typeface="+mn-cs"/>
              </a:rPr>
              <a:t>SuperCluster</a:t>
            </a:r>
            <a:r>
              <a:rPr kumimoji="0" lang="en-CA" sz="2400" i="0" u="none" strike="noStrike" kern="1200" cap="none" spc="0" normalizeH="0" baseline="0" noProof="0" dirty="0">
                <a:ln>
                  <a:noFill/>
                </a:ln>
                <a:solidFill>
                  <a:srgbClr val="464646"/>
                </a:solidFill>
                <a:effectLst/>
                <a:uLnTx/>
                <a:uFillTx/>
                <a:latin typeface="Montserrat"/>
                <a:ea typeface="+mn-ea"/>
                <a:cs typeface="+mn-cs"/>
              </a:rPr>
              <a:t> (SBSC)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Sustainable Resources Management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err="1">
                <a:ln>
                  <a:noFill/>
                </a:ln>
                <a:solidFill>
                  <a:srgbClr val="464646"/>
                </a:solidFill>
                <a:effectLst/>
                <a:uLnTx/>
                <a:uFillTx/>
                <a:latin typeface="Montserrat"/>
                <a:ea typeface="+mn-ea"/>
                <a:cs typeface="+mn-cs"/>
              </a:rPr>
              <a:t>TwelveDot</a:t>
            </a:r>
            <a:r>
              <a:rPr kumimoji="0" lang="en-CA" sz="2400" i="0" u="none" strike="noStrike" kern="1200" cap="none" spc="0" normalizeH="0" baseline="0" noProof="0" dirty="0">
                <a:ln>
                  <a:noFill/>
                </a:ln>
                <a:solidFill>
                  <a:srgbClr val="464646"/>
                </a:solidFill>
                <a:effectLst/>
                <a:uLnTx/>
                <a:uFillTx/>
                <a:latin typeface="Montserrat"/>
                <a:ea typeface="+mn-ea"/>
                <a:cs typeface="+mn-cs"/>
              </a:rPr>
              <a:t> Inc.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i="0" u="none" strike="noStrike" kern="1200" cap="none" spc="0" normalizeH="0" baseline="0" noProof="0" dirty="0">
                <a:ln>
                  <a:noFill/>
                </a:ln>
                <a:solidFill>
                  <a:srgbClr val="464646"/>
                </a:solidFill>
                <a:effectLst/>
                <a:uLnTx/>
                <a:uFillTx/>
                <a:latin typeface="Montserrat"/>
                <a:ea typeface="+mn-ea"/>
                <a:cs typeface="+mn-cs"/>
              </a:rPr>
              <a:t>UL LLC</a:t>
            </a:r>
            <a:endParaRPr kumimoji="0" lang="en-CA" sz="2400" b="0" i="0" u="none" strike="noStrike" kern="1200" cap="none" spc="0" normalizeH="0" baseline="0" noProof="0" dirty="0">
              <a:ln>
                <a:noFill/>
              </a:ln>
              <a:solidFill>
                <a:srgbClr val="464646"/>
              </a:solidFill>
              <a:effectLst/>
              <a:uLnTx/>
              <a:uFillTx/>
              <a:latin typeface="Montserrat"/>
              <a:ea typeface="+mn-ea"/>
              <a:cs typeface="+mn-cs"/>
            </a:endParaRPr>
          </a:p>
        </p:txBody>
      </p:sp>
      <p:sp>
        <p:nvSpPr>
          <p:cNvPr id="2" name="Footer Placeholder 5">
            <a:extLst>
              <a:ext uri="{FF2B5EF4-FFF2-40B4-BE49-F238E27FC236}">
                <a16:creationId xmlns:a16="http://schemas.microsoft.com/office/drawing/2014/main" id="{DE22E032-5ED4-46D5-8248-3286050BA909}"/>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5" name="Footer Placeholder 5">
            <a:extLst>
              <a:ext uri="{FF2B5EF4-FFF2-40B4-BE49-F238E27FC236}">
                <a16:creationId xmlns:a16="http://schemas.microsoft.com/office/drawing/2014/main" id="{CA8F0732-BC9C-4489-8513-4C1C6B02FA45}"/>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7" name="Picture 2">
            <a:extLst>
              <a:ext uri="{FF2B5EF4-FFF2-40B4-BE49-F238E27FC236}">
                <a16:creationId xmlns:a16="http://schemas.microsoft.com/office/drawing/2014/main" id="{0A9180D0-146E-4A48-98CA-9CBB9DFD4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6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71510"/>
            <a:ext cx="7634681" cy="447675"/>
          </a:xfrm>
        </p:spPr>
        <p:txBody>
          <a:bodyPr/>
          <a:lstStyle/>
          <a:p>
            <a:r>
              <a:rPr lang="en-US" b="1" dirty="0"/>
              <a:t>2.  White Paper Sub-Committee Update </a:t>
            </a:r>
            <a:br>
              <a:rPr lang="en-US" b="1" dirty="0"/>
            </a:br>
            <a:r>
              <a:rPr lang="en-US" sz="2800" dirty="0"/>
              <a:t>Ken Wacks (Ken Wacks Associates)</a:t>
            </a:r>
            <a:endParaRPr lang="en-US" dirty="0"/>
          </a:p>
        </p:txBody>
      </p:sp>
      <p:sp>
        <p:nvSpPr>
          <p:cNvPr id="2" name="Slide Number Placeholder 1">
            <a:extLst>
              <a:ext uri="{FF2B5EF4-FFF2-40B4-BE49-F238E27FC236}">
                <a16:creationId xmlns:a16="http://schemas.microsoft.com/office/drawing/2014/main" id="{CA9A0781-BFB3-4827-8F74-2629FB5CF485}"/>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58F449-AC56-C64A-8488-86A10DE691DA}" type="slidenum">
              <a:rPr kumimoji="0" lang="en-US" sz="1200" b="0" i="0" u="none" strike="noStrike" kern="1200" cap="none" spc="0" normalizeH="0" baseline="0" noProof="0" smtClean="0">
                <a:ln>
                  <a:noFill/>
                </a:ln>
                <a:solidFill>
                  <a:srgbClr val="E83E1D"/>
                </a:solidFill>
                <a:effectLst/>
                <a:uLnTx/>
                <a:uFillTx/>
                <a:latin typeface="Montserra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E83E1D"/>
              </a:solidFill>
              <a:effectLst/>
              <a:uLnTx/>
              <a:uFillTx/>
              <a:latin typeface="Montserrat"/>
              <a:ea typeface="+mn-ea"/>
              <a:cs typeface="+mn-cs"/>
            </a:endParaRPr>
          </a:p>
        </p:txBody>
      </p:sp>
      <p:sp>
        <p:nvSpPr>
          <p:cNvPr id="8" name="Rectangle 7">
            <a:extLst>
              <a:ext uri="{FF2B5EF4-FFF2-40B4-BE49-F238E27FC236}">
                <a16:creationId xmlns:a16="http://schemas.microsoft.com/office/drawing/2014/main" id="{6905132D-210A-4783-BB7A-D763FAE872C9}"/>
              </a:ext>
            </a:extLst>
          </p:cNvPr>
          <p:cNvSpPr/>
          <p:nvPr/>
        </p:nvSpPr>
        <p:spPr>
          <a:xfrm>
            <a:off x="1340459" y="2468271"/>
            <a:ext cx="9029700" cy="646331"/>
          </a:xfrm>
          <a:prstGeom prst="rect">
            <a:avLst/>
          </a:prstGeom>
        </p:spPr>
        <p:txBody>
          <a:bodyPr wrap="square">
            <a:spAutoFit/>
          </a:bodyPr>
          <a:lstStyle/>
          <a:p>
            <a:pPr marL="457200" marR="0" lvl="0" indent="-228600" algn="l"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All proposals and previously completed CHC White Papers can be downloaded at: </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a:p>
            <a:pPr marL="457200" marR="0" lvl="0" indent="-228600" algn="l" defTabSz="914400" rtl="0" eaLnBrk="1" fontAlgn="auto" latinLnBrk="0" hangingPunct="1">
              <a:lnSpc>
                <a:spcPct val="100000"/>
              </a:lnSpc>
              <a:spcBef>
                <a:spcPts val="0"/>
              </a:spcBef>
              <a:spcAft>
                <a:spcPts val="0"/>
              </a:spcAft>
              <a:buClrTx/>
              <a:buSzTx/>
              <a:buFontTx/>
              <a:buNone/>
              <a:tabLst>
                <a:tab pos="51435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hlinkClick r:id="rId2"/>
              </a:rPr>
              <a:t>www.caba.org/whitepapers</a:t>
            </a:r>
            <a:endParaRPr kumimoji="0" lang="en-CA" sz="2400" b="0" i="0" u="none" strike="noStrike" kern="1200" cap="none" spc="0" normalizeH="0" baseline="0" noProof="0" dirty="0">
              <a:ln>
                <a:noFill/>
              </a:ln>
              <a:solidFill>
                <a:srgbClr val="E83E1D"/>
              </a:solidFill>
              <a:effectLst/>
              <a:uLnTx/>
              <a:uFillTx/>
              <a:latin typeface="Arial" panose="020B0604020202020204" pitchFamily="34" charset="0"/>
              <a:ea typeface="Times New Roman" panose="02020603050405020304" pitchFamily="18" charset="0"/>
              <a:cs typeface="+mn-cs"/>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940" y="3810178"/>
            <a:ext cx="42862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9137AAE6-2CDA-44CD-95E8-05B73E341D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842835" y="3634223"/>
            <a:ext cx="1876937" cy="1685413"/>
          </a:xfrm>
          <a:prstGeom prst="rect">
            <a:avLst/>
          </a:prstGeom>
        </p:spPr>
      </p:pic>
      <p:sp>
        <p:nvSpPr>
          <p:cNvPr id="3" name="Footer Placeholder 5">
            <a:extLst>
              <a:ext uri="{FF2B5EF4-FFF2-40B4-BE49-F238E27FC236}">
                <a16:creationId xmlns:a16="http://schemas.microsoft.com/office/drawing/2014/main" id="{490D28FC-1F55-41D3-8D37-85A4E73118BE}"/>
              </a:ext>
            </a:extLst>
          </p:cNvPr>
          <p:cNvSpPr txBox="1">
            <a:spLocks/>
          </p:cNvSpPr>
          <p:nvPr/>
        </p:nvSpPr>
        <p:spPr>
          <a:xfrm>
            <a:off x="1842835" y="6412993"/>
            <a:ext cx="426717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Continental Automated Buildings Association</a:t>
            </a:r>
          </a:p>
        </p:txBody>
      </p:sp>
      <p:sp>
        <p:nvSpPr>
          <p:cNvPr id="5" name="Footer Placeholder 5">
            <a:extLst>
              <a:ext uri="{FF2B5EF4-FFF2-40B4-BE49-F238E27FC236}">
                <a16:creationId xmlns:a16="http://schemas.microsoft.com/office/drawing/2014/main" id="{47C50FC5-8AC0-476D-80F9-027B8A68552B}"/>
              </a:ext>
            </a:extLst>
          </p:cNvPr>
          <p:cNvSpPr txBox="1">
            <a:spLocks/>
          </p:cNvSpPr>
          <p:nvPr/>
        </p:nvSpPr>
        <p:spPr>
          <a:xfrm>
            <a:off x="6991350" y="6412993"/>
            <a:ext cx="21812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Connected Home Council</a:t>
            </a:r>
          </a:p>
        </p:txBody>
      </p:sp>
      <p:pic>
        <p:nvPicPr>
          <p:cNvPr id="9" name="Picture 8" descr="Qr code&#10;&#10;Description automatically generated">
            <a:extLst>
              <a:ext uri="{FF2B5EF4-FFF2-40B4-BE49-F238E27FC236}">
                <a16:creationId xmlns:a16="http://schemas.microsoft.com/office/drawing/2014/main" id="{B43E69E6-FB0C-4DC8-A0A2-32F996581616}"/>
              </a:ext>
            </a:extLst>
          </p:cNvPr>
          <p:cNvPicPr>
            <a:picLocks noChangeAspect="1"/>
          </p:cNvPicPr>
          <p:nvPr/>
        </p:nvPicPr>
        <p:blipFill>
          <a:blip r:embed="rId5"/>
          <a:stretch>
            <a:fillRect/>
          </a:stretch>
        </p:blipFill>
        <p:spPr>
          <a:xfrm>
            <a:off x="4616681" y="3669549"/>
            <a:ext cx="1614759" cy="1614759"/>
          </a:xfrm>
          <a:prstGeom prst="rect">
            <a:avLst/>
          </a:prstGeom>
        </p:spPr>
      </p:pic>
      <p:pic>
        <p:nvPicPr>
          <p:cNvPr id="10" name="Picture 2">
            <a:extLst>
              <a:ext uri="{FF2B5EF4-FFF2-40B4-BE49-F238E27FC236}">
                <a16:creationId xmlns:a16="http://schemas.microsoft.com/office/drawing/2014/main" id="{D3A57A76-DBAB-4600-AE46-2547AB41BB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183" y="6037006"/>
            <a:ext cx="820994" cy="82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6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AB730F-CFB1-41A2-88F4-B5C85686D14E}"/>
              </a:ext>
            </a:extLst>
          </p:cNvPr>
          <p:cNvSpPr>
            <a:spLocks noGrp="1"/>
          </p:cNvSpPr>
          <p:nvPr>
            <p:ph type="ctrTitle"/>
          </p:nvPr>
        </p:nvSpPr>
        <p:spPr>
          <a:xfrm>
            <a:off x="838199" y="1469581"/>
            <a:ext cx="10872832" cy="2092769"/>
          </a:xfrm>
        </p:spPr>
        <p:txBody>
          <a:bodyPr>
            <a:normAutofit/>
          </a:bodyPr>
          <a:lstStyle/>
          <a:p>
            <a:r>
              <a:rPr lang="en-US" sz="3500" dirty="0">
                <a:solidFill>
                  <a:schemeClr val="tx1"/>
                </a:solidFill>
              </a:rPr>
              <a:t>CHC Webinar: </a:t>
            </a:r>
            <a:br>
              <a:rPr lang="en-US" sz="3500" dirty="0">
                <a:solidFill>
                  <a:schemeClr val="tx1"/>
                </a:solidFill>
              </a:rPr>
            </a:br>
            <a:br>
              <a:rPr lang="en-US" sz="1500" dirty="0">
                <a:solidFill>
                  <a:schemeClr val="tx1"/>
                </a:solidFill>
              </a:rPr>
            </a:br>
            <a:r>
              <a:rPr lang="en-US" sz="3500" dirty="0">
                <a:solidFill>
                  <a:schemeClr val="tx1"/>
                </a:solidFill>
              </a:rPr>
              <a:t>“</a:t>
            </a:r>
            <a:r>
              <a:rPr lang="en-CA" sz="3500" dirty="0">
                <a:solidFill>
                  <a:schemeClr val="tx1"/>
                </a:solidFill>
              </a:rPr>
              <a:t>Cybersecurity for the Smart Home – Using CTA Cybersecurity White Paper and Online Tool</a:t>
            </a:r>
            <a:r>
              <a:rPr lang="en-US" sz="3500" dirty="0">
                <a:solidFill>
                  <a:schemeClr val="tx1"/>
                </a:solidFill>
              </a:rPr>
              <a:t>” (30 min)</a:t>
            </a:r>
          </a:p>
        </p:txBody>
      </p:sp>
      <p:sp>
        <p:nvSpPr>
          <p:cNvPr id="6" name="Subtitle 5">
            <a:extLst>
              <a:ext uri="{FF2B5EF4-FFF2-40B4-BE49-F238E27FC236}">
                <a16:creationId xmlns:a16="http://schemas.microsoft.com/office/drawing/2014/main" id="{DF0005E4-64BC-4237-974F-B607F508972C}"/>
              </a:ext>
            </a:extLst>
          </p:cNvPr>
          <p:cNvSpPr>
            <a:spLocks noGrp="1"/>
          </p:cNvSpPr>
          <p:nvPr>
            <p:ph type="subTitle" idx="1"/>
          </p:nvPr>
        </p:nvSpPr>
        <p:spPr>
          <a:xfrm>
            <a:off x="838198" y="4258419"/>
            <a:ext cx="7000877" cy="1233982"/>
          </a:xfrm>
        </p:spPr>
        <p:txBody>
          <a:bodyPr>
            <a:normAutofit/>
          </a:bodyPr>
          <a:lstStyle/>
          <a:p>
            <a:pPr marL="0" indent="0">
              <a:buNone/>
            </a:pPr>
            <a:r>
              <a:rPr lang="en-US" sz="2400" dirty="0"/>
              <a:t>Jim Hunter (Delos Living LLC) – Moderator </a:t>
            </a:r>
          </a:p>
          <a:p>
            <a:pPr marL="0" indent="0">
              <a:buNone/>
            </a:pPr>
            <a:r>
              <a:rPr lang="en-US" sz="2400" dirty="0"/>
              <a:t>Dan Fulmer(</a:t>
            </a:r>
            <a:r>
              <a:rPr lang="en-US" sz="2400" dirty="0" err="1"/>
              <a:t>Fultech</a:t>
            </a:r>
            <a:r>
              <a:rPr lang="en-US" sz="2400" dirty="0"/>
              <a:t> Solutions, Inc.) </a:t>
            </a:r>
            <a:endParaRPr lang="en-US" dirty="0"/>
          </a:p>
          <a:p>
            <a:endParaRPr lang="en-US" dirty="0"/>
          </a:p>
        </p:txBody>
      </p:sp>
    </p:spTree>
    <p:extLst>
      <p:ext uri="{BB962C8B-B14F-4D97-AF65-F5344CB8AC3E}">
        <p14:creationId xmlns:p14="http://schemas.microsoft.com/office/powerpoint/2010/main" val="182367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6800" b="1"/>
              <a:t>Cybersecurity for the Smart Home</a:t>
            </a:r>
            <a:endParaRPr sz="12266"/>
          </a:p>
        </p:txBody>
      </p:sp>
      <p:sp>
        <p:nvSpPr>
          <p:cNvPr id="55" name="Google Shape;55;p13"/>
          <p:cNvSpPr txBox="1">
            <a:spLocks noGrp="1"/>
          </p:cNvSpPr>
          <p:nvPr>
            <p:ph type="subTitle" idx="1"/>
          </p:nvPr>
        </p:nvSpPr>
        <p:spPr>
          <a:xfrm>
            <a:off x="415600" y="3729567"/>
            <a:ext cx="11360800" cy="10568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a:solidFill>
                  <a:schemeClr val="lt1"/>
                </a:solidFill>
              </a:rPr>
              <a:t>Using CTA Cybersecurity White Paper and Online Tool</a:t>
            </a:r>
            <a:endParaRPr>
              <a:solidFill>
                <a:schemeClr val="lt1"/>
              </a:solidFill>
            </a:endParaRPr>
          </a:p>
        </p:txBody>
      </p:sp>
      <p:sp>
        <p:nvSpPr>
          <p:cNvPr id="56" name="Google Shape;56;p13"/>
          <p:cNvSpPr txBox="1">
            <a:spLocks noGrp="1"/>
          </p:cNvSpPr>
          <p:nvPr>
            <p:ph type="subTitle" idx="1"/>
          </p:nvPr>
        </p:nvSpPr>
        <p:spPr>
          <a:xfrm>
            <a:off x="285133" y="4786367"/>
            <a:ext cx="11360800" cy="1507600"/>
          </a:xfrm>
          <a:prstGeom prst="rect">
            <a:avLst/>
          </a:prstGeom>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a:solidFill>
                  <a:schemeClr val="lt1"/>
                </a:solidFill>
              </a:rPr>
              <a:t>By Dan Fulmer, Ex Officio,</a:t>
            </a:r>
            <a:endParaRPr>
              <a:solidFill>
                <a:schemeClr val="lt1"/>
              </a:solidFill>
            </a:endParaRPr>
          </a:p>
          <a:p>
            <a:pPr marL="0" lvl="0" indent="0" algn="ctr" rtl="0">
              <a:spcBef>
                <a:spcPts val="0"/>
              </a:spcBef>
              <a:spcAft>
                <a:spcPts val="0"/>
              </a:spcAft>
              <a:buNone/>
            </a:pPr>
            <a:r>
              <a:rPr lang="en">
                <a:solidFill>
                  <a:schemeClr val="lt1"/>
                </a:solidFill>
              </a:rPr>
              <a:t>CTA TechHome Division Board</a:t>
            </a:r>
            <a:endParaRPr>
              <a:solidFill>
                <a:schemeClr val="lt1"/>
              </a:solidFill>
            </a:endParaRPr>
          </a:p>
        </p:txBody>
      </p:sp>
    </p:spTree>
    <p:extLst>
      <p:ext uri="{BB962C8B-B14F-4D97-AF65-F5344CB8AC3E}">
        <p14:creationId xmlns:p14="http://schemas.microsoft.com/office/powerpoint/2010/main" val="1785137740"/>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CABA 30th Template" id="{915BEC08-B4FF-D349-8630-CAA42A2A9150}" vid="{0BA65574-4E91-964F-BA71-EC34B9A60163}"/>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3" ma:contentTypeDescription="Create a new document." ma:contentTypeScope="" ma:versionID="d3c083629b15a1c7cbdea09e66ee7619">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344cdb94fbea305711c94cffb2b07143"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A54F96-0609-48A4-ADB4-BE5D12E820CA}">
  <ds:schemaRefs>
    <ds:schemaRef ds:uri="http://schemas.microsoft.com/sharepoint/v3/contenttype/forms"/>
  </ds:schemaRefs>
</ds:datastoreItem>
</file>

<file path=customXml/itemProps2.xml><?xml version="1.0" encoding="utf-8"?>
<ds:datastoreItem xmlns:ds="http://schemas.openxmlformats.org/officeDocument/2006/customXml" ds:itemID="{9A3CF60D-3AFA-4DEA-9831-A431FC8152D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B1CF665-3A98-4A4D-9B2E-11BC4E77D1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24360</TotalTime>
  <Words>1942</Words>
  <Application>Microsoft Office PowerPoint</Application>
  <PresentationFormat>Widescreen</PresentationFormat>
  <Paragraphs>231</Paragraphs>
  <Slides>34</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Arial</vt:lpstr>
      <vt:lpstr>Calibri</vt:lpstr>
      <vt:lpstr>Helvetica</vt:lpstr>
      <vt:lpstr>Montserrat</vt:lpstr>
      <vt:lpstr>Montserrat Light</vt:lpstr>
      <vt:lpstr>CABA Presentation 1</vt:lpstr>
      <vt:lpstr>CABA Presentation 1</vt:lpstr>
      <vt:lpstr>Simple Light</vt:lpstr>
      <vt:lpstr>Connected Home Council (CHC) Webinar  Thursday, December 2, 2021, 12 NOON – 1:30 PM (ET)  </vt:lpstr>
      <vt:lpstr>1.  Agenda Greg Walker (CABA) </vt:lpstr>
      <vt:lpstr>2.  White Paper Sub-Committee Update  Ken Wacks (Ken Wacks Associates)</vt:lpstr>
      <vt:lpstr>2.  White Paper Sub-Committee Update  Ken Wacks (Ken Wacks Associates)</vt:lpstr>
      <vt:lpstr>2.  White Paper Sub-Committee Update  Ken Wacks (Ken Wacks Associates)</vt:lpstr>
      <vt:lpstr>2.  White Paper Sub-Committee Update  Ken Wacks (Ken Wacks Associates)</vt:lpstr>
      <vt:lpstr>2.  White Paper Sub-Committee Update  Ken Wacks (Ken Wacks Associates)</vt:lpstr>
      <vt:lpstr>CHC Webinar:   “Cybersecurity for the Smart Home – Using CTA Cybersecurity White Paper and Online Tool” (30 min)</vt:lpstr>
      <vt:lpstr>Cybersecurity for the Smart Home</vt:lpstr>
      <vt:lpstr>Why Create the Cybersecurity White paper </vt:lpstr>
      <vt:lpstr>About the Presenter </vt:lpstr>
      <vt:lpstr>How does this help?  </vt:lpstr>
      <vt:lpstr>What Makes up the Cybersecurity System?</vt:lpstr>
      <vt:lpstr>PowerPoint Presentation</vt:lpstr>
      <vt:lpstr>What is it comprised of? </vt:lpstr>
      <vt:lpstr>PowerPoint Presentation</vt:lpstr>
      <vt:lpstr>PowerPoint Presentation</vt:lpstr>
      <vt:lpstr>Extensive Coverage of How’s and Why’s</vt:lpstr>
      <vt:lpstr>How do I use this system? </vt:lpstr>
      <vt:lpstr>PowerPoint Presentation</vt:lpstr>
      <vt:lpstr>Online Tool Allows for Dynamic Selection</vt:lpstr>
      <vt:lpstr>How do I get my customers to use this?  </vt:lpstr>
      <vt:lpstr>Who can use this system? </vt:lpstr>
      <vt:lpstr>PowerPoint Presentation</vt:lpstr>
      <vt:lpstr>Walkthrough Presentation </vt:lpstr>
      <vt:lpstr>PowerPoint Presentation</vt:lpstr>
      <vt:lpstr>3.  CHC Meeting Call to Order, Intros, About the CHC Eric Harper (Snap One) </vt:lpstr>
      <vt:lpstr>4.  Administrative  Eric Harper (Snap One)</vt:lpstr>
      <vt:lpstr>5.  Research Update Charles Hume (Southwire Company, LLC)</vt:lpstr>
      <vt:lpstr>6.  New Business Eric Harper (Snap One)</vt:lpstr>
      <vt:lpstr>7.  Announcements Eric Harper (Snap One)</vt:lpstr>
      <vt:lpstr>7.  Announcements Eric Harper (Snap One)</vt:lpstr>
      <vt:lpstr>7.  Announcements Eric Harper (Snap One)</vt:lpstr>
      <vt:lpstr>8.  Adjournment Eric Harper (Snap 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Marta</cp:lastModifiedBy>
  <cp:revision>64</cp:revision>
  <dcterms:created xsi:type="dcterms:W3CDTF">2018-08-09T13:04:51Z</dcterms:created>
  <dcterms:modified xsi:type="dcterms:W3CDTF">2021-12-01T19:19:42Z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