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5" r:id="rId5"/>
    <p:sldMasterId id="2147483658" r:id="rId6"/>
  </p:sldMasterIdLst>
  <p:notesMasterIdLst>
    <p:notesMasterId r:id="rId22"/>
  </p:notesMasterIdLst>
  <p:sldIdLst>
    <p:sldId id="256" r:id="rId7"/>
    <p:sldId id="257" r:id="rId8"/>
    <p:sldId id="265" r:id="rId9"/>
    <p:sldId id="282" r:id="rId10"/>
    <p:sldId id="284" r:id="rId11"/>
    <p:sldId id="277" r:id="rId12"/>
    <p:sldId id="278" r:id="rId13"/>
    <p:sldId id="275" r:id="rId14"/>
    <p:sldId id="287" r:id="rId15"/>
    <p:sldId id="285" r:id="rId16"/>
    <p:sldId id="276" r:id="rId17"/>
    <p:sldId id="266" r:id="rId18"/>
    <p:sldId id="288" r:id="rId19"/>
    <p:sldId id="286" r:id="rId20"/>
    <p:sldId id="294" r:id="rId21"/>
  </p:sldIdLst>
  <p:sldSz cx="12192000" cy="6858000"/>
  <p:notesSz cx="12192000" cy="6858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erriweather" panose="020B0604020202020204" charset="0"/>
      <p:regular r:id="rId27"/>
      <p:bold r:id="rId28"/>
      <p:italic r:id="rId29"/>
      <p:boldItalic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Montserrat Ligh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h1Uu9kouRQneuVDIqFU0nXtxe+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D1A52-0CBD-4416-A99E-4DC26C078802}" v="14" dt="2021-03-09T18:08:59.248"/>
  </p1510:revLst>
</p1510:revInfo>
</file>

<file path=ppt/tableStyles.xml><?xml version="1.0" encoding="utf-8"?>
<a:tblStyleLst xmlns:a="http://schemas.openxmlformats.org/drawingml/2006/main" def="{27423E68-5D3F-472E-B294-8206977307A2}">
  <a:tblStyle styleId="{27423E68-5D3F-472E-B294-8206977307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21" Type="http://schemas.openxmlformats.org/officeDocument/2006/relationships/slide" Target="slides/slide15.xml"/><Relationship Id="rId34" Type="http://schemas.openxmlformats.org/officeDocument/2006/relationships/font" Target="fonts/font12.fntdata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9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64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67" Type="http://schemas.microsoft.com/office/2016/11/relationships/changesInfo" Target="changesInfos/changesInfo1.xml"/><Relationship Id="rId20" Type="http://schemas.openxmlformats.org/officeDocument/2006/relationships/slide" Target="slides/slide14.xml"/><Relationship Id="rId62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" userId="eac6eb22-5f14-46b4-a4ea-a86e6e8c4acc" providerId="ADAL" clId="{1F0D1A52-0CBD-4416-A99E-4DC26C078802}"/>
    <pc:docChg chg="undo custSel delSld modSld sldOrd delMainMaster">
      <pc:chgData name="Marta" userId="eac6eb22-5f14-46b4-a4ea-a86e6e8c4acc" providerId="ADAL" clId="{1F0D1A52-0CBD-4416-A99E-4DC26C078802}" dt="2021-03-09T18:13:05.638" v="289" actId="1037"/>
      <pc:docMkLst>
        <pc:docMk/>
      </pc:docMkLst>
      <pc:sldChg chg="modSp mod">
        <pc:chgData name="Marta" userId="eac6eb22-5f14-46b4-a4ea-a86e6e8c4acc" providerId="ADAL" clId="{1F0D1A52-0CBD-4416-A99E-4DC26C078802}" dt="2021-03-09T17:51:43.837" v="194" actId="1076"/>
        <pc:sldMkLst>
          <pc:docMk/>
          <pc:sldMk cId="0" sldId="256"/>
        </pc:sldMkLst>
        <pc:spChg chg="mod">
          <ac:chgData name="Marta" userId="eac6eb22-5f14-46b4-a4ea-a86e6e8c4acc" providerId="ADAL" clId="{1F0D1A52-0CBD-4416-A99E-4DC26C078802}" dt="2021-03-09T17:51:43.837" v="194" actId="1076"/>
          <ac:spMkLst>
            <pc:docMk/>
            <pc:sldMk cId="0" sldId="256"/>
            <ac:spMk id="125" creationId="{00000000-0000-0000-0000-000000000000}"/>
          </ac:spMkLst>
        </pc:spChg>
        <pc:spChg chg="mod">
          <ac:chgData name="Marta" userId="eac6eb22-5f14-46b4-a4ea-a86e6e8c4acc" providerId="ADAL" clId="{1F0D1A52-0CBD-4416-A99E-4DC26C078802}" dt="2021-03-09T17:51:25.494" v="191" actId="255"/>
          <ac:spMkLst>
            <pc:docMk/>
            <pc:sldMk cId="0" sldId="256"/>
            <ac:spMk id="712" creationId="{00000000-0000-0000-0000-000000000000}"/>
          </ac:spMkLst>
        </pc:spChg>
        <pc:spChg chg="mod">
          <ac:chgData name="Marta" userId="eac6eb22-5f14-46b4-a4ea-a86e6e8c4acc" providerId="ADAL" clId="{1F0D1A52-0CBD-4416-A99E-4DC26C078802}" dt="2021-03-09T17:51:35.256" v="193" actId="20577"/>
          <ac:spMkLst>
            <pc:docMk/>
            <pc:sldMk cId="0" sldId="256"/>
            <ac:spMk id="713" creationId="{00000000-0000-0000-0000-000000000000}"/>
          </ac:spMkLst>
        </pc:spChg>
      </pc:sldChg>
      <pc:sldChg chg="del">
        <pc:chgData name="Marta" userId="eac6eb22-5f14-46b4-a4ea-a86e6e8c4acc" providerId="ADAL" clId="{1F0D1A52-0CBD-4416-A99E-4DC26C078802}" dt="2021-03-09T17:18:19.218" v="67" actId="47"/>
        <pc:sldMkLst>
          <pc:docMk/>
          <pc:sldMk cId="0" sldId="258"/>
        </pc:sldMkLst>
      </pc:sldChg>
      <pc:sldChg chg="del">
        <pc:chgData name="Marta" userId="eac6eb22-5f14-46b4-a4ea-a86e6e8c4acc" providerId="ADAL" clId="{1F0D1A52-0CBD-4416-A99E-4DC26C078802}" dt="2021-03-09T17:18:19.218" v="67" actId="47"/>
        <pc:sldMkLst>
          <pc:docMk/>
          <pc:sldMk cId="0" sldId="259"/>
        </pc:sldMkLst>
      </pc:sldChg>
      <pc:sldChg chg="del">
        <pc:chgData name="Marta" userId="eac6eb22-5f14-46b4-a4ea-a86e6e8c4acc" providerId="ADAL" clId="{1F0D1A52-0CBD-4416-A99E-4DC26C078802}" dt="2021-03-09T17:18:19.218" v="67" actId="47"/>
        <pc:sldMkLst>
          <pc:docMk/>
          <pc:sldMk cId="0" sldId="260"/>
        </pc:sldMkLst>
      </pc:sldChg>
      <pc:sldChg chg="del">
        <pc:chgData name="Marta" userId="eac6eb22-5f14-46b4-a4ea-a86e6e8c4acc" providerId="ADAL" clId="{1F0D1A52-0CBD-4416-A99E-4DC26C078802}" dt="2021-03-09T17:18:19.218" v="67" actId="47"/>
        <pc:sldMkLst>
          <pc:docMk/>
          <pc:sldMk cId="0" sldId="261"/>
        </pc:sldMkLst>
      </pc:sldChg>
      <pc:sldChg chg="del">
        <pc:chgData name="Marta" userId="eac6eb22-5f14-46b4-a4ea-a86e6e8c4acc" providerId="ADAL" clId="{1F0D1A52-0CBD-4416-A99E-4DC26C078802}" dt="2021-03-09T17:18:19.218" v="67" actId="47"/>
        <pc:sldMkLst>
          <pc:docMk/>
          <pc:sldMk cId="0" sldId="262"/>
        </pc:sldMkLst>
      </pc:sldChg>
      <pc:sldChg chg="del">
        <pc:chgData name="Marta" userId="eac6eb22-5f14-46b4-a4ea-a86e6e8c4acc" providerId="ADAL" clId="{1F0D1A52-0CBD-4416-A99E-4DC26C078802}" dt="2021-03-09T17:18:19.218" v="67" actId="47"/>
        <pc:sldMkLst>
          <pc:docMk/>
          <pc:sldMk cId="0" sldId="263"/>
        </pc:sldMkLst>
      </pc:sldChg>
      <pc:sldChg chg="del">
        <pc:chgData name="Marta" userId="eac6eb22-5f14-46b4-a4ea-a86e6e8c4acc" providerId="ADAL" clId="{1F0D1A52-0CBD-4416-A99E-4DC26C078802}" dt="2021-03-09T17:18:19.218" v="67" actId="47"/>
        <pc:sldMkLst>
          <pc:docMk/>
          <pc:sldMk cId="0" sldId="264"/>
        </pc:sldMkLst>
      </pc:sldChg>
      <pc:sldChg chg="addSp delSp modSp mod">
        <pc:chgData name="Marta" userId="eac6eb22-5f14-46b4-a4ea-a86e6e8c4acc" providerId="ADAL" clId="{1F0D1A52-0CBD-4416-A99E-4DC26C078802}" dt="2021-03-09T18:13:05.638" v="289" actId="1037"/>
        <pc:sldMkLst>
          <pc:docMk/>
          <pc:sldMk cId="0" sldId="265"/>
        </pc:sldMkLst>
        <pc:picChg chg="add mod">
          <ac:chgData name="Marta" userId="eac6eb22-5f14-46b4-a4ea-a86e6e8c4acc" providerId="ADAL" clId="{1F0D1A52-0CBD-4416-A99E-4DC26C078802}" dt="2021-03-09T18:10:28.905" v="223" actId="1076"/>
          <ac:picMkLst>
            <pc:docMk/>
            <pc:sldMk cId="0" sldId="265"/>
            <ac:picMk id="3" creationId="{1E4ECB01-E9AD-4F14-B73B-038C9F4DF8E0}"/>
          </ac:picMkLst>
        </pc:picChg>
        <pc:picChg chg="add mod">
          <ac:chgData name="Marta" userId="eac6eb22-5f14-46b4-a4ea-a86e6e8c4acc" providerId="ADAL" clId="{1F0D1A52-0CBD-4416-A99E-4DC26C078802}" dt="2021-03-09T18:13:05.638" v="289" actId="1037"/>
          <ac:picMkLst>
            <pc:docMk/>
            <pc:sldMk cId="0" sldId="265"/>
            <ac:picMk id="5" creationId="{06DB18D6-F8DA-40D3-81B6-98DA919465A0}"/>
          </ac:picMkLst>
        </pc:picChg>
        <pc:picChg chg="add mod">
          <ac:chgData name="Marta" userId="eac6eb22-5f14-46b4-a4ea-a86e6e8c4acc" providerId="ADAL" clId="{1F0D1A52-0CBD-4416-A99E-4DC26C078802}" dt="2021-03-09T18:12:43.922" v="270" actId="1076"/>
          <ac:picMkLst>
            <pc:docMk/>
            <pc:sldMk cId="0" sldId="265"/>
            <ac:picMk id="7" creationId="{0564976C-242E-4CA6-A9BB-354C06599731}"/>
          </ac:picMkLst>
        </pc:picChg>
        <pc:picChg chg="mod">
          <ac:chgData name="Marta" userId="eac6eb22-5f14-46b4-a4ea-a86e6e8c4acc" providerId="ADAL" clId="{1F0D1A52-0CBD-4416-A99E-4DC26C078802}" dt="2021-03-09T18:10:24.448" v="222" actId="1076"/>
          <ac:picMkLst>
            <pc:docMk/>
            <pc:sldMk cId="0" sldId="265"/>
            <ac:picMk id="925" creationId="{00000000-0000-0000-0000-000000000000}"/>
          </ac:picMkLst>
        </pc:picChg>
        <pc:picChg chg="mod">
          <ac:chgData name="Marta" userId="eac6eb22-5f14-46b4-a4ea-a86e6e8c4acc" providerId="ADAL" clId="{1F0D1A52-0CBD-4416-A99E-4DC26C078802}" dt="2021-03-09T18:11:04.634" v="231" actId="1076"/>
          <ac:picMkLst>
            <pc:docMk/>
            <pc:sldMk cId="0" sldId="265"/>
            <ac:picMk id="926" creationId="{00000000-0000-0000-0000-000000000000}"/>
          </ac:picMkLst>
        </pc:picChg>
        <pc:picChg chg="mod">
          <ac:chgData name="Marta" userId="eac6eb22-5f14-46b4-a4ea-a86e6e8c4acc" providerId="ADAL" clId="{1F0D1A52-0CBD-4416-A99E-4DC26C078802}" dt="2021-03-09T18:12:41.584" v="268" actId="1076"/>
          <ac:picMkLst>
            <pc:docMk/>
            <pc:sldMk cId="0" sldId="265"/>
            <ac:picMk id="927" creationId="{00000000-0000-0000-0000-000000000000}"/>
          </ac:picMkLst>
        </pc:picChg>
        <pc:picChg chg="mod">
          <ac:chgData name="Marta" userId="eac6eb22-5f14-46b4-a4ea-a86e6e8c4acc" providerId="ADAL" clId="{1F0D1A52-0CBD-4416-A99E-4DC26C078802}" dt="2021-03-09T18:12:42.788" v="269" actId="1076"/>
          <ac:picMkLst>
            <pc:docMk/>
            <pc:sldMk cId="0" sldId="265"/>
            <ac:picMk id="928" creationId="{00000000-0000-0000-0000-000000000000}"/>
          </ac:picMkLst>
        </pc:picChg>
        <pc:picChg chg="mod">
          <ac:chgData name="Marta" userId="eac6eb22-5f14-46b4-a4ea-a86e6e8c4acc" providerId="ADAL" clId="{1F0D1A52-0CBD-4416-A99E-4DC26C078802}" dt="2021-03-09T18:12:45.006" v="271" actId="1076"/>
          <ac:picMkLst>
            <pc:docMk/>
            <pc:sldMk cId="0" sldId="265"/>
            <ac:picMk id="929" creationId="{00000000-0000-0000-0000-000000000000}"/>
          </ac:picMkLst>
        </pc:picChg>
        <pc:picChg chg="mod">
          <ac:chgData name="Marta" userId="eac6eb22-5f14-46b4-a4ea-a86e6e8c4acc" providerId="ADAL" clId="{1F0D1A52-0CBD-4416-A99E-4DC26C078802}" dt="2021-03-09T18:12:46.558" v="272" actId="1076"/>
          <ac:picMkLst>
            <pc:docMk/>
            <pc:sldMk cId="0" sldId="265"/>
            <ac:picMk id="930" creationId="{00000000-0000-0000-0000-000000000000}"/>
          </ac:picMkLst>
        </pc:picChg>
        <pc:picChg chg="mod">
          <ac:chgData name="Marta" userId="eac6eb22-5f14-46b4-a4ea-a86e6e8c4acc" providerId="ADAL" clId="{1F0D1A52-0CBD-4416-A99E-4DC26C078802}" dt="2021-03-09T18:12:48.302" v="273" actId="1076"/>
          <ac:picMkLst>
            <pc:docMk/>
            <pc:sldMk cId="0" sldId="265"/>
            <ac:picMk id="931" creationId="{00000000-0000-0000-0000-000000000000}"/>
          </ac:picMkLst>
        </pc:picChg>
        <pc:picChg chg="mod">
          <ac:chgData name="Marta" userId="eac6eb22-5f14-46b4-a4ea-a86e6e8c4acc" providerId="ADAL" clId="{1F0D1A52-0CBD-4416-A99E-4DC26C078802}" dt="2021-03-09T18:12:52.911" v="275" actId="1076"/>
          <ac:picMkLst>
            <pc:docMk/>
            <pc:sldMk cId="0" sldId="265"/>
            <ac:picMk id="932" creationId="{00000000-0000-0000-0000-000000000000}"/>
          </ac:picMkLst>
        </pc:picChg>
        <pc:picChg chg="mod">
          <ac:chgData name="Marta" userId="eac6eb22-5f14-46b4-a4ea-a86e6e8c4acc" providerId="ADAL" clId="{1F0D1A52-0CBD-4416-A99E-4DC26C078802}" dt="2021-03-09T18:12:53.935" v="276" actId="1076"/>
          <ac:picMkLst>
            <pc:docMk/>
            <pc:sldMk cId="0" sldId="265"/>
            <ac:picMk id="933" creationId="{00000000-0000-0000-0000-000000000000}"/>
          </ac:picMkLst>
        </pc:picChg>
        <pc:picChg chg="mod">
          <ac:chgData name="Marta" userId="eac6eb22-5f14-46b4-a4ea-a86e6e8c4acc" providerId="ADAL" clId="{1F0D1A52-0CBD-4416-A99E-4DC26C078802}" dt="2021-03-09T18:12:55.465" v="277" actId="1076"/>
          <ac:picMkLst>
            <pc:docMk/>
            <pc:sldMk cId="0" sldId="265"/>
            <ac:picMk id="934" creationId="{00000000-0000-0000-0000-000000000000}"/>
          </ac:picMkLst>
        </pc:picChg>
        <pc:picChg chg="mod">
          <ac:chgData name="Marta" userId="eac6eb22-5f14-46b4-a4ea-a86e6e8c4acc" providerId="ADAL" clId="{1F0D1A52-0CBD-4416-A99E-4DC26C078802}" dt="2021-03-09T18:12:56.846" v="278" actId="1076"/>
          <ac:picMkLst>
            <pc:docMk/>
            <pc:sldMk cId="0" sldId="265"/>
            <ac:picMk id="935" creationId="{00000000-0000-0000-0000-000000000000}"/>
          </ac:picMkLst>
        </pc:picChg>
        <pc:picChg chg="mod">
          <ac:chgData name="Marta" userId="eac6eb22-5f14-46b4-a4ea-a86e6e8c4acc" providerId="ADAL" clId="{1F0D1A52-0CBD-4416-A99E-4DC26C078802}" dt="2021-03-09T18:12:58.066" v="279" actId="1076"/>
          <ac:picMkLst>
            <pc:docMk/>
            <pc:sldMk cId="0" sldId="265"/>
            <ac:picMk id="936" creationId="{00000000-0000-0000-0000-000000000000}"/>
          </ac:picMkLst>
        </pc:picChg>
        <pc:picChg chg="mod">
          <ac:chgData name="Marta" userId="eac6eb22-5f14-46b4-a4ea-a86e6e8c4acc" providerId="ADAL" clId="{1F0D1A52-0CBD-4416-A99E-4DC26C078802}" dt="2021-03-09T18:12:59.382" v="280" actId="1076"/>
          <ac:picMkLst>
            <pc:docMk/>
            <pc:sldMk cId="0" sldId="265"/>
            <ac:picMk id="937" creationId="{00000000-0000-0000-0000-000000000000}"/>
          </ac:picMkLst>
        </pc:picChg>
        <pc:picChg chg="mod">
          <ac:chgData name="Marta" userId="eac6eb22-5f14-46b4-a4ea-a86e6e8c4acc" providerId="ADAL" clId="{1F0D1A52-0CBD-4416-A99E-4DC26C078802}" dt="2021-03-09T18:13:01.190" v="281" actId="1076"/>
          <ac:picMkLst>
            <pc:docMk/>
            <pc:sldMk cId="0" sldId="265"/>
            <ac:picMk id="938" creationId="{00000000-0000-0000-0000-000000000000}"/>
          </ac:picMkLst>
        </pc:picChg>
        <pc:picChg chg="add del mod">
          <ac:chgData name="Marta" userId="eac6eb22-5f14-46b4-a4ea-a86e6e8c4acc" providerId="ADAL" clId="{1F0D1A52-0CBD-4416-A99E-4DC26C078802}" dt="2021-03-09T18:08:59.247" v="213" actId="478"/>
          <ac:picMkLst>
            <pc:docMk/>
            <pc:sldMk cId="0" sldId="265"/>
            <ac:picMk id="1026" creationId="{19C29613-F582-49B2-B641-310343EC8F51}"/>
          </ac:picMkLst>
        </pc:picChg>
      </pc:sldChg>
      <pc:sldChg chg="addSp delSp modSp mod">
        <pc:chgData name="Marta" userId="eac6eb22-5f14-46b4-a4ea-a86e6e8c4acc" providerId="ADAL" clId="{1F0D1A52-0CBD-4416-A99E-4DC26C078802}" dt="2021-03-09T17:54:11.756" v="205" actId="1076"/>
        <pc:sldMkLst>
          <pc:docMk/>
          <pc:sldMk cId="0" sldId="266"/>
        </pc:sldMkLst>
        <pc:spChg chg="add del mod">
          <ac:chgData name="Marta" userId="eac6eb22-5f14-46b4-a4ea-a86e6e8c4acc" providerId="ADAL" clId="{1F0D1A52-0CBD-4416-A99E-4DC26C078802}" dt="2021-03-09T17:53:56.997" v="201"/>
          <ac:spMkLst>
            <pc:docMk/>
            <pc:sldMk cId="0" sldId="266"/>
            <ac:spMk id="23" creationId="{8B7061B7-B7DE-41E0-BE7D-F730E17871A4}"/>
          </ac:spMkLst>
        </pc:spChg>
        <pc:spChg chg="add del mod">
          <ac:chgData name="Marta" userId="eac6eb22-5f14-46b4-a4ea-a86e6e8c4acc" providerId="ADAL" clId="{1F0D1A52-0CBD-4416-A99E-4DC26C078802}" dt="2021-03-09T17:54:04.347" v="203"/>
          <ac:spMkLst>
            <pc:docMk/>
            <pc:sldMk cId="0" sldId="266"/>
            <ac:spMk id="24" creationId="{0CFF1611-764F-4E47-A975-211C3F9BF81C}"/>
          </ac:spMkLst>
        </pc:spChg>
        <pc:spChg chg="add mod">
          <ac:chgData name="Marta" userId="eac6eb22-5f14-46b4-a4ea-a86e6e8c4acc" providerId="ADAL" clId="{1F0D1A52-0CBD-4416-A99E-4DC26C078802}" dt="2021-03-09T17:54:11.756" v="205" actId="1076"/>
          <ac:spMkLst>
            <pc:docMk/>
            <pc:sldMk cId="0" sldId="266"/>
            <ac:spMk id="25" creationId="{AF5DDBD3-5373-4E5E-9691-1557C9641127}"/>
          </ac:spMkLst>
        </pc:spChg>
        <pc:spChg chg="del">
          <ac:chgData name="Marta" userId="eac6eb22-5f14-46b4-a4ea-a86e6e8c4acc" providerId="ADAL" clId="{1F0D1A52-0CBD-4416-A99E-4DC26C078802}" dt="2021-03-09T17:53:54.706" v="199" actId="478"/>
          <ac:spMkLst>
            <pc:docMk/>
            <pc:sldMk cId="0" sldId="266"/>
            <ac:spMk id="966" creationId="{00000000-0000-0000-0000-000000000000}"/>
          </ac:spMkLst>
        </pc:spChg>
      </pc:sldChg>
      <pc:sldChg chg="del">
        <pc:chgData name="Marta" userId="eac6eb22-5f14-46b4-a4ea-a86e6e8c4acc" providerId="ADAL" clId="{1F0D1A52-0CBD-4416-A99E-4DC26C078802}" dt="2021-03-09T17:18:06.006" v="66" actId="47"/>
        <pc:sldMkLst>
          <pc:docMk/>
          <pc:sldMk cId="0" sldId="267"/>
        </pc:sldMkLst>
      </pc:sldChg>
      <pc:sldChg chg="del">
        <pc:chgData name="Marta" userId="eac6eb22-5f14-46b4-a4ea-a86e6e8c4acc" providerId="ADAL" clId="{1F0D1A52-0CBD-4416-A99E-4DC26C078802}" dt="2021-03-09T17:18:06.006" v="66" actId="47"/>
        <pc:sldMkLst>
          <pc:docMk/>
          <pc:sldMk cId="0" sldId="268"/>
        </pc:sldMkLst>
      </pc:sldChg>
      <pc:sldChg chg="del">
        <pc:chgData name="Marta" userId="eac6eb22-5f14-46b4-a4ea-a86e6e8c4acc" providerId="ADAL" clId="{1F0D1A52-0CBD-4416-A99E-4DC26C078802}" dt="2021-03-09T17:18:06.006" v="66" actId="47"/>
        <pc:sldMkLst>
          <pc:docMk/>
          <pc:sldMk cId="0" sldId="269"/>
        </pc:sldMkLst>
      </pc:sldChg>
      <pc:sldChg chg="del">
        <pc:chgData name="Marta" userId="eac6eb22-5f14-46b4-a4ea-a86e6e8c4acc" providerId="ADAL" clId="{1F0D1A52-0CBD-4416-A99E-4DC26C078802}" dt="2021-03-09T17:18:06.006" v="66" actId="47"/>
        <pc:sldMkLst>
          <pc:docMk/>
          <pc:sldMk cId="0" sldId="270"/>
        </pc:sldMkLst>
      </pc:sldChg>
      <pc:sldChg chg="del">
        <pc:chgData name="Marta" userId="eac6eb22-5f14-46b4-a4ea-a86e6e8c4acc" providerId="ADAL" clId="{1F0D1A52-0CBD-4416-A99E-4DC26C078802}" dt="2021-03-09T17:18:06.006" v="66" actId="47"/>
        <pc:sldMkLst>
          <pc:docMk/>
          <pc:sldMk cId="0" sldId="271"/>
        </pc:sldMkLst>
      </pc:sldChg>
      <pc:sldChg chg="del">
        <pc:chgData name="Marta" userId="eac6eb22-5f14-46b4-a4ea-a86e6e8c4acc" providerId="ADAL" clId="{1F0D1A52-0CBD-4416-A99E-4DC26C078802}" dt="2021-03-09T17:18:06.006" v="66" actId="47"/>
        <pc:sldMkLst>
          <pc:docMk/>
          <pc:sldMk cId="0" sldId="272"/>
        </pc:sldMkLst>
      </pc:sldChg>
      <pc:sldChg chg="del">
        <pc:chgData name="Marta" userId="eac6eb22-5f14-46b4-a4ea-a86e6e8c4acc" providerId="ADAL" clId="{1F0D1A52-0CBD-4416-A99E-4DC26C078802}" dt="2021-03-09T17:18:06.006" v="66" actId="47"/>
        <pc:sldMkLst>
          <pc:docMk/>
          <pc:sldMk cId="0" sldId="273"/>
        </pc:sldMkLst>
      </pc:sldChg>
      <pc:sldChg chg="del">
        <pc:chgData name="Marta" userId="eac6eb22-5f14-46b4-a4ea-a86e6e8c4acc" providerId="ADAL" clId="{1F0D1A52-0CBD-4416-A99E-4DC26C078802}" dt="2021-03-09T17:18:06.006" v="66" actId="47"/>
        <pc:sldMkLst>
          <pc:docMk/>
          <pc:sldMk cId="0" sldId="274"/>
        </pc:sldMkLst>
      </pc:sldChg>
      <pc:sldChg chg="addSp delSp modSp mod ord">
        <pc:chgData name="Marta" userId="eac6eb22-5f14-46b4-a4ea-a86e6e8c4acc" providerId="ADAL" clId="{1F0D1A52-0CBD-4416-A99E-4DC26C078802}" dt="2021-03-09T17:53:47.562" v="198"/>
        <pc:sldMkLst>
          <pc:docMk/>
          <pc:sldMk cId="0" sldId="275"/>
        </pc:sldMkLst>
        <pc:spChg chg="add mod">
          <ac:chgData name="Marta" userId="eac6eb22-5f14-46b4-a4ea-a86e6e8c4acc" providerId="ADAL" clId="{1F0D1A52-0CBD-4416-A99E-4DC26C078802}" dt="2021-03-09T17:53:47.562" v="198"/>
          <ac:spMkLst>
            <pc:docMk/>
            <pc:sldMk cId="0" sldId="275"/>
            <ac:spMk id="121" creationId="{F7C47B60-5BCD-49E2-A04B-9D7558402056}"/>
          </ac:spMkLst>
        </pc:spChg>
        <pc:spChg chg="del">
          <ac:chgData name="Marta" userId="eac6eb22-5f14-46b4-a4ea-a86e6e8c4acc" providerId="ADAL" clId="{1F0D1A52-0CBD-4416-A99E-4DC26C078802}" dt="2021-03-09T17:53:47.288" v="197" actId="478"/>
          <ac:spMkLst>
            <pc:docMk/>
            <pc:sldMk cId="0" sldId="275"/>
            <ac:spMk id="1203" creationId="{00000000-0000-0000-0000-000000000000}"/>
          </ac:spMkLst>
        </pc:spChg>
      </pc:sldChg>
      <pc:sldChg chg="ord">
        <pc:chgData name="Marta" userId="eac6eb22-5f14-46b4-a4ea-a86e6e8c4acc" providerId="ADAL" clId="{1F0D1A52-0CBD-4416-A99E-4DC26C078802}" dt="2021-03-09T17:48:35.655" v="85"/>
        <pc:sldMkLst>
          <pc:docMk/>
          <pc:sldMk cId="0" sldId="276"/>
        </pc:sldMkLst>
      </pc:sldChg>
      <pc:sldChg chg="ord">
        <pc:chgData name="Marta" userId="eac6eb22-5f14-46b4-a4ea-a86e6e8c4acc" providerId="ADAL" clId="{1F0D1A52-0CBD-4416-A99E-4DC26C078802}" dt="2021-03-09T17:47:58.661" v="75"/>
        <pc:sldMkLst>
          <pc:docMk/>
          <pc:sldMk cId="0" sldId="277"/>
        </pc:sldMkLst>
      </pc:sldChg>
      <pc:sldChg chg="ord">
        <pc:chgData name="Marta" userId="eac6eb22-5f14-46b4-a4ea-a86e6e8c4acc" providerId="ADAL" clId="{1F0D1A52-0CBD-4416-A99E-4DC26C078802}" dt="2021-03-09T17:48:00.225" v="77"/>
        <pc:sldMkLst>
          <pc:docMk/>
          <pc:sldMk cId="0" sldId="278"/>
        </pc:sldMkLst>
      </pc:sldChg>
      <pc:sldChg chg="del">
        <pc:chgData name="Marta" userId="eac6eb22-5f14-46b4-a4ea-a86e6e8c4acc" providerId="ADAL" clId="{1F0D1A52-0CBD-4416-A99E-4DC26C078802}" dt="2021-03-09T17:17:45.959" v="65" actId="47"/>
        <pc:sldMkLst>
          <pc:docMk/>
          <pc:sldMk cId="0" sldId="279"/>
        </pc:sldMkLst>
      </pc:sldChg>
      <pc:sldChg chg="del">
        <pc:chgData name="Marta" userId="eac6eb22-5f14-46b4-a4ea-a86e6e8c4acc" providerId="ADAL" clId="{1F0D1A52-0CBD-4416-A99E-4DC26C078802}" dt="2021-03-09T17:17:45.959" v="65" actId="47"/>
        <pc:sldMkLst>
          <pc:docMk/>
          <pc:sldMk cId="0" sldId="280"/>
        </pc:sldMkLst>
      </pc:sldChg>
      <pc:sldChg chg="del">
        <pc:chgData name="Marta" userId="eac6eb22-5f14-46b4-a4ea-a86e6e8c4acc" providerId="ADAL" clId="{1F0D1A52-0CBD-4416-A99E-4DC26C078802}" dt="2021-03-09T17:17:45.959" v="65" actId="47"/>
        <pc:sldMkLst>
          <pc:docMk/>
          <pc:sldMk cId="0" sldId="281"/>
        </pc:sldMkLst>
      </pc:sldChg>
      <pc:sldChg chg="addSp delSp modSp mod ord">
        <pc:chgData name="Marta" userId="eac6eb22-5f14-46b4-a4ea-a86e6e8c4acc" providerId="ADAL" clId="{1F0D1A52-0CBD-4416-A99E-4DC26C078802}" dt="2021-03-09T17:53:39.479" v="196"/>
        <pc:sldMkLst>
          <pc:docMk/>
          <pc:sldMk cId="0" sldId="282"/>
        </pc:sldMkLst>
        <pc:spChg chg="add mod">
          <ac:chgData name="Marta" userId="eac6eb22-5f14-46b4-a4ea-a86e6e8c4acc" providerId="ADAL" clId="{1F0D1A52-0CBD-4416-A99E-4DC26C078802}" dt="2021-03-09T17:53:39.479" v="196"/>
          <ac:spMkLst>
            <pc:docMk/>
            <pc:sldMk cId="0" sldId="282"/>
            <ac:spMk id="92" creationId="{92BD3192-48E9-4D55-A5E1-8574D70A28BA}"/>
          </ac:spMkLst>
        </pc:spChg>
        <pc:spChg chg="del">
          <ac:chgData name="Marta" userId="eac6eb22-5f14-46b4-a4ea-a86e6e8c4acc" providerId="ADAL" clId="{1F0D1A52-0CBD-4416-A99E-4DC26C078802}" dt="2021-03-09T17:53:38.931" v="195" actId="478"/>
          <ac:spMkLst>
            <pc:docMk/>
            <pc:sldMk cId="0" sldId="282"/>
            <ac:spMk id="1349" creationId="{00000000-0000-0000-0000-000000000000}"/>
          </ac:spMkLst>
        </pc:spChg>
      </pc:sldChg>
      <pc:sldChg chg="del">
        <pc:chgData name="Marta" userId="eac6eb22-5f14-46b4-a4ea-a86e6e8c4acc" providerId="ADAL" clId="{1F0D1A52-0CBD-4416-A99E-4DC26C078802}" dt="2021-03-09T17:17:28.625" v="64" actId="47"/>
        <pc:sldMkLst>
          <pc:docMk/>
          <pc:sldMk cId="0" sldId="283"/>
        </pc:sldMkLst>
      </pc:sldChg>
      <pc:sldChg chg="modSp mod ord">
        <pc:chgData name="Marta" userId="eac6eb22-5f14-46b4-a4ea-a86e6e8c4acc" providerId="ADAL" clId="{1F0D1A52-0CBD-4416-A99E-4DC26C078802}" dt="2021-03-09T17:49:14.876" v="89" actId="1076"/>
        <pc:sldMkLst>
          <pc:docMk/>
          <pc:sldMk cId="0" sldId="284"/>
        </pc:sldMkLst>
        <pc:grpChg chg="mod">
          <ac:chgData name="Marta" userId="eac6eb22-5f14-46b4-a4ea-a86e6e8c4acc" providerId="ADAL" clId="{1F0D1A52-0CBD-4416-A99E-4DC26C078802}" dt="2021-03-09T17:49:14.876" v="89" actId="1076"/>
          <ac:grpSpMkLst>
            <pc:docMk/>
            <pc:sldMk cId="0" sldId="284"/>
            <ac:grpSpMk id="1366" creationId="{00000000-0000-0000-0000-000000000000}"/>
          </ac:grpSpMkLst>
        </pc:grpChg>
      </pc:sldChg>
      <pc:sldChg chg="ord">
        <pc:chgData name="Marta" userId="eac6eb22-5f14-46b4-a4ea-a86e6e8c4acc" providerId="ADAL" clId="{1F0D1A52-0CBD-4416-A99E-4DC26C078802}" dt="2021-03-09T17:48:26.568" v="83"/>
        <pc:sldMkLst>
          <pc:docMk/>
          <pc:sldMk cId="0" sldId="285"/>
        </pc:sldMkLst>
      </pc:sldChg>
      <pc:sldChg chg="addSp delSp modSp mod">
        <pc:chgData name="Marta" userId="eac6eb22-5f14-46b4-a4ea-a86e6e8c4acc" providerId="ADAL" clId="{1F0D1A52-0CBD-4416-A99E-4DC26C078802}" dt="2021-03-09T17:54:26.990" v="210"/>
        <pc:sldMkLst>
          <pc:docMk/>
          <pc:sldMk cId="0" sldId="286"/>
        </pc:sldMkLst>
        <pc:spChg chg="add mod">
          <ac:chgData name="Marta" userId="eac6eb22-5f14-46b4-a4ea-a86e6e8c4acc" providerId="ADAL" clId="{1F0D1A52-0CBD-4416-A99E-4DC26C078802}" dt="2021-03-09T17:54:26.990" v="210"/>
          <ac:spMkLst>
            <pc:docMk/>
            <pc:sldMk cId="0" sldId="286"/>
            <ac:spMk id="9" creationId="{304D4034-B491-44AE-9E92-936CF90DE273}"/>
          </ac:spMkLst>
        </pc:spChg>
        <pc:spChg chg="mod">
          <ac:chgData name="Marta" userId="eac6eb22-5f14-46b4-a4ea-a86e6e8c4acc" providerId="ADAL" clId="{1F0D1A52-0CBD-4416-A99E-4DC26C078802}" dt="2021-03-09T17:48:57.148" v="88" actId="1076"/>
          <ac:spMkLst>
            <pc:docMk/>
            <pc:sldMk cId="0" sldId="286"/>
            <ac:spMk id="1402" creationId="{00000000-0000-0000-0000-000000000000}"/>
          </ac:spMkLst>
        </pc:spChg>
        <pc:spChg chg="del mod">
          <ac:chgData name="Marta" userId="eac6eb22-5f14-46b4-a4ea-a86e6e8c4acc" providerId="ADAL" clId="{1F0D1A52-0CBD-4416-A99E-4DC26C078802}" dt="2021-03-09T17:54:26.586" v="209" actId="478"/>
          <ac:spMkLst>
            <pc:docMk/>
            <pc:sldMk cId="0" sldId="286"/>
            <ac:spMk id="1407" creationId="{00000000-0000-0000-0000-000000000000}"/>
          </ac:spMkLst>
        </pc:spChg>
      </pc:sldChg>
      <pc:sldChg chg="ord">
        <pc:chgData name="Marta" userId="eac6eb22-5f14-46b4-a4ea-a86e6e8c4acc" providerId="ADAL" clId="{1F0D1A52-0CBD-4416-A99E-4DC26C078802}" dt="2021-03-09T17:48:13.206" v="81"/>
        <pc:sldMkLst>
          <pc:docMk/>
          <pc:sldMk cId="0" sldId="287"/>
        </pc:sldMkLst>
      </pc:sldChg>
      <pc:sldChg chg="addSp delSp modSp mod ord">
        <pc:chgData name="Marta" userId="eac6eb22-5f14-46b4-a4ea-a86e6e8c4acc" providerId="ADAL" clId="{1F0D1A52-0CBD-4416-A99E-4DC26C078802}" dt="2021-03-09T17:54:19.983" v="207"/>
        <pc:sldMkLst>
          <pc:docMk/>
          <pc:sldMk cId="0" sldId="288"/>
        </pc:sldMkLst>
        <pc:spChg chg="add mod">
          <ac:chgData name="Marta" userId="eac6eb22-5f14-46b4-a4ea-a86e6e8c4acc" providerId="ADAL" clId="{1F0D1A52-0CBD-4416-A99E-4DC26C078802}" dt="2021-03-09T17:54:19.983" v="207"/>
          <ac:spMkLst>
            <pc:docMk/>
            <pc:sldMk cId="0" sldId="288"/>
            <ac:spMk id="23" creationId="{63E03B75-160A-434E-918D-DB80B70611A1}"/>
          </ac:spMkLst>
        </pc:spChg>
        <pc:spChg chg="del">
          <ac:chgData name="Marta" userId="eac6eb22-5f14-46b4-a4ea-a86e6e8c4acc" providerId="ADAL" clId="{1F0D1A52-0CBD-4416-A99E-4DC26C078802}" dt="2021-03-09T17:54:19.507" v="206" actId="478"/>
          <ac:spMkLst>
            <pc:docMk/>
            <pc:sldMk cId="0" sldId="288"/>
            <ac:spMk id="1577" creationId="{00000000-0000-0000-0000-000000000000}"/>
          </ac:spMkLst>
        </pc:spChg>
      </pc:sldChg>
      <pc:sldChg chg="del">
        <pc:chgData name="Marta" userId="eac6eb22-5f14-46b4-a4ea-a86e6e8c4acc" providerId="ADAL" clId="{1F0D1A52-0CBD-4416-A99E-4DC26C078802}" dt="2021-03-09T17:17:14.791" v="63" actId="47"/>
        <pc:sldMkLst>
          <pc:docMk/>
          <pc:sldMk cId="0" sldId="289"/>
        </pc:sldMkLst>
      </pc:sldChg>
      <pc:sldChg chg="del">
        <pc:chgData name="Marta" userId="eac6eb22-5f14-46b4-a4ea-a86e6e8c4acc" providerId="ADAL" clId="{1F0D1A52-0CBD-4416-A99E-4DC26C078802}" dt="2021-03-09T17:17:14.791" v="63" actId="47"/>
        <pc:sldMkLst>
          <pc:docMk/>
          <pc:sldMk cId="0" sldId="290"/>
        </pc:sldMkLst>
      </pc:sldChg>
      <pc:sldChg chg="del">
        <pc:chgData name="Marta" userId="eac6eb22-5f14-46b4-a4ea-a86e6e8c4acc" providerId="ADAL" clId="{1F0D1A52-0CBD-4416-A99E-4DC26C078802}" dt="2021-03-09T17:17:14.791" v="63" actId="47"/>
        <pc:sldMkLst>
          <pc:docMk/>
          <pc:sldMk cId="0" sldId="291"/>
        </pc:sldMkLst>
      </pc:sldChg>
      <pc:sldChg chg="del">
        <pc:chgData name="Marta" userId="eac6eb22-5f14-46b4-a4ea-a86e6e8c4acc" providerId="ADAL" clId="{1F0D1A52-0CBD-4416-A99E-4DC26C078802}" dt="2021-03-09T17:17:14.791" v="63" actId="47"/>
        <pc:sldMkLst>
          <pc:docMk/>
          <pc:sldMk cId="0" sldId="292"/>
        </pc:sldMkLst>
      </pc:sldChg>
      <pc:sldChg chg="del">
        <pc:chgData name="Marta" userId="eac6eb22-5f14-46b4-a4ea-a86e6e8c4acc" providerId="ADAL" clId="{1F0D1A52-0CBD-4416-A99E-4DC26C078802}" dt="2021-03-09T17:17:14.791" v="63" actId="47"/>
        <pc:sldMkLst>
          <pc:docMk/>
          <pc:sldMk cId="0" sldId="293"/>
        </pc:sldMkLst>
      </pc:sldChg>
      <pc:sldChg chg="del">
        <pc:chgData name="Marta" userId="eac6eb22-5f14-46b4-a4ea-a86e6e8c4acc" providerId="ADAL" clId="{1F0D1A52-0CBD-4416-A99E-4DC26C078802}" dt="2021-03-09T17:18:19.218" v="67" actId="47"/>
        <pc:sldMkLst>
          <pc:docMk/>
          <pc:sldMk cId="1823269547" sldId="295"/>
        </pc:sldMkLst>
      </pc:sldChg>
      <pc:sldMasterChg chg="delSldLayout">
        <pc:chgData name="Marta" userId="eac6eb22-5f14-46b4-a4ea-a86e6e8c4acc" providerId="ADAL" clId="{1F0D1A52-0CBD-4416-A99E-4DC26C078802}" dt="2021-03-09T17:18:19.218" v="67" actId="47"/>
        <pc:sldMasterMkLst>
          <pc:docMk/>
          <pc:sldMasterMk cId="0" sldId="2147483655"/>
        </pc:sldMasterMkLst>
        <pc:sldLayoutChg chg="del">
          <pc:chgData name="Marta" userId="eac6eb22-5f14-46b4-a4ea-a86e6e8c4acc" providerId="ADAL" clId="{1F0D1A52-0CBD-4416-A99E-4DC26C078802}" dt="2021-03-09T17:18:19.218" v="67" actId="47"/>
          <pc:sldLayoutMkLst>
            <pc:docMk/>
            <pc:sldMasterMk cId="0" sldId="2147483655"/>
            <pc:sldLayoutMk cId="0" sldId="2147483657"/>
          </pc:sldLayoutMkLst>
        </pc:sldLayoutChg>
      </pc:sldMasterChg>
      <pc:sldMasterChg chg="delSldLayout">
        <pc:chgData name="Marta" userId="eac6eb22-5f14-46b4-a4ea-a86e6e8c4acc" providerId="ADAL" clId="{1F0D1A52-0CBD-4416-A99E-4DC26C078802}" dt="2021-03-09T17:18:19.218" v="67" actId="47"/>
        <pc:sldMasterMkLst>
          <pc:docMk/>
          <pc:sldMasterMk cId="0" sldId="2147483658"/>
        </pc:sldMasterMkLst>
        <pc:sldLayoutChg chg="del">
          <pc:chgData name="Marta" userId="eac6eb22-5f14-46b4-a4ea-a86e6e8c4acc" providerId="ADAL" clId="{1F0D1A52-0CBD-4416-A99E-4DC26C078802}" dt="2021-03-09T17:18:19.218" v="67" actId="47"/>
          <pc:sldLayoutMkLst>
            <pc:docMk/>
            <pc:sldMasterMk cId="0" sldId="2147483658"/>
            <pc:sldLayoutMk cId="0" sldId="2147483659"/>
          </pc:sldLayoutMkLst>
        </pc:sldLayoutChg>
        <pc:sldLayoutChg chg="del">
          <pc:chgData name="Marta" userId="eac6eb22-5f14-46b4-a4ea-a86e6e8c4acc" providerId="ADAL" clId="{1F0D1A52-0CBD-4416-A99E-4DC26C078802}" dt="2021-03-09T17:18:19.218" v="67" actId="47"/>
          <pc:sldLayoutMkLst>
            <pc:docMk/>
            <pc:sldMasterMk cId="0" sldId="2147483658"/>
            <pc:sldLayoutMk cId="0" sldId="2147483660"/>
          </pc:sldLayoutMkLst>
        </pc:sldLayoutChg>
        <pc:sldLayoutChg chg="del">
          <pc:chgData name="Marta" userId="eac6eb22-5f14-46b4-a4ea-a86e6e8c4acc" providerId="ADAL" clId="{1F0D1A52-0CBD-4416-A99E-4DC26C078802}" dt="2021-03-09T17:18:06.006" v="66" actId="47"/>
          <pc:sldLayoutMkLst>
            <pc:docMk/>
            <pc:sldMasterMk cId="0" sldId="2147483658"/>
            <pc:sldLayoutMk cId="0" sldId="2147483662"/>
          </pc:sldLayoutMkLst>
        </pc:sldLayoutChg>
        <pc:sldLayoutChg chg="del">
          <pc:chgData name="Marta" userId="eac6eb22-5f14-46b4-a4ea-a86e6e8c4acc" providerId="ADAL" clId="{1F0D1A52-0CBD-4416-A99E-4DC26C078802}" dt="2021-03-09T17:17:14.791" v="63" actId="47"/>
          <pc:sldLayoutMkLst>
            <pc:docMk/>
            <pc:sldMasterMk cId="0" sldId="2147483658"/>
            <pc:sldLayoutMk cId="0" sldId="2147483663"/>
          </pc:sldLayoutMkLst>
        </pc:sldLayoutChg>
      </pc:sldMasterChg>
      <pc:sldMasterChg chg="del delSldLayout">
        <pc:chgData name="Marta" userId="eac6eb22-5f14-46b4-a4ea-a86e6e8c4acc" providerId="ADAL" clId="{1F0D1A52-0CBD-4416-A99E-4DC26C078802}" dt="2021-03-09T17:17:14.791" v="63" actId="47"/>
        <pc:sldMasterMkLst>
          <pc:docMk/>
          <pc:sldMasterMk cId="0" sldId="2147483664"/>
        </pc:sldMasterMkLst>
        <pc:sldLayoutChg chg="del">
          <pc:chgData name="Marta" userId="eac6eb22-5f14-46b4-a4ea-a86e6e8c4acc" providerId="ADAL" clId="{1F0D1A52-0CBD-4416-A99E-4DC26C078802}" dt="2021-03-09T17:17:14.791" v="63" actId="47"/>
          <pc:sldLayoutMkLst>
            <pc:docMk/>
            <pc:sldMasterMk cId="0" sldId="2147483664"/>
            <pc:sldLayoutMk cId="0" sldId="2147483665"/>
          </pc:sldLayoutMkLst>
        </pc:sldLayoutChg>
      </pc:sldMasterChg>
    </pc:docChg>
  </pc:docChgLst>
  <pc:docChgLst>
    <pc:chgData name="Conrad McCallum" userId="33024524-9e4b-4056-a238-386a22bc4724" providerId="ADAL" clId="{FE845A5F-6BFE-4643-911A-0EFD6355E11B}"/>
    <pc:docChg chg="custSel addSld modSld">
      <pc:chgData name="Conrad McCallum" userId="33024524-9e4b-4056-a238-386a22bc4724" providerId="ADAL" clId="{FE845A5F-6BFE-4643-911A-0EFD6355E11B}" dt="2020-12-07T15:37:50.652" v="66" actId="1076"/>
      <pc:docMkLst>
        <pc:docMk/>
      </pc:docMkLst>
      <pc:sldChg chg="addSp modSp mod modAnim modNotes">
        <pc:chgData name="Conrad McCallum" userId="33024524-9e4b-4056-a238-386a22bc4724" providerId="ADAL" clId="{FE845A5F-6BFE-4643-911A-0EFD6355E11B}" dt="2020-12-07T15:34:54.569" v="4"/>
        <pc:sldMkLst>
          <pc:docMk/>
          <pc:sldMk cId="0" sldId="263"/>
        </pc:sldMkLst>
        <pc:picChg chg="add mod">
          <ac:chgData name="Conrad McCallum" userId="33024524-9e4b-4056-a238-386a22bc4724" providerId="ADAL" clId="{FE845A5F-6BFE-4643-911A-0EFD6355E11B}" dt="2020-12-07T15:34:29.264" v="3" actId="1076"/>
          <ac:picMkLst>
            <pc:docMk/>
            <pc:sldMk cId="0" sldId="263"/>
            <ac:picMk id="2" creationId="{0C1ACF1F-3589-4ECB-B434-F346C99E7CA0}"/>
          </ac:picMkLst>
        </pc:picChg>
        <pc:picChg chg="add mod">
          <ac:chgData name="Conrad McCallum" userId="33024524-9e4b-4056-a238-386a22bc4724" providerId="ADAL" clId="{FE845A5F-6BFE-4643-911A-0EFD6355E11B}" dt="2020-12-07T15:34:54.569" v="4"/>
          <ac:picMkLst>
            <pc:docMk/>
            <pc:sldMk cId="0" sldId="263"/>
            <ac:picMk id="7" creationId="{BE8193D8-B974-47AB-BCAA-8D8C3CF957AE}"/>
          </ac:picMkLst>
        </pc:picChg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64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65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66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67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68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69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70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71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72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73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74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75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76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77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78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79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80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81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82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83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84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85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86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87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88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89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90"/>
        </pc:sldMkLst>
      </pc:sldChg>
      <pc:sldChg chg="modSp mod">
        <pc:chgData name="Conrad McCallum" userId="33024524-9e4b-4056-a238-386a22bc4724" providerId="ADAL" clId="{FE845A5F-6BFE-4643-911A-0EFD6355E11B}" dt="2020-12-07T15:34:17.025" v="1" actId="27636"/>
        <pc:sldMkLst>
          <pc:docMk/>
          <pc:sldMk cId="0" sldId="291"/>
        </pc:sldMkLst>
        <pc:spChg chg="mod">
          <ac:chgData name="Conrad McCallum" userId="33024524-9e4b-4056-a238-386a22bc4724" providerId="ADAL" clId="{FE845A5F-6BFE-4643-911A-0EFD6355E11B}" dt="2020-12-07T15:34:17.025" v="1" actId="27636"/>
          <ac:spMkLst>
            <pc:docMk/>
            <pc:sldMk cId="0" sldId="291"/>
            <ac:spMk id="1605" creationId="{00000000-0000-0000-0000-000000000000}"/>
          </ac:spMkLst>
        </pc:spChg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92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93"/>
        </pc:sldMkLst>
      </pc:sldChg>
      <pc:sldChg chg="modNotes">
        <pc:chgData name="Conrad McCallum" userId="33024524-9e4b-4056-a238-386a22bc4724" providerId="ADAL" clId="{FE845A5F-6BFE-4643-911A-0EFD6355E11B}" dt="2020-12-07T15:34:57.343" v="5"/>
        <pc:sldMkLst>
          <pc:docMk/>
          <pc:sldMk cId="0" sldId="294"/>
        </pc:sldMkLst>
      </pc:sldChg>
      <pc:sldChg chg="addSp delSp modSp add mod delAnim modAnim">
        <pc:chgData name="Conrad McCallum" userId="33024524-9e4b-4056-a238-386a22bc4724" providerId="ADAL" clId="{FE845A5F-6BFE-4643-911A-0EFD6355E11B}" dt="2020-12-07T15:37:50.652" v="66" actId="1076"/>
        <pc:sldMkLst>
          <pc:docMk/>
          <pc:sldMk cId="1823269547" sldId="295"/>
        </pc:sldMkLst>
        <pc:spChg chg="add mod">
          <ac:chgData name="Conrad McCallum" userId="33024524-9e4b-4056-a238-386a22bc4724" providerId="ADAL" clId="{FE845A5F-6BFE-4643-911A-0EFD6355E11B}" dt="2020-12-07T15:37:50.652" v="66" actId="1076"/>
          <ac:spMkLst>
            <pc:docMk/>
            <pc:sldMk cId="1823269547" sldId="295"/>
            <ac:spMk id="4" creationId="{881F1291-5AD1-4AFE-A430-C2D386097DDC}"/>
          </ac:spMkLst>
        </pc:spChg>
        <pc:picChg chg="del mod">
          <ac:chgData name="Conrad McCallum" userId="33024524-9e4b-4056-a238-386a22bc4724" providerId="ADAL" clId="{FE845A5F-6BFE-4643-911A-0EFD6355E11B}" dt="2020-12-07T15:36:02.146" v="12" actId="478"/>
          <ac:picMkLst>
            <pc:docMk/>
            <pc:sldMk cId="1823269547" sldId="295"/>
            <ac:picMk id="2" creationId="{0C1ACF1F-3589-4ECB-B434-F346C99E7CA0}"/>
          </ac:picMkLst>
        </pc:picChg>
        <pc:picChg chg="add mod">
          <ac:chgData name="Conrad McCallum" userId="33024524-9e4b-4056-a238-386a22bc4724" providerId="ADAL" clId="{FE845A5F-6BFE-4643-911A-0EFD6355E11B}" dt="2020-12-07T15:37:45.006" v="65" actId="1036"/>
          <ac:picMkLst>
            <pc:docMk/>
            <pc:sldMk cId="1823269547" sldId="295"/>
            <ac:picMk id="3" creationId="{D9B61301-1564-4965-98CE-ACA04F0875F2}"/>
          </ac:picMkLst>
        </pc:picChg>
        <pc:picChg chg="del mod">
          <ac:chgData name="Conrad McCallum" userId="33024524-9e4b-4056-a238-386a22bc4724" providerId="ADAL" clId="{FE845A5F-6BFE-4643-911A-0EFD6355E11B}" dt="2020-12-07T15:35:06.764" v="9" actId="478"/>
          <ac:picMkLst>
            <pc:docMk/>
            <pc:sldMk cId="1823269547" sldId="295"/>
            <ac:picMk id="7" creationId="{BE8193D8-B974-47AB-BCAA-8D8C3CF957AE}"/>
          </ac:picMkLst>
        </pc:picChg>
        <pc:picChg chg="del">
          <ac:chgData name="Conrad McCallum" userId="33024524-9e4b-4056-a238-386a22bc4724" providerId="ADAL" clId="{FE845A5F-6BFE-4643-911A-0EFD6355E11B}" dt="2020-12-07T15:35:02.750" v="7" actId="478"/>
          <ac:picMkLst>
            <pc:docMk/>
            <pc:sldMk cId="1823269547" sldId="295"/>
            <ac:picMk id="789" creationId="{00000000-0000-0000-0000-000000000000}"/>
          </ac:picMkLst>
        </pc:picChg>
        <pc:picChg chg="del">
          <ac:chgData name="Conrad McCallum" userId="33024524-9e4b-4056-a238-386a22bc4724" providerId="ADAL" clId="{FE845A5F-6BFE-4643-911A-0EFD6355E11B}" dt="2020-12-07T15:35:02.226" v="6" actId="478"/>
          <ac:picMkLst>
            <pc:docMk/>
            <pc:sldMk cId="1823269547" sldId="295"/>
            <ac:picMk id="79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omictimes.indiatimes.com/industry/services/property-/-cstruction/covid19-impact-facility-management-companies-ensure-workers-engagement-with-extra-incentives/articleshow/75118404.cms?from=mdr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log.infraspeak.com/challenges-fm-2019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3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2020-04-21 20:49:33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Thank 8 funders, without their  financial support not happened. 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All the funders were on the  Steering Committee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contributed with insights and  direction to the research and  shaped an guild the research. 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------------------------------------------------------------------------------------------------</a:t>
            </a:r>
            <a:endParaRPr/>
          </a:p>
        </p:txBody>
      </p:sp>
      <p:sp>
        <p:nvSpPr>
          <p:cNvPr id="1391" name="Google Shape;139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2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2020-04-21 20:49:33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Thank 8 funders, without their  financial support not happened. 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All the funders were on the  Steering Committee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contributed with insights and  direction to the research and  shaped an guild the research. 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------------------------------------------------------------------------------------------------</a:t>
            </a:r>
            <a:endParaRPr/>
          </a:p>
        </p:txBody>
      </p:sp>
      <p:sp>
        <p:nvSpPr>
          <p:cNvPr id="1206" name="Google Shape;12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3" name="Google Shape;943;p1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https://economictimes.indiatimes.com/industry/services/property-/-cstruction/covid19-impact-facility-management-companies-ensure-workers-engagement-with-extra-incentives/articleshow/75118404.cms?from=mdr</a:t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https://blog.infraspeak.com/challenges-fm-2019/</a:t>
            </a: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1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3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3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3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Google Shape;164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2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2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2020-04-21 20:49:33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Thank 8 funders, without their  financial support not happened. 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All the funders were on the  Steering Committee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contributed with insights and  direction to the research and  shaped an guild the research. 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------------------------------------------------------------------------------------------------</a:t>
            </a:r>
            <a:endParaRPr/>
          </a:p>
        </p:txBody>
      </p:sp>
      <p:sp>
        <p:nvSpPr>
          <p:cNvPr id="1360" name="Google Shape;13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2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2020-04-21 20:49:33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Thank 8 funders, without their  financial support not happened. 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All the funders were on the  Steering Committee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contributed with insights and  direction to the research and  shaped an guild the research. 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------------------------------------------------------------------------------------------------</a:t>
            </a:r>
            <a:endParaRPr/>
          </a:p>
        </p:txBody>
      </p:sp>
      <p:sp>
        <p:nvSpPr>
          <p:cNvPr id="1215" name="Google Shape;121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2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2020-04-21 20:49:33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Thank 8 funders, without their  financial support not happened. 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All the funders were on the  Steering Committee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contributed with insights and  direction to the research and  shaped an guild the research. 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------------------------------------------------------------------------------------------------</a:t>
            </a:r>
            <a:endParaRPr/>
          </a:p>
        </p:txBody>
      </p:sp>
      <p:sp>
        <p:nvSpPr>
          <p:cNvPr id="1223" name="Google Shape;12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3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1"/>
          <p:cNvSpPr txBox="1">
            <a:spLocks noGrp="1"/>
          </p:cNvSpPr>
          <p:nvPr>
            <p:ph type="title"/>
          </p:nvPr>
        </p:nvSpPr>
        <p:spPr>
          <a:xfrm>
            <a:off x="916938" y="1939032"/>
            <a:ext cx="10358122" cy="118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body" idx="1"/>
          </p:nvPr>
        </p:nvSpPr>
        <p:spPr>
          <a:xfrm>
            <a:off x="2273846" y="1602715"/>
            <a:ext cx="7644307" cy="3782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ftr" idx="11"/>
          </p:nvPr>
        </p:nvSpPr>
        <p:spPr>
          <a:xfrm>
            <a:off x="1315085" y="6486447"/>
            <a:ext cx="280542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sldNum" idx="12"/>
          </p:nvPr>
        </p:nvSpPr>
        <p:spPr>
          <a:xfrm>
            <a:off x="886727" y="6457394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marR="0" lvl="1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marR="0" lvl="2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marR="0" lvl="3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marR="0" lvl="4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marR="0" lvl="5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marR="0" lvl="6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marR="0" lvl="7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marR="0" lvl="8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5"/>
          <p:cNvSpPr txBox="1">
            <a:spLocks noGrp="1"/>
          </p:cNvSpPr>
          <p:nvPr>
            <p:ph type="title"/>
          </p:nvPr>
        </p:nvSpPr>
        <p:spPr>
          <a:xfrm>
            <a:off x="916938" y="1939032"/>
            <a:ext cx="10358122" cy="118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5"/>
          <p:cNvSpPr txBox="1">
            <a:spLocks noGrp="1"/>
          </p:cNvSpPr>
          <p:nvPr>
            <p:ph type="ftr" idx="11"/>
          </p:nvPr>
        </p:nvSpPr>
        <p:spPr>
          <a:xfrm>
            <a:off x="1315085" y="6486447"/>
            <a:ext cx="280542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sldNum" idx="12"/>
          </p:nvPr>
        </p:nvSpPr>
        <p:spPr>
          <a:xfrm>
            <a:off x="886727" y="6457394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marR="0" lvl="1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marR="0" lvl="2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marR="0" lvl="3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marR="0" lvl="4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marR="0" lvl="5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marR="0" lvl="6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marR="0" lvl="7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marR="0" lvl="8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1"/>
          <p:cNvSpPr txBox="1">
            <a:spLocks noGrp="1"/>
          </p:cNvSpPr>
          <p:nvPr>
            <p:ph type="body" idx="1"/>
          </p:nvPr>
        </p:nvSpPr>
        <p:spPr>
          <a:xfrm>
            <a:off x="304861" y="1295413"/>
            <a:ext cx="11597043" cy="483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4D4D4D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4D4D4D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4D4D4D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4D4D4D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67">
                <a:solidFill>
                  <a:srgbClr val="4D4D4D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1"/>
          <p:cNvSpPr txBox="1"/>
          <p:nvPr/>
        </p:nvSpPr>
        <p:spPr>
          <a:xfrm>
            <a:off x="11739960" y="6611618"/>
            <a:ext cx="161904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oogle Shape;28;p51"/>
          <p:cNvGrpSpPr/>
          <p:nvPr/>
        </p:nvGrpSpPr>
        <p:grpSpPr>
          <a:xfrm>
            <a:off x="423554" y="6627332"/>
            <a:ext cx="3390367" cy="138169"/>
            <a:chOff x="691718" y="7127386"/>
            <a:chExt cx="2797052" cy="151986"/>
          </a:xfrm>
        </p:grpSpPr>
        <p:sp>
          <p:nvSpPr>
            <p:cNvPr id="29" name="Google Shape;29;p51"/>
            <p:cNvSpPr/>
            <p:nvPr/>
          </p:nvSpPr>
          <p:spPr>
            <a:xfrm>
              <a:off x="691718" y="7154276"/>
              <a:ext cx="81838" cy="98206"/>
            </a:xfrm>
            <a:custGeom>
              <a:avLst/>
              <a:gdLst/>
              <a:ahLst/>
              <a:cxnLst/>
              <a:rect l="l" t="t" r="r" b="b"/>
              <a:pathLst>
                <a:path w="105" h="127" extrusionOk="0">
                  <a:moveTo>
                    <a:pt x="20" y="20"/>
                  </a:moveTo>
                  <a:lnTo>
                    <a:pt x="20" y="15"/>
                  </a:lnTo>
                  <a:lnTo>
                    <a:pt x="17" y="11"/>
                  </a:lnTo>
                  <a:lnTo>
                    <a:pt x="14" y="8"/>
                  </a:lnTo>
                  <a:lnTo>
                    <a:pt x="10" y="7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28"/>
                  </a:lnTo>
                  <a:lnTo>
                    <a:pt x="99" y="28"/>
                  </a:lnTo>
                  <a:lnTo>
                    <a:pt x="96" y="18"/>
                  </a:lnTo>
                  <a:lnTo>
                    <a:pt x="92" y="13"/>
                  </a:lnTo>
                  <a:lnTo>
                    <a:pt x="82" y="10"/>
                  </a:lnTo>
                  <a:lnTo>
                    <a:pt x="69" y="8"/>
                  </a:lnTo>
                  <a:lnTo>
                    <a:pt x="41" y="8"/>
                  </a:lnTo>
                  <a:lnTo>
                    <a:pt x="41" y="58"/>
                  </a:lnTo>
                  <a:lnTo>
                    <a:pt x="66" y="58"/>
                  </a:lnTo>
                  <a:lnTo>
                    <a:pt x="71" y="58"/>
                  </a:lnTo>
                  <a:lnTo>
                    <a:pt x="75" y="58"/>
                  </a:lnTo>
                  <a:lnTo>
                    <a:pt x="78" y="56"/>
                  </a:lnTo>
                  <a:lnTo>
                    <a:pt x="79" y="55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3" y="42"/>
                  </a:lnTo>
                  <a:lnTo>
                    <a:pt x="90" y="42"/>
                  </a:lnTo>
                  <a:lnTo>
                    <a:pt x="90" y="83"/>
                  </a:lnTo>
                  <a:lnTo>
                    <a:pt x="83" y="83"/>
                  </a:lnTo>
                  <a:lnTo>
                    <a:pt x="82" y="76"/>
                  </a:lnTo>
                  <a:lnTo>
                    <a:pt x="82" y="72"/>
                  </a:lnTo>
                  <a:lnTo>
                    <a:pt x="81" y="69"/>
                  </a:lnTo>
                  <a:lnTo>
                    <a:pt x="79" y="68"/>
                  </a:lnTo>
                  <a:lnTo>
                    <a:pt x="75" y="66"/>
                  </a:lnTo>
                  <a:lnTo>
                    <a:pt x="72" y="66"/>
                  </a:lnTo>
                  <a:lnTo>
                    <a:pt x="66" y="65"/>
                  </a:lnTo>
                  <a:lnTo>
                    <a:pt x="41" y="65"/>
                  </a:lnTo>
                  <a:lnTo>
                    <a:pt x="41" y="104"/>
                  </a:lnTo>
                  <a:lnTo>
                    <a:pt x="42" y="110"/>
                  </a:lnTo>
                  <a:lnTo>
                    <a:pt x="44" y="114"/>
                  </a:lnTo>
                  <a:lnTo>
                    <a:pt x="45" y="119"/>
                  </a:lnTo>
                  <a:lnTo>
                    <a:pt x="49" y="120"/>
                  </a:lnTo>
                  <a:lnTo>
                    <a:pt x="54" y="121"/>
                  </a:lnTo>
                  <a:lnTo>
                    <a:pt x="58" y="121"/>
                  </a:lnTo>
                  <a:lnTo>
                    <a:pt x="64" y="121"/>
                  </a:lnTo>
                  <a:lnTo>
                    <a:pt x="64" y="127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6" y="121"/>
                  </a:lnTo>
                  <a:lnTo>
                    <a:pt x="10" y="120"/>
                  </a:lnTo>
                  <a:lnTo>
                    <a:pt x="14" y="119"/>
                  </a:lnTo>
                  <a:lnTo>
                    <a:pt x="17" y="117"/>
                  </a:lnTo>
                  <a:lnTo>
                    <a:pt x="20" y="114"/>
                  </a:lnTo>
                  <a:lnTo>
                    <a:pt x="20" y="11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51"/>
            <p:cNvSpPr/>
            <p:nvPr/>
          </p:nvSpPr>
          <p:spPr>
            <a:xfrm>
              <a:off x="873835" y="7154276"/>
              <a:ext cx="102881" cy="98206"/>
            </a:xfrm>
            <a:custGeom>
              <a:avLst/>
              <a:gdLst/>
              <a:ahLst/>
              <a:cxnLst/>
              <a:rect l="l" t="t" r="r" b="b"/>
              <a:pathLst>
                <a:path w="131" h="127" extrusionOk="0">
                  <a:moveTo>
                    <a:pt x="41" y="58"/>
                  </a:moveTo>
                  <a:lnTo>
                    <a:pt x="41" y="8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9" y="7"/>
                  </a:lnTo>
                  <a:lnTo>
                    <a:pt x="52" y="7"/>
                  </a:lnTo>
                  <a:lnTo>
                    <a:pt x="55" y="6"/>
                  </a:lnTo>
                  <a:lnTo>
                    <a:pt x="68" y="7"/>
                  </a:lnTo>
                  <a:lnTo>
                    <a:pt x="77" y="13"/>
                  </a:lnTo>
                  <a:lnTo>
                    <a:pt x="83" y="20"/>
                  </a:lnTo>
                  <a:lnTo>
                    <a:pt x="84" y="31"/>
                  </a:lnTo>
                  <a:lnTo>
                    <a:pt x="83" y="44"/>
                  </a:lnTo>
                  <a:lnTo>
                    <a:pt x="76" y="52"/>
                  </a:lnTo>
                  <a:lnTo>
                    <a:pt x="66" y="56"/>
                  </a:lnTo>
                  <a:lnTo>
                    <a:pt x="52" y="58"/>
                  </a:lnTo>
                  <a:lnTo>
                    <a:pt x="41" y="58"/>
                  </a:lnTo>
                  <a:close/>
                  <a:moveTo>
                    <a:pt x="20" y="110"/>
                  </a:moveTo>
                  <a:lnTo>
                    <a:pt x="18" y="114"/>
                  </a:lnTo>
                  <a:lnTo>
                    <a:pt x="17" y="117"/>
                  </a:lnTo>
                  <a:lnTo>
                    <a:pt x="12" y="120"/>
                  </a:lnTo>
                  <a:lnTo>
                    <a:pt x="7" y="120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60" y="127"/>
                  </a:lnTo>
                  <a:lnTo>
                    <a:pt x="60" y="121"/>
                  </a:lnTo>
                  <a:lnTo>
                    <a:pt x="55" y="121"/>
                  </a:lnTo>
                  <a:lnTo>
                    <a:pt x="51" y="120"/>
                  </a:lnTo>
                  <a:lnTo>
                    <a:pt x="46" y="119"/>
                  </a:lnTo>
                  <a:lnTo>
                    <a:pt x="44" y="117"/>
                  </a:lnTo>
                  <a:lnTo>
                    <a:pt x="42" y="114"/>
                  </a:lnTo>
                  <a:lnTo>
                    <a:pt x="41" y="110"/>
                  </a:lnTo>
                  <a:lnTo>
                    <a:pt x="41" y="65"/>
                  </a:lnTo>
                  <a:lnTo>
                    <a:pt x="60" y="65"/>
                  </a:lnTo>
                  <a:lnTo>
                    <a:pt x="70" y="83"/>
                  </a:lnTo>
                  <a:lnTo>
                    <a:pt x="80" y="100"/>
                  </a:lnTo>
                  <a:lnTo>
                    <a:pt x="90" y="116"/>
                  </a:lnTo>
                  <a:lnTo>
                    <a:pt x="99" y="127"/>
                  </a:lnTo>
                  <a:lnTo>
                    <a:pt x="131" y="127"/>
                  </a:lnTo>
                  <a:lnTo>
                    <a:pt x="131" y="121"/>
                  </a:lnTo>
                  <a:lnTo>
                    <a:pt x="124" y="119"/>
                  </a:lnTo>
                  <a:lnTo>
                    <a:pt x="117" y="114"/>
                  </a:lnTo>
                  <a:lnTo>
                    <a:pt x="110" y="107"/>
                  </a:lnTo>
                  <a:lnTo>
                    <a:pt x="101" y="97"/>
                  </a:lnTo>
                  <a:lnTo>
                    <a:pt x="92" y="82"/>
                  </a:lnTo>
                  <a:lnTo>
                    <a:pt x="79" y="61"/>
                  </a:lnTo>
                  <a:lnTo>
                    <a:pt x="94" y="54"/>
                  </a:lnTo>
                  <a:lnTo>
                    <a:pt x="104" y="45"/>
                  </a:lnTo>
                  <a:lnTo>
                    <a:pt x="107" y="31"/>
                  </a:lnTo>
                  <a:lnTo>
                    <a:pt x="104" y="18"/>
                  </a:lnTo>
                  <a:lnTo>
                    <a:pt x="96" y="8"/>
                  </a:lnTo>
                  <a:lnTo>
                    <a:pt x="83" y="3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1" y="7"/>
                  </a:lnTo>
                  <a:lnTo>
                    <a:pt x="15" y="8"/>
                  </a:lnTo>
                  <a:lnTo>
                    <a:pt x="17" y="11"/>
                  </a:lnTo>
                  <a:lnTo>
                    <a:pt x="18" y="15"/>
                  </a:lnTo>
                  <a:lnTo>
                    <a:pt x="20" y="20"/>
                  </a:lnTo>
                  <a:lnTo>
                    <a:pt x="20" y="1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51"/>
            <p:cNvSpPr/>
            <p:nvPr/>
          </p:nvSpPr>
          <p:spPr>
            <a:xfrm>
              <a:off x="1076995" y="7151938"/>
              <a:ext cx="112234" cy="102882"/>
            </a:xfrm>
            <a:custGeom>
              <a:avLst/>
              <a:gdLst/>
              <a:ahLst/>
              <a:cxnLst/>
              <a:rect l="l" t="t" r="r" b="b"/>
              <a:pathLst>
                <a:path w="143" h="131" extrusionOk="0">
                  <a:moveTo>
                    <a:pt x="29" y="62"/>
                  </a:moveTo>
                  <a:lnTo>
                    <a:pt x="29" y="48"/>
                  </a:lnTo>
                  <a:lnTo>
                    <a:pt x="33" y="35"/>
                  </a:lnTo>
                  <a:lnTo>
                    <a:pt x="37" y="24"/>
                  </a:lnTo>
                  <a:lnTo>
                    <a:pt x="46" y="15"/>
                  </a:lnTo>
                  <a:lnTo>
                    <a:pt x="57" y="9"/>
                  </a:lnTo>
                  <a:lnTo>
                    <a:pt x="72" y="7"/>
                  </a:lnTo>
                  <a:lnTo>
                    <a:pt x="87" y="9"/>
                  </a:lnTo>
                  <a:lnTo>
                    <a:pt x="99" y="18"/>
                  </a:lnTo>
                  <a:lnTo>
                    <a:pt x="109" y="31"/>
                  </a:lnTo>
                  <a:lnTo>
                    <a:pt x="116" y="48"/>
                  </a:lnTo>
                  <a:lnTo>
                    <a:pt x="119" y="66"/>
                  </a:lnTo>
                  <a:lnTo>
                    <a:pt x="118" y="81"/>
                  </a:lnTo>
                  <a:lnTo>
                    <a:pt x="115" y="94"/>
                  </a:lnTo>
                  <a:lnTo>
                    <a:pt x="109" y="105"/>
                  </a:lnTo>
                  <a:lnTo>
                    <a:pt x="101" y="114"/>
                  </a:lnTo>
                  <a:lnTo>
                    <a:pt x="89" y="120"/>
                  </a:lnTo>
                  <a:lnTo>
                    <a:pt x="75" y="122"/>
                  </a:lnTo>
                  <a:lnTo>
                    <a:pt x="60" y="120"/>
                  </a:lnTo>
                  <a:lnTo>
                    <a:pt x="47" y="111"/>
                  </a:lnTo>
                  <a:lnTo>
                    <a:pt x="37" y="98"/>
                  </a:lnTo>
                  <a:lnTo>
                    <a:pt x="30" y="81"/>
                  </a:lnTo>
                  <a:lnTo>
                    <a:pt x="29" y="62"/>
                  </a:lnTo>
                  <a:close/>
                  <a:moveTo>
                    <a:pt x="0" y="64"/>
                  </a:moveTo>
                  <a:lnTo>
                    <a:pt x="5" y="86"/>
                  </a:lnTo>
                  <a:lnTo>
                    <a:pt x="15" y="104"/>
                  </a:lnTo>
                  <a:lnTo>
                    <a:pt x="29" y="118"/>
                  </a:lnTo>
                  <a:lnTo>
                    <a:pt x="48" y="127"/>
                  </a:lnTo>
                  <a:lnTo>
                    <a:pt x="72" y="131"/>
                  </a:lnTo>
                  <a:lnTo>
                    <a:pt x="92" y="128"/>
                  </a:lnTo>
                  <a:lnTo>
                    <a:pt x="111" y="120"/>
                  </a:lnTo>
                  <a:lnTo>
                    <a:pt x="125" y="108"/>
                  </a:lnTo>
                  <a:lnTo>
                    <a:pt x="135" y="96"/>
                  </a:lnTo>
                  <a:lnTo>
                    <a:pt x="142" y="80"/>
                  </a:lnTo>
                  <a:lnTo>
                    <a:pt x="143" y="64"/>
                  </a:lnTo>
                  <a:lnTo>
                    <a:pt x="140" y="43"/>
                  </a:lnTo>
                  <a:lnTo>
                    <a:pt x="130" y="25"/>
                  </a:lnTo>
                  <a:lnTo>
                    <a:pt x="116" y="11"/>
                  </a:lnTo>
                  <a:lnTo>
                    <a:pt x="98" y="2"/>
                  </a:lnTo>
                  <a:lnTo>
                    <a:pt x="75" y="0"/>
                  </a:lnTo>
                  <a:lnTo>
                    <a:pt x="56" y="1"/>
                  </a:lnTo>
                  <a:lnTo>
                    <a:pt x="39" y="7"/>
                  </a:lnTo>
                  <a:lnTo>
                    <a:pt x="23" y="16"/>
                  </a:lnTo>
                  <a:lnTo>
                    <a:pt x="12" y="29"/>
                  </a:lnTo>
                  <a:lnTo>
                    <a:pt x="3" y="45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51"/>
            <p:cNvSpPr/>
            <p:nvPr/>
          </p:nvSpPr>
          <p:spPr>
            <a:xfrm>
              <a:off x="1289508" y="7151938"/>
              <a:ext cx="63132" cy="102882"/>
            </a:xfrm>
            <a:custGeom>
              <a:avLst/>
              <a:gdLst/>
              <a:ahLst/>
              <a:cxnLst/>
              <a:rect l="l" t="t" r="r" b="b"/>
              <a:pathLst>
                <a:path w="81" h="131" extrusionOk="0">
                  <a:moveTo>
                    <a:pt x="0" y="97"/>
                  </a:moveTo>
                  <a:lnTo>
                    <a:pt x="8" y="97"/>
                  </a:lnTo>
                  <a:lnTo>
                    <a:pt x="11" y="108"/>
                  </a:lnTo>
                  <a:lnTo>
                    <a:pt x="16" y="117"/>
                  </a:lnTo>
                  <a:lnTo>
                    <a:pt x="25" y="122"/>
                  </a:lnTo>
                  <a:lnTo>
                    <a:pt x="38" y="125"/>
                  </a:lnTo>
                  <a:lnTo>
                    <a:pt x="49" y="124"/>
                  </a:lnTo>
                  <a:lnTo>
                    <a:pt x="56" y="120"/>
                  </a:lnTo>
                  <a:lnTo>
                    <a:pt x="60" y="114"/>
                  </a:lnTo>
                  <a:lnTo>
                    <a:pt x="62" y="108"/>
                  </a:lnTo>
                  <a:lnTo>
                    <a:pt x="63" y="103"/>
                  </a:lnTo>
                  <a:lnTo>
                    <a:pt x="60" y="93"/>
                  </a:lnTo>
                  <a:lnTo>
                    <a:pt x="53" y="86"/>
                  </a:lnTo>
                  <a:lnTo>
                    <a:pt x="40" y="76"/>
                  </a:lnTo>
                  <a:lnTo>
                    <a:pt x="22" y="66"/>
                  </a:lnTo>
                  <a:lnTo>
                    <a:pt x="11" y="56"/>
                  </a:lnTo>
                  <a:lnTo>
                    <a:pt x="7" y="45"/>
                  </a:lnTo>
                  <a:lnTo>
                    <a:pt x="5" y="32"/>
                  </a:lnTo>
                  <a:lnTo>
                    <a:pt x="8" y="19"/>
                  </a:lnTo>
                  <a:lnTo>
                    <a:pt x="15" y="9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73" y="1"/>
                  </a:lnTo>
                  <a:lnTo>
                    <a:pt x="73" y="26"/>
                  </a:lnTo>
                  <a:lnTo>
                    <a:pt x="67" y="26"/>
                  </a:lnTo>
                  <a:lnTo>
                    <a:pt x="64" y="18"/>
                  </a:lnTo>
                  <a:lnTo>
                    <a:pt x="60" y="11"/>
                  </a:lnTo>
                  <a:lnTo>
                    <a:pt x="53" y="7"/>
                  </a:lnTo>
                  <a:lnTo>
                    <a:pt x="43" y="4"/>
                  </a:lnTo>
                  <a:lnTo>
                    <a:pt x="36" y="5"/>
                  </a:lnTo>
                  <a:lnTo>
                    <a:pt x="32" y="8"/>
                  </a:lnTo>
                  <a:lnTo>
                    <a:pt x="28" y="11"/>
                  </a:lnTo>
                  <a:lnTo>
                    <a:pt x="24" y="15"/>
                  </a:lnTo>
                  <a:lnTo>
                    <a:pt x="22" y="21"/>
                  </a:lnTo>
                  <a:lnTo>
                    <a:pt x="21" y="26"/>
                  </a:lnTo>
                  <a:lnTo>
                    <a:pt x="22" y="33"/>
                  </a:lnTo>
                  <a:lnTo>
                    <a:pt x="26" y="40"/>
                  </a:lnTo>
                  <a:lnTo>
                    <a:pt x="33" y="48"/>
                  </a:lnTo>
                  <a:lnTo>
                    <a:pt x="49" y="56"/>
                  </a:lnTo>
                  <a:lnTo>
                    <a:pt x="66" y="64"/>
                  </a:lnTo>
                  <a:lnTo>
                    <a:pt x="76" y="73"/>
                  </a:lnTo>
                  <a:lnTo>
                    <a:pt x="80" y="83"/>
                  </a:lnTo>
                  <a:lnTo>
                    <a:pt x="81" y="94"/>
                  </a:lnTo>
                  <a:lnTo>
                    <a:pt x="79" y="110"/>
                  </a:lnTo>
                  <a:lnTo>
                    <a:pt x="69" y="121"/>
                  </a:lnTo>
                  <a:lnTo>
                    <a:pt x="55" y="128"/>
                  </a:lnTo>
                  <a:lnTo>
                    <a:pt x="38" y="131"/>
                  </a:lnTo>
                  <a:lnTo>
                    <a:pt x="19" y="128"/>
                  </a:lnTo>
                  <a:lnTo>
                    <a:pt x="5" y="125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1"/>
            <p:cNvSpPr/>
            <p:nvPr/>
          </p:nvSpPr>
          <p:spPr>
            <a:xfrm>
              <a:off x="1452918" y="7151938"/>
              <a:ext cx="93528" cy="102882"/>
            </a:xfrm>
            <a:custGeom>
              <a:avLst/>
              <a:gdLst/>
              <a:ahLst/>
              <a:cxnLst/>
              <a:rect l="l" t="t" r="r" b="b"/>
              <a:pathLst>
                <a:path w="122" h="131" extrusionOk="0">
                  <a:moveTo>
                    <a:pt x="49" y="12"/>
                  </a:moveTo>
                  <a:lnTo>
                    <a:pt x="29" y="12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5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104" y="4"/>
                  </a:lnTo>
                  <a:lnTo>
                    <a:pt x="107" y="4"/>
                  </a:lnTo>
                  <a:lnTo>
                    <a:pt x="110" y="4"/>
                  </a:lnTo>
                  <a:lnTo>
                    <a:pt x="113" y="4"/>
                  </a:lnTo>
                  <a:lnTo>
                    <a:pt x="114" y="1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0" y="32"/>
                  </a:lnTo>
                  <a:lnTo>
                    <a:pt x="113" y="32"/>
                  </a:lnTo>
                  <a:lnTo>
                    <a:pt x="111" y="25"/>
                  </a:lnTo>
                  <a:lnTo>
                    <a:pt x="111" y="19"/>
                  </a:lnTo>
                  <a:lnTo>
                    <a:pt x="110" y="17"/>
                  </a:lnTo>
                  <a:lnTo>
                    <a:pt x="107" y="14"/>
                  </a:lnTo>
                  <a:lnTo>
                    <a:pt x="103" y="12"/>
                  </a:lnTo>
                  <a:lnTo>
                    <a:pt x="98" y="12"/>
                  </a:lnTo>
                  <a:lnTo>
                    <a:pt x="72" y="12"/>
                  </a:lnTo>
                  <a:lnTo>
                    <a:pt x="72" y="114"/>
                  </a:lnTo>
                  <a:lnTo>
                    <a:pt x="72" y="118"/>
                  </a:lnTo>
                  <a:lnTo>
                    <a:pt x="73" y="121"/>
                  </a:lnTo>
                  <a:lnTo>
                    <a:pt x="77" y="123"/>
                  </a:lnTo>
                  <a:lnTo>
                    <a:pt x="82" y="124"/>
                  </a:lnTo>
                  <a:lnTo>
                    <a:pt x="87" y="125"/>
                  </a:lnTo>
                  <a:lnTo>
                    <a:pt x="93" y="125"/>
                  </a:lnTo>
                  <a:lnTo>
                    <a:pt x="93" y="131"/>
                  </a:lnTo>
                  <a:lnTo>
                    <a:pt x="29" y="131"/>
                  </a:lnTo>
                  <a:lnTo>
                    <a:pt x="29" y="125"/>
                  </a:lnTo>
                  <a:lnTo>
                    <a:pt x="38" y="124"/>
                  </a:lnTo>
                  <a:lnTo>
                    <a:pt x="42" y="124"/>
                  </a:lnTo>
                  <a:lnTo>
                    <a:pt x="46" y="121"/>
                  </a:lnTo>
                  <a:lnTo>
                    <a:pt x="49" y="118"/>
                  </a:lnTo>
                  <a:lnTo>
                    <a:pt x="49" y="114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1"/>
            <p:cNvSpPr/>
            <p:nvPr/>
          </p:nvSpPr>
          <p:spPr>
            <a:xfrm>
              <a:off x="1759053" y="7127386"/>
              <a:ext cx="168350" cy="151986"/>
            </a:xfrm>
            <a:custGeom>
              <a:avLst/>
              <a:gdLst/>
              <a:ahLst/>
              <a:cxnLst/>
              <a:rect l="l" t="t" r="r" b="b"/>
              <a:pathLst>
                <a:path w="216" h="196" extrusionOk="0">
                  <a:moveTo>
                    <a:pt x="52" y="68"/>
                  </a:moveTo>
                  <a:lnTo>
                    <a:pt x="56" y="69"/>
                  </a:lnTo>
                  <a:lnTo>
                    <a:pt x="59" y="71"/>
                  </a:lnTo>
                  <a:lnTo>
                    <a:pt x="62" y="72"/>
                  </a:lnTo>
                  <a:lnTo>
                    <a:pt x="63" y="73"/>
                  </a:lnTo>
                  <a:lnTo>
                    <a:pt x="63" y="76"/>
                  </a:lnTo>
                  <a:lnTo>
                    <a:pt x="63" y="78"/>
                  </a:lnTo>
                  <a:lnTo>
                    <a:pt x="63" y="79"/>
                  </a:lnTo>
                  <a:lnTo>
                    <a:pt x="38" y="104"/>
                  </a:lnTo>
                  <a:lnTo>
                    <a:pt x="27" y="116"/>
                  </a:lnTo>
                  <a:lnTo>
                    <a:pt x="17" y="128"/>
                  </a:lnTo>
                  <a:lnTo>
                    <a:pt x="14" y="126"/>
                  </a:lnTo>
                  <a:lnTo>
                    <a:pt x="14" y="123"/>
                  </a:lnTo>
                  <a:lnTo>
                    <a:pt x="14" y="120"/>
                  </a:lnTo>
                  <a:lnTo>
                    <a:pt x="15" y="106"/>
                  </a:lnTo>
                  <a:lnTo>
                    <a:pt x="21" y="92"/>
                  </a:lnTo>
                  <a:lnTo>
                    <a:pt x="29" y="79"/>
                  </a:lnTo>
                  <a:lnTo>
                    <a:pt x="39" y="72"/>
                  </a:lnTo>
                  <a:lnTo>
                    <a:pt x="52" y="68"/>
                  </a:lnTo>
                  <a:close/>
                  <a:moveTo>
                    <a:pt x="128" y="112"/>
                  </a:moveTo>
                  <a:lnTo>
                    <a:pt x="128" y="109"/>
                  </a:lnTo>
                  <a:lnTo>
                    <a:pt x="127" y="106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0" y="103"/>
                  </a:lnTo>
                  <a:lnTo>
                    <a:pt x="118" y="103"/>
                  </a:lnTo>
                  <a:lnTo>
                    <a:pt x="115" y="102"/>
                  </a:lnTo>
                  <a:lnTo>
                    <a:pt x="114" y="100"/>
                  </a:lnTo>
                  <a:lnTo>
                    <a:pt x="113" y="97"/>
                  </a:lnTo>
                  <a:lnTo>
                    <a:pt x="113" y="93"/>
                  </a:lnTo>
                  <a:lnTo>
                    <a:pt x="113" y="88"/>
                  </a:lnTo>
                  <a:lnTo>
                    <a:pt x="114" y="83"/>
                  </a:lnTo>
                  <a:lnTo>
                    <a:pt x="117" y="80"/>
                  </a:lnTo>
                  <a:lnTo>
                    <a:pt x="121" y="78"/>
                  </a:lnTo>
                  <a:lnTo>
                    <a:pt x="124" y="78"/>
                  </a:lnTo>
                  <a:lnTo>
                    <a:pt x="128" y="76"/>
                  </a:lnTo>
                  <a:lnTo>
                    <a:pt x="138" y="78"/>
                  </a:lnTo>
                  <a:lnTo>
                    <a:pt x="148" y="82"/>
                  </a:lnTo>
                  <a:lnTo>
                    <a:pt x="154" y="88"/>
                  </a:lnTo>
                  <a:lnTo>
                    <a:pt x="151" y="104"/>
                  </a:lnTo>
                  <a:lnTo>
                    <a:pt x="148" y="120"/>
                  </a:lnTo>
                  <a:lnTo>
                    <a:pt x="141" y="134"/>
                  </a:lnTo>
                  <a:lnTo>
                    <a:pt x="131" y="148"/>
                  </a:lnTo>
                  <a:lnTo>
                    <a:pt x="121" y="158"/>
                  </a:lnTo>
                  <a:lnTo>
                    <a:pt x="107" y="168"/>
                  </a:lnTo>
                  <a:lnTo>
                    <a:pt x="89" y="175"/>
                  </a:lnTo>
                  <a:lnTo>
                    <a:pt x="69" y="178"/>
                  </a:lnTo>
                  <a:lnTo>
                    <a:pt x="55" y="176"/>
                  </a:lnTo>
                  <a:lnTo>
                    <a:pt x="42" y="171"/>
                  </a:lnTo>
                  <a:lnTo>
                    <a:pt x="29" y="161"/>
                  </a:lnTo>
                  <a:lnTo>
                    <a:pt x="28" y="158"/>
                  </a:lnTo>
                  <a:lnTo>
                    <a:pt x="27" y="155"/>
                  </a:lnTo>
                  <a:lnTo>
                    <a:pt x="24" y="151"/>
                  </a:lnTo>
                  <a:lnTo>
                    <a:pt x="22" y="147"/>
                  </a:lnTo>
                  <a:lnTo>
                    <a:pt x="22" y="143"/>
                  </a:lnTo>
                  <a:lnTo>
                    <a:pt x="22" y="137"/>
                  </a:lnTo>
                  <a:lnTo>
                    <a:pt x="24" y="131"/>
                  </a:lnTo>
                  <a:lnTo>
                    <a:pt x="27" y="127"/>
                  </a:lnTo>
                  <a:lnTo>
                    <a:pt x="29" y="123"/>
                  </a:lnTo>
                  <a:lnTo>
                    <a:pt x="43" y="107"/>
                  </a:lnTo>
                  <a:lnTo>
                    <a:pt x="55" y="96"/>
                  </a:lnTo>
                  <a:lnTo>
                    <a:pt x="107" y="47"/>
                  </a:lnTo>
                  <a:lnTo>
                    <a:pt x="114" y="40"/>
                  </a:lnTo>
                  <a:lnTo>
                    <a:pt x="123" y="30"/>
                  </a:lnTo>
                  <a:lnTo>
                    <a:pt x="128" y="21"/>
                  </a:lnTo>
                  <a:lnTo>
                    <a:pt x="131" y="14"/>
                  </a:lnTo>
                  <a:lnTo>
                    <a:pt x="131" y="9"/>
                  </a:lnTo>
                  <a:lnTo>
                    <a:pt x="130" y="6"/>
                  </a:lnTo>
                  <a:lnTo>
                    <a:pt x="127" y="3"/>
                  </a:lnTo>
                  <a:lnTo>
                    <a:pt x="124" y="0"/>
                  </a:lnTo>
                  <a:lnTo>
                    <a:pt x="120" y="0"/>
                  </a:lnTo>
                  <a:lnTo>
                    <a:pt x="117" y="0"/>
                  </a:lnTo>
                  <a:lnTo>
                    <a:pt x="115" y="3"/>
                  </a:lnTo>
                  <a:lnTo>
                    <a:pt x="114" y="4"/>
                  </a:lnTo>
                  <a:lnTo>
                    <a:pt x="113" y="7"/>
                  </a:lnTo>
                  <a:lnTo>
                    <a:pt x="113" y="11"/>
                  </a:lnTo>
                  <a:lnTo>
                    <a:pt x="113" y="21"/>
                  </a:lnTo>
                  <a:lnTo>
                    <a:pt x="108" y="31"/>
                  </a:lnTo>
                  <a:lnTo>
                    <a:pt x="100" y="42"/>
                  </a:lnTo>
                  <a:lnTo>
                    <a:pt x="91" y="52"/>
                  </a:lnTo>
                  <a:lnTo>
                    <a:pt x="84" y="61"/>
                  </a:lnTo>
                  <a:lnTo>
                    <a:pt x="79" y="55"/>
                  </a:lnTo>
                  <a:lnTo>
                    <a:pt x="73" y="52"/>
                  </a:lnTo>
                  <a:lnTo>
                    <a:pt x="69" y="52"/>
                  </a:lnTo>
                  <a:lnTo>
                    <a:pt x="48" y="56"/>
                  </a:lnTo>
                  <a:lnTo>
                    <a:pt x="29" y="69"/>
                  </a:lnTo>
                  <a:lnTo>
                    <a:pt x="14" y="88"/>
                  </a:lnTo>
                  <a:lnTo>
                    <a:pt x="4" y="107"/>
                  </a:lnTo>
                  <a:lnTo>
                    <a:pt x="0" y="128"/>
                  </a:lnTo>
                  <a:lnTo>
                    <a:pt x="3" y="151"/>
                  </a:lnTo>
                  <a:lnTo>
                    <a:pt x="12" y="171"/>
                  </a:lnTo>
                  <a:lnTo>
                    <a:pt x="27" y="185"/>
                  </a:lnTo>
                  <a:lnTo>
                    <a:pt x="43" y="193"/>
                  </a:lnTo>
                  <a:lnTo>
                    <a:pt x="66" y="196"/>
                  </a:lnTo>
                  <a:lnTo>
                    <a:pt x="87" y="195"/>
                  </a:lnTo>
                  <a:lnTo>
                    <a:pt x="104" y="188"/>
                  </a:lnTo>
                  <a:lnTo>
                    <a:pt x="118" y="179"/>
                  </a:lnTo>
                  <a:lnTo>
                    <a:pt x="130" y="169"/>
                  </a:lnTo>
                  <a:lnTo>
                    <a:pt x="138" y="158"/>
                  </a:lnTo>
                  <a:lnTo>
                    <a:pt x="145" y="148"/>
                  </a:lnTo>
                  <a:lnTo>
                    <a:pt x="154" y="128"/>
                  </a:lnTo>
                  <a:lnTo>
                    <a:pt x="158" y="110"/>
                  </a:lnTo>
                  <a:lnTo>
                    <a:pt x="159" y="93"/>
                  </a:lnTo>
                  <a:lnTo>
                    <a:pt x="162" y="96"/>
                  </a:lnTo>
                  <a:lnTo>
                    <a:pt x="166" y="100"/>
                  </a:lnTo>
                  <a:lnTo>
                    <a:pt x="170" y="103"/>
                  </a:lnTo>
                  <a:lnTo>
                    <a:pt x="176" y="106"/>
                  </a:lnTo>
                  <a:lnTo>
                    <a:pt x="180" y="107"/>
                  </a:lnTo>
                  <a:lnTo>
                    <a:pt x="193" y="104"/>
                  </a:lnTo>
                  <a:lnTo>
                    <a:pt x="204" y="96"/>
                  </a:lnTo>
                  <a:lnTo>
                    <a:pt x="213" y="86"/>
                  </a:lnTo>
                  <a:lnTo>
                    <a:pt x="216" y="73"/>
                  </a:lnTo>
                  <a:lnTo>
                    <a:pt x="216" y="71"/>
                  </a:lnTo>
                  <a:lnTo>
                    <a:pt x="216" y="68"/>
                  </a:lnTo>
                  <a:lnTo>
                    <a:pt x="214" y="65"/>
                  </a:lnTo>
                  <a:lnTo>
                    <a:pt x="211" y="62"/>
                  </a:lnTo>
                  <a:lnTo>
                    <a:pt x="209" y="61"/>
                  </a:lnTo>
                  <a:lnTo>
                    <a:pt x="204" y="61"/>
                  </a:lnTo>
                  <a:lnTo>
                    <a:pt x="203" y="61"/>
                  </a:lnTo>
                  <a:lnTo>
                    <a:pt x="202" y="62"/>
                  </a:lnTo>
                  <a:lnTo>
                    <a:pt x="199" y="64"/>
                  </a:lnTo>
                  <a:lnTo>
                    <a:pt x="197" y="66"/>
                  </a:lnTo>
                  <a:lnTo>
                    <a:pt x="197" y="68"/>
                  </a:lnTo>
                  <a:lnTo>
                    <a:pt x="197" y="72"/>
                  </a:lnTo>
                  <a:lnTo>
                    <a:pt x="199" y="75"/>
                  </a:lnTo>
                  <a:lnTo>
                    <a:pt x="202" y="78"/>
                  </a:lnTo>
                  <a:lnTo>
                    <a:pt x="203" y="80"/>
                  </a:lnTo>
                  <a:lnTo>
                    <a:pt x="204" y="82"/>
                  </a:lnTo>
                  <a:lnTo>
                    <a:pt x="204" y="85"/>
                  </a:lnTo>
                  <a:lnTo>
                    <a:pt x="204" y="89"/>
                  </a:lnTo>
                  <a:lnTo>
                    <a:pt x="202" y="92"/>
                  </a:lnTo>
                  <a:lnTo>
                    <a:pt x="199" y="95"/>
                  </a:lnTo>
                  <a:lnTo>
                    <a:pt x="194" y="96"/>
                  </a:lnTo>
                  <a:lnTo>
                    <a:pt x="186" y="93"/>
                  </a:lnTo>
                  <a:lnTo>
                    <a:pt x="180" y="88"/>
                  </a:lnTo>
                  <a:lnTo>
                    <a:pt x="173" y="79"/>
                  </a:lnTo>
                  <a:lnTo>
                    <a:pt x="166" y="72"/>
                  </a:lnTo>
                  <a:lnTo>
                    <a:pt x="156" y="65"/>
                  </a:lnTo>
                  <a:lnTo>
                    <a:pt x="145" y="64"/>
                  </a:lnTo>
                  <a:lnTo>
                    <a:pt x="130" y="66"/>
                  </a:lnTo>
                  <a:lnTo>
                    <a:pt x="114" y="75"/>
                  </a:lnTo>
                  <a:lnTo>
                    <a:pt x="103" y="88"/>
                  </a:lnTo>
                  <a:lnTo>
                    <a:pt x="99" y="104"/>
                  </a:lnTo>
                  <a:lnTo>
                    <a:pt x="99" y="109"/>
                  </a:lnTo>
                  <a:lnTo>
                    <a:pt x="101" y="114"/>
                  </a:lnTo>
                  <a:lnTo>
                    <a:pt x="103" y="117"/>
                  </a:lnTo>
                  <a:lnTo>
                    <a:pt x="106" y="120"/>
                  </a:lnTo>
                  <a:lnTo>
                    <a:pt x="110" y="121"/>
                  </a:lnTo>
                  <a:lnTo>
                    <a:pt x="113" y="123"/>
                  </a:lnTo>
                  <a:lnTo>
                    <a:pt x="115" y="123"/>
                  </a:lnTo>
                  <a:lnTo>
                    <a:pt x="118" y="123"/>
                  </a:lnTo>
                  <a:lnTo>
                    <a:pt x="121" y="121"/>
                  </a:lnTo>
                  <a:lnTo>
                    <a:pt x="124" y="120"/>
                  </a:lnTo>
                  <a:lnTo>
                    <a:pt x="127" y="119"/>
                  </a:lnTo>
                  <a:lnTo>
                    <a:pt x="128" y="116"/>
                  </a:lnTo>
                  <a:lnTo>
                    <a:pt x="128" y="1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51"/>
            <p:cNvSpPr/>
            <p:nvPr/>
          </p:nvSpPr>
          <p:spPr>
            <a:xfrm>
              <a:off x="2128321" y="7151938"/>
              <a:ext cx="63132" cy="102882"/>
            </a:xfrm>
            <a:custGeom>
              <a:avLst/>
              <a:gdLst/>
              <a:ahLst/>
              <a:cxnLst/>
              <a:rect l="l" t="t" r="r" b="b"/>
              <a:pathLst>
                <a:path w="82" h="131" extrusionOk="0">
                  <a:moveTo>
                    <a:pt x="0" y="97"/>
                  </a:moveTo>
                  <a:lnTo>
                    <a:pt x="6" y="97"/>
                  </a:lnTo>
                  <a:lnTo>
                    <a:pt x="10" y="108"/>
                  </a:lnTo>
                  <a:lnTo>
                    <a:pt x="17" y="117"/>
                  </a:lnTo>
                  <a:lnTo>
                    <a:pt x="26" y="122"/>
                  </a:lnTo>
                  <a:lnTo>
                    <a:pt x="39" y="125"/>
                  </a:lnTo>
                  <a:lnTo>
                    <a:pt x="51" y="122"/>
                  </a:lnTo>
                  <a:lnTo>
                    <a:pt x="58" y="117"/>
                  </a:lnTo>
                  <a:lnTo>
                    <a:pt x="63" y="110"/>
                  </a:lnTo>
                  <a:lnTo>
                    <a:pt x="64" y="103"/>
                  </a:lnTo>
                  <a:lnTo>
                    <a:pt x="61" y="93"/>
                  </a:lnTo>
                  <a:lnTo>
                    <a:pt x="53" y="86"/>
                  </a:lnTo>
                  <a:lnTo>
                    <a:pt x="39" y="76"/>
                  </a:lnTo>
                  <a:lnTo>
                    <a:pt x="22" y="66"/>
                  </a:lnTo>
                  <a:lnTo>
                    <a:pt x="10" y="56"/>
                  </a:lnTo>
                  <a:lnTo>
                    <a:pt x="5" y="45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15" y="9"/>
                  </a:lnTo>
                  <a:lnTo>
                    <a:pt x="26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3" y="1"/>
                  </a:lnTo>
                  <a:lnTo>
                    <a:pt x="72" y="1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67" y="18"/>
                  </a:lnTo>
                  <a:lnTo>
                    <a:pt x="61" y="11"/>
                  </a:lnTo>
                  <a:lnTo>
                    <a:pt x="54" y="7"/>
                  </a:lnTo>
                  <a:lnTo>
                    <a:pt x="41" y="4"/>
                  </a:lnTo>
                  <a:lnTo>
                    <a:pt x="36" y="5"/>
                  </a:lnTo>
                  <a:lnTo>
                    <a:pt x="29" y="9"/>
                  </a:lnTo>
                  <a:lnTo>
                    <a:pt x="24" y="14"/>
                  </a:lnTo>
                  <a:lnTo>
                    <a:pt x="22" y="19"/>
                  </a:lnTo>
                  <a:lnTo>
                    <a:pt x="20" y="26"/>
                  </a:lnTo>
                  <a:lnTo>
                    <a:pt x="22" y="33"/>
                  </a:lnTo>
                  <a:lnTo>
                    <a:pt x="26" y="40"/>
                  </a:lnTo>
                  <a:lnTo>
                    <a:pt x="34" y="48"/>
                  </a:lnTo>
                  <a:lnTo>
                    <a:pt x="50" y="56"/>
                  </a:lnTo>
                  <a:lnTo>
                    <a:pt x="67" y="64"/>
                  </a:lnTo>
                  <a:lnTo>
                    <a:pt x="77" y="73"/>
                  </a:lnTo>
                  <a:lnTo>
                    <a:pt x="81" y="83"/>
                  </a:lnTo>
                  <a:lnTo>
                    <a:pt x="82" y="94"/>
                  </a:lnTo>
                  <a:lnTo>
                    <a:pt x="79" y="110"/>
                  </a:lnTo>
                  <a:lnTo>
                    <a:pt x="70" y="121"/>
                  </a:lnTo>
                  <a:lnTo>
                    <a:pt x="55" y="128"/>
                  </a:lnTo>
                  <a:lnTo>
                    <a:pt x="36" y="131"/>
                  </a:lnTo>
                  <a:lnTo>
                    <a:pt x="20" y="128"/>
                  </a:lnTo>
                  <a:lnTo>
                    <a:pt x="3" y="125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1"/>
            <p:cNvSpPr/>
            <p:nvPr/>
          </p:nvSpPr>
          <p:spPr>
            <a:xfrm>
              <a:off x="2284258" y="7153107"/>
              <a:ext cx="107557" cy="100545"/>
            </a:xfrm>
            <a:custGeom>
              <a:avLst/>
              <a:gdLst/>
              <a:ahLst/>
              <a:cxnLst/>
              <a:rect l="l" t="t" r="r" b="b"/>
              <a:pathLst>
                <a:path w="139" h="130" extrusionOk="0">
                  <a:moveTo>
                    <a:pt x="19" y="17"/>
                  </a:moveTo>
                  <a:lnTo>
                    <a:pt x="19" y="13"/>
                  </a:lnTo>
                  <a:lnTo>
                    <a:pt x="17" y="10"/>
                  </a:lnTo>
                  <a:lnTo>
                    <a:pt x="14" y="8"/>
                  </a:lnTo>
                  <a:lnTo>
                    <a:pt x="11" y="7"/>
                  </a:lnTo>
                  <a:lnTo>
                    <a:pt x="8" y="7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55" y="6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5" y="8"/>
                  </a:lnTo>
                  <a:lnTo>
                    <a:pt x="43" y="10"/>
                  </a:lnTo>
                  <a:lnTo>
                    <a:pt x="42" y="13"/>
                  </a:lnTo>
                  <a:lnTo>
                    <a:pt x="41" y="17"/>
                  </a:lnTo>
                  <a:lnTo>
                    <a:pt x="41" y="86"/>
                  </a:lnTo>
                  <a:lnTo>
                    <a:pt x="43" y="102"/>
                  </a:lnTo>
                  <a:lnTo>
                    <a:pt x="51" y="111"/>
                  </a:lnTo>
                  <a:lnTo>
                    <a:pt x="62" y="117"/>
                  </a:lnTo>
                  <a:lnTo>
                    <a:pt x="77" y="119"/>
                  </a:lnTo>
                  <a:lnTo>
                    <a:pt x="91" y="116"/>
                  </a:lnTo>
                  <a:lnTo>
                    <a:pt x="101" y="110"/>
                  </a:lnTo>
                  <a:lnTo>
                    <a:pt x="108" y="102"/>
                  </a:lnTo>
                  <a:lnTo>
                    <a:pt x="111" y="90"/>
                  </a:lnTo>
                  <a:lnTo>
                    <a:pt x="113" y="79"/>
                  </a:lnTo>
                  <a:lnTo>
                    <a:pt x="113" y="65"/>
                  </a:lnTo>
                  <a:lnTo>
                    <a:pt x="113" y="37"/>
                  </a:lnTo>
                  <a:lnTo>
                    <a:pt x="111" y="20"/>
                  </a:lnTo>
                  <a:lnTo>
                    <a:pt x="108" y="11"/>
                  </a:lnTo>
                  <a:lnTo>
                    <a:pt x="103" y="7"/>
                  </a:lnTo>
                  <a:lnTo>
                    <a:pt x="90" y="6"/>
                  </a:lnTo>
                  <a:lnTo>
                    <a:pt x="90" y="0"/>
                  </a:lnTo>
                  <a:lnTo>
                    <a:pt x="139" y="0"/>
                  </a:lnTo>
                  <a:lnTo>
                    <a:pt x="139" y="6"/>
                  </a:lnTo>
                  <a:lnTo>
                    <a:pt x="135" y="6"/>
                  </a:lnTo>
                  <a:lnTo>
                    <a:pt x="132" y="7"/>
                  </a:lnTo>
                  <a:lnTo>
                    <a:pt x="128" y="8"/>
                  </a:lnTo>
                  <a:lnTo>
                    <a:pt x="127" y="11"/>
                  </a:lnTo>
                  <a:lnTo>
                    <a:pt x="125" y="14"/>
                  </a:lnTo>
                  <a:lnTo>
                    <a:pt x="124" y="18"/>
                  </a:lnTo>
                  <a:lnTo>
                    <a:pt x="124" y="25"/>
                  </a:lnTo>
                  <a:lnTo>
                    <a:pt x="124" y="78"/>
                  </a:lnTo>
                  <a:lnTo>
                    <a:pt x="121" y="95"/>
                  </a:lnTo>
                  <a:lnTo>
                    <a:pt x="115" y="109"/>
                  </a:lnTo>
                  <a:lnTo>
                    <a:pt x="107" y="120"/>
                  </a:lnTo>
                  <a:lnTo>
                    <a:pt x="91" y="127"/>
                  </a:lnTo>
                  <a:lnTo>
                    <a:pt x="72" y="130"/>
                  </a:lnTo>
                  <a:lnTo>
                    <a:pt x="53" y="128"/>
                  </a:lnTo>
                  <a:lnTo>
                    <a:pt x="39" y="123"/>
                  </a:lnTo>
                  <a:lnTo>
                    <a:pt x="28" y="116"/>
                  </a:lnTo>
                  <a:lnTo>
                    <a:pt x="22" y="104"/>
                  </a:lnTo>
                  <a:lnTo>
                    <a:pt x="19" y="8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51"/>
            <p:cNvSpPr/>
            <p:nvPr/>
          </p:nvSpPr>
          <p:spPr>
            <a:xfrm>
              <a:off x="2484620" y="7154276"/>
              <a:ext cx="86514" cy="98206"/>
            </a:xfrm>
            <a:custGeom>
              <a:avLst/>
              <a:gdLst/>
              <a:ahLst/>
              <a:cxnLst/>
              <a:rect l="l" t="t" r="r" b="b"/>
              <a:pathLst>
                <a:path w="110" h="127" extrusionOk="0">
                  <a:moveTo>
                    <a:pt x="20" y="20"/>
                  </a:moveTo>
                  <a:lnTo>
                    <a:pt x="20" y="15"/>
                  </a:lnTo>
                  <a:lnTo>
                    <a:pt x="18" y="11"/>
                  </a:lnTo>
                  <a:lnTo>
                    <a:pt x="15" y="8"/>
                  </a:lnTo>
                  <a:lnTo>
                    <a:pt x="11" y="7"/>
                  </a:lnTo>
                  <a:lnTo>
                    <a:pt x="7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1" y="0"/>
                  </a:lnTo>
                  <a:lnTo>
                    <a:pt x="61" y="6"/>
                  </a:lnTo>
                  <a:lnTo>
                    <a:pt x="55" y="6"/>
                  </a:lnTo>
                  <a:lnTo>
                    <a:pt x="51" y="7"/>
                  </a:lnTo>
                  <a:lnTo>
                    <a:pt x="46" y="8"/>
                  </a:lnTo>
                  <a:lnTo>
                    <a:pt x="44" y="11"/>
                  </a:lnTo>
                  <a:lnTo>
                    <a:pt x="42" y="15"/>
                  </a:lnTo>
                  <a:lnTo>
                    <a:pt x="41" y="20"/>
                  </a:lnTo>
                  <a:lnTo>
                    <a:pt x="41" y="104"/>
                  </a:lnTo>
                  <a:lnTo>
                    <a:pt x="44" y="113"/>
                  </a:lnTo>
                  <a:lnTo>
                    <a:pt x="51" y="117"/>
                  </a:lnTo>
                  <a:lnTo>
                    <a:pt x="66" y="119"/>
                  </a:lnTo>
                  <a:lnTo>
                    <a:pt x="80" y="117"/>
                  </a:lnTo>
                  <a:lnTo>
                    <a:pt x="89" y="114"/>
                  </a:lnTo>
                  <a:lnTo>
                    <a:pt x="97" y="107"/>
                  </a:lnTo>
                  <a:lnTo>
                    <a:pt x="104" y="93"/>
                  </a:lnTo>
                  <a:lnTo>
                    <a:pt x="110" y="93"/>
                  </a:lnTo>
                  <a:lnTo>
                    <a:pt x="104" y="127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8" y="120"/>
                  </a:lnTo>
                  <a:lnTo>
                    <a:pt x="13" y="120"/>
                  </a:lnTo>
                  <a:lnTo>
                    <a:pt x="17" y="117"/>
                  </a:lnTo>
                  <a:lnTo>
                    <a:pt x="18" y="114"/>
                  </a:lnTo>
                  <a:lnTo>
                    <a:pt x="20" y="11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51"/>
            <p:cNvSpPr/>
            <p:nvPr/>
          </p:nvSpPr>
          <p:spPr>
            <a:xfrm>
              <a:off x="2663939" y="7154276"/>
              <a:ext cx="86514" cy="98206"/>
            </a:xfrm>
            <a:custGeom>
              <a:avLst/>
              <a:gdLst/>
              <a:ahLst/>
              <a:cxnLst/>
              <a:rect l="l" t="t" r="r" b="b"/>
              <a:pathLst>
                <a:path w="110" h="127" extrusionOk="0">
                  <a:moveTo>
                    <a:pt x="19" y="20"/>
                  </a:moveTo>
                  <a:lnTo>
                    <a:pt x="18" y="15"/>
                  </a:lnTo>
                  <a:lnTo>
                    <a:pt x="17" y="11"/>
                  </a:lnTo>
                  <a:lnTo>
                    <a:pt x="14" y="8"/>
                  </a:lnTo>
                  <a:lnTo>
                    <a:pt x="9" y="7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5" y="6"/>
                  </a:lnTo>
                  <a:lnTo>
                    <a:pt x="50" y="7"/>
                  </a:lnTo>
                  <a:lnTo>
                    <a:pt x="46" y="8"/>
                  </a:lnTo>
                  <a:lnTo>
                    <a:pt x="43" y="11"/>
                  </a:lnTo>
                  <a:lnTo>
                    <a:pt x="42" y="15"/>
                  </a:lnTo>
                  <a:lnTo>
                    <a:pt x="41" y="20"/>
                  </a:lnTo>
                  <a:lnTo>
                    <a:pt x="41" y="104"/>
                  </a:lnTo>
                  <a:lnTo>
                    <a:pt x="42" y="111"/>
                  </a:lnTo>
                  <a:lnTo>
                    <a:pt x="45" y="116"/>
                  </a:lnTo>
                  <a:lnTo>
                    <a:pt x="52" y="117"/>
                  </a:lnTo>
                  <a:lnTo>
                    <a:pt x="66" y="119"/>
                  </a:lnTo>
                  <a:lnTo>
                    <a:pt x="79" y="117"/>
                  </a:lnTo>
                  <a:lnTo>
                    <a:pt x="89" y="114"/>
                  </a:lnTo>
                  <a:lnTo>
                    <a:pt x="96" y="107"/>
                  </a:lnTo>
                  <a:lnTo>
                    <a:pt x="104" y="93"/>
                  </a:lnTo>
                  <a:lnTo>
                    <a:pt x="110" y="93"/>
                  </a:lnTo>
                  <a:lnTo>
                    <a:pt x="101" y="127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5" y="121"/>
                  </a:lnTo>
                  <a:lnTo>
                    <a:pt x="9" y="120"/>
                  </a:lnTo>
                  <a:lnTo>
                    <a:pt x="14" y="119"/>
                  </a:lnTo>
                  <a:lnTo>
                    <a:pt x="17" y="117"/>
                  </a:lnTo>
                  <a:lnTo>
                    <a:pt x="18" y="114"/>
                  </a:lnTo>
                  <a:lnTo>
                    <a:pt x="19" y="11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51"/>
            <p:cNvSpPr/>
            <p:nvPr/>
          </p:nvSpPr>
          <p:spPr>
            <a:xfrm>
              <a:off x="2843258" y="7154276"/>
              <a:ext cx="46764" cy="98206"/>
            </a:xfrm>
            <a:custGeom>
              <a:avLst/>
              <a:gdLst/>
              <a:ahLst/>
              <a:cxnLst/>
              <a:rect l="l" t="t" r="r" b="b"/>
              <a:pathLst>
                <a:path w="60" h="127" extrusionOk="0">
                  <a:moveTo>
                    <a:pt x="19" y="20"/>
                  </a:moveTo>
                  <a:lnTo>
                    <a:pt x="18" y="15"/>
                  </a:lnTo>
                  <a:lnTo>
                    <a:pt x="17" y="11"/>
                  </a:lnTo>
                  <a:lnTo>
                    <a:pt x="14" y="8"/>
                  </a:lnTo>
                  <a:lnTo>
                    <a:pt x="11" y="7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5" y="6"/>
                  </a:lnTo>
                  <a:lnTo>
                    <a:pt x="50" y="7"/>
                  </a:lnTo>
                  <a:lnTo>
                    <a:pt x="46" y="8"/>
                  </a:lnTo>
                  <a:lnTo>
                    <a:pt x="43" y="11"/>
                  </a:lnTo>
                  <a:lnTo>
                    <a:pt x="42" y="15"/>
                  </a:lnTo>
                  <a:lnTo>
                    <a:pt x="41" y="20"/>
                  </a:lnTo>
                  <a:lnTo>
                    <a:pt x="41" y="110"/>
                  </a:lnTo>
                  <a:lnTo>
                    <a:pt x="42" y="114"/>
                  </a:lnTo>
                  <a:lnTo>
                    <a:pt x="43" y="117"/>
                  </a:lnTo>
                  <a:lnTo>
                    <a:pt x="46" y="119"/>
                  </a:lnTo>
                  <a:lnTo>
                    <a:pt x="50" y="120"/>
                  </a:lnTo>
                  <a:lnTo>
                    <a:pt x="55" y="121"/>
                  </a:lnTo>
                  <a:lnTo>
                    <a:pt x="60" y="121"/>
                  </a:lnTo>
                  <a:lnTo>
                    <a:pt x="60" y="127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7" y="120"/>
                  </a:lnTo>
                  <a:lnTo>
                    <a:pt x="12" y="120"/>
                  </a:lnTo>
                  <a:lnTo>
                    <a:pt x="17" y="117"/>
                  </a:lnTo>
                  <a:lnTo>
                    <a:pt x="18" y="114"/>
                  </a:lnTo>
                  <a:lnTo>
                    <a:pt x="19" y="11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51"/>
            <p:cNvSpPr/>
            <p:nvPr/>
          </p:nvSpPr>
          <p:spPr>
            <a:xfrm>
              <a:off x="2982827" y="7153107"/>
              <a:ext cx="105220" cy="100545"/>
            </a:xfrm>
            <a:custGeom>
              <a:avLst/>
              <a:gdLst/>
              <a:ahLst/>
              <a:cxnLst/>
              <a:rect l="l" t="t" r="r" b="b"/>
              <a:pathLst>
                <a:path w="137" h="130" extrusionOk="0">
                  <a:moveTo>
                    <a:pt x="17" y="20"/>
                  </a:moveTo>
                  <a:lnTo>
                    <a:pt x="14" y="14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6" y="7"/>
                  </a:lnTo>
                  <a:lnTo>
                    <a:pt x="0" y="6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6"/>
                  </a:lnTo>
                  <a:lnTo>
                    <a:pt x="50" y="6"/>
                  </a:lnTo>
                  <a:lnTo>
                    <a:pt x="45" y="7"/>
                  </a:lnTo>
                  <a:lnTo>
                    <a:pt x="42" y="8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41" y="20"/>
                  </a:lnTo>
                  <a:lnTo>
                    <a:pt x="76" y="102"/>
                  </a:lnTo>
                  <a:lnTo>
                    <a:pt x="106" y="25"/>
                  </a:lnTo>
                  <a:lnTo>
                    <a:pt x="107" y="23"/>
                  </a:lnTo>
                  <a:lnTo>
                    <a:pt x="109" y="17"/>
                  </a:lnTo>
                  <a:lnTo>
                    <a:pt x="109" y="14"/>
                  </a:lnTo>
                  <a:lnTo>
                    <a:pt x="109" y="11"/>
                  </a:lnTo>
                  <a:lnTo>
                    <a:pt x="107" y="8"/>
                  </a:lnTo>
                  <a:lnTo>
                    <a:pt x="105" y="7"/>
                  </a:lnTo>
                  <a:lnTo>
                    <a:pt x="100" y="7"/>
                  </a:lnTo>
                  <a:lnTo>
                    <a:pt x="96" y="6"/>
                  </a:lnTo>
                  <a:lnTo>
                    <a:pt x="90" y="6"/>
                  </a:lnTo>
                  <a:lnTo>
                    <a:pt x="90" y="0"/>
                  </a:lnTo>
                  <a:lnTo>
                    <a:pt x="137" y="0"/>
                  </a:lnTo>
                  <a:lnTo>
                    <a:pt x="137" y="6"/>
                  </a:lnTo>
                  <a:lnTo>
                    <a:pt x="134" y="6"/>
                  </a:lnTo>
                  <a:lnTo>
                    <a:pt x="131" y="7"/>
                  </a:lnTo>
                  <a:lnTo>
                    <a:pt x="129" y="7"/>
                  </a:lnTo>
                  <a:lnTo>
                    <a:pt x="126" y="8"/>
                  </a:lnTo>
                  <a:lnTo>
                    <a:pt x="123" y="13"/>
                  </a:lnTo>
                  <a:lnTo>
                    <a:pt x="121" y="17"/>
                  </a:lnTo>
                  <a:lnTo>
                    <a:pt x="117" y="23"/>
                  </a:lnTo>
                  <a:lnTo>
                    <a:pt x="73" y="130"/>
                  </a:lnTo>
                  <a:lnTo>
                    <a:pt x="62" y="130"/>
                  </a:lnTo>
                  <a:lnTo>
                    <a:pt x="17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51"/>
            <p:cNvSpPr/>
            <p:nvPr/>
          </p:nvSpPr>
          <p:spPr>
            <a:xfrm>
              <a:off x="3180852" y="7151938"/>
              <a:ext cx="105220" cy="102882"/>
            </a:xfrm>
            <a:custGeom>
              <a:avLst/>
              <a:gdLst/>
              <a:ahLst/>
              <a:cxnLst/>
              <a:rect l="l" t="t" r="r" b="b"/>
              <a:pathLst>
                <a:path w="136" h="131" extrusionOk="0">
                  <a:moveTo>
                    <a:pt x="81" y="76"/>
                  </a:moveTo>
                  <a:lnTo>
                    <a:pt x="43" y="76"/>
                  </a:lnTo>
                  <a:lnTo>
                    <a:pt x="63" y="24"/>
                  </a:lnTo>
                  <a:lnTo>
                    <a:pt x="81" y="76"/>
                  </a:lnTo>
                  <a:close/>
                  <a:moveTo>
                    <a:pt x="80" y="131"/>
                  </a:moveTo>
                  <a:lnTo>
                    <a:pt x="136" y="131"/>
                  </a:lnTo>
                  <a:lnTo>
                    <a:pt x="136" y="125"/>
                  </a:lnTo>
                  <a:lnTo>
                    <a:pt x="131" y="124"/>
                  </a:lnTo>
                  <a:lnTo>
                    <a:pt x="127" y="123"/>
                  </a:lnTo>
                  <a:lnTo>
                    <a:pt x="122" y="121"/>
                  </a:lnTo>
                  <a:lnTo>
                    <a:pt x="119" y="118"/>
                  </a:lnTo>
                  <a:lnTo>
                    <a:pt x="118" y="114"/>
                  </a:lnTo>
                  <a:lnTo>
                    <a:pt x="115" y="108"/>
                  </a:lnTo>
                  <a:lnTo>
                    <a:pt x="77" y="0"/>
                  </a:lnTo>
                  <a:lnTo>
                    <a:pt x="57" y="7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6" y="15"/>
                  </a:lnTo>
                  <a:lnTo>
                    <a:pt x="55" y="18"/>
                  </a:lnTo>
                  <a:lnTo>
                    <a:pt x="19" y="114"/>
                  </a:lnTo>
                  <a:lnTo>
                    <a:pt x="16" y="117"/>
                  </a:lnTo>
                  <a:lnTo>
                    <a:pt x="14" y="120"/>
                  </a:lnTo>
                  <a:lnTo>
                    <a:pt x="11" y="123"/>
                  </a:lnTo>
                  <a:lnTo>
                    <a:pt x="7" y="124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46" y="131"/>
                  </a:lnTo>
                  <a:lnTo>
                    <a:pt x="46" y="125"/>
                  </a:lnTo>
                  <a:lnTo>
                    <a:pt x="43" y="125"/>
                  </a:lnTo>
                  <a:lnTo>
                    <a:pt x="40" y="125"/>
                  </a:lnTo>
                  <a:lnTo>
                    <a:pt x="36" y="124"/>
                  </a:lnTo>
                  <a:lnTo>
                    <a:pt x="33" y="123"/>
                  </a:lnTo>
                  <a:lnTo>
                    <a:pt x="31" y="120"/>
                  </a:lnTo>
                  <a:lnTo>
                    <a:pt x="31" y="117"/>
                  </a:lnTo>
                  <a:lnTo>
                    <a:pt x="31" y="113"/>
                  </a:lnTo>
                  <a:lnTo>
                    <a:pt x="32" y="107"/>
                  </a:lnTo>
                  <a:lnTo>
                    <a:pt x="33" y="103"/>
                  </a:lnTo>
                  <a:lnTo>
                    <a:pt x="36" y="100"/>
                  </a:lnTo>
                  <a:lnTo>
                    <a:pt x="40" y="84"/>
                  </a:lnTo>
                  <a:lnTo>
                    <a:pt x="84" y="84"/>
                  </a:lnTo>
                  <a:lnTo>
                    <a:pt x="93" y="108"/>
                  </a:lnTo>
                  <a:lnTo>
                    <a:pt x="94" y="111"/>
                  </a:lnTo>
                  <a:lnTo>
                    <a:pt x="95" y="113"/>
                  </a:lnTo>
                  <a:lnTo>
                    <a:pt x="95" y="114"/>
                  </a:lnTo>
                  <a:lnTo>
                    <a:pt x="95" y="115"/>
                  </a:lnTo>
                  <a:lnTo>
                    <a:pt x="95" y="117"/>
                  </a:lnTo>
                  <a:lnTo>
                    <a:pt x="95" y="120"/>
                  </a:lnTo>
                  <a:lnTo>
                    <a:pt x="93" y="123"/>
                  </a:lnTo>
                  <a:lnTo>
                    <a:pt x="90" y="124"/>
                  </a:lnTo>
                  <a:lnTo>
                    <a:pt x="86" y="125"/>
                  </a:lnTo>
                  <a:lnTo>
                    <a:pt x="81" y="125"/>
                  </a:lnTo>
                  <a:lnTo>
                    <a:pt x="80" y="125"/>
                  </a:lnTo>
                  <a:lnTo>
                    <a:pt x="80" y="1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51"/>
            <p:cNvSpPr/>
            <p:nvPr/>
          </p:nvSpPr>
          <p:spPr>
            <a:xfrm>
              <a:off x="3378874" y="7153107"/>
              <a:ext cx="109896" cy="100545"/>
            </a:xfrm>
            <a:custGeom>
              <a:avLst/>
              <a:gdLst/>
              <a:ahLst/>
              <a:cxnLst/>
              <a:rect l="l" t="t" r="r" b="b"/>
              <a:pathLst>
                <a:path w="141" h="130" extrusionOk="0">
                  <a:moveTo>
                    <a:pt x="21" y="20"/>
                  </a:moveTo>
                  <a:lnTo>
                    <a:pt x="21" y="15"/>
                  </a:lnTo>
                  <a:lnTo>
                    <a:pt x="18" y="13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7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0"/>
                  </a:lnTo>
                  <a:lnTo>
                    <a:pt x="35" y="0"/>
                  </a:lnTo>
                  <a:lnTo>
                    <a:pt x="114" y="93"/>
                  </a:lnTo>
                  <a:lnTo>
                    <a:pt x="114" y="25"/>
                  </a:lnTo>
                  <a:lnTo>
                    <a:pt x="114" y="18"/>
                  </a:lnTo>
                  <a:lnTo>
                    <a:pt x="113" y="14"/>
                  </a:lnTo>
                  <a:lnTo>
                    <a:pt x="112" y="11"/>
                  </a:lnTo>
                  <a:lnTo>
                    <a:pt x="109" y="8"/>
                  </a:lnTo>
                  <a:lnTo>
                    <a:pt x="105" y="7"/>
                  </a:lnTo>
                  <a:lnTo>
                    <a:pt x="100" y="6"/>
                  </a:lnTo>
                  <a:lnTo>
                    <a:pt x="96" y="6"/>
                  </a:lnTo>
                  <a:lnTo>
                    <a:pt x="96" y="0"/>
                  </a:lnTo>
                  <a:lnTo>
                    <a:pt x="141" y="0"/>
                  </a:lnTo>
                  <a:lnTo>
                    <a:pt x="141" y="6"/>
                  </a:lnTo>
                  <a:lnTo>
                    <a:pt x="137" y="6"/>
                  </a:lnTo>
                  <a:lnTo>
                    <a:pt x="133" y="7"/>
                  </a:lnTo>
                  <a:lnTo>
                    <a:pt x="130" y="8"/>
                  </a:lnTo>
                  <a:lnTo>
                    <a:pt x="127" y="11"/>
                  </a:lnTo>
                  <a:lnTo>
                    <a:pt x="126" y="15"/>
                  </a:lnTo>
                  <a:lnTo>
                    <a:pt x="126" y="20"/>
                  </a:lnTo>
                  <a:lnTo>
                    <a:pt x="126" y="130"/>
                  </a:lnTo>
                  <a:lnTo>
                    <a:pt x="120" y="130"/>
                  </a:lnTo>
                  <a:lnTo>
                    <a:pt x="33" y="28"/>
                  </a:lnTo>
                  <a:lnTo>
                    <a:pt x="33" y="96"/>
                  </a:lnTo>
                  <a:lnTo>
                    <a:pt x="33" y="109"/>
                  </a:lnTo>
                  <a:lnTo>
                    <a:pt x="37" y="116"/>
                  </a:lnTo>
                  <a:lnTo>
                    <a:pt x="42" y="120"/>
                  </a:lnTo>
                  <a:lnTo>
                    <a:pt x="54" y="121"/>
                  </a:lnTo>
                  <a:lnTo>
                    <a:pt x="54" y="127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10" y="120"/>
                  </a:lnTo>
                  <a:lnTo>
                    <a:pt x="17" y="116"/>
                  </a:lnTo>
                  <a:lnTo>
                    <a:pt x="20" y="110"/>
                  </a:lnTo>
                  <a:lnTo>
                    <a:pt x="21" y="102"/>
                  </a:lnTo>
                  <a:lnTo>
                    <a:pt x="21" y="9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5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5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5"/>
          <p:cNvSpPr txBox="1">
            <a:spLocks noGrp="1"/>
          </p:cNvSpPr>
          <p:nvPr>
            <p:ph type="ftr" idx="11"/>
          </p:nvPr>
        </p:nvSpPr>
        <p:spPr>
          <a:xfrm>
            <a:off x="1315085" y="6486447"/>
            <a:ext cx="280542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5"/>
          <p:cNvSpPr txBox="1">
            <a:spLocks noGrp="1"/>
          </p:cNvSpPr>
          <p:nvPr>
            <p:ph type="sldNum" idx="12"/>
          </p:nvPr>
        </p:nvSpPr>
        <p:spPr>
          <a:xfrm>
            <a:off x="886727" y="6457394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marR="0" lvl="1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marR="0" lvl="2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marR="0" lvl="3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marR="0" lvl="4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marR="0" lvl="5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marR="0" lvl="6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marR="0" lvl="7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marR="0" lvl="8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6"/>
          <p:cNvSpPr txBox="1">
            <a:spLocks noGrp="1"/>
          </p:cNvSpPr>
          <p:nvPr>
            <p:ph type="title"/>
          </p:nvPr>
        </p:nvSpPr>
        <p:spPr>
          <a:xfrm>
            <a:off x="916938" y="1939032"/>
            <a:ext cx="10358122" cy="118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6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6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6"/>
          <p:cNvSpPr txBox="1">
            <a:spLocks noGrp="1"/>
          </p:cNvSpPr>
          <p:nvPr>
            <p:ph type="ftr" idx="11"/>
          </p:nvPr>
        </p:nvSpPr>
        <p:spPr>
          <a:xfrm>
            <a:off x="1315085" y="6486447"/>
            <a:ext cx="280542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6"/>
          <p:cNvSpPr txBox="1">
            <a:spLocks noGrp="1"/>
          </p:cNvSpPr>
          <p:nvPr>
            <p:ph type="sldNum" idx="12"/>
          </p:nvPr>
        </p:nvSpPr>
        <p:spPr>
          <a:xfrm>
            <a:off x="886727" y="6457394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marR="0" lvl="1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marR="0" lvl="2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marR="0" lvl="3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marR="0" lvl="4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marR="0" lvl="5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marR="0" lvl="6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marR="0" lvl="7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marR="0" lvl="8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7"/>
          <p:cNvSpPr txBox="1">
            <a:spLocks noGrp="1"/>
          </p:cNvSpPr>
          <p:nvPr>
            <p:ph type="ftr" idx="11"/>
          </p:nvPr>
        </p:nvSpPr>
        <p:spPr>
          <a:xfrm>
            <a:off x="1315085" y="6486447"/>
            <a:ext cx="280542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7"/>
          <p:cNvSpPr txBox="1">
            <a:spLocks noGrp="1"/>
          </p:cNvSpPr>
          <p:nvPr>
            <p:ph type="sldNum" idx="12"/>
          </p:nvPr>
        </p:nvSpPr>
        <p:spPr>
          <a:xfrm>
            <a:off x="886727" y="6457394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marR="0" lvl="1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marR="0" lvl="2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marR="0" lvl="3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marR="0" lvl="4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marR="0" lvl="5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marR="0" lvl="6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marR="0" lvl="7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marR="0" lvl="8" indent="0" algn="l">
              <a:lnSpc>
                <a:spcPct val="103333"/>
              </a:lnSpc>
              <a:spcBef>
                <a:spcPts val="0"/>
              </a:spcBef>
              <a:buNone/>
              <a:defRPr sz="1200" b="0" i="0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87324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1645920" y="6356350"/>
            <a:ext cx="4438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833388" y="6356351"/>
            <a:ext cx="620027" cy="35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&amp;S Content slide">
  <p:cSld name="F&amp;S Content sli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9"/>
          <p:cNvSpPr txBox="1">
            <a:spLocks noGrp="1"/>
          </p:cNvSpPr>
          <p:nvPr>
            <p:ph type="title"/>
          </p:nvPr>
        </p:nvSpPr>
        <p:spPr>
          <a:xfrm>
            <a:off x="508000" y="22729"/>
            <a:ext cx="11176000" cy="90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9"/>
          <p:cNvSpPr txBox="1">
            <a:spLocks noGrp="1"/>
          </p:cNvSpPr>
          <p:nvPr>
            <p:ph type="sldNum" idx="12"/>
          </p:nvPr>
        </p:nvSpPr>
        <p:spPr>
          <a:xfrm>
            <a:off x="833388" y="6356351"/>
            <a:ext cx="620027" cy="35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49"/>
          <p:cNvSpPr txBox="1">
            <a:spLocks noGrp="1"/>
          </p:cNvSpPr>
          <p:nvPr>
            <p:ph type="body" idx="1"/>
          </p:nvPr>
        </p:nvSpPr>
        <p:spPr>
          <a:xfrm>
            <a:off x="507999" y="6337024"/>
            <a:ext cx="6705600" cy="18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9"/>
          <p:cNvSpPr txBox="1">
            <a:spLocks noGrp="1"/>
          </p:cNvSpPr>
          <p:nvPr>
            <p:ph type="body" idx="2"/>
          </p:nvPr>
        </p:nvSpPr>
        <p:spPr>
          <a:xfrm>
            <a:off x="7402400" y="6337024"/>
            <a:ext cx="4281600" cy="18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/>
          <p:nvPr/>
        </p:nvSpPr>
        <p:spPr>
          <a:xfrm>
            <a:off x="0" y="0"/>
            <a:ext cx="12192000" cy="943610"/>
          </a:xfrm>
          <a:custGeom>
            <a:avLst/>
            <a:gdLst/>
            <a:ahLst/>
            <a:cxnLst/>
            <a:rect l="l" t="t" r="r" b="b"/>
            <a:pathLst>
              <a:path w="12192000" h="943610" extrusionOk="0">
                <a:moveTo>
                  <a:pt x="12192000" y="0"/>
                </a:moveTo>
                <a:lnTo>
                  <a:pt x="0" y="0"/>
                </a:lnTo>
                <a:lnTo>
                  <a:pt x="0" y="943355"/>
                </a:lnTo>
                <a:lnTo>
                  <a:pt x="12192000" y="9433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E83E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40"/>
          <p:cNvSpPr/>
          <p:nvPr/>
        </p:nvSpPr>
        <p:spPr>
          <a:xfrm>
            <a:off x="10611574" y="6245034"/>
            <a:ext cx="728345" cy="520700"/>
          </a:xfrm>
          <a:custGeom>
            <a:avLst/>
            <a:gdLst/>
            <a:ahLst/>
            <a:cxnLst/>
            <a:rect l="l" t="t" r="r" b="b"/>
            <a:pathLst>
              <a:path w="728345" h="520700" extrusionOk="0">
                <a:moveTo>
                  <a:pt x="131965" y="199136"/>
                </a:moveTo>
                <a:lnTo>
                  <a:pt x="128866" y="196037"/>
                </a:lnTo>
                <a:lnTo>
                  <a:pt x="121246" y="196037"/>
                </a:lnTo>
                <a:lnTo>
                  <a:pt x="118618" y="199136"/>
                </a:lnTo>
                <a:lnTo>
                  <a:pt x="118618" y="208229"/>
                </a:lnTo>
                <a:lnTo>
                  <a:pt x="121246" y="211340"/>
                </a:lnTo>
                <a:lnTo>
                  <a:pt x="125056" y="211340"/>
                </a:lnTo>
                <a:lnTo>
                  <a:pt x="128866" y="211340"/>
                </a:lnTo>
                <a:lnTo>
                  <a:pt x="131965" y="208229"/>
                </a:lnTo>
                <a:lnTo>
                  <a:pt x="131965" y="199136"/>
                </a:lnTo>
                <a:close/>
              </a:path>
              <a:path w="728345" h="520700" extrusionOk="0">
                <a:moveTo>
                  <a:pt x="133146" y="231889"/>
                </a:moveTo>
                <a:lnTo>
                  <a:pt x="129578" y="228066"/>
                </a:lnTo>
                <a:lnTo>
                  <a:pt x="120523" y="228066"/>
                </a:lnTo>
                <a:lnTo>
                  <a:pt x="117195" y="231889"/>
                </a:lnTo>
                <a:lnTo>
                  <a:pt x="117195" y="247675"/>
                </a:lnTo>
                <a:lnTo>
                  <a:pt x="120523" y="251256"/>
                </a:lnTo>
                <a:lnTo>
                  <a:pt x="125056" y="251256"/>
                </a:lnTo>
                <a:lnTo>
                  <a:pt x="129578" y="251256"/>
                </a:lnTo>
                <a:lnTo>
                  <a:pt x="133146" y="247675"/>
                </a:lnTo>
                <a:lnTo>
                  <a:pt x="133146" y="231889"/>
                </a:lnTo>
                <a:close/>
              </a:path>
              <a:path w="728345" h="520700" extrusionOk="0">
                <a:moveTo>
                  <a:pt x="134823" y="270383"/>
                </a:moveTo>
                <a:lnTo>
                  <a:pt x="130530" y="266077"/>
                </a:lnTo>
                <a:lnTo>
                  <a:pt x="119570" y="266077"/>
                </a:lnTo>
                <a:lnTo>
                  <a:pt x="115519" y="270383"/>
                </a:lnTo>
                <a:lnTo>
                  <a:pt x="115519" y="299072"/>
                </a:lnTo>
                <a:lnTo>
                  <a:pt x="119570" y="303618"/>
                </a:lnTo>
                <a:lnTo>
                  <a:pt x="125056" y="303618"/>
                </a:lnTo>
                <a:lnTo>
                  <a:pt x="130530" y="303618"/>
                </a:lnTo>
                <a:lnTo>
                  <a:pt x="134823" y="299072"/>
                </a:lnTo>
                <a:lnTo>
                  <a:pt x="134823" y="270383"/>
                </a:lnTo>
                <a:close/>
              </a:path>
              <a:path w="728345" h="520700" extrusionOk="0">
                <a:moveTo>
                  <a:pt x="156730" y="495350"/>
                </a:moveTo>
                <a:lnTo>
                  <a:pt x="133146" y="468807"/>
                </a:lnTo>
                <a:lnTo>
                  <a:pt x="124193" y="475729"/>
                </a:lnTo>
                <a:lnTo>
                  <a:pt x="113436" y="480910"/>
                </a:lnTo>
                <a:lnTo>
                  <a:pt x="102069" y="484174"/>
                </a:lnTo>
                <a:lnTo>
                  <a:pt x="91224" y="485305"/>
                </a:lnTo>
                <a:lnTo>
                  <a:pt x="66001" y="480479"/>
                </a:lnTo>
                <a:lnTo>
                  <a:pt x="49479" y="467982"/>
                </a:lnTo>
                <a:lnTo>
                  <a:pt x="40373" y="450811"/>
                </a:lnTo>
                <a:lnTo>
                  <a:pt x="37388" y="431990"/>
                </a:lnTo>
                <a:lnTo>
                  <a:pt x="40246" y="412775"/>
                </a:lnTo>
                <a:lnTo>
                  <a:pt x="49657" y="394970"/>
                </a:lnTo>
                <a:lnTo>
                  <a:pt x="66408" y="381863"/>
                </a:lnTo>
                <a:lnTo>
                  <a:pt x="91224" y="376770"/>
                </a:lnTo>
                <a:lnTo>
                  <a:pt x="101587" y="377596"/>
                </a:lnTo>
                <a:lnTo>
                  <a:pt x="111887" y="380174"/>
                </a:lnTo>
                <a:lnTo>
                  <a:pt x="121577" y="384632"/>
                </a:lnTo>
                <a:lnTo>
                  <a:pt x="130048" y="391109"/>
                </a:lnTo>
                <a:lnTo>
                  <a:pt x="153873" y="367207"/>
                </a:lnTo>
                <a:lnTo>
                  <a:pt x="139928" y="355841"/>
                </a:lnTo>
                <a:lnTo>
                  <a:pt x="124688" y="347599"/>
                </a:lnTo>
                <a:lnTo>
                  <a:pt x="108381" y="342595"/>
                </a:lnTo>
                <a:lnTo>
                  <a:pt x="91224" y="340906"/>
                </a:lnTo>
                <a:lnTo>
                  <a:pt x="50507" y="348856"/>
                </a:lnTo>
                <a:lnTo>
                  <a:pt x="22034" y="369658"/>
                </a:lnTo>
                <a:lnTo>
                  <a:pt x="5346" y="398805"/>
                </a:lnTo>
                <a:lnTo>
                  <a:pt x="0" y="431761"/>
                </a:lnTo>
                <a:lnTo>
                  <a:pt x="5168" y="465315"/>
                </a:lnTo>
                <a:lnTo>
                  <a:pt x="21221" y="493699"/>
                </a:lnTo>
                <a:lnTo>
                  <a:pt x="49466" y="513346"/>
                </a:lnTo>
                <a:lnTo>
                  <a:pt x="91224" y="520687"/>
                </a:lnTo>
                <a:lnTo>
                  <a:pt x="109664" y="519188"/>
                </a:lnTo>
                <a:lnTo>
                  <a:pt x="126923" y="514565"/>
                </a:lnTo>
                <a:lnTo>
                  <a:pt x="142709" y="506666"/>
                </a:lnTo>
                <a:lnTo>
                  <a:pt x="156730" y="495350"/>
                </a:lnTo>
                <a:close/>
              </a:path>
              <a:path w="728345" h="520700" extrusionOk="0">
                <a:moveTo>
                  <a:pt x="190563" y="149898"/>
                </a:moveTo>
                <a:lnTo>
                  <a:pt x="187464" y="147027"/>
                </a:lnTo>
                <a:lnTo>
                  <a:pt x="179832" y="147027"/>
                </a:lnTo>
                <a:lnTo>
                  <a:pt x="177215" y="149898"/>
                </a:lnTo>
                <a:lnTo>
                  <a:pt x="177215" y="164477"/>
                </a:lnTo>
                <a:lnTo>
                  <a:pt x="179832" y="167589"/>
                </a:lnTo>
                <a:lnTo>
                  <a:pt x="183654" y="167589"/>
                </a:lnTo>
                <a:lnTo>
                  <a:pt x="187464" y="167589"/>
                </a:lnTo>
                <a:lnTo>
                  <a:pt x="190563" y="164477"/>
                </a:lnTo>
                <a:lnTo>
                  <a:pt x="190563" y="149898"/>
                </a:lnTo>
                <a:close/>
              </a:path>
              <a:path w="728345" h="520700" extrusionOk="0">
                <a:moveTo>
                  <a:pt x="191744" y="190296"/>
                </a:moveTo>
                <a:lnTo>
                  <a:pt x="188175" y="186715"/>
                </a:lnTo>
                <a:lnTo>
                  <a:pt x="179120" y="186715"/>
                </a:lnTo>
                <a:lnTo>
                  <a:pt x="175793" y="190296"/>
                </a:lnTo>
                <a:lnTo>
                  <a:pt x="175793" y="213728"/>
                </a:lnTo>
                <a:lnTo>
                  <a:pt x="179120" y="217309"/>
                </a:lnTo>
                <a:lnTo>
                  <a:pt x="183654" y="217309"/>
                </a:lnTo>
                <a:lnTo>
                  <a:pt x="188175" y="217309"/>
                </a:lnTo>
                <a:lnTo>
                  <a:pt x="191744" y="213728"/>
                </a:lnTo>
                <a:lnTo>
                  <a:pt x="191744" y="190296"/>
                </a:lnTo>
                <a:close/>
              </a:path>
              <a:path w="728345" h="520700" extrusionOk="0">
                <a:moveTo>
                  <a:pt x="193649" y="237871"/>
                </a:moveTo>
                <a:lnTo>
                  <a:pt x="189128" y="233565"/>
                </a:lnTo>
                <a:lnTo>
                  <a:pt x="178168" y="233565"/>
                </a:lnTo>
                <a:lnTo>
                  <a:pt x="174117" y="237871"/>
                </a:lnTo>
                <a:lnTo>
                  <a:pt x="174117" y="299072"/>
                </a:lnTo>
                <a:lnTo>
                  <a:pt x="178168" y="303618"/>
                </a:lnTo>
                <a:lnTo>
                  <a:pt x="183654" y="303618"/>
                </a:lnTo>
                <a:lnTo>
                  <a:pt x="189128" y="303618"/>
                </a:lnTo>
                <a:lnTo>
                  <a:pt x="193649" y="299072"/>
                </a:lnTo>
                <a:lnTo>
                  <a:pt x="193649" y="237871"/>
                </a:lnTo>
                <a:close/>
              </a:path>
              <a:path w="728345" h="520700" extrusionOk="0">
                <a:moveTo>
                  <a:pt x="249148" y="100888"/>
                </a:moveTo>
                <a:lnTo>
                  <a:pt x="246062" y="98018"/>
                </a:lnTo>
                <a:lnTo>
                  <a:pt x="238671" y="98018"/>
                </a:lnTo>
                <a:lnTo>
                  <a:pt x="235813" y="100888"/>
                </a:lnTo>
                <a:lnTo>
                  <a:pt x="235813" y="120967"/>
                </a:lnTo>
                <a:lnTo>
                  <a:pt x="238671" y="123837"/>
                </a:lnTo>
                <a:lnTo>
                  <a:pt x="242481" y="123837"/>
                </a:lnTo>
                <a:lnTo>
                  <a:pt x="246062" y="123837"/>
                </a:lnTo>
                <a:lnTo>
                  <a:pt x="249148" y="120967"/>
                </a:lnTo>
                <a:lnTo>
                  <a:pt x="249148" y="100888"/>
                </a:lnTo>
                <a:close/>
              </a:path>
              <a:path w="728345" h="520700" extrusionOk="0">
                <a:moveTo>
                  <a:pt x="250583" y="148704"/>
                </a:moveTo>
                <a:lnTo>
                  <a:pt x="246773" y="145110"/>
                </a:lnTo>
                <a:lnTo>
                  <a:pt x="237959" y="145110"/>
                </a:lnTo>
                <a:lnTo>
                  <a:pt x="234391" y="148704"/>
                </a:lnTo>
                <a:lnTo>
                  <a:pt x="234391" y="179781"/>
                </a:lnTo>
                <a:lnTo>
                  <a:pt x="237959" y="183603"/>
                </a:lnTo>
                <a:lnTo>
                  <a:pt x="242252" y="183603"/>
                </a:lnTo>
                <a:lnTo>
                  <a:pt x="246773" y="183603"/>
                </a:lnTo>
                <a:lnTo>
                  <a:pt x="250583" y="179781"/>
                </a:lnTo>
                <a:lnTo>
                  <a:pt x="250583" y="148704"/>
                </a:lnTo>
                <a:close/>
              </a:path>
              <a:path w="728345" h="520700" extrusionOk="0">
                <a:moveTo>
                  <a:pt x="252247" y="205359"/>
                </a:moveTo>
                <a:lnTo>
                  <a:pt x="247726" y="201053"/>
                </a:lnTo>
                <a:lnTo>
                  <a:pt x="237007" y="201053"/>
                </a:lnTo>
                <a:lnTo>
                  <a:pt x="232714" y="205359"/>
                </a:lnTo>
                <a:lnTo>
                  <a:pt x="232714" y="299072"/>
                </a:lnTo>
                <a:lnTo>
                  <a:pt x="237007" y="303618"/>
                </a:lnTo>
                <a:lnTo>
                  <a:pt x="242481" y="303618"/>
                </a:lnTo>
                <a:lnTo>
                  <a:pt x="247726" y="303618"/>
                </a:lnTo>
                <a:lnTo>
                  <a:pt x="252247" y="299072"/>
                </a:lnTo>
                <a:lnTo>
                  <a:pt x="252247" y="205359"/>
                </a:lnTo>
                <a:close/>
              </a:path>
              <a:path w="728345" h="520700" extrusionOk="0">
                <a:moveTo>
                  <a:pt x="307746" y="51879"/>
                </a:moveTo>
                <a:lnTo>
                  <a:pt x="304660" y="49009"/>
                </a:lnTo>
                <a:lnTo>
                  <a:pt x="297510" y="49009"/>
                </a:lnTo>
                <a:lnTo>
                  <a:pt x="294652" y="51879"/>
                </a:lnTo>
                <a:lnTo>
                  <a:pt x="294652" y="77216"/>
                </a:lnTo>
                <a:lnTo>
                  <a:pt x="297510" y="80327"/>
                </a:lnTo>
                <a:lnTo>
                  <a:pt x="301078" y="80327"/>
                </a:lnTo>
                <a:lnTo>
                  <a:pt x="304660" y="80327"/>
                </a:lnTo>
                <a:lnTo>
                  <a:pt x="307746" y="77216"/>
                </a:lnTo>
                <a:lnTo>
                  <a:pt x="307746" y="51879"/>
                </a:lnTo>
                <a:close/>
              </a:path>
              <a:path w="728345" h="520700" extrusionOk="0">
                <a:moveTo>
                  <a:pt x="309181" y="107099"/>
                </a:moveTo>
                <a:lnTo>
                  <a:pt x="305612" y="103517"/>
                </a:lnTo>
                <a:lnTo>
                  <a:pt x="296557" y="103517"/>
                </a:lnTo>
                <a:lnTo>
                  <a:pt x="292989" y="107099"/>
                </a:lnTo>
                <a:lnTo>
                  <a:pt x="292989" y="146062"/>
                </a:lnTo>
                <a:lnTo>
                  <a:pt x="296557" y="149656"/>
                </a:lnTo>
                <a:lnTo>
                  <a:pt x="301078" y="149656"/>
                </a:lnTo>
                <a:lnTo>
                  <a:pt x="305612" y="149656"/>
                </a:lnTo>
                <a:lnTo>
                  <a:pt x="309181" y="146062"/>
                </a:lnTo>
                <a:lnTo>
                  <a:pt x="309181" y="107099"/>
                </a:lnTo>
                <a:close/>
              </a:path>
              <a:path w="728345" h="520700" extrusionOk="0">
                <a:moveTo>
                  <a:pt x="310845" y="172847"/>
                </a:moveTo>
                <a:lnTo>
                  <a:pt x="306565" y="168300"/>
                </a:lnTo>
                <a:lnTo>
                  <a:pt x="295605" y="168300"/>
                </a:lnTo>
                <a:lnTo>
                  <a:pt x="291312" y="172847"/>
                </a:lnTo>
                <a:lnTo>
                  <a:pt x="291312" y="299072"/>
                </a:lnTo>
                <a:lnTo>
                  <a:pt x="295605" y="303618"/>
                </a:lnTo>
                <a:lnTo>
                  <a:pt x="301078" y="303618"/>
                </a:lnTo>
                <a:lnTo>
                  <a:pt x="306565" y="303618"/>
                </a:lnTo>
                <a:lnTo>
                  <a:pt x="310845" y="299072"/>
                </a:lnTo>
                <a:lnTo>
                  <a:pt x="310845" y="172847"/>
                </a:lnTo>
                <a:close/>
              </a:path>
              <a:path w="728345" h="520700" extrusionOk="0">
                <a:moveTo>
                  <a:pt x="361353" y="516153"/>
                </a:moveTo>
                <a:lnTo>
                  <a:pt x="348195" y="486740"/>
                </a:lnTo>
                <a:lnTo>
                  <a:pt x="333108" y="453034"/>
                </a:lnTo>
                <a:lnTo>
                  <a:pt x="301980" y="383463"/>
                </a:lnTo>
                <a:lnTo>
                  <a:pt x="293217" y="363893"/>
                </a:lnTo>
                <a:lnTo>
                  <a:pt x="293217" y="453034"/>
                </a:lnTo>
                <a:lnTo>
                  <a:pt x="234391" y="453034"/>
                </a:lnTo>
                <a:lnTo>
                  <a:pt x="263918" y="383463"/>
                </a:lnTo>
                <a:lnTo>
                  <a:pt x="293217" y="453034"/>
                </a:lnTo>
                <a:lnTo>
                  <a:pt x="293217" y="363893"/>
                </a:lnTo>
                <a:lnTo>
                  <a:pt x="284645" y="344741"/>
                </a:lnTo>
                <a:lnTo>
                  <a:pt x="243205" y="344741"/>
                </a:lnTo>
                <a:lnTo>
                  <a:pt x="166497" y="516153"/>
                </a:lnTo>
                <a:lnTo>
                  <a:pt x="207708" y="516153"/>
                </a:lnTo>
                <a:lnTo>
                  <a:pt x="220091" y="486740"/>
                </a:lnTo>
                <a:lnTo>
                  <a:pt x="307517" y="486740"/>
                </a:lnTo>
                <a:lnTo>
                  <a:pt x="320141" y="516153"/>
                </a:lnTo>
                <a:lnTo>
                  <a:pt x="361353" y="516153"/>
                </a:lnTo>
                <a:close/>
              </a:path>
              <a:path w="728345" h="520700" extrusionOk="0">
                <a:moveTo>
                  <a:pt x="366344" y="2870"/>
                </a:moveTo>
                <a:lnTo>
                  <a:pt x="363486" y="0"/>
                </a:lnTo>
                <a:lnTo>
                  <a:pt x="356108" y="0"/>
                </a:lnTo>
                <a:lnTo>
                  <a:pt x="353250" y="2870"/>
                </a:lnTo>
                <a:lnTo>
                  <a:pt x="353250" y="33464"/>
                </a:lnTo>
                <a:lnTo>
                  <a:pt x="356108" y="36576"/>
                </a:lnTo>
                <a:lnTo>
                  <a:pt x="359676" y="36576"/>
                </a:lnTo>
                <a:lnTo>
                  <a:pt x="363486" y="36576"/>
                </a:lnTo>
                <a:lnTo>
                  <a:pt x="366344" y="33464"/>
                </a:lnTo>
                <a:lnTo>
                  <a:pt x="366344" y="2870"/>
                </a:lnTo>
                <a:close/>
              </a:path>
              <a:path w="728345" h="520700" extrusionOk="0">
                <a:moveTo>
                  <a:pt x="368020" y="65735"/>
                </a:moveTo>
                <a:lnTo>
                  <a:pt x="364210" y="61912"/>
                </a:lnTo>
                <a:lnTo>
                  <a:pt x="355155" y="61912"/>
                </a:lnTo>
                <a:lnTo>
                  <a:pt x="351586" y="65735"/>
                </a:lnTo>
                <a:lnTo>
                  <a:pt x="351586" y="112115"/>
                </a:lnTo>
                <a:lnTo>
                  <a:pt x="355155" y="115709"/>
                </a:lnTo>
                <a:lnTo>
                  <a:pt x="359676" y="115709"/>
                </a:lnTo>
                <a:lnTo>
                  <a:pt x="364210" y="115709"/>
                </a:lnTo>
                <a:lnTo>
                  <a:pt x="368020" y="112115"/>
                </a:lnTo>
                <a:lnTo>
                  <a:pt x="368020" y="65735"/>
                </a:lnTo>
                <a:close/>
              </a:path>
              <a:path w="728345" h="520700" extrusionOk="0">
                <a:moveTo>
                  <a:pt x="369684" y="140335"/>
                </a:moveTo>
                <a:lnTo>
                  <a:pt x="365163" y="135788"/>
                </a:lnTo>
                <a:lnTo>
                  <a:pt x="354203" y="135788"/>
                </a:lnTo>
                <a:lnTo>
                  <a:pt x="349910" y="140335"/>
                </a:lnTo>
                <a:lnTo>
                  <a:pt x="349910" y="299072"/>
                </a:lnTo>
                <a:lnTo>
                  <a:pt x="354203" y="303618"/>
                </a:lnTo>
                <a:lnTo>
                  <a:pt x="359676" y="303618"/>
                </a:lnTo>
                <a:lnTo>
                  <a:pt x="365163" y="303618"/>
                </a:lnTo>
                <a:lnTo>
                  <a:pt x="369684" y="299072"/>
                </a:lnTo>
                <a:lnTo>
                  <a:pt x="369684" y="140335"/>
                </a:lnTo>
                <a:close/>
              </a:path>
              <a:path w="728345" h="520700" extrusionOk="0">
                <a:moveTo>
                  <a:pt x="424942" y="51879"/>
                </a:moveTo>
                <a:lnTo>
                  <a:pt x="422084" y="49009"/>
                </a:lnTo>
                <a:lnTo>
                  <a:pt x="414705" y="49009"/>
                </a:lnTo>
                <a:lnTo>
                  <a:pt x="411848" y="51879"/>
                </a:lnTo>
                <a:lnTo>
                  <a:pt x="411848" y="77216"/>
                </a:lnTo>
                <a:lnTo>
                  <a:pt x="414705" y="80327"/>
                </a:lnTo>
                <a:lnTo>
                  <a:pt x="418515" y="80327"/>
                </a:lnTo>
                <a:lnTo>
                  <a:pt x="422084" y="80327"/>
                </a:lnTo>
                <a:lnTo>
                  <a:pt x="424942" y="77216"/>
                </a:lnTo>
                <a:lnTo>
                  <a:pt x="424942" y="51879"/>
                </a:lnTo>
                <a:close/>
              </a:path>
              <a:path w="728345" h="520700" extrusionOk="0">
                <a:moveTo>
                  <a:pt x="426618" y="107099"/>
                </a:moveTo>
                <a:lnTo>
                  <a:pt x="423037" y="103517"/>
                </a:lnTo>
                <a:lnTo>
                  <a:pt x="413994" y="103517"/>
                </a:lnTo>
                <a:lnTo>
                  <a:pt x="410184" y="107099"/>
                </a:lnTo>
                <a:lnTo>
                  <a:pt x="410184" y="146062"/>
                </a:lnTo>
                <a:lnTo>
                  <a:pt x="413994" y="149656"/>
                </a:lnTo>
                <a:lnTo>
                  <a:pt x="418515" y="149656"/>
                </a:lnTo>
                <a:lnTo>
                  <a:pt x="423037" y="149656"/>
                </a:lnTo>
                <a:lnTo>
                  <a:pt x="426618" y="146062"/>
                </a:lnTo>
                <a:lnTo>
                  <a:pt x="426618" y="107099"/>
                </a:lnTo>
                <a:close/>
              </a:path>
              <a:path w="728345" h="520700" extrusionOk="0">
                <a:moveTo>
                  <a:pt x="428282" y="172847"/>
                </a:moveTo>
                <a:lnTo>
                  <a:pt x="423989" y="168300"/>
                </a:lnTo>
                <a:lnTo>
                  <a:pt x="413042" y="168300"/>
                </a:lnTo>
                <a:lnTo>
                  <a:pt x="408508" y="172847"/>
                </a:lnTo>
                <a:lnTo>
                  <a:pt x="408508" y="299072"/>
                </a:lnTo>
                <a:lnTo>
                  <a:pt x="413042" y="303618"/>
                </a:lnTo>
                <a:lnTo>
                  <a:pt x="418515" y="303618"/>
                </a:lnTo>
                <a:lnTo>
                  <a:pt x="423989" y="303618"/>
                </a:lnTo>
                <a:lnTo>
                  <a:pt x="428282" y="299072"/>
                </a:lnTo>
                <a:lnTo>
                  <a:pt x="428282" y="172847"/>
                </a:lnTo>
                <a:close/>
              </a:path>
              <a:path w="728345" h="520700" extrusionOk="0">
                <a:moveTo>
                  <a:pt x="483539" y="100888"/>
                </a:moveTo>
                <a:lnTo>
                  <a:pt x="480923" y="98018"/>
                </a:lnTo>
                <a:lnTo>
                  <a:pt x="473544" y="98018"/>
                </a:lnTo>
                <a:lnTo>
                  <a:pt x="470446" y="100888"/>
                </a:lnTo>
                <a:lnTo>
                  <a:pt x="470446" y="120967"/>
                </a:lnTo>
                <a:lnTo>
                  <a:pt x="473544" y="123837"/>
                </a:lnTo>
                <a:lnTo>
                  <a:pt x="477113" y="123837"/>
                </a:lnTo>
                <a:lnTo>
                  <a:pt x="480923" y="123837"/>
                </a:lnTo>
                <a:lnTo>
                  <a:pt x="483539" y="120967"/>
                </a:lnTo>
                <a:lnTo>
                  <a:pt x="483539" y="100888"/>
                </a:lnTo>
                <a:close/>
              </a:path>
              <a:path w="728345" h="520700" extrusionOk="0">
                <a:moveTo>
                  <a:pt x="484974" y="148704"/>
                </a:moveTo>
                <a:lnTo>
                  <a:pt x="481634" y="145110"/>
                </a:lnTo>
                <a:lnTo>
                  <a:pt x="472592" y="145110"/>
                </a:lnTo>
                <a:lnTo>
                  <a:pt x="469011" y="148704"/>
                </a:lnTo>
                <a:lnTo>
                  <a:pt x="469011" y="179781"/>
                </a:lnTo>
                <a:lnTo>
                  <a:pt x="472592" y="183603"/>
                </a:lnTo>
                <a:lnTo>
                  <a:pt x="477113" y="183603"/>
                </a:lnTo>
                <a:lnTo>
                  <a:pt x="481634" y="183603"/>
                </a:lnTo>
                <a:lnTo>
                  <a:pt x="484974" y="179781"/>
                </a:lnTo>
                <a:lnTo>
                  <a:pt x="484974" y="148704"/>
                </a:lnTo>
                <a:close/>
              </a:path>
              <a:path w="728345" h="520700" extrusionOk="0">
                <a:moveTo>
                  <a:pt x="486879" y="205359"/>
                </a:moveTo>
                <a:lnTo>
                  <a:pt x="482587" y="201053"/>
                </a:lnTo>
                <a:lnTo>
                  <a:pt x="471639" y="201053"/>
                </a:lnTo>
                <a:lnTo>
                  <a:pt x="467347" y="205359"/>
                </a:lnTo>
                <a:lnTo>
                  <a:pt x="467347" y="299072"/>
                </a:lnTo>
                <a:lnTo>
                  <a:pt x="471639" y="303618"/>
                </a:lnTo>
                <a:lnTo>
                  <a:pt x="477113" y="303618"/>
                </a:lnTo>
                <a:lnTo>
                  <a:pt x="482587" y="303618"/>
                </a:lnTo>
                <a:lnTo>
                  <a:pt x="486879" y="299072"/>
                </a:lnTo>
                <a:lnTo>
                  <a:pt x="486879" y="205359"/>
                </a:lnTo>
                <a:close/>
              </a:path>
              <a:path w="728345" h="520700" extrusionOk="0">
                <a:moveTo>
                  <a:pt x="527583" y="460959"/>
                </a:moveTo>
                <a:lnTo>
                  <a:pt x="523201" y="446633"/>
                </a:lnTo>
                <a:lnTo>
                  <a:pt x="520611" y="443230"/>
                </a:lnTo>
                <a:lnTo>
                  <a:pt x="514007" y="434568"/>
                </a:lnTo>
                <a:lnTo>
                  <a:pt x="499986" y="426262"/>
                </a:lnTo>
                <a:lnTo>
                  <a:pt x="510489" y="419557"/>
                </a:lnTo>
                <a:lnTo>
                  <a:pt x="517398" y="411441"/>
                </a:lnTo>
                <a:lnTo>
                  <a:pt x="517575" y="411226"/>
                </a:lnTo>
                <a:lnTo>
                  <a:pt x="521589" y="401688"/>
                </a:lnTo>
                <a:lnTo>
                  <a:pt x="522846" y="391350"/>
                </a:lnTo>
                <a:lnTo>
                  <a:pt x="519747" y="377723"/>
                </a:lnTo>
                <a:lnTo>
                  <a:pt x="518134" y="370649"/>
                </a:lnTo>
                <a:lnTo>
                  <a:pt x="505345" y="356120"/>
                </a:lnTo>
                <a:lnTo>
                  <a:pt x="488543" y="348500"/>
                </a:lnTo>
                <a:lnTo>
                  <a:pt x="488543" y="463308"/>
                </a:lnTo>
                <a:lnTo>
                  <a:pt x="487045" y="471424"/>
                </a:lnTo>
                <a:lnTo>
                  <a:pt x="482473" y="477596"/>
                </a:lnTo>
                <a:lnTo>
                  <a:pt x="474675" y="481533"/>
                </a:lnTo>
                <a:lnTo>
                  <a:pt x="463537" y="482917"/>
                </a:lnTo>
                <a:lnTo>
                  <a:pt x="416610" y="482917"/>
                </a:lnTo>
                <a:lnTo>
                  <a:pt x="416610" y="443230"/>
                </a:lnTo>
                <a:lnTo>
                  <a:pt x="463054" y="443230"/>
                </a:lnTo>
                <a:lnTo>
                  <a:pt x="474078" y="444690"/>
                </a:lnTo>
                <a:lnTo>
                  <a:pt x="482053" y="448792"/>
                </a:lnTo>
                <a:lnTo>
                  <a:pt x="486905" y="455129"/>
                </a:lnTo>
                <a:lnTo>
                  <a:pt x="488543" y="463308"/>
                </a:lnTo>
                <a:lnTo>
                  <a:pt x="488543" y="348500"/>
                </a:lnTo>
                <a:lnTo>
                  <a:pt x="486473" y="347548"/>
                </a:lnTo>
                <a:lnTo>
                  <a:pt x="485216" y="347395"/>
                </a:lnTo>
                <a:lnTo>
                  <a:pt x="485216" y="395173"/>
                </a:lnTo>
                <a:lnTo>
                  <a:pt x="483831" y="401955"/>
                </a:lnTo>
                <a:lnTo>
                  <a:pt x="479679" y="407073"/>
                </a:lnTo>
                <a:lnTo>
                  <a:pt x="472757" y="410311"/>
                </a:lnTo>
                <a:lnTo>
                  <a:pt x="463054" y="411441"/>
                </a:lnTo>
                <a:lnTo>
                  <a:pt x="416610" y="411441"/>
                </a:lnTo>
                <a:lnTo>
                  <a:pt x="416610" y="377723"/>
                </a:lnTo>
                <a:lnTo>
                  <a:pt x="463537" y="377723"/>
                </a:lnTo>
                <a:lnTo>
                  <a:pt x="472948" y="379044"/>
                </a:lnTo>
                <a:lnTo>
                  <a:pt x="479729" y="382689"/>
                </a:lnTo>
                <a:lnTo>
                  <a:pt x="483831" y="388213"/>
                </a:lnTo>
                <a:lnTo>
                  <a:pt x="485216" y="395173"/>
                </a:lnTo>
                <a:lnTo>
                  <a:pt x="485216" y="347395"/>
                </a:lnTo>
                <a:lnTo>
                  <a:pt x="463537" y="344741"/>
                </a:lnTo>
                <a:lnTo>
                  <a:pt x="379450" y="344741"/>
                </a:lnTo>
                <a:lnTo>
                  <a:pt x="379450" y="516153"/>
                </a:lnTo>
                <a:lnTo>
                  <a:pt x="464959" y="516153"/>
                </a:lnTo>
                <a:lnTo>
                  <a:pt x="488340" y="513778"/>
                </a:lnTo>
                <a:lnTo>
                  <a:pt x="506945" y="506463"/>
                </a:lnTo>
                <a:lnTo>
                  <a:pt x="520103" y="493953"/>
                </a:lnTo>
                <a:lnTo>
                  <a:pt x="524421" y="482917"/>
                </a:lnTo>
                <a:lnTo>
                  <a:pt x="527138" y="475983"/>
                </a:lnTo>
                <a:lnTo>
                  <a:pt x="527583" y="460959"/>
                </a:lnTo>
                <a:close/>
              </a:path>
              <a:path w="728345" h="520700" extrusionOk="0">
                <a:moveTo>
                  <a:pt x="542378" y="149898"/>
                </a:moveTo>
                <a:lnTo>
                  <a:pt x="539521" y="147027"/>
                </a:lnTo>
                <a:lnTo>
                  <a:pt x="532142" y="147027"/>
                </a:lnTo>
                <a:lnTo>
                  <a:pt x="529043" y="149898"/>
                </a:lnTo>
                <a:lnTo>
                  <a:pt x="529043" y="164477"/>
                </a:lnTo>
                <a:lnTo>
                  <a:pt x="532142" y="167589"/>
                </a:lnTo>
                <a:lnTo>
                  <a:pt x="535952" y="167589"/>
                </a:lnTo>
                <a:lnTo>
                  <a:pt x="539521" y="167589"/>
                </a:lnTo>
                <a:lnTo>
                  <a:pt x="542378" y="164477"/>
                </a:lnTo>
                <a:lnTo>
                  <a:pt x="542378" y="149898"/>
                </a:lnTo>
                <a:close/>
              </a:path>
              <a:path w="728345" h="520700" extrusionOk="0">
                <a:moveTo>
                  <a:pt x="543572" y="190296"/>
                </a:moveTo>
                <a:lnTo>
                  <a:pt x="540473" y="186715"/>
                </a:lnTo>
                <a:lnTo>
                  <a:pt x="531418" y="186715"/>
                </a:lnTo>
                <a:lnTo>
                  <a:pt x="527608" y="190296"/>
                </a:lnTo>
                <a:lnTo>
                  <a:pt x="527608" y="213728"/>
                </a:lnTo>
                <a:lnTo>
                  <a:pt x="531418" y="217309"/>
                </a:lnTo>
                <a:lnTo>
                  <a:pt x="535952" y="217309"/>
                </a:lnTo>
                <a:lnTo>
                  <a:pt x="540473" y="217309"/>
                </a:lnTo>
                <a:lnTo>
                  <a:pt x="543572" y="213728"/>
                </a:lnTo>
                <a:lnTo>
                  <a:pt x="543572" y="190296"/>
                </a:lnTo>
                <a:close/>
              </a:path>
              <a:path w="728345" h="520700" extrusionOk="0">
                <a:moveTo>
                  <a:pt x="545477" y="237871"/>
                </a:moveTo>
                <a:lnTo>
                  <a:pt x="541426" y="233565"/>
                </a:lnTo>
                <a:lnTo>
                  <a:pt x="530466" y="233565"/>
                </a:lnTo>
                <a:lnTo>
                  <a:pt x="525945" y="237871"/>
                </a:lnTo>
                <a:lnTo>
                  <a:pt x="525945" y="299072"/>
                </a:lnTo>
                <a:lnTo>
                  <a:pt x="530466" y="303618"/>
                </a:lnTo>
                <a:lnTo>
                  <a:pt x="535952" y="303618"/>
                </a:lnTo>
                <a:lnTo>
                  <a:pt x="541426" y="303618"/>
                </a:lnTo>
                <a:lnTo>
                  <a:pt x="545477" y="299072"/>
                </a:lnTo>
                <a:lnTo>
                  <a:pt x="545477" y="237871"/>
                </a:lnTo>
                <a:close/>
              </a:path>
              <a:path w="728345" h="520700" extrusionOk="0">
                <a:moveTo>
                  <a:pt x="600976" y="199136"/>
                </a:moveTo>
                <a:lnTo>
                  <a:pt x="598360" y="196037"/>
                </a:lnTo>
                <a:lnTo>
                  <a:pt x="590740" y="196037"/>
                </a:lnTo>
                <a:lnTo>
                  <a:pt x="587641" y="199136"/>
                </a:lnTo>
                <a:lnTo>
                  <a:pt x="587641" y="208229"/>
                </a:lnTo>
                <a:lnTo>
                  <a:pt x="590740" y="211340"/>
                </a:lnTo>
                <a:lnTo>
                  <a:pt x="594550" y="211340"/>
                </a:lnTo>
                <a:lnTo>
                  <a:pt x="598360" y="211340"/>
                </a:lnTo>
                <a:lnTo>
                  <a:pt x="600976" y="208229"/>
                </a:lnTo>
                <a:lnTo>
                  <a:pt x="600976" y="199136"/>
                </a:lnTo>
                <a:close/>
              </a:path>
              <a:path w="728345" h="520700" extrusionOk="0">
                <a:moveTo>
                  <a:pt x="602170" y="231889"/>
                </a:moveTo>
                <a:lnTo>
                  <a:pt x="599071" y="228066"/>
                </a:lnTo>
                <a:lnTo>
                  <a:pt x="590016" y="228066"/>
                </a:lnTo>
                <a:lnTo>
                  <a:pt x="586447" y="231889"/>
                </a:lnTo>
                <a:lnTo>
                  <a:pt x="586447" y="247675"/>
                </a:lnTo>
                <a:lnTo>
                  <a:pt x="590016" y="251256"/>
                </a:lnTo>
                <a:lnTo>
                  <a:pt x="594550" y="251256"/>
                </a:lnTo>
                <a:lnTo>
                  <a:pt x="599071" y="251256"/>
                </a:lnTo>
                <a:lnTo>
                  <a:pt x="602170" y="247675"/>
                </a:lnTo>
                <a:lnTo>
                  <a:pt x="602170" y="231889"/>
                </a:lnTo>
                <a:close/>
              </a:path>
              <a:path w="728345" h="520700" extrusionOk="0">
                <a:moveTo>
                  <a:pt x="604075" y="270383"/>
                </a:moveTo>
                <a:lnTo>
                  <a:pt x="600024" y="266077"/>
                </a:lnTo>
                <a:lnTo>
                  <a:pt x="589064" y="266077"/>
                </a:lnTo>
                <a:lnTo>
                  <a:pt x="584784" y="270383"/>
                </a:lnTo>
                <a:lnTo>
                  <a:pt x="584784" y="299072"/>
                </a:lnTo>
                <a:lnTo>
                  <a:pt x="589064" y="303618"/>
                </a:lnTo>
                <a:lnTo>
                  <a:pt x="594550" y="303618"/>
                </a:lnTo>
                <a:lnTo>
                  <a:pt x="600024" y="303618"/>
                </a:lnTo>
                <a:lnTo>
                  <a:pt x="604075" y="299072"/>
                </a:lnTo>
                <a:lnTo>
                  <a:pt x="604075" y="270383"/>
                </a:lnTo>
                <a:close/>
              </a:path>
              <a:path w="728345" h="520700" extrusionOk="0">
                <a:moveTo>
                  <a:pt x="704596" y="344741"/>
                </a:moveTo>
                <a:lnTo>
                  <a:pt x="688162" y="344741"/>
                </a:lnTo>
                <a:lnTo>
                  <a:pt x="688162" y="346887"/>
                </a:lnTo>
                <a:lnTo>
                  <a:pt x="695071" y="346887"/>
                </a:lnTo>
                <a:lnTo>
                  <a:pt x="695071" y="365061"/>
                </a:lnTo>
                <a:lnTo>
                  <a:pt x="697445" y="365061"/>
                </a:lnTo>
                <a:lnTo>
                  <a:pt x="697445" y="346887"/>
                </a:lnTo>
                <a:lnTo>
                  <a:pt x="704596" y="346887"/>
                </a:lnTo>
                <a:lnTo>
                  <a:pt x="704596" y="344741"/>
                </a:lnTo>
                <a:close/>
              </a:path>
              <a:path w="728345" h="520700" extrusionOk="0">
                <a:moveTo>
                  <a:pt x="727938" y="344741"/>
                </a:moveTo>
                <a:lnTo>
                  <a:pt x="725081" y="344741"/>
                </a:lnTo>
                <a:lnTo>
                  <a:pt x="717931" y="355257"/>
                </a:lnTo>
                <a:lnTo>
                  <a:pt x="710793" y="344741"/>
                </a:lnTo>
                <a:lnTo>
                  <a:pt x="707694" y="344741"/>
                </a:lnTo>
                <a:lnTo>
                  <a:pt x="707694" y="365061"/>
                </a:lnTo>
                <a:lnTo>
                  <a:pt x="710311" y="365061"/>
                </a:lnTo>
                <a:lnTo>
                  <a:pt x="710311" y="348322"/>
                </a:lnTo>
                <a:lnTo>
                  <a:pt x="717702" y="358838"/>
                </a:lnTo>
                <a:lnTo>
                  <a:pt x="718172" y="358838"/>
                </a:lnTo>
                <a:lnTo>
                  <a:pt x="725551" y="348322"/>
                </a:lnTo>
                <a:lnTo>
                  <a:pt x="725551" y="365061"/>
                </a:lnTo>
                <a:lnTo>
                  <a:pt x="727938" y="365061"/>
                </a:lnTo>
                <a:lnTo>
                  <a:pt x="727938" y="344741"/>
                </a:lnTo>
                <a:close/>
              </a:path>
              <a:path w="728345" h="520700" extrusionOk="0">
                <a:moveTo>
                  <a:pt x="728179" y="516153"/>
                </a:moveTo>
                <a:lnTo>
                  <a:pt x="715022" y="486740"/>
                </a:lnTo>
                <a:lnTo>
                  <a:pt x="699935" y="453034"/>
                </a:lnTo>
                <a:lnTo>
                  <a:pt x="668807" y="383463"/>
                </a:lnTo>
                <a:lnTo>
                  <a:pt x="660057" y="363918"/>
                </a:lnTo>
                <a:lnTo>
                  <a:pt x="660057" y="453034"/>
                </a:lnTo>
                <a:lnTo>
                  <a:pt x="601218" y="453034"/>
                </a:lnTo>
                <a:lnTo>
                  <a:pt x="630758" y="383463"/>
                </a:lnTo>
                <a:lnTo>
                  <a:pt x="660057" y="453034"/>
                </a:lnTo>
                <a:lnTo>
                  <a:pt x="660057" y="363918"/>
                </a:lnTo>
                <a:lnTo>
                  <a:pt x="651471" y="344741"/>
                </a:lnTo>
                <a:lnTo>
                  <a:pt x="610031" y="344741"/>
                </a:lnTo>
                <a:lnTo>
                  <a:pt x="533565" y="516153"/>
                </a:lnTo>
                <a:lnTo>
                  <a:pt x="574535" y="516153"/>
                </a:lnTo>
                <a:lnTo>
                  <a:pt x="586917" y="486740"/>
                </a:lnTo>
                <a:lnTo>
                  <a:pt x="674585" y="486740"/>
                </a:lnTo>
                <a:lnTo>
                  <a:pt x="686968" y="516153"/>
                </a:lnTo>
                <a:lnTo>
                  <a:pt x="728179" y="516153"/>
                </a:lnTo>
                <a:close/>
              </a:path>
            </a:pathLst>
          </a:custGeom>
          <a:solidFill>
            <a:srgbClr val="E83E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40"/>
          <p:cNvSpPr/>
          <p:nvPr/>
        </p:nvSpPr>
        <p:spPr>
          <a:xfrm>
            <a:off x="10310890" y="0"/>
            <a:ext cx="1862561" cy="94995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40"/>
          <p:cNvSpPr txBox="1">
            <a:spLocks noGrp="1"/>
          </p:cNvSpPr>
          <p:nvPr>
            <p:ph type="title"/>
          </p:nvPr>
        </p:nvSpPr>
        <p:spPr>
          <a:xfrm>
            <a:off x="916938" y="1939032"/>
            <a:ext cx="10358122" cy="118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40"/>
          <p:cNvSpPr txBox="1">
            <a:spLocks noGrp="1"/>
          </p:cNvSpPr>
          <p:nvPr>
            <p:ph type="body" idx="1"/>
          </p:nvPr>
        </p:nvSpPr>
        <p:spPr>
          <a:xfrm>
            <a:off x="2273846" y="1602715"/>
            <a:ext cx="7644307" cy="3782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ftr" idx="11"/>
          </p:nvPr>
        </p:nvSpPr>
        <p:spPr>
          <a:xfrm>
            <a:off x="1315085" y="6486447"/>
            <a:ext cx="280542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sldNum" idx="12"/>
          </p:nvPr>
        </p:nvSpPr>
        <p:spPr>
          <a:xfrm>
            <a:off x="886727" y="6457394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3333"/>
              </a:lnSpc>
              <a:spcBef>
                <a:spcPts val="0"/>
              </a:spcBef>
              <a:buNone/>
              <a:defRPr sz="1200" b="0" i="0" u="none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marR="0" lvl="1" indent="0" algn="l" rtl="0">
              <a:lnSpc>
                <a:spcPct val="103333"/>
              </a:lnSpc>
              <a:spcBef>
                <a:spcPts val="0"/>
              </a:spcBef>
              <a:buNone/>
              <a:defRPr sz="1200" b="0" i="0" u="none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marR="0" lvl="2" indent="0" algn="l" rtl="0">
              <a:lnSpc>
                <a:spcPct val="103333"/>
              </a:lnSpc>
              <a:spcBef>
                <a:spcPts val="0"/>
              </a:spcBef>
              <a:buNone/>
              <a:defRPr sz="1200" b="0" i="0" u="none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marR="0" lvl="3" indent="0" algn="l" rtl="0">
              <a:lnSpc>
                <a:spcPct val="103333"/>
              </a:lnSpc>
              <a:spcBef>
                <a:spcPts val="0"/>
              </a:spcBef>
              <a:buNone/>
              <a:defRPr sz="1200" b="0" i="0" u="none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marR="0" lvl="4" indent="0" algn="l" rtl="0">
              <a:lnSpc>
                <a:spcPct val="103333"/>
              </a:lnSpc>
              <a:spcBef>
                <a:spcPts val="0"/>
              </a:spcBef>
              <a:buNone/>
              <a:defRPr sz="1200" b="0" i="0" u="none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marR="0" lvl="5" indent="0" algn="l" rtl="0">
              <a:lnSpc>
                <a:spcPct val="103333"/>
              </a:lnSpc>
              <a:spcBef>
                <a:spcPts val="0"/>
              </a:spcBef>
              <a:buNone/>
              <a:defRPr sz="1200" b="0" i="0" u="none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marR="0" lvl="6" indent="0" algn="l" rtl="0">
              <a:lnSpc>
                <a:spcPct val="103333"/>
              </a:lnSpc>
              <a:spcBef>
                <a:spcPts val="0"/>
              </a:spcBef>
              <a:buNone/>
              <a:defRPr sz="1200" b="0" i="0" u="none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marR="0" lvl="7" indent="0" algn="l" rtl="0">
              <a:lnSpc>
                <a:spcPct val="103333"/>
              </a:lnSpc>
              <a:spcBef>
                <a:spcPts val="0"/>
              </a:spcBef>
              <a:buNone/>
              <a:defRPr sz="1200" b="0" i="0" u="none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marR="0" lvl="8" indent="0" algn="l" rtl="0">
              <a:lnSpc>
                <a:spcPct val="103333"/>
              </a:lnSpc>
              <a:spcBef>
                <a:spcPts val="0"/>
              </a:spcBef>
              <a:buNone/>
              <a:defRPr sz="1200" b="0" i="0" u="none">
                <a:solidFill>
                  <a:srgbClr val="E83E1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2"/>
          <p:cNvSpPr/>
          <p:nvPr/>
        </p:nvSpPr>
        <p:spPr>
          <a:xfrm>
            <a:off x="0" y="0"/>
            <a:ext cx="12192000" cy="9432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87324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Light"/>
              <a:buNone/>
              <a:defRPr sz="3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body" idx="1"/>
          </p:nvPr>
        </p:nvSpPr>
        <p:spPr>
          <a:xfrm>
            <a:off x="838200" y="1233488"/>
            <a:ext cx="10515600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64" name="Google Shape;6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8292" y="6207644"/>
            <a:ext cx="828040" cy="59327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2"/>
          <p:cNvSpPr txBox="1">
            <a:spLocks noGrp="1"/>
          </p:cNvSpPr>
          <p:nvPr>
            <p:ph type="sldNum" idx="12"/>
          </p:nvPr>
        </p:nvSpPr>
        <p:spPr>
          <a:xfrm>
            <a:off x="833388" y="6356351"/>
            <a:ext cx="620027" cy="35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ftr" idx="11"/>
          </p:nvPr>
        </p:nvSpPr>
        <p:spPr>
          <a:xfrm>
            <a:off x="1645920" y="6356350"/>
            <a:ext cx="4438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67" name="Google Shape;67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9781" y="-274437"/>
            <a:ext cx="1931469" cy="12556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777">
          <p15:clr>
            <a:srgbClr val="F26B43"/>
          </p15:clr>
        </p15:guide>
        <p15:guide id="5" orient="horz" pos="414">
          <p15:clr>
            <a:srgbClr val="F26B43"/>
          </p15:clr>
        </p15:guide>
        <p15:guide id="6" orient="horz" pos="38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6"/>
          <p:cNvSpPr/>
          <p:nvPr/>
        </p:nvSpPr>
        <p:spPr>
          <a:xfrm>
            <a:off x="0" y="0"/>
            <a:ext cx="12192000" cy="9432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87324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Light"/>
              <a:buNone/>
              <a:defRPr sz="3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>
            <a:off x="838200" y="1233488"/>
            <a:ext cx="10515600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1" name="Google Shape;8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8292" y="6207644"/>
            <a:ext cx="828040" cy="59327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6"/>
          <p:cNvSpPr txBox="1">
            <a:spLocks noGrp="1"/>
          </p:cNvSpPr>
          <p:nvPr>
            <p:ph type="sldNum" idx="12"/>
          </p:nvPr>
        </p:nvSpPr>
        <p:spPr>
          <a:xfrm>
            <a:off x="833388" y="6356351"/>
            <a:ext cx="620027" cy="35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ftr" idx="11"/>
          </p:nvPr>
        </p:nvSpPr>
        <p:spPr>
          <a:xfrm>
            <a:off x="1645920" y="6356350"/>
            <a:ext cx="4438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4" name="Google Shape;8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9781" y="-274437"/>
            <a:ext cx="1931469" cy="12556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777">
          <p15:clr>
            <a:srgbClr val="F26B43"/>
          </p15:clr>
        </p15:guide>
        <p15:guide id="5" orient="horz" pos="414">
          <p15:clr>
            <a:srgbClr val="F26B43"/>
          </p15:clr>
        </p15:guide>
        <p15:guide id="6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mailto:caba@caba.org" TargetMode="External"/><Relationship Id="rId7" Type="http://schemas.openxmlformats.org/officeDocument/2006/relationships/hyperlink" Target="https://www.linkedin.com/groups/2121884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nkedin.com/groups?gid=2121884" TargetMode="External"/><Relationship Id="rId5" Type="http://schemas.openxmlformats.org/officeDocument/2006/relationships/hyperlink" Target="http://www.twitter.com/caba_news" TargetMode="External"/><Relationship Id="rId4" Type="http://schemas.openxmlformats.org/officeDocument/2006/relationships/hyperlink" Target="http://www.cab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g"/><Relationship Id="rId18" Type="http://schemas.openxmlformats.org/officeDocument/2006/relationships/image" Target="../media/image41.png"/><Relationship Id="rId3" Type="http://schemas.openxmlformats.org/officeDocument/2006/relationships/image" Target="../media/image26.jp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jp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jpg"/><Relationship Id="rId23" Type="http://schemas.openxmlformats.org/officeDocument/2006/relationships/image" Target="../media/image46.png"/><Relationship Id="rId10" Type="http://schemas.openxmlformats.org/officeDocument/2006/relationships/image" Target="../media/image33.jpg"/><Relationship Id="rId19" Type="http://schemas.openxmlformats.org/officeDocument/2006/relationships/image" Target="../media/image42.jpg"/><Relationship Id="rId4" Type="http://schemas.openxmlformats.org/officeDocument/2006/relationships/image" Target="../media/image27.png"/><Relationship Id="rId9" Type="http://schemas.openxmlformats.org/officeDocument/2006/relationships/image" Target="../media/image32.jpg"/><Relationship Id="rId14" Type="http://schemas.openxmlformats.org/officeDocument/2006/relationships/image" Target="../media/image37.gif"/><Relationship Id="rId2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"/>
          <p:cNvSpPr/>
          <p:nvPr/>
        </p:nvSpPr>
        <p:spPr>
          <a:xfrm>
            <a:off x="0" y="4688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83E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11013338" y="6256122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 extrusionOk="0">
                <a:moveTo>
                  <a:pt x="26760" y="81547"/>
                </a:moveTo>
                <a:lnTo>
                  <a:pt x="7467" y="81547"/>
                </a:lnTo>
                <a:lnTo>
                  <a:pt x="0" y="73455"/>
                </a:lnTo>
                <a:lnTo>
                  <a:pt x="0" y="64117"/>
                </a:lnTo>
                <a:lnTo>
                  <a:pt x="0" y="8092"/>
                </a:lnTo>
                <a:lnTo>
                  <a:pt x="7467" y="0"/>
                </a:lnTo>
                <a:lnTo>
                  <a:pt x="26760" y="0"/>
                </a:lnTo>
                <a:lnTo>
                  <a:pt x="34228" y="8092"/>
                </a:lnTo>
                <a:lnTo>
                  <a:pt x="34228" y="73455"/>
                </a:lnTo>
                <a:lnTo>
                  <a:pt x="26760" y="815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11005249" y="5720147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 extrusionOk="0">
                <a:moveTo>
                  <a:pt x="24893" y="267053"/>
                </a:moveTo>
                <a:lnTo>
                  <a:pt x="15227" y="264981"/>
                </a:lnTo>
                <a:lnTo>
                  <a:pt x="7312" y="259349"/>
                </a:lnTo>
                <a:lnTo>
                  <a:pt x="1964" y="251033"/>
                </a:lnTo>
                <a:lnTo>
                  <a:pt x="0" y="240908"/>
                </a:lnTo>
                <a:lnTo>
                  <a:pt x="0" y="25522"/>
                </a:lnTo>
                <a:lnTo>
                  <a:pt x="1964" y="15494"/>
                </a:lnTo>
                <a:lnTo>
                  <a:pt x="7312" y="7392"/>
                </a:lnTo>
                <a:lnTo>
                  <a:pt x="15227" y="1974"/>
                </a:lnTo>
                <a:lnTo>
                  <a:pt x="24893" y="0"/>
                </a:lnTo>
                <a:lnTo>
                  <a:pt x="35015" y="1974"/>
                </a:lnTo>
                <a:lnTo>
                  <a:pt x="43329" y="7392"/>
                </a:lnTo>
                <a:lnTo>
                  <a:pt x="48959" y="15494"/>
                </a:lnTo>
                <a:lnTo>
                  <a:pt x="51030" y="25522"/>
                </a:lnTo>
                <a:lnTo>
                  <a:pt x="51030" y="240908"/>
                </a:lnTo>
                <a:lnTo>
                  <a:pt x="48959" y="251033"/>
                </a:lnTo>
                <a:lnTo>
                  <a:pt x="43329" y="259349"/>
                </a:lnTo>
                <a:lnTo>
                  <a:pt x="35015" y="264981"/>
                </a:lnTo>
                <a:lnTo>
                  <a:pt x="24893" y="2670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11013340" y="6158388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 extrusionOk="0">
                <a:moveTo>
                  <a:pt x="26760" y="54157"/>
                </a:moveTo>
                <a:lnTo>
                  <a:pt x="17425" y="54157"/>
                </a:lnTo>
                <a:lnTo>
                  <a:pt x="7467" y="54157"/>
                </a:lnTo>
                <a:lnTo>
                  <a:pt x="0" y="46065"/>
                </a:lnTo>
                <a:lnTo>
                  <a:pt x="0" y="8092"/>
                </a:lnTo>
                <a:lnTo>
                  <a:pt x="7467" y="0"/>
                </a:lnTo>
                <a:lnTo>
                  <a:pt x="26760" y="0"/>
                </a:lnTo>
                <a:lnTo>
                  <a:pt x="34850" y="8092"/>
                </a:lnTo>
                <a:lnTo>
                  <a:pt x="34850" y="46065"/>
                </a:lnTo>
                <a:lnTo>
                  <a:pt x="26760" y="541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11157716" y="4618317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 extrusionOk="0">
                <a:moveTo>
                  <a:pt x="26136" y="436996"/>
                </a:moveTo>
                <a:lnTo>
                  <a:pt x="16014" y="434924"/>
                </a:lnTo>
                <a:lnTo>
                  <a:pt x="7701" y="429292"/>
                </a:lnTo>
                <a:lnTo>
                  <a:pt x="2071" y="420976"/>
                </a:lnTo>
                <a:lnTo>
                  <a:pt x="0" y="410851"/>
                </a:lnTo>
                <a:lnTo>
                  <a:pt x="0" y="26145"/>
                </a:lnTo>
                <a:lnTo>
                  <a:pt x="2071" y="16019"/>
                </a:lnTo>
                <a:lnTo>
                  <a:pt x="7701" y="7703"/>
                </a:lnTo>
                <a:lnTo>
                  <a:pt x="16014" y="2071"/>
                </a:lnTo>
                <a:lnTo>
                  <a:pt x="26136" y="0"/>
                </a:lnTo>
                <a:lnTo>
                  <a:pt x="36064" y="2071"/>
                </a:lnTo>
                <a:lnTo>
                  <a:pt x="43950" y="7703"/>
                </a:lnTo>
                <a:lnTo>
                  <a:pt x="49152" y="16019"/>
                </a:lnTo>
                <a:lnTo>
                  <a:pt x="51029" y="26145"/>
                </a:lnTo>
                <a:lnTo>
                  <a:pt x="51029" y="410851"/>
                </a:lnTo>
                <a:lnTo>
                  <a:pt x="49152" y="420976"/>
                </a:lnTo>
                <a:lnTo>
                  <a:pt x="43950" y="429292"/>
                </a:lnTo>
                <a:lnTo>
                  <a:pt x="36064" y="434924"/>
                </a:lnTo>
                <a:lnTo>
                  <a:pt x="26136" y="4369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11166430" y="4350018"/>
            <a:ext cx="34290" cy="67945"/>
          </a:xfrm>
          <a:custGeom>
            <a:avLst/>
            <a:gdLst/>
            <a:ahLst/>
            <a:cxnLst/>
            <a:rect l="l" t="t" r="r" b="b"/>
            <a:pathLst>
              <a:path w="34290" h="67945" extrusionOk="0">
                <a:moveTo>
                  <a:pt x="26759" y="67852"/>
                </a:moveTo>
                <a:lnTo>
                  <a:pt x="17424" y="67852"/>
                </a:lnTo>
                <a:lnTo>
                  <a:pt x="7467" y="67852"/>
                </a:lnTo>
                <a:lnTo>
                  <a:pt x="0" y="59760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59760"/>
                </a:lnTo>
                <a:lnTo>
                  <a:pt x="26759" y="678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11162696" y="5100132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1158" y="100222"/>
                </a:moveTo>
                <a:lnTo>
                  <a:pt x="12864" y="98579"/>
                </a:lnTo>
                <a:lnTo>
                  <a:pt x="6145" y="94075"/>
                </a:lnTo>
                <a:lnTo>
                  <a:pt x="1643" y="87354"/>
                </a:lnTo>
                <a:lnTo>
                  <a:pt x="0" y="7905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355" y="1741"/>
                </a:lnTo>
                <a:lnTo>
                  <a:pt x="35860" y="6458"/>
                </a:lnTo>
                <a:lnTo>
                  <a:pt x="40148" y="13393"/>
                </a:lnTo>
                <a:lnTo>
                  <a:pt x="41694" y="21787"/>
                </a:lnTo>
                <a:lnTo>
                  <a:pt x="41694" y="79057"/>
                </a:lnTo>
                <a:lnTo>
                  <a:pt x="40148" y="87354"/>
                </a:lnTo>
                <a:lnTo>
                  <a:pt x="35860" y="94075"/>
                </a:lnTo>
                <a:lnTo>
                  <a:pt x="29355" y="98579"/>
                </a:lnTo>
                <a:lnTo>
                  <a:pt x="21158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"/>
          <p:cNvSpPr/>
          <p:nvPr/>
        </p:nvSpPr>
        <p:spPr>
          <a:xfrm>
            <a:off x="11008987" y="6398049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9" y="120142"/>
                </a:moveTo>
                <a:lnTo>
                  <a:pt x="13127" y="118499"/>
                </a:lnTo>
                <a:lnTo>
                  <a:pt x="6378" y="113995"/>
                </a:lnTo>
                <a:lnTo>
                  <a:pt x="1730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730" y="13393"/>
                </a:lnTo>
                <a:lnTo>
                  <a:pt x="6378" y="6458"/>
                </a:lnTo>
                <a:lnTo>
                  <a:pt x="13127" y="1741"/>
                </a:lnTo>
                <a:lnTo>
                  <a:pt x="21159" y="0"/>
                </a:lnTo>
                <a:lnTo>
                  <a:pt x="29453" y="1741"/>
                </a:lnTo>
                <a:lnTo>
                  <a:pt x="36172" y="6458"/>
                </a:lnTo>
                <a:lnTo>
                  <a:pt x="40674" y="13393"/>
                </a:lnTo>
                <a:lnTo>
                  <a:pt x="42318" y="21787"/>
                </a:lnTo>
                <a:lnTo>
                  <a:pt x="42318" y="98977"/>
                </a:lnTo>
                <a:lnTo>
                  <a:pt x="40674" y="107274"/>
                </a:lnTo>
                <a:lnTo>
                  <a:pt x="36172" y="113995"/>
                </a:lnTo>
                <a:lnTo>
                  <a:pt x="29453" y="118499"/>
                </a:lnTo>
                <a:lnTo>
                  <a:pt x="21159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11157719" y="6652028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 extrusionOk="0">
                <a:moveTo>
                  <a:pt x="51029" y="205971"/>
                </a:moveTo>
                <a:lnTo>
                  <a:pt x="0" y="205971"/>
                </a:lnTo>
                <a:lnTo>
                  <a:pt x="0" y="25522"/>
                </a:lnTo>
                <a:lnTo>
                  <a:pt x="2071" y="15494"/>
                </a:lnTo>
                <a:lnTo>
                  <a:pt x="7701" y="7392"/>
                </a:lnTo>
                <a:lnTo>
                  <a:pt x="16014" y="1974"/>
                </a:lnTo>
                <a:lnTo>
                  <a:pt x="26136" y="0"/>
                </a:lnTo>
                <a:lnTo>
                  <a:pt x="36064" y="1974"/>
                </a:lnTo>
                <a:lnTo>
                  <a:pt x="43950" y="7392"/>
                </a:lnTo>
                <a:lnTo>
                  <a:pt x="49152" y="15494"/>
                </a:lnTo>
                <a:lnTo>
                  <a:pt x="51029" y="25522"/>
                </a:lnTo>
                <a:lnTo>
                  <a:pt x="51029" y="2059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11162699" y="4472649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1158" y="100222"/>
                </a:moveTo>
                <a:lnTo>
                  <a:pt x="12864" y="98579"/>
                </a:lnTo>
                <a:lnTo>
                  <a:pt x="6145" y="94075"/>
                </a:lnTo>
                <a:lnTo>
                  <a:pt x="1643" y="87354"/>
                </a:lnTo>
                <a:lnTo>
                  <a:pt x="0" y="7905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355" y="1741"/>
                </a:lnTo>
                <a:lnTo>
                  <a:pt x="35860" y="6458"/>
                </a:lnTo>
                <a:lnTo>
                  <a:pt x="40148" y="13393"/>
                </a:lnTo>
                <a:lnTo>
                  <a:pt x="41694" y="21787"/>
                </a:lnTo>
                <a:lnTo>
                  <a:pt x="41694" y="79057"/>
                </a:lnTo>
                <a:lnTo>
                  <a:pt x="40148" y="87354"/>
                </a:lnTo>
                <a:lnTo>
                  <a:pt x="35860" y="94075"/>
                </a:lnTo>
                <a:lnTo>
                  <a:pt x="29355" y="98579"/>
                </a:lnTo>
                <a:lnTo>
                  <a:pt x="21158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11010234" y="5598132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 extrusionOk="0">
                <a:moveTo>
                  <a:pt x="19915" y="79680"/>
                </a:moveTo>
                <a:lnTo>
                  <a:pt x="11814" y="78036"/>
                </a:lnTo>
                <a:lnTo>
                  <a:pt x="5523" y="73533"/>
                </a:lnTo>
                <a:lnTo>
                  <a:pt x="1448" y="66811"/>
                </a:lnTo>
                <a:lnTo>
                  <a:pt x="0" y="58515"/>
                </a:lnTo>
                <a:lnTo>
                  <a:pt x="0" y="21165"/>
                </a:lnTo>
                <a:lnTo>
                  <a:pt x="1448" y="12868"/>
                </a:lnTo>
                <a:lnTo>
                  <a:pt x="5523" y="6147"/>
                </a:lnTo>
                <a:lnTo>
                  <a:pt x="11814" y="1643"/>
                </a:lnTo>
                <a:lnTo>
                  <a:pt x="19915" y="0"/>
                </a:lnTo>
                <a:lnTo>
                  <a:pt x="28306" y="1643"/>
                </a:lnTo>
                <a:lnTo>
                  <a:pt x="35239" y="6147"/>
                </a:lnTo>
                <a:lnTo>
                  <a:pt x="39955" y="12868"/>
                </a:lnTo>
                <a:lnTo>
                  <a:pt x="41695" y="21165"/>
                </a:lnTo>
                <a:lnTo>
                  <a:pt x="41695" y="58515"/>
                </a:lnTo>
                <a:lnTo>
                  <a:pt x="39955" y="66811"/>
                </a:lnTo>
                <a:lnTo>
                  <a:pt x="35239" y="73533"/>
                </a:lnTo>
                <a:lnTo>
                  <a:pt x="28306" y="78036"/>
                </a:lnTo>
                <a:lnTo>
                  <a:pt x="19915" y="796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11008990" y="5188525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9" y="120142"/>
                </a:moveTo>
                <a:lnTo>
                  <a:pt x="13127" y="118499"/>
                </a:lnTo>
                <a:lnTo>
                  <a:pt x="6378" y="113995"/>
                </a:lnTo>
                <a:lnTo>
                  <a:pt x="1730" y="107274"/>
                </a:lnTo>
                <a:lnTo>
                  <a:pt x="0" y="98977"/>
                </a:lnTo>
                <a:lnTo>
                  <a:pt x="0" y="21165"/>
                </a:lnTo>
                <a:lnTo>
                  <a:pt x="1730" y="12868"/>
                </a:lnTo>
                <a:lnTo>
                  <a:pt x="6378" y="6147"/>
                </a:lnTo>
                <a:lnTo>
                  <a:pt x="13127" y="1643"/>
                </a:lnTo>
                <a:lnTo>
                  <a:pt x="21159" y="0"/>
                </a:lnTo>
                <a:lnTo>
                  <a:pt x="29453" y="1643"/>
                </a:lnTo>
                <a:lnTo>
                  <a:pt x="36172" y="6147"/>
                </a:lnTo>
                <a:lnTo>
                  <a:pt x="40674" y="12868"/>
                </a:lnTo>
                <a:lnTo>
                  <a:pt x="42318" y="21165"/>
                </a:lnTo>
                <a:lnTo>
                  <a:pt x="42318" y="98977"/>
                </a:lnTo>
                <a:lnTo>
                  <a:pt x="40674" y="107274"/>
                </a:lnTo>
                <a:lnTo>
                  <a:pt x="36172" y="113995"/>
                </a:lnTo>
                <a:lnTo>
                  <a:pt x="29453" y="118499"/>
                </a:lnTo>
                <a:lnTo>
                  <a:pt x="21159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11013347" y="4223024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60" y="80925"/>
                </a:moveTo>
                <a:lnTo>
                  <a:pt x="16803" y="80925"/>
                </a:ln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26760" y="0"/>
                </a:lnTo>
                <a:lnTo>
                  <a:pt x="34228" y="7470"/>
                </a:lnTo>
                <a:lnTo>
                  <a:pt x="34228" y="73455"/>
                </a:lnTo>
                <a:lnTo>
                  <a:pt x="26760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11315789" y="6614676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1158" y="80302"/>
                </a:moveTo>
                <a:lnTo>
                  <a:pt x="12864" y="78561"/>
                </a:lnTo>
                <a:lnTo>
                  <a:pt x="6145" y="73844"/>
                </a:lnTo>
                <a:lnTo>
                  <a:pt x="1643" y="66909"/>
                </a:lnTo>
                <a:lnTo>
                  <a:pt x="0" y="5851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148" y="66909"/>
                </a:lnTo>
                <a:lnTo>
                  <a:pt x="35860" y="73844"/>
                </a:lnTo>
                <a:lnTo>
                  <a:pt x="29355" y="78561"/>
                </a:lnTo>
                <a:lnTo>
                  <a:pt x="21158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"/>
          <p:cNvSpPr/>
          <p:nvPr/>
        </p:nvSpPr>
        <p:spPr>
          <a:xfrm>
            <a:off x="11010237" y="6028900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19915" y="80302"/>
                </a:moveTo>
                <a:lnTo>
                  <a:pt x="11814" y="78561"/>
                </a:lnTo>
                <a:lnTo>
                  <a:pt x="5523" y="73844"/>
                </a:lnTo>
                <a:lnTo>
                  <a:pt x="1448" y="66909"/>
                </a:lnTo>
                <a:lnTo>
                  <a:pt x="0" y="58515"/>
                </a:lnTo>
                <a:lnTo>
                  <a:pt x="0" y="21165"/>
                </a:lnTo>
                <a:lnTo>
                  <a:pt x="1448" y="12868"/>
                </a:lnTo>
                <a:lnTo>
                  <a:pt x="5523" y="6147"/>
                </a:lnTo>
                <a:lnTo>
                  <a:pt x="11814" y="1643"/>
                </a:lnTo>
                <a:lnTo>
                  <a:pt x="19915" y="0"/>
                </a:lnTo>
                <a:lnTo>
                  <a:pt x="28306" y="1643"/>
                </a:lnTo>
                <a:lnTo>
                  <a:pt x="35239" y="6147"/>
                </a:lnTo>
                <a:lnTo>
                  <a:pt x="39955" y="12868"/>
                </a:lnTo>
                <a:lnTo>
                  <a:pt x="41695" y="21165"/>
                </a:lnTo>
                <a:lnTo>
                  <a:pt x="41695" y="58515"/>
                </a:lnTo>
                <a:lnTo>
                  <a:pt x="39955" y="66909"/>
                </a:lnTo>
                <a:lnTo>
                  <a:pt x="35239" y="73844"/>
                </a:lnTo>
                <a:lnTo>
                  <a:pt x="28306" y="78561"/>
                </a:lnTo>
                <a:lnTo>
                  <a:pt x="19915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11008993" y="436495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9" y="120142"/>
                </a:moveTo>
                <a:lnTo>
                  <a:pt x="13127" y="118401"/>
                </a:lnTo>
                <a:lnTo>
                  <a:pt x="6378" y="113684"/>
                </a:lnTo>
                <a:lnTo>
                  <a:pt x="1730" y="106749"/>
                </a:lnTo>
                <a:lnTo>
                  <a:pt x="0" y="98355"/>
                </a:lnTo>
                <a:lnTo>
                  <a:pt x="0" y="21165"/>
                </a:lnTo>
                <a:lnTo>
                  <a:pt x="1730" y="12868"/>
                </a:lnTo>
                <a:lnTo>
                  <a:pt x="6378" y="6147"/>
                </a:lnTo>
                <a:lnTo>
                  <a:pt x="13127" y="1643"/>
                </a:lnTo>
                <a:lnTo>
                  <a:pt x="21159" y="0"/>
                </a:lnTo>
                <a:lnTo>
                  <a:pt x="29453" y="1643"/>
                </a:lnTo>
                <a:lnTo>
                  <a:pt x="36172" y="6147"/>
                </a:lnTo>
                <a:lnTo>
                  <a:pt x="40674" y="12868"/>
                </a:lnTo>
                <a:lnTo>
                  <a:pt x="42318" y="21165"/>
                </a:lnTo>
                <a:lnTo>
                  <a:pt x="42318" y="98355"/>
                </a:lnTo>
                <a:lnTo>
                  <a:pt x="40674" y="106749"/>
                </a:lnTo>
                <a:lnTo>
                  <a:pt x="36172" y="113684"/>
                </a:lnTo>
                <a:lnTo>
                  <a:pt x="29453" y="118401"/>
                </a:lnTo>
                <a:lnTo>
                  <a:pt x="21159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"/>
          <p:cNvSpPr/>
          <p:nvPr/>
        </p:nvSpPr>
        <p:spPr>
          <a:xfrm>
            <a:off x="11013350" y="5494793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 extrusionOk="0">
                <a:moveTo>
                  <a:pt x="26760" y="53535"/>
                </a:moveTo>
                <a:lnTo>
                  <a:pt x="7467" y="53535"/>
                </a:lnTo>
                <a:lnTo>
                  <a:pt x="0" y="45442"/>
                </a:lnTo>
                <a:lnTo>
                  <a:pt x="0" y="7470"/>
                </a:lnTo>
                <a:lnTo>
                  <a:pt x="7467" y="0"/>
                </a:lnTo>
                <a:lnTo>
                  <a:pt x="17425" y="0"/>
                </a:lnTo>
                <a:lnTo>
                  <a:pt x="26760" y="0"/>
                </a:lnTo>
                <a:lnTo>
                  <a:pt x="34850" y="7470"/>
                </a:lnTo>
                <a:lnTo>
                  <a:pt x="34850" y="45442"/>
                </a:lnTo>
                <a:lnTo>
                  <a:pt x="26760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11315793" y="4580960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1158" y="80302"/>
                </a:moveTo>
                <a:lnTo>
                  <a:pt x="12864" y="78658"/>
                </a:lnTo>
                <a:lnTo>
                  <a:pt x="6145" y="74155"/>
                </a:lnTo>
                <a:lnTo>
                  <a:pt x="1643" y="67434"/>
                </a:lnTo>
                <a:lnTo>
                  <a:pt x="0" y="5913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355" y="1741"/>
                </a:lnTo>
                <a:lnTo>
                  <a:pt x="35860" y="6458"/>
                </a:lnTo>
                <a:lnTo>
                  <a:pt x="40148" y="13393"/>
                </a:lnTo>
                <a:lnTo>
                  <a:pt x="41694" y="21787"/>
                </a:lnTo>
                <a:lnTo>
                  <a:pt x="41694" y="59137"/>
                </a:lnTo>
                <a:lnTo>
                  <a:pt x="40148" y="67434"/>
                </a:lnTo>
                <a:lnTo>
                  <a:pt x="35860" y="74155"/>
                </a:lnTo>
                <a:lnTo>
                  <a:pt x="29355" y="78658"/>
                </a:lnTo>
                <a:lnTo>
                  <a:pt x="21158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"/>
          <p:cNvSpPr/>
          <p:nvPr/>
        </p:nvSpPr>
        <p:spPr>
          <a:xfrm>
            <a:off x="11319527" y="4477623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 extrusionOk="0">
                <a:moveTo>
                  <a:pt x="27381" y="54157"/>
                </a:moveTo>
                <a:lnTo>
                  <a:pt x="17424" y="54157"/>
                </a:lnTo>
                <a:lnTo>
                  <a:pt x="8089" y="54157"/>
                </a:lnTo>
                <a:lnTo>
                  <a:pt x="0" y="46065"/>
                </a:lnTo>
                <a:lnTo>
                  <a:pt x="0" y="8092"/>
                </a:lnTo>
                <a:lnTo>
                  <a:pt x="8089" y="0"/>
                </a:lnTo>
                <a:lnTo>
                  <a:pt x="27381" y="0"/>
                </a:lnTo>
                <a:lnTo>
                  <a:pt x="34226" y="8092"/>
                </a:lnTo>
                <a:lnTo>
                  <a:pt x="34226" y="46065"/>
                </a:lnTo>
                <a:lnTo>
                  <a:pt x="27381" y="541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11315794" y="5381496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 extrusionOk="0">
                <a:moveTo>
                  <a:pt x="21158" y="120142"/>
                </a:moveTo>
                <a:lnTo>
                  <a:pt x="12864" y="118411"/>
                </a:lnTo>
                <a:lnTo>
                  <a:pt x="6145" y="113762"/>
                </a:lnTo>
                <a:lnTo>
                  <a:pt x="1643" y="107011"/>
                </a:lnTo>
                <a:lnTo>
                  <a:pt x="0" y="9897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549" y="1643"/>
                </a:lnTo>
                <a:lnTo>
                  <a:pt x="36482" y="6147"/>
                </a:lnTo>
                <a:lnTo>
                  <a:pt x="41198" y="12868"/>
                </a:lnTo>
                <a:lnTo>
                  <a:pt x="42939" y="21165"/>
                </a:lnTo>
                <a:lnTo>
                  <a:pt x="42939" y="98977"/>
                </a:lnTo>
                <a:lnTo>
                  <a:pt x="41198" y="107011"/>
                </a:lnTo>
                <a:lnTo>
                  <a:pt x="36482" y="113762"/>
                </a:lnTo>
                <a:lnTo>
                  <a:pt x="29549" y="118411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11311433" y="4702974"/>
            <a:ext cx="50800" cy="389255"/>
          </a:xfrm>
          <a:custGeom>
            <a:avLst/>
            <a:gdLst/>
            <a:ahLst/>
            <a:cxnLst/>
            <a:rect l="l" t="t" r="r" b="b"/>
            <a:pathLst>
              <a:path w="50800" h="389254" extrusionOk="0">
                <a:moveTo>
                  <a:pt x="46050" y="330542"/>
                </a:moveTo>
                <a:lnTo>
                  <a:pt x="44500" y="322249"/>
                </a:lnTo>
                <a:lnTo>
                  <a:pt x="40220" y="315531"/>
                </a:lnTo>
                <a:lnTo>
                  <a:pt x="33705" y="311023"/>
                </a:lnTo>
                <a:lnTo>
                  <a:pt x="25514" y="309384"/>
                </a:lnTo>
                <a:lnTo>
                  <a:pt x="17221" y="311023"/>
                </a:lnTo>
                <a:lnTo>
                  <a:pt x="10502" y="315531"/>
                </a:lnTo>
                <a:lnTo>
                  <a:pt x="5994" y="322249"/>
                </a:lnTo>
                <a:lnTo>
                  <a:pt x="4356" y="330542"/>
                </a:lnTo>
                <a:lnTo>
                  <a:pt x="4356" y="367893"/>
                </a:lnTo>
                <a:lnTo>
                  <a:pt x="5994" y="376199"/>
                </a:lnTo>
                <a:lnTo>
                  <a:pt x="10502" y="382917"/>
                </a:lnTo>
                <a:lnTo>
                  <a:pt x="17221" y="387426"/>
                </a:lnTo>
                <a:lnTo>
                  <a:pt x="25514" y="389064"/>
                </a:lnTo>
                <a:lnTo>
                  <a:pt x="33705" y="387426"/>
                </a:lnTo>
                <a:lnTo>
                  <a:pt x="40220" y="382917"/>
                </a:lnTo>
                <a:lnTo>
                  <a:pt x="44500" y="376199"/>
                </a:lnTo>
                <a:lnTo>
                  <a:pt x="46050" y="367893"/>
                </a:lnTo>
                <a:lnTo>
                  <a:pt x="46050" y="330542"/>
                </a:lnTo>
                <a:close/>
              </a:path>
              <a:path w="50800" h="389254" extrusionOk="0">
                <a:moveTo>
                  <a:pt x="50406" y="26149"/>
                </a:moveTo>
                <a:lnTo>
                  <a:pt x="48526" y="16014"/>
                </a:lnTo>
                <a:lnTo>
                  <a:pt x="43332" y="7708"/>
                </a:lnTo>
                <a:lnTo>
                  <a:pt x="35445" y="2070"/>
                </a:lnTo>
                <a:lnTo>
                  <a:pt x="25514" y="0"/>
                </a:lnTo>
                <a:lnTo>
                  <a:pt x="15494" y="2070"/>
                </a:lnTo>
                <a:lnTo>
                  <a:pt x="7391" y="7708"/>
                </a:lnTo>
                <a:lnTo>
                  <a:pt x="1968" y="16014"/>
                </a:lnTo>
                <a:lnTo>
                  <a:pt x="0" y="26149"/>
                </a:lnTo>
                <a:lnTo>
                  <a:pt x="0" y="241528"/>
                </a:lnTo>
                <a:lnTo>
                  <a:pt x="1968" y="251561"/>
                </a:lnTo>
                <a:lnTo>
                  <a:pt x="7391" y="259664"/>
                </a:lnTo>
                <a:lnTo>
                  <a:pt x="15494" y="265074"/>
                </a:lnTo>
                <a:lnTo>
                  <a:pt x="25514" y="267055"/>
                </a:lnTo>
                <a:lnTo>
                  <a:pt x="35445" y="265074"/>
                </a:lnTo>
                <a:lnTo>
                  <a:pt x="43332" y="259664"/>
                </a:lnTo>
                <a:lnTo>
                  <a:pt x="48526" y="251561"/>
                </a:lnTo>
                <a:lnTo>
                  <a:pt x="50406" y="241528"/>
                </a:lnTo>
                <a:lnTo>
                  <a:pt x="50406" y="261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"/>
          <p:cNvSpPr/>
          <p:nvPr/>
        </p:nvSpPr>
        <p:spPr>
          <a:xfrm>
            <a:off x="11311440" y="6736681"/>
            <a:ext cx="50800" cy="121920"/>
          </a:xfrm>
          <a:custGeom>
            <a:avLst/>
            <a:gdLst/>
            <a:ahLst/>
            <a:cxnLst/>
            <a:rect l="l" t="t" r="r" b="b"/>
            <a:pathLst>
              <a:path w="50800" h="121920" extrusionOk="0">
                <a:moveTo>
                  <a:pt x="50406" y="121319"/>
                </a:moveTo>
                <a:lnTo>
                  <a:pt x="0" y="121319"/>
                </a:lnTo>
                <a:lnTo>
                  <a:pt x="0" y="25522"/>
                </a:lnTo>
                <a:lnTo>
                  <a:pt x="1973" y="15494"/>
                </a:lnTo>
                <a:lnTo>
                  <a:pt x="7389" y="7392"/>
                </a:lnTo>
                <a:lnTo>
                  <a:pt x="15489" y="1974"/>
                </a:lnTo>
                <a:lnTo>
                  <a:pt x="25514" y="0"/>
                </a:lnTo>
                <a:lnTo>
                  <a:pt x="35442" y="1974"/>
                </a:lnTo>
                <a:lnTo>
                  <a:pt x="43328" y="7392"/>
                </a:lnTo>
                <a:lnTo>
                  <a:pt x="48530" y="15494"/>
                </a:lnTo>
                <a:lnTo>
                  <a:pt x="50406" y="25522"/>
                </a:lnTo>
                <a:lnTo>
                  <a:pt x="50406" y="1213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"/>
          <p:cNvSpPr/>
          <p:nvPr/>
        </p:nvSpPr>
        <p:spPr>
          <a:xfrm>
            <a:off x="11320153" y="5239563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59" y="80925"/>
                </a:move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16802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759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"/>
          <p:cNvSpPr/>
          <p:nvPr/>
        </p:nvSpPr>
        <p:spPr>
          <a:xfrm>
            <a:off x="11316420" y="620506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0536" y="120142"/>
                </a:moveTo>
                <a:lnTo>
                  <a:pt x="12339" y="118499"/>
                </a:lnTo>
                <a:lnTo>
                  <a:pt x="5834" y="113995"/>
                </a:lnTo>
                <a:lnTo>
                  <a:pt x="1546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546" y="13393"/>
                </a:lnTo>
                <a:lnTo>
                  <a:pt x="5834" y="6458"/>
                </a:lnTo>
                <a:lnTo>
                  <a:pt x="12339" y="1741"/>
                </a:lnTo>
                <a:lnTo>
                  <a:pt x="20536" y="0"/>
                </a:lnTo>
                <a:lnTo>
                  <a:pt x="28927" y="1741"/>
                </a:lnTo>
                <a:lnTo>
                  <a:pt x="35860" y="6458"/>
                </a:lnTo>
                <a:lnTo>
                  <a:pt x="40576" y="13393"/>
                </a:lnTo>
                <a:lnTo>
                  <a:pt x="42316" y="21787"/>
                </a:lnTo>
                <a:lnTo>
                  <a:pt x="42316" y="98977"/>
                </a:lnTo>
                <a:lnTo>
                  <a:pt x="40576" y="107274"/>
                </a:lnTo>
                <a:lnTo>
                  <a:pt x="35860" y="113995"/>
                </a:lnTo>
                <a:lnTo>
                  <a:pt x="28927" y="118499"/>
                </a:lnTo>
                <a:lnTo>
                  <a:pt x="20536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"/>
          <p:cNvSpPr/>
          <p:nvPr/>
        </p:nvSpPr>
        <p:spPr>
          <a:xfrm>
            <a:off x="11163333" y="5489807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0536" y="100222"/>
                </a:moveTo>
                <a:lnTo>
                  <a:pt x="12339" y="98481"/>
                </a:lnTo>
                <a:lnTo>
                  <a:pt x="5834" y="93764"/>
                </a:lnTo>
                <a:lnTo>
                  <a:pt x="1546" y="86829"/>
                </a:lnTo>
                <a:lnTo>
                  <a:pt x="0" y="78435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78435"/>
                </a:lnTo>
                <a:lnTo>
                  <a:pt x="40051" y="86829"/>
                </a:lnTo>
                <a:lnTo>
                  <a:pt x="35549" y="93764"/>
                </a:lnTo>
                <a:lnTo>
                  <a:pt x="28830" y="98481"/>
                </a:lnTo>
                <a:lnTo>
                  <a:pt x="20536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11319533" y="5141829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 extrusionOk="0">
                <a:moveTo>
                  <a:pt x="27381" y="53535"/>
                </a:moveTo>
                <a:lnTo>
                  <a:pt x="8089" y="53535"/>
                </a:lnTo>
                <a:lnTo>
                  <a:pt x="0" y="46065"/>
                </a:lnTo>
                <a:lnTo>
                  <a:pt x="0" y="8092"/>
                </a:lnTo>
                <a:lnTo>
                  <a:pt x="8089" y="0"/>
                </a:lnTo>
                <a:lnTo>
                  <a:pt x="17424" y="0"/>
                </a:lnTo>
                <a:lnTo>
                  <a:pt x="27381" y="0"/>
                </a:lnTo>
                <a:lnTo>
                  <a:pt x="34226" y="8092"/>
                </a:lnTo>
                <a:lnTo>
                  <a:pt x="34226" y="46065"/>
                </a:lnTo>
                <a:lnTo>
                  <a:pt x="27381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"/>
          <p:cNvSpPr/>
          <p:nvPr/>
        </p:nvSpPr>
        <p:spPr>
          <a:xfrm>
            <a:off x="11163334" y="6117289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 extrusionOk="0">
                <a:moveTo>
                  <a:pt x="20536" y="99600"/>
                </a:moveTo>
                <a:lnTo>
                  <a:pt x="12339" y="97956"/>
                </a:lnTo>
                <a:lnTo>
                  <a:pt x="5834" y="93453"/>
                </a:lnTo>
                <a:lnTo>
                  <a:pt x="1546" y="86732"/>
                </a:lnTo>
                <a:lnTo>
                  <a:pt x="0" y="78435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78435"/>
                </a:lnTo>
                <a:lnTo>
                  <a:pt x="40051" y="86732"/>
                </a:lnTo>
                <a:lnTo>
                  <a:pt x="35549" y="93453"/>
                </a:lnTo>
                <a:lnTo>
                  <a:pt x="28830" y="97956"/>
                </a:lnTo>
                <a:lnTo>
                  <a:pt x="20536" y="99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"/>
          <p:cNvSpPr/>
          <p:nvPr/>
        </p:nvSpPr>
        <p:spPr>
          <a:xfrm>
            <a:off x="11166437" y="5255755"/>
            <a:ext cx="34925" cy="179070"/>
          </a:xfrm>
          <a:custGeom>
            <a:avLst/>
            <a:gdLst/>
            <a:ahLst/>
            <a:cxnLst/>
            <a:rect l="l" t="t" r="r" b="b"/>
            <a:pathLst>
              <a:path w="34925" h="179070" extrusionOk="0">
                <a:moveTo>
                  <a:pt x="34226" y="7467"/>
                </a:moveTo>
                <a:lnTo>
                  <a:pt x="26758" y="0"/>
                </a:lnTo>
                <a:lnTo>
                  <a:pt x="17424" y="0"/>
                </a:lnTo>
                <a:lnTo>
                  <a:pt x="7467" y="0"/>
                </a:lnTo>
                <a:lnTo>
                  <a:pt x="0" y="7467"/>
                </a:lnTo>
                <a:lnTo>
                  <a:pt x="0" y="59753"/>
                </a:lnTo>
                <a:lnTo>
                  <a:pt x="7467" y="67221"/>
                </a:lnTo>
                <a:lnTo>
                  <a:pt x="26758" y="67221"/>
                </a:lnTo>
                <a:lnTo>
                  <a:pt x="34226" y="59753"/>
                </a:lnTo>
                <a:lnTo>
                  <a:pt x="34226" y="7467"/>
                </a:lnTo>
                <a:close/>
              </a:path>
              <a:path w="34925" h="179070" extrusionOk="0">
                <a:moveTo>
                  <a:pt x="34848" y="118897"/>
                </a:moveTo>
                <a:lnTo>
                  <a:pt x="26758" y="111429"/>
                </a:lnTo>
                <a:lnTo>
                  <a:pt x="17424" y="111429"/>
                </a:lnTo>
                <a:lnTo>
                  <a:pt x="7467" y="111429"/>
                </a:lnTo>
                <a:lnTo>
                  <a:pt x="622" y="118897"/>
                </a:lnTo>
                <a:lnTo>
                  <a:pt x="622" y="171183"/>
                </a:lnTo>
                <a:lnTo>
                  <a:pt x="7467" y="178650"/>
                </a:lnTo>
                <a:lnTo>
                  <a:pt x="26758" y="178650"/>
                </a:lnTo>
                <a:lnTo>
                  <a:pt x="34848" y="171183"/>
                </a:lnTo>
                <a:lnTo>
                  <a:pt x="34848" y="1188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"/>
          <p:cNvSpPr/>
          <p:nvPr/>
        </p:nvSpPr>
        <p:spPr>
          <a:xfrm>
            <a:off x="11167071" y="6272290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6136" y="67230"/>
                </a:moveTo>
                <a:lnTo>
                  <a:pt x="16802" y="67230"/>
                </a:lnTo>
                <a:lnTo>
                  <a:pt x="6845" y="67230"/>
                </a:lnTo>
                <a:lnTo>
                  <a:pt x="0" y="59760"/>
                </a:lnTo>
                <a:lnTo>
                  <a:pt x="0" y="8092"/>
                </a:lnTo>
                <a:lnTo>
                  <a:pt x="6845" y="0"/>
                </a:lnTo>
                <a:lnTo>
                  <a:pt x="26136" y="0"/>
                </a:lnTo>
                <a:lnTo>
                  <a:pt x="34226" y="8092"/>
                </a:lnTo>
                <a:lnTo>
                  <a:pt x="34226" y="59760"/>
                </a:lnTo>
                <a:lnTo>
                  <a:pt x="26136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"/>
          <p:cNvSpPr/>
          <p:nvPr/>
        </p:nvSpPr>
        <p:spPr>
          <a:xfrm>
            <a:off x="11162716" y="6506350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1158" y="100222"/>
                </a:moveTo>
                <a:lnTo>
                  <a:pt x="12864" y="98491"/>
                </a:lnTo>
                <a:lnTo>
                  <a:pt x="6145" y="93842"/>
                </a:lnTo>
                <a:lnTo>
                  <a:pt x="1643" y="87091"/>
                </a:lnTo>
                <a:lnTo>
                  <a:pt x="0" y="7905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79057"/>
                </a:lnTo>
                <a:lnTo>
                  <a:pt x="40148" y="87091"/>
                </a:lnTo>
                <a:lnTo>
                  <a:pt x="35860" y="93842"/>
                </a:lnTo>
                <a:lnTo>
                  <a:pt x="29355" y="98491"/>
                </a:lnTo>
                <a:lnTo>
                  <a:pt x="21158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"/>
          <p:cNvSpPr/>
          <p:nvPr/>
        </p:nvSpPr>
        <p:spPr>
          <a:xfrm>
            <a:off x="11166450" y="6383716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6759" y="67230"/>
                </a:moveTo>
                <a:lnTo>
                  <a:pt x="7467" y="67230"/>
                </a:lnTo>
                <a:lnTo>
                  <a:pt x="0" y="59760"/>
                </a:lnTo>
                <a:lnTo>
                  <a:pt x="0" y="49800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59760"/>
                </a:lnTo>
                <a:lnTo>
                  <a:pt x="26759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"/>
          <p:cNvSpPr/>
          <p:nvPr/>
        </p:nvSpPr>
        <p:spPr>
          <a:xfrm>
            <a:off x="11158361" y="5634846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 extrusionOk="0">
                <a:moveTo>
                  <a:pt x="25514" y="436996"/>
                </a:moveTo>
                <a:lnTo>
                  <a:pt x="15489" y="434924"/>
                </a:lnTo>
                <a:lnTo>
                  <a:pt x="7389" y="429292"/>
                </a:lnTo>
                <a:lnTo>
                  <a:pt x="1973" y="420976"/>
                </a:lnTo>
                <a:lnTo>
                  <a:pt x="0" y="410851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539" y="2071"/>
                </a:lnTo>
                <a:lnTo>
                  <a:pt x="43639" y="7703"/>
                </a:lnTo>
                <a:lnTo>
                  <a:pt x="49055" y="16019"/>
                </a:lnTo>
                <a:lnTo>
                  <a:pt x="51029" y="26145"/>
                </a:lnTo>
                <a:lnTo>
                  <a:pt x="51029" y="410851"/>
                </a:lnTo>
                <a:lnTo>
                  <a:pt x="49055" y="420976"/>
                </a:lnTo>
                <a:lnTo>
                  <a:pt x="43639" y="429292"/>
                </a:lnTo>
                <a:lnTo>
                  <a:pt x="35539" y="434924"/>
                </a:lnTo>
                <a:lnTo>
                  <a:pt x="25514" y="4369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"/>
          <p:cNvSpPr/>
          <p:nvPr/>
        </p:nvSpPr>
        <p:spPr>
          <a:xfrm>
            <a:off x="11013364" y="5369660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60" y="80925"/>
                </a:move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16803" y="0"/>
                </a:lnTo>
                <a:lnTo>
                  <a:pt x="26760" y="0"/>
                </a:lnTo>
                <a:lnTo>
                  <a:pt x="34228" y="7470"/>
                </a:lnTo>
                <a:lnTo>
                  <a:pt x="34228" y="73455"/>
                </a:lnTo>
                <a:lnTo>
                  <a:pt x="26760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10707191" y="5494782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 extrusionOk="0">
                <a:moveTo>
                  <a:pt x="27381" y="53535"/>
                </a:moveTo>
                <a:lnTo>
                  <a:pt x="8089" y="53535"/>
                </a:lnTo>
                <a:lnTo>
                  <a:pt x="0" y="45442"/>
                </a:lnTo>
                <a:lnTo>
                  <a:pt x="0" y="7470"/>
                </a:lnTo>
                <a:lnTo>
                  <a:pt x="8089" y="0"/>
                </a:lnTo>
                <a:lnTo>
                  <a:pt x="18046" y="0"/>
                </a:lnTo>
                <a:lnTo>
                  <a:pt x="27381" y="0"/>
                </a:lnTo>
                <a:lnTo>
                  <a:pt x="34849" y="7470"/>
                </a:lnTo>
                <a:lnTo>
                  <a:pt x="34849" y="45442"/>
                </a:lnTo>
                <a:lnTo>
                  <a:pt x="27381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10703458" y="5598117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 extrusionOk="0">
                <a:moveTo>
                  <a:pt x="21780" y="79680"/>
                </a:moveTo>
                <a:lnTo>
                  <a:pt x="13389" y="78036"/>
                </a:lnTo>
                <a:lnTo>
                  <a:pt x="6456" y="73533"/>
                </a:lnTo>
                <a:lnTo>
                  <a:pt x="1740" y="66811"/>
                </a:lnTo>
                <a:lnTo>
                  <a:pt x="0" y="58515"/>
                </a:lnTo>
                <a:lnTo>
                  <a:pt x="0" y="21165"/>
                </a:lnTo>
                <a:lnTo>
                  <a:pt x="1740" y="12868"/>
                </a:lnTo>
                <a:lnTo>
                  <a:pt x="6456" y="6147"/>
                </a:lnTo>
                <a:lnTo>
                  <a:pt x="13389" y="1643"/>
                </a:lnTo>
                <a:lnTo>
                  <a:pt x="21780" y="0"/>
                </a:lnTo>
                <a:lnTo>
                  <a:pt x="29880" y="1643"/>
                </a:lnTo>
                <a:lnTo>
                  <a:pt x="36171" y="6147"/>
                </a:lnTo>
                <a:lnTo>
                  <a:pt x="40245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245" y="66811"/>
                </a:lnTo>
                <a:lnTo>
                  <a:pt x="36171" y="73533"/>
                </a:lnTo>
                <a:lnTo>
                  <a:pt x="29880" y="78036"/>
                </a:lnTo>
                <a:lnTo>
                  <a:pt x="21780" y="796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10702836" y="4364940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01"/>
                </a:lnTo>
                <a:lnTo>
                  <a:pt x="6145" y="113684"/>
                </a:lnTo>
                <a:lnTo>
                  <a:pt x="1643" y="106749"/>
                </a:lnTo>
                <a:lnTo>
                  <a:pt x="0" y="9835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452" y="1643"/>
                </a:lnTo>
                <a:lnTo>
                  <a:pt x="36171" y="6147"/>
                </a:lnTo>
                <a:lnTo>
                  <a:pt x="40673" y="12868"/>
                </a:lnTo>
                <a:lnTo>
                  <a:pt x="42316" y="21165"/>
                </a:lnTo>
                <a:lnTo>
                  <a:pt x="42316" y="98355"/>
                </a:lnTo>
                <a:lnTo>
                  <a:pt x="40673" y="106749"/>
                </a:lnTo>
                <a:lnTo>
                  <a:pt x="36171" y="113684"/>
                </a:lnTo>
                <a:lnTo>
                  <a:pt x="29452" y="118401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10706571" y="4223009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59" y="80925"/>
                </a:moveTo>
                <a:lnTo>
                  <a:pt x="17424" y="80925"/>
                </a:ln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759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"/>
          <p:cNvSpPr/>
          <p:nvPr/>
        </p:nvSpPr>
        <p:spPr>
          <a:xfrm>
            <a:off x="10702838" y="5188509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99"/>
                </a:lnTo>
                <a:lnTo>
                  <a:pt x="6145" y="113995"/>
                </a:lnTo>
                <a:lnTo>
                  <a:pt x="1643" y="107274"/>
                </a:lnTo>
                <a:lnTo>
                  <a:pt x="0" y="9897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452" y="1643"/>
                </a:lnTo>
                <a:lnTo>
                  <a:pt x="36171" y="6147"/>
                </a:lnTo>
                <a:lnTo>
                  <a:pt x="40673" y="12868"/>
                </a:lnTo>
                <a:lnTo>
                  <a:pt x="42316" y="21165"/>
                </a:lnTo>
                <a:lnTo>
                  <a:pt x="42316" y="98977"/>
                </a:lnTo>
                <a:lnTo>
                  <a:pt x="40673" y="107274"/>
                </a:lnTo>
                <a:lnTo>
                  <a:pt x="36171" y="113995"/>
                </a:lnTo>
                <a:lnTo>
                  <a:pt x="29452" y="118499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10706572" y="5369656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59" y="80925"/>
                </a:move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17424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759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702839" y="6398029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99"/>
                </a:lnTo>
                <a:lnTo>
                  <a:pt x="6145" y="113995"/>
                </a:lnTo>
                <a:lnTo>
                  <a:pt x="1643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452" y="1741"/>
                </a:lnTo>
                <a:lnTo>
                  <a:pt x="36171" y="6458"/>
                </a:lnTo>
                <a:lnTo>
                  <a:pt x="40673" y="13393"/>
                </a:lnTo>
                <a:lnTo>
                  <a:pt x="42316" y="21787"/>
                </a:lnTo>
                <a:lnTo>
                  <a:pt x="42316" y="98977"/>
                </a:lnTo>
                <a:lnTo>
                  <a:pt x="40673" y="107274"/>
                </a:lnTo>
                <a:lnTo>
                  <a:pt x="36171" y="113995"/>
                </a:lnTo>
                <a:lnTo>
                  <a:pt x="29452" y="118499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"/>
          <p:cNvSpPr/>
          <p:nvPr/>
        </p:nvSpPr>
        <p:spPr>
          <a:xfrm>
            <a:off x="10703462" y="6028884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1780" y="80302"/>
                </a:moveTo>
                <a:lnTo>
                  <a:pt x="13389" y="78561"/>
                </a:lnTo>
                <a:lnTo>
                  <a:pt x="6456" y="73844"/>
                </a:lnTo>
                <a:lnTo>
                  <a:pt x="1740" y="66909"/>
                </a:lnTo>
                <a:lnTo>
                  <a:pt x="0" y="58515"/>
                </a:lnTo>
                <a:lnTo>
                  <a:pt x="0" y="21165"/>
                </a:lnTo>
                <a:lnTo>
                  <a:pt x="1740" y="12868"/>
                </a:lnTo>
                <a:lnTo>
                  <a:pt x="6456" y="6147"/>
                </a:lnTo>
                <a:lnTo>
                  <a:pt x="13389" y="1643"/>
                </a:lnTo>
                <a:lnTo>
                  <a:pt x="21780" y="0"/>
                </a:lnTo>
                <a:lnTo>
                  <a:pt x="29880" y="1643"/>
                </a:lnTo>
                <a:lnTo>
                  <a:pt x="36171" y="6147"/>
                </a:lnTo>
                <a:lnTo>
                  <a:pt x="40245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245" y="66909"/>
                </a:lnTo>
                <a:lnTo>
                  <a:pt x="36171" y="73844"/>
                </a:lnTo>
                <a:lnTo>
                  <a:pt x="29880" y="78561"/>
                </a:lnTo>
                <a:lnTo>
                  <a:pt x="21780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10550376" y="6117279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 extrusionOk="0">
                <a:moveTo>
                  <a:pt x="21158" y="99600"/>
                </a:moveTo>
                <a:lnTo>
                  <a:pt x="12864" y="97956"/>
                </a:lnTo>
                <a:lnTo>
                  <a:pt x="6145" y="93453"/>
                </a:lnTo>
                <a:lnTo>
                  <a:pt x="1643" y="86732"/>
                </a:lnTo>
                <a:lnTo>
                  <a:pt x="0" y="7843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78435"/>
                </a:lnTo>
                <a:lnTo>
                  <a:pt x="40148" y="86732"/>
                </a:lnTo>
                <a:lnTo>
                  <a:pt x="35860" y="93453"/>
                </a:lnTo>
                <a:lnTo>
                  <a:pt x="29355" y="97956"/>
                </a:lnTo>
                <a:lnTo>
                  <a:pt x="21158" y="99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"/>
          <p:cNvSpPr/>
          <p:nvPr/>
        </p:nvSpPr>
        <p:spPr>
          <a:xfrm>
            <a:off x="10707199" y="6158363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 extrusionOk="0">
                <a:moveTo>
                  <a:pt x="27381" y="54157"/>
                </a:moveTo>
                <a:lnTo>
                  <a:pt x="18046" y="54157"/>
                </a:lnTo>
                <a:lnTo>
                  <a:pt x="11026" y="52737"/>
                </a:lnTo>
                <a:lnTo>
                  <a:pt x="5289" y="48866"/>
                </a:lnTo>
                <a:lnTo>
                  <a:pt x="1419" y="43127"/>
                </a:lnTo>
                <a:lnTo>
                  <a:pt x="0" y="36105"/>
                </a:lnTo>
                <a:lnTo>
                  <a:pt x="0" y="18052"/>
                </a:lnTo>
                <a:lnTo>
                  <a:pt x="1419" y="11029"/>
                </a:lnTo>
                <a:lnTo>
                  <a:pt x="5289" y="5291"/>
                </a:lnTo>
                <a:lnTo>
                  <a:pt x="11026" y="1420"/>
                </a:lnTo>
                <a:lnTo>
                  <a:pt x="18046" y="0"/>
                </a:lnTo>
                <a:lnTo>
                  <a:pt x="27381" y="0"/>
                </a:lnTo>
                <a:lnTo>
                  <a:pt x="34849" y="8092"/>
                </a:lnTo>
                <a:lnTo>
                  <a:pt x="34849" y="46065"/>
                </a:lnTo>
                <a:lnTo>
                  <a:pt x="27381" y="541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10554112" y="6272280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7381" y="67230"/>
                </a:moveTo>
                <a:lnTo>
                  <a:pt x="17424" y="67230"/>
                </a:lnTo>
                <a:lnTo>
                  <a:pt x="8089" y="67230"/>
                </a:lnTo>
                <a:lnTo>
                  <a:pt x="0" y="59760"/>
                </a:lnTo>
                <a:lnTo>
                  <a:pt x="0" y="8092"/>
                </a:lnTo>
                <a:lnTo>
                  <a:pt x="8089" y="0"/>
                </a:lnTo>
                <a:lnTo>
                  <a:pt x="27381" y="0"/>
                </a:lnTo>
                <a:lnTo>
                  <a:pt x="34226" y="8092"/>
                </a:lnTo>
                <a:lnTo>
                  <a:pt x="34226" y="59760"/>
                </a:lnTo>
                <a:lnTo>
                  <a:pt x="27381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10549756" y="6506340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0536" y="100222"/>
                </a:moveTo>
                <a:lnTo>
                  <a:pt x="12339" y="98491"/>
                </a:lnTo>
                <a:lnTo>
                  <a:pt x="5834" y="93842"/>
                </a:lnTo>
                <a:lnTo>
                  <a:pt x="1546" y="87091"/>
                </a:lnTo>
                <a:lnTo>
                  <a:pt x="0" y="79057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79057"/>
                </a:lnTo>
                <a:lnTo>
                  <a:pt x="40051" y="87091"/>
                </a:lnTo>
                <a:lnTo>
                  <a:pt x="35549" y="93842"/>
                </a:lnTo>
                <a:lnTo>
                  <a:pt x="28830" y="98491"/>
                </a:lnTo>
                <a:lnTo>
                  <a:pt x="20536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10698488" y="656672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 extrusionOk="0">
                <a:moveTo>
                  <a:pt x="51029" y="291277"/>
                </a:moveTo>
                <a:lnTo>
                  <a:pt x="0" y="291277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539" y="2071"/>
                </a:lnTo>
                <a:lnTo>
                  <a:pt x="43639" y="7703"/>
                </a:lnTo>
                <a:lnTo>
                  <a:pt x="49055" y="16019"/>
                </a:lnTo>
                <a:lnTo>
                  <a:pt x="51029" y="26145"/>
                </a:lnTo>
                <a:lnTo>
                  <a:pt x="51029" y="2912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10553492" y="6383706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6759" y="67230"/>
                </a:moveTo>
                <a:lnTo>
                  <a:pt x="7467" y="67230"/>
                </a:lnTo>
                <a:lnTo>
                  <a:pt x="0" y="59760"/>
                </a:lnTo>
                <a:lnTo>
                  <a:pt x="0" y="49800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59760"/>
                </a:lnTo>
                <a:lnTo>
                  <a:pt x="26759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/>
          <p:nvPr/>
        </p:nvSpPr>
        <p:spPr>
          <a:xfrm>
            <a:off x="10546025" y="5634836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 extrusionOk="0">
                <a:moveTo>
                  <a:pt x="25514" y="436996"/>
                </a:moveTo>
                <a:lnTo>
                  <a:pt x="15489" y="434924"/>
                </a:lnTo>
                <a:lnTo>
                  <a:pt x="7389" y="429292"/>
                </a:lnTo>
                <a:lnTo>
                  <a:pt x="1973" y="420976"/>
                </a:lnTo>
                <a:lnTo>
                  <a:pt x="0" y="410851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539" y="2071"/>
                </a:lnTo>
                <a:lnTo>
                  <a:pt x="43639" y="7703"/>
                </a:lnTo>
                <a:lnTo>
                  <a:pt x="49055" y="16019"/>
                </a:lnTo>
                <a:lnTo>
                  <a:pt x="51029" y="26145"/>
                </a:lnTo>
                <a:lnTo>
                  <a:pt x="51029" y="410851"/>
                </a:lnTo>
                <a:lnTo>
                  <a:pt x="49055" y="420976"/>
                </a:lnTo>
                <a:lnTo>
                  <a:pt x="43639" y="429292"/>
                </a:lnTo>
                <a:lnTo>
                  <a:pt x="35539" y="434924"/>
                </a:lnTo>
                <a:lnTo>
                  <a:pt x="25514" y="4369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10855935" y="5276897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 extrusionOk="0">
                <a:moveTo>
                  <a:pt x="21158" y="140062"/>
                </a:moveTo>
                <a:lnTo>
                  <a:pt x="12864" y="138321"/>
                </a:lnTo>
                <a:lnTo>
                  <a:pt x="6145" y="133604"/>
                </a:lnTo>
                <a:lnTo>
                  <a:pt x="1643" y="126669"/>
                </a:lnTo>
                <a:lnTo>
                  <a:pt x="0" y="11827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452" y="1643"/>
                </a:lnTo>
                <a:lnTo>
                  <a:pt x="36171" y="6147"/>
                </a:lnTo>
                <a:lnTo>
                  <a:pt x="40673" y="12868"/>
                </a:lnTo>
                <a:lnTo>
                  <a:pt x="42316" y="21165"/>
                </a:lnTo>
                <a:lnTo>
                  <a:pt x="42316" y="118275"/>
                </a:lnTo>
                <a:lnTo>
                  <a:pt x="40673" y="126669"/>
                </a:lnTo>
                <a:lnTo>
                  <a:pt x="36171" y="133604"/>
                </a:lnTo>
                <a:lnTo>
                  <a:pt x="29452" y="138321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10857180" y="5940483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 extrusionOk="0">
                <a:moveTo>
                  <a:pt x="21158" y="60382"/>
                </a:moveTo>
                <a:lnTo>
                  <a:pt x="12864" y="58651"/>
                </a:lnTo>
                <a:lnTo>
                  <a:pt x="6145" y="54002"/>
                </a:lnTo>
                <a:lnTo>
                  <a:pt x="1643" y="47251"/>
                </a:lnTo>
                <a:lnTo>
                  <a:pt x="0" y="3921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258" y="1741"/>
                </a:lnTo>
                <a:lnTo>
                  <a:pt x="35549" y="6458"/>
                </a:lnTo>
                <a:lnTo>
                  <a:pt x="39623" y="13393"/>
                </a:lnTo>
                <a:lnTo>
                  <a:pt x="41072" y="21787"/>
                </a:lnTo>
                <a:lnTo>
                  <a:pt x="41072" y="39217"/>
                </a:lnTo>
                <a:lnTo>
                  <a:pt x="39623" y="47251"/>
                </a:lnTo>
                <a:lnTo>
                  <a:pt x="35549" y="54002"/>
                </a:lnTo>
                <a:lnTo>
                  <a:pt x="29258" y="58651"/>
                </a:lnTo>
                <a:lnTo>
                  <a:pt x="21158" y="603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10855936" y="6289706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 extrusionOk="0">
                <a:moveTo>
                  <a:pt x="21158" y="140062"/>
                </a:moveTo>
                <a:lnTo>
                  <a:pt x="12864" y="138419"/>
                </a:lnTo>
                <a:lnTo>
                  <a:pt x="6145" y="133915"/>
                </a:lnTo>
                <a:lnTo>
                  <a:pt x="1643" y="127194"/>
                </a:lnTo>
                <a:lnTo>
                  <a:pt x="0" y="11889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452" y="1741"/>
                </a:lnTo>
                <a:lnTo>
                  <a:pt x="36171" y="6458"/>
                </a:lnTo>
                <a:lnTo>
                  <a:pt x="40673" y="13393"/>
                </a:lnTo>
                <a:lnTo>
                  <a:pt x="42316" y="21787"/>
                </a:lnTo>
                <a:lnTo>
                  <a:pt x="42316" y="118897"/>
                </a:lnTo>
                <a:lnTo>
                  <a:pt x="40673" y="127194"/>
                </a:lnTo>
                <a:lnTo>
                  <a:pt x="36171" y="133915"/>
                </a:lnTo>
                <a:lnTo>
                  <a:pt x="29452" y="138419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"/>
          <p:cNvSpPr/>
          <p:nvPr/>
        </p:nvSpPr>
        <p:spPr>
          <a:xfrm>
            <a:off x="10860293" y="5482943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 extrusionOk="0">
                <a:moveTo>
                  <a:pt x="26136" y="95242"/>
                </a:moveTo>
                <a:lnTo>
                  <a:pt x="7467" y="95242"/>
                </a:lnTo>
                <a:lnTo>
                  <a:pt x="0" y="87772"/>
                </a:lnTo>
                <a:lnTo>
                  <a:pt x="0" y="8092"/>
                </a:lnTo>
                <a:lnTo>
                  <a:pt x="7467" y="0"/>
                </a:lnTo>
                <a:lnTo>
                  <a:pt x="16802" y="0"/>
                </a:lnTo>
                <a:lnTo>
                  <a:pt x="26136" y="0"/>
                </a:lnTo>
                <a:lnTo>
                  <a:pt x="34226" y="8092"/>
                </a:lnTo>
                <a:lnTo>
                  <a:pt x="34226" y="87772"/>
                </a:lnTo>
                <a:lnTo>
                  <a:pt x="26136" y="95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10860294" y="6128477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 extrusionOk="0">
                <a:moveTo>
                  <a:pt x="26136" y="95242"/>
                </a:moveTo>
                <a:lnTo>
                  <a:pt x="7467" y="95242"/>
                </a:lnTo>
                <a:lnTo>
                  <a:pt x="0" y="87772"/>
                </a:lnTo>
                <a:lnTo>
                  <a:pt x="0" y="8092"/>
                </a:lnTo>
                <a:lnTo>
                  <a:pt x="7467" y="0"/>
                </a:lnTo>
                <a:lnTo>
                  <a:pt x="16802" y="0"/>
                </a:lnTo>
                <a:lnTo>
                  <a:pt x="26136" y="0"/>
                </a:lnTo>
                <a:lnTo>
                  <a:pt x="34226" y="8092"/>
                </a:lnTo>
                <a:lnTo>
                  <a:pt x="34226" y="87772"/>
                </a:lnTo>
                <a:lnTo>
                  <a:pt x="26136" y="95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"/>
          <p:cNvSpPr/>
          <p:nvPr/>
        </p:nvSpPr>
        <p:spPr>
          <a:xfrm>
            <a:off x="10860295" y="5622383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 extrusionOk="0">
                <a:moveTo>
                  <a:pt x="28003" y="39840"/>
                </a:moveTo>
                <a:lnTo>
                  <a:pt x="18046" y="39840"/>
                </a:lnTo>
                <a:lnTo>
                  <a:pt x="11026" y="38420"/>
                </a:lnTo>
                <a:lnTo>
                  <a:pt x="5289" y="34548"/>
                </a:lnTo>
                <a:lnTo>
                  <a:pt x="1419" y="28810"/>
                </a:lnTo>
                <a:lnTo>
                  <a:pt x="0" y="21787"/>
                </a:lnTo>
                <a:lnTo>
                  <a:pt x="0" y="7470"/>
                </a:lnTo>
                <a:lnTo>
                  <a:pt x="8089" y="0"/>
                </a:lnTo>
                <a:lnTo>
                  <a:pt x="18046" y="0"/>
                </a:lnTo>
                <a:lnTo>
                  <a:pt x="28003" y="0"/>
                </a:lnTo>
                <a:lnTo>
                  <a:pt x="34849" y="7470"/>
                </a:lnTo>
                <a:lnTo>
                  <a:pt x="34849" y="31747"/>
                </a:lnTo>
                <a:lnTo>
                  <a:pt x="28003" y="398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11004670" y="6566717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 extrusionOk="0">
                <a:moveTo>
                  <a:pt x="51030" y="291282"/>
                </a:moveTo>
                <a:lnTo>
                  <a:pt x="0" y="291282"/>
                </a:lnTo>
                <a:lnTo>
                  <a:pt x="0" y="26145"/>
                </a:lnTo>
                <a:lnTo>
                  <a:pt x="2061" y="16019"/>
                </a:lnTo>
                <a:lnTo>
                  <a:pt x="7623" y="7703"/>
                </a:lnTo>
                <a:lnTo>
                  <a:pt x="15752" y="2071"/>
                </a:lnTo>
                <a:lnTo>
                  <a:pt x="25515" y="0"/>
                </a:lnTo>
                <a:lnTo>
                  <a:pt x="35540" y="2071"/>
                </a:lnTo>
                <a:lnTo>
                  <a:pt x="43640" y="7703"/>
                </a:lnTo>
                <a:lnTo>
                  <a:pt x="49056" y="16019"/>
                </a:lnTo>
                <a:lnTo>
                  <a:pt x="51030" y="26145"/>
                </a:lnTo>
                <a:lnTo>
                  <a:pt x="51030" y="291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10860296" y="6044438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 extrusionOk="0">
                <a:moveTo>
                  <a:pt x="28003" y="40462"/>
                </a:moveTo>
                <a:lnTo>
                  <a:pt x="18046" y="40462"/>
                </a:lnTo>
                <a:lnTo>
                  <a:pt x="11026" y="39042"/>
                </a:lnTo>
                <a:lnTo>
                  <a:pt x="5289" y="35171"/>
                </a:lnTo>
                <a:lnTo>
                  <a:pt x="1419" y="29432"/>
                </a:lnTo>
                <a:lnTo>
                  <a:pt x="0" y="22410"/>
                </a:lnTo>
                <a:lnTo>
                  <a:pt x="0" y="18052"/>
                </a:lnTo>
                <a:lnTo>
                  <a:pt x="1419" y="11029"/>
                </a:lnTo>
                <a:lnTo>
                  <a:pt x="5289" y="5291"/>
                </a:lnTo>
                <a:lnTo>
                  <a:pt x="11026" y="1420"/>
                </a:lnTo>
                <a:lnTo>
                  <a:pt x="18046" y="0"/>
                </a:lnTo>
                <a:lnTo>
                  <a:pt x="28003" y="0"/>
                </a:lnTo>
                <a:lnTo>
                  <a:pt x="34849" y="8092"/>
                </a:lnTo>
                <a:lnTo>
                  <a:pt x="34849" y="18052"/>
                </a:lnTo>
                <a:lnTo>
                  <a:pt x="34849" y="32370"/>
                </a:lnTo>
                <a:lnTo>
                  <a:pt x="28003" y="404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10852829" y="5804774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 extrusionOk="0">
                <a:moveTo>
                  <a:pt x="25514" y="97110"/>
                </a:moveTo>
                <a:lnTo>
                  <a:pt x="15489" y="95135"/>
                </a:lnTo>
                <a:lnTo>
                  <a:pt x="7389" y="89718"/>
                </a:lnTo>
                <a:lnTo>
                  <a:pt x="1973" y="81615"/>
                </a:lnTo>
                <a:lnTo>
                  <a:pt x="0" y="71587"/>
                </a:lnTo>
                <a:lnTo>
                  <a:pt x="0" y="25522"/>
                </a:lnTo>
                <a:lnTo>
                  <a:pt x="1973" y="15494"/>
                </a:lnTo>
                <a:lnTo>
                  <a:pt x="7389" y="7392"/>
                </a:lnTo>
                <a:lnTo>
                  <a:pt x="15489" y="1974"/>
                </a:lnTo>
                <a:lnTo>
                  <a:pt x="25514" y="0"/>
                </a:lnTo>
                <a:lnTo>
                  <a:pt x="35442" y="1974"/>
                </a:lnTo>
                <a:lnTo>
                  <a:pt x="43328" y="7392"/>
                </a:lnTo>
                <a:lnTo>
                  <a:pt x="48530" y="15494"/>
                </a:lnTo>
                <a:lnTo>
                  <a:pt x="50406" y="25522"/>
                </a:lnTo>
                <a:lnTo>
                  <a:pt x="50406" y="71587"/>
                </a:lnTo>
                <a:lnTo>
                  <a:pt x="48530" y="81615"/>
                </a:lnTo>
                <a:lnTo>
                  <a:pt x="43328" y="89718"/>
                </a:lnTo>
                <a:lnTo>
                  <a:pt x="35442" y="95135"/>
                </a:lnTo>
                <a:lnTo>
                  <a:pt x="25514" y="971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"/>
          <p:cNvSpPr/>
          <p:nvPr/>
        </p:nvSpPr>
        <p:spPr>
          <a:xfrm>
            <a:off x="10860298" y="4095383"/>
            <a:ext cx="34290" cy="94615"/>
          </a:xfrm>
          <a:custGeom>
            <a:avLst/>
            <a:gdLst/>
            <a:ahLst/>
            <a:cxnLst/>
            <a:rect l="l" t="t" r="r" b="b"/>
            <a:pathLst>
              <a:path w="34290" h="94614" extrusionOk="0">
                <a:moveTo>
                  <a:pt x="26136" y="94620"/>
                </a:moveTo>
                <a:lnTo>
                  <a:pt x="16802" y="94620"/>
                </a:lnTo>
                <a:lnTo>
                  <a:pt x="7467" y="94620"/>
                </a:lnTo>
                <a:lnTo>
                  <a:pt x="0" y="87150"/>
                </a:lnTo>
                <a:lnTo>
                  <a:pt x="0" y="7470"/>
                </a:lnTo>
                <a:lnTo>
                  <a:pt x="7467" y="0"/>
                </a:lnTo>
                <a:lnTo>
                  <a:pt x="26136" y="0"/>
                </a:lnTo>
                <a:lnTo>
                  <a:pt x="34226" y="7470"/>
                </a:lnTo>
                <a:lnTo>
                  <a:pt x="34226" y="87150"/>
                </a:lnTo>
                <a:lnTo>
                  <a:pt x="26136" y="946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"/>
          <p:cNvSpPr/>
          <p:nvPr/>
        </p:nvSpPr>
        <p:spPr>
          <a:xfrm>
            <a:off x="10851586" y="6482055"/>
            <a:ext cx="52069" cy="376555"/>
          </a:xfrm>
          <a:custGeom>
            <a:avLst/>
            <a:gdLst/>
            <a:ahLst/>
            <a:cxnLst/>
            <a:rect l="l" t="t" r="r" b="b"/>
            <a:pathLst>
              <a:path w="52070" h="376554" extrusionOk="0">
                <a:moveTo>
                  <a:pt x="51651" y="375945"/>
                </a:moveTo>
                <a:lnTo>
                  <a:pt x="0" y="375945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636" y="2071"/>
                </a:lnTo>
                <a:lnTo>
                  <a:pt x="43950" y="7703"/>
                </a:lnTo>
                <a:lnTo>
                  <a:pt x="49580" y="16019"/>
                </a:lnTo>
                <a:lnTo>
                  <a:pt x="51651" y="26145"/>
                </a:lnTo>
                <a:lnTo>
                  <a:pt x="51651" y="3759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"/>
          <p:cNvSpPr/>
          <p:nvPr/>
        </p:nvSpPr>
        <p:spPr>
          <a:xfrm>
            <a:off x="10857189" y="5705794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 extrusionOk="0">
                <a:moveTo>
                  <a:pt x="21158" y="60382"/>
                </a:moveTo>
                <a:lnTo>
                  <a:pt x="12864" y="58738"/>
                </a:lnTo>
                <a:lnTo>
                  <a:pt x="6145" y="54235"/>
                </a:lnTo>
                <a:lnTo>
                  <a:pt x="1643" y="47514"/>
                </a:lnTo>
                <a:lnTo>
                  <a:pt x="0" y="3921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258" y="1741"/>
                </a:lnTo>
                <a:lnTo>
                  <a:pt x="35549" y="6458"/>
                </a:lnTo>
                <a:lnTo>
                  <a:pt x="39623" y="13393"/>
                </a:lnTo>
                <a:lnTo>
                  <a:pt x="41072" y="21787"/>
                </a:lnTo>
                <a:lnTo>
                  <a:pt x="41072" y="39217"/>
                </a:lnTo>
                <a:lnTo>
                  <a:pt x="39623" y="47514"/>
                </a:lnTo>
                <a:lnTo>
                  <a:pt x="35549" y="54235"/>
                </a:lnTo>
                <a:lnTo>
                  <a:pt x="29258" y="58738"/>
                </a:lnTo>
                <a:lnTo>
                  <a:pt x="21158" y="603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"/>
          <p:cNvSpPr/>
          <p:nvPr/>
        </p:nvSpPr>
        <p:spPr>
          <a:xfrm>
            <a:off x="10699123" y="5720111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 extrusionOk="0">
                <a:moveTo>
                  <a:pt x="26136" y="267053"/>
                </a:moveTo>
                <a:lnTo>
                  <a:pt x="16014" y="264981"/>
                </a:lnTo>
                <a:lnTo>
                  <a:pt x="7701" y="259349"/>
                </a:lnTo>
                <a:lnTo>
                  <a:pt x="2071" y="251033"/>
                </a:lnTo>
                <a:lnTo>
                  <a:pt x="0" y="240908"/>
                </a:lnTo>
                <a:lnTo>
                  <a:pt x="0" y="25522"/>
                </a:lnTo>
                <a:lnTo>
                  <a:pt x="2071" y="15494"/>
                </a:lnTo>
                <a:lnTo>
                  <a:pt x="7701" y="7392"/>
                </a:lnTo>
                <a:lnTo>
                  <a:pt x="16014" y="1974"/>
                </a:lnTo>
                <a:lnTo>
                  <a:pt x="26136" y="0"/>
                </a:lnTo>
                <a:lnTo>
                  <a:pt x="36064" y="1974"/>
                </a:lnTo>
                <a:lnTo>
                  <a:pt x="43950" y="7392"/>
                </a:lnTo>
                <a:lnTo>
                  <a:pt x="49152" y="15494"/>
                </a:lnTo>
                <a:lnTo>
                  <a:pt x="51029" y="25522"/>
                </a:lnTo>
                <a:lnTo>
                  <a:pt x="51029" y="240908"/>
                </a:lnTo>
                <a:lnTo>
                  <a:pt x="49152" y="251033"/>
                </a:lnTo>
                <a:lnTo>
                  <a:pt x="43950" y="259349"/>
                </a:lnTo>
                <a:lnTo>
                  <a:pt x="36064" y="264981"/>
                </a:lnTo>
                <a:lnTo>
                  <a:pt x="26136" y="2670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"/>
          <p:cNvSpPr/>
          <p:nvPr/>
        </p:nvSpPr>
        <p:spPr>
          <a:xfrm>
            <a:off x="10706592" y="6256084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 extrusionOk="0">
                <a:moveTo>
                  <a:pt x="26759" y="81547"/>
                </a:moveTo>
                <a:lnTo>
                  <a:pt x="7467" y="81547"/>
                </a:lnTo>
                <a:lnTo>
                  <a:pt x="0" y="73455"/>
                </a:lnTo>
                <a:lnTo>
                  <a:pt x="0" y="64117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73455"/>
                </a:lnTo>
                <a:lnTo>
                  <a:pt x="26759" y="815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10855947" y="4256607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 extrusionOk="0">
                <a:moveTo>
                  <a:pt x="21158" y="140062"/>
                </a:moveTo>
                <a:lnTo>
                  <a:pt x="12864" y="138321"/>
                </a:lnTo>
                <a:lnTo>
                  <a:pt x="6145" y="133604"/>
                </a:lnTo>
                <a:lnTo>
                  <a:pt x="1643" y="126669"/>
                </a:lnTo>
                <a:lnTo>
                  <a:pt x="0" y="11827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452" y="1643"/>
                </a:lnTo>
                <a:lnTo>
                  <a:pt x="36171" y="6147"/>
                </a:lnTo>
                <a:lnTo>
                  <a:pt x="40673" y="12868"/>
                </a:lnTo>
                <a:lnTo>
                  <a:pt x="42316" y="21165"/>
                </a:lnTo>
                <a:lnTo>
                  <a:pt x="42316" y="118275"/>
                </a:lnTo>
                <a:lnTo>
                  <a:pt x="40673" y="126669"/>
                </a:lnTo>
                <a:lnTo>
                  <a:pt x="36171" y="133604"/>
                </a:lnTo>
                <a:lnTo>
                  <a:pt x="29452" y="138321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"/>
          <p:cNvSpPr/>
          <p:nvPr/>
        </p:nvSpPr>
        <p:spPr>
          <a:xfrm>
            <a:off x="12078158" y="5804768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 extrusionOk="0">
                <a:moveTo>
                  <a:pt x="25514" y="97110"/>
                </a:moveTo>
                <a:lnTo>
                  <a:pt x="15489" y="95135"/>
                </a:lnTo>
                <a:lnTo>
                  <a:pt x="7389" y="89718"/>
                </a:lnTo>
                <a:lnTo>
                  <a:pt x="1973" y="81615"/>
                </a:lnTo>
                <a:lnTo>
                  <a:pt x="0" y="71587"/>
                </a:lnTo>
                <a:lnTo>
                  <a:pt x="0" y="25522"/>
                </a:lnTo>
                <a:lnTo>
                  <a:pt x="1973" y="15494"/>
                </a:lnTo>
                <a:lnTo>
                  <a:pt x="7389" y="7392"/>
                </a:lnTo>
                <a:lnTo>
                  <a:pt x="15489" y="1974"/>
                </a:lnTo>
                <a:lnTo>
                  <a:pt x="25514" y="0"/>
                </a:lnTo>
                <a:lnTo>
                  <a:pt x="35442" y="1974"/>
                </a:lnTo>
                <a:lnTo>
                  <a:pt x="43328" y="7392"/>
                </a:lnTo>
                <a:lnTo>
                  <a:pt x="48530" y="15494"/>
                </a:lnTo>
                <a:lnTo>
                  <a:pt x="50406" y="25522"/>
                </a:lnTo>
                <a:lnTo>
                  <a:pt x="50406" y="71587"/>
                </a:lnTo>
                <a:lnTo>
                  <a:pt x="48530" y="81615"/>
                </a:lnTo>
                <a:lnTo>
                  <a:pt x="43328" y="89718"/>
                </a:lnTo>
                <a:lnTo>
                  <a:pt x="35442" y="95135"/>
                </a:lnTo>
                <a:lnTo>
                  <a:pt x="25514" y="971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"/>
          <p:cNvSpPr/>
          <p:nvPr/>
        </p:nvSpPr>
        <p:spPr>
          <a:xfrm>
            <a:off x="11928183" y="5188491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99"/>
                </a:lnTo>
                <a:lnTo>
                  <a:pt x="6145" y="113995"/>
                </a:lnTo>
                <a:lnTo>
                  <a:pt x="1643" y="107274"/>
                </a:lnTo>
                <a:lnTo>
                  <a:pt x="0" y="9897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452" y="1643"/>
                </a:lnTo>
                <a:lnTo>
                  <a:pt x="36171" y="6147"/>
                </a:lnTo>
                <a:lnTo>
                  <a:pt x="40673" y="12868"/>
                </a:lnTo>
                <a:lnTo>
                  <a:pt x="42316" y="21165"/>
                </a:lnTo>
                <a:lnTo>
                  <a:pt x="42316" y="98977"/>
                </a:lnTo>
                <a:lnTo>
                  <a:pt x="40673" y="107274"/>
                </a:lnTo>
                <a:lnTo>
                  <a:pt x="36171" y="113995"/>
                </a:lnTo>
                <a:lnTo>
                  <a:pt x="29452" y="118499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"/>
          <p:cNvSpPr/>
          <p:nvPr/>
        </p:nvSpPr>
        <p:spPr>
          <a:xfrm>
            <a:off x="11932540" y="4222990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136" y="80925"/>
                </a:moveTo>
                <a:lnTo>
                  <a:pt x="16802" y="80925"/>
                </a:ln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26136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136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11929429" y="5598096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 extrusionOk="0">
                <a:moveTo>
                  <a:pt x="21158" y="79680"/>
                </a:moveTo>
                <a:lnTo>
                  <a:pt x="12864" y="78036"/>
                </a:lnTo>
                <a:lnTo>
                  <a:pt x="6145" y="73533"/>
                </a:lnTo>
                <a:lnTo>
                  <a:pt x="1643" y="66811"/>
                </a:lnTo>
                <a:lnTo>
                  <a:pt x="0" y="5851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148" y="66811"/>
                </a:lnTo>
                <a:lnTo>
                  <a:pt x="35860" y="73533"/>
                </a:lnTo>
                <a:lnTo>
                  <a:pt x="29355" y="78036"/>
                </a:lnTo>
                <a:lnTo>
                  <a:pt x="21158" y="796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"/>
          <p:cNvSpPr/>
          <p:nvPr/>
        </p:nvSpPr>
        <p:spPr>
          <a:xfrm>
            <a:off x="11928185" y="4364920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01"/>
                </a:lnTo>
                <a:lnTo>
                  <a:pt x="6145" y="113684"/>
                </a:lnTo>
                <a:lnTo>
                  <a:pt x="1643" y="106749"/>
                </a:lnTo>
                <a:lnTo>
                  <a:pt x="0" y="9835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452" y="1643"/>
                </a:lnTo>
                <a:lnTo>
                  <a:pt x="36171" y="6147"/>
                </a:lnTo>
                <a:lnTo>
                  <a:pt x="40673" y="12868"/>
                </a:lnTo>
                <a:lnTo>
                  <a:pt x="42316" y="21165"/>
                </a:lnTo>
                <a:lnTo>
                  <a:pt x="42316" y="98355"/>
                </a:lnTo>
                <a:lnTo>
                  <a:pt x="40673" y="106749"/>
                </a:lnTo>
                <a:lnTo>
                  <a:pt x="36171" y="113684"/>
                </a:lnTo>
                <a:lnTo>
                  <a:pt x="29452" y="118401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"/>
          <p:cNvSpPr/>
          <p:nvPr/>
        </p:nvSpPr>
        <p:spPr>
          <a:xfrm>
            <a:off x="11932543" y="5494759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 extrusionOk="0">
                <a:moveTo>
                  <a:pt x="28003" y="53535"/>
                </a:moveTo>
                <a:lnTo>
                  <a:pt x="8089" y="53535"/>
                </a:lnTo>
                <a:lnTo>
                  <a:pt x="0" y="45442"/>
                </a:lnTo>
                <a:lnTo>
                  <a:pt x="0" y="7470"/>
                </a:lnTo>
                <a:lnTo>
                  <a:pt x="8089" y="0"/>
                </a:lnTo>
                <a:lnTo>
                  <a:pt x="18046" y="0"/>
                </a:lnTo>
                <a:lnTo>
                  <a:pt x="28003" y="0"/>
                </a:lnTo>
                <a:lnTo>
                  <a:pt x="34849" y="7470"/>
                </a:lnTo>
                <a:lnTo>
                  <a:pt x="34849" y="45442"/>
                </a:lnTo>
                <a:lnTo>
                  <a:pt x="28003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"/>
          <p:cNvSpPr/>
          <p:nvPr/>
        </p:nvSpPr>
        <p:spPr>
          <a:xfrm>
            <a:off x="11929433" y="6028865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1158" y="80302"/>
                </a:moveTo>
                <a:lnTo>
                  <a:pt x="12864" y="78561"/>
                </a:lnTo>
                <a:lnTo>
                  <a:pt x="6145" y="73844"/>
                </a:lnTo>
                <a:lnTo>
                  <a:pt x="1643" y="66909"/>
                </a:lnTo>
                <a:lnTo>
                  <a:pt x="0" y="5851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148" y="66909"/>
                </a:lnTo>
                <a:lnTo>
                  <a:pt x="35860" y="73844"/>
                </a:lnTo>
                <a:lnTo>
                  <a:pt x="29355" y="78561"/>
                </a:lnTo>
                <a:lnTo>
                  <a:pt x="21158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11932545" y="536963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136" y="80925"/>
                </a:move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16802" y="0"/>
                </a:lnTo>
                <a:lnTo>
                  <a:pt x="26136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136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"/>
          <p:cNvSpPr/>
          <p:nvPr/>
        </p:nvSpPr>
        <p:spPr>
          <a:xfrm>
            <a:off x="11778831" y="5255717"/>
            <a:ext cx="35560" cy="179070"/>
          </a:xfrm>
          <a:custGeom>
            <a:avLst/>
            <a:gdLst/>
            <a:ahLst/>
            <a:cxnLst/>
            <a:rect l="l" t="t" r="r" b="b"/>
            <a:pathLst>
              <a:path w="35559" h="179070" extrusionOk="0">
                <a:moveTo>
                  <a:pt x="34848" y="7480"/>
                </a:moveTo>
                <a:lnTo>
                  <a:pt x="26758" y="0"/>
                </a:lnTo>
                <a:lnTo>
                  <a:pt x="17424" y="0"/>
                </a:lnTo>
                <a:lnTo>
                  <a:pt x="7467" y="0"/>
                </a:lnTo>
                <a:lnTo>
                  <a:pt x="0" y="7480"/>
                </a:lnTo>
                <a:lnTo>
                  <a:pt x="0" y="59766"/>
                </a:lnTo>
                <a:lnTo>
                  <a:pt x="7467" y="67233"/>
                </a:lnTo>
                <a:lnTo>
                  <a:pt x="26758" y="67233"/>
                </a:lnTo>
                <a:lnTo>
                  <a:pt x="34848" y="59766"/>
                </a:lnTo>
                <a:lnTo>
                  <a:pt x="34848" y="7480"/>
                </a:lnTo>
                <a:close/>
              </a:path>
              <a:path w="35559" h="179070" extrusionOk="0">
                <a:moveTo>
                  <a:pt x="35471" y="118910"/>
                </a:moveTo>
                <a:lnTo>
                  <a:pt x="28003" y="111429"/>
                </a:lnTo>
                <a:lnTo>
                  <a:pt x="18046" y="111429"/>
                </a:lnTo>
                <a:lnTo>
                  <a:pt x="8712" y="111429"/>
                </a:lnTo>
                <a:lnTo>
                  <a:pt x="622" y="118910"/>
                </a:lnTo>
                <a:lnTo>
                  <a:pt x="622" y="171196"/>
                </a:lnTo>
                <a:lnTo>
                  <a:pt x="8712" y="178663"/>
                </a:lnTo>
                <a:lnTo>
                  <a:pt x="28003" y="178663"/>
                </a:lnTo>
                <a:lnTo>
                  <a:pt x="35471" y="171196"/>
                </a:lnTo>
                <a:lnTo>
                  <a:pt x="35471" y="1189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"/>
          <p:cNvSpPr/>
          <p:nvPr/>
        </p:nvSpPr>
        <p:spPr>
          <a:xfrm>
            <a:off x="11775726" y="6117258"/>
            <a:ext cx="42545" cy="99695"/>
          </a:xfrm>
          <a:custGeom>
            <a:avLst/>
            <a:gdLst/>
            <a:ahLst/>
            <a:cxnLst/>
            <a:rect l="l" t="t" r="r" b="b"/>
            <a:pathLst>
              <a:path w="42545" h="99695" extrusionOk="0">
                <a:moveTo>
                  <a:pt x="21780" y="99600"/>
                </a:moveTo>
                <a:lnTo>
                  <a:pt x="13389" y="97956"/>
                </a:lnTo>
                <a:lnTo>
                  <a:pt x="6456" y="93453"/>
                </a:lnTo>
                <a:lnTo>
                  <a:pt x="1740" y="86732"/>
                </a:lnTo>
                <a:lnTo>
                  <a:pt x="0" y="78435"/>
                </a:lnTo>
                <a:lnTo>
                  <a:pt x="0" y="21165"/>
                </a:lnTo>
                <a:lnTo>
                  <a:pt x="1740" y="12868"/>
                </a:lnTo>
                <a:lnTo>
                  <a:pt x="6456" y="6147"/>
                </a:lnTo>
                <a:lnTo>
                  <a:pt x="13389" y="1643"/>
                </a:lnTo>
                <a:lnTo>
                  <a:pt x="21780" y="0"/>
                </a:lnTo>
                <a:lnTo>
                  <a:pt x="29977" y="1643"/>
                </a:lnTo>
                <a:lnTo>
                  <a:pt x="36482" y="6147"/>
                </a:lnTo>
                <a:lnTo>
                  <a:pt x="40770" y="12868"/>
                </a:lnTo>
                <a:lnTo>
                  <a:pt x="42316" y="21165"/>
                </a:lnTo>
                <a:lnTo>
                  <a:pt x="42316" y="78435"/>
                </a:lnTo>
                <a:lnTo>
                  <a:pt x="40770" y="86732"/>
                </a:lnTo>
                <a:lnTo>
                  <a:pt x="36482" y="93453"/>
                </a:lnTo>
                <a:lnTo>
                  <a:pt x="29977" y="97956"/>
                </a:lnTo>
                <a:lnTo>
                  <a:pt x="21780" y="99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"/>
          <p:cNvSpPr/>
          <p:nvPr/>
        </p:nvSpPr>
        <p:spPr>
          <a:xfrm>
            <a:off x="11928192" y="6398006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99"/>
                </a:lnTo>
                <a:lnTo>
                  <a:pt x="6145" y="113995"/>
                </a:lnTo>
                <a:lnTo>
                  <a:pt x="1643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452" y="1741"/>
                </a:lnTo>
                <a:lnTo>
                  <a:pt x="36171" y="6458"/>
                </a:lnTo>
                <a:lnTo>
                  <a:pt x="40673" y="13393"/>
                </a:lnTo>
                <a:lnTo>
                  <a:pt x="42316" y="21787"/>
                </a:lnTo>
                <a:lnTo>
                  <a:pt x="42316" y="98977"/>
                </a:lnTo>
                <a:lnTo>
                  <a:pt x="40673" y="107274"/>
                </a:lnTo>
                <a:lnTo>
                  <a:pt x="36171" y="113995"/>
                </a:lnTo>
                <a:lnTo>
                  <a:pt x="29452" y="118499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"/>
          <p:cNvSpPr/>
          <p:nvPr/>
        </p:nvSpPr>
        <p:spPr>
          <a:xfrm>
            <a:off x="11775105" y="6506320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 extrusionOk="0">
                <a:moveTo>
                  <a:pt x="21158" y="100222"/>
                </a:moveTo>
                <a:lnTo>
                  <a:pt x="12864" y="98491"/>
                </a:lnTo>
                <a:lnTo>
                  <a:pt x="6145" y="93842"/>
                </a:lnTo>
                <a:lnTo>
                  <a:pt x="1643" y="87091"/>
                </a:lnTo>
                <a:lnTo>
                  <a:pt x="0" y="7905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190" y="1643"/>
                </a:lnTo>
                <a:lnTo>
                  <a:pt x="35938" y="6147"/>
                </a:lnTo>
                <a:lnTo>
                  <a:pt x="40586" y="12868"/>
                </a:lnTo>
                <a:lnTo>
                  <a:pt x="42316" y="21165"/>
                </a:lnTo>
                <a:lnTo>
                  <a:pt x="42316" y="79057"/>
                </a:lnTo>
                <a:lnTo>
                  <a:pt x="40586" y="87091"/>
                </a:lnTo>
                <a:lnTo>
                  <a:pt x="35938" y="93842"/>
                </a:lnTo>
                <a:lnTo>
                  <a:pt x="29190" y="98491"/>
                </a:lnTo>
                <a:lnTo>
                  <a:pt x="21158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"/>
          <p:cNvSpPr/>
          <p:nvPr/>
        </p:nvSpPr>
        <p:spPr>
          <a:xfrm>
            <a:off x="11778831" y="6272263"/>
            <a:ext cx="35560" cy="179070"/>
          </a:xfrm>
          <a:custGeom>
            <a:avLst/>
            <a:gdLst/>
            <a:ahLst/>
            <a:cxnLst/>
            <a:rect l="l" t="t" r="r" b="b"/>
            <a:pathLst>
              <a:path w="35559" h="179070" extrusionOk="0">
                <a:moveTo>
                  <a:pt x="34848" y="119519"/>
                </a:moveTo>
                <a:lnTo>
                  <a:pt x="26758" y="111429"/>
                </a:lnTo>
                <a:lnTo>
                  <a:pt x="7467" y="111429"/>
                </a:lnTo>
                <a:lnTo>
                  <a:pt x="0" y="119519"/>
                </a:lnTo>
                <a:lnTo>
                  <a:pt x="0" y="161226"/>
                </a:lnTo>
                <a:lnTo>
                  <a:pt x="0" y="171196"/>
                </a:lnTo>
                <a:lnTo>
                  <a:pt x="7467" y="178663"/>
                </a:lnTo>
                <a:lnTo>
                  <a:pt x="26758" y="178663"/>
                </a:lnTo>
                <a:lnTo>
                  <a:pt x="34848" y="171196"/>
                </a:lnTo>
                <a:lnTo>
                  <a:pt x="34848" y="119519"/>
                </a:lnTo>
                <a:close/>
              </a:path>
              <a:path w="35559" h="179070" extrusionOk="0">
                <a:moveTo>
                  <a:pt x="35471" y="8089"/>
                </a:moveTo>
                <a:lnTo>
                  <a:pt x="28003" y="0"/>
                </a:lnTo>
                <a:lnTo>
                  <a:pt x="8712" y="0"/>
                </a:lnTo>
                <a:lnTo>
                  <a:pt x="622" y="8089"/>
                </a:lnTo>
                <a:lnTo>
                  <a:pt x="622" y="59766"/>
                </a:lnTo>
                <a:lnTo>
                  <a:pt x="8712" y="67233"/>
                </a:lnTo>
                <a:lnTo>
                  <a:pt x="18046" y="67233"/>
                </a:lnTo>
                <a:lnTo>
                  <a:pt x="28003" y="67233"/>
                </a:lnTo>
                <a:lnTo>
                  <a:pt x="35471" y="59766"/>
                </a:lnTo>
                <a:lnTo>
                  <a:pt x="35471" y="80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"/>
          <p:cNvSpPr/>
          <p:nvPr/>
        </p:nvSpPr>
        <p:spPr>
          <a:xfrm>
            <a:off x="11771373" y="5634816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 extrusionOk="0">
                <a:moveTo>
                  <a:pt x="26136" y="436996"/>
                </a:moveTo>
                <a:lnTo>
                  <a:pt x="16014" y="434924"/>
                </a:lnTo>
                <a:lnTo>
                  <a:pt x="7701" y="429292"/>
                </a:lnTo>
                <a:lnTo>
                  <a:pt x="2071" y="420976"/>
                </a:lnTo>
                <a:lnTo>
                  <a:pt x="0" y="410851"/>
                </a:lnTo>
                <a:lnTo>
                  <a:pt x="0" y="26145"/>
                </a:lnTo>
                <a:lnTo>
                  <a:pt x="2071" y="16019"/>
                </a:lnTo>
                <a:lnTo>
                  <a:pt x="7701" y="7703"/>
                </a:lnTo>
                <a:lnTo>
                  <a:pt x="16014" y="2071"/>
                </a:lnTo>
                <a:lnTo>
                  <a:pt x="26136" y="0"/>
                </a:lnTo>
                <a:lnTo>
                  <a:pt x="35802" y="2071"/>
                </a:lnTo>
                <a:lnTo>
                  <a:pt x="43717" y="7703"/>
                </a:lnTo>
                <a:lnTo>
                  <a:pt x="49065" y="16019"/>
                </a:lnTo>
                <a:lnTo>
                  <a:pt x="51029" y="26145"/>
                </a:lnTo>
                <a:lnTo>
                  <a:pt x="51029" y="410851"/>
                </a:lnTo>
                <a:lnTo>
                  <a:pt x="49065" y="420976"/>
                </a:lnTo>
                <a:lnTo>
                  <a:pt x="43717" y="429292"/>
                </a:lnTo>
                <a:lnTo>
                  <a:pt x="35802" y="434924"/>
                </a:lnTo>
                <a:lnTo>
                  <a:pt x="26136" y="4369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"/>
          <p:cNvSpPr/>
          <p:nvPr/>
        </p:nvSpPr>
        <p:spPr>
          <a:xfrm>
            <a:off x="11923840" y="6566701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 extrusionOk="0">
                <a:moveTo>
                  <a:pt x="51029" y="291298"/>
                </a:moveTo>
                <a:lnTo>
                  <a:pt x="0" y="291298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539" y="2071"/>
                </a:lnTo>
                <a:lnTo>
                  <a:pt x="43639" y="7703"/>
                </a:lnTo>
                <a:lnTo>
                  <a:pt x="49055" y="16019"/>
                </a:lnTo>
                <a:lnTo>
                  <a:pt x="51029" y="26145"/>
                </a:lnTo>
                <a:lnTo>
                  <a:pt x="51029" y="2912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"/>
          <p:cNvSpPr/>
          <p:nvPr/>
        </p:nvSpPr>
        <p:spPr>
          <a:xfrm>
            <a:off x="11775731" y="5489772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 extrusionOk="0">
                <a:moveTo>
                  <a:pt x="21780" y="100222"/>
                </a:moveTo>
                <a:lnTo>
                  <a:pt x="13389" y="98481"/>
                </a:lnTo>
                <a:lnTo>
                  <a:pt x="6456" y="93764"/>
                </a:lnTo>
                <a:lnTo>
                  <a:pt x="1740" y="86829"/>
                </a:lnTo>
                <a:lnTo>
                  <a:pt x="0" y="78435"/>
                </a:lnTo>
                <a:lnTo>
                  <a:pt x="0" y="21165"/>
                </a:lnTo>
                <a:lnTo>
                  <a:pt x="1740" y="12868"/>
                </a:lnTo>
                <a:lnTo>
                  <a:pt x="6456" y="6147"/>
                </a:lnTo>
                <a:lnTo>
                  <a:pt x="13389" y="1643"/>
                </a:lnTo>
                <a:lnTo>
                  <a:pt x="21780" y="0"/>
                </a:lnTo>
                <a:lnTo>
                  <a:pt x="29977" y="1643"/>
                </a:lnTo>
                <a:lnTo>
                  <a:pt x="36482" y="6147"/>
                </a:lnTo>
                <a:lnTo>
                  <a:pt x="40770" y="12868"/>
                </a:lnTo>
                <a:lnTo>
                  <a:pt x="42316" y="21165"/>
                </a:lnTo>
                <a:lnTo>
                  <a:pt x="42316" y="78435"/>
                </a:lnTo>
                <a:lnTo>
                  <a:pt x="40770" y="86829"/>
                </a:lnTo>
                <a:lnTo>
                  <a:pt x="36482" y="93764"/>
                </a:lnTo>
                <a:lnTo>
                  <a:pt x="29977" y="98481"/>
                </a:lnTo>
                <a:lnTo>
                  <a:pt x="21780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"/>
          <p:cNvSpPr/>
          <p:nvPr/>
        </p:nvSpPr>
        <p:spPr>
          <a:xfrm>
            <a:off x="12082529" y="5940463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 extrusionOk="0">
                <a:moveTo>
                  <a:pt x="21158" y="60382"/>
                </a:moveTo>
                <a:lnTo>
                  <a:pt x="13126" y="58651"/>
                </a:lnTo>
                <a:lnTo>
                  <a:pt x="6378" y="54002"/>
                </a:lnTo>
                <a:lnTo>
                  <a:pt x="1730" y="47251"/>
                </a:lnTo>
                <a:lnTo>
                  <a:pt x="0" y="39217"/>
                </a:lnTo>
                <a:lnTo>
                  <a:pt x="0" y="21787"/>
                </a:lnTo>
                <a:lnTo>
                  <a:pt x="1730" y="13393"/>
                </a:lnTo>
                <a:lnTo>
                  <a:pt x="6378" y="6458"/>
                </a:lnTo>
                <a:lnTo>
                  <a:pt x="13126" y="1741"/>
                </a:lnTo>
                <a:lnTo>
                  <a:pt x="21158" y="0"/>
                </a:lnTo>
                <a:lnTo>
                  <a:pt x="29355" y="1741"/>
                </a:lnTo>
                <a:lnTo>
                  <a:pt x="35860" y="6458"/>
                </a:lnTo>
                <a:lnTo>
                  <a:pt x="40148" y="13393"/>
                </a:lnTo>
                <a:lnTo>
                  <a:pt x="41694" y="21787"/>
                </a:lnTo>
                <a:lnTo>
                  <a:pt x="41694" y="39217"/>
                </a:lnTo>
                <a:lnTo>
                  <a:pt x="40148" y="47251"/>
                </a:lnTo>
                <a:lnTo>
                  <a:pt x="35860" y="54002"/>
                </a:lnTo>
                <a:lnTo>
                  <a:pt x="29355" y="58651"/>
                </a:lnTo>
                <a:lnTo>
                  <a:pt x="21158" y="603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"/>
          <p:cNvSpPr/>
          <p:nvPr/>
        </p:nvSpPr>
        <p:spPr>
          <a:xfrm>
            <a:off x="12081286" y="6289686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 extrusionOk="0">
                <a:moveTo>
                  <a:pt x="21158" y="140062"/>
                </a:moveTo>
                <a:lnTo>
                  <a:pt x="12864" y="138419"/>
                </a:lnTo>
                <a:lnTo>
                  <a:pt x="6145" y="133915"/>
                </a:lnTo>
                <a:lnTo>
                  <a:pt x="1643" y="127194"/>
                </a:lnTo>
                <a:lnTo>
                  <a:pt x="0" y="11889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549" y="1741"/>
                </a:lnTo>
                <a:lnTo>
                  <a:pt x="36482" y="6458"/>
                </a:lnTo>
                <a:lnTo>
                  <a:pt x="41198" y="13393"/>
                </a:lnTo>
                <a:lnTo>
                  <a:pt x="42939" y="21787"/>
                </a:lnTo>
                <a:lnTo>
                  <a:pt x="42939" y="118897"/>
                </a:lnTo>
                <a:lnTo>
                  <a:pt x="41198" y="127194"/>
                </a:lnTo>
                <a:lnTo>
                  <a:pt x="36482" y="133915"/>
                </a:lnTo>
                <a:lnTo>
                  <a:pt x="29549" y="138419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"/>
          <p:cNvSpPr/>
          <p:nvPr/>
        </p:nvSpPr>
        <p:spPr>
          <a:xfrm>
            <a:off x="12085642" y="5482923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 extrusionOk="0">
                <a:moveTo>
                  <a:pt x="26759" y="95242"/>
                </a:moveTo>
                <a:lnTo>
                  <a:pt x="7467" y="95242"/>
                </a:lnTo>
                <a:lnTo>
                  <a:pt x="0" y="87772"/>
                </a:lnTo>
                <a:lnTo>
                  <a:pt x="0" y="8092"/>
                </a:lnTo>
                <a:lnTo>
                  <a:pt x="7467" y="0"/>
                </a:lnTo>
                <a:lnTo>
                  <a:pt x="16802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87772"/>
                </a:lnTo>
                <a:lnTo>
                  <a:pt x="26759" y="95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"/>
          <p:cNvSpPr/>
          <p:nvPr/>
        </p:nvSpPr>
        <p:spPr>
          <a:xfrm>
            <a:off x="12082526" y="5622366"/>
            <a:ext cx="41910" cy="144145"/>
          </a:xfrm>
          <a:custGeom>
            <a:avLst/>
            <a:gdLst/>
            <a:ahLst/>
            <a:cxnLst/>
            <a:rect l="l" t="t" r="r" b="b"/>
            <a:pathLst>
              <a:path w="41909" h="144145" extrusionOk="0">
                <a:moveTo>
                  <a:pt x="37960" y="7467"/>
                </a:moveTo>
                <a:lnTo>
                  <a:pt x="31115" y="0"/>
                </a:lnTo>
                <a:lnTo>
                  <a:pt x="21158" y="0"/>
                </a:lnTo>
                <a:lnTo>
                  <a:pt x="11201" y="0"/>
                </a:lnTo>
                <a:lnTo>
                  <a:pt x="3733" y="7467"/>
                </a:lnTo>
                <a:lnTo>
                  <a:pt x="3733" y="31750"/>
                </a:lnTo>
                <a:lnTo>
                  <a:pt x="11201" y="39839"/>
                </a:lnTo>
                <a:lnTo>
                  <a:pt x="31115" y="39839"/>
                </a:lnTo>
                <a:lnTo>
                  <a:pt x="37960" y="31750"/>
                </a:lnTo>
                <a:lnTo>
                  <a:pt x="37960" y="7467"/>
                </a:lnTo>
                <a:close/>
              </a:path>
              <a:path w="41909" h="144145" extrusionOk="0">
                <a:moveTo>
                  <a:pt x="41694" y="105206"/>
                </a:moveTo>
                <a:lnTo>
                  <a:pt x="40144" y="96812"/>
                </a:lnTo>
                <a:lnTo>
                  <a:pt x="35864" y="89877"/>
                </a:lnTo>
                <a:lnTo>
                  <a:pt x="29349" y="85153"/>
                </a:lnTo>
                <a:lnTo>
                  <a:pt x="21158" y="83413"/>
                </a:lnTo>
                <a:lnTo>
                  <a:pt x="13131" y="85153"/>
                </a:lnTo>
                <a:lnTo>
                  <a:pt x="6375" y="89877"/>
                </a:lnTo>
                <a:lnTo>
                  <a:pt x="1727" y="96812"/>
                </a:lnTo>
                <a:lnTo>
                  <a:pt x="0" y="105206"/>
                </a:lnTo>
                <a:lnTo>
                  <a:pt x="0" y="122631"/>
                </a:lnTo>
                <a:lnTo>
                  <a:pt x="1727" y="130937"/>
                </a:lnTo>
                <a:lnTo>
                  <a:pt x="6375" y="137655"/>
                </a:lnTo>
                <a:lnTo>
                  <a:pt x="13131" y="142163"/>
                </a:lnTo>
                <a:lnTo>
                  <a:pt x="21158" y="143802"/>
                </a:lnTo>
                <a:lnTo>
                  <a:pt x="29349" y="142163"/>
                </a:lnTo>
                <a:lnTo>
                  <a:pt x="35864" y="137655"/>
                </a:lnTo>
                <a:lnTo>
                  <a:pt x="40144" y="130937"/>
                </a:lnTo>
                <a:lnTo>
                  <a:pt x="41694" y="122631"/>
                </a:lnTo>
                <a:lnTo>
                  <a:pt x="41694" y="1052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"/>
          <p:cNvSpPr/>
          <p:nvPr/>
        </p:nvSpPr>
        <p:spPr>
          <a:xfrm>
            <a:off x="12085645" y="6128456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 extrusionOk="0">
                <a:moveTo>
                  <a:pt x="26759" y="95242"/>
                </a:moveTo>
                <a:lnTo>
                  <a:pt x="7467" y="95242"/>
                </a:lnTo>
                <a:lnTo>
                  <a:pt x="0" y="87772"/>
                </a:lnTo>
                <a:lnTo>
                  <a:pt x="0" y="8092"/>
                </a:lnTo>
                <a:lnTo>
                  <a:pt x="7467" y="0"/>
                </a:lnTo>
                <a:lnTo>
                  <a:pt x="16802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87772"/>
                </a:lnTo>
                <a:lnTo>
                  <a:pt x="26759" y="95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"/>
          <p:cNvSpPr/>
          <p:nvPr/>
        </p:nvSpPr>
        <p:spPr>
          <a:xfrm>
            <a:off x="10553526" y="5255707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6759" y="67230"/>
                </a:moveTo>
                <a:lnTo>
                  <a:pt x="7467" y="67230"/>
                </a:lnTo>
                <a:lnTo>
                  <a:pt x="0" y="59760"/>
                </a:lnTo>
                <a:lnTo>
                  <a:pt x="0" y="7470"/>
                </a:lnTo>
                <a:lnTo>
                  <a:pt x="7467" y="0"/>
                </a:lnTo>
                <a:lnTo>
                  <a:pt x="16802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59760"/>
                </a:lnTo>
                <a:lnTo>
                  <a:pt x="26759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"/>
          <p:cNvSpPr/>
          <p:nvPr/>
        </p:nvSpPr>
        <p:spPr>
          <a:xfrm>
            <a:off x="12086269" y="6044417"/>
            <a:ext cx="34290" cy="40640"/>
          </a:xfrm>
          <a:custGeom>
            <a:avLst/>
            <a:gdLst/>
            <a:ahLst/>
            <a:cxnLst/>
            <a:rect l="l" t="t" r="r" b="b"/>
            <a:pathLst>
              <a:path w="34290" h="40639" extrusionOk="0">
                <a:moveTo>
                  <a:pt x="27381" y="40462"/>
                </a:moveTo>
                <a:lnTo>
                  <a:pt x="7467" y="40462"/>
                </a:lnTo>
                <a:lnTo>
                  <a:pt x="0" y="32370"/>
                </a:lnTo>
                <a:lnTo>
                  <a:pt x="0" y="8092"/>
                </a:lnTo>
                <a:lnTo>
                  <a:pt x="7467" y="0"/>
                </a:lnTo>
                <a:lnTo>
                  <a:pt x="27381" y="0"/>
                </a:lnTo>
                <a:lnTo>
                  <a:pt x="34226" y="8092"/>
                </a:lnTo>
                <a:lnTo>
                  <a:pt x="34226" y="18052"/>
                </a:lnTo>
                <a:lnTo>
                  <a:pt x="34226" y="32370"/>
                </a:lnTo>
                <a:lnTo>
                  <a:pt x="27381" y="404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"/>
          <p:cNvSpPr/>
          <p:nvPr/>
        </p:nvSpPr>
        <p:spPr>
          <a:xfrm>
            <a:off x="11932560" y="6158334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 extrusionOk="0">
                <a:moveTo>
                  <a:pt x="28003" y="54157"/>
                </a:moveTo>
                <a:lnTo>
                  <a:pt x="18046" y="54157"/>
                </a:lnTo>
                <a:lnTo>
                  <a:pt x="11026" y="52737"/>
                </a:lnTo>
                <a:lnTo>
                  <a:pt x="5289" y="48866"/>
                </a:lnTo>
                <a:lnTo>
                  <a:pt x="1419" y="43127"/>
                </a:lnTo>
                <a:lnTo>
                  <a:pt x="0" y="36105"/>
                </a:lnTo>
                <a:lnTo>
                  <a:pt x="0" y="18052"/>
                </a:lnTo>
                <a:lnTo>
                  <a:pt x="1419" y="11029"/>
                </a:lnTo>
                <a:lnTo>
                  <a:pt x="5289" y="5291"/>
                </a:lnTo>
                <a:lnTo>
                  <a:pt x="11026" y="1420"/>
                </a:lnTo>
                <a:lnTo>
                  <a:pt x="18046" y="0"/>
                </a:lnTo>
                <a:lnTo>
                  <a:pt x="28003" y="0"/>
                </a:lnTo>
                <a:lnTo>
                  <a:pt x="34849" y="8092"/>
                </a:lnTo>
                <a:lnTo>
                  <a:pt x="34849" y="46065"/>
                </a:lnTo>
                <a:lnTo>
                  <a:pt x="28003" y="541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"/>
          <p:cNvSpPr/>
          <p:nvPr/>
        </p:nvSpPr>
        <p:spPr>
          <a:xfrm>
            <a:off x="12076936" y="6482034"/>
            <a:ext cx="52069" cy="376555"/>
          </a:xfrm>
          <a:custGeom>
            <a:avLst/>
            <a:gdLst/>
            <a:ahLst/>
            <a:cxnLst/>
            <a:rect l="l" t="t" r="r" b="b"/>
            <a:pathLst>
              <a:path w="52070" h="376554" extrusionOk="0">
                <a:moveTo>
                  <a:pt x="51651" y="375965"/>
                </a:moveTo>
                <a:lnTo>
                  <a:pt x="0" y="375965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636" y="2071"/>
                </a:lnTo>
                <a:lnTo>
                  <a:pt x="43950" y="7703"/>
                </a:lnTo>
                <a:lnTo>
                  <a:pt x="49580" y="16019"/>
                </a:lnTo>
                <a:lnTo>
                  <a:pt x="51651" y="26145"/>
                </a:lnTo>
                <a:lnTo>
                  <a:pt x="51651" y="3759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"/>
          <p:cNvSpPr/>
          <p:nvPr/>
        </p:nvSpPr>
        <p:spPr>
          <a:xfrm>
            <a:off x="11924471" y="5720091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 extrusionOk="0">
                <a:moveTo>
                  <a:pt x="26136" y="267053"/>
                </a:moveTo>
                <a:lnTo>
                  <a:pt x="16014" y="264981"/>
                </a:lnTo>
                <a:lnTo>
                  <a:pt x="7701" y="259349"/>
                </a:lnTo>
                <a:lnTo>
                  <a:pt x="2071" y="251033"/>
                </a:lnTo>
                <a:lnTo>
                  <a:pt x="0" y="240908"/>
                </a:lnTo>
                <a:lnTo>
                  <a:pt x="0" y="25522"/>
                </a:lnTo>
                <a:lnTo>
                  <a:pt x="2071" y="15494"/>
                </a:lnTo>
                <a:lnTo>
                  <a:pt x="7701" y="7392"/>
                </a:lnTo>
                <a:lnTo>
                  <a:pt x="16014" y="1974"/>
                </a:lnTo>
                <a:lnTo>
                  <a:pt x="26136" y="0"/>
                </a:lnTo>
                <a:lnTo>
                  <a:pt x="36064" y="1974"/>
                </a:lnTo>
                <a:lnTo>
                  <a:pt x="43950" y="7392"/>
                </a:lnTo>
                <a:lnTo>
                  <a:pt x="49152" y="15494"/>
                </a:lnTo>
                <a:lnTo>
                  <a:pt x="51029" y="25522"/>
                </a:lnTo>
                <a:lnTo>
                  <a:pt x="51029" y="240908"/>
                </a:lnTo>
                <a:lnTo>
                  <a:pt x="49152" y="251033"/>
                </a:lnTo>
                <a:lnTo>
                  <a:pt x="43950" y="259349"/>
                </a:lnTo>
                <a:lnTo>
                  <a:pt x="36064" y="264981"/>
                </a:lnTo>
                <a:lnTo>
                  <a:pt x="26136" y="2670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"/>
          <p:cNvSpPr/>
          <p:nvPr/>
        </p:nvSpPr>
        <p:spPr>
          <a:xfrm>
            <a:off x="11932562" y="625606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 extrusionOk="0">
                <a:moveTo>
                  <a:pt x="26136" y="81547"/>
                </a:moveTo>
                <a:lnTo>
                  <a:pt x="7467" y="81547"/>
                </a:lnTo>
                <a:lnTo>
                  <a:pt x="0" y="73455"/>
                </a:lnTo>
                <a:lnTo>
                  <a:pt x="0" y="64117"/>
                </a:lnTo>
                <a:lnTo>
                  <a:pt x="0" y="8092"/>
                </a:lnTo>
                <a:lnTo>
                  <a:pt x="7467" y="0"/>
                </a:lnTo>
                <a:lnTo>
                  <a:pt x="26136" y="0"/>
                </a:lnTo>
                <a:lnTo>
                  <a:pt x="34226" y="8092"/>
                </a:lnTo>
                <a:lnTo>
                  <a:pt x="34226" y="73455"/>
                </a:lnTo>
                <a:lnTo>
                  <a:pt x="26136" y="815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"/>
          <p:cNvSpPr/>
          <p:nvPr/>
        </p:nvSpPr>
        <p:spPr>
          <a:xfrm>
            <a:off x="12081295" y="5276869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 extrusionOk="0">
                <a:moveTo>
                  <a:pt x="21158" y="140062"/>
                </a:moveTo>
                <a:lnTo>
                  <a:pt x="12864" y="138321"/>
                </a:lnTo>
                <a:lnTo>
                  <a:pt x="6145" y="133604"/>
                </a:lnTo>
                <a:lnTo>
                  <a:pt x="1643" y="126669"/>
                </a:lnTo>
                <a:lnTo>
                  <a:pt x="0" y="11827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549" y="1643"/>
                </a:lnTo>
                <a:lnTo>
                  <a:pt x="36482" y="6147"/>
                </a:lnTo>
                <a:lnTo>
                  <a:pt x="41198" y="12868"/>
                </a:lnTo>
                <a:lnTo>
                  <a:pt x="42939" y="21165"/>
                </a:lnTo>
                <a:lnTo>
                  <a:pt x="42939" y="118275"/>
                </a:lnTo>
                <a:lnTo>
                  <a:pt x="41198" y="126669"/>
                </a:lnTo>
                <a:lnTo>
                  <a:pt x="36482" y="133604"/>
                </a:lnTo>
                <a:lnTo>
                  <a:pt x="29549" y="138321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"/>
          <p:cNvSpPr/>
          <p:nvPr/>
        </p:nvSpPr>
        <p:spPr>
          <a:xfrm>
            <a:off x="12085652" y="4095359"/>
            <a:ext cx="34290" cy="94615"/>
          </a:xfrm>
          <a:custGeom>
            <a:avLst/>
            <a:gdLst/>
            <a:ahLst/>
            <a:cxnLst/>
            <a:rect l="l" t="t" r="r" b="b"/>
            <a:pathLst>
              <a:path w="34290" h="94614" extrusionOk="0">
                <a:moveTo>
                  <a:pt x="26759" y="94620"/>
                </a:moveTo>
                <a:lnTo>
                  <a:pt x="16802" y="94620"/>
                </a:lnTo>
                <a:lnTo>
                  <a:pt x="7467" y="94620"/>
                </a:lnTo>
                <a:lnTo>
                  <a:pt x="0" y="87150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87150"/>
                </a:lnTo>
                <a:lnTo>
                  <a:pt x="26759" y="946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"/>
          <p:cNvSpPr/>
          <p:nvPr/>
        </p:nvSpPr>
        <p:spPr>
          <a:xfrm>
            <a:off x="12081297" y="4256587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 extrusionOk="0">
                <a:moveTo>
                  <a:pt x="21158" y="140062"/>
                </a:moveTo>
                <a:lnTo>
                  <a:pt x="12864" y="138321"/>
                </a:lnTo>
                <a:lnTo>
                  <a:pt x="6145" y="133604"/>
                </a:lnTo>
                <a:lnTo>
                  <a:pt x="1643" y="126669"/>
                </a:lnTo>
                <a:lnTo>
                  <a:pt x="0" y="11827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549" y="1643"/>
                </a:lnTo>
                <a:lnTo>
                  <a:pt x="36482" y="6147"/>
                </a:lnTo>
                <a:lnTo>
                  <a:pt x="41198" y="12868"/>
                </a:lnTo>
                <a:lnTo>
                  <a:pt x="42939" y="21165"/>
                </a:lnTo>
                <a:lnTo>
                  <a:pt x="42939" y="118275"/>
                </a:lnTo>
                <a:lnTo>
                  <a:pt x="41198" y="126669"/>
                </a:lnTo>
                <a:lnTo>
                  <a:pt x="36482" y="133604"/>
                </a:lnTo>
                <a:lnTo>
                  <a:pt x="29549" y="138321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"/>
          <p:cNvSpPr/>
          <p:nvPr/>
        </p:nvSpPr>
        <p:spPr>
          <a:xfrm>
            <a:off x="11775122" y="4472594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 extrusionOk="0">
                <a:moveTo>
                  <a:pt x="21158" y="100222"/>
                </a:moveTo>
                <a:lnTo>
                  <a:pt x="12864" y="98579"/>
                </a:lnTo>
                <a:lnTo>
                  <a:pt x="6145" y="94075"/>
                </a:lnTo>
                <a:lnTo>
                  <a:pt x="1643" y="87354"/>
                </a:lnTo>
                <a:lnTo>
                  <a:pt x="0" y="7905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190" y="1741"/>
                </a:lnTo>
                <a:lnTo>
                  <a:pt x="35938" y="6458"/>
                </a:lnTo>
                <a:lnTo>
                  <a:pt x="40586" y="13393"/>
                </a:lnTo>
                <a:lnTo>
                  <a:pt x="42316" y="21787"/>
                </a:lnTo>
                <a:lnTo>
                  <a:pt x="42316" y="79057"/>
                </a:lnTo>
                <a:lnTo>
                  <a:pt x="40586" y="87354"/>
                </a:lnTo>
                <a:lnTo>
                  <a:pt x="35938" y="94075"/>
                </a:lnTo>
                <a:lnTo>
                  <a:pt x="29190" y="98579"/>
                </a:lnTo>
                <a:lnTo>
                  <a:pt x="21158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"/>
          <p:cNvSpPr/>
          <p:nvPr/>
        </p:nvSpPr>
        <p:spPr>
          <a:xfrm>
            <a:off x="11469561" y="4923916"/>
            <a:ext cx="41275" cy="144145"/>
          </a:xfrm>
          <a:custGeom>
            <a:avLst/>
            <a:gdLst/>
            <a:ahLst/>
            <a:cxnLst/>
            <a:rect l="l" t="t" r="r" b="b"/>
            <a:pathLst>
              <a:path w="41275" h="144145" extrusionOk="0">
                <a:moveTo>
                  <a:pt x="37960" y="112052"/>
                </a:moveTo>
                <a:lnTo>
                  <a:pt x="30492" y="103949"/>
                </a:lnTo>
                <a:lnTo>
                  <a:pt x="21158" y="103949"/>
                </a:lnTo>
                <a:lnTo>
                  <a:pt x="14147" y="105371"/>
                </a:lnTo>
                <a:lnTo>
                  <a:pt x="8407" y="109245"/>
                </a:lnTo>
                <a:lnTo>
                  <a:pt x="4533" y="114985"/>
                </a:lnTo>
                <a:lnTo>
                  <a:pt x="3111" y="122008"/>
                </a:lnTo>
                <a:lnTo>
                  <a:pt x="3111" y="135699"/>
                </a:lnTo>
                <a:lnTo>
                  <a:pt x="11201" y="143789"/>
                </a:lnTo>
                <a:lnTo>
                  <a:pt x="21158" y="143789"/>
                </a:lnTo>
                <a:lnTo>
                  <a:pt x="30492" y="143789"/>
                </a:lnTo>
                <a:lnTo>
                  <a:pt x="37960" y="135699"/>
                </a:lnTo>
                <a:lnTo>
                  <a:pt x="37960" y="112052"/>
                </a:lnTo>
                <a:close/>
              </a:path>
              <a:path w="41275" h="144145" extrusionOk="0">
                <a:moveTo>
                  <a:pt x="41071" y="21158"/>
                </a:moveTo>
                <a:lnTo>
                  <a:pt x="39624" y="12865"/>
                </a:lnTo>
                <a:lnTo>
                  <a:pt x="35560" y="6146"/>
                </a:lnTo>
                <a:lnTo>
                  <a:pt x="29260" y="1638"/>
                </a:lnTo>
                <a:lnTo>
                  <a:pt x="21158" y="0"/>
                </a:lnTo>
                <a:lnTo>
                  <a:pt x="12865" y="1638"/>
                </a:lnTo>
                <a:lnTo>
                  <a:pt x="6146" y="6146"/>
                </a:lnTo>
                <a:lnTo>
                  <a:pt x="1651" y="12865"/>
                </a:lnTo>
                <a:lnTo>
                  <a:pt x="0" y="21158"/>
                </a:lnTo>
                <a:lnTo>
                  <a:pt x="0" y="38595"/>
                </a:lnTo>
                <a:lnTo>
                  <a:pt x="1651" y="46990"/>
                </a:lnTo>
                <a:lnTo>
                  <a:pt x="6146" y="53924"/>
                </a:lnTo>
                <a:lnTo>
                  <a:pt x="12865" y="58635"/>
                </a:lnTo>
                <a:lnTo>
                  <a:pt x="21158" y="60375"/>
                </a:lnTo>
                <a:lnTo>
                  <a:pt x="29260" y="58635"/>
                </a:lnTo>
                <a:lnTo>
                  <a:pt x="35560" y="53924"/>
                </a:lnTo>
                <a:lnTo>
                  <a:pt x="39624" y="46990"/>
                </a:lnTo>
                <a:lnTo>
                  <a:pt x="41071" y="38595"/>
                </a:lnTo>
                <a:lnTo>
                  <a:pt x="41071" y="211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"/>
          <p:cNvSpPr/>
          <p:nvPr/>
        </p:nvSpPr>
        <p:spPr>
          <a:xfrm>
            <a:off x="11468950" y="5273130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 extrusionOk="0">
                <a:moveTo>
                  <a:pt x="21780" y="140062"/>
                </a:moveTo>
                <a:lnTo>
                  <a:pt x="13389" y="138419"/>
                </a:lnTo>
                <a:lnTo>
                  <a:pt x="6456" y="133915"/>
                </a:lnTo>
                <a:lnTo>
                  <a:pt x="1740" y="127194"/>
                </a:lnTo>
                <a:lnTo>
                  <a:pt x="0" y="118897"/>
                </a:lnTo>
                <a:lnTo>
                  <a:pt x="0" y="21787"/>
                </a:lnTo>
                <a:lnTo>
                  <a:pt x="1740" y="13393"/>
                </a:lnTo>
                <a:lnTo>
                  <a:pt x="6456" y="6458"/>
                </a:lnTo>
                <a:lnTo>
                  <a:pt x="13389" y="1741"/>
                </a:lnTo>
                <a:lnTo>
                  <a:pt x="21780" y="0"/>
                </a:lnTo>
                <a:lnTo>
                  <a:pt x="30074" y="1741"/>
                </a:lnTo>
                <a:lnTo>
                  <a:pt x="36792" y="6458"/>
                </a:lnTo>
                <a:lnTo>
                  <a:pt x="41294" y="13393"/>
                </a:lnTo>
                <a:lnTo>
                  <a:pt x="42937" y="21787"/>
                </a:lnTo>
                <a:lnTo>
                  <a:pt x="42937" y="118897"/>
                </a:lnTo>
                <a:lnTo>
                  <a:pt x="41294" y="127194"/>
                </a:lnTo>
                <a:lnTo>
                  <a:pt x="36792" y="133915"/>
                </a:lnTo>
                <a:lnTo>
                  <a:pt x="30074" y="138419"/>
                </a:lnTo>
                <a:lnTo>
                  <a:pt x="21780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"/>
          <p:cNvSpPr/>
          <p:nvPr/>
        </p:nvSpPr>
        <p:spPr>
          <a:xfrm>
            <a:off x="11473307" y="5111901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 extrusionOk="0">
                <a:moveTo>
                  <a:pt x="26757" y="95242"/>
                </a:moveTo>
                <a:lnTo>
                  <a:pt x="17424" y="95242"/>
                </a:lnTo>
                <a:lnTo>
                  <a:pt x="8089" y="95242"/>
                </a:lnTo>
                <a:lnTo>
                  <a:pt x="0" y="87150"/>
                </a:lnTo>
                <a:lnTo>
                  <a:pt x="0" y="7470"/>
                </a:lnTo>
                <a:lnTo>
                  <a:pt x="8089" y="0"/>
                </a:lnTo>
                <a:lnTo>
                  <a:pt x="26757" y="0"/>
                </a:lnTo>
                <a:lnTo>
                  <a:pt x="34225" y="7470"/>
                </a:lnTo>
                <a:lnTo>
                  <a:pt x="34225" y="87150"/>
                </a:lnTo>
                <a:lnTo>
                  <a:pt x="26757" y="95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"/>
          <p:cNvSpPr/>
          <p:nvPr/>
        </p:nvSpPr>
        <p:spPr>
          <a:xfrm>
            <a:off x="11464597" y="4787577"/>
            <a:ext cx="50800" cy="97790"/>
          </a:xfrm>
          <a:custGeom>
            <a:avLst/>
            <a:gdLst/>
            <a:ahLst/>
            <a:cxnLst/>
            <a:rect l="l" t="t" r="r" b="b"/>
            <a:pathLst>
              <a:path w="50800" h="97789" extrusionOk="0">
                <a:moveTo>
                  <a:pt x="26136" y="97732"/>
                </a:moveTo>
                <a:lnTo>
                  <a:pt x="16014" y="95758"/>
                </a:lnTo>
                <a:lnTo>
                  <a:pt x="7701" y="90340"/>
                </a:lnTo>
                <a:lnTo>
                  <a:pt x="2071" y="82238"/>
                </a:lnTo>
                <a:lnTo>
                  <a:pt x="0" y="72210"/>
                </a:lnTo>
                <a:lnTo>
                  <a:pt x="0" y="26145"/>
                </a:lnTo>
                <a:lnTo>
                  <a:pt x="2071" y="16019"/>
                </a:lnTo>
                <a:lnTo>
                  <a:pt x="7701" y="7703"/>
                </a:lnTo>
                <a:lnTo>
                  <a:pt x="16014" y="2071"/>
                </a:lnTo>
                <a:lnTo>
                  <a:pt x="26136" y="0"/>
                </a:lnTo>
                <a:lnTo>
                  <a:pt x="35966" y="2071"/>
                </a:lnTo>
                <a:lnTo>
                  <a:pt x="43638" y="7703"/>
                </a:lnTo>
                <a:lnTo>
                  <a:pt x="48626" y="16019"/>
                </a:lnTo>
                <a:lnTo>
                  <a:pt x="50405" y="26145"/>
                </a:lnTo>
                <a:lnTo>
                  <a:pt x="50405" y="72210"/>
                </a:lnTo>
                <a:lnTo>
                  <a:pt x="48626" y="82238"/>
                </a:lnTo>
                <a:lnTo>
                  <a:pt x="43638" y="90340"/>
                </a:lnTo>
                <a:lnTo>
                  <a:pt x="35966" y="95758"/>
                </a:lnTo>
                <a:lnTo>
                  <a:pt x="26136" y="97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"/>
          <p:cNvSpPr/>
          <p:nvPr/>
        </p:nvSpPr>
        <p:spPr>
          <a:xfrm>
            <a:off x="11469573" y="4605185"/>
            <a:ext cx="41275" cy="144780"/>
          </a:xfrm>
          <a:custGeom>
            <a:avLst/>
            <a:gdLst/>
            <a:ahLst/>
            <a:cxnLst/>
            <a:rect l="l" t="t" r="r" b="b"/>
            <a:pathLst>
              <a:path w="41275" h="144779" extrusionOk="0">
                <a:moveTo>
                  <a:pt x="37960" y="8102"/>
                </a:moveTo>
                <a:lnTo>
                  <a:pt x="30492" y="0"/>
                </a:lnTo>
                <a:lnTo>
                  <a:pt x="21158" y="0"/>
                </a:lnTo>
                <a:lnTo>
                  <a:pt x="14135" y="1422"/>
                </a:lnTo>
                <a:lnTo>
                  <a:pt x="8394" y="5295"/>
                </a:lnTo>
                <a:lnTo>
                  <a:pt x="4533" y="11036"/>
                </a:lnTo>
                <a:lnTo>
                  <a:pt x="3111" y="18059"/>
                </a:lnTo>
                <a:lnTo>
                  <a:pt x="3111" y="32372"/>
                </a:lnTo>
                <a:lnTo>
                  <a:pt x="11201" y="39839"/>
                </a:lnTo>
                <a:lnTo>
                  <a:pt x="21158" y="39839"/>
                </a:lnTo>
                <a:lnTo>
                  <a:pt x="30492" y="39839"/>
                </a:lnTo>
                <a:lnTo>
                  <a:pt x="37960" y="32372"/>
                </a:lnTo>
                <a:lnTo>
                  <a:pt x="37960" y="8102"/>
                </a:lnTo>
                <a:close/>
              </a:path>
              <a:path w="41275" h="144779" extrusionOk="0">
                <a:moveTo>
                  <a:pt x="41071" y="105206"/>
                </a:moveTo>
                <a:lnTo>
                  <a:pt x="39624" y="96913"/>
                </a:lnTo>
                <a:lnTo>
                  <a:pt x="35547" y="90195"/>
                </a:lnTo>
                <a:lnTo>
                  <a:pt x="29260" y="85686"/>
                </a:lnTo>
                <a:lnTo>
                  <a:pt x="21158" y="84035"/>
                </a:lnTo>
                <a:lnTo>
                  <a:pt x="12865" y="85686"/>
                </a:lnTo>
                <a:lnTo>
                  <a:pt x="6146" y="90195"/>
                </a:lnTo>
                <a:lnTo>
                  <a:pt x="1638" y="96913"/>
                </a:lnTo>
                <a:lnTo>
                  <a:pt x="0" y="105206"/>
                </a:lnTo>
                <a:lnTo>
                  <a:pt x="0" y="122631"/>
                </a:lnTo>
                <a:lnTo>
                  <a:pt x="1638" y="131025"/>
                </a:lnTo>
                <a:lnTo>
                  <a:pt x="6146" y="137960"/>
                </a:lnTo>
                <a:lnTo>
                  <a:pt x="12865" y="142684"/>
                </a:lnTo>
                <a:lnTo>
                  <a:pt x="21158" y="144424"/>
                </a:lnTo>
                <a:lnTo>
                  <a:pt x="29260" y="142684"/>
                </a:lnTo>
                <a:lnTo>
                  <a:pt x="35547" y="137960"/>
                </a:lnTo>
                <a:lnTo>
                  <a:pt x="39624" y="131025"/>
                </a:lnTo>
                <a:lnTo>
                  <a:pt x="41071" y="122631"/>
                </a:lnTo>
                <a:lnTo>
                  <a:pt x="41071" y="1052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"/>
          <p:cNvSpPr/>
          <p:nvPr/>
        </p:nvSpPr>
        <p:spPr>
          <a:xfrm>
            <a:off x="11617685" y="6736628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 extrusionOk="0">
                <a:moveTo>
                  <a:pt x="51030" y="121371"/>
                </a:moveTo>
                <a:lnTo>
                  <a:pt x="0" y="121371"/>
                </a:lnTo>
                <a:lnTo>
                  <a:pt x="0" y="25522"/>
                </a:lnTo>
                <a:lnTo>
                  <a:pt x="1876" y="15494"/>
                </a:lnTo>
                <a:lnTo>
                  <a:pt x="7078" y="7392"/>
                </a:lnTo>
                <a:lnTo>
                  <a:pt x="14965" y="1974"/>
                </a:lnTo>
                <a:lnTo>
                  <a:pt x="24893" y="0"/>
                </a:lnTo>
                <a:lnTo>
                  <a:pt x="35015" y="1974"/>
                </a:lnTo>
                <a:lnTo>
                  <a:pt x="43329" y="7392"/>
                </a:lnTo>
                <a:lnTo>
                  <a:pt x="48959" y="15494"/>
                </a:lnTo>
                <a:lnTo>
                  <a:pt x="51030" y="25522"/>
                </a:lnTo>
                <a:lnTo>
                  <a:pt x="51030" y="1213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"/>
          <p:cNvSpPr/>
          <p:nvPr/>
        </p:nvSpPr>
        <p:spPr>
          <a:xfrm>
            <a:off x="11464600" y="6821288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 extrusionOk="0">
                <a:moveTo>
                  <a:pt x="50405" y="36711"/>
                </a:moveTo>
                <a:lnTo>
                  <a:pt x="0" y="36711"/>
                </a:lnTo>
                <a:lnTo>
                  <a:pt x="0" y="26145"/>
                </a:lnTo>
                <a:lnTo>
                  <a:pt x="2071" y="16019"/>
                </a:lnTo>
                <a:lnTo>
                  <a:pt x="7701" y="7703"/>
                </a:lnTo>
                <a:lnTo>
                  <a:pt x="16014" y="2071"/>
                </a:lnTo>
                <a:lnTo>
                  <a:pt x="26136" y="0"/>
                </a:lnTo>
                <a:lnTo>
                  <a:pt x="35966" y="2071"/>
                </a:lnTo>
                <a:lnTo>
                  <a:pt x="43638" y="7703"/>
                </a:lnTo>
                <a:lnTo>
                  <a:pt x="48626" y="16019"/>
                </a:lnTo>
                <a:lnTo>
                  <a:pt x="50405" y="26145"/>
                </a:lnTo>
                <a:lnTo>
                  <a:pt x="50405" y="367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"/>
          <p:cNvSpPr/>
          <p:nvPr/>
        </p:nvSpPr>
        <p:spPr>
          <a:xfrm>
            <a:off x="11319602" y="6511281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 extrusionOk="0">
                <a:moveTo>
                  <a:pt x="27381" y="53535"/>
                </a:moveTo>
                <a:lnTo>
                  <a:pt x="8089" y="53535"/>
                </a:lnTo>
                <a:lnTo>
                  <a:pt x="0" y="46065"/>
                </a:lnTo>
                <a:lnTo>
                  <a:pt x="0" y="36105"/>
                </a:lnTo>
                <a:lnTo>
                  <a:pt x="0" y="8092"/>
                </a:lnTo>
                <a:lnTo>
                  <a:pt x="8089" y="0"/>
                </a:lnTo>
                <a:lnTo>
                  <a:pt x="27381" y="0"/>
                </a:lnTo>
                <a:lnTo>
                  <a:pt x="34226" y="8092"/>
                </a:lnTo>
                <a:lnTo>
                  <a:pt x="34226" y="46065"/>
                </a:lnTo>
                <a:lnTo>
                  <a:pt x="27381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"/>
          <p:cNvSpPr/>
          <p:nvPr/>
        </p:nvSpPr>
        <p:spPr>
          <a:xfrm>
            <a:off x="11469573" y="6500075"/>
            <a:ext cx="41275" cy="283210"/>
          </a:xfrm>
          <a:custGeom>
            <a:avLst/>
            <a:gdLst/>
            <a:ahLst/>
            <a:cxnLst/>
            <a:rect l="l" t="t" r="r" b="b"/>
            <a:pathLst>
              <a:path w="41275" h="283209" extrusionOk="0">
                <a:moveTo>
                  <a:pt x="37960" y="146913"/>
                </a:moveTo>
                <a:lnTo>
                  <a:pt x="30492" y="138823"/>
                </a:lnTo>
                <a:lnTo>
                  <a:pt x="21158" y="138823"/>
                </a:lnTo>
                <a:lnTo>
                  <a:pt x="14135" y="140246"/>
                </a:lnTo>
                <a:lnTo>
                  <a:pt x="8407" y="144119"/>
                </a:lnTo>
                <a:lnTo>
                  <a:pt x="4533" y="149847"/>
                </a:lnTo>
                <a:lnTo>
                  <a:pt x="3111" y="156870"/>
                </a:lnTo>
                <a:lnTo>
                  <a:pt x="3111" y="160616"/>
                </a:lnTo>
                <a:lnTo>
                  <a:pt x="4533" y="167640"/>
                </a:lnTo>
                <a:lnTo>
                  <a:pt x="8407" y="173367"/>
                </a:lnTo>
                <a:lnTo>
                  <a:pt x="14135" y="177241"/>
                </a:lnTo>
                <a:lnTo>
                  <a:pt x="21158" y="178663"/>
                </a:lnTo>
                <a:lnTo>
                  <a:pt x="30492" y="178663"/>
                </a:lnTo>
                <a:lnTo>
                  <a:pt x="37960" y="170573"/>
                </a:lnTo>
                <a:lnTo>
                  <a:pt x="37960" y="146913"/>
                </a:lnTo>
                <a:close/>
              </a:path>
              <a:path w="41275" h="283209" extrusionOk="0">
                <a:moveTo>
                  <a:pt x="37960" y="7480"/>
                </a:moveTo>
                <a:lnTo>
                  <a:pt x="30492" y="0"/>
                </a:lnTo>
                <a:lnTo>
                  <a:pt x="11823" y="0"/>
                </a:lnTo>
                <a:lnTo>
                  <a:pt x="3733" y="7480"/>
                </a:lnTo>
                <a:lnTo>
                  <a:pt x="3733" y="87160"/>
                </a:lnTo>
                <a:lnTo>
                  <a:pt x="11823" y="94627"/>
                </a:lnTo>
                <a:lnTo>
                  <a:pt x="21158" y="94627"/>
                </a:lnTo>
                <a:lnTo>
                  <a:pt x="30492" y="94627"/>
                </a:lnTo>
                <a:lnTo>
                  <a:pt x="37960" y="87160"/>
                </a:lnTo>
                <a:lnTo>
                  <a:pt x="37960" y="7480"/>
                </a:lnTo>
                <a:close/>
              </a:path>
              <a:path w="41275" h="283209" extrusionOk="0">
                <a:moveTo>
                  <a:pt x="41071" y="244030"/>
                </a:moveTo>
                <a:lnTo>
                  <a:pt x="39624" y="235724"/>
                </a:lnTo>
                <a:lnTo>
                  <a:pt x="35547" y="229006"/>
                </a:lnTo>
                <a:lnTo>
                  <a:pt x="29260" y="224510"/>
                </a:lnTo>
                <a:lnTo>
                  <a:pt x="21158" y="222859"/>
                </a:lnTo>
                <a:lnTo>
                  <a:pt x="12865" y="224510"/>
                </a:lnTo>
                <a:lnTo>
                  <a:pt x="6146" y="229006"/>
                </a:lnTo>
                <a:lnTo>
                  <a:pt x="1651" y="235724"/>
                </a:lnTo>
                <a:lnTo>
                  <a:pt x="0" y="244030"/>
                </a:lnTo>
                <a:lnTo>
                  <a:pt x="0" y="261454"/>
                </a:lnTo>
                <a:lnTo>
                  <a:pt x="1651" y="269748"/>
                </a:lnTo>
                <a:lnTo>
                  <a:pt x="6146" y="276479"/>
                </a:lnTo>
                <a:lnTo>
                  <a:pt x="12865" y="280974"/>
                </a:lnTo>
                <a:lnTo>
                  <a:pt x="21158" y="282625"/>
                </a:lnTo>
                <a:lnTo>
                  <a:pt x="29260" y="280974"/>
                </a:lnTo>
                <a:lnTo>
                  <a:pt x="35547" y="276479"/>
                </a:lnTo>
                <a:lnTo>
                  <a:pt x="39624" y="269748"/>
                </a:lnTo>
                <a:lnTo>
                  <a:pt x="41071" y="261454"/>
                </a:lnTo>
                <a:lnTo>
                  <a:pt x="41071" y="2440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"/>
          <p:cNvSpPr/>
          <p:nvPr/>
        </p:nvSpPr>
        <p:spPr>
          <a:xfrm>
            <a:off x="11468961" y="6293403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 extrusionOk="0">
                <a:moveTo>
                  <a:pt x="21780" y="140062"/>
                </a:moveTo>
                <a:lnTo>
                  <a:pt x="13389" y="138419"/>
                </a:lnTo>
                <a:lnTo>
                  <a:pt x="6456" y="133915"/>
                </a:lnTo>
                <a:lnTo>
                  <a:pt x="1740" y="127194"/>
                </a:lnTo>
                <a:lnTo>
                  <a:pt x="0" y="118897"/>
                </a:lnTo>
                <a:lnTo>
                  <a:pt x="0" y="21165"/>
                </a:lnTo>
                <a:lnTo>
                  <a:pt x="1740" y="12868"/>
                </a:lnTo>
                <a:lnTo>
                  <a:pt x="6456" y="6147"/>
                </a:lnTo>
                <a:lnTo>
                  <a:pt x="13389" y="1643"/>
                </a:lnTo>
                <a:lnTo>
                  <a:pt x="21780" y="0"/>
                </a:lnTo>
                <a:lnTo>
                  <a:pt x="30074" y="1643"/>
                </a:lnTo>
                <a:lnTo>
                  <a:pt x="36792" y="6147"/>
                </a:lnTo>
                <a:lnTo>
                  <a:pt x="41294" y="12868"/>
                </a:lnTo>
                <a:lnTo>
                  <a:pt x="42937" y="21165"/>
                </a:lnTo>
                <a:lnTo>
                  <a:pt x="42937" y="118897"/>
                </a:lnTo>
                <a:lnTo>
                  <a:pt x="41294" y="127194"/>
                </a:lnTo>
                <a:lnTo>
                  <a:pt x="36792" y="133915"/>
                </a:lnTo>
                <a:lnTo>
                  <a:pt x="30074" y="138419"/>
                </a:lnTo>
                <a:lnTo>
                  <a:pt x="21780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"/>
          <p:cNvSpPr/>
          <p:nvPr/>
        </p:nvSpPr>
        <p:spPr>
          <a:xfrm>
            <a:off x="11622048" y="661461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0537" y="80302"/>
                </a:moveTo>
                <a:lnTo>
                  <a:pt x="12339" y="78561"/>
                </a:lnTo>
                <a:lnTo>
                  <a:pt x="5834" y="73844"/>
                </a:lnTo>
                <a:lnTo>
                  <a:pt x="1546" y="66909"/>
                </a:lnTo>
                <a:lnTo>
                  <a:pt x="0" y="58515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7" y="0"/>
                </a:lnTo>
                <a:lnTo>
                  <a:pt x="28831" y="1643"/>
                </a:lnTo>
                <a:lnTo>
                  <a:pt x="35550" y="6147"/>
                </a:lnTo>
                <a:lnTo>
                  <a:pt x="40052" y="12868"/>
                </a:lnTo>
                <a:lnTo>
                  <a:pt x="41695" y="21165"/>
                </a:lnTo>
                <a:lnTo>
                  <a:pt x="41695" y="58515"/>
                </a:lnTo>
                <a:lnTo>
                  <a:pt x="40052" y="66909"/>
                </a:lnTo>
                <a:lnTo>
                  <a:pt x="35550" y="73844"/>
                </a:lnTo>
                <a:lnTo>
                  <a:pt x="28831" y="78561"/>
                </a:lnTo>
                <a:lnTo>
                  <a:pt x="20537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"/>
          <p:cNvSpPr/>
          <p:nvPr/>
        </p:nvSpPr>
        <p:spPr>
          <a:xfrm>
            <a:off x="11770780" y="6651962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 extrusionOk="0">
                <a:moveTo>
                  <a:pt x="51029" y="206037"/>
                </a:moveTo>
                <a:lnTo>
                  <a:pt x="0" y="206037"/>
                </a:lnTo>
                <a:lnTo>
                  <a:pt x="0" y="25522"/>
                </a:lnTo>
                <a:lnTo>
                  <a:pt x="1973" y="15494"/>
                </a:lnTo>
                <a:lnTo>
                  <a:pt x="7389" y="7392"/>
                </a:lnTo>
                <a:lnTo>
                  <a:pt x="15489" y="1974"/>
                </a:lnTo>
                <a:lnTo>
                  <a:pt x="25514" y="0"/>
                </a:lnTo>
                <a:lnTo>
                  <a:pt x="35277" y="1974"/>
                </a:lnTo>
                <a:lnTo>
                  <a:pt x="43405" y="7392"/>
                </a:lnTo>
                <a:lnTo>
                  <a:pt x="48967" y="15494"/>
                </a:lnTo>
                <a:lnTo>
                  <a:pt x="51029" y="25522"/>
                </a:lnTo>
                <a:lnTo>
                  <a:pt x="51029" y="2060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"/>
          <p:cNvSpPr/>
          <p:nvPr/>
        </p:nvSpPr>
        <p:spPr>
          <a:xfrm>
            <a:off x="11625783" y="6386156"/>
            <a:ext cx="34925" cy="179070"/>
          </a:xfrm>
          <a:custGeom>
            <a:avLst/>
            <a:gdLst/>
            <a:ahLst/>
            <a:cxnLst/>
            <a:rect l="l" t="t" r="r" b="b"/>
            <a:pathLst>
              <a:path w="34925" h="179070" extrusionOk="0">
                <a:moveTo>
                  <a:pt x="34848" y="133223"/>
                </a:moveTo>
                <a:lnTo>
                  <a:pt x="26758" y="125120"/>
                </a:lnTo>
                <a:lnTo>
                  <a:pt x="6845" y="125120"/>
                </a:lnTo>
                <a:lnTo>
                  <a:pt x="0" y="133223"/>
                </a:lnTo>
                <a:lnTo>
                  <a:pt x="0" y="161226"/>
                </a:lnTo>
                <a:lnTo>
                  <a:pt x="0" y="171196"/>
                </a:lnTo>
                <a:lnTo>
                  <a:pt x="6845" y="178663"/>
                </a:lnTo>
                <a:lnTo>
                  <a:pt x="26758" y="178663"/>
                </a:lnTo>
                <a:lnTo>
                  <a:pt x="34848" y="171196"/>
                </a:lnTo>
                <a:lnTo>
                  <a:pt x="34848" y="133223"/>
                </a:lnTo>
                <a:close/>
              </a:path>
              <a:path w="34925" h="179070" extrusionOk="0">
                <a:moveTo>
                  <a:pt x="34848" y="7467"/>
                </a:moveTo>
                <a:lnTo>
                  <a:pt x="27381" y="0"/>
                </a:lnTo>
                <a:lnTo>
                  <a:pt x="8712" y="0"/>
                </a:lnTo>
                <a:lnTo>
                  <a:pt x="622" y="7467"/>
                </a:lnTo>
                <a:lnTo>
                  <a:pt x="622" y="73456"/>
                </a:lnTo>
                <a:lnTo>
                  <a:pt x="8712" y="80924"/>
                </a:lnTo>
                <a:lnTo>
                  <a:pt x="18046" y="80924"/>
                </a:lnTo>
                <a:lnTo>
                  <a:pt x="27381" y="80924"/>
                </a:lnTo>
                <a:lnTo>
                  <a:pt x="34848" y="73456"/>
                </a:lnTo>
                <a:lnTo>
                  <a:pt x="34848" y="7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"/>
          <p:cNvSpPr/>
          <p:nvPr/>
        </p:nvSpPr>
        <p:spPr>
          <a:xfrm>
            <a:off x="11775139" y="5100063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 extrusionOk="0">
                <a:moveTo>
                  <a:pt x="21158" y="100222"/>
                </a:moveTo>
                <a:lnTo>
                  <a:pt x="12864" y="98579"/>
                </a:lnTo>
                <a:lnTo>
                  <a:pt x="6145" y="94075"/>
                </a:lnTo>
                <a:lnTo>
                  <a:pt x="1643" y="87354"/>
                </a:lnTo>
                <a:lnTo>
                  <a:pt x="0" y="7905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190" y="1741"/>
                </a:lnTo>
                <a:lnTo>
                  <a:pt x="35938" y="6458"/>
                </a:lnTo>
                <a:lnTo>
                  <a:pt x="40586" y="13393"/>
                </a:lnTo>
                <a:lnTo>
                  <a:pt x="42316" y="21787"/>
                </a:lnTo>
                <a:lnTo>
                  <a:pt x="42316" y="79057"/>
                </a:lnTo>
                <a:lnTo>
                  <a:pt x="40586" y="87354"/>
                </a:lnTo>
                <a:lnTo>
                  <a:pt x="35938" y="94075"/>
                </a:lnTo>
                <a:lnTo>
                  <a:pt x="29190" y="98579"/>
                </a:lnTo>
                <a:lnTo>
                  <a:pt x="21158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"/>
          <p:cNvSpPr/>
          <p:nvPr/>
        </p:nvSpPr>
        <p:spPr>
          <a:xfrm>
            <a:off x="11770783" y="4618246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 extrusionOk="0">
                <a:moveTo>
                  <a:pt x="25514" y="436996"/>
                </a:moveTo>
                <a:lnTo>
                  <a:pt x="15489" y="434924"/>
                </a:lnTo>
                <a:lnTo>
                  <a:pt x="7389" y="429292"/>
                </a:lnTo>
                <a:lnTo>
                  <a:pt x="1973" y="420976"/>
                </a:lnTo>
                <a:lnTo>
                  <a:pt x="0" y="410851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277" y="2071"/>
                </a:lnTo>
                <a:lnTo>
                  <a:pt x="43405" y="7703"/>
                </a:lnTo>
                <a:lnTo>
                  <a:pt x="48967" y="16019"/>
                </a:lnTo>
                <a:lnTo>
                  <a:pt x="51029" y="26145"/>
                </a:lnTo>
                <a:lnTo>
                  <a:pt x="51029" y="410851"/>
                </a:lnTo>
                <a:lnTo>
                  <a:pt x="48967" y="420976"/>
                </a:lnTo>
                <a:lnTo>
                  <a:pt x="43405" y="429292"/>
                </a:lnTo>
                <a:lnTo>
                  <a:pt x="35277" y="434924"/>
                </a:lnTo>
                <a:lnTo>
                  <a:pt x="25514" y="4369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"/>
          <p:cNvSpPr/>
          <p:nvPr/>
        </p:nvSpPr>
        <p:spPr>
          <a:xfrm>
            <a:off x="11778874" y="4349948"/>
            <a:ext cx="34925" cy="67945"/>
          </a:xfrm>
          <a:custGeom>
            <a:avLst/>
            <a:gdLst/>
            <a:ahLst/>
            <a:cxnLst/>
            <a:rect l="l" t="t" r="r" b="b"/>
            <a:pathLst>
              <a:path w="34925" h="67945" extrusionOk="0">
                <a:moveTo>
                  <a:pt x="26759" y="67852"/>
                </a:moveTo>
                <a:lnTo>
                  <a:pt x="17424" y="67852"/>
                </a:lnTo>
                <a:lnTo>
                  <a:pt x="7467" y="67852"/>
                </a:lnTo>
                <a:lnTo>
                  <a:pt x="0" y="59760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849" y="8092"/>
                </a:lnTo>
                <a:lnTo>
                  <a:pt x="34849" y="59760"/>
                </a:lnTo>
                <a:lnTo>
                  <a:pt x="26759" y="678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"/>
          <p:cNvSpPr/>
          <p:nvPr/>
        </p:nvSpPr>
        <p:spPr>
          <a:xfrm>
            <a:off x="11320235" y="6386150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59" y="80925"/>
                </a:moveTo>
                <a:lnTo>
                  <a:pt x="16802" y="80925"/>
                </a:ln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759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"/>
          <p:cNvSpPr/>
          <p:nvPr/>
        </p:nvSpPr>
        <p:spPr>
          <a:xfrm>
            <a:off x="11617693" y="4702911"/>
            <a:ext cx="51435" cy="389255"/>
          </a:xfrm>
          <a:custGeom>
            <a:avLst/>
            <a:gdLst/>
            <a:ahLst/>
            <a:cxnLst/>
            <a:rect l="l" t="t" r="r" b="b"/>
            <a:pathLst>
              <a:path w="51434" h="389254" extrusionOk="0">
                <a:moveTo>
                  <a:pt x="46050" y="330542"/>
                </a:moveTo>
                <a:lnTo>
                  <a:pt x="44411" y="322249"/>
                </a:lnTo>
                <a:lnTo>
                  <a:pt x="39903" y="315531"/>
                </a:lnTo>
                <a:lnTo>
                  <a:pt x="33185" y="311023"/>
                </a:lnTo>
                <a:lnTo>
                  <a:pt x="24892" y="309384"/>
                </a:lnTo>
                <a:lnTo>
                  <a:pt x="16700" y="311023"/>
                </a:lnTo>
                <a:lnTo>
                  <a:pt x="10185" y="315531"/>
                </a:lnTo>
                <a:lnTo>
                  <a:pt x="5905" y="322249"/>
                </a:lnTo>
                <a:lnTo>
                  <a:pt x="4356" y="330542"/>
                </a:lnTo>
                <a:lnTo>
                  <a:pt x="4356" y="367893"/>
                </a:lnTo>
                <a:lnTo>
                  <a:pt x="5905" y="376199"/>
                </a:lnTo>
                <a:lnTo>
                  <a:pt x="10185" y="382917"/>
                </a:lnTo>
                <a:lnTo>
                  <a:pt x="16700" y="387413"/>
                </a:lnTo>
                <a:lnTo>
                  <a:pt x="24892" y="389064"/>
                </a:lnTo>
                <a:lnTo>
                  <a:pt x="33185" y="387413"/>
                </a:lnTo>
                <a:lnTo>
                  <a:pt x="39903" y="382917"/>
                </a:lnTo>
                <a:lnTo>
                  <a:pt x="44411" y="376199"/>
                </a:lnTo>
                <a:lnTo>
                  <a:pt x="46050" y="367893"/>
                </a:lnTo>
                <a:lnTo>
                  <a:pt x="46050" y="330542"/>
                </a:lnTo>
                <a:close/>
              </a:path>
              <a:path w="51434" h="389254" extrusionOk="0">
                <a:moveTo>
                  <a:pt x="51028" y="26149"/>
                </a:moveTo>
                <a:lnTo>
                  <a:pt x="48958" y="16014"/>
                </a:lnTo>
                <a:lnTo>
                  <a:pt x="43332" y="7708"/>
                </a:lnTo>
                <a:lnTo>
                  <a:pt x="35013" y="2070"/>
                </a:lnTo>
                <a:lnTo>
                  <a:pt x="24892" y="0"/>
                </a:lnTo>
                <a:lnTo>
                  <a:pt x="14960" y="2070"/>
                </a:lnTo>
                <a:lnTo>
                  <a:pt x="7073" y="7708"/>
                </a:lnTo>
                <a:lnTo>
                  <a:pt x="1879" y="16014"/>
                </a:lnTo>
                <a:lnTo>
                  <a:pt x="0" y="26149"/>
                </a:lnTo>
                <a:lnTo>
                  <a:pt x="0" y="241528"/>
                </a:lnTo>
                <a:lnTo>
                  <a:pt x="1879" y="251561"/>
                </a:lnTo>
                <a:lnTo>
                  <a:pt x="7073" y="259664"/>
                </a:lnTo>
                <a:lnTo>
                  <a:pt x="14960" y="265074"/>
                </a:lnTo>
                <a:lnTo>
                  <a:pt x="24892" y="267055"/>
                </a:lnTo>
                <a:lnTo>
                  <a:pt x="35013" y="265074"/>
                </a:lnTo>
                <a:lnTo>
                  <a:pt x="43332" y="259664"/>
                </a:lnTo>
                <a:lnTo>
                  <a:pt x="48958" y="251561"/>
                </a:lnTo>
                <a:lnTo>
                  <a:pt x="51028" y="241528"/>
                </a:lnTo>
                <a:lnTo>
                  <a:pt x="51028" y="261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"/>
          <p:cNvSpPr/>
          <p:nvPr/>
        </p:nvSpPr>
        <p:spPr>
          <a:xfrm>
            <a:off x="11625790" y="4477558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 extrusionOk="0">
                <a:moveTo>
                  <a:pt x="16803" y="54157"/>
                </a:moveTo>
                <a:lnTo>
                  <a:pt x="6845" y="54157"/>
                </a:lnTo>
                <a:lnTo>
                  <a:pt x="0" y="46065"/>
                </a:lnTo>
                <a:lnTo>
                  <a:pt x="0" y="8092"/>
                </a:lnTo>
                <a:lnTo>
                  <a:pt x="6845" y="0"/>
                </a:lnTo>
                <a:lnTo>
                  <a:pt x="16803" y="0"/>
                </a:lnTo>
                <a:lnTo>
                  <a:pt x="23823" y="1420"/>
                </a:lnTo>
                <a:lnTo>
                  <a:pt x="29560" y="5291"/>
                </a:lnTo>
                <a:lnTo>
                  <a:pt x="33430" y="11029"/>
                </a:lnTo>
                <a:lnTo>
                  <a:pt x="34850" y="18052"/>
                </a:lnTo>
                <a:lnTo>
                  <a:pt x="34850" y="36105"/>
                </a:lnTo>
                <a:lnTo>
                  <a:pt x="33430" y="43127"/>
                </a:lnTo>
                <a:lnTo>
                  <a:pt x="29560" y="48866"/>
                </a:lnTo>
                <a:lnTo>
                  <a:pt x="23823" y="52737"/>
                </a:lnTo>
                <a:lnTo>
                  <a:pt x="16803" y="541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"/>
          <p:cNvSpPr/>
          <p:nvPr/>
        </p:nvSpPr>
        <p:spPr>
          <a:xfrm>
            <a:off x="11622057" y="458089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0537" y="80302"/>
                </a:moveTo>
                <a:lnTo>
                  <a:pt x="12339" y="78658"/>
                </a:lnTo>
                <a:lnTo>
                  <a:pt x="5834" y="74155"/>
                </a:lnTo>
                <a:lnTo>
                  <a:pt x="1546" y="67434"/>
                </a:lnTo>
                <a:lnTo>
                  <a:pt x="0" y="59137"/>
                </a:lnTo>
                <a:lnTo>
                  <a:pt x="0" y="21787"/>
                </a:lnTo>
                <a:lnTo>
                  <a:pt x="1546" y="13393"/>
                </a:lnTo>
                <a:lnTo>
                  <a:pt x="5834" y="6458"/>
                </a:lnTo>
                <a:lnTo>
                  <a:pt x="12339" y="1741"/>
                </a:lnTo>
                <a:lnTo>
                  <a:pt x="20537" y="0"/>
                </a:lnTo>
                <a:lnTo>
                  <a:pt x="28831" y="1741"/>
                </a:lnTo>
                <a:lnTo>
                  <a:pt x="35550" y="6458"/>
                </a:lnTo>
                <a:lnTo>
                  <a:pt x="40052" y="13393"/>
                </a:lnTo>
                <a:lnTo>
                  <a:pt x="41695" y="21787"/>
                </a:lnTo>
                <a:lnTo>
                  <a:pt x="41695" y="59137"/>
                </a:lnTo>
                <a:lnTo>
                  <a:pt x="40052" y="67434"/>
                </a:lnTo>
                <a:lnTo>
                  <a:pt x="35550" y="74155"/>
                </a:lnTo>
                <a:lnTo>
                  <a:pt x="28831" y="78658"/>
                </a:lnTo>
                <a:lnTo>
                  <a:pt x="20537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"/>
          <p:cNvSpPr/>
          <p:nvPr/>
        </p:nvSpPr>
        <p:spPr>
          <a:xfrm>
            <a:off x="11625791" y="5141766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 extrusionOk="0">
                <a:moveTo>
                  <a:pt x="26760" y="53535"/>
                </a:moveTo>
                <a:lnTo>
                  <a:pt x="6845" y="53535"/>
                </a:lnTo>
                <a:lnTo>
                  <a:pt x="0" y="46065"/>
                </a:lnTo>
                <a:lnTo>
                  <a:pt x="0" y="8092"/>
                </a:lnTo>
                <a:lnTo>
                  <a:pt x="6845" y="0"/>
                </a:lnTo>
                <a:lnTo>
                  <a:pt x="16803" y="0"/>
                </a:lnTo>
                <a:lnTo>
                  <a:pt x="26760" y="0"/>
                </a:lnTo>
                <a:lnTo>
                  <a:pt x="34850" y="8092"/>
                </a:lnTo>
                <a:lnTo>
                  <a:pt x="34850" y="46065"/>
                </a:lnTo>
                <a:lnTo>
                  <a:pt x="26760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"/>
          <p:cNvSpPr/>
          <p:nvPr/>
        </p:nvSpPr>
        <p:spPr>
          <a:xfrm>
            <a:off x="11622681" y="6204999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9" y="120142"/>
                </a:moveTo>
                <a:lnTo>
                  <a:pt x="12864" y="118499"/>
                </a:lnTo>
                <a:lnTo>
                  <a:pt x="6145" y="113995"/>
                </a:lnTo>
                <a:lnTo>
                  <a:pt x="1643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9" y="0"/>
                </a:lnTo>
                <a:lnTo>
                  <a:pt x="29453" y="1741"/>
                </a:lnTo>
                <a:lnTo>
                  <a:pt x="36172" y="6458"/>
                </a:lnTo>
                <a:lnTo>
                  <a:pt x="40674" y="13393"/>
                </a:lnTo>
                <a:lnTo>
                  <a:pt x="42318" y="21787"/>
                </a:lnTo>
                <a:lnTo>
                  <a:pt x="42318" y="98977"/>
                </a:lnTo>
                <a:lnTo>
                  <a:pt x="40674" y="107274"/>
                </a:lnTo>
                <a:lnTo>
                  <a:pt x="36172" y="113995"/>
                </a:lnTo>
                <a:lnTo>
                  <a:pt x="29453" y="118499"/>
                </a:lnTo>
                <a:lnTo>
                  <a:pt x="21159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"/>
          <p:cNvSpPr/>
          <p:nvPr/>
        </p:nvSpPr>
        <p:spPr>
          <a:xfrm>
            <a:off x="11622682" y="538142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9" y="120142"/>
                </a:moveTo>
                <a:lnTo>
                  <a:pt x="12864" y="118411"/>
                </a:lnTo>
                <a:lnTo>
                  <a:pt x="6145" y="113762"/>
                </a:lnTo>
                <a:lnTo>
                  <a:pt x="1643" y="107011"/>
                </a:lnTo>
                <a:lnTo>
                  <a:pt x="0" y="9897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9" y="0"/>
                </a:lnTo>
                <a:lnTo>
                  <a:pt x="29453" y="1643"/>
                </a:lnTo>
                <a:lnTo>
                  <a:pt x="36172" y="6147"/>
                </a:lnTo>
                <a:lnTo>
                  <a:pt x="40674" y="12868"/>
                </a:lnTo>
                <a:lnTo>
                  <a:pt x="42318" y="21165"/>
                </a:lnTo>
                <a:lnTo>
                  <a:pt x="42318" y="98977"/>
                </a:lnTo>
                <a:lnTo>
                  <a:pt x="40674" y="107011"/>
                </a:lnTo>
                <a:lnTo>
                  <a:pt x="36172" y="113762"/>
                </a:lnTo>
                <a:lnTo>
                  <a:pt x="29453" y="118411"/>
                </a:lnTo>
                <a:lnTo>
                  <a:pt x="21159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"/>
          <p:cNvSpPr/>
          <p:nvPr/>
        </p:nvSpPr>
        <p:spPr>
          <a:xfrm>
            <a:off x="11626416" y="5239498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60" y="80925"/>
                </a:moveTo>
                <a:lnTo>
                  <a:pt x="8091" y="80925"/>
                </a:lnTo>
                <a:lnTo>
                  <a:pt x="0" y="73455"/>
                </a:lnTo>
                <a:lnTo>
                  <a:pt x="0" y="7470"/>
                </a:lnTo>
                <a:lnTo>
                  <a:pt x="8091" y="0"/>
                </a:lnTo>
                <a:lnTo>
                  <a:pt x="17425" y="0"/>
                </a:lnTo>
                <a:lnTo>
                  <a:pt x="26760" y="0"/>
                </a:lnTo>
                <a:lnTo>
                  <a:pt x="34228" y="7470"/>
                </a:lnTo>
                <a:lnTo>
                  <a:pt x="34228" y="73455"/>
                </a:lnTo>
                <a:lnTo>
                  <a:pt x="26760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"/>
          <p:cNvSpPr/>
          <p:nvPr/>
        </p:nvSpPr>
        <p:spPr>
          <a:xfrm>
            <a:off x="10243650" y="6293392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 extrusionOk="0">
                <a:moveTo>
                  <a:pt x="21158" y="140062"/>
                </a:moveTo>
                <a:lnTo>
                  <a:pt x="12864" y="138419"/>
                </a:lnTo>
                <a:lnTo>
                  <a:pt x="6145" y="133915"/>
                </a:lnTo>
                <a:lnTo>
                  <a:pt x="1643" y="127194"/>
                </a:lnTo>
                <a:lnTo>
                  <a:pt x="0" y="11889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549" y="1643"/>
                </a:lnTo>
                <a:lnTo>
                  <a:pt x="36482" y="6147"/>
                </a:lnTo>
                <a:lnTo>
                  <a:pt x="41198" y="12868"/>
                </a:lnTo>
                <a:lnTo>
                  <a:pt x="42939" y="21165"/>
                </a:lnTo>
                <a:lnTo>
                  <a:pt x="42939" y="118897"/>
                </a:lnTo>
                <a:lnTo>
                  <a:pt x="41198" y="127194"/>
                </a:lnTo>
                <a:lnTo>
                  <a:pt x="36482" y="133915"/>
                </a:lnTo>
                <a:lnTo>
                  <a:pt x="29549" y="138419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"/>
          <p:cNvSpPr/>
          <p:nvPr/>
        </p:nvSpPr>
        <p:spPr>
          <a:xfrm>
            <a:off x="8868974" y="5239496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59" y="80925"/>
                </a:moveTo>
                <a:lnTo>
                  <a:pt x="17424" y="80925"/>
                </a:ln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759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"/>
          <p:cNvSpPr/>
          <p:nvPr/>
        </p:nvSpPr>
        <p:spPr>
          <a:xfrm>
            <a:off x="8865242" y="5381425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11"/>
                </a:lnTo>
                <a:lnTo>
                  <a:pt x="6145" y="113762"/>
                </a:lnTo>
                <a:lnTo>
                  <a:pt x="1643" y="107011"/>
                </a:lnTo>
                <a:lnTo>
                  <a:pt x="0" y="9897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452" y="1643"/>
                </a:lnTo>
                <a:lnTo>
                  <a:pt x="36171" y="6147"/>
                </a:lnTo>
                <a:lnTo>
                  <a:pt x="40673" y="12868"/>
                </a:lnTo>
                <a:lnTo>
                  <a:pt x="42316" y="21165"/>
                </a:lnTo>
                <a:lnTo>
                  <a:pt x="42316" y="98977"/>
                </a:lnTo>
                <a:lnTo>
                  <a:pt x="40673" y="107011"/>
                </a:lnTo>
                <a:lnTo>
                  <a:pt x="36171" y="113762"/>
                </a:lnTo>
                <a:lnTo>
                  <a:pt x="29452" y="118411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"/>
          <p:cNvSpPr/>
          <p:nvPr/>
        </p:nvSpPr>
        <p:spPr>
          <a:xfrm>
            <a:off x="9013965" y="6500063"/>
            <a:ext cx="50800" cy="358140"/>
          </a:xfrm>
          <a:custGeom>
            <a:avLst/>
            <a:gdLst/>
            <a:ahLst/>
            <a:cxnLst/>
            <a:rect l="l" t="t" r="r" b="b"/>
            <a:pathLst>
              <a:path w="50800" h="358140" extrusionOk="0">
                <a:moveTo>
                  <a:pt x="42316" y="146913"/>
                </a:moveTo>
                <a:lnTo>
                  <a:pt x="35471" y="138823"/>
                </a:lnTo>
                <a:lnTo>
                  <a:pt x="25514" y="138823"/>
                </a:lnTo>
                <a:lnTo>
                  <a:pt x="18503" y="140246"/>
                </a:lnTo>
                <a:lnTo>
                  <a:pt x="12763" y="144106"/>
                </a:lnTo>
                <a:lnTo>
                  <a:pt x="8890" y="149847"/>
                </a:lnTo>
                <a:lnTo>
                  <a:pt x="7467" y="156870"/>
                </a:lnTo>
                <a:lnTo>
                  <a:pt x="7467" y="160604"/>
                </a:lnTo>
                <a:lnTo>
                  <a:pt x="8890" y="167627"/>
                </a:lnTo>
                <a:lnTo>
                  <a:pt x="12763" y="173367"/>
                </a:lnTo>
                <a:lnTo>
                  <a:pt x="18503" y="177241"/>
                </a:lnTo>
                <a:lnTo>
                  <a:pt x="25514" y="178663"/>
                </a:lnTo>
                <a:lnTo>
                  <a:pt x="35471" y="178663"/>
                </a:lnTo>
                <a:lnTo>
                  <a:pt x="42316" y="170573"/>
                </a:lnTo>
                <a:lnTo>
                  <a:pt x="42316" y="146913"/>
                </a:lnTo>
                <a:close/>
              </a:path>
              <a:path w="50800" h="358140" extrusionOk="0">
                <a:moveTo>
                  <a:pt x="42329" y="7467"/>
                </a:moveTo>
                <a:lnTo>
                  <a:pt x="34861" y="0"/>
                </a:lnTo>
                <a:lnTo>
                  <a:pt x="16192" y="0"/>
                </a:lnTo>
                <a:lnTo>
                  <a:pt x="8724" y="7467"/>
                </a:lnTo>
                <a:lnTo>
                  <a:pt x="8724" y="87147"/>
                </a:lnTo>
                <a:lnTo>
                  <a:pt x="16192" y="94627"/>
                </a:lnTo>
                <a:lnTo>
                  <a:pt x="25527" y="94627"/>
                </a:lnTo>
                <a:lnTo>
                  <a:pt x="34861" y="94627"/>
                </a:lnTo>
                <a:lnTo>
                  <a:pt x="42329" y="87147"/>
                </a:lnTo>
                <a:lnTo>
                  <a:pt x="42329" y="7467"/>
                </a:lnTo>
                <a:close/>
              </a:path>
              <a:path w="50800" h="358140" extrusionOk="0">
                <a:moveTo>
                  <a:pt x="45427" y="244017"/>
                </a:moveTo>
                <a:lnTo>
                  <a:pt x="43980" y="235724"/>
                </a:lnTo>
                <a:lnTo>
                  <a:pt x="39916" y="229006"/>
                </a:lnTo>
                <a:lnTo>
                  <a:pt x="33616" y="224497"/>
                </a:lnTo>
                <a:lnTo>
                  <a:pt x="25514" y="222859"/>
                </a:lnTo>
                <a:lnTo>
                  <a:pt x="17221" y="224497"/>
                </a:lnTo>
                <a:lnTo>
                  <a:pt x="10502" y="229006"/>
                </a:lnTo>
                <a:lnTo>
                  <a:pt x="6007" y="235724"/>
                </a:lnTo>
                <a:lnTo>
                  <a:pt x="4356" y="244017"/>
                </a:lnTo>
                <a:lnTo>
                  <a:pt x="4356" y="261454"/>
                </a:lnTo>
                <a:lnTo>
                  <a:pt x="6007" y="269748"/>
                </a:lnTo>
                <a:lnTo>
                  <a:pt x="10502" y="276466"/>
                </a:lnTo>
                <a:lnTo>
                  <a:pt x="17221" y="280974"/>
                </a:lnTo>
                <a:lnTo>
                  <a:pt x="25514" y="282613"/>
                </a:lnTo>
                <a:lnTo>
                  <a:pt x="33616" y="280974"/>
                </a:lnTo>
                <a:lnTo>
                  <a:pt x="39916" y="276466"/>
                </a:lnTo>
                <a:lnTo>
                  <a:pt x="43980" y="269748"/>
                </a:lnTo>
                <a:lnTo>
                  <a:pt x="45427" y="261454"/>
                </a:lnTo>
                <a:lnTo>
                  <a:pt x="45427" y="244017"/>
                </a:lnTo>
                <a:close/>
              </a:path>
              <a:path w="50800" h="358140" extrusionOk="0">
                <a:moveTo>
                  <a:pt x="50406" y="347357"/>
                </a:moveTo>
                <a:lnTo>
                  <a:pt x="48539" y="337235"/>
                </a:lnTo>
                <a:lnTo>
                  <a:pt x="43332" y="328917"/>
                </a:lnTo>
                <a:lnTo>
                  <a:pt x="35445" y="323291"/>
                </a:lnTo>
                <a:lnTo>
                  <a:pt x="25514" y="321208"/>
                </a:lnTo>
                <a:lnTo>
                  <a:pt x="15494" y="323291"/>
                </a:lnTo>
                <a:lnTo>
                  <a:pt x="7391" y="328917"/>
                </a:lnTo>
                <a:lnTo>
                  <a:pt x="1981" y="337235"/>
                </a:lnTo>
                <a:lnTo>
                  <a:pt x="0" y="347357"/>
                </a:lnTo>
                <a:lnTo>
                  <a:pt x="0" y="357936"/>
                </a:lnTo>
                <a:lnTo>
                  <a:pt x="50406" y="357936"/>
                </a:lnTo>
                <a:lnTo>
                  <a:pt x="50406" y="3473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"/>
          <p:cNvSpPr/>
          <p:nvPr/>
        </p:nvSpPr>
        <p:spPr>
          <a:xfrm>
            <a:off x="9018334" y="6293387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 extrusionOk="0">
                <a:moveTo>
                  <a:pt x="21158" y="140062"/>
                </a:moveTo>
                <a:lnTo>
                  <a:pt x="12864" y="138419"/>
                </a:lnTo>
                <a:lnTo>
                  <a:pt x="6145" y="133915"/>
                </a:lnTo>
                <a:lnTo>
                  <a:pt x="1643" y="127194"/>
                </a:lnTo>
                <a:lnTo>
                  <a:pt x="0" y="11889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452" y="1643"/>
                </a:lnTo>
                <a:lnTo>
                  <a:pt x="36171" y="6147"/>
                </a:lnTo>
                <a:lnTo>
                  <a:pt x="40673" y="12868"/>
                </a:lnTo>
                <a:lnTo>
                  <a:pt x="42316" y="21165"/>
                </a:lnTo>
                <a:lnTo>
                  <a:pt x="42316" y="118897"/>
                </a:lnTo>
                <a:lnTo>
                  <a:pt x="40673" y="127194"/>
                </a:lnTo>
                <a:lnTo>
                  <a:pt x="36171" y="133915"/>
                </a:lnTo>
                <a:lnTo>
                  <a:pt x="29452" y="138419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"/>
          <p:cNvSpPr/>
          <p:nvPr/>
        </p:nvSpPr>
        <p:spPr>
          <a:xfrm>
            <a:off x="8715893" y="5367104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6759" y="67230"/>
                </a:moveTo>
                <a:lnTo>
                  <a:pt x="16802" y="67230"/>
                </a:lnTo>
                <a:lnTo>
                  <a:pt x="7467" y="67230"/>
                </a:lnTo>
                <a:lnTo>
                  <a:pt x="0" y="59760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59760"/>
                </a:lnTo>
                <a:lnTo>
                  <a:pt x="26759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"/>
          <p:cNvSpPr/>
          <p:nvPr/>
        </p:nvSpPr>
        <p:spPr>
          <a:xfrm>
            <a:off x="8712160" y="5489736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0536" y="100222"/>
                </a:moveTo>
                <a:lnTo>
                  <a:pt x="12339" y="98481"/>
                </a:lnTo>
                <a:lnTo>
                  <a:pt x="5834" y="93764"/>
                </a:lnTo>
                <a:lnTo>
                  <a:pt x="1546" y="86829"/>
                </a:lnTo>
                <a:lnTo>
                  <a:pt x="0" y="78435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78435"/>
                </a:lnTo>
                <a:lnTo>
                  <a:pt x="40051" y="86829"/>
                </a:lnTo>
                <a:lnTo>
                  <a:pt x="35549" y="93764"/>
                </a:lnTo>
                <a:lnTo>
                  <a:pt x="28830" y="98481"/>
                </a:lnTo>
                <a:lnTo>
                  <a:pt x="20536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"/>
          <p:cNvSpPr/>
          <p:nvPr/>
        </p:nvSpPr>
        <p:spPr>
          <a:xfrm>
            <a:off x="8860270" y="6736607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 extrusionOk="0">
                <a:moveTo>
                  <a:pt x="51029" y="121392"/>
                </a:moveTo>
                <a:lnTo>
                  <a:pt x="0" y="121392"/>
                </a:lnTo>
                <a:lnTo>
                  <a:pt x="0" y="25522"/>
                </a:lnTo>
                <a:lnTo>
                  <a:pt x="2071" y="15494"/>
                </a:lnTo>
                <a:lnTo>
                  <a:pt x="7701" y="7392"/>
                </a:lnTo>
                <a:lnTo>
                  <a:pt x="16014" y="1974"/>
                </a:lnTo>
                <a:lnTo>
                  <a:pt x="26136" y="0"/>
                </a:lnTo>
                <a:lnTo>
                  <a:pt x="36064" y="1974"/>
                </a:lnTo>
                <a:lnTo>
                  <a:pt x="43950" y="7392"/>
                </a:lnTo>
                <a:lnTo>
                  <a:pt x="49152" y="15494"/>
                </a:lnTo>
                <a:lnTo>
                  <a:pt x="51029" y="25522"/>
                </a:lnTo>
                <a:lnTo>
                  <a:pt x="51029" y="1213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"/>
          <p:cNvSpPr/>
          <p:nvPr/>
        </p:nvSpPr>
        <p:spPr>
          <a:xfrm>
            <a:off x="8865249" y="6204989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99"/>
                </a:lnTo>
                <a:lnTo>
                  <a:pt x="6145" y="113995"/>
                </a:lnTo>
                <a:lnTo>
                  <a:pt x="1643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452" y="1741"/>
                </a:lnTo>
                <a:lnTo>
                  <a:pt x="36171" y="6458"/>
                </a:lnTo>
                <a:lnTo>
                  <a:pt x="40673" y="13393"/>
                </a:lnTo>
                <a:lnTo>
                  <a:pt x="42316" y="21787"/>
                </a:lnTo>
                <a:lnTo>
                  <a:pt x="42316" y="98977"/>
                </a:lnTo>
                <a:lnTo>
                  <a:pt x="40673" y="107274"/>
                </a:lnTo>
                <a:lnTo>
                  <a:pt x="36171" y="113995"/>
                </a:lnTo>
                <a:lnTo>
                  <a:pt x="29452" y="118499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"/>
          <p:cNvSpPr/>
          <p:nvPr/>
        </p:nvSpPr>
        <p:spPr>
          <a:xfrm>
            <a:off x="8868359" y="6386144"/>
            <a:ext cx="34925" cy="179070"/>
          </a:xfrm>
          <a:custGeom>
            <a:avLst/>
            <a:gdLst/>
            <a:ahLst/>
            <a:cxnLst/>
            <a:rect l="l" t="t" r="r" b="b"/>
            <a:pathLst>
              <a:path w="34925" h="179070" extrusionOk="0">
                <a:moveTo>
                  <a:pt x="34848" y="133210"/>
                </a:moveTo>
                <a:lnTo>
                  <a:pt x="27381" y="125120"/>
                </a:lnTo>
                <a:lnTo>
                  <a:pt x="8089" y="125120"/>
                </a:lnTo>
                <a:lnTo>
                  <a:pt x="0" y="133210"/>
                </a:lnTo>
                <a:lnTo>
                  <a:pt x="0" y="161226"/>
                </a:lnTo>
                <a:lnTo>
                  <a:pt x="0" y="171183"/>
                </a:lnTo>
                <a:lnTo>
                  <a:pt x="8089" y="178650"/>
                </a:lnTo>
                <a:lnTo>
                  <a:pt x="27381" y="178650"/>
                </a:lnTo>
                <a:lnTo>
                  <a:pt x="34848" y="171183"/>
                </a:lnTo>
                <a:lnTo>
                  <a:pt x="34848" y="133210"/>
                </a:lnTo>
                <a:close/>
              </a:path>
              <a:path w="34925" h="179070" extrusionOk="0">
                <a:moveTo>
                  <a:pt x="34848" y="7467"/>
                </a:moveTo>
                <a:lnTo>
                  <a:pt x="27381" y="0"/>
                </a:lnTo>
                <a:lnTo>
                  <a:pt x="8089" y="0"/>
                </a:lnTo>
                <a:lnTo>
                  <a:pt x="622" y="7467"/>
                </a:lnTo>
                <a:lnTo>
                  <a:pt x="622" y="73456"/>
                </a:lnTo>
                <a:lnTo>
                  <a:pt x="8089" y="80924"/>
                </a:lnTo>
                <a:lnTo>
                  <a:pt x="18046" y="80924"/>
                </a:lnTo>
                <a:lnTo>
                  <a:pt x="27381" y="80924"/>
                </a:lnTo>
                <a:lnTo>
                  <a:pt x="34848" y="73456"/>
                </a:lnTo>
                <a:lnTo>
                  <a:pt x="34848" y="7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"/>
          <p:cNvSpPr/>
          <p:nvPr/>
        </p:nvSpPr>
        <p:spPr>
          <a:xfrm>
            <a:off x="8864629" y="6614594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1780" y="80302"/>
                </a:moveTo>
                <a:lnTo>
                  <a:pt x="13389" y="78561"/>
                </a:lnTo>
                <a:lnTo>
                  <a:pt x="6456" y="73844"/>
                </a:lnTo>
                <a:lnTo>
                  <a:pt x="1740" y="66909"/>
                </a:lnTo>
                <a:lnTo>
                  <a:pt x="0" y="58515"/>
                </a:lnTo>
                <a:lnTo>
                  <a:pt x="0" y="21165"/>
                </a:lnTo>
                <a:lnTo>
                  <a:pt x="1740" y="12868"/>
                </a:lnTo>
                <a:lnTo>
                  <a:pt x="6456" y="6147"/>
                </a:lnTo>
                <a:lnTo>
                  <a:pt x="13389" y="1643"/>
                </a:lnTo>
                <a:lnTo>
                  <a:pt x="21780" y="0"/>
                </a:lnTo>
                <a:lnTo>
                  <a:pt x="29880" y="1643"/>
                </a:lnTo>
                <a:lnTo>
                  <a:pt x="36171" y="6147"/>
                </a:lnTo>
                <a:lnTo>
                  <a:pt x="40245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245" y="66909"/>
                </a:lnTo>
                <a:lnTo>
                  <a:pt x="36171" y="73844"/>
                </a:lnTo>
                <a:lnTo>
                  <a:pt x="29880" y="78561"/>
                </a:lnTo>
                <a:lnTo>
                  <a:pt x="21780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"/>
          <p:cNvSpPr/>
          <p:nvPr/>
        </p:nvSpPr>
        <p:spPr>
          <a:xfrm>
            <a:off x="9325137" y="6117214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 extrusionOk="0">
                <a:moveTo>
                  <a:pt x="21158" y="99600"/>
                </a:moveTo>
                <a:lnTo>
                  <a:pt x="12864" y="97956"/>
                </a:lnTo>
                <a:lnTo>
                  <a:pt x="6145" y="93453"/>
                </a:lnTo>
                <a:lnTo>
                  <a:pt x="1643" y="86732"/>
                </a:lnTo>
                <a:lnTo>
                  <a:pt x="0" y="7843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78435"/>
                </a:lnTo>
                <a:lnTo>
                  <a:pt x="40148" y="86732"/>
                </a:lnTo>
                <a:lnTo>
                  <a:pt x="35860" y="93453"/>
                </a:lnTo>
                <a:lnTo>
                  <a:pt x="29355" y="97956"/>
                </a:lnTo>
                <a:lnTo>
                  <a:pt x="21158" y="99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"/>
          <p:cNvSpPr/>
          <p:nvPr/>
        </p:nvSpPr>
        <p:spPr>
          <a:xfrm>
            <a:off x="9324516" y="6506278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0536" y="100222"/>
                </a:moveTo>
                <a:lnTo>
                  <a:pt x="12339" y="98491"/>
                </a:lnTo>
                <a:lnTo>
                  <a:pt x="5834" y="93842"/>
                </a:lnTo>
                <a:lnTo>
                  <a:pt x="1546" y="87091"/>
                </a:lnTo>
                <a:lnTo>
                  <a:pt x="0" y="79057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79057"/>
                </a:lnTo>
                <a:lnTo>
                  <a:pt x="40051" y="87091"/>
                </a:lnTo>
                <a:lnTo>
                  <a:pt x="35549" y="93842"/>
                </a:lnTo>
                <a:lnTo>
                  <a:pt x="28830" y="98491"/>
                </a:lnTo>
                <a:lnTo>
                  <a:pt x="20536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"/>
          <p:cNvSpPr/>
          <p:nvPr/>
        </p:nvSpPr>
        <p:spPr>
          <a:xfrm>
            <a:off x="9319538" y="6651942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 extrusionOk="0">
                <a:moveTo>
                  <a:pt x="51029" y="206057"/>
                </a:moveTo>
                <a:lnTo>
                  <a:pt x="0" y="206057"/>
                </a:lnTo>
                <a:lnTo>
                  <a:pt x="0" y="25522"/>
                </a:lnTo>
                <a:lnTo>
                  <a:pt x="1973" y="15494"/>
                </a:lnTo>
                <a:lnTo>
                  <a:pt x="7389" y="7392"/>
                </a:lnTo>
                <a:lnTo>
                  <a:pt x="15489" y="1974"/>
                </a:lnTo>
                <a:lnTo>
                  <a:pt x="25514" y="0"/>
                </a:lnTo>
                <a:lnTo>
                  <a:pt x="35539" y="1974"/>
                </a:lnTo>
                <a:lnTo>
                  <a:pt x="43639" y="7392"/>
                </a:lnTo>
                <a:lnTo>
                  <a:pt x="49055" y="15494"/>
                </a:lnTo>
                <a:lnTo>
                  <a:pt x="51029" y="25522"/>
                </a:lnTo>
                <a:lnTo>
                  <a:pt x="51029" y="2060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"/>
          <p:cNvSpPr/>
          <p:nvPr/>
        </p:nvSpPr>
        <p:spPr>
          <a:xfrm>
            <a:off x="8707811" y="5634774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 extrusionOk="0">
                <a:moveTo>
                  <a:pt x="24892" y="436996"/>
                </a:moveTo>
                <a:lnTo>
                  <a:pt x="14964" y="434924"/>
                </a:lnTo>
                <a:lnTo>
                  <a:pt x="7078" y="429292"/>
                </a:lnTo>
                <a:lnTo>
                  <a:pt x="1876" y="420976"/>
                </a:lnTo>
                <a:lnTo>
                  <a:pt x="0" y="410851"/>
                </a:lnTo>
                <a:lnTo>
                  <a:pt x="0" y="26145"/>
                </a:lnTo>
                <a:lnTo>
                  <a:pt x="1876" y="16019"/>
                </a:lnTo>
                <a:lnTo>
                  <a:pt x="7078" y="7703"/>
                </a:lnTo>
                <a:lnTo>
                  <a:pt x="14964" y="2071"/>
                </a:lnTo>
                <a:lnTo>
                  <a:pt x="24892" y="0"/>
                </a:lnTo>
                <a:lnTo>
                  <a:pt x="35014" y="2071"/>
                </a:lnTo>
                <a:lnTo>
                  <a:pt x="43328" y="7703"/>
                </a:lnTo>
                <a:lnTo>
                  <a:pt x="48958" y="16019"/>
                </a:lnTo>
                <a:lnTo>
                  <a:pt x="51029" y="26145"/>
                </a:lnTo>
                <a:lnTo>
                  <a:pt x="51029" y="410851"/>
                </a:lnTo>
                <a:lnTo>
                  <a:pt x="48958" y="420976"/>
                </a:lnTo>
                <a:lnTo>
                  <a:pt x="43328" y="429292"/>
                </a:lnTo>
                <a:lnTo>
                  <a:pt x="35014" y="434924"/>
                </a:lnTo>
                <a:lnTo>
                  <a:pt x="24892" y="4369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"/>
          <p:cNvSpPr/>
          <p:nvPr/>
        </p:nvSpPr>
        <p:spPr>
          <a:xfrm>
            <a:off x="9175787" y="5239484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59" y="80925"/>
                </a:moveTo>
                <a:lnTo>
                  <a:pt x="16802" y="80925"/>
                </a:ln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759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"/>
          <p:cNvSpPr/>
          <p:nvPr/>
        </p:nvSpPr>
        <p:spPr>
          <a:xfrm>
            <a:off x="9171432" y="5381414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3126" y="118411"/>
                </a:lnTo>
                <a:lnTo>
                  <a:pt x="6378" y="113762"/>
                </a:lnTo>
                <a:lnTo>
                  <a:pt x="1730" y="107011"/>
                </a:lnTo>
                <a:lnTo>
                  <a:pt x="0" y="98977"/>
                </a:lnTo>
                <a:lnTo>
                  <a:pt x="0" y="21165"/>
                </a:lnTo>
                <a:lnTo>
                  <a:pt x="1730" y="12868"/>
                </a:lnTo>
                <a:lnTo>
                  <a:pt x="6378" y="6147"/>
                </a:lnTo>
                <a:lnTo>
                  <a:pt x="13126" y="1643"/>
                </a:lnTo>
                <a:lnTo>
                  <a:pt x="21158" y="0"/>
                </a:lnTo>
                <a:lnTo>
                  <a:pt x="29452" y="1643"/>
                </a:lnTo>
                <a:lnTo>
                  <a:pt x="36171" y="6147"/>
                </a:lnTo>
                <a:lnTo>
                  <a:pt x="40673" y="12868"/>
                </a:lnTo>
                <a:lnTo>
                  <a:pt x="42316" y="21165"/>
                </a:lnTo>
                <a:lnTo>
                  <a:pt x="42316" y="98977"/>
                </a:lnTo>
                <a:lnTo>
                  <a:pt x="40673" y="107011"/>
                </a:lnTo>
                <a:lnTo>
                  <a:pt x="36171" y="113762"/>
                </a:lnTo>
                <a:lnTo>
                  <a:pt x="29452" y="118411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"/>
          <p:cNvSpPr/>
          <p:nvPr/>
        </p:nvSpPr>
        <p:spPr>
          <a:xfrm>
            <a:off x="9320163" y="5634772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 extrusionOk="0">
                <a:moveTo>
                  <a:pt x="26136" y="436996"/>
                </a:moveTo>
                <a:lnTo>
                  <a:pt x="16014" y="434924"/>
                </a:lnTo>
                <a:lnTo>
                  <a:pt x="7701" y="429292"/>
                </a:lnTo>
                <a:lnTo>
                  <a:pt x="2071" y="420976"/>
                </a:lnTo>
                <a:lnTo>
                  <a:pt x="0" y="410851"/>
                </a:lnTo>
                <a:lnTo>
                  <a:pt x="0" y="26145"/>
                </a:lnTo>
                <a:lnTo>
                  <a:pt x="2071" y="16019"/>
                </a:lnTo>
                <a:lnTo>
                  <a:pt x="7701" y="7703"/>
                </a:lnTo>
                <a:lnTo>
                  <a:pt x="16014" y="2071"/>
                </a:lnTo>
                <a:lnTo>
                  <a:pt x="26136" y="0"/>
                </a:lnTo>
                <a:lnTo>
                  <a:pt x="36064" y="2071"/>
                </a:lnTo>
                <a:lnTo>
                  <a:pt x="43950" y="7703"/>
                </a:lnTo>
                <a:lnTo>
                  <a:pt x="49153" y="16019"/>
                </a:lnTo>
                <a:lnTo>
                  <a:pt x="51029" y="26145"/>
                </a:lnTo>
                <a:lnTo>
                  <a:pt x="51029" y="410851"/>
                </a:lnTo>
                <a:lnTo>
                  <a:pt x="49153" y="420976"/>
                </a:lnTo>
                <a:lnTo>
                  <a:pt x="43950" y="429292"/>
                </a:lnTo>
                <a:lnTo>
                  <a:pt x="36064" y="434924"/>
                </a:lnTo>
                <a:lnTo>
                  <a:pt x="26136" y="4369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"/>
          <p:cNvSpPr/>
          <p:nvPr/>
        </p:nvSpPr>
        <p:spPr>
          <a:xfrm>
            <a:off x="9328254" y="6383641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6136" y="67230"/>
                </a:moveTo>
                <a:lnTo>
                  <a:pt x="6845" y="67230"/>
                </a:lnTo>
                <a:lnTo>
                  <a:pt x="0" y="59760"/>
                </a:lnTo>
                <a:lnTo>
                  <a:pt x="0" y="49800"/>
                </a:lnTo>
                <a:lnTo>
                  <a:pt x="0" y="8092"/>
                </a:lnTo>
                <a:lnTo>
                  <a:pt x="6845" y="0"/>
                </a:lnTo>
                <a:lnTo>
                  <a:pt x="26136" y="0"/>
                </a:lnTo>
                <a:lnTo>
                  <a:pt x="34226" y="8092"/>
                </a:lnTo>
                <a:lnTo>
                  <a:pt x="34226" y="59760"/>
                </a:lnTo>
                <a:lnTo>
                  <a:pt x="26136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"/>
          <p:cNvSpPr/>
          <p:nvPr/>
        </p:nvSpPr>
        <p:spPr>
          <a:xfrm>
            <a:off x="9018346" y="5273097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 extrusionOk="0">
                <a:moveTo>
                  <a:pt x="21158" y="140062"/>
                </a:moveTo>
                <a:lnTo>
                  <a:pt x="12864" y="138419"/>
                </a:lnTo>
                <a:lnTo>
                  <a:pt x="6145" y="133915"/>
                </a:lnTo>
                <a:lnTo>
                  <a:pt x="1643" y="127194"/>
                </a:lnTo>
                <a:lnTo>
                  <a:pt x="0" y="11889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452" y="1741"/>
                </a:lnTo>
                <a:lnTo>
                  <a:pt x="36171" y="6458"/>
                </a:lnTo>
                <a:lnTo>
                  <a:pt x="40673" y="13393"/>
                </a:lnTo>
                <a:lnTo>
                  <a:pt x="42316" y="21787"/>
                </a:lnTo>
                <a:lnTo>
                  <a:pt x="42316" y="118897"/>
                </a:lnTo>
                <a:lnTo>
                  <a:pt x="40673" y="127194"/>
                </a:lnTo>
                <a:lnTo>
                  <a:pt x="36171" y="133915"/>
                </a:lnTo>
                <a:lnTo>
                  <a:pt x="29452" y="138419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"/>
          <p:cNvSpPr/>
          <p:nvPr/>
        </p:nvSpPr>
        <p:spPr>
          <a:xfrm>
            <a:off x="9328878" y="6272212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6759" y="67230"/>
                </a:moveTo>
                <a:lnTo>
                  <a:pt x="17424" y="67230"/>
                </a:lnTo>
                <a:lnTo>
                  <a:pt x="7467" y="67230"/>
                </a:lnTo>
                <a:lnTo>
                  <a:pt x="0" y="59760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59760"/>
                </a:lnTo>
                <a:lnTo>
                  <a:pt x="26759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"/>
          <p:cNvSpPr/>
          <p:nvPr/>
        </p:nvSpPr>
        <p:spPr>
          <a:xfrm>
            <a:off x="9022705" y="5111868"/>
            <a:ext cx="33655" cy="95250"/>
          </a:xfrm>
          <a:custGeom>
            <a:avLst/>
            <a:gdLst/>
            <a:ahLst/>
            <a:cxnLst/>
            <a:rect l="l" t="t" r="r" b="b"/>
            <a:pathLst>
              <a:path w="33654" h="95250" extrusionOk="0">
                <a:moveTo>
                  <a:pt x="26136" y="95242"/>
                </a:moveTo>
                <a:lnTo>
                  <a:pt x="16802" y="95242"/>
                </a:lnTo>
                <a:lnTo>
                  <a:pt x="7467" y="95242"/>
                </a:lnTo>
                <a:lnTo>
                  <a:pt x="0" y="87150"/>
                </a:lnTo>
                <a:lnTo>
                  <a:pt x="0" y="7470"/>
                </a:lnTo>
                <a:lnTo>
                  <a:pt x="7467" y="0"/>
                </a:lnTo>
                <a:lnTo>
                  <a:pt x="26136" y="0"/>
                </a:lnTo>
                <a:lnTo>
                  <a:pt x="33604" y="7470"/>
                </a:lnTo>
                <a:lnTo>
                  <a:pt x="33604" y="87150"/>
                </a:lnTo>
                <a:lnTo>
                  <a:pt x="26136" y="95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"/>
          <p:cNvSpPr/>
          <p:nvPr/>
        </p:nvSpPr>
        <p:spPr>
          <a:xfrm>
            <a:off x="9171437" y="6204980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3126" y="118499"/>
                </a:lnTo>
                <a:lnTo>
                  <a:pt x="6378" y="113995"/>
                </a:lnTo>
                <a:lnTo>
                  <a:pt x="1730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730" y="13393"/>
                </a:lnTo>
                <a:lnTo>
                  <a:pt x="6378" y="6458"/>
                </a:lnTo>
                <a:lnTo>
                  <a:pt x="13126" y="1741"/>
                </a:lnTo>
                <a:lnTo>
                  <a:pt x="21158" y="0"/>
                </a:lnTo>
                <a:lnTo>
                  <a:pt x="29452" y="1741"/>
                </a:lnTo>
                <a:lnTo>
                  <a:pt x="36171" y="6458"/>
                </a:lnTo>
                <a:lnTo>
                  <a:pt x="40673" y="13393"/>
                </a:lnTo>
                <a:lnTo>
                  <a:pt x="42316" y="21787"/>
                </a:lnTo>
                <a:lnTo>
                  <a:pt x="42316" y="98977"/>
                </a:lnTo>
                <a:lnTo>
                  <a:pt x="40673" y="107274"/>
                </a:lnTo>
                <a:lnTo>
                  <a:pt x="36171" y="113995"/>
                </a:lnTo>
                <a:lnTo>
                  <a:pt x="29452" y="118499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"/>
          <p:cNvSpPr/>
          <p:nvPr/>
        </p:nvSpPr>
        <p:spPr>
          <a:xfrm>
            <a:off x="9166459" y="6736596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 extrusionOk="0">
                <a:moveTo>
                  <a:pt x="51029" y="121403"/>
                </a:moveTo>
                <a:lnTo>
                  <a:pt x="0" y="121403"/>
                </a:lnTo>
                <a:lnTo>
                  <a:pt x="0" y="25522"/>
                </a:lnTo>
                <a:lnTo>
                  <a:pt x="1964" y="15494"/>
                </a:lnTo>
                <a:lnTo>
                  <a:pt x="7312" y="7392"/>
                </a:lnTo>
                <a:lnTo>
                  <a:pt x="15227" y="1974"/>
                </a:lnTo>
                <a:lnTo>
                  <a:pt x="24892" y="0"/>
                </a:lnTo>
                <a:lnTo>
                  <a:pt x="35014" y="1974"/>
                </a:lnTo>
                <a:lnTo>
                  <a:pt x="43328" y="7392"/>
                </a:lnTo>
                <a:lnTo>
                  <a:pt x="48958" y="15494"/>
                </a:lnTo>
                <a:lnTo>
                  <a:pt x="51029" y="25522"/>
                </a:lnTo>
                <a:lnTo>
                  <a:pt x="51029" y="1214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"/>
          <p:cNvSpPr/>
          <p:nvPr/>
        </p:nvSpPr>
        <p:spPr>
          <a:xfrm>
            <a:off x="9174550" y="6511250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 extrusionOk="0">
                <a:moveTo>
                  <a:pt x="26759" y="53535"/>
                </a:moveTo>
                <a:lnTo>
                  <a:pt x="7467" y="53535"/>
                </a:lnTo>
                <a:lnTo>
                  <a:pt x="0" y="46065"/>
                </a:lnTo>
                <a:lnTo>
                  <a:pt x="0" y="36105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849" y="8092"/>
                </a:lnTo>
                <a:lnTo>
                  <a:pt x="34849" y="46065"/>
                </a:lnTo>
                <a:lnTo>
                  <a:pt x="26759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"/>
          <p:cNvSpPr/>
          <p:nvPr/>
        </p:nvSpPr>
        <p:spPr>
          <a:xfrm>
            <a:off x="9171440" y="6614585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19913" y="80302"/>
                </a:moveTo>
                <a:lnTo>
                  <a:pt x="11814" y="78561"/>
                </a:lnTo>
                <a:lnTo>
                  <a:pt x="5522" y="73844"/>
                </a:lnTo>
                <a:lnTo>
                  <a:pt x="1448" y="66909"/>
                </a:lnTo>
                <a:lnTo>
                  <a:pt x="0" y="58515"/>
                </a:lnTo>
                <a:lnTo>
                  <a:pt x="0" y="21165"/>
                </a:lnTo>
                <a:lnTo>
                  <a:pt x="1448" y="12868"/>
                </a:lnTo>
                <a:lnTo>
                  <a:pt x="5522" y="6147"/>
                </a:lnTo>
                <a:lnTo>
                  <a:pt x="11814" y="1643"/>
                </a:lnTo>
                <a:lnTo>
                  <a:pt x="19913" y="0"/>
                </a:lnTo>
                <a:lnTo>
                  <a:pt x="28305" y="1643"/>
                </a:lnTo>
                <a:lnTo>
                  <a:pt x="35238" y="6147"/>
                </a:lnTo>
                <a:lnTo>
                  <a:pt x="39954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39954" y="66909"/>
                </a:lnTo>
                <a:lnTo>
                  <a:pt x="35238" y="73844"/>
                </a:lnTo>
                <a:lnTo>
                  <a:pt x="28305" y="78561"/>
                </a:lnTo>
                <a:lnTo>
                  <a:pt x="19913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"/>
          <p:cNvSpPr/>
          <p:nvPr/>
        </p:nvSpPr>
        <p:spPr>
          <a:xfrm>
            <a:off x="9175796" y="6386126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59" y="80925"/>
                </a:moveTo>
                <a:lnTo>
                  <a:pt x="16802" y="80925"/>
                </a:ln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759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"/>
          <p:cNvSpPr/>
          <p:nvPr/>
        </p:nvSpPr>
        <p:spPr>
          <a:xfrm>
            <a:off x="8562824" y="5494703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 extrusionOk="0">
                <a:moveTo>
                  <a:pt x="26759" y="53535"/>
                </a:moveTo>
                <a:lnTo>
                  <a:pt x="16802" y="53535"/>
                </a:lnTo>
                <a:lnTo>
                  <a:pt x="6845" y="53535"/>
                </a:lnTo>
                <a:lnTo>
                  <a:pt x="0" y="45442"/>
                </a:lnTo>
                <a:lnTo>
                  <a:pt x="0" y="7470"/>
                </a:lnTo>
                <a:lnTo>
                  <a:pt x="6845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45442"/>
                </a:lnTo>
                <a:lnTo>
                  <a:pt x="26759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"/>
          <p:cNvSpPr/>
          <p:nvPr/>
        </p:nvSpPr>
        <p:spPr>
          <a:xfrm>
            <a:off x="8256027" y="6256022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 extrusionOk="0">
                <a:moveTo>
                  <a:pt x="26136" y="81547"/>
                </a:moveTo>
                <a:lnTo>
                  <a:pt x="16802" y="81547"/>
                </a:lnTo>
                <a:lnTo>
                  <a:pt x="7467" y="81547"/>
                </a:lnTo>
                <a:lnTo>
                  <a:pt x="0" y="73455"/>
                </a:lnTo>
                <a:lnTo>
                  <a:pt x="0" y="8092"/>
                </a:lnTo>
                <a:lnTo>
                  <a:pt x="7467" y="0"/>
                </a:lnTo>
                <a:lnTo>
                  <a:pt x="26136" y="0"/>
                </a:lnTo>
                <a:lnTo>
                  <a:pt x="34226" y="8092"/>
                </a:lnTo>
                <a:lnTo>
                  <a:pt x="34226" y="73455"/>
                </a:lnTo>
                <a:lnTo>
                  <a:pt x="26136" y="815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"/>
          <p:cNvSpPr/>
          <p:nvPr/>
        </p:nvSpPr>
        <p:spPr>
          <a:xfrm>
            <a:off x="8247315" y="6566650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 extrusionOk="0">
                <a:moveTo>
                  <a:pt x="51029" y="291349"/>
                </a:moveTo>
                <a:lnTo>
                  <a:pt x="0" y="291349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539" y="2071"/>
                </a:lnTo>
                <a:lnTo>
                  <a:pt x="43639" y="7703"/>
                </a:lnTo>
                <a:lnTo>
                  <a:pt x="49055" y="16019"/>
                </a:lnTo>
                <a:lnTo>
                  <a:pt x="51029" y="26145"/>
                </a:lnTo>
                <a:lnTo>
                  <a:pt x="51029" y="2913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"/>
          <p:cNvSpPr/>
          <p:nvPr/>
        </p:nvSpPr>
        <p:spPr>
          <a:xfrm>
            <a:off x="8251673" y="6397951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99"/>
                </a:lnTo>
                <a:lnTo>
                  <a:pt x="6145" y="113995"/>
                </a:lnTo>
                <a:lnTo>
                  <a:pt x="1643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452" y="1741"/>
                </a:lnTo>
                <a:lnTo>
                  <a:pt x="36171" y="6458"/>
                </a:lnTo>
                <a:lnTo>
                  <a:pt x="40673" y="13393"/>
                </a:lnTo>
                <a:lnTo>
                  <a:pt x="42316" y="21787"/>
                </a:lnTo>
                <a:lnTo>
                  <a:pt x="42316" y="98977"/>
                </a:lnTo>
                <a:lnTo>
                  <a:pt x="40673" y="107274"/>
                </a:lnTo>
                <a:lnTo>
                  <a:pt x="36171" y="113995"/>
                </a:lnTo>
                <a:lnTo>
                  <a:pt x="29452" y="118499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"/>
          <p:cNvSpPr/>
          <p:nvPr/>
        </p:nvSpPr>
        <p:spPr>
          <a:xfrm>
            <a:off x="8102320" y="6383633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 extrusionOk="0">
                <a:moveTo>
                  <a:pt x="26759" y="67230"/>
                </a:moveTo>
                <a:lnTo>
                  <a:pt x="17424" y="67230"/>
                </a:lnTo>
                <a:lnTo>
                  <a:pt x="7467" y="67230"/>
                </a:lnTo>
                <a:lnTo>
                  <a:pt x="0" y="59760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849" y="8092"/>
                </a:lnTo>
                <a:lnTo>
                  <a:pt x="34849" y="59760"/>
                </a:lnTo>
                <a:lnTo>
                  <a:pt x="26759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"/>
          <p:cNvSpPr/>
          <p:nvPr/>
        </p:nvSpPr>
        <p:spPr>
          <a:xfrm>
            <a:off x="8098587" y="6506265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 extrusionOk="0">
                <a:moveTo>
                  <a:pt x="20536" y="100222"/>
                </a:moveTo>
                <a:lnTo>
                  <a:pt x="12601" y="98491"/>
                </a:lnTo>
                <a:lnTo>
                  <a:pt x="6067" y="93842"/>
                </a:lnTo>
                <a:lnTo>
                  <a:pt x="1633" y="87091"/>
                </a:lnTo>
                <a:lnTo>
                  <a:pt x="0" y="79057"/>
                </a:lnTo>
                <a:lnTo>
                  <a:pt x="0" y="21165"/>
                </a:lnTo>
                <a:lnTo>
                  <a:pt x="1633" y="12868"/>
                </a:lnTo>
                <a:lnTo>
                  <a:pt x="6067" y="6147"/>
                </a:lnTo>
                <a:lnTo>
                  <a:pt x="12601" y="1643"/>
                </a:lnTo>
                <a:lnTo>
                  <a:pt x="20536" y="0"/>
                </a:lnTo>
                <a:lnTo>
                  <a:pt x="28927" y="1643"/>
                </a:lnTo>
                <a:lnTo>
                  <a:pt x="35860" y="6147"/>
                </a:lnTo>
                <a:lnTo>
                  <a:pt x="40576" y="12868"/>
                </a:lnTo>
                <a:lnTo>
                  <a:pt x="42316" y="21165"/>
                </a:lnTo>
                <a:lnTo>
                  <a:pt x="42316" y="79057"/>
                </a:lnTo>
                <a:lnTo>
                  <a:pt x="40576" y="87091"/>
                </a:lnTo>
                <a:lnTo>
                  <a:pt x="35860" y="93842"/>
                </a:lnTo>
                <a:lnTo>
                  <a:pt x="28927" y="98491"/>
                </a:lnTo>
                <a:lnTo>
                  <a:pt x="20536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"/>
          <p:cNvSpPr/>
          <p:nvPr/>
        </p:nvSpPr>
        <p:spPr>
          <a:xfrm>
            <a:off x="8406007" y="5940411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 extrusionOk="0">
                <a:moveTo>
                  <a:pt x="19913" y="60382"/>
                </a:moveTo>
                <a:lnTo>
                  <a:pt x="11814" y="58651"/>
                </a:lnTo>
                <a:lnTo>
                  <a:pt x="5522" y="54002"/>
                </a:lnTo>
                <a:lnTo>
                  <a:pt x="1448" y="47251"/>
                </a:lnTo>
                <a:lnTo>
                  <a:pt x="0" y="39217"/>
                </a:lnTo>
                <a:lnTo>
                  <a:pt x="0" y="21787"/>
                </a:lnTo>
                <a:lnTo>
                  <a:pt x="1448" y="13393"/>
                </a:lnTo>
                <a:lnTo>
                  <a:pt x="5522" y="6458"/>
                </a:lnTo>
                <a:lnTo>
                  <a:pt x="11814" y="1741"/>
                </a:lnTo>
                <a:lnTo>
                  <a:pt x="19913" y="0"/>
                </a:lnTo>
                <a:lnTo>
                  <a:pt x="28305" y="1741"/>
                </a:lnTo>
                <a:lnTo>
                  <a:pt x="35238" y="6458"/>
                </a:lnTo>
                <a:lnTo>
                  <a:pt x="39954" y="13393"/>
                </a:lnTo>
                <a:lnTo>
                  <a:pt x="41694" y="21787"/>
                </a:lnTo>
                <a:lnTo>
                  <a:pt x="41694" y="39217"/>
                </a:lnTo>
                <a:lnTo>
                  <a:pt x="39954" y="47251"/>
                </a:lnTo>
                <a:lnTo>
                  <a:pt x="35238" y="54002"/>
                </a:lnTo>
                <a:lnTo>
                  <a:pt x="28305" y="58651"/>
                </a:lnTo>
                <a:lnTo>
                  <a:pt x="19913" y="603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"/>
          <p:cNvSpPr/>
          <p:nvPr/>
        </p:nvSpPr>
        <p:spPr>
          <a:xfrm>
            <a:off x="8404763" y="6289634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 extrusionOk="0">
                <a:moveTo>
                  <a:pt x="21158" y="140062"/>
                </a:moveTo>
                <a:lnTo>
                  <a:pt x="12864" y="138419"/>
                </a:lnTo>
                <a:lnTo>
                  <a:pt x="6145" y="133915"/>
                </a:lnTo>
                <a:lnTo>
                  <a:pt x="1643" y="127194"/>
                </a:lnTo>
                <a:lnTo>
                  <a:pt x="0" y="11889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549" y="1741"/>
                </a:lnTo>
                <a:lnTo>
                  <a:pt x="36482" y="6458"/>
                </a:lnTo>
                <a:lnTo>
                  <a:pt x="41198" y="13393"/>
                </a:lnTo>
                <a:lnTo>
                  <a:pt x="42939" y="21787"/>
                </a:lnTo>
                <a:lnTo>
                  <a:pt x="42939" y="118897"/>
                </a:lnTo>
                <a:lnTo>
                  <a:pt x="41198" y="127194"/>
                </a:lnTo>
                <a:lnTo>
                  <a:pt x="36482" y="133915"/>
                </a:lnTo>
                <a:lnTo>
                  <a:pt x="29549" y="138419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"/>
          <p:cNvSpPr/>
          <p:nvPr/>
        </p:nvSpPr>
        <p:spPr>
          <a:xfrm>
            <a:off x="8400408" y="6481986"/>
            <a:ext cx="52069" cy="376555"/>
          </a:xfrm>
          <a:custGeom>
            <a:avLst/>
            <a:gdLst/>
            <a:ahLst/>
            <a:cxnLst/>
            <a:rect l="l" t="t" r="r" b="b"/>
            <a:pathLst>
              <a:path w="52070" h="376554" extrusionOk="0">
                <a:moveTo>
                  <a:pt x="51651" y="376013"/>
                </a:moveTo>
                <a:lnTo>
                  <a:pt x="0" y="376013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636" y="2071"/>
                </a:lnTo>
                <a:lnTo>
                  <a:pt x="43950" y="7703"/>
                </a:lnTo>
                <a:lnTo>
                  <a:pt x="49580" y="16019"/>
                </a:lnTo>
                <a:lnTo>
                  <a:pt x="51651" y="26145"/>
                </a:lnTo>
                <a:lnTo>
                  <a:pt x="51651" y="3760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"/>
          <p:cNvSpPr/>
          <p:nvPr/>
        </p:nvSpPr>
        <p:spPr>
          <a:xfrm>
            <a:off x="7949236" y="6511243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 extrusionOk="0">
                <a:moveTo>
                  <a:pt x="26759" y="53535"/>
                </a:moveTo>
                <a:lnTo>
                  <a:pt x="16802" y="53535"/>
                </a:lnTo>
                <a:lnTo>
                  <a:pt x="6845" y="53535"/>
                </a:lnTo>
                <a:lnTo>
                  <a:pt x="0" y="46065"/>
                </a:lnTo>
                <a:lnTo>
                  <a:pt x="0" y="8092"/>
                </a:lnTo>
                <a:lnTo>
                  <a:pt x="6845" y="0"/>
                </a:lnTo>
                <a:lnTo>
                  <a:pt x="26759" y="0"/>
                </a:lnTo>
                <a:lnTo>
                  <a:pt x="34849" y="8092"/>
                </a:lnTo>
                <a:lnTo>
                  <a:pt x="34849" y="46065"/>
                </a:lnTo>
                <a:lnTo>
                  <a:pt x="26759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"/>
          <p:cNvSpPr/>
          <p:nvPr/>
        </p:nvSpPr>
        <p:spPr>
          <a:xfrm>
            <a:off x="8094234" y="6651928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 extrusionOk="0">
                <a:moveTo>
                  <a:pt x="51029" y="206071"/>
                </a:moveTo>
                <a:lnTo>
                  <a:pt x="0" y="206071"/>
                </a:lnTo>
                <a:lnTo>
                  <a:pt x="0" y="25522"/>
                </a:lnTo>
                <a:lnTo>
                  <a:pt x="1973" y="15494"/>
                </a:lnTo>
                <a:lnTo>
                  <a:pt x="7389" y="7392"/>
                </a:lnTo>
                <a:lnTo>
                  <a:pt x="15489" y="1974"/>
                </a:lnTo>
                <a:lnTo>
                  <a:pt x="25514" y="0"/>
                </a:lnTo>
                <a:lnTo>
                  <a:pt x="35277" y="1974"/>
                </a:lnTo>
                <a:lnTo>
                  <a:pt x="43405" y="7392"/>
                </a:lnTo>
                <a:lnTo>
                  <a:pt x="48967" y="15494"/>
                </a:lnTo>
                <a:lnTo>
                  <a:pt x="51029" y="25522"/>
                </a:lnTo>
                <a:lnTo>
                  <a:pt x="51029" y="2060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"/>
          <p:cNvSpPr/>
          <p:nvPr/>
        </p:nvSpPr>
        <p:spPr>
          <a:xfrm>
            <a:off x="7788060" y="6821247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 extrusionOk="0">
                <a:moveTo>
                  <a:pt x="50406" y="36751"/>
                </a:moveTo>
                <a:lnTo>
                  <a:pt x="0" y="36751"/>
                </a:lnTo>
                <a:lnTo>
                  <a:pt x="0" y="26145"/>
                </a:lnTo>
                <a:lnTo>
                  <a:pt x="1876" y="16019"/>
                </a:lnTo>
                <a:lnTo>
                  <a:pt x="7078" y="7703"/>
                </a:lnTo>
                <a:lnTo>
                  <a:pt x="14964" y="2071"/>
                </a:lnTo>
                <a:lnTo>
                  <a:pt x="24892" y="0"/>
                </a:lnTo>
                <a:lnTo>
                  <a:pt x="34917" y="2071"/>
                </a:lnTo>
                <a:lnTo>
                  <a:pt x="43017" y="7703"/>
                </a:lnTo>
                <a:lnTo>
                  <a:pt x="48433" y="16019"/>
                </a:lnTo>
                <a:lnTo>
                  <a:pt x="50406" y="26145"/>
                </a:lnTo>
                <a:lnTo>
                  <a:pt x="50406" y="36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"/>
          <p:cNvSpPr/>
          <p:nvPr/>
        </p:nvSpPr>
        <p:spPr>
          <a:xfrm>
            <a:off x="7792415" y="6638861"/>
            <a:ext cx="41910" cy="144145"/>
          </a:xfrm>
          <a:custGeom>
            <a:avLst/>
            <a:gdLst/>
            <a:ahLst/>
            <a:cxnLst/>
            <a:rect l="l" t="t" r="r" b="b"/>
            <a:pathLst>
              <a:path w="41909" h="144145" extrusionOk="0">
                <a:moveTo>
                  <a:pt x="38582" y="18046"/>
                </a:moveTo>
                <a:lnTo>
                  <a:pt x="37160" y="11023"/>
                </a:lnTo>
                <a:lnTo>
                  <a:pt x="33286" y="5295"/>
                </a:lnTo>
                <a:lnTo>
                  <a:pt x="27546" y="1422"/>
                </a:lnTo>
                <a:lnTo>
                  <a:pt x="20535" y="0"/>
                </a:lnTo>
                <a:lnTo>
                  <a:pt x="10579" y="0"/>
                </a:lnTo>
                <a:lnTo>
                  <a:pt x="3733" y="8089"/>
                </a:lnTo>
                <a:lnTo>
                  <a:pt x="3733" y="31750"/>
                </a:lnTo>
                <a:lnTo>
                  <a:pt x="10579" y="39839"/>
                </a:lnTo>
                <a:lnTo>
                  <a:pt x="20535" y="39839"/>
                </a:lnTo>
                <a:lnTo>
                  <a:pt x="27546" y="38417"/>
                </a:lnTo>
                <a:lnTo>
                  <a:pt x="33286" y="34544"/>
                </a:lnTo>
                <a:lnTo>
                  <a:pt x="37160" y="28803"/>
                </a:lnTo>
                <a:lnTo>
                  <a:pt x="38582" y="21793"/>
                </a:lnTo>
                <a:lnTo>
                  <a:pt x="38582" y="18046"/>
                </a:lnTo>
                <a:close/>
              </a:path>
              <a:path w="41909" h="144145" extrusionOk="0">
                <a:moveTo>
                  <a:pt x="41694" y="105206"/>
                </a:moveTo>
                <a:lnTo>
                  <a:pt x="40043" y="96901"/>
                </a:lnTo>
                <a:lnTo>
                  <a:pt x="35547" y="90182"/>
                </a:lnTo>
                <a:lnTo>
                  <a:pt x="28829" y="85674"/>
                </a:lnTo>
                <a:lnTo>
                  <a:pt x="20535" y="84035"/>
                </a:lnTo>
                <a:lnTo>
                  <a:pt x="12331" y="85674"/>
                </a:lnTo>
                <a:lnTo>
                  <a:pt x="5829" y="90182"/>
                </a:lnTo>
                <a:lnTo>
                  <a:pt x="1536" y="96901"/>
                </a:lnTo>
                <a:lnTo>
                  <a:pt x="0" y="105206"/>
                </a:lnTo>
                <a:lnTo>
                  <a:pt x="0" y="122631"/>
                </a:lnTo>
                <a:lnTo>
                  <a:pt x="1536" y="130924"/>
                </a:lnTo>
                <a:lnTo>
                  <a:pt x="5829" y="137655"/>
                </a:lnTo>
                <a:lnTo>
                  <a:pt x="12331" y="142151"/>
                </a:lnTo>
                <a:lnTo>
                  <a:pt x="20535" y="143802"/>
                </a:lnTo>
                <a:lnTo>
                  <a:pt x="28829" y="142151"/>
                </a:lnTo>
                <a:lnTo>
                  <a:pt x="35547" y="137655"/>
                </a:lnTo>
                <a:lnTo>
                  <a:pt x="40043" y="130924"/>
                </a:lnTo>
                <a:lnTo>
                  <a:pt x="41694" y="122631"/>
                </a:lnTo>
                <a:lnTo>
                  <a:pt x="41694" y="1052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"/>
          <p:cNvSpPr/>
          <p:nvPr/>
        </p:nvSpPr>
        <p:spPr>
          <a:xfrm>
            <a:off x="7941150" y="6736586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 extrusionOk="0">
                <a:moveTo>
                  <a:pt x="51029" y="121413"/>
                </a:moveTo>
                <a:lnTo>
                  <a:pt x="0" y="121413"/>
                </a:lnTo>
                <a:lnTo>
                  <a:pt x="0" y="25522"/>
                </a:lnTo>
                <a:lnTo>
                  <a:pt x="1876" y="15494"/>
                </a:lnTo>
                <a:lnTo>
                  <a:pt x="7078" y="7392"/>
                </a:lnTo>
                <a:lnTo>
                  <a:pt x="14964" y="1974"/>
                </a:lnTo>
                <a:lnTo>
                  <a:pt x="24892" y="0"/>
                </a:lnTo>
                <a:lnTo>
                  <a:pt x="35014" y="1974"/>
                </a:lnTo>
                <a:lnTo>
                  <a:pt x="43328" y="7392"/>
                </a:lnTo>
                <a:lnTo>
                  <a:pt x="48958" y="15494"/>
                </a:lnTo>
                <a:lnTo>
                  <a:pt x="51029" y="25522"/>
                </a:lnTo>
                <a:lnTo>
                  <a:pt x="51029" y="1214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"/>
          <p:cNvSpPr/>
          <p:nvPr/>
        </p:nvSpPr>
        <p:spPr>
          <a:xfrm>
            <a:off x="8409126" y="6128401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 extrusionOk="0">
                <a:moveTo>
                  <a:pt x="26759" y="95242"/>
                </a:moveTo>
                <a:lnTo>
                  <a:pt x="7467" y="95242"/>
                </a:lnTo>
                <a:lnTo>
                  <a:pt x="0" y="87772"/>
                </a:lnTo>
                <a:lnTo>
                  <a:pt x="0" y="8092"/>
                </a:lnTo>
                <a:lnTo>
                  <a:pt x="7467" y="0"/>
                </a:lnTo>
                <a:lnTo>
                  <a:pt x="16802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87772"/>
                </a:lnTo>
                <a:lnTo>
                  <a:pt x="26759" y="95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"/>
          <p:cNvSpPr/>
          <p:nvPr/>
        </p:nvSpPr>
        <p:spPr>
          <a:xfrm>
            <a:off x="7945508" y="6614574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0536" y="80302"/>
                </a:moveTo>
                <a:lnTo>
                  <a:pt x="12339" y="78561"/>
                </a:lnTo>
                <a:lnTo>
                  <a:pt x="5834" y="73844"/>
                </a:lnTo>
                <a:lnTo>
                  <a:pt x="1546" y="66909"/>
                </a:lnTo>
                <a:lnTo>
                  <a:pt x="0" y="58515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051" y="66909"/>
                </a:lnTo>
                <a:lnTo>
                  <a:pt x="35549" y="73844"/>
                </a:lnTo>
                <a:lnTo>
                  <a:pt x="28830" y="78561"/>
                </a:lnTo>
                <a:lnTo>
                  <a:pt x="20536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"/>
          <p:cNvSpPr/>
          <p:nvPr/>
        </p:nvSpPr>
        <p:spPr>
          <a:xfrm>
            <a:off x="8559103" y="602879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0536" y="80302"/>
                </a:moveTo>
                <a:lnTo>
                  <a:pt x="12339" y="78561"/>
                </a:lnTo>
                <a:lnTo>
                  <a:pt x="5834" y="73844"/>
                </a:lnTo>
                <a:lnTo>
                  <a:pt x="1546" y="66909"/>
                </a:lnTo>
                <a:lnTo>
                  <a:pt x="0" y="58515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051" y="66909"/>
                </a:lnTo>
                <a:lnTo>
                  <a:pt x="35549" y="73844"/>
                </a:lnTo>
                <a:lnTo>
                  <a:pt x="28830" y="78561"/>
                </a:lnTo>
                <a:lnTo>
                  <a:pt x="20536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"/>
          <p:cNvSpPr/>
          <p:nvPr/>
        </p:nvSpPr>
        <p:spPr>
          <a:xfrm>
            <a:off x="9325164" y="5489712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1158" y="100222"/>
                </a:moveTo>
                <a:lnTo>
                  <a:pt x="12864" y="98481"/>
                </a:lnTo>
                <a:lnTo>
                  <a:pt x="6145" y="93764"/>
                </a:lnTo>
                <a:lnTo>
                  <a:pt x="1643" y="86829"/>
                </a:lnTo>
                <a:lnTo>
                  <a:pt x="0" y="7843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78435"/>
                </a:lnTo>
                <a:lnTo>
                  <a:pt x="40148" y="86829"/>
                </a:lnTo>
                <a:lnTo>
                  <a:pt x="35860" y="93764"/>
                </a:lnTo>
                <a:lnTo>
                  <a:pt x="29355" y="98481"/>
                </a:lnTo>
                <a:lnTo>
                  <a:pt x="21158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"/>
          <p:cNvSpPr/>
          <p:nvPr/>
        </p:nvSpPr>
        <p:spPr>
          <a:xfrm>
            <a:off x="8559105" y="5598027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 extrusionOk="0">
                <a:moveTo>
                  <a:pt x="20536" y="79680"/>
                </a:moveTo>
                <a:lnTo>
                  <a:pt x="12339" y="78036"/>
                </a:lnTo>
                <a:lnTo>
                  <a:pt x="5834" y="73533"/>
                </a:lnTo>
                <a:lnTo>
                  <a:pt x="1546" y="66811"/>
                </a:lnTo>
                <a:lnTo>
                  <a:pt x="0" y="58515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051" y="66811"/>
                </a:lnTo>
                <a:lnTo>
                  <a:pt x="35549" y="73533"/>
                </a:lnTo>
                <a:lnTo>
                  <a:pt x="28830" y="78036"/>
                </a:lnTo>
                <a:lnTo>
                  <a:pt x="20536" y="796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"/>
          <p:cNvSpPr/>
          <p:nvPr/>
        </p:nvSpPr>
        <p:spPr>
          <a:xfrm>
            <a:off x="8707215" y="6651922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 extrusionOk="0">
                <a:moveTo>
                  <a:pt x="51029" y="206077"/>
                </a:moveTo>
                <a:lnTo>
                  <a:pt x="0" y="206077"/>
                </a:lnTo>
                <a:lnTo>
                  <a:pt x="0" y="25522"/>
                </a:lnTo>
                <a:lnTo>
                  <a:pt x="1973" y="15494"/>
                </a:lnTo>
                <a:lnTo>
                  <a:pt x="7389" y="7392"/>
                </a:lnTo>
                <a:lnTo>
                  <a:pt x="15489" y="1974"/>
                </a:lnTo>
                <a:lnTo>
                  <a:pt x="25514" y="0"/>
                </a:lnTo>
                <a:lnTo>
                  <a:pt x="35539" y="1974"/>
                </a:lnTo>
                <a:lnTo>
                  <a:pt x="43639" y="7392"/>
                </a:lnTo>
                <a:lnTo>
                  <a:pt x="49055" y="15494"/>
                </a:lnTo>
                <a:lnTo>
                  <a:pt x="51029" y="25522"/>
                </a:lnTo>
                <a:lnTo>
                  <a:pt x="51029" y="2060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"/>
          <p:cNvSpPr/>
          <p:nvPr/>
        </p:nvSpPr>
        <p:spPr>
          <a:xfrm>
            <a:off x="8554750" y="5720036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 extrusionOk="0">
                <a:moveTo>
                  <a:pt x="24892" y="267053"/>
                </a:moveTo>
                <a:lnTo>
                  <a:pt x="14964" y="264981"/>
                </a:lnTo>
                <a:lnTo>
                  <a:pt x="7078" y="259349"/>
                </a:lnTo>
                <a:lnTo>
                  <a:pt x="1876" y="251033"/>
                </a:lnTo>
                <a:lnTo>
                  <a:pt x="0" y="240908"/>
                </a:lnTo>
                <a:lnTo>
                  <a:pt x="0" y="25522"/>
                </a:lnTo>
                <a:lnTo>
                  <a:pt x="1876" y="15494"/>
                </a:lnTo>
                <a:lnTo>
                  <a:pt x="7078" y="7392"/>
                </a:lnTo>
                <a:lnTo>
                  <a:pt x="14964" y="1974"/>
                </a:lnTo>
                <a:lnTo>
                  <a:pt x="24892" y="0"/>
                </a:lnTo>
                <a:lnTo>
                  <a:pt x="34917" y="1974"/>
                </a:lnTo>
                <a:lnTo>
                  <a:pt x="43017" y="7392"/>
                </a:lnTo>
                <a:lnTo>
                  <a:pt x="48433" y="15494"/>
                </a:lnTo>
                <a:lnTo>
                  <a:pt x="50406" y="25522"/>
                </a:lnTo>
                <a:lnTo>
                  <a:pt x="50406" y="240908"/>
                </a:lnTo>
                <a:lnTo>
                  <a:pt x="48433" y="251033"/>
                </a:lnTo>
                <a:lnTo>
                  <a:pt x="43017" y="259349"/>
                </a:lnTo>
                <a:lnTo>
                  <a:pt x="34917" y="264981"/>
                </a:lnTo>
                <a:lnTo>
                  <a:pt x="24892" y="2670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"/>
          <p:cNvSpPr/>
          <p:nvPr/>
        </p:nvSpPr>
        <p:spPr>
          <a:xfrm>
            <a:off x="8712195" y="6117192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 extrusionOk="0">
                <a:moveTo>
                  <a:pt x="20536" y="99600"/>
                </a:moveTo>
                <a:lnTo>
                  <a:pt x="12339" y="97956"/>
                </a:lnTo>
                <a:lnTo>
                  <a:pt x="5834" y="93453"/>
                </a:lnTo>
                <a:lnTo>
                  <a:pt x="1546" y="86732"/>
                </a:lnTo>
                <a:lnTo>
                  <a:pt x="0" y="78435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78435"/>
                </a:lnTo>
                <a:lnTo>
                  <a:pt x="40051" y="86732"/>
                </a:lnTo>
                <a:lnTo>
                  <a:pt x="35549" y="93453"/>
                </a:lnTo>
                <a:lnTo>
                  <a:pt x="28830" y="97956"/>
                </a:lnTo>
                <a:lnTo>
                  <a:pt x="20536" y="99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"/>
          <p:cNvSpPr/>
          <p:nvPr/>
        </p:nvSpPr>
        <p:spPr>
          <a:xfrm>
            <a:off x="8715930" y="6272194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6759" y="67230"/>
                </a:moveTo>
                <a:lnTo>
                  <a:pt x="16802" y="67230"/>
                </a:lnTo>
                <a:lnTo>
                  <a:pt x="7467" y="67230"/>
                </a:lnTo>
                <a:lnTo>
                  <a:pt x="0" y="59760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59760"/>
                </a:lnTo>
                <a:lnTo>
                  <a:pt x="26759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"/>
          <p:cNvSpPr/>
          <p:nvPr/>
        </p:nvSpPr>
        <p:spPr>
          <a:xfrm>
            <a:off x="8711574" y="6506254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1158" y="100222"/>
                </a:moveTo>
                <a:lnTo>
                  <a:pt x="12864" y="98491"/>
                </a:lnTo>
                <a:lnTo>
                  <a:pt x="6145" y="93842"/>
                </a:lnTo>
                <a:lnTo>
                  <a:pt x="1643" y="87091"/>
                </a:lnTo>
                <a:lnTo>
                  <a:pt x="0" y="7905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79057"/>
                </a:lnTo>
                <a:lnTo>
                  <a:pt x="40148" y="87091"/>
                </a:lnTo>
                <a:lnTo>
                  <a:pt x="35860" y="93842"/>
                </a:lnTo>
                <a:lnTo>
                  <a:pt x="29355" y="98491"/>
                </a:lnTo>
                <a:lnTo>
                  <a:pt x="21158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"/>
          <p:cNvSpPr/>
          <p:nvPr/>
        </p:nvSpPr>
        <p:spPr>
          <a:xfrm>
            <a:off x="8562221" y="6256008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 extrusionOk="0">
                <a:moveTo>
                  <a:pt x="26759" y="81547"/>
                </a:moveTo>
                <a:lnTo>
                  <a:pt x="7467" y="81547"/>
                </a:lnTo>
                <a:lnTo>
                  <a:pt x="0" y="73455"/>
                </a:lnTo>
                <a:lnTo>
                  <a:pt x="0" y="64117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73455"/>
                </a:lnTo>
                <a:lnTo>
                  <a:pt x="26759" y="815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"/>
          <p:cNvSpPr/>
          <p:nvPr/>
        </p:nvSpPr>
        <p:spPr>
          <a:xfrm>
            <a:off x="8409134" y="6044357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 extrusionOk="0">
                <a:moveTo>
                  <a:pt x="16802" y="40462"/>
                </a:moveTo>
                <a:lnTo>
                  <a:pt x="7467" y="40462"/>
                </a:lnTo>
                <a:lnTo>
                  <a:pt x="0" y="32370"/>
                </a:lnTo>
                <a:lnTo>
                  <a:pt x="0" y="8092"/>
                </a:lnTo>
                <a:lnTo>
                  <a:pt x="7467" y="0"/>
                </a:lnTo>
                <a:lnTo>
                  <a:pt x="16802" y="0"/>
                </a:lnTo>
                <a:lnTo>
                  <a:pt x="23822" y="1420"/>
                </a:lnTo>
                <a:lnTo>
                  <a:pt x="29559" y="5291"/>
                </a:lnTo>
                <a:lnTo>
                  <a:pt x="33429" y="11029"/>
                </a:lnTo>
                <a:lnTo>
                  <a:pt x="34849" y="18052"/>
                </a:lnTo>
                <a:lnTo>
                  <a:pt x="34849" y="22410"/>
                </a:lnTo>
                <a:lnTo>
                  <a:pt x="33429" y="29432"/>
                </a:lnTo>
                <a:lnTo>
                  <a:pt x="29559" y="35171"/>
                </a:lnTo>
                <a:lnTo>
                  <a:pt x="23822" y="39042"/>
                </a:lnTo>
                <a:lnTo>
                  <a:pt x="16802" y="404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"/>
          <p:cNvSpPr/>
          <p:nvPr/>
        </p:nvSpPr>
        <p:spPr>
          <a:xfrm>
            <a:off x="8401660" y="5622302"/>
            <a:ext cx="50800" cy="280035"/>
          </a:xfrm>
          <a:custGeom>
            <a:avLst/>
            <a:gdLst/>
            <a:ahLst/>
            <a:cxnLst/>
            <a:rect l="l" t="t" r="r" b="b"/>
            <a:pathLst>
              <a:path w="50800" h="280035" extrusionOk="0">
                <a:moveTo>
                  <a:pt x="42316" y="7467"/>
                </a:moveTo>
                <a:lnTo>
                  <a:pt x="34226" y="0"/>
                </a:lnTo>
                <a:lnTo>
                  <a:pt x="14935" y="0"/>
                </a:lnTo>
                <a:lnTo>
                  <a:pt x="7467" y="7467"/>
                </a:lnTo>
                <a:lnTo>
                  <a:pt x="7467" y="31750"/>
                </a:lnTo>
                <a:lnTo>
                  <a:pt x="14935" y="39839"/>
                </a:lnTo>
                <a:lnTo>
                  <a:pt x="24269" y="39839"/>
                </a:lnTo>
                <a:lnTo>
                  <a:pt x="31292" y="38417"/>
                </a:lnTo>
                <a:lnTo>
                  <a:pt x="37033" y="34556"/>
                </a:lnTo>
                <a:lnTo>
                  <a:pt x="40894" y="28816"/>
                </a:lnTo>
                <a:lnTo>
                  <a:pt x="42316" y="21793"/>
                </a:lnTo>
                <a:lnTo>
                  <a:pt x="42316" y="7467"/>
                </a:lnTo>
                <a:close/>
              </a:path>
              <a:path w="50800" h="280035" extrusionOk="0">
                <a:moveTo>
                  <a:pt x="46050" y="105206"/>
                </a:moveTo>
                <a:lnTo>
                  <a:pt x="44310" y="96812"/>
                </a:lnTo>
                <a:lnTo>
                  <a:pt x="39598" y="89877"/>
                </a:lnTo>
                <a:lnTo>
                  <a:pt x="32664" y="85166"/>
                </a:lnTo>
                <a:lnTo>
                  <a:pt x="24269" y="83413"/>
                </a:lnTo>
                <a:lnTo>
                  <a:pt x="16167" y="85166"/>
                </a:lnTo>
                <a:lnTo>
                  <a:pt x="9880" y="89877"/>
                </a:lnTo>
                <a:lnTo>
                  <a:pt x="5803" y="96812"/>
                </a:lnTo>
                <a:lnTo>
                  <a:pt x="4356" y="105206"/>
                </a:lnTo>
                <a:lnTo>
                  <a:pt x="4356" y="122631"/>
                </a:lnTo>
                <a:lnTo>
                  <a:pt x="5803" y="130937"/>
                </a:lnTo>
                <a:lnTo>
                  <a:pt x="9880" y="137655"/>
                </a:lnTo>
                <a:lnTo>
                  <a:pt x="16167" y="142163"/>
                </a:lnTo>
                <a:lnTo>
                  <a:pt x="24269" y="143802"/>
                </a:lnTo>
                <a:lnTo>
                  <a:pt x="32664" y="142163"/>
                </a:lnTo>
                <a:lnTo>
                  <a:pt x="39598" y="137655"/>
                </a:lnTo>
                <a:lnTo>
                  <a:pt x="44310" y="130937"/>
                </a:lnTo>
                <a:lnTo>
                  <a:pt x="46050" y="122631"/>
                </a:lnTo>
                <a:lnTo>
                  <a:pt x="46050" y="105206"/>
                </a:lnTo>
                <a:close/>
              </a:path>
              <a:path w="50800" h="280035" extrusionOk="0">
                <a:moveTo>
                  <a:pt x="50406" y="207924"/>
                </a:moveTo>
                <a:lnTo>
                  <a:pt x="48336" y="197891"/>
                </a:lnTo>
                <a:lnTo>
                  <a:pt x="42710" y="189788"/>
                </a:lnTo>
                <a:lnTo>
                  <a:pt x="34391" y="184365"/>
                </a:lnTo>
                <a:lnTo>
                  <a:pt x="24269" y="182397"/>
                </a:lnTo>
                <a:lnTo>
                  <a:pt x="14439" y="184365"/>
                </a:lnTo>
                <a:lnTo>
                  <a:pt x="6769" y="189788"/>
                </a:lnTo>
                <a:lnTo>
                  <a:pt x="1778" y="197891"/>
                </a:lnTo>
                <a:lnTo>
                  <a:pt x="0" y="207924"/>
                </a:lnTo>
                <a:lnTo>
                  <a:pt x="0" y="253987"/>
                </a:lnTo>
                <a:lnTo>
                  <a:pt x="1778" y="264007"/>
                </a:lnTo>
                <a:lnTo>
                  <a:pt x="6769" y="272110"/>
                </a:lnTo>
                <a:lnTo>
                  <a:pt x="14439" y="277533"/>
                </a:lnTo>
                <a:lnTo>
                  <a:pt x="24269" y="279501"/>
                </a:lnTo>
                <a:lnTo>
                  <a:pt x="34391" y="277533"/>
                </a:lnTo>
                <a:lnTo>
                  <a:pt x="42710" y="272110"/>
                </a:lnTo>
                <a:lnTo>
                  <a:pt x="48336" y="264007"/>
                </a:lnTo>
                <a:lnTo>
                  <a:pt x="50406" y="253987"/>
                </a:lnTo>
                <a:lnTo>
                  <a:pt x="50406" y="2079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"/>
          <p:cNvSpPr/>
          <p:nvPr/>
        </p:nvSpPr>
        <p:spPr>
          <a:xfrm>
            <a:off x="8557869" y="6397936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 extrusionOk="0">
                <a:moveTo>
                  <a:pt x="21780" y="120142"/>
                </a:moveTo>
                <a:lnTo>
                  <a:pt x="13389" y="118499"/>
                </a:lnTo>
                <a:lnTo>
                  <a:pt x="6456" y="113995"/>
                </a:lnTo>
                <a:lnTo>
                  <a:pt x="1740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740" y="13393"/>
                </a:lnTo>
                <a:lnTo>
                  <a:pt x="6456" y="6458"/>
                </a:lnTo>
                <a:lnTo>
                  <a:pt x="13389" y="1741"/>
                </a:lnTo>
                <a:lnTo>
                  <a:pt x="21780" y="0"/>
                </a:lnTo>
                <a:lnTo>
                  <a:pt x="30074" y="1741"/>
                </a:lnTo>
                <a:lnTo>
                  <a:pt x="36793" y="6458"/>
                </a:lnTo>
                <a:lnTo>
                  <a:pt x="41295" y="13393"/>
                </a:lnTo>
                <a:lnTo>
                  <a:pt x="42939" y="21787"/>
                </a:lnTo>
                <a:lnTo>
                  <a:pt x="42939" y="98977"/>
                </a:lnTo>
                <a:lnTo>
                  <a:pt x="41295" y="107274"/>
                </a:lnTo>
                <a:lnTo>
                  <a:pt x="36793" y="113995"/>
                </a:lnTo>
                <a:lnTo>
                  <a:pt x="30074" y="118499"/>
                </a:lnTo>
                <a:lnTo>
                  <a:pt x="21780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"/>
          <p:cNvSpPr/>
          <p:nvPr/>
        </p:nvSpPr>
        <p:spPr>
          <a:xfrm>
            <a:off x="8553513" y="6566633"/>
            <a:ext cx="52069" cy="291465"/>
          </a:xfrm>
          <a:custGeom>
            <a:avLst/>
            <a:gdLst/>
            <a:ahLst/>
            <a:cxnLst/>
            <a:rect l="l" t="t" r="r" b="b"/>
            <a:pathLst>
              <a:path w="52070" h="291465" extrusionOk="0">
                <a:moveTo>
                  <a:pt x="51651" y="291366"/>
                </a:moveTo>
                <a:lnTo>
                  <a:pt x="0" y="291366"/>
                </a:lnTo>
                <a:lnTo>
                  <a:pt x="0" y="26145"/>
                </a:lnTo>
                <a:lnTo>
                  <a:pt x="2071" y="16019"/>
                </a:lnTo>
                <a:lnTo>
                  <a:pt x="7701" y="7703"/>
                </a:lnTo>
                <a:lnTo>
                  <a:pt x="16014" y="2071"/>
                </a:lnTo>
                <a:lnTo>
                  <a:pt x="26136" y="0"/>
                </a:lnTo>
                <a:lnTo>
                  <a:pt x="36161" y="2071"/>
                </a:lnTo>
                <a:lnTo>
                  <a:pt x="44261" y="7703"/>
                </a:lnTo>
                <a:lnTo>
                  <a:pt x="49677" y="16019"/>
                </a:lnTo>
                <a:lnTo>
                  <a:pt x="51651" y="26145"/>
                </a:lnTo>
                <a:lnTo>
                  <a:pt x="51651" y="2913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"/>
          <p:cNvSpPr/>
          <p:nvPr/>
        </p:nvSpPr>
        <p:spPr>
          <a:xfrm>
            <a:off x="8562849" y="6158271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 extrusionOk="0">
                <a:moveTo>
                  <a:pt x="26759" y="54157"/>
                </a:moveTo>
                <a:lnTo>
                  <a:pt x="16802" y="54157"/>
                </a:lnTo>
                <a:lnTo>
                  <a:pt x="6845" y="54157"/>
                </a:lnTo>
                <a:lnTo>
                  <a:pt x="0" y="46065"/>
                </a:lnTo>
                <a:lnTo>
                  <a:pt x="0" y="8092"/>
                </a:lnTo>
                <a:lnTo>
                  <a:pt x="6845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46065"/>
                </a:lnTo>
                <a:lnTo>
                  <a:pt x="26759" y="541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"/>
          <p:cNvSpPr/>
          <p:nvPr/>
        </p:nvSpPr>
        <p:spPr>
          <a:xfrm>
            <a:off x="8715315" y="6383616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7381" y="67230"/>
                </a:moveTo>
                <a:lnTo>
                  <a:pt x="8089" y="67230"/>
                </a:lnTo>
                <a:lnTo>
                  <a:pt x="0" y="59760"/>
                </a:lnTo>
                <a:lnTo>
                  <a:pt x="0" y="49800"/>
                </a:lnTo>
                <a:lnTo>
                  <a:pt x="0" y="8092"/>
                </a:lnTo>
                <a:lnTo>
                  <a:pt x="8089" y="0"/>
                </a:lnTo>
                <a:lnTo>
                  <a:pt x="27381" y="0"/>
                </a:lnTo>
                <a:lnTo>
                  <a:pt x="34226" y="8092"/>
                </a:lnTo>
                <a:lnTo>
                  <a:pt x="34226" y="59760"/>
                </a:lnTo>
                <a:lnTo>
                  <a:pt x="27381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"/>
          <p:cNvSpPr/>
          <p:nvPr/>
        </p:nvSpPr>
        <p:spPr>
          <a:xfrm>
            <a:off x="9787552" y="6256003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 extrusionOk="0">
                <a:moveTo>
                  <a:pt x="26758" y="81547"/>
                </a:moveTo>
                <a:lnTo>
                  <a:pt x="8089" y="81547"/>
                </a:lnTo>
                <a:lnTo>
                  <a:pt x="0" y="73455"/>
                </a:lnTo>
                <a:lnTo>
                  <a:pt x="0" y="64117"/>
                </a:lnTo>
                <a:lnTo>
                  <a:pt x="0" y="8092"/>
                </a:lnTo>
                <a:lnTo>
                  <a:pt x="8089" y="0"/>
                </a:lnTo>
                <a:lnTo>
                  <a:pt x="26758" y="0"/>
                </a:lnTo>
                <a:lnTo>
                  <a:pt x="34226" y="8092"/>
                </a:lnTo>
                <a:lnTo>
                  <a:pt x="34226" y="73455"/>
                </a:lnTo>
                <a:lnTo>
                  <a:pt x="26758" y="815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"/>
          <p:cNvSpPr/>
          <p:nvPr/>
        </p:nvSpPr>
        <p:spPr>
          <a:xfrm>
            <a:off x="10243704" y="5273071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 extrusionOk="0">
                <a:moveTo>
                  <a:pt x="21158" y="140062"/>
                </a:moveTo>
                <a:lnTo>
                  <a:pt x="12864" y="138419"/>
                </a:lnTo>
                <a:lnTo>
                  <a:pt x="6145" y="133915"/>
                </a:lnTo>
                <a:lnTo>
                  <a:pt x="1643" y="127194"/>
                </a:lnTo>
                <a:lnTo>
                  <a:pt x="0" y="11889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549" y="1741"/>
                </a:lnTo>
                <a:lnTo>
                  <a:pt x="36482" y="6458"/>
                </a:lnTo>
                <a:lnTo>
                  <a:pt x="41198" y="13393"/>
                </a:lnTo>
                <a:lnTo>
                  <a:pt x="42939" y="21787"/>
                </a:lnTo>
                <a:lnTo>
                  <a:pt x="42939" y="118897"/>
                </a:lnTo>
                <a:lnTo>
                  <a:pt x="41198" y="127194"/>
                </a:lnTo>
                <a:lnTo>
                  <a:pt x="36482" y="133915"/>
                </a:lnTo>
                <a:lnTo>
                  <a:pt x="29549" y="138419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"/>
          <p:cNvSpPr/>
          <p:nvPr/>
        </p:nvSpPr>
        <p:spPr>
          <a:xfrm>
            <a:off x="10243705" y="6722878"/>
            <a:ext cx="41910" cy="60325"/>
          </a:xfrm>
          <a:custGeom>
            <a:avLst/>
            <a:gdLst/>
            <a:ahLst/>
            <a:cxnLst/>
            <a:rect l="l" t="t" r="r" b="b"/>
            <a:pathLst>
              <a:path w="41909" h="60325" extrusionOk="0">
                <a:moveTo>
                  <a:pt x="21158" y="59760"/>
                </a:moveTo>
                <a:lnTo>
                  <a:pt x="13126" y="58116"/>
                </a:lnTo>
                <a:lnTo>
                  <a:pt x="6378" y="53612"/>
                </a:lnTo>
                <a:lnTo>
                  <a:pt x="1730" y="46891"/>
                </a:lnTo>
                <a:lnTo>
                  <a:pt x="0" y="38595"/>
                </a:lnTo>
                <a:lnTo>
                  <a:pt x="0" y="21165"/>
                </a:lnTo>
                <a:lnTo>
                  <a:pt x="1730" y="12868"/>
                </a:lnTo>
                <a:lnTo>
                  <a:pt x="6378" y="6147"/>
                </a:lnTo>
                <a:lnTo>
                  <a:pt x="13126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38595"/>
                </a:lnTo>
                <a:lnTo>
                  <a:pt x="40148" y="46891"/>
                </a:lnTo>
                <a:lnTo>
                  <a:pt x="35860" y="53612"/>
                </a:lnTo>
                <a:lnTo>
                  <a:pt x="29355" y="58116"/>
                </a:lnTo>
                <a:lnTo>
                  <a:pt x="21158" y="597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"/>
          <p:cNvSpPr/>
          <p:nvPr/>
        </p:nvSpPr>
        <p:spPr>
          <a:xfrm>
            <a:off x="10247439" y="6500024"/>
            <a:ext cx="34925" cy="179070"/>
          </a:xfrm>
          <a:custGeom>
            <a:avLst/>
            <a:gdLst/>
            <a:ahLst/>
            <a:cxnLst/>
            <a:rect l="l" t="t" r="r" b="b"/>
            <a:pathLst>
              <a:path w="34925" h="179070" extrusionOk="0">
                <a:moveTo>
                  <a:pt x="34226" y="146913"/>
                </a:moveTo>
                <a:lnTo>
                  <a:pt x="27381" y="138823"/>
                </a:lnTo>
                <a:lnTo>
                  <a:pt x="7467" y="138823"/>
                </a:lnTo>
                <a:lnTo>
                  <a:pt x="0" y="146913"/>
                </a:lnTo>
                <a:lnTo>
                  <a:pt x="0" y="160604"/>
                </a:lnTo>
                <a:lnTo>
                  <a:pt x="0" y="170573"/>
                </a:lnTo>
                <a:lnTo>
                  <a:pt x="7467" y="178663"/>
                </a:lnTo>
                <a:lnTo>
                  <a:pt x="27381" y="178663"/>
                </a:lnTo>
                <a:lnTo>
                  <a:pt x="34226" y="170573"/>
                </a:lnTo>
                <a:lnTo>
                  <a:pt x="34226" y="146913"/>
                </a:lnTo>
                <a:close/>
              </a:path>
              <a:path w="34925" h="179070" extrusionOk="0">
                <a:moveTo>
                  <a:pt x="34848" y="7467"/>
                </a:moveTo>
                <a:lnTo>
                  <a:pt x="27381" y="0"/>
                </a:lnTo>
                <a:lnTo>
                  <a:pt x="8089" y="0"/>
                </a:lnTo>
                <a:lnTo>
                  <a:pt x="622" y="7467"/>
                </a:lnTo>
                <a:lnTo>
                  <a:pt x="622" y="87147"/>
                </a:lnTo>
                <a:lnTo>
                  <a:pt x="8089" y="94627"/>
                </a:lnTo>
                <a:lnTo>
                  <a:pt x="17424" y="94627"/>
                </a:lnTo>
                <a:lnTo>
                  <a:pt x="27381" y="94627"/>
                </a:lnTo>
                <a:lnTo>
                  <a:pt x="34848" y="87147"/>
                </a:lnTo>
                <a:lnTo>
                  <a:pt x="34848" y="7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"/>
          <p:cNvSpPr/>
          <p:nvPr/>
        </p:nvSpPr>
        <p:spPr>
          <a:xfrm>
            <a:off x="10392440" y="4702857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 extrusionOk="0">
                <a:moveTo>
                  <a:pt x="24892" y="267053"/>
                </a:moveTo>
                <a:lnTo>
                  <a:pt x="14964" y="265078"/>
                </a:lnTo>
                <a:lnTo>
                  <a:pt x="7078" y="259661"/>
                </a:lnTo>
                <a:lnTo>
                  <a:pt x="1876" y="251558"/>
                </a:lnTo>
                <a:lnTo>
                  <a:pt x="0" y="241530"/>
                </a:lnTo>
                <a:lnTo>
                  <a:pt x="0" y="26145"/>
                </a:lnTo>
                <a:lnTo>
                  <a:pt x="1876" y="16019"/>
                </a:lnTo>
                <a:lnTo>
                  <a:pt x="7078" y="7703"/>
                </a:lnTo>
                <a:lnTo>
                  <a:pt x="14964" y="2071"/>
                </a:lnTo>
                <a:lnTo>
                  <a:pt x="24892" y="0"/>
                </a:lnTo>
                <a:lnTo>
                  <a:pt x="34917" y="2071"/>
                </a:lnTo>
                <a:lnTo>
                  <a:pt x="43017" y="7703"/>
                </a:lnTo>
                <a:lnTo>
                  <a:pt x="48433" y="16019"/>
                </a:lnTo>
                <a:lnTo>
                  <a:pt x="50406" y="26145"/>
                </a:lnTo>
                <a:lnTo>
                  <a:pt x="50406" y="241530"/>
                </a:lnTo>
                <a:lnTo>
                  <a:pt x="48433" y="251558"/>
                </a:lnTo>
                <a:lnTo>
                  <a:pt x="43017" y="259661"/>
                </a:lnTo>
                <a:lnTo>
                  <a:pt x="34917" y="265078"/>
                </a:lnTo>
                <a:lnTo>
                  <a:pt x="24892" y="2670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"/>
          <p:cNvSpPr/>
          <p:nvPr/>
        </p:nvSpPr>
        <p:spPr>
          <a:xfrm>
            <a:off x="10248065" y="5111840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 extrusionOk="0">
                <a:moveTo>
                  <a:pt x="26759" y="95242"/>
                </a:moveTo>
                <a:lnTo>
                  <a:pt x="16802" y="95242"/>
                </a:lnTo>
                <a:lnTo>
                  <a:pt x="7467" y="95242"/>
                </a:lnTo>
                <a:lnTo>
                  <a:pt x="0" y="87150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87150"/>
                </a:lnTo>
                <a:lnTo>
                  <a:pt x="26759" y="95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"/>
          <p:cNvSpPr/>
          <p:nvPr/>
        </p:nvSpPr>
        <p:spPr>
          <a:xfrm>
            <a:off x="10392441" y="6736570"/>
            <a:ext cx="50800" cy="121920"/>
          </a:xfrm>
          <a:custGeom>
            <a:avLst/>
            <a:gdLst/>
            <a:ahLst/>
            <a:cxnLst/>
            <a:rect l="l" t="t" r="r" b="b"/>
            <a:pathLst>
              <a:path w="50800" h="121920" extrusionOk="0">
                <a:moveTo>
                  <a:pt x="50406" y="121430"/>
                </a:moveTo>
                <a:lnTo>
                  <a:pt x="0" y="121430"/>
                </a:lnTo>
                <a:lnTo>
                  <a:pt x="0" y="25522"/>
                </a:lnTo>
                <a:lnTo>
                  <a:pt x="1876" y="15494"/>
                </a:lnTo>
                <a:lnTo>
                  <a:pt x="7078" y="7392"/>
                </a:lnTo>
                <a:lnTo>
                  <a:pt x="14964" y="1974"/>
                </a:lnTo>
                <a:lnTo>
                  <a:pt x="24892" y="0"/>
                </a:lnTo>
                <a:lnTo>
                  <a:pt x="34917" y="1974"/>
                </a:lnTo>
                <a:lnTo>
                  <a:pt x="43017" y="7392"/>
                </a:lnTo>
                <a:lnTo>
                  <a:pt x="48433" y="15494"/>
                </a:lnTo>
                <a:lnTo>
                  <a:pt x="50406" y="25522"/>
                </a:lnTo>
                <a:lnTo>
                  <a:pt x="50406" y="1214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"/>
          <p:cNvSpPr/>
          <p:nvPr/>
        </p:nvSpPr>
        <p:spPr>
          <a:xfrm>
            <a:off x="10090622" y="661455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1158" y="80302"/>
                </a:moveTo>
                <a:lnTo>
                  <a:pt x="12864" y="78561"/>
                </a:lnTo>
                <a:lnTo>
                  <a:pt x="6145" y="73844"/>
                </a:lnTo>
                <a:lnTo>
                  <a:pt x="1643" y="66909"/>
                </a:lnTo>
                <a:lnTo>
                  <a:pt x="0" y="5851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148" y="66909"/>
                </a:lnTo>
                <a:lnTo>
                  <a:pt x="35860" y="73844"/>
                </a:lnTo>
                <a:lnTo>
                  <a:pt x="29355" y="78561"/>
                </a:lnTo>
                <a:lnTo>
                  <a:pt x="21158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"/>
          <p:cNvSpPr/>
          <p:nvPr/>
        </p:nvSpPr>
        <p:spPr>
          <a:xfrm>
            <a:off x="10093731" y="6386105"/>
            <a:ext cx="35560" cy="179070"/>
          </a:xfrm>
          <a:custGeom>
            <a:avLst/>
            <a:gdLst/>
            <a:ahLst/>
            <a:cxnLst/>
            <a:rect l="l" t="t" r="r" b="b"/>
            <a:pathLst>
              <a:path w="35559" h="179070" extrusionOk="0">
                <a:moveTo>
                  <a:pt x="34848" y="133210"/>
                </a:moveTo>
                <a:lnTo>
                  <a:pt x="28003" y="125120"/>
                </a:lnTo>
                <a:lnTo>
                  <a:pt x="8089" y="125120"/>
                </a:lnTo>
                <a:lnTo>
                  <a:pt x="0" y="133210"/>
                </a:lnTo>
                <a:lnTo>
                  <a:pt x="0" y="161226"/>
                </a:lnTo>
                <a:lnTo>
                  <a:pt x="0" y="171183"/>
                </a:lnTo>
                <a:lnTo>
                  <a:pt x="8089" y="178663"/>
                </a:lnTo>
                <a:lnTo>
                  <a:pt x="28003" y="178663"/>
                </a:lnTo>
                <a:lnTo>
                  <a:pt x="34848" y="171183"/>
                </a:lnTo>
                <a:lnTo>
                  <a:pt x="34848" y="133210"/>
                </a:lnTo>
                <a:close/>
              </a:path>
              <a:path w="35559" h="179070" extrusionOk="0">
                <a:moveTo>
                  <a:pt x="35471" y="7467"/>
                </a:moveTo>
                <a:lnTo>
                  <a:pt x="27381" y="0"/>
                </a:lnTo>
                <a:lnTo>
                  <a:pt x="8712" y="0"/>
                </a:lnTo>
                <a:lnTo>
                  <a:pt x="1244" y="7467"/>
                </a:lnTo>
                <a:lnTo>
                  <a:pt x="1244" y="73456"/>
                </a:lnTo>
                <a:lnTo>
                  <a:pt x="8712" y="80924"/>
                </a:lnTo>
                <a:lnTo>
                  <a:pt x="18046" y="80924"/>
                </a:lnTo>
                <a:lnTo>
                  <a:pt x="27381" y="80924"/>
                </a:lnTo>
                <a:lnTo>
                  <a:pt x="35471" y="73456"/>
                </a:lnTo>
                <a:lnTo>
                  <a:pt x="35471" y="7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"/>
          <p:cNvSpPr/>
          <p:nvPr/>
        </p:nvSpPr>
        <p:spPr>
          <a:xfrm>
            <a:off x="10396801" y="4580844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0536" y="80302"/>
                </a:moveTo>
                <a:lnTo>
                  <a:pt x="12339" y="78658"/>
                </a:lnTo>
                <a:lnTo>
                  <a:pt x="5834" y="74155"/>
                </a:lnTo>
                <a:lnTo>
                  <a:pt x="1546" y="67434"/>
                </a:lnTo>
                <a:lnTo>
                  <a:pt x="0" y="59137"/>
                </a:lnTo>
                <a:lnTo>
                  <a:pt x="0" y="21787"/>
                </a:lnTo>
                <a:lnTo>
                  <a:pt x="1546" y="13393"/>
                </a:lnTo>
                <a:lnTo>
                  <a:pt x="5834" y="6458"/>
                </a:lnTo>
                <a:lnTo>
                  <a:pt x="12339" y="1741"/>
                </a:lnTo>
                <a:lnTo>
                  <a:pt x="20536" y="0"/>
                </a:lnTo>
                <a:lnTo>
                  <a:pt x="28830" y="1741"/>
                </a:lnTo>
                <a:lnTo>
                  <a:pt x="35549" y="6458"/>
                </a:lnTo>
                <a:lnTo>
                  <a:pt x="40051" y="13393"/>
                </a:lnTo>
                <a:lnTo>
                  <a:pt x="41694" y="21787"/>
                </a:lnTo>
                <a:lnTo>
                  <a:pt x="41694" y="59137"/>
                </a:lnTo>
                <a:lnTo>
                  <a:pt x="40051" y="67434"/>
                </a:lnTo>
                <a:lnTo>
                  <a:pt x="35549" y="74155"/>
                </a:lnTo>
                <a:lnTo>
                  <a:pt x="28830" y="78658"/>
                </a:lnTo>
                <a:lnTo>
                  <a:pt x="20536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"/>
          <p:cNvSpPr/>
          <p:nvPr/>
        </p:nvSpPr>
        <p:spPr>
          <a:xfrm>
            <a:off x="10239357" y="6821227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 extrusionOk="0">
                <a:moveTo>
                  <a:pt x="50406" y="36772"/>
                </a:moveTo>
                <a:lnTo>
                  <a:pt x="0" y="36772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442" y="2071"/>
                </a:lnTo>
                <a:lnTo>
                  <a:pt x="43328" y="7703"/>
                </a:lnTo>
                <a:lnTo>
                  <a:pt x="48530" y="16019"/>
                </a:lnTo>
                <a:lnTo>
                  <a:pt x="50406" y="26145"/>
                </a:lnTo>
                <a:lnTo>
                  <a:pt x="50406" y="367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"/>
          <p:cNvSpPr/>
          <p:nvPr/>
        </p:nvSpPr>
        <p:spPr>
          <a:xfrm>
            <a:off x="10094982" y="5239449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136" y="80925"/>
                </a:moveTo>
                <a:lnTo>
                  <a:pt x="16802" y="80925"/>
                </a:ln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26136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136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"/>
          <p:cNvSpPr/>
          <p:nvPr/>
        </p:nvSpPr>
        <p:spPr>
          <a:xfrm>
            <a:off x="10090627" y="5381379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11"/>
                </a:lnTo>
                <a:lnTo>
                  <a:pt x="6145" y="113762"/>
                </a:lnTo>
                <a:lnTo>
                  <a:pt x="1643" y="107011"/>
                </a:lnTo>
                <a:lnTo>
                  <a:pt x="0" y="9897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452" y="1643"/>
                </a:lnTo>
                <a:lnTo>
                  <a:pt x="36171" y="6147"/>
                </a:lnTo>
                <a:lnTo>
                  <a:pt x="40673" y="12868"/>
                </a:lnTo>
                <a:lnTo>
                  <a:pt x="42316" y="21165"/>
                </a:lnTo>
                <a:lnTo>
                  <a:pt x="42316" y="98977"/>
                </a:lnTo>
                <a:lnTo>
                  <a:pt x="40673" y="107011"/>
                </a:lnTo>
                <a:lnTo>
                  <a:pt x="36171" y="113762"/>
                </a:lnTo>
                <a:lnTo>
                  <a:pt x="29452" y="118411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"/>
          <p:cNvSpPr/>
          <p:nvPr/>
        </p:nvSpPr>
        <p:spPr>
          <a:xfrm>
            <a:off x="10401160" y="5239448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59" y="80925"/>
                </a:move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17424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759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"/>
          <p:cNvSpPr/>
          <p:nvPr/>
        </p:nvSpPr>
        <p:spPr>
          <a:xfrm>
            <a:off x="10549893" y="4472525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0536" y="100222"/>
                </a:moveTo>
                <a:lnTo>
                  <a:pt x="12339" y="98579"/>
                </a:lnTo>
                <a:lnTo>
                  <a:pt x="5834" y="94075"/>
                </a:lnTo>
                <a:lnTo>
                  <a:pt x="1546" y="87354"/>
                </a:lnTo>
                <a:lnTo>
                  <a:pt x="0" y="79057"/>
                </a:lnTo>
                <a:lnTo>
                  <a:pt x="0" y="21787"/>
                </a:lnTo>
                <a:lnTo>
                  <a:pt x="1546" y="13393"/>
                </a:lnTo>
                <a:lnTo>
                  <a:pt x="5834" y="6458"/>
                </a:lnTo>
                <a:lnTo>
                  <a:pt x="12339" y="1741"/>
                </a:lnTo>
                <a:lnTo>
                  <a:pt x="20536" y="0"/>
                </a:lnTo>
                <a:lnTo>
                  <a:pt x="28830" y="1741"/>
                </a:lnTo>
                <a:lnTo>
                  <a:pt x="35549" y="6458"/>
                </a:lnTo>
                <a:lnTo>
                  <a:pt x="40051" y="13393"/>
                </a:lnTo>
                <a:lnTo>
                  <a:pt x="41694" y="21787"/>
                </a:lnTo>
                <a:lnTo>
                  <a:pt x="41694" y="79057"/>
                </a:lnTo>
                <a:lnTo>
                  <a:pt x="40051" y="87354"/>
                </a:lnTo>
                <a:lnTo>
                  <a:pt x="35549" y="94075"/>
                </a:lnTo>
                <a:lnTo>
                  <a:pt x="28830" y="98579"/>
                </a:lnTo>
                <a:lnTo>
                  <a:pt x="20536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"/>
          <p:cNvSpPr/>
          <p:nvPr/>
        </p:nvSpPr>
        <p:spPr>
          <a:xfrm>
            <a:off x="10400540" y="6511218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 extrusionOk="0">
                <a:moveTo>
                  <a:pt x="26759" y="53535"/>
                </a:moveTo>
                <a:lnTo>
                  <a:pt x="6845" y="53535"/>
                </a:lnTo>
                <a:lnTo>
                  <a:pt x="0" y="46065"/>
                </a:lnTo>
                <a:lnTo>
                  <a:pt x="0" y="36105"/>
                </a:lnTo>
                <a:lnTo>
                  <a:pt x="0" y="8092"/>
                </a:lnTo>
                <a:lnTo>
                  <a:pt x="6845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46065"/>
                </a:lnTo>
                <a:lnTo>
                  <a:pt x="26759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"/>
          <p:cNvSpPr/>
          <p:nvPr/>
        </p:nvSpPr>
        <p:spPr>
          <a:xfrm>
            <a:off x="10545538" y="6651902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 extrusionOk="0">
                <a:moveTo>
                  <a:pt x="51029" y="206097"/>
                </a:moveTo>
                <a:lnTo>
                  <a:pt x="0" y="206097"/>
                </a:lnTo>
                <a:lnTo>
                  <a:pt x="0" y="25522"/>
                </a:lnTo>
                <a:lnTo>
                  <a:pt x="1876" y="15494"/>
                </a:lnTo>
                <a:lnTo>
                  <a:pt x="7078" y="7392"/>
                </a:lnTo>
                <a:lnTo>
                  <a:pt x="14964" y="1974"/>
                </a:lnTo>
                <a:lnTo>
                  <a:pt x="24892" y="0"/>
                </a:lnTo>
                <a:lnTo>
                  <a:pt x="35014" y="1974"/>
                </a:lnTo>
                <a:lnTo>
                  <a:pt x="43328" y="7392"/>
                </a:lnTo>
                <a:lnTo>
                  <a:pt x="48958" y="15494"/>
                </a:lnTo>
                <a:lnTo>
                  <a:pt x="51029" y="25522"/>
                </a:lnTo>
                <a:lnTo>
                  <a:pt x="51029" y="2060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"/>
          <p:cNvSpPr/>
          <p:nvPr/>
        </p:nvSpPr>
        <p:spPr>
          <a:xfrm>
            <a:off x="10545540" y="4618188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 extrusionOk="0">
                <a:moveTo>
                  <a:pt x="24892" y="436996"/>
                </a:moveTo>
                <a:lnTo>
                  <a:pt x="14964" y="434924"/>
                </a:lnTo>
                <a:lnTo>
                  <a:pt x="7078" y="429292"/>
                </a:lnTo>
                <a:lnTo>
                  <a:pt x="1876" y="420976"/>
                </a:lnTo>
                <a:lnTo>
                  <a:pt x="0" y="410851"/>
                </a:lnTo>
                <a:lnTo>
                  <a:pt x="0" y="26145"/>
                </a:lnTo>
                <a:lnTo>
                  <a:pt x="1876" y="16019"/>
                </a:lnTo>
                <a:lnTo>
                  <a:pt x="7078" y="7703"/>
                </a:lnTo>
                <a:lnTo>
                  <a:pt x="14964" y="2071"/>
                </a:lnTo>
                <a:lnTo>
                  <a:pt x="24892" y="0"/>
                </a:lnTo>
                <a:lnTo>
                  <a:pt x="35014" y="2071"/>
                </a:lnTo>
                <a:lnTo>
                  <a:pt x="43328" y="7703"/>
                </a:lnTo>
                <a:lnTo>
                  <a:pt x="48958" y="16019"/>
                </a:lnTo>
                <a:lnTo>
                  <a:pt x="51029" y="26145"/>
                </a:lnTo>
                <a:lnTo>
                  <a:pt x="51029" y="410851"/>
                </a:lnTo>
                <a:lnTo>
                  <a:pt x="48958" y="420976"/>
                </a:lnTo>
                <a:lnTo>
                  <a:pt x="43328" y="429292"/>
                </a:lnTo>
                <a:lnTo>
                  <a:pt x="35014" y="434924"/>
                </a:lnTo>
                <a:lnTo>
                  <a:pt x="24892" y="4369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"/>
          <p:cNvSpPr/>
          <p:nvPr/>
        </p:nvSpPr>
        <p:spPr>
          <a:xfrm>
            <a:off x="10550519" y="5489690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1158" y="100222"/>
                </a:moveTo>
                <a:lnTo>
                  <a:pt x="12864" y="98481"/>
                </a:lnTo>
                <a:lnTo>
                  <a:pt x="6145" y="93764"/>
                </a:lnTo>
                <a:lnTo>
                  <a:pt x="1643" y="86829"/>
                </a:lnTo>
                <a:lnTo>
                  <a:pt x="0" y="7843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78435"/>
                </a:lnTo>
                <a:lnTo>
                  <a:pt x="40148" y="86829"/>
                </a:lnTo>
                <a:lnTo>
                  <a:pt x="35860" y="93764"/>
                </a:lnTo>
                <a:lnTo>
                  <a:pt x="29355" y="98481"/>
                </a:lnTo>
                <a:lnTo>
                  <a:pt x="21158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"/>
          <p:cNvSpPr/>
          <p:nvPr/>
        </p:nvSpPr>
        <p:spPr>
          <a:xfrm>
            <a:off x="10549897" y="5100003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0536" y="100222"/>
                </a:moveTo>
                <a:lnTo>
                  <a:pt x="12339" y="98579"/>
                </a:lnTo>
                <a:lnTo>
                  <a:pt x="5834" y="94075"/>
                </a:lnTo>
                <a:lnTo>
                  <a:pt x="1546" y="87354"/>
                </a:lnTo>
                <a:lnTo>
                  <a:pt x="0" y="79057"/>
                </a:lnTo>
                <a:lnTo>
                  <a:pt x="0" y="21787"/>
                </a:lnTo>
                <a:lnTo>
                  <a:pt x="1546" y="13393"/>
                </a:lnTo>
                <a:lnTo>
                  <a:pt x="5834" y="6458"/>
                </a:lnTo>
                <a:lnTo>
                  <a:pt x="12339" y="1741"/>
                </a:lnTo>
                <a:lnTo>
                  <a:pt x="20536" y="0"/>
                </a:lnTo>
                <a:lnTo>
                  <a:pt x="28830" y="1741"/>
                </a:lnTo>
                <a:lnTo>
                  <a:pt x="35549" y="6458"/>
                </a:lnTo>
                <a:lnTo>
                  <a:pt x="40051" y="13393"/>
                </a:lnTo>
                <a:lnTo>
                  <a:pt x="41694" y="21787"/>
                </a:lnTo>
                <a:lnTo>
                  <a:pt x="41694" y="79057"/>
                </a:lnTo>
                <a:lnTo>
                  <a:pt x="40051" y="87354"/>
                </a:lnTo>
                <a:lnTo>
                  <a:pt x="35549" y="94075"/>
                </a:lnTo>
                <a:lnTo>
                  <a:pt x="28830" y="98579"/>
                </a:lnTo>
                <a:lnTo>
                  <a:pt x="20536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"/>
          <p:cNvSpPr/>
          <p:nvPr/>
        </p:nvSpPr>
        <p:spPr>
          <a:xfrm>
            <a:off x="10553632" y="4349887"/>
            <a:ext cx="34290" cy="67945"/>
          </a:xfrm>
          <a:custGeom>
            <a:avLst/>
            <a:gdLst/>
            <a:ahLst/>
            <a:cxnLst/>
            <a:rect l="l" t="t" r="r" b="b"/>
            <a:pathLst>
              <a:path w="34290" h="67945" extrusionOk="0">
                <a:moveTo>
                  <a:pt x="26759" y="67852"/>
                </a:moveTo>
                <a:lnTo>
                  <a:pt x="16802" y="67852"/>
                </a:lnTo>
                <a:lnTo>
                  <a:pt x="7467" y="67852"/>
                </a:lnTo>
                <a:lnTo>
                  <a:pt x="0" y="59760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59760"/>
                </a:lnTo>
                <a:lnTo>
                  <a:pt x="26759" y="678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"/>
          <p:cNvSpPr/>
          <p:nvPr/>
        </p:nvSpPr>
        <p:spPr>
          <a:xfrm>
            <a:off x="10090636" y="6204942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99"/>
                </a:lnTo>
                <a:lnTo>
                  <a:pt x="6145" y="113995"/>
                </a:lnTo>
                <a:lnTo>
                  <a:pt x="1643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452" y="1741"/>
                </a:lnTo>
                <a:lnTo>
                  <a:pt x="36171" y="6458"/>
                </a:lnTo>
                <a:lnTo>
                  <a:pt x="40673" y="13393"/>
                </a:lnTo>
                <a:lnTo>
                  <a:pt x="42316" y="21787"/>
                </a:lnTo>
                <a:lnTo>
                  <a:pt x="42316" y="98977"/>
                </a:lnTo>
                <a:lnTo>
                  <a:pt x="40673" y="107274"/>
                </a:lnTo>
                <a:lnTo>
                  <a:pt x="36171" y="113995"/>
                </a:lnTo>
                <a:lnTo>
                  <a:pt x="29452" y="118499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"/>
          <p:cNvSpPr/>
          <p:nvPr/>
        </p:nvSpPr>
        <p:spPr>
          <a:xfrm>
            <a:off x="10396812" y="5381372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 extrusionOk="0">
                <a:moveTo>
                  <a:pt x="21780" y="120142"/>
                </a:moveTo>
                <a:lnTo>
                  <a:pt x="13389" y="118411"/>
                </a:lnTo>
                <a:lnTo>
                  <a:pt x="6456" y="113762"/>
                </a:lnTo>
                <a:lnTo>
                  <a:pt x="1740" y="107011"/>
                </a:lnTo>
                <a:lnTo>
                  <a:pt x="0" y="98977"/>
                </a:lnTo>
                <a:lnTo>
                  <a:pt x="0" y="21165"/>
                </a:lnTo>
                <a:lnTo>
                  <a:pt x="1740" y="12868"/>
                </a:lnTo>
                <a:lnTo>
                  <a:pt x="6456" y="6147"/>
                </a:lnTo>
                <a:lnTo>
                  <a:pt x="13389" y="1643"/>
                </a:lnTo>
                <a:lnTo>
                  <a:pt x="21780" y="0"/>
                </a:lnTo>
                <a:lnTo>
                  <a:pt x="30074" y="1643"/>
                </a:lnTo>
                <a:lnTo>
                  <a:pt x="36793" y="6147"/>
                </a:lnTo>
                <a:lnTo>
                  <a:pt x="41295" y="12868"/>
                </a:lnTo>
                <a:lnTo>
                  <a:pt x="42939" y="21165"/>
                </a:lnTo>
                <a:lnTo>
                  <a:pt x="42939" y="98977"/>
                </a:lnTo>
                <a:lnTo>
                  <a:pt x="41295" y="107011"/>
                </a:lnTo>
                <a:lnTo>
                  <a:pt x="36793" y="113762"/>
                </a:lnTo>
                <a:lnTo>
                  <a:pt x="30074" y="118411"/>
                </a:lnTo>
                <a:lnTo>
                  <a:pt x="21780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"/>
          <p:cNvSpPr/>
          <p:nvPr/>
        </p:nvSpPr>
        <p:spPr>
          <a:xfrm>
            <a:off x="10396813" y="501222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 extrusionOk="0">
                <a:moveTo>
                  <a:pt x="20536" y="79680"/>
                </a:moveTo>
                <a:lnTo>
                  <a:pt x="12339" y="78036"/>
                </a:lnTo>
                <a:lnTo>
                  <a:pt x="5834" y="73533"/>
                </a:lnTo>
                <a:lnTo>
                  <a:pt x="1546" y="66811"/>
                </a:lnTo>
                <a:lnTo>
                  <a:pt x="0" y="58515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051" y="66811"/>
                </a:lnTo>
                <a:lnTo>
                  <a:pt x="35549" y="73533"/>
                </a:lnTo>
                <a:lnTo>
                  <a:pt x="28830" y="78036"/>
                </a:lnTo>
                <a:lnTo>
                  <a:pt x="20536" y="796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"/>
          <p:cNvSpPr/>
          <p:nvPr/>
        </p:nvSpPr>
        <p:spPr>
          <a:xfrm>
            <a:off x="10400548" y="4477498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 extrusionOk="0">
                <a:moveTo>
                  <a:pt x="26759" y="54157"/>
                </a:moveTo>
                <a:lnTo>
                  <a:pt x="16802" y="54157"/>
                </a:lnTo>
                <a:lnTo>
                  <a:pt x="6845" y="54157"/>
                </a:lnTo>
                <a:lnTo>
                  <a:pt x="0" y="46065"/>
                </a:lnTo>
                <a:lnTo>
                  <a:pt x="0" y="8092"/>
                </a:lnTo>
                <a:lnTo>
                  <a:pt x="6845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46065"/>
                </a:lnTo>
                <a:lnTo>
                  <a:pt x="26759" y="541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"/>
          <p:cNvSpPr/>
          <p:nvPr/>
        </p:nvSpPr>
        <p:spPr>
          <a:xfrm>
            <a:off x="10400548" y="5141707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 extrusionOk="0">
                <a:moveTo>
                  <a:pt x="26759" y="53535"/>
                </a:moveTo>
                <a:lnTo>
                  <a:pt x="6845" y="53535"/>
                </a:lnTo>
                <a:lnTo>
                  <a:pt x="0" y="46065"/>
                </a:lnTo>
                <a:lnTo>
                  <a:pt x="0" y="8092"/>
                </a:lnTo>
                <a:lnTo>
                  <a:pt x="6845" y="0"/>
                </a:lnTo>
                <a:lnTo>
                  <a:pt x="16802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46065"/>
                </a:lnTo>
                <a:lnTo>
                  <a:pt x="26759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"/>
          <p:cNvSpPr/>
          <p:nvPr/>
        </p:nvSpPr>
        <p:spPr>
          <a:xfrm>
            <a:off x="9328935" y="5367052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6759" y="67230"/>
                </a:moveTo>
                <a:lnTo>
                  <a:pt x="17424" y="67230"/>
                </a:lnTo>
                <a:lnTo>
                  <a:pt x="7467" y="67230"/>
                </a:lnTo>
                <a:lnTo>
                  <a:pt x="0" y="59760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59760"/>
                </a:lnTo>
                <a:lnTo>
                  <a:pt x="26759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"/>
          <p:cNvSpPr/>
          <p:nvPr/>
        </p:nvSpPr>
        <p:spPr>
          <a:xfrm>
            <a:off x="10396816" y="6204939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 extrusionOk="0">
                <a:moveTo>
                  <a:pt x="21780" y="120142"/>
                </a:moveTo>
                <a:lnTo>
                  <a:pt x="13389" y="118499"/>
                </a:lnTo>
                <a:lnTo>
                  <a:pt x="6456" y="113995"/>
                </a:lnTo>
                <a:lnTo>
                  <a:pt x="1740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740" y="13393"/>
                </a:lnTo>
                <a:lnTo>
                  <a:pt x="6456" y="6458"/>
                </a:lnTo>
                <a:lnTo>
                  <a:pt x="13389" y="1741"/>
                </a:lnTo>
                <a:lnTo>
                  <a:pt x="21780" y="0"/>
                </a:lnTo>
                <a:lnTo>
                  <a:pt x="30074" y="1741"/>
                </a:lnTo>
                <a:lnTo>
                  <a:pt x="36793" y="6458"/>
                </a:lnTo>
                <a:lnTo>
                  <a:pt x="41295" y="13393"/>
                </a:lnTo>
                <a:lnTo>
                  <a:pt x="42939" y="21787"/>
                </a:lnTo>
                <a:lnTo>
                  <a:pt x="42939" y="98977"/>
                </a:lnTo>
                <a:lnTo>
                  <a:pt x="41295" y="107274"/>
                </a:lnTo>
                <a:lnTo>
                  <a:pt x="36793" y="113995"/>
                </a:lnTo>
                <a:lnTo>
                  <a:pt x="30074" y="118499"/>
                </a:lnTo>
                <a:lnTo>
                  <a:pt x="21780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"/>
          <p:cNvSpPr/>
          <p:nvPr/>
        </p:nvSpPr>
        <p:spPr>
          <a:xfrm>
            <a:off x="10401172" y="6386086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59" y="80925"/>
                </a:moveTo>
                <a:lnTo>
                  <a:pt x="17424" y="80925"/>
                </a:ln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759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"/>
          <p:cNvSpPr/>
          <p:nvPr/>
        </p:nvSpPr>
        <p:spPr>
          <a:xfrm>
            <a:off x="10396818" y="6614544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0536" y="80302"/>
                </a:moveTo>
                <a:lnTo>
                  <a:pt x="12339" y="78561"/>
                </a:lnTo>
                <a:lnTo>
                  <a:pt x="5834" y="73844"/>
                </a:lnTo>
                <a:lnTo>
                  <a:pt x="1546" y="66909"/>
                </a:lnTo>
                <a:lnTo>
                  <a:pt x="0" y="58515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051" y="66909"/>
                </a:lnTo>
                <a:lnTo>
                  <a:pt x="35549" y="73844"/>
                </a:lnTo>
                <a:lnTo>
                  <a:pt x="28830" y="78561"/>
                </a:lnTo>
                <a:lnTo>
                  <a:pt x="20536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"/>
          <p:cNvSpPr/>
          <p:nvPr/>
        </p:nvSpPr>
        <p:spPr>
          <a:xfrm>
            <a:off x="9631379" y="5940374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 extrusionOk="0">
                <a:moveTo>
                  <a:pt x="21780" y="60382"/>
                </a:moveTo>
                <a:lnTo>
                  <a:pt x="13389" y="58651"/>
                </a:lnTo>
                <a:lnTo>
                  <a:pt x="6456" y="54002"/>
                </a:lnTo>
                <a:lnTo>
                  <a:pt x="1740" y="47251"/>
                </a:lnTo>
                <a:lnTo>
                  <a:pt x="0" y="39217"/>
                </a:lnTo>
                <a:lnTo>
                  <a:pt x="0" y="21787"/>
                </a:lnTo>
                <a:lnTo>
                  <a:pt x="1740" y="13393"/>
                </a:lnTo>
                <a:lnTo>
                  <a:pt x="6456" y="6458"/>
                </a:lnTo>
                <a:lnTo>
                  <a:pt x="13389" y="1741"/>
                </a:lnTo>
                <a:lnTo>
                  <a:pt x="21780" y="0"/>
                </a:lnTo>
                <a:lnTo>
                  <a:pt x="29880" y="1741"/>
                </a:lnTo>
                <a:lnTo>
                  <a:pt x="36171" y="6458"/>
                </a:lnTo>
                <a:lnTo>
                  <a:pt x="40245" y="13393"/>
                </a:lnTo>
                <a:lnTo>
                  <a:pt x="41694" y="21787"/>
                </a:lnTo>
                <a:lnTo>
                  <a:pt x="41694" y="39217"/>
                </a:lnTo>
                <a:lnTo>
                  <a:pt x="40245" y="47251"/>
                </a:lnTo>
                <a:lnTo>
                  <a:pt x="36171" y="54002"/>
                </a:lnTo>
                <a:lnTo>
                  <a:pt x="29880" y="58651"/>
                </a:lnTo>
                <a:lnTo>
                  <a:pt x="21780" y="603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"/>
          <p:cNvSpPr/>
          <p:nvPr/>
        </p:nvSpPr>
        <p:spPr>
          <a:xfrm>
            <a:off x="9630135" y="6289597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 extrusionOk="0">
                <a:moveTo>
                  <a:pt x="21780" y="140062"/>
                </a:moveTo>
                <a:lnTo>
                  <a:pt x="13389" y="138419"/>
                </a:lnTo>
                <a:lnTo>
                  <a:pt x="6456" y="133915"/>
                </a:lnTo>
                <a:lnTo>
                  <a:pt x="1740" y="127194"/>
                </a:lnTo>
                <a:lnTo>
                  <a:pt x="0" y="118897"/>
                </a:lnTo>
                <a:lnTo>
                  <a:pt x="0" y="21787"/>
                </a:lnTo>
                <a:lnTo>
                  <a:pt x="1740" y="13393"/>
                </a:lnTo>
                <a:lnTo>
                  <a:pt x="6456" y="6458"/>
                </a:lnTo>
                <a:lnTo>
                  <a:pt x="13389" y="1741"/>
                </a:lnTo>
                <a:lnTo>
                  <a:pt x="21780" y="0"/>
                </a:lnTo>
                <a:lnTo>
                  <a:pt x="30074" y="1741"/>
                </a:lnTo>
                <a:lnTo>
                  <a:pt x="36793" y="6458"/>
                </a:lnTo>
                <a:lnTo>
                  <a:pt x="41295" y="13393"/>
                </a:lnTo>
                <a:lnTo>
                  <a:pt x="42939" y="21787"/>
                </a:lnTo>
                <a:lnTo>
                  <a:pt x="42939" y="118897"/>
                </a:lnTo>
                <a:lnTo>
                  <a:pt x="41295" y="127194"/>
                </a:lnTo>
                <a:lnTo>
                  <a:pt x="36793" y="133915"/>
                </a:lnTo>
                <a:lnTo>
                  <a:pt x="30074" y="138419"/>
                </a:lnTo>
                <a:lnTo>
                  <a:pt x="21780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"/>
          <p:cNvSpPr/>
          <p:nvPr/>
        </p:nvSpPr>
        <p:spPr>
          <a:xfrm>
            <a:off x="9482028" y="5494661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 extrusionOk="0">
                <a:moveTo>
                  <a:pt x="27380" y="53535"/>
                </a:moveTo>
                <a:lnTo>
                  <a:pt x="17424" y="53535"/>
                </a:lnTo>
                <a:lnTo>
                  <a:pt x="7467" y="53535"/>
                </a:lnTo>
                <a:lnTo>
                  <a:pt x="0" y="45442"/>
                </a:lnTo>
                <a:lnTo>
                  <a:pt x="0" y="7470"/>
                </a:lnTo>
                <a:lnTo>
                  <a:pt x="7467" y="0"/>
                </a:lnTo>
                <a:lnTo>
                  <a:pt x="27380" y="0"/>
                </a:lnTo>
                <a:lnTo>
                  <a:pt x="34226" y="7470"/>
                </a:lnTo>
                <a:lnTo>
                  <a:pt x="34226" y="45442"/>
                </a:lnTo>
                <a:lnTo>
                  <a:pt x="27380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"/>
          <p:cNvSpPr/>
          <p:nvPr/>
        </p:nvSpPr>
        <p:spPr>
          <a:xfrm>
            <a:off x="9625781" y="6481949"/>
            <a:ext cx="52069" cy="376555"/>
          </a:xfrm>
          <a:custGeom>
            <a:avLst/>
            <a:gdLst/>
            <a:ahLst/>
            <a:cxnLst/>
            <a:rect l="l" t="t" r="r" b="b"/>
            <a:pathLst>
              <a:path w="52070" h="376554" extrusionOk="0">
                <a:moveTo>
                  <a:pt x="51652" y="376050"/>
                </a:moveTo>
                <a:lnTo>
                  <a:pt x="0" y="376050"/>
                </a:lnTo>
                <a:lnTo>
                  <a:pt x="0" y="26145"/>
                </a:lnTo>
                <a:lnTo>
                  <a:pt x="2071" y="16019"/>
                </a:lnTo>
                <a:lnTo>
                  <a:pt x="7701" y="7703"/>
                </a:lnTo>
                <a:lnTo>
                  <a:pt x="16014" y="2071"/>
                </a:lnTo>
                <a:lnTo>
                  <a:pt x="26136" y="0"/>
                </a:lnTo>
                <a:lnTo>
                  <a:pt x="36162" y="2071"/>
                </a:lnTo>
                <a:lnTo>
                  <a:pt x="44261" y="7703"/>
                </a:lnTo>
                <a:lnTo>
                  <a:pt x="49678" y="16019"/>
                </a:lnTo>
                <a:lnTo>
                  <a:pt x="51652" y="26145"/>
                </a:lnTo>
                <a:lnTo>
                  <a:pt x="51652" y="3760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"/>
          <p:cNvSpPr/>
          <p:nvPr/>
        </p:nvSpPr>
        <p:spPr>
          <a:xfrm>
            <a:off x="9634494" y="6128367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 extrusionOk="0">
                <a:moveTo>
                  <a:pt x="26759" y="95242"/>
                </a:moveTo>
                <a:lnTo>
                  <a:pt x="8089" y="95242"/>
                </a:lnTo>
                <a:lnTo>
                  <a:pt x="0" y="87772"/>
                </a:lnTo>
                <a:lnTo>
                  <a:pt x="0" y="8092"/>
                </a:lnTo>
                <a:lnTo>
                  <a:pt x="8089" y="0"/>
                </a:lnTo>
                <a:lnTo>
                  <a:pt x="17424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87772"/>
                </a:lnTo>
                <a:lnTo>
                  <a:pt x="26759" y="95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"/>
          <p:cNvSpPr/>
          <p:nvPr/>
        </p:nvSpPr>
        <p:spPr>
          <a:xfrm>
            <a:off x="9631375" y="5622277"/>
            <a:ext cx="41910" cy="144145"/>
          </a:xfrm>
          <a:custGeom>
            <a:avLst/>
            <a:gdLst/>
            <a:ahLst/>
            <a:cxnLst/>
            <a:rect l="l" t="t" r="r" b="b"/>
            <a:pathLst>
              <a:path w="41909" h="144145" extrusionOk="0">
                <a:moveTo>
                  <a:pt x="38582" y="7467"/>
                </a:moveTo>
                <a:lnTo>
                  <a:pt x="31115" y="0"/>
                </a:lnTo>
                <a:lnTo>
                  <a:pt x="11823" y="0"/>
                </a:lnTo>
                <a:lnTo>
                  <a:pt x="3733" y="7467"/>
                </a:lnTo>
                <a:lnTo>
                  <a:pt x="3733" y="21793"/>
                </a:lnTo>
                <a:lnTo>
                  <a:pt x="5156" y="28816"/>
                </a:lnTo>
                <a:lnTo>
                  <a:pt x="9029" y="34556"/>
                </a:lnTo>
                <a:lnTo>
                  <a:pt x="14757" y="38417"/>
                </a:lnTo>
                <a:lnTo>
                  <a:pt x="21780" y="39839"/>
                </a:lnTo>
                <a:lnTo>
                  <a:pt x="31115" y="39839"/>
                </a:lnTo>
                <a:lnTo>
                  <a:pt x="38582" y="31750"/>
                </a:lnTo>
                <a:lnTo>
                  <a:pt x="38582" y="7467"/>
                </a:lnTo>
                <a:close/>
              </a:path>
              <a:path w="41909" h="144145" extrusionOk="0">
                <a:moveTo>
                  <a:pt x="41694" y="105206"/>
                </a:moveTo>
                <a:lnTo>
                  <a:pt x="40246" y="96812"/>
                </a:lnTo>
                <a:lnTo>
                  <a:pt x="36169" y="89877"/>
                </a:lnTo>
                <a:lnTo>
                  <a:pt x="29883" y="85153"/>
                </a:lnTo>
                <a:lnTo>
                  <a:pt x="21780" y="83413"/>
                </a:lnTo>
                <a:lnTo>
                  <a:pt x="13385" y="85153"/>
                </a:lnTo>
                <a:lnTo>
                  <a:pt x="6464" y="89877"/>
                </a:lnTo>
                <a:lnTo>
                  <a:pt x="1739" y="96812"/>
                </a:lnTo>
                <a:lnTo>
                  <a:pt x="0" y="105206"/>
                </a:lnTo>
                <a:lnTo>
                  <a:pt x="0" y="122631"/>
                </a:lnTo>
                <a:lnTo>
                  <a:pt x="1739" y="130937"/>
                </a:lnTo>
                <a:lnTo>
                  <a:pt x="6464" y="137655"/>
                </a:lnTo>
                <a:lnTo>
                  <a:pt x="13385" y="142151"/>
                </a:lnTo>
                <a:lnTo>
                  <a:pt x="21780" y="143802"/>
                </a:lnTo>
                <a:lnTo>
                  <a:pt x="29883" y="142151"/>
                </a:lnTo>
                <a:lnTo>
                  <a:pt x="36169" y="137655"/>
                </a:lnTo>
                <a:lnTo>
                  <a:pt x="40246" y="130937"/>
                </a:lnTo>
                <a:lnTo>
                  <a:pt x="41694" y="122631"/>
                </a:lnTo>
                <a:lnTo>
                  <a:pt x="41694" y="1052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"/>
          <p:cNvSpPr/>
          <p:nvPr/>
        </p:nvSpPr>
        <p:spPr>
          <a:xfrm>
            <a:off x="9635118" y="6044328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 extrusionOk="0">
                <a:moveTo>
                  <a:pt x="27381" y="40462"/>
                </a:moveTo>
                <a:lnTo>
                  <a:pt x="18046" y="40462"/>
                </a:lnTo>
                <a:lnTo>
                  <a:pt x="11026" y="39042"/>
                </a:lnTo>
                <a:lnTo>
                  <a:pt x="5289" y="35171"/>
                </a:lnTo>
                <a:lnTo>
                  <a:pt x="1419" y="29432"/>
                </a:lnTo>
                <a:lnTo>
                  <a:pt x="0" y="22410"/>
                </a:lnTo>
                <a:lnTo>
                  <a:pt x="0" y="18052"/>
                </a:lnTo>
                <a:lnTo>
                  <a:pt x="1419" y="11029"/>
                </a:lnTo>
                <a:lnTo>
                  <a:pt x="5289" y="5291"/>
                </a:lnTo>
                <a:lnTo>
                  <a:pt x="11026" y="1420"/>
                </a:lnTo>
                <a:lnTo>
                  <a:pt x="18046" y="0"/>
                </a:lnTo>
                <a:lnTo>
                  <a:pt x="27381" y="0"/>
                </a:lnTo>
                <a:lnTo>
                  <a:pt x="34849" y="8092"/>
                </a:lnTo>
                <a:lnTo>
                  <a:pt x="34849" y="18052"/>
                </a:lnTo>
                <a:lnTo>
                  <a:pt x="34849" y="32370"/>
                </a:lnTo>
                <a:lnTo>
                  <a:pt x="27381" y="404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"/>
          <p:cNvSpPr/>
          <p:nvPr/>
        </p:nvSpPr>
        <p:spPr>
          <a:xfrm>
            <a:off x="9627029" y="5804664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 extrusionOk="0">
                <a:moveTo>
                  <a:pt x="26136" y="97110"/>
                </a:moveTo>
                <a:lnTo>
                  <a:pt x="16014" y="95135"/>
                </a:lnTo>
                <a:lnTo>
                  <a:pt x="7701" y="89718"/>
                </a:lnTo>
                <a:lnTo>
                  <a:pt x="2071" y="81615"/>
                </a:lnTo>
                <a:lnTo>
                  <a:pt x="0" y="71587"/>
                </a:lnTo>
                <a:lnTo>
                  <a:pt x="0" y="25522"/>
                </a:lnTo>
                <a:lnTo>
                  <a:pt x="2071" y="15494"/>
                </a:lnTo>
                <a:lnTo>
                  <a:pt x="7701" y="7392"/>
                </a:lnTo>
                <a:lnTo>
                  <a:pt x="16014" y="1974"/>
                </a:lnTo>
                <a:lnTo>
                  <a:pt x="26136" y="0"/>
                </a:lnTo>
                <a:lnTo>
                  <a:pt x="35967" y="1974"/>
                </a:lnTo>
                <a:lnTo>
                  <a:pt x="43639" y="7392"/>
                </a:lnTo>
                <a:lnTo>
                  <a:pt x="48628" y="15494"/>
                </a:lnTo>
                <a:lnTo>
                  <a:pt x="50407" y="25522"/>
                </a:lnTo>
                <a:lnTo>
                  <a:pt x="50407" y="71587"/>
                </a:lnTo>
                <a:lnTo>
                  <a:pt x="48628" y="81615"/>
                </a:lnTo>
                <a:lnTo>
                  <a:pt x="43639" y="89718"/>
                </a:lnTo>
                <a:lnTo>
                  <a:pt x="35967" y="95135"/>
                </a:lnTo>
                <a:lnTo>
                  <a:pt x="26136" y="971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"/>
          <p:cNvSpPr/>
          <p:nvPr/>
        </p:nvSpPr>
        <p:spPr>
          <a:xfrm>
            <a:off x="9478299" y="6028764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1158" y="80302"/>
                </a:moveTo>
                <a:lnTo>
                  <a:pt x="12864" y="78561"/>
                </a:lnTo>
                <a:lnTo>
                  <a:pt x="6145" y="73844"/>
                </a:lnTo>
                <a:lnTo>
                  <a:pt x="1643" y="66909"/>
                </a:lnTo>
                <a:lnTo>
                  <a:pt x="0" y="5851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59" y="6147"/>
                </a:lnTo>
                <a:lnTo>
                  <a:pt x="40147" y="12868"/>
                </a:lnTo>
                <a:lnTo>
                  <a:pt x="41693" y="21165"/>
                </a:lnTo>
                <a:lnTo>
                  <a:pt x="41693" y="58515"/>
                </a:lnTo>
                <a:lnTo>
                  <a:pt x="40147" y="66909"/>
                </a:lnTo>
                <a:lnTo>
                  <a:pt x="35859" y="73844"/>
                </a:lnTo>
                <a:lnTo>
                  <a:pt x="29355" y="78561"/>
                </a:lnTo>
                <a:lnTo>
                  <a:pt x="21158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"/>
          <p:cNvSpPr/>
          <p:nvPr/>
        </p:nvSpPr>
        <p:spPr>
          <a:xfrm>
            <a:off x="9472699" y="6566605"/>
            <a:ext cx="52069" cy="291465"/>
          </a:xfrm>
          <a:custGeom>
            <a:avLst/>
            <a:gdLst/>
            <a:ahLst/>
            <a:cxnLst/>
            <a:rect l="l" t="t" r="r" b="b"/>
            <a:pathLst>
              <a:path w="52070" h="291465" extrusionOk="0">
                <a:moveTo>
                  <a:pt x="51650" y="291394"/>
                </a:moveTo>
                <a:lnTo>
                  <a:pt x="0" y="291394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636" y="2071"/>
                </a:lnTo>
                <a:lnTo>
                  <a:pt x="43949" y="7703"/>
                </a:lnTo>
                <a:lnTo>
                  <a:pt x="49579" y="16019"/>
                </a:lnTo>
                <a:lnTo>
                  <a:pt x="51650" y="26145"/>
                </a:lnTo>
                <a:lnTo>
                  <a:pt x="51650" y="2913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"/>
          <p:cNvSpPr/>
          <p:nvPr/>
        </p:nvSpPr>
        <p:spPr>
          <a:xfrm>
            <a:off x="9477056" y="6397907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 extrusionOk="0">
                <a:moveTo>
                  <a:pt x="21158" y="120142"/>
                </a:moveTo>
                <a:lnTo>
                  <a:pt x="12864" y="118499"/>
                </a:lnTo>
                <a:lnTo>
                  <a:pt x="6145" y="113995"/>
                </a:lnTo>
                <a:lnTo>
                  <a:pt x="1643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549" y="1741"/>
                </a:lnTo>
                <a:lnTo>
                  <a:pt x="36482" y="6458"/>
                </a:lnTo>
                <a:lnTo>
                  <a:pt x="41198" y="13393"/>
                </a:lnTo>
                <a:lnTo>
                  <a:pt x="42938" y="21787"/>
                </a:lnTo>
                <a:lnTo>
                  <a:pt x="42938" y="98977"/>
                </a:lnTo>
                <a:lnTo>
                  <a:pt x="41198" y="107274"/>
                </a:lnTo>
                <a:lnTo>
                  <a:pt x="36482" y="113995"/>
                </a:lnTo>
                <a:lnTo>
                  <a:pt x="29549" y="118499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"/>
          <p:cNvSpPr/>
          <p:nvPr/>
        </p:nvSpPr>
        <p:spPr>
          <a:xfrm>
            <a:off x="9473945" y="5720002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 extrusionOk="0">
                <a:moveTo>
                  <a:pt x="25514" y="267053"/>
                </a:moveTo>
                <a:lnTo>
                  <a:pt x="15489" y="264981"/>
                </a:lnTo>
                <a:lnTo>
                  <a:pt x="7389" y="259349"/>
                </a:lnTo>
                <a:lnTo>
                  <a:pt x="1973" y="251033"/>
                </a:lnTo>
                <a:lnTo>
                  <a:pt x="0" y="240908"/>
                </a:lnTo>
                <a:lnTo>
                  <a:pt x="0" y="25522"/>
                </a:lnTo>
                <a:lnTo>
                  <a:pt x="1973" y="15494"/>
                </a:lnTo>
                <a:lnTo>
                  <a:pt x="7389" y="7392"/>
                </a:lnTo>
                <a:lnTo>
                  <a:pt x="15489" y="1974"/>
                </a:lnTo>
                <a:lnTo>
                  <a:pt x="25514" y="0"/>
                </a:lnTo>
                <a:lnTo>
                  <a:pt x="35442" y="1974"/>
                </a:lnTo>
                <a:lnTo>
                  <a:pt x="43327" y="7392"/>
                </a:lnTo>
                <a:lnTo>
                  <a:pt x="48529" y="15494"/>
                </a:lnTo>
                <a:lnTo>
                  <a:pt x="50406" y="25522"/>
                </a:lnTo>
                <a:lnTo>
                  <a:pt x="50406" y="240908"/>
                </a:lnTo>
                <a:lnTo>
                  <a:pt x="48529" y="251033"/>
                </a:lnTo>
                <a:lnTo>
                  <a:pt x="43327" y="259349"/>
                </a:lnTo>
                <a:lnTo>
                  <a:pt x="35442" y="264981"/>
                </a:lnTo>
                <a:lnTo>
                  <a:pt x="25514" y="2670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"/>
          <p:cNvSpPr/>
          <p:nvPr/>
        </p:nvSpPr>
        <p:spPr>
          <a:xfrm>
            <a:off x="9482036" y="6158242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 extrusionOk="0">
                <a:moveTo>
                  <a:pt x="27380" y="54157"/>
                </a:moveTo>
                <a:lnTo>
                  <a:pt x="17424" y="54157"/>
                </a:lnTo>
                <a:lnTo>
                  <a:pt x="7467" y="54157"/>
                </a:lnTo>
                <a:lnTo>
                  <a:pt x="0" y="46065"/>
                </a:lnTo>
                <a:lnTo>
                  <a:pt x="0" y="8092"/>
                </a:lnTo>
                <a:lnTo>
                  <a:pt x="7467" y="0"/>
                </a:lnTo>
                <a:lnTo>
                  <a:pt x="27380" y="0"/>
                </a:lnTo>
                <a:lnTo>
                  <a:pt x="34226" y="8092"/>
                </a:lnTo>
                <a:lnTo>
                  <a:pt x="34226" y="46065"/>
                </a:lnTo>
                <a:lnTo>
                  <a:pt x="27380" y="541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"/>
          <p:cNvSpPr/>
          <p:nvPr/>
        </p:nvSpPr>
        <p:spPr>
          <a:xfrm>
            <a:off x="10085675" y="6736546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 extrusionOk="0">
                <a:moveTo>
                  <a:pt x="51029" y="121453"/>
                </a:moveTo>
                <a:lnTo>
                  <a:pt x="0" y="121453"/>
                </a:lnTo>
                <a:lnTo>
                  <a:pt x="0" y="25522"/>
                </a:lnTo>
                <a:lnTo>
                  <a:pt x="2071" y="15494"/>
                </a:lnTo>
                <a:lnTo>
                  <a:pt x="7701" y="7392"/>
                </a:lnTo>
                <a:lnTo>
                  <a:pt x="16014" y="1974"/>
                </a:lnTo>
                <a:lnTo>
                  <a:pt x="26136" y="0"/>
                </a:lnTo>
                <a:lnTo>
                  <a:pt x="36064" y="1974"/>
                </a:lnTo>
                <a:lnTo>
                  <a:pt x="43950" y="7392"/>
                </a:lnTo>
                <a:lnTo>
                  <a:pt x="49152" y="15494"/>
                </a:lnTo>
                <a:lnTo>
                  <a:pt x="51029" y="25522"/>
                </a:lnTo>
                <a:lnTo>
                  <a:pt x="51029" y="121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"/>
          <p:cNvSpPr/>
          <p:nvPr/>
        </p:nvSpPr>
        <p:spPr>
          <a:xfrm>
            <a:off x="9481415" y="6255974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 extrusionOk="0">
                <a:moveTo>
                  <a:pt x="26759" y="81547"/>
                </a:moveTo>
                <a:lnTo>
                  <a:pt x="7467" y="81547"/>
                </a:lnTo>
                <a:lnTo>
                  <a:pt x="0" y="73455"/>
                </a:lnTo>
                <a:lnTo>
                  <a:pt x="0" y="64117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73455"/>
                </a:lnTo>
                <a:lnTo>
                  <a:pt x="26759" y="815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"/>
          <p:cNvSpPr/>
          <p:nvPr/>
        </p:nvSpPr>
        <p:spPr>
          <a:xfrm>
            <a:off x="9478305" y="5597989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 extrusionOk="0">
                <a:moveTo>
                  <a:pt x="21158" y="79680"/>
                </a:moveTo>
                <a:lnTo>
                  <a:pt x="12864" y="78036"/>
                </a:lnTo>
                <a:lnTo>
                  <a:pt x="6145" y="73533"/>
                </a:lnTo>
                <a:lnTo>
                  <a:pt x="1643" y="66811"/>
                </a:lnTo>
                <a:lnTo>
                  <a:pt x="0" y="5851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59" y="6147"/>
                </a:lnTo>
                <a:lnTo>
                  <a:pt x="40147" y="12868"/>
                </a:lnTo>
                <a:lnTo>
                  <a:pt x="41693" y="21165"/>
                </a:lnTo>
                <a:lnTo>
                  <a:pt x="41693" y="58515"/>
                </a:lnTo>
                <a:lnTo>
                  <a:pt x="40147" y="66811"/>
                </a:lnTo>
                <a:lnTo>
                  <a:pt x="35859" y="73533"/>
                </a:lnTo>
                <a:lnTo>
                  <a:pt x="29355" y="78036"/>
                </a:lnTo>
                <a:lnTo>
                  <a:pt x="21158" y="796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"/>
          <p:cNvSpPr/>
          <p:nvPr/>
        </p:nvSpPr>
        <p:spPr>
          <a:xfrm>
            <a:off x="9940680" y="6383585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 extrusionOk="0">
                <a:moveTo>
                  <a:pt x="27381" y="67230"/>
                </a:moveTo>
                <a:lnTo>
                  <a:pt x="8089" y="67230"/>
                </a:lnTo>
                <a:lnTo>
                  <a:pt x="0" y="59760"/>
                </a:lnTo>
                <a:lnTo>
                  <a:pt x="0" y="49800"/>
                </a:lnTo>
                <a:lnTo>
                  <a:pt x="0" y="8092"/>
                </a:lnTo>
                <a:lnTo>
                  <a:pt x="8089" y="0"/>
                </a:lnTo>
                <a:lnTo>
                  <a:pt x="27381" y="0"/>
                </a:lnTo>
                <a:lnTo>
                  <a:pt x="34849" y="8092"/>
                </a:lnTo>
                <a:lnTo>
                  <a:pt x="34849" y="59760"/>
                </a:lnTo>
                <a:lnTo>
                  <a:pt x="27381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"/>
          <p:cNvSpPr/>
          <p:nvPr/>
        </p:nvSpPr>
        <p:spPr>
          <a:xfrm>
            <a:off x="9936946" y="6506217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 extrusionOk="0">
                <a:moveTo>
                  <a:pt x="21780" y="100222"/>
                </a:moveTo>
                <a:lnTo>
                  <a:pt x="13389" y="98491"/>
                </a:lnTo>
                <a:lnTo>
                  <a:pt x="6456" y="93842"/>
                </a:lnTo>
                <a:lnTo>
                  <a:pt x="1740" y="87091"/>
                </a:lnTo>
                <a:lnTo>
                  <a:pt x="0" y="79057"/>
                </a:lnTo>
                <a:lnTo>
                  <a:pt x="0" y="21165"/>
                </a:lnTo>
                <a:lnTo>
                  <a:pt x="1740" y="12868"/>
                </a:lnTo>
                <a:lnTo>
                  <a:pt x="6456" y="6147"/>
                </a:lnTo>
                <a:lnTo>
                  <a:pt x="13389" y="1643"/>
                </a:lnTo>
                <a:lnTo>
                  <a:pt x="21780" y="0"/>
                </a:lnTo>
                <a:lnTo>
                  <a:pt x="29977" y="1643"/>
                </a:lnTo>
                <a:lnTo>
                  <a:pt x="36483" y="6147"/>
                </a:lnTo>
                <a:lnTo>
                  <a:pt x="40771" y="12868"/>
                </a:lnTo>
                <a:lnTo>
                  <a:pt x="42317" y="21165"/>
                </a:lnTo>
                <a:lnTo>
                  <a:pt x="42317" y="79057"/>
                </a:lnTo>
                <a:lnTo>
                  <a:pt x="40771" y="87091"/>
                </a:lnTo>
                <a:lnTo>
                  <a:pt x="36483" y="93842"/>
                </a:lnTo>
                <a:lnTo>
                  <a:pt x="29977" y="98491"/>
                </a:lnTo>
                <a:lnTo>
                  <a:pt x="21780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"/>
          <p:cNvSpPr/>
          <p:nvPr/>
        </p:nvSpPr>
        <p:spPr>
          <a:xfrm>
            <a:off x="9941303" y="6272157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 extrusionOk="0">
                <a:moveTo>
                  <a:pt x="26759" y="67230"/>
                </a:moveTo>
                <a:lnTo>
                  <a:pt x="17424" y="67230"/>
                </a:lnTo>
                <a:lnTo>
                  <a:pt x="7467" y="67230"/>
                </a:lnTo>
                <a:lnTo>
                  <a:pt x="0" y="59760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849" y="8092"/>
                </a:lnTo>
                <a:lnTo>
                  <a:pt x="34849" y="59760"/>
                </a:lnTo>
                <a:lnTo>
                  <a:pt x="26759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"/>
          <p:cNvSpPr/>
          <p:nvPr/>
        </p:nvSpPr>
        <p:spPr>
          <a:xfrm>
            <a:off x="9937570" y="6117153"/>
            <a:ext cx="42545" cy="99695"/>
          </a:xfrm>
          <a:custGeom>
            <a:avLst/>
            <a:gdLst/>
            <a:ahLst/>
            <a:cxnLst/>
            <a:rect l="l" t="t" r="r" b="b"/>
            <a:pathLst>
              <a:path w="42545" h="99695" extrusionOk="0">
                <a:moveTo>
                  <a:pt x="20536" y="99600"/>
                </a:moveTo>
                <a:lnTo>
                  <a:pt x="12601" y="97956"/>
                </a:lnTo>
                <a:lnTo>
                  <a:pt x="6067" y="93453"/>
                </a:lnTo>
                <a:lnTo>
                  <a:pt x="1633" y="86732"/>
                </a:lnTo>
                <a:lnTo>
                  <a:pt x="0" y="78435"/>
                </a:lnTo>
                <a:lnTo>
                  <a:pt x="0" y="21165"/>
                </a:lnTo>
                <a:lnTo>
                  <a:pt x="1633" y="12868"/>
                </a:lnTo>
                <a:lnTo>
                  <a:pt x="6067" y="6147"/>
                </a:lnTo>
                <a:lnTo>
                  <a:pt x="12601" y="1643"/>
                </a:lnTo>
                <a:lnTo>
                  <a:pt x="20536" y="0"/>
                </a:lnTo>
                <a:lnTo>
                  <a:pt x="28927" y="1643"/>
                </a:lnTo>
                <a:lnTo>
                  <a:pt x="35860" y="6147"/>
                </a:lnTo>
                <a:lnTo>
                  <a:pt x="40576" y="12868"/>
                </a:lnTo>
                <a:lnTo>
                  <a:pt x="42317" y="21165"/>
                </a:lnTo>
                <a:lnTo>
                  <a:pt x="42317" y="78435"/>
                </a:lnTo>
                <a:lnTo>
                  <a:pt x="40576" y="86732"/>
                </a:lnTo>
                <a:lnTo>
                  <a:pt x="35860" y="93453"/>
                </a:lnTo>
                <a:lnTo>
                  <a:pt x="28927" y="97956"/>
                </a:lnTo>
                <a:lnTo>
                  <a:pt x="20536" y="99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"/>
          <p:cNvSpPr/>
          <p:nvPr/>
        </p:nvSpPr>
        <p:spPr>
          <a:xfrm>
            <a:off x="9941304" y="5367038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 extrusionOk="0">
                <a:moveTo>
                  <a:pt x="26759" y="67230"/>
                </a:moveTo>
                <a:lnTo>
                  <a:pt x="17424" y="67230"/>
                </a:lnTo>
                <a:lnTo>
                  <a:pt x="7467" y="67230"/>
                </a:lnTo>
                <a:lnTo>
                  <a:pt x="0" y="59760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849" y="7470"/>
                </a:lnTo>
                <a:lnTo>
                  <a:pt x="34849" y="59760"/>
                </a:lnTo>
                <a:lnTo>
                  <a:pt x="26759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"/>
          <p:cNvSpPr/>
          <p:nvPr/>
        </p:nvSpPr>
        <p:spPr>
          <a:xfrm>
            <a:off x="9933216" y="5634713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 extrusionOk="0">
                <a:moveTo>
                  <a:pt x="25514" y="436996"/>
                </a:moveTo>
                <a:lnTo>
                  <a:pt x="15489" y="434924"/>
                </a:lnTo>
                <a:lnTo>
                  <a:pt x="7389" y="429292"/>
                </a:lnTo>
                <a:lnTo>
                  <a:pt x="1973" y="420976"/>
                </a:lnTo>
                <a:lnTo>
                  <a:pt x="0" y="410851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277" y="2071"/>
                </a:lnTo>
                <a:lnTo>
                  <a:pt x="43405" y="7703"/>
                </a:lnTo>
                <a:lnTo>
                  <a:pt x="48967" y="16019"/>
                </a:lnTo>
                <a:lnTo>
                  <a:pt x="51029" y="26145"/>
                </a:lnTo>
                <a:lnTo>
                  <a:pt x="51029" y="410851"/>
                </a:lnTo>
                <a:lnTo>
                  <a:pt x="48967" y="420976"/>
                </a:lnTo>
                <a:lnTo>
                  <a:pt x="43405" y="429292"/>
                </a:lnTo>
                <a:lnTo>
                  <a:pt x="35277" y="434924"/>
                </a:lnTo>
                <a:lnTo>
                  <a:pt x="25514" y="4369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"/>
          <p:cNvSpPr/>
          <p:nvPr/>
        </p:nvSpPr>
        <p:spPr>
          <a:xfrm>
            <a:off x="9932594" y="6651880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 extrusionOk="0">
                <a:moveTo>
                  <a:pt x="51029" y="206119"/>
                </a:moveTo>
                <a:lnTo>
                  <a:pt x="0" y="206119"/>
                </a:lnTo>
                <a:lnTo>
                  <a:pt x="0" y="25522"/>
                </a:lnTo>
                <a:lnTo>
                  <a:pt x="2071" y="15494"/>
                </a:lnTo>
                <a:lnTo>
                  <a:pt x="7701" y="7392"/>
                </a:lnTo>
                <a:lnTo>
                  <a:pt x="16014" y="1974"/>
                </a:lnTo>
                <a:lnTo>
                  <a:pt x="26136" y="0"/>
                </a:lnTo>
                <a:lnTo>
                  <a:pt x="35802" y="1974"/>
                </a:lnTo>
                <a:lnTo>
                  <a:pt x="43717" y="7392"/>
                </a:lnTo>
                <a:lnTo>
                  <a:pt x="49065" y="15494"/>
                </a:lnTo>
                <a:lnTo>
                  <a:pt x="51029" y="25522"/>
                </a:lnTo>
                <a:lnTo>
                  <a:pt x="51029" y="2061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"/>
          <p:cNvSpPr/>
          <p:nvPr/>
        </p:nvSpPr>
        <p:spPr>
          <a:xfrm>
            <a:off x="9937573" y="5489669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 extrusionOk="0">
                <a:moveTo>
                  <a:pt x="20536" y="100222"/>
                </a:moveTo>
                <a:lnTo>
                  <a:pt x="12601" y="98481"/>
                </a:lnTo>
                <a:lnTo>
                  <a:pt x="6067" y="93764"/>
                </a:lnTo>
                <a:lnTo>
                  <a:pt x="1633" y="86829"/>
                </a:lnTo>
                <a:lnTo>
                  <a:pt x="0" y="78435"/>
                </a:lnTo>
                <a:lnTo>
                  <a:pt x="0" y="21165"/>
                </a:lnTo>
                <a:lnTo>
                  <a:pt x="1633" y="12868"/>
                </a:lnTo>
                <a:lnTo>
                  <a:pt x="6067" y="6147"/>
                </a:lnTo>
                <a:lnTo>
                  <a:pt x="12601" y="1643"/>
                </a:lnTo>
                <a:lnTo>
                  <a:pt x="20536" y="0"/>
                </a:lnTo>
                <a:lnTo>
                  <a:pt x="28927" y="1643"/>
                </a:lnTo>
                <a:lnTo>
                  <a:pt x="35860" y="6147"/>
                </a:lnTo>
                <a:lnTo>
                  <a:pt x="40576" y="12868"/>
                </a:lnTo>
                <a:lnTo>
                  <a:pt x="42317" y="21165"/>
                </a:lnTo>
                <a:lnTo>
                  <a:pt x="42317" y="78435"/>
                </a:lnTo>
                <a:lnTo>
                  <a:pt x="40576" y="86829"/>
                </a:lnTo>
                <a:lnTo>
                  <a:pt x="35860" y="93764"/>
                </a:lnTo>
                <a:lnTo>
                  <a:pt x="28927" y="98481"/>
                </a:lnTo>
                <a:lnTo>
                  <a:pt x="20536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"/>
          <p:cNvSpPr/>
          <p:nvPr/>
        </p:nvSpPr>
        <p:spPr>
          <a:xfrm>
            <a:off x="9783864" y="6397899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7" y="120142"/>
                </a:moveTo>
                <a:lnTo>
                  <a:pt x="12863" y="118499"/>
                </a:lnTo>
                <a:lnTo>
                  <a:pt x="6144" y="113995"/>
                </a:lnTo>
                <a:lnTo>
                  <a:pt x="1643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643" y="13393"/>
                </a:lnTo>
                <a:lnTo>
                  <a:pt x="6144" y="6458"/>
                </a:lnTo>
                <a:lnTo>
                  <a:pt x="12863" y="1741"/>
                </a:lnTo>
                <a:lnTo>
                  <a:pt x="21157" y="0"/>
                </a:lnTo>
                <a:lnTo>
                  <a:pt x="29452" y="1741"/>
                </a:lnTo>
                <a:lnTo>
                  <a:pt x="36171" y="6458"/>
                </a:lnTo>
                <a:lnTo>
                  <a:pt x="40673" y="13393"/>
                </a:lnTo>
                <a:lnTo>
                  <a:pt x="42316" y="21787"/>
                </a:lnTo>
                <a:lnTo>
                  <a:pt x="42316" y="98977"/>
                </a:lnTo>
                <a:lnTo>
                  <a:pt x="40673" y="107274"/>
                </a:lnTo>
                <a:lnTo>
                  <a:pt x="36171" y="113995"/>
                </a:lnTo>
                <a:lnTo>
                  <a:pt x="29452" y="118499"/>
                </a:lnTo>
                <a:lnTo>
                  <a:pt x="21157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"/>
          <p:cNvSpPr/>
          <p:nvPr/>
        </p:nvSpPr>
        <p:spPr>
          <a:xfrm>
            <a:off x="9779509" y="6566596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 extrusionOk="0">
                <a:moveTo>
                  <a:pt x="51028" y="291403"/>
                </a:moveTo>
                <a:lnTo>
                  <a:pt x="0" y="291403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3" y="0"/>
                </a:lnTo>
                <a:lnTo>
                  <a:pt x="35538" y="2071"/>
                </a:lnTo>
                <a:lnTo>
                  <a:pt x="43638" y="7703"/>
                </a:lnTo>
                <a:lnTo>
                  <a:pt x="49054" y="16019"/>
                </a:lnTo>
                <a:lnTo>
                  <a:pt x="51028" y="26145"/>
                </a:lnTo>
                <a:lnTo>
                  <a:pt x="51028" y="2914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"/>
          <p:cNvSpPr/>
          <p:nvPr/>
        </p:nvSpPr>
        <p:spPr>
          <a:xfrm>
            <a:off x="9788222" y="5494647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 extrusionOk="0">
                <a:moveTo>
                  <a:pt x="26758" y="53535"/>
                </a:moveTo>
                <a:lnTo>
                  <a:pt x="16801" y="53535"/>
                </a:lnTo>
                <a:lnTo>
                  <a:pt x="6844" y="53535"/>
                </a:lnTo>
                <a:lnTo>
                  <a:pt x="0" y="45442"/>
                </a:lnTo>
                <a:lnTo>
                  <a:pt x="0" y="7470"/>
                </a:lnTo>
                <a:lnTo>
                  <a:pt x="6844" y="0"/>
                </a:lnTo>
                <a:lnTo>
                  <a:pt x="26758" y="0"/>
                </a:lnTo>
                <a:lnTo>
                  <a:pt x="34848" y="7470"/>
                </a:lnTo>
                <a:lnTo>
                  <a:pt x="34848" y="45442"/>
                </a:lnTo>
                <a:lnTo>
                  <a:pt x="26758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"/>
          <p:cNvSpPr/>
          <p:nvPr/>
        </p:nvSpPr>
        <p:spPr>
          <a:xfrm>
            <a:off x="9788223" y="6158233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 extrusionOk="0">
                <a:moveTo>
                  <a:pt x="16801" y="54157"/>
                </a:moveTo>
                <a:lnTo>
                  <a:pt x="6844" y="54157"/>
                </a:lnTo>
                <a:lnTo>
                  <a:pt x="0" y="46065"/>
                </a:lnTo>
                <a:lnTo>
                  <a:pt x="0" y="8092"/>
                </a:lnTo>
                <a:lnTo>
                  <a:pt x="6844" y="0"/>
                </a:lnTo>
                <a:lnTo>
                  <a:pt x="16801" y="0"/>
                </a:lnTo>
                <a:lnTo>
                  <a:pt x="23822" y="1420"/>
                </a:lnTo>
                <a:lnTo>
                  <a:pt x="29558" y="5291"/>
                </a:lnTo>
                <a:lnTo>
                  <a:pt x="33428" y="11029"/>
                </a:lnTo>
                <a:lnTo>
                  <a:pt x="34848" y="18052"/>
                </a:lnTo>
                <a:lnTo>
                  <a:pt x="34848" y="36105"/>
                </a:lnTo>
                <a:lnTo>
                  <a:pt x="33428" y="43127"/>
                </a:lnTo>
                <a:lnTo>
                  <a:pt x="29558" y="48866"/>
                </a:lnTo>
                <a:lnTo>
                  <a:pt x="23822" y="52737"/>
                </a:lnTo>
                <a:lnTo>
                  <a:pt x="16801" y="541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"/>
          <p:cNvSpPr/>
          <p:nvPr/>
        </p:nvSpPr>
        <p:spPr>
          <a:xfrm>
            <a:off x="9784490" y="6028752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0535" y="80302"/>
                </a:moveTo>
                <a:lnTo>
                  <a:pt x="12338" y="78561"/>
                </a:lnTo>
                <a:lnTo>
                  <a:pt x="5833" y="73844"/>
                </a:lnTo>
                <a:lnTo>
                  <a:pt x="1545" y="66909"/>
                </a:lnTo>
                <a:lnTo>
                  <a:pt x="0" y="58515"/>
                </a:lnTo>
                <a:lnTo>
                  <a:pt x="0" y="21165"/>
                </a:lnTo>
                <a:lnTo>
                  <a:pt x="1545" y="12868"/>
                </a:lnTo>
                <a:lnTo>
                  <a:pt x="5833" y="6147"/>
                </a:lnTo>
                <a:lnTo>
                  <a:pt x="12338" y="1643"/>
                </a:lnTo>
                <a:lnTo>
                  <a:pt x="20535" y="0"/>
                </a:lnTo>
                <a:lnTo>
                  <a:pt x="28829" y="1643"/>
                </a:lnTo>
                <a:lnTo>
                  <a:pt x="35548" y="6147"/>
                </a:lnTo>
                <a:lnTo>
                  <a:pt x="40050" y="12868"/>
                </a:lnTo>
                <a:lnTo>
                  <a:pt x="41693" y="21165"/>
                </a:lnTo>
                <a:lnTo>
                  <a:pt x="41693" y="58515"/>
                </a:lnTo>
                <a:lnTo>
                  <a:pt x="40050" y="66909"/>
                </a:lnTo>
                <a:lnTo>
                  <a:pt x="35548" y="73844"/>
                </a:lnTo>
                <a:lnTo>
                  <a:pt x="28829" y="78561"/>
                </a:lnTo>
                <a:lnTo>
                  <a:pt x="20535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"/>
          <p:cNvSpPr/>
          <p:nvPr/>
        </p:nvSpPr>
        <p:spPr>
          <a:xfrm>
            <a:off x="10554286" y="5367032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7381" y="67230"/>
                </a:moveTo>
                <a:lnTo>
                  <a:pt x="8089" y="67230"/>
                </a:lnTo>
                <a:lnTo>
                  <a:pt x="0" y="59760"/>
                </a:lnTo>
                <a:lnTo>
                  <a:pt x="0" y="7470"/>
                </a:lnTo>
                <a:lnTo>
                  <a:pt x="8089" y="0"/>
                </a:lnTo>
                <a:lnTo>
                  <a:pt x="17424" y="0"/>
                </a:lnTo>
                <a:lnTo>
                  <a:pt x="27381" y="0"/>
                </a:lnTo>
                <a:lnTo>
                  <a:pt x="34226" y="7470"/>
                </a:lnTo>
                <a:lnTo>
                  <a:pt x="34226" y="59760"/>
                </a:lnTo>
                <a:lnTo>
                  <a:pt x="27381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"/>
          <p:cNvSpPr/>
          <p:nvPr/>
        </p:nvSpPr>
        <p:spPr>
          <a:xfrm>
            <a:off x="9780130" y="5597981"/>
            <a:ext cx="51435" cy="389255"/>
          </a:xfrm>
          <a:custGeom>
            <a:avLst/>
            <a:gdLst/>
            <a:ahLst/>
            <a:cxnLst/>
            <a:rect l="l" t="t" r="r" b="b"/>
            <a:pathLst>
              <a:path w="51434" h="389254" extrusionOk="0">
                <a:moveTo>
                  <a:pt x="46050" y="21170"/>
                </a:moveTo>
                <a:lnTo>
                  <a:pt x="44411" y="12877"/>
                </a:lnTo>
                <a:lnTo>
                  <a:pt x="39903" y="6146"/>
                </a:lnTo>
                <a:lnTo>
                  <a:pt x="33185" y="1651"/>
                </a:lnTo>
                <a:lnTo>
                  <a:pt x="24892" y="0"/>
                </a:lnTo>
                <a:lnTo>
                  <a:pt x="16687" y="1651"/>
                </a:lnTo>
                <a:lnTo>
                  <a:pt x="10185" y="6146"/>
                </a:lnTo>
                <a:lnTo>
                  <a:pt x="5905" y="12877"/>
                </a:lnTo>
                <a:lnTo>
                  <a:pt x="4356" y="21170"/>
                </a:lnTo>
                <a:lnTo>
                  <a:pt x="4356" y="58521"/>
                </a:lnTo>
                <a:lnTo>
                  <a:pt x="5905" y="66814"/>
                </a:lnTo>
                <a:lnTo>
                  <a:pt x="10185" y="73533"/>
                </a:lnTo>
                <a:lnTo>
                  <a:pt x="16687" y="78041"/>
                </a:lnTo>
                <a:lnTo>
                  <a:pt x="24892" y="79679"/>
                </a:lnTo>
                <a:lnTo>
                  <a:pt x="33185" y="78041"/>
                </a:lnTo>
                <a:lnTo>
                  <a:pt x="39903" y="73533"/>
                </a:lnTo>
                <a:lnTo>
                  <a:pt x="44411" y="66814"/>
                </a:lnTo>
                <a:lnTo>
                  <a:pt x="46050" y="58521"/>
                </a:lnTo>
                <a:lnTo>
                  <a:pt x="46050" y="21170"/>
                </a:lnTo>
                <a:close/>
              </a:path>
              <a:path w="51434" h="389254" extrusionOk="0">
                <a:moveTo>
                  <a:pt x="51028" y="147535"/>
                </a:moveTo>
                <a:lnTo>
                  <a:pt x="48958" y="137502"/>
                </a:lnTo>
                <a:lnTo>
                  <a:pt x="43332" y="129400"/>
                </a:lnTo>
                <a:lnTo>
                  <a:pt x="35013" y="123990"/>
                </a:lnTo>
                <a:lnTo>
                  <a:pt x="24892" y="122008"/>
                </a:lnTo>
                <a:lnTo>
                  <a:pt x="14960" y="123990"/>
                </a:lnTo>
                <a:lnTo>
                  <a:pt x="7073" y="129400"/>
                </a:lnTo>
                <a:lnTo>
                  <a:pt x="1879" y="137502"/>
                </a:lnTo>
                <a:lnTo>
                  <a:pt x="0" y="147535"/>
                </a:lnTo>
                <a:lnTo>
                  <a:pt x="0" y="362927"/>
                </a:lnTo>
                <a:lnTo>
                  <a:pt x="1879" y="373049"/>
                </a:lnTo>
                <a:lnTo>
                  <a:pt x="7073" y="381368"/>
                </a:lnTo>
                <a:lnTo>
                  <a:pt x="14960" y="386994"/>
                </a:lnTo>
                <a:lnTo>
                  <a:pt x="24892" y="389064"/>
                </a:lnTo>
                <a:lnTo>
                  <a:pt x="35013" y="386994"/>
                </a:lnTo>
                <a:lnTo>
                  <a:pt x="43332" y="381368"/>
                </a:lnTo>
                <a:lnTo>
                  <a:pt x="48958" y="373049"/>
                </a:lnTo>
                <a:lnTo>
                  <a:pt x="51028" y="362927"/>
                </a:lnTo>
                <a:lnTo>
                  <a:pt x="51028" y="147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"/>
          <p:cNvSpPr/>
          <p:nvPr/>
        </p:nvSpPr>
        <p:spPr>
          <a:xfrm>
            <a:off x="1772728" y="711538"/>
            <a:ext cx="40005" cy="131445"/>
          </a:xfrm>
          <a:custGeom>
            <a:avLst/>
            <a:gdLst/>
            <a:ahLst/>
            <a:cxnLst/>
            <a:rect l="l" t="t" r="r" b="b"/>
            <a:pathLst>
              <a:path w="40005" h="131444" extrusionOk="0">
                <a:moveTo>
                  <a:pt x="19815" y="131127"/>
                </a:moveTo>
                <a:lnTo>
                  <a:pt x="12048" y="129497"/>
                </a:lnTo>
                <a:lnTo>
                  <a:pt x="5755" y="125081"/>
                </a:lnTo>
                <a:lnTo>
                  <a:pt x="1539" y="118588"/>
                </a:lnTo>
                <a:lnTo>
                  <a:pt x="0" y="110730"/>
                </a:lnTo>
                <a:lnTo>
                  <a:pt x="0" y="19814"/>
                </a:lnTo>
                <a:lnTo>
                  <a:pt x="1539" y="12047"/>
                </a:lnTo>
                <a:lnTo>
                  <a:pt x="5755" y="5755"/>
                </a:lnTo>
                <a:lnTo>
                  <a:pt x="12048" y="1538"/>
                </a:lnTo>
                <a:lnTo>
                  <a:pt x="19815" y="0"/>
                </a:lnTo>
                <a:lnTo>
                  <a:pt x="27583" y="1538"/>
                </a:lnTo>
                <a:lnTo>
                  <a:pt x="33876" y="5755"/>
                </a:lnTo>
                <a:lnTo>
                  <a:pt x="38092" y="12047"/>
                </a:lnTo>
                <a:lnTo>
                  <a:pt x="39631" y="19814"/>
                </a:lnTo>
                <a:lnTo>
                  <a:pt x="39631" y="110730"/>
                </a:lnTo>
                <a:lnTo>
                  <a:pt x="38092" y="118588"/>
                </a:lnTo>
                <a:lnTo>
                  <a:pt x="33876" y="125081"/>
                </a:lnTo>
                <a:lnTo>
                  <a:pt x="27583" y="129497"/>
                </a:lnTo>
                <a:lnTo>
                  <a:pt x="19815" y="1311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"/>
          <p:cNvSpPr/>
          <p:nvPr/>
        </p:nvSpPr>
        <p:spPr>
          <a:xfrm>
            <a:off x="1629354" y="812943"/>
            <a:ext cx="40005" cy="112395"/>
          </a:xfrm>
          <a:custGeom>
            <a:avLst/>
            <a:gdLst/>
            <a:ahLst/>
            <a:cxnLst/>
            <a:rect l="l" t="t" r="r" b="b"/>
            <a:pathLst>
              <a:path w="40005" h="112394" extrusionOk="0">
                <a:moveTo>
                  <a:pt x="19815" y="111895"/>
                </a:moveTo>
                <a:lnTo>
                  <a:pt x="12048" y="110356"/>
                </a:lnTo>
                <a:lnTo>
                  <a:pt x="5755" y="106140"/>
                </a:lnTo>
                <a:lnTo>
                  <a:pt x="1539" y="99848"/>
                </a:lnTo>
                <a:lnTo>
                  <a:pt x="0" y="92080"/>
                </a:lnTo>
                <a:lnTo>
                  <a:pt x="0" y="19814"/>
                </a:lnTo>
                <a:lnTo>
                  <a:pt x="1539" y="12047"/>
                </a:lnTo>
                <a:lnTo>
                  <a:pt x="5755" y="5755"/>
                </a:lnTo>
                <a:lnTo>
                  <a:pt x="12048" y="1538"/>
                </a:lnTo>
                <a:lnTo>
                  <a:pt x="19815" y="0"/>
                </a:lnTo>
                <a:lnTo>
                  <a:pt x="27583" y="1538"/>
                </a:lnTo>
                <a:lnTo>
                  <a:pt x="33876" y="5755"/>
                </a:lnTo>
                <a:lnTo>
                  <a:pt x="38092" y="12047"/>
                </a:lnTo>
                <a:lnTo>
                  <a:pt x="39631" y="19814"/>
                </a:lnTo>
                <a:lnTo>
                  <a:pt x="39631" y="92080"/>
                </a:lnTo>
                <a:lnTo>
                  <a:pt x="38092" y="99848"/>
                </a:lnTo>
                <a:lnTo>
                  <a:pt x="33876" y="106140"/>
                </a:lnTo>
                <a:lnTo>
                  <a:pt x="27583" y="110356"/>
                </a:lnTo>
                <a:lnTo>
                  <a:pt x="19815" y="1118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"/>
          <p:cNvSpPr/>
          <p:nvPr/>
        </p:nvSpPr>
        <p:spPr>
          <a:xfrm>
            <a:off x="1485979" y="913765"/>
            <a:ext cx="40005" cy="93980"/>
          </a:xfrm>
          <a:custGeom>
            <a:avLst/>
            <a:gdLst/>
            <a:ahLst/>
            <a:cxnLst/>
            <a:rect l="l" t="t" r="r" b="b"/>
            <a:pathLst>
              <a:path w="40005" h="93980" extrusionOk="0">
                <a:moveTo>
                  <a:pt x="19233" y="93829"/>
                </a:moveTo>
                <a:lnTo>
                  <a:pt x="11556" y="92290"/>
                </a:lnTo>
                <a:lnTo>
                  <a:pt x="5463" y="88074"/>
                </a:lnTo>
                <a:lnTo>
                  <a:pt x="1447" y="81781"/>
                </a:lnTo>
                <a:lnTo>
                  <a:pt x="0" y="74014"/>
                </a:lnTo>
                <a:lnTo>
                  <a:pt x="0" y="20397"/>
                </a:lnTo>
                <a:lnTo>
                  <a:pt x="1447" y="12539"/>
                </a:lnTo>
                <a:lnTo>
                  <a:pt x="5463" y="6046"/>
                </a:lnTo>
                <a:lnTo>
                  <a:pt x="11556" y="1629"/>
                </a:lnTo>
                <a:lnTo>
                  <a:pt x="19233" y="0"/>
                </a:lnTo>
                <a:lnTo>
                  <a:pt x="27092" y="1629"/>
                </a:lnTo>
                <a:lnTo>
                  <a:pt x="33585" y="6046"/>
                </a:lnTo>
                <a:lnTo>
                  <a:pt x="38001" y="12539"/>
                </a:lnTo>
                <a:lnTo>
                  <a:pt x="39631" y="20397"/>
                </a:lnTo>
                <a:lnTo>
                  <a:pt x="39631" y="74014"/>
                </a:lnTo>
                <a:lnTo>
                  <a:pt x="38001" y="81781"/>
                </a:lnTo>
                <a:lnTo>
                  <a:pt x="33585" y="88074"/>
                </a:lnTo>
                <a:lnTo>
                  <a:pt x="27092" y="92290"/>
                </a:lnTo>
                <a:lnTo>
                  <a:pt x="19233" y="938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"/>
          <p:cNvSpPr/>
          <p:nvPr/>
        </p:nvSpPr>
        <p:spPr>
          <a:xfrm>
            <a:off x="1342605" y="1015170"/>
            <a:ext cx="39370" cy="75565"/>
          </a:xfrm>
          <a:custGeom>
            <a:avLst/>
            <a:gdLst/>
            <a:ahLst/>
            <a:cxnLst/>
            <a:rect l="l" t="t" r="r" b="b"/>
            <a:pathLst>
              <a:path w="39369" h="75565" extrusionOk="0">
                <a:moveTo>
                  <a:pt x="19233" y="75179"/>
                </a:moveTo>
                <a:lnTo>
                  <a:pt x="11556" y="73559"/>
                </a:lnTo>
                <a:lnTo>
                  <a:pt x="5463" y="69206"/>
                </a:lnTo>
                <a:lnTo>
                  <a:pt x="1447" y="62886"/>
                </a:lnTo>
                <a:lnTo>
                  <a:pt x="0" y="55365"/>
                </a:lnTo>
                <a:lnTo>
                  <a:pt x="0" y="19814"/>
                </a:lnTo>
                <a:lnTo>
                  <a:pt x="1447" y="12047"/>
                </a:lnTo>
                <a:lnTo>
                  <a:pt x="5463" y="5755"/>
                </a:lnTo>
                <a:lnTo>
                  <a:pt x="11556" y="1538"/>
                </a:lnTo>
                <a:lnTo>
                  <a:pt x="19233" y="0"/>
                </a:lnTo>
                <a:lnTo>
                  <a:pt x="27001" y="1538"/>
                </a:lnTo>
                <a:lnTo>
                  <a:pt x="33293" y="5755"/>
                </a:lnTo>
                <a:lnTo>
                  <a:pt x="37510" y="12047"/>
                </a:lnTo>
                <a:lnTo>
                  <a:pt x="39049" y="19814"/>
                </a:lnTo>
                <a:lnTo>
                  <a:pt x="39049" y="55365"/>
                </a:lnTo>
                <a:lnTo>
                  <a:pt x="37510" y="62886"/>
                </a:lnTo>
                <a:lnTo>
                  <a:pt x="33293" y="69206"/>
                </a:lnTo>
                <a:lnTo>
                  <a:pt x="27001" y="73559"/>
                </a:lnTo>
                <a:lnTo>
                  <a:pt x="19233" y="75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"/>
          <p:cNvSpPr/>
          <p:nvPr/>
        </p:nvSpPr>
        <p:spPr>
          <a:xfrm>
            <a:off x="1199230" y="1116575"/>
            <a:ext cx="39370" cy="57150"/>
          </a:xfrm>
          <a:custGeom>
            <a:avLst/>
            <a:gdLst/>
            <a:ahLst/>
            <a:cxnLst/>
            <a:rect l="l" t="t" r="r" b="b"/>
            <a:pathLst>
              <a:path w="39369" h="57150" extrusionOk="0">
                <a:moveTo>
                  <a:pt x="18650" y="56530"/>
                </a:moveTo>
                <a:lnTo>
                  <a:pt x="11064" y="54900"/>
                </a:lnTo>
                <a:lnTo>
                  <a:pt x="5172" y="50484"/>
                </a:lnTo>
                <a:lnTo>
                  <a:pt x="1356" y="43991"/>
                </a:lnTo>
                <a:lnTo>
                  <a:pt x="0" y="36132"/>
                </a:lnTo>
                <a:lnTo>
                  <a:pt x="0" y="19814"/>
                </a:lnTo>
                <a:lnTo>
                  <a:pt x="1356" y="12047"/>
                </a:lnTo>
                <a:lnTo>
                  <a:pt x="5172" y="5755"/>
                </a:lnTo>
                <a:lnTo>
                  <a:pt x="11064" y="1538"/>
                </a:lnTo>
                <a:lnTo>
                  <a:pt x="18650" y="0"/>
                </a:lnTo>
                <a:lnTo>
                  <a:pt x="26509" y="1538"/>
                </a:lnTo>
                <a:lnTo>
                  <a:pt x="33002" y="5755"/>
                </a:lnTo>
                <a:lnTo>
                  <a:pt x="37419" y="12047"/>
                </a:lnTo>
                <a:lnTo>
                  <a:pt x="39049" y="19814"/>
                </a:lnTo>
                <a:lnTo>
                  <a:pt x="39049" y="36132"/>
                </a:lnTo>
                <a:lnTo>
                  <a:pt x="37419" y="43991"/>
                </a:lnTo>
                <a:lnTo>
                  <a:pt x="33002" y="50484"/>
                </a:lnTo>
                <a:lnTo>
                  <a:pt x="26509" y="54900"/>
                </a:lnTo>
                <a:lnTo>
                  <a:pt x="18650" y="565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"/>
          <p:cNvSpPr/>
          <p:nvPr/>
        </p:nvSpPr>
        <p:spPr>
          <a:xfrm>
            <a:off x="1768649" y="891618"/>
            <a:ext cx="48895" cy="408940"/>
          </a:xfrm>
          <a:custGeom>
            <a:avLst/>
            <a:gdLst/>
            <a:ahLst/>
            <a:cxnLst/>
            <a:rect l="l" t="t" r="r" b="b"/>
            <a:pathLst>
              <a:path w="48894" h="408940" extrusionOk="0">
                <a:moveTo>
                  <a:pt x="23895" y="408536"/>
                </a:moveTo>
                <a:lnTo>
                  <a:pt x="14506" y="406605"/>
                </a:lnTo>
                <a:lnTo>
                  <a:pt x="6921" y="401396"/>
                </a:lnTo>
                <a:lnTo>
                  <a:pt x="1848" y="393784"/>
                </a:lnTo>
                <a:lnTo>
                  <a:pt x="0" y="384641"/>
                </a:lnTo>
                <a:lnTo>
                  <a:pt x="0" y="23894"/>
                </a:lnTo>
                <a:lnTo>
                  <a:pt x="1848" y="14506"/>
                </a:lnTo>
                <a:lnTo>
                  <a:pt x="6921" y="6920"/>
                </a:lnTo>
                <a:lnTo>
                  <a:pt x="14506" y="1848"/>
                </a:lnTo>
                <a:lnTo>
                  <a:pt x="23895" y="0"/>
                </a:lnTo>
                <a:lnTo>
                  <a:pt x="33375" y="1848"/>
                </a:lnTo>
                <a:lnTo>
                  <a:pt x="41161" y="6920"/>
                </a:lnTo>
                <a:lnTo>
                  <a:pt x="46434" y="14506"/>
                </a:lnTo>
                <a:lnTo>
                  <a:pt x="48374" y="23894"/>
                </a:lnTo>
                <a:lnTo>
                  <a:pt x="48374" y="384641"/>
                </a:lnTo>
                <a:lnTo>
                  <a:pt x="46434" y="393784"/>
                </a:lnTo>
                <a:lnTo>
                  <a:pt x="41161" y="401396"/>
                </a:lnTo>
                <a:lnTo>
                  <a:pt x="33375" y="406605"/>
                </a:lnTo>
                <a:lnTo>
                  <a:pt x="23895" y="4085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"/>
          <p:cNvSpPr/>
          <p:nvPr/>
        </p:nvSpPr>
        <p:spPr>
          <a:xfrm>
            <a:off x="1625274" y="970877"/>
            <a:ext cx="48260" cy="329565"/>
          </a:xfrm>
          <a:custGeom>
            <a:avLst/>
            <a:gdLst/>
            <a:ahLst/>
            <a:cxnLst/>
            <a:rect l="l" t="t" r="r" b="b"/>
            <a:pathLst>
              <a:path w="48260" h="329565" extrusionOk="0">
                <a:moveTo>
                  <a:pt x="23895" y="329276"/>
                </a:moveTo>
                <a:lnTo>
                  <a:pt x="14506" y="327346"/>
                </a:lnTo>
                <a:lnTo>
                  <a:pt x="6921" y="322137"/>
                </a:lnTo>
                <a:lnTo>
                  <a:pt x="1848" y="314524"/>
                </a:lnTo>
                <a:lnTo>
                  <a:pt x="0" y="305382"/>
                </a:lnTo>
                <a:lnTo>
                  <a:pt x="0" y="23894"/>
                </a:lnTo>
                <a:lnTo>
                  <a:pt x="1848" y="14506"/>
                </a:lnTo>
                <a:lnTo>
                  <a:pt x="6921" y="6920"/>
                </a:lnTo>
                <a:lnTo>
                  <a:pt x="14506" y="1848"/>
                </a:lnTo>
                <a:lnTo>
                  <a:pt x="23895" y="0"/>
                </a:lnTo>
                <a:lnTo>
                  <a:pt x="33284" y="1848"/>
                </a:lnTo>
                <a:lnTo>
                  <a:pt x="40870" y="6920"/>
                </a:lnTo>
                <a:lnTo>
                  <a:pt x="45942" y="14506"/>
                </a:lnTo>
                <a:lnTo>
                  <a:pt x="47791" y="23894"/>
                </a:lnTo>
                <a:lnTo>
                  <a:pt x="47791" y="305382"/>
                </a:lnTo>
                <a:lnTo>
                  <a:pt x="45942" y="314524"/>
                </a:lnTo>
                <a:lnTo>
                  <a:pt x="40870" y="322137"/>
                </a:lnTo>
                <a:lnTo>
                  <a:pt x="33284" y="327346"/>
                </a:lnTo>
                <a:lnTo>
                  <a:pt x="23895" y="329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"/>
          <p:cNvSpPr/>
          <p:nvPr/>
        </p:nvSpPr>
        <p:spPr>
          <a:xfrm>
            <a:off x="1481899" y="1050136"/>
            <a:ext cx="48260" cy="250190"/>
          </a:xfrm>
          <a:custGeom>
            <a:avLst/>
            <a:gdLst/>
            <a:ahLst/>
            <a:cxnLst/>
            <a:rect l="l" t="t" r="r" b="b"/>
            <a:pathLst>
              <a:path w="48259" h="250190" extrusionOk="0">
                <a:moveTo>
                  <a:pt x="23312" y="250017"/>
                </a:moveTo>
                <a:lnTo>
                  <a:pt x="14015" y="248086"/>
                </a:lnTo>
                <a:lnTo>
                  <a:pt x="6629" y="242877"/>
                </a:lnTo>
                <a:lnTo>
                  <a:pt x="1757" y="235265"/>
                </a:lnTo>
                <a:lnTo>
                  <a:pt x="0" y="226122"/>
                </a:lnTo>
                <a:lnTo>
                  <a:pt x="0" y="23894"/>
                </a:lnTo>
                <a:lnTo>
                  <a:pt x="1757" y="14751"/>
                </a:lnTo>
                <a:lnTo>
                  <a:pt x="6629" y="7139"/>
                </a:lnTo>
                <a:lnTo>
                  <a:pt x="14015" y="1930"/>
                </a:lnTo>
                <a:lnTo>
                  <a:pt x="23312" y="0"/>
                </a:lnTo>
                <a:lnTo>
                  <a:pt x="32792" y="1930"/>
                </a:lnTo>
                <a:lnTo>
                  <a:pt x="40579" y="7139"/>
                </a:lnTo>
                <a:lnTo>
                  <a:pt x="45851" y="14751"/>
                </a:lnTo>
                <a:lnTo>
                  <a:pt x="47791" y="23894"/>
                </a:lnTo>
                <a:lnTo>
                  <a:pt x="47791" y="226122"/>
                </a:lnTo>
                <a:lnTo>
                  <a:pt x="45851" y="235265"/>
                </a:lnTo>
                <a:lnTo>
                  <a:pt x="40579" y="242877"/>
                </a:lnTo>
                <a:lnTo>
                  <a:pt x="32792" y="248086"/>
                </a:lnTo>
                <a:lnTo>
                  <a:pt x="23312" y="2500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"/>
          <p:cNvSpPr/>
          <p:nvPr/>
        </p:nvSpPr>
        <p:spPr>
          <a:xfrm>
            <a:off x="1338525" y="1129395"/>
            <a:ext cx="47625" cy="170815"/>
          </a:xfrm>
          <a:custGeom>
            <a:avLst/>
            <a:gdLst/>
            <a:ahLst/>
            <a:cxnLst/>
            <a:rect l="l" t="t" r="r" b="b"/>
            <a:pathLst>
              <a:path w="47625" h="170815" extrusionOk="0">
                <a:moveTo>
                  <a:pt x="23312" y="170757"/>
                </a:moveTo>
                <a:lnTo>
                  <a:pt x="14015" y="168827"/>
                </a:lnTo>
                <a:lnTo>
                  <a:pt x="6629" y="163618"/>
                </a:lnTo>
                <a:lnTo>
                  <a:pt x="1757" y="156005"/>
                </a:lnTo>
                <a:lnTo>
                  <a:pt x="0" y="146863"/>
                </a:lnTo>
                <a:lnTo>
                  <a:pt x="0" y="24477"/>
                </a:lnTo>
                <a:lnTo>
                  <a:pt x="1757" y="14997"/>
                </a:lnTo>
                <a:lnTo>
                  <a:pt x="6629" y="7212"/>
                </a:lnTo>
                <a:lnTo>
                  <a:pt x="14015" y="1939"/>
                </a:lnTo>
                <a:lnTo>
                  <a:pt x="23312" y="0"/>
                </a:lnTo>
                <a:lnTo>
                  <a:pt x="32701" y="1939"/>
                </a:lnTo>
                <a:lnTo>
                  <a:pt x="40287" y="7212"/>
                </a:lnTo>
                <a:lnTo>
                  <a:pt x="45360" y="14997"/>
                </a:lnTo>
                <a:lnTo>
                  <a:pt x="47208" y="24477"/>
                </a:lnTo>
                <a:lnTo>
                  <a:pt x="47208" y="146863"/>
                </a:lnTo>
                <a:lnTo>
                  <a:pt x="45360" y="156005"/>
                </a:lnTo>
                <a:lnTo>
                  <a:pt x="40287" y="163618"/>
                </a:lnTo>
                <a:lnTo>
                  <a:pt x="32701" y="168827"/>
                </a:lnTo>
                <a:lnTo>
                  <a:pt x="23312" y="1707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"/>
          <p:cNvSpPr/>
          <p:nvPr/>
        </p:nvSpPr>
        <p:spPr>
          <a:xfrm>
            <a:off x="1195150" y="1208654"/>
            <a:ext cx="47625" cy="92075"/>
          </a:xfrm>
          <a:custGeom>
            <a:avLst/>
            <a:gdLst/>
            <a:ahLst/>
            <a:cxnLst/>
            <a:rect l="l" t="t" r="r" b="b"/>
            <a:pathLst>
              <a:path w="47625" h="92075" extrusionOk="0">
                <a:moveTo>
                  <a:pt x="22730" y="91498"/>
                </a:moveTo>
                <a:lnTo>
                  <a:pt x="13523" y="89567"/>
                </a:lnTo>
                <a:lnTo>
                  <a:pt x="6338" y="84358"/>
                </a:lnTo>
                <a:lnTo>
                  <a:pt x="1666" y="76746"/>
                </a:lnTo>
                <a:lnTo>
                  <a:pt x="0" y="67603"/>
                </a:lnTo>
                <a:lnTo>
                  <a:pt x="0" y="24477"/>
                </a:lnTo>
                <a:lnTo>
                  <a:pt x="1666" y="14997"/>
                </a:lnTo>
                <a:lnTo>
                  <a:pt x="6338" y="7212"/>
                </a:lnTo>
                <a:lnTo>
                  <a:pt x="13523" y="1939"/>
                </a:lnTo>
                <a:lnTo>
                  <a:pt x="22730" y="0"/>
                </a:lnTo>
                <a:lnTo>
                  <a:pt x="32210" y="1939"/>
                </a:lnTo>
                <a:lnTo>
                  <a:pt x="39996" y="7212"/>
                </a:lnTo>
                <a:lnTo>
                  <a:pt x="45268" y="14997"/>
                </a:lnTo>
                <a:lnTo>
                  <a:pt x="47208" y="24477"/>
                </a:lnTo>
                <a:lnTo>
                  <a:pt x="47208" y="67603"/>
                </a:lnTo>
                <a:lnTo>
                  <a:pt x="45268" y="76746"/>
                </a:lnTo>
                <a:lnTo>
                  <a:pt x="39996" y="84358"/>
                </a:lnTo>
                <a:lnTo>
                  <a:pt x="32210" y="89567"/>
                </a:lnTo>
                <a:lnTo>
                  <a:pt x="22730" y="91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"/>
          <p:cNvSpPr/>
          <p:nvPr/>
        </p:nvSpPr>
        <p:spPr>
          <a:xfrm>
            <a:off x="1202727" y="1037896"/>
            <a:ext cx="32384" cy="37465"/>
          </a:xfrm>
          <a:custGeom>
            <a:avLst/>
            <a:gdLst/>
            <a:ahLst/>
            <a:cxnLst/>
            <a:rect l="l" t="t" r="r" b="b"/>
            <a:pathLst>
              <a:path w="32384" h="37465" extrusionOk="0">
                <a:moveTo>
                  <a:pt x="24478" y="37298"/>
                </a:moveTo>
                <a:lnTo>
                  <a:pt x="15153" y="37298"/>
                </a:lnTo>
                <a:lnTo>
                  <a:pt x="6411" y="37298"/>
                </a:lnTo>
                <a:lnTo>
                  <a:pt x="0" y="29722"/>
                </a:lnTo>
                <a:lnTo>
                  <a:pt x="0" y="7576"/>
                </a:lnTo>
                <a:lnTo>
                  <a:pt x="6411" y="0"/>
                </a:lnTo>
                <a:lnTo>
                  <a:pt x="24478" y="0"/>
                </a:lnTo>
                <a:lnTo>
                  <a:pt x="32055" y="7576"/>
                </a:lnTo>
                <a:lnTo>
                  <a:pt x="32055" y="29722"/>
                </a:lnTo>
                <a:lnTo>
                  <a:pt x="24478" y="372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"/>
          <p:cNvSpPr/>
          <p:nvPr/>
        </p:nvSpPr>
        <p:spPr>
          <a:xfrm>
            <a:off x="1346102" y="918424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4" h="50800" extrusionOk="0">
                <a:moveTo>
                  <a:pt x="25061" y="50702"/>
                </a:moveTo>
                <a:lnTo>
                  <a:pt x="15736" y="50702"/>
                </a:lnTo>
                <a:lnTo>
                  <a:pt x="6411" y="50702"/>
                </a:lnTo>
                <a:lnTo>
                  <a:pt x="0" y="43126"/>
                </a:lnTo>
                <a:lnTo>
                  <a:pt x="0" y="7576"/>
                </a:lnTo>
                <a:lnTo>
                  <a:pt x="6411" y="0"/>
                </a:lnTo>
                <a:lnTo>
                  <a:pt x="25061" y="0"/>
                </a:lnTo>
                <a:lnTo>
                  <a:pt x="32055" y="7576"/>
                </a:lnTo>
                <a:lnTo>
                  <a:pt x="32055" y="43126"/>
                </a:lnTo>
                <a:lnTo>
                  <a:pt x="25061" y="507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"/>
          <p:cNvSpPr/>
          <p:nvPr/>
        </p:nvSpPr>
        <p:spPr>
          <a:xfrm>
            <a:off x="1489476" y="798951"/>
            <a:ext cx="32384" cy="64135"/>
          </a:xfrm>
          <a:custGeom>
            <a:avLst/>
            <a:gdLst/>
            <a:ahLst/>
            <a:cxnLst/>
            <a:rect l="l" t="t" r="r" b="b"/>
            <a:pathLst>
              <a:path w="32384" h="64134" extrusionOk="0">
                <a:moveTo>
                  <a:pt x="25061" y="63524"/>
                </a:moveTo>
                <a:lnTo>
                  <a:pt x="15736" y="63524"/>
                </a:lnTo>
                <a:lnTo>
                  <a:pt x="6993" y="63524"/>
                </a:lnTo>
                <a:lnTo>
                  <a:pt x="0" y="55947"/>
                </a:lnTo>
                <a:lnTo>
                  <a:pt x="0" y="7576"/>
                </a:lnTo>
                <a:lnTo>
                  <a:pt x="6993" y="0"/>
                </a:lnTo>
                <a:lnTo>
                  <a:pt x="25061" y="0"/>
                </a:lnTo>
                <a:lnTo>
                  <a:pt x="32055" y="7576"/>
                </a:lnTo>
                <a:lnTo>
                  <a:pt x="32055" y="55947"/>
                </a:lnTo>
                <a:lnTo>
                  <a:pt x="25061" y="635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"/>
          <p:cNvSpPr/>
          <p:nvPr/>
        </p:nvSpPr>
        <p:spPr>
          <a:xfrm>
            <a:off x="1632851" y="679479"/>
            <a:ext cx="32384" cy="76835"/>
          </a:xfrm>
          <a:custGeom>
            <a:avLst/>
            <a:gdLst/>
            <a:ahLst/>
            <a:cxnLst/>
            <a:rect l="l" t="t" r="r" b="b"/>
            <a:pathLst>
              <a:path w="32385" h="76834" extrusionOk="0">
                <a:moveTo>
                  <a:pt x="25061" y="76345"/>
                </a:moveTo>
                <a:lnTo>
                  <a:pt x="16319" y="76345"/>
                </a:lnTo>
                <a:lnTo>
                  <a:pt x="6993" y="76345"/>
                </a:lnTo>
                <a:lnTo>
                  <a:pt x="0" y="69352"/>
                </a:lnTo>
                <a:lnTo>
                  <a:pt x="0" y="7576"/>
                </a:lnTo>
                <a:lnTo>
                  <a:pt x="6993" y="0"/>
                </a:lnTo>
                <a:lnTo>
                  <a:pt x="25061" y="0"/>
                </a:lnTo>
                <a:lnTo>
                  <a:pt x="32055" y="7576"/>
                </a:lnTo>
                <a:lnTo>
                  <a:pt x="32055" y="69352"/>
                </a:lnTo>
                <a:lnTo>
                  <a:pt x="25061" y="763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"/>
          <p:cNvSpPr/>
          <p:nvPr/>
        </p:nvSpPr>
        <p:spPr>
          <a:xfrm>
            <a:off x="1776808" y="560589"/>
            <a:ext cx="32384" cy="88900"/>
          </a:xfrm>
          <a:custGeom>
            <a:avLst/>
            <a:gdLst/>
            <a:ahLst/>
            <a:cxnLst/>
            <a:rect l="l" t="t" r="r" b="b"/>
            <a:pathLst>
              <a:path w="32385" h="88900" extrusionOk="0">
                <a:moveTo>
                  <a:pt x="24478" y="88584"/>
                </a:moveTo>
                <a:lnTo>
                  <a:pt x="15736" y="88584"/>
                </a:lnTo>
                <a:lnTo>
                  <a:pt x="6993" y="88584"/>
                </a:lnTo>
                <a:lnTo>
                  <a:pt x="0" y="81590"/>
                </a:lnTo>
                <a:lnTo>
                  <a:pt x="0" y="6993"/>
                </a:lnTo>
                <a:lnTo>
                  <a:pt x="6993" y="0"/>
                </a:lnTo>
                <a:lnTo>
                  <a:pt x="24478" y="0"/>
                </a:lnTo>
                <a:lnTo>
                  <a:pt x="32055" y="6993"/>
                </a:lnTo>
                <a:lnTo>
                  <a:pt x="32055" y="81590"/>
                </a:lnTo>
                <a:lnTo>
                  <a:pt x="24478" y="885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"/>
          <p:cNvSpPr/>
          <p:nvPr/>
        </p:nvSpPr>
        <p:spPr>
          <a:xfrm>
            <a:off x="1916103" y="812937"/>
            <a:ext cx="40005" cy="112395"/>
          </a:xfrm>
          <a:custGeom>
            <a:avLst/>
            <a:gdLst/>
            <a:ahLst/>
            <a:cxnLst/>
            <a:rect l="l" t="t" r="r" b="b"/>
            <a:pathLst>
              <a:path w="40005" h="112394" extrusionOk="0">
                <a:moveTo>
                  <a:pt x="20398" y="111895"/>
                </a:moveTo>
                <a:lnTo>
                  <a:pt x="12539" y="110356"/>
                </a:lnTo>
                <a:lnTo>
                  <a:pt x="6046" y="106140"/>
                </a:lnTo>
                <a:lnTo>
                  <a:pt x="1630" y="99848"/>
                </a:lnTo>
                <a:lnTo>
                  <a:pt x="0" y="92080"/>
                </a:lnTo>
                <a:lnTo>
                  <a:pt x="0" y="19814"/>
                </a:lnTo>
                <a:lnTo>
                  <a:pt x="1630" y="12047"/>
                </a:lnTo>
                <a:lnTo>
                  <a:pt x="6046" y="5755"/>
                </a:lnTo>
                <a:lnTo>
                  <a:pt x="12539" y="1538"/>
                </a:lnTo>
                <a:lnTo>
                  <a:pt x="20398" y="0"/>
                </a:lnTo>
                <a:lnTo>
                  <a:pt x="27829" y="1538"/>
                </a:lnTo>
                <a:lnTo>
                  <a:pt x="33949" y="5755"/>
                </a:lnTo>
                <a:lnTo>
                  <a:pt x="38102" y="12047"/>
                </a:lnTo>
                <a:lnTo>
                  <a:pt x="39631" y="19814"/>
                </a:lnTo>
                <a:lnTo>
                  <a:pt x="39631" y="92080"/>
                </a:lnTo>
                <a:lnTo>
                  <a:pt x="38102" y="99848"/>
                </a:lnTo>
                <a:lnTo>
                  <a:pt x="33949" y="106140"/>
                </a:lnTo>
                <a:lnTo>
                  <a:pt x="27829" y="110356"/>
                </a:lnTo>
                <a:lnTo>
                  <a:pt x="20398" y="1118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"/>
          <p:cNvSpPr/>
          <p:nvPr/>
        </p:nvSpPr>
        <p:spPr>
          <a:xfrm>
            <a:off x="2060060" y="913760"/>
            <a:ext cx="39370" cy="93980"/>
          </a:xfrm>
          <a:custGeom>
            <a:avLst/>
            <a:gdLst/>
            <a:ahLst/>
            <a:cxnLst/>
            <a:rect l="l" t="t" r="r" b="b"/>
            <a:pathLst>
              <a:path w="39369" h="93980" extrusionOk="0">
                <a:moveTo>
                  <a:pt x="19815" y="93829"/>
                </a:moveTo>
                <a:lnTo>
                  <a:pt x="12048" y="92290"/>
                </a:lnTo>
                <a:lnTo>
                  <a:pt x="5755" y="88074"/>
                </a:lnTo>
                <a:lnTo>
                  <a:pt x="1539" y="81781"/>
                </a:lnTo>
                <a:lnTo>
                  <a:pt x="0" y="74014"/>
                </a:lnTo>
                <a:lnTo>
                  <a:pt x="0" y="20397"/>
                </a:lnTo>
                <a:lnTo>
                  <a:pt x="1539" y="12539"/>
                </a:lnTo>
                <a:lnTo>
                  <a:pt x="5755" y="6046"/>
                </a:lnTo>
                <a:lnTo>
                  <a:pt x="12048" y="1629"/>
                </a:lnTo>
                <a:lnTo>
                  <a:pt x="19815" y="0"/>
                </a:lnTo>
                <a:lnTo>
                  <a:pt x="27492" y="1629"/>
                </a:lnTo>
                <a:lnTo>
                  <a:pt x="33585" y="6046"/>
                </a:lnTo>
                <a:lnTo>
                  <a:pt x="37601" y="12539"/>
                </a:lnTo>
                <a:lnTo>
                  <a:pt x="39049" y="20397"/>
                </a:lnTo>
                <a:lnTo>
                  <a:pt x="39049" y="74014"/>
                </a:lnTo>
                <a:lnTo>
                  <a:pt x="37601" y="81781"/>
                </a:lnTo>
                <a:lnTo>
                  <a:pt x="33585" y="88074"/>
                </a:lnTo>
                <a:lnTo>
                  <a:pt x="27492" y="92290"/>
                </a:lnTo>
                <a:lnTo>
                  <a:pt x="19815" y="938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"/>
          <p:cNvSpPr/>
          <p:nvPr/>
        </p:nvSpPr>
        <p:spPr>
          <a:xfrm>
            <a:off x="2203435" y="1015165"/>
            <a:ext cx="39370" cy="75565"/>
          </a:xfrm>
          <a:custGeom>
            <a:avLst/>
            <a:gdLst/>
            <a:ahLst/>
            <a:cxnLst/>
            <a:rect l="l" t="t" r="r" b="b"/>
            <a:pathLst>
              <a:path w="39369" h="75565" extrusionOk="0">
                <a:moveTo>
                  <a:pt x="19815" y="75179"/>
                </a:moveTo>
                <a:lnTo>
                  <a:pt x="12048" y="73559"/>
                </a:lnTo>
                <a:lnTo>
                  <a:pt x="5755" y="69206"/>
                </a:lnTo>
                <a:lnTo>
                  <a:pt x="1539" y="62886"/>
                </a:lnTo>
                <a:lnTo>
                  <a:pt x="0" y="55365"/>
                </a:lnTo>
                <a:lnTo>
                  <a:pt x="0" y="19814"/>
                </a:lnTo>
                <a:lnTo>
                  <a:pt x="1539" y="12047"/>
                </a:lnTo>
                <a:lnTo>
                  <a:pt x="5755" y="5755"/>
                </a:lnTo>
                <a:lnTo>
                  <a:pt x="12048" y="1538"/>
                </a:lnTo>
                <a:lnTo>
                  <a:pt x="19815" y="0"/>
                </a:lnTo>
                <a:lnTo>
                  <a:pt x="27492" y="1538"/>
                </a:lnTo>
                <a:lnTo>
                  <a:pt x="33585" y="5755"/>
                </a:lnTo>
                <a:lnTo>
                  <a:pt x="37601" y="12047"/>
                </a:lnTo>
                <a:lnTo>
                  <a:pt x="39049" y="19814"/>
                </a:lnTo>
                <a:lnTo>
                  <a:pt x="39049" y="55365"/>
                </a:lnTo>
                <a:lnTo>
                  <a:pt x="37601" y="62886"/>
                </a:lnTo>
                <a:lnTo>
                  <a:pt x="33585" y="69206"/>
                </a:lnTo>
                <a:lnTo>
                  <a:pt x="27492" y="73559"/>
                </a:lnTo>
                <a:lnTo>
                  <a:pt x="19815" y="75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"/>
          <p:cNvSpPr/>
          <p:nvPr/>
        </p:nvSpPr>
        <p:spPr>
          <a:xfrm>
            <a:off x="2347392" y="1116570"/>
            <a:ext cx="38735" cy="57150"/>
          </a:xfrm>
          <a:custGeom>
            <a:avLst/>
            <a:gdLst/>
            <a:ahLst/>
            <a:cxnLst/>
            <a:rect l="l" t="t" r="r" b="b"/>
            <a:pathLst>
              <a:path w="38735" h="57150" extrusionOk="0">
                <a:moveTo>
                  <a:pt x="19815" y="56530"/>
                </a:moveTo>
                <a:lnTo>
                  <a:pt x="12048" y="54900"/>
                </a:lnTo>
                <a:lnTo>
                  <a:pt x="5755" y="50484"/>
                </a:lnTo>
                <a:lnTo>
                  <a:pt x="1539" y="43991"/>
                </a:lnTo>
                <a:lnTo>
                  <a:pt x="0" y="36132"/>
                </a:lnTo>
                <a:lnTo>
                  <a:pt x="0" y="19814"/>
                </a:lnTo>
                <a:lnTo>
                  <a:pt x="1539" y="12047"/>
                </a:lnTo>
                <a:lnTo>
                  <a:pt x="5755" y="5755"/>
                </a:lnTo>
                <a:lnTo>
                  <a:pt x="12048" y="1538"/>
                </a:lnTo>
                <a:lnTo>
                  <a:pt x="19815" y="0"/>
                </a:lnTo>
                <a:lnTo>
                  <a:pt x="27401" y="1538"/>
                </a:lnTo>
                <a:lnTo>
                  <a:pt x="33293" y="5755"/>
                </a:lnTo>
                <a:lnTo>
                  <a:pt x="37109" y="12047"/>
                </a:lnTo>
                <a:lnTo>
                  <a:pt x="38466" y="19814"/>
                </a:lnTo>
                <a:lnTo>
                  <a:pt x="38466" y="36132"/>
                </a:lnTo>
                <a:lnTo>
                  <a:pt x="37109" y="43991"/>
                </a:lnTo>
                <a:lnTo>
                  <a:pt x="33293" y="50484"/>
                </a:lnTo>
                <a:lnTo>
                  <a:pt x="27401" y="54900"/>
                </a:lnTo>
                <a:lnTo>
                  <a:pt x="19815" y="565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"/>
          <p:cNvSpPr/>
          <p:nvPr/>
        </p:nvSpPr>
        <p:spPr>
          <a:xfrm>
            <a:off x="1912023" y="970872"/>
            <a:ext cx="48895" cy="329565"/>
          </a:xfrm>
          <a:custGeom>
            <a:avLst/>
            <a:gdLst/>
            <a:ahLst/>
            <a:cxnLst/>
            <a:rect l="l" t="t" r="r" b="b"/>
            <a:pathLst>
              <a:path w="48894" h="329565" extrusionOk="0">
                <a:moveTo>
                  <a:pt x="23895" y="329276"/>
                </a:moveTo>
                <a:lnTo>
                  <a:pt x="14752" y="327346"/>
                </a:lnTo>
                <a:lnTo>
                  <a:pt x="7139" y="322137"/>
                </a:lnTo>
                <a:lnTo>
                  <a:pt x="1930" y="314524"/>
                </a:lnTo>
                <a:lnTo>
                  <a:pt x="0" y="305382"/>
                </a:lnTo>
                <a:lnTo>
                  <a:pt x="0" y="23894"/>
                </a:lnTo>
                <a:lnTo>
                  <a:pt x="1930" y="14506"/>
                </a:lnTo>
                <a:lnTo>
                  <a:pt x="7139" y="6920"/>
                </a:lnTo>
                <a:lnTo>
                  <a:pt x="14752" y="1848"/>
                </a:lnTo>
                <a:lnTo>
                  <a:pt x="23895" y="0"/>
                </a:lnTo>
                <a:lnTo>
                  <a:pt x="33375" y="1848"/>
                </a:lnTo>
                <a:lnTo>
                  <a:pt x="41161" y="6920"/>
                </a:lnTo>
                <a:lnTo>
                  <a:pt x="46434" y="14506"/>
                </a:lnTo>
                <a:lnTo>
                  <a:pt x="48374" y="23894"/>
                </a:lnTo>
                <a:lnTo>
                  <a:pt x="48374" y="305382"/>
                </a:lnTo>
                <a:lnTo>
                  <a:pt x="46434" y="314524"/>
                </a:lnTo>
                <a:lnTo>
                  <a:pt x="41161" y="322137"/>
                </a:lnTo>
                <a:lnTo>
                  <a:pt x="33375" y="327346"/>
                </a:lnTo>
                <a:lnTo>
                  <a:pt x="23895" y="329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"/>
          <p:cNvSpPr/>
          <p:nvPr/>
        </p:nvSpPr>
        <p:spPr>
          <a:xfrm>
            <a:off x="2055397" y="1050131"/>
            <a:ext cx="48260" cy="250190"/>
          </a:xfrm>
          <a:custGeom>
            <a:avLst/>
            <a:gdLst/>
            <a:ahLst/>
            <a:cxnLst/>
            <a:rect l="l" t="t" r="r" b="b"/>
            <a:pathLst>
              <a:path w="48260" h="250190" extrusionOk="0">
                <a:moveTo>
                  <a:pt x="24478" y="250017"/>
                </a:moveTo>
                <a:lnTo>
                  <a:pt x="14998" y="248086"/>
                </a:lnTo>
                <a:lnTo>
                  <a:pt x="7212" y="242877"/>
                </a:lnTo>
                <a:lnTo>
                  <a:pt x="1939" y="235265"/>
                </a:lnTo>
                <a:lnTo>
                  <a:pt x="0" y="226122"/>
                </a:lnTo>
                <a:lnTo>
                  <a:pt x="0" y="23894"/>
                </a:lnTo>
                <a:lnTo>
                  <a:pt x="1939" y="14751"/>
                </a:lnTo>
                <a:lnTo>
                  <a:pt x="7212" y="7139"/>
                </a:lnTo>
                <a:lnTo>
                  <a:pt x="14998" y="1930"/>
                </a:lnTo>
                <a:lnTo>
                  <a:pt x="24478" y="0"/>
                </a:lnTo>
                <a:lnTo>
                  <a:pt x="33776" y="1930"/>
                </a:lnTo>
                <a:lnTo>
                  <a:pt x="41161" y="7139"/>
                </a:lnTo>
                <a:lnTo>
                  <a:pt x="46033" y="14751"/>
                </a:lnTo>
                <a:lnTo>
                  <a:pt x="47791" y="23894"/>
                </a:lnTo>
                <a:lnTo>
                  <a:pt x="47791" y="226122"/>
                </a:lnTo>
                <a:lnTo>
                  <a:pt x="46033" y="235265"/>
                </a:lnTo>
                <a:lnTo>
                  <a:pt x="41161" y="242877"/>
                </a:lnTo>
                <a:lnTo>
                  <a:pt x="33776" y="248086"/>
                </a:lnTo>
                <a:lnTo>
                  <a:pt x="24478" y="2500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"/>
          <p:cNvSpPr/>
          <p:nvPr/>
        </p:nvSpPr>
        <p:spPr>
          <a:xfrm>
            <a:off x="2199355" y="1129390"/>
            <a:ext cx="47625" cy="170815"/>
          </a:xfrm>
          <a:custGeom>
            <a:avLst/>
            <a:gdLst/>
            <a:ahLst/>
            <a:cxnLst/>
            <a:rect l="l" t="t" r="r" b="b"/>
            <a:pathLst>
              <a:path w="47625" h="170815" extrusionOk="0">
                <a:moveTo>
                  <a:pt x="23895" y="170757"/>
                </a:moveTo>
                <a:lnTo>
                  <a:pt x="14506" y="168827"/>
                </a:lnTo>
                <a:lnTo>
                  <a:pt x="6921" y="163618"/>
                </a:lnTo>
                <a:lnTo>
                  <a:pt x="1848" y="156005"/>
                </a:lnTo>
                <a:lnTo>
                  <a:pt x="0" y="146863"/>
                </a:lnTo>
                <a:lnTo>
                  <a:pt x="0" y="24477"/>
                </a:lnTo>
                <a:lnTo>
                  <a:pt x="1848" y="14997"/>
                </a:lnTo>
                <a:lnTo>
                  <a:pt x="6921" y="7212"/>
                </a:lnTo>
                <a:lnTo>
                  <a:pt x="14506" y="1939"/>
                </a:lnTo>
                <a:lnTo>
                  <a:pt x="23895" y="0"/>
                </a:lnTo>
                <a:lnTo>
                  <a:pt x="33193" y="1939"/>
                </a:lnTo>
                <a:lnTo>
                  <a:pt x="40579" y="7212"/>
                </a:lnTo>
                <a:lnTo>
                  <a:pt x="45451" y="14997"/>
                </a:lnTo>
                <a:lnTo>
                  <a:pt x="47208" y="24477"/>
                </a:lnTo>
                <a:lnTo>
                  <a:pt x="47208" y="146863"/>
                </a:lnTo>
                <a:lnTo>
                  <a:pt x="45451" y="156005"/>
                </a:lnTo>
                <a:lnTo>
                  <a:pt x="40579" y="163618"/>
                </a:lnTo>
                <a:lnTo>
                  <a:pt x="33193" y="168827"/>
                </a:lnTo>
                <a:lnTo>
                  <a:pt x="23895" y="1707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"/>
          <p:cNvSpPr/>
          <p:nvPr/>
        </p:nvSpPr>
        <p:spPr>
          <a:xfrm>
            <a:off x="2342729" y="1208649"/>
            <a:ext cx="47625" cy="92075"/>
          </a:xfrm>
          <a:custGeom>
            <a:avLst/>
            <a:gdLst/>
            <a:ahLst/>
            <a:cxnLst/>
            <a:rect l="l" t="t" r="r" b="b"/>
            <a:pathLst>
              <a:path w="47625" h="92075" extrusionOk="0">
                <a:moveTo>
                  <a:pt x="24478" y="91498"/>
                </a:moveTo>
                <a:lnTo>
                  <a:pt x="14998" y="89567"/>
                </a:lnTo>
                <a:lnTo>
                  <a:pt x="7212" y="84358"/>
                </a:lnTo>
                <a:lnTo>
                  <a:pt x="1939" y="76746"/>
                </a:lnTo>
                <a:lnTo>
                  <a:pt x="0" y="67603"/>
                </a:lnTo>
                <a:lnTo>
                  <a:pt x="0" y="24477"/>
                </a:lnTo>
                <a:lnTo>
                  <a:pt x="1939" y="14997"/>
                </a:lnTo>
                <a:lnTo>
                  <a:pt x="7212" y="7212"/>
                </a:lnTo>
                <a:lnTo>
                  <a:pt x="14998" y="1939"/>
                </a:lnTo>
                <a:lnTo>
                  <a:pt x="24478" y="0"/>
                </a:lnTo>
                <a:lnTo>
                  <a:pt x="33685" y="1939"/>
                </a:lnTo>
                <a:lnTo>
                  <a:pt x="40870" y="7212"/>
                </a:lnTo>
                <a:lnTo>
                  <a:pt x="45542" y="14997"/>
                </a:lnTo>
                <a:lnTo>
                  <a:pt x="47208" y="24477"/>
                </a:lnTo>
                <a:lnTo>
                  <a:pt x="47208" y="67603"/>
                </a:lnTo>
                <a:lnTo>
                  <a:pt x="45542" y="76746"/>
                </a:lnTo>
                <a:lnTo>
                  <a:pt x="40870" y="84358"/>
                </a:lnTo>
                <a:lnTo>
                  <a:pt x="33685" y="89567"/>
                </a:lnTo>
                <a:lnTo>
                  <a:pt x="24478" y="91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"/>
          <p:cNvSpPr/>
          <p:nvPr/>
        </p:nvSpPr>
        <p:spPr>
          <a:xfrm>
            <a:off x="2350306" y="1037891"/>
            <a:ext cx="33020" cy="37465"/>
          </a:xfrm>
          <a:custGeom>
            <a:avLst/>
            <a:gdLst/>
            <a:ahLst/>
            <a:cxnLst/>
            <a:rect l="l" t="t" r="r" b="b"/>
            <a:pathLst>
              <a:path w="33019" h="37465" extrusionOk="0">
                <a:moveTo>
                  <a:pt x="26227" y="37298"/>
                </a:moveTo>
                <a:lnTo>
                  <a:pt x="16901" y="37298"/>
                </a:lnTo>
                <a:lnTo>
                  <a:pt x="7576" y="37298"/>
                </a:lnTo>
                <a:lnTo>
                  <a:pt x="0" y="29722"/>
                </a:lnTo>
                <a:lnTo>
                  <a:pt x="0" y="7576"/>
                </a:lnTo>
                <a:lnTo>
                  <a:pt x="7576" y="0"/>
                </a:lnTo>
                <a:lnTo>
                  <a:pt x="26227" y="0"/>
                </a:lnTo>
                <a:lnTo>
                  <a:pt x="32638" y="7576"/>
                </a:lnTo>
                <a:lnTo>
                  <a:pt x="32638" y="29722"/>
                </a:lnTo>
                <a:lnTo>
                  <a:pt x="26227" y="372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"/>
          <p:cNvSpPr/>
          <p:nvPr/>
        </p:nvSpPr>
        <p:spPr>
          <a:xfrm>
            <a:off x="2206932" y="918419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 extrusionOk="0">
                <a:moveTo>
                  <a:pt x="25644" y="50702"/>
                </a:moveTo>
                <a:lnTo>
                  <a:pt x="16319" y="50702"/>
                </a:lnTo>
                <a:lnTo>
                  <a:pt x="7576" y="50702"/>
                </a:lnTo>
                <a:lnTo>
                  <a:pt x="0" y="43126"/>
                </a:lnTo>
                <a:lnTo>
                  <a:pt x="0" y="7576"/>
                </a:lnTo>
                <a:lnTo>
                  <a:pt x="7576" y="0"/>
                </a:lnTo>
                <a:lnTo>
                  <a:pt x="25644" y="0"/>
                </a:lnTo>
                <a:lnTo>
                  <a:pt x="32055" y="7576"/>
                </a:lnTo>
                <a:lnTo>
                  <a:pt x="32055" y="43126"/>
                </a:lnTo>
                <a:lnTo>
                  <a:pt x="25644" y="507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"/>
          <p:cNvSpPr/>
          <p:nvPr/>
        </p:nvSpPr>
        <p:spPr>
          <a:xfrm>
            <a:off x="2063557" y="798946"/>
            <a:ext cx="32384" cy="64135"/>
          </a:xfrm>
          <a:custGeom>
            <a:avLst/>
            <a:gdLst/>
            <a:ahLst/>
            <a:cxnLst/>
            <a:rect l="l" t="t" r="r" b="b"/>
            <a:pathLst>
              <a:path w="32385" h="64134" extrusionOk="0">
                <a:moveTo>
                  <a:pt x="25061" y="63524"/>
                </a:moveTo>
                <a:lnTo>
                  <a:pt x="16319" y="63524"/>
                </a:lnTo>
                <a:lnTo>
                  <a:pt x="6993" y="63524"/>
                </a:lnTo>
                <a:lnTo>
                  <a:pt x="0" y="55947"/>
                </a:lnTo>
                <a:lnTo>
                  <a:pt x="0" y="7576"/>
                </a:lnTo>
                <a:lnTo>
                  <a:pt x="6993" y="0"/>
                </a:lnTo>
                <a:lnTo>
                  <a:pt x="25061" y="0"/>
                </a:lnTo>
                <a:lnTo>
                  <a:pt x="32055" y="7576"/>
                </a:lnTo>
                <a:lnTo>
                  <a:pt x="32055" y="55947"/>
                </a:lnTo>
                <a:lnTo>
                  <a:pt x="25061" y="635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"/>
          <p:cNvSpPr/>
          <p:nvPr/>
        </p:nvSpPr>
        <p:spPr>
          <a:xfrm>
            <a:off x="1920182" y="679474"/>
            <a:ext cx="32384" cy="76835"/>
          </a:xfrm>
          <a:custGeom>
            <a:avLst/>
            <a:gdLst/>
            <a:ahLst/>
            <a:cxnLst/>
            <a:rect l="l" t="t" r="r" b="b"/>
            <a:pathLst>
              <a:path w="32385" h="76834" extrusionOk="0">
                <a:moveTo>
                  <a:pt x="25061" y="76345"/>
                </a:moveTo>
                <a:lnTo>
                  <a:pt x="15736" y="76345"/>
                </a:lnTo>
                <a:lnTo>
                  <a:pt x="6993" y="76345"/>
                </a:lnTo>
                <a:lnTo>
                  <a:pt x="0" y="69352"/>
                </a:lnTo>
                <a:lnTo>
                  <a:pt x="0" y="7576"/>
                </a:lnTo>
                <a:lnTo>
                  <a:pt x="6993" y="0"/>
                </a:lnTo>
                <a:lnTo>
                  <a:pt x="25061" y="0"/>
                </a:lnTo>
                <a:lnTo>
                  <a:pt x="32055" y="7576"/>
                </a:lnTo>
                <a:lnTo>
                  <a:pt x="32055" y="69352"/>
                </a:lnTo>
                <a:lnTo>
                  <a:pt x="25061" y="763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"/>
          <p:cNvSpPr/>
          <p:nvPr/>
        </p:nvSpPr>
        <p:spPr>
          <a:xfrm>
            <a:off x="911898" y="1391068"/>
            <a:ext cx="1782445" cy="438784"/>
          </a:xfrm>
          <a:custGeom>
            <a:avLst/>
            <a:gdLst/>
            <a:ahLst/>
            <a:cxnLst/>
            <a:rect l="l" t="t" r="r" b="b"/>
            <a:pathLst>
              <a:path w="1782445" h="438785" extrusionOk="0">
                <a:moveTo>
                  <a:pt x="384073" y="376478"/>
                </a:moveTo>
                <a:lnTo>
                  <a:pt x="326377" y="312369"/>
                </a:lnTo>
                <a:lnTo>
                  <a:pt x="304444" y="329234"/>
                </a:lnTo>
                <a:lnTo>
                  <a:pt x="278142" y="341884"/>
                </a:lnTo>
                <a:lnTo>
                  <a:pt x="250317" y="349821"/>
                </a:lnTo>
                <a:lnTo>
                  <a:pt x="223799" y="352590"/>
                </a:lnTo>
                <a:lnTo>
                  <a:pt x="172554" y="344881"/>
                </a:lnTo>
                <a:lnTo>
                  <a:pt x="135305" y="324256"/>
                </a:lnTo>
                <a:lnTo>
                  <a:pt x="110502" y="294424"/>
                </a:lnTo>
                <a:lnTo>
                  <a:pt x="96608" y="259118"/>
                </a:lnTo>
                <a:lnTo>
                  <a:pt x="92075" y="222046"/>
                </a:lnTo>
                <a:lnTo>
                  <a:pt x="96431" y="184823"/>
                </a:lnTo>
                <a:lnTo>
                  <a:pt x="110832" y="148678"/>
                </a:lnTo>
                <a:lnTo>
                  <a:pt x="136220" y="117729"/>
                </a:lnTo>
                <a:lnTo>
                  <a:pt x="173558" y="96126"/>
                </a:lnTo>
                <a:lnTo>
                  <a:pt x="223799" y="87998"/>
                </a:lnTo>
                <a:lnTo>
                  <a:pt x="249047" y="89928"/>
                </a:lnTo>
                <a:lnTo>
                  <a:pt x="274066" y="96012"/>
                </a:lnTo>
                <a:lnTo>
                  <a:pt x="297561" y="106680"/>
                </a:lnTo>
                <a:lnTo>
                  <a:pt x="318211" y="122389"/>
                </a:lnTo>
                <a:lnTo>
                  <a:pt x="377075" y="64693"/>
                </a:lnTo>
                <a:lnTo>
                  <a:pt x="342963" y="36626"/>
                </a:lnTo>
                <a:lnTo>
                  <a:pt x="305689" y="16383"/>
                </a:lnTo>
                <a:lnTo>
                  <a:pt x="265785" y="4127"/>
                </a:lnTo>
                <a:lnTo>
                  <a:pt x="223799" y="0"/>
                </a:lnTo>
                <a:lnTo>
                  <a:pt x="169976" y="5092"/>
                </a:lnTo>
                <a:lnTo>
                  <a:pt x="123837" y="19443"/>
                </a:lnTo>
                <a:lnTo>
                  <a:pt x="85217" y="41643"/>
                </a:lnTo>
                <a:lnTo>
                  <a:pt x="53975" y="70294"/>
                </a:lnTo>
                <a:lnTo>
                  <a:pt x="29984" y="104013"/>
                </a:lnTo>
                <a:lnTo>
                  <a:pt x="13081" y="141376"/>
                </a:lnTo>
                <a:lnTo>
                  <a:pt x="3136" y="180987"/>
                </a:lnTo>
                <a:lnTo>
                  <a:pt x="0" y="221462"/>
                </a:lnTo>
                <a:lnTo>
                  <a:pt x="3225" y="263575"/>
                </a:lnTo>
                <a:lnTo>
                  <a:pt x="12750" y="303517"/>
                </a:lnTo>
                <a:lnTo>
                  <a:pt x="28956" y="340258"/>
                </a:lnTo>
                <a:lnTo>
                  <a:pt x="52235" y="372694"/>
                </a:lnTo>
                <a:lnTo>
                  <a:pt x="82956" y="399783"/>
                </a:lnTo>
                <a:lnTo>
                  <a:pt x="121539" y="420446"/>
                </a:lnTo>
                <a:lnTo>
                  <a:pt x="168351" y="433628"/>
                </a:lnTo>
                <a:lnTo>
                  <a:pt x="223799" y="438251"/>
                </a:lnTo>
                <a:lnTo>
                  <a:pt x="268833" y="434581"/>
                </a:lnTo>
                <a:lnTo>
                  <a:pt x="310934" y="423316"/>
                </a:lnTo>
                <a:lnTo>
                  <a:pt x="349529" y="404075"/>
                </a:lnTo>
                <a:lnTo>
                  <a:pt x="384073" y="376478"/>
                </a:lnTo>
                <a:close/>
              </a:path>
              <a:path w="1782445" h="438785" extrusionOk="0">
                <a:moveTo>
                  <a:pt x="884135" y="427761"/>
                </a:moveTo>
                <a:lnTo>
                  <a:pt x="852043" y="356082"/>
                </a:lnTo>
                <a:lnTo>
                  <a:pt x="814997" y="273329"/>
                </a:lnTo>
                <a:lnTo>
                  <a:pt x="739063" y="103733"/>
                </a:lnTo>
                <a:lnTo>
                  <a:pt x="718032" y="56769"/>
                </a:lnTo>
                <a:lnTo>
                  <a:pt x="718032" y="273329"/>
                </a:lnTo>
                <a:lnTo>
                  <a:pt x="574078" y="273329"/>
                </a:lnTo>
                <a:lnTo>
                  <a:pt x="646341" y="103733"/>
                </a:lnTo>
                <a:lnTo>
                  <a:pt x="718032" y="273329"/>
                </a:lnTo>
                <a:lnTo>
                  <a:pt x="718032" y="56769"/>
                </a:lnTo>
                <a:lnTo>
                  <a:pt x="697052" y="9906"/>
                </a:lnTo>
                <a:lnTo>
                  <a:pt x="595642" y="9906"/>
                </a:lnTo>
                <a:lnTo>
                  <a:pt x="407974" y="427761"/>
                </a:lnTo>
                <a:lnTo>
                  <a:pt x="508215" y="427761"/>
                </a:lnTo>
                <a:lnTo>
                  <a:pt x="538518" y="356082"/>
                </a:lnTo>
                <a:lnTo>
                  <a:pt x="752995" y="356082"/>
                </a:lnTo>
                <a:lnTo>
                  <a:pt x="783310" y="427761"/>
                </a:lnTo>
                <a:lnTo>
                  <a:pt x="884135" y="427761"/>
                </a:lnTo>
                <a:close/>
              </a:path>
              <a:path w="1782445" h="438785" extrusionOk="0">
                <a:moveTo>
                  <a:pt x="1291132" y="293128"/>
                </a:moveTo>
                <a:lnTo>
                  <a:pt x="1280312" y="258102"/>
                </a:lnTo>
                <a:lnTo>
                  <a:pt x="1273721" y="249428"/>
                </a:lnTo>
                <a:lnTo>
                  <a:pt x="1257909" y="228638"/>
                </a:lnTo>
                <a:lnTo>
                  <a:pt x="1223924" y="208635"/>
                </a:lnTo>
                <a:lnTo>
                  <a:pt x="1249540" y="192303"/>
                </a:lnTo>
                <a:lnTo>
                  <a:pt x="1266685" y="171919"/>
                </a:lnTo>
                <a:lnTo>
                  <a:pt x="1276299" y="148475"/>
                </a:lnTo>
                <a:lnTo>
                  <a:pt x="1279296" y="122961"/>
                </a:lnTo>
                <a:lnTo>
                  <a:pt x="1273454" y="90335"/>
                </a:lnTo>
                <a:lnTo>
                  <a:pt x="1271866" y="81445"/>
                </a:lnTo>
                <a:lnTo>
                  <a:pt x="1251242" y="49682"/>
                </a:lnTo>
                <a:lnTo>
                  <a:pt x="1219873" y="27381"/>
                </a:lnTo>
                <a:lnTo>
                  <a:pt x="1195946" y="19443"/>
                </a:lnTo>
                <a:lnTo>
                  <a:pt x="1195946" y="298386"/>
                </a:lnTo>
                <a:lnTo>
                  <a:pt x="1192199" y="318389"/>
                </a:lnTo>
                <a:lnTo>
                  <a:pt x="1180871" y="333425"/>
                </a:lnTo>
                <a:lnTo>
                  <a:pt x="1161770" y="342887"/>
                </a:lnTo>
                <a:lnTo>
                  <a:pt x="1134745" y="346176"/>
                </a:lnTo>
                <a:lnTo>
                  <a:pt x="1019937" y="346176"/>
                </a:lnTo>
                <a:lnTo>
                  <a:pt x="1019937" y="249428"/>
                </a:lnTo>
                <a:lnTo>
                  <a:pt x="1133589" y="249428"/>
                </a:lnTo>
                <a:lnTo>
                  <a:pt x="1160538" y="252984"/>
                </a:lnTo>
                <a:lnTo>
                  <a:pt x="1180071" y="262978"/>
                </a:lnTo>
                <a:lnTo>
                  <a:pt x="1191945" y="278447"/>
                </a:lnTo>
                <a:lnTo>
                  <a:pt x="1195946" y="298386"/>
                </a:lnTo>
                <a:lnTo>
                  <a:pt x="1195946" y="19443"/>
                </a:lnTo>
                <a:lnTo>
                  <a:pt x="1187792" y="16738"/>
                </a:lnTo>
                <a:lnTo>
                  <a:pt x="1187792" y="132867"/>
                </a:lnTo>
                <a:lnTo>
                  <a:pt x="1184402" y="149301"/>
                </a:lnTo>
                <a:lnTo>
                  <a:pt x="1174242" y="161582"/>
                </a:lnTo>
                <a:lnTo>
                  <a:pt x="1157300" y="169265"/>
                </a:lnTo>
                <a:lnTo>
                  <a:pt x="1133589" y="171919"/>
                </a:lnTo>
                <a:lnTo>
                  <a:pt x="1019937" y="171919"/>
                </a:lnTo>
                <a:lnTo>
                  <a:pt x="1019937" y="90335"/>
                </a:lnTo>
                <a:lnTo>
                  <a:pt x="1134745" y="90335"/>
                </a:lnTo>
                <a:lnTo>
                  <a:pt x="1157795" y="93535"/>
                </a:lnTo>
                <a:lnTo>
                  <a:pt x="1174381" y="102425"/>
                </a:lnTo>
                <a:lnTo>
                  <a:pt x="1184414" y="115900"/>
                </a:lnTo>
                <a:lnTo>
                  <a:pt x="1187792" y="132867"/>
                </a:lnTo>
                <a:lnTo>
                  <a:pt x="1187792" y="16738"/>
                </a:lnTo>
                <a:lnTo>
                  <a:pt x="1180223" y="14224"/>
                </a:lnTo>
                <a:lnTo>
                  <a:pt x="1134745" y="9906"/>
                </a:lnTo>
                <a:lnTo>
                  <a:pt x="928433" y="9906"/>
                </a:lnTo>
                <a:lnTo>
                  <a:pt x="928433" y="427761"/>
                </a:lnTo>
                <a:lnTo>
                  <a:pt x="1138250" y="427761"/>
                </a:lnTo>
                <a:lnTo>
                  <a:pt x="1195374" y="421894"/>
                </a:lnTo>
                <a:lnTo>
                  <a:pt x="1240751" y="403948"/>
                </a:lnTo>
                <a:lnTo>
                  <a:pt x="1272908" y="373430"/>
                </a:lnTo>
                <a:lnTo>
                  <a:pt x="1283830" y="346176"/>
                </a:lnTo>
                <a:lnTo>
                  <a:pt x="1290370" y="329857"/>
                </a:lnTo>
                <a:lnTo>
                  <a:pt x="1291132" y="293128"/>
                </a:lnTo>
                <a:close/>
              </a:path>
              <a:path w="1782445" h="438785" extrusionOk="0">
                <a:moveTo>
                  <a:pt x="1723986" y="9321"/>
                </a:moveTo>
                <a:lnTo>
                  <a:pt x="1683766" y="9321"/>
                </a:lnTo>
                <a:lnTo>
                  <a:pt x="1683766" y="15151"/>
                </a:lnTo>
                <a:lnTo>
                  <a:pt x="1701253" y="15151"/>
                </a:lnTo>
                <a:lnTo>
                  <a:pt x="1701253" y="59436"/>
                </a:lnTo>
                <a:lnTo>
                  <a:pt x="1707083" y="59436"/>
                </a:lnTo>
                <a:lnTo>
                  <a:pt x="1707083" y="15151"/>
                </a:lnTo>
                <a:lnTo>
                  <a:pt x="1723986" y="15151"/>
                </a:lnTo>
                <a:lnTo>
                  <a:pt x="1723986" y="9321"/>
                </a:lnTo>
                <a:close/>
              </a:path>
              <a:path w="1782445" h="438785" extrusionOk="0">
                <a:moveTo>
                  <a:pt x="1781683" y="9321"/>
                </a:moveTo>
                <a:lnTo>
                  <a:pt x="1774113" y="9321"/>
                </a:lnTo>
                <a:lnTo>
                  <a:pt x="1757210" y="34963"/>
                </a:lnTo>
                <a:lnTo>
                  <a:pt x="1739138" y="9321"/>
                </a:lnTo>
                <a:lnTo>
                  <a:pt x="1732140" y="9321"/>
                </a:lnTo>
                <a:lnTo>
                  <a:pt x="1732140" y="59436"/>
                </a:lnTo>
                <a:lnTo>
                  <a:pt x="1737969" y="59436"/>
                </a:lnTo>
                <a:lnTo>
                  <a:pt x="1737969" y="18059"/>
                </a:lnTo>
                <a:lnTo>
                  <a:pt x="1756041" y="43700"/>
                </a:lnTo>
                <a:lnTo>
                  <a:pt x="1757794" y="43700"/>
                </a:lnTo>
                <a:lnTo>
                  <a:pt x="1775853" y="18643"/>
                </a:lnTo>
                <a:lnTo>
                  <a:pt x="1775853" y="59436"/>
                </a:lnTo>
                <a:lnTo>
                  <a:pt x="1781683" y="59436"/>
                </a:lnTo>
                <a:lnTo>
                  <a:pt x="1781683" y="9321"/>
                </a:lnTo>
                <a:close/>
              </a:path>
              <a:path w="1782445" h="438785" extrusionOk="0">
                <a:moveTo>
                  <a:pt x="1782267" y="427761"/>
                </a:moveTo>
                <a:lnTo>
                  <a:pt x="1750072" y="356082"/>
                </a:lnTo>
                <a:lnTo>
                  <a:pt x="1712912" y="273329"/>
                </a:lnTo>
                <a:lnTo>
                  <a:pt x="1636737" y="103733"/>
                </a:lnTo>
                <a:lnTo>
                  <a:pt x="1615579" y="56629"/>
                </a:lnTo>
                <a:lnTo>
                  <a:pt x="1615579" y="273329"/>
                </a:lnTo>
                <a:lnTo>
                  <a:pt x="1471625" y="273329"/>
                </a:lnTo>
                <a:lnTo>
                  <a:pt x="1543888" y="103733"/>
                </a:lnTo>
                <a:lnTo>
                  <a:pt x="1615579" y="273329"/>
                </a:lnTo>
                <a:lnTo>
                  <a:pt x="1615579" y="56629"/>
                </a:lnTo>
                <a:lnTo>
                  <a:pt x="1594599" y="9906"/>
                </a:lnTo>
                <a:lnTo>
                  <a:pt x="1493189" y="9906"/>
                </a:lnTo>
                <a:lnTo>
                  <a:pt x="1305521" y="427761"/>
                </a:lnTo>
                <a:lnTo>
                  <a:pt x="1406347" y="427761"/>
                </a:lnTo>
                <a:lnTo>
                  <a:pt x="1436649" y="356082"/>
                </a:lnTo>
                <a:lnTo>
                  <a:pt x="1650555" y="356082"/>
                </a:lnTo>
                <a:lnTo>
                  <a:pt x="1681441" y="427761"/>
                </a:lnTo>
                <a:lnTo>
                  <a:pt x="1782267" y="4277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0" name="Google Shape;390;p1"/>
          <p:cNvGrpSpPr/>
          <p:nvPr/>
        </p:nvGrpSpPr>
        <p:grpSpPr>
          <a:xfrm>
            <a:off x="895254" y="5409565"/>
            <a:ext cx="1216087" cy="228806"/>
            <a:chOff x="895254" y="5283243"/>
            <a:chExt cx="1216087" cy="228806"/>
          </a:xfrm>
        </p:grpSpPr>
        <p:sp>
          <p:nvSpPr>
            <p:cNvPr id="391" name="Google Shape;391;p1"/>
            <p:cNvSpPr/>
            <p:nvPr/>
          </p:nvSpPr>
          <p:spPr>
            <a:xfrm>
              <a:off x="895254" y="5283243"/>
              <a:ext cx="194961" cy="22880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"/>
            <p:cNvSpPr/>
            <p:nvPr/>
          </p:nvSpPr>
          <p:spPr>
            <a:xfrm>
              <a:off x="1112338" y="5348816"/>
              <a:ext cx="159702" cy="16183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"/>
            <p:cNvSpPr/>
            <p:nvPr/>
          </p:nvSpPr>
          <p:spPr>
            <a:xfrm>
              <a:off x="1303151" y="5349514"/>
              <a:ext cx="144492" cy="15904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"/>
            <p:cNvSpPr/>
            <p:nvPr/>
          </p:nvSpPr>
          <p:spPr>
            <a:xfrm>
              <a:off x="1486359" y="5349514"/>
              <a:ext cx="144492" cy="15904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"/>
            <p:cNvSpPr/>
            <p:nvPr/>
          </p:nvSpPr>
          <p:spPr>
            <a:xfrm>
              <a:off x="1659888" y="5348816"/>
              <a:ext cx="156936" cy="16253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"/>
            <p:cNvSpPr/>
            <p:nvPr/>
          </p:nvSpPr>
          <p:spPr>
            <a:xfrm>
              <a:off x="1843788" y="5349514"/>
              <a:ext cx="138270" cy="161141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"/>
            <p:cNvSpPr/>
            <p:nvPr/>
          </p:nvSpPr>
          <p:spPr>
            <a:xfrm>
              <a:off x="2002799" y="5305566"/>
              <a:ext cx="108542" cy="205089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8" name="Google Shape;398;p1"/>
          <p:cNvSpPr/>
          <p:nvPr/>
        </p:nvSpPr>
        <p:spPr>
          <a:xfrm>
            <a:off x="2201908" y="5431888"/>
            <a:ext cx="285528" cy="20508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9" name="Google Shape;399;p1"/>
          <p:cNvGrpSpPr/>
          <p:nvPr/>
        </p:nvGrpSpPr>
        <p:grpSpPr>
          <a:xfrm>
            <a:off x="2587682" y="5412356"/>
            <a:ext cx="941620" cy="225318"/>
            <a:chOff x="2587682" y="5286034"/>
            <a:chExt cx="941620" cy="225318"/>
          </a:xfrm>
        </p:grpSpPr>
        <p:sp>
          <p:nvSpPr>
            <p:cNvPr id="400" name="Google Shape;400;p1"/>
            <p:cNvSpPr/>
            <p:nvPr/>
          </p:nvSpPr>
          <p:spPr>
            <a:xfrm>
              <a:off x="2587682" y="5351607"/>
              <a:ext cx="239207" cy="156955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"/>
            <p:cNvSpPr/>
            <p:nvPr/>
          </p:nvSpPr>
          <p:spPr>
            <a:xfrm>
              <a:off x="2862839" y="5286731"/>
              <a:ext cx="139652" cy="221831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3036369" y="5349514"/>
              <a:ext cx="140344" cy="161838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"/>
            <p:cNvSpPr/>
            <p:nvPr/>
          </p:nvSpPr>
          <p:spPr>
            <a:xfrm>
              <a:off x="3208515" y="5305566"/>
              <a:ext cx="107850" cy="205089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3339180" y="5286034"/>
              <a:ext cx="38100" cy="58419"/>
            </a:xfrm>
            <a:custGeom>
              <a:avLst/>
              <a:gdLst/>
              <a:ahLst/>
              <a:cxnLst/>
              <a:rect l="l" t="t" r="r" b="b"/>
              <a:pathLst>
                <a:path w="38100" h="58420" extrusionOk="0">
                  <a:moveTo>
                    <a:pt x="17975" y="57899"/>
                  </a:moveTo>
                  <a:lnTo>
                    <a:pt x="0" y="57899"/>
                  </a:lnTo>
                  <a:lnTo>
                    <a:pt x="14518" y="0"/>
                  </a:lnTo>
                  <a:lnTo>
                    <a:pt x="38024" y="0"/>
                  </a:lnTo>
                  <a:lnTo>
                    <a:pt x="17975" y="578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"/>
            <p:cNvSpPr/>
            <p:nvPr/>
          </p:nvSpPr>
          <p:spPr>
            <a:xfrm>
              <a:off x="3396563" y="5348816"/>
              <a:ext cx="132739" cy="162536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" name="Google Shape;406;p1"/>
          <p:cNvGrpSpPr/>
          <p:nvPr/>
        </p:nvGrpSpPr>
        <p:grpSpPr>
          <a:xfrm>
            <a:off x="3648906" y="5431888"/>
            <a:ext cx="615302" cy="205786"/>
            <a:chOff x="3648906" y="5305566"/>
            <a:chExt cx="615302" cy="205786"/>
          </a:xfrm>
        </p:grpSpPr>
        <p:sp>
          <p:nvSpPr>
            <p:cNvPr id="407" name="Google Shape;407;p1"/>
            <p:cNvSpPr/>
            <p:nvPr/>
          </p:nvSpPr>
          <p:spPr>
            <a:xfrm>
              <a:off x="3648906" y="5349514"/>
              <a:ext cx="143801" cy="159048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"/>
            <p:cNvSpPr/>
            <p:nvPr/>
          </p:nvSpPr>
          <p:spPr>
            <a:xfrm>
              <a:off x="3825200" y="5305566"/>
              <a:ext cx="439008" cy="205786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9" name="Google Shape;409;p1"/>
          <p:cNvSpPr/>
          <p:nvPr/>
        </p:nvSpPr>
        <p:spPr>
          <a:xfrm>
            <a:off x="4311904" y="5410271"/>
            <a:ext cx="88265" cy="45085"/>
          </a:xfrm>
          <a:custGeom>
            <a:avLst/>
            <a:gdLst/>
            <a:ahLst/>
            <a:cxnLst/>
            <a:rect l="l" t="t" r="r" b="b"/>
            <a:pathLst>
              <a:path w="88264" h="45085" extrusionOk="0">
                <a:moveTo>
                  <a:pt x="35953" y="0"/>
                </a:moveTo>
                <a:lnTo>
                  <a:pt x="0" y="0"/>
                </a:lnTo>
                <a:lnTo>
                  <a:pt x="0" y="4876"/>
                </a:lnTo>
                <a:lnTo>
                  <a:pt x="15214" y="4876"/>
                </a:lnTo>
                <a:lnTo>
                  <a:pt x="15214" y="44640"/>
                </a:lnTo>
                <a:lnTo>
                  <a:pt x="20739" y="44640"/>
                </a:lnTo>
                <a:lnTo>
                  <a:pt x="20739" y="4876"/>
                </a:lnTo>
                <a:lnTo>
                  <a:pt x="35953" y="4876"/>
                </a:lnTo>
                <a:lnTo>
                  <a:pt x="35953" y="0"/>
                </a:lnTo>
                <a:close/>
              </a:path>
              <a:path w="88264" h="45085" extrusionOk="0">
                <a:moveTo>
                  <a:pt x="87807" y="0"/>
                </a:moveTo>
                <a:lnTo>
                  <a:pt x="80886" y="0"/>
                </a:lnTo>
                <a:lnTo>
                  <a:pt x="65684" y="23012"/>
                </a:lnTo>
                <a:lnTo>
                  <a:pt x="49784" y="0"/>
                </a:lnTo>
                <a:lnTo>
                  <a:pt x="42862" y="0"/>
                </a:lnTo>
                <a:lnTo>
                  <a:pt x="42862" y="44640"/>
                </a:lnTo>
                <a:lnTo>
                  <a:pt x="48399" y="44640"/>
                </a:lnTo>
                <a:lnTo>
                  <a:pt x="48399" y="7670"/>
                </a:lnTo>
                <a:lnTo>
                  <a:pt x="64985" y="30695"/>
                </a:lnTo>
                <a:lnTo>
                  <a:pt x="65684" y="30695"/>
                </a:lnTo>
                <a:lnTo>
                  <a:pt x="82270" y="7670"/>
                </a:lnTo>
                <a:lnTo>
                  <a:pt x="82270" y="44640"/>
                </a:lnTo>
                <a:lnTo>
                  <a:pt x="87807" y="44640"/>
                </a:lnTo>
                <a:lnTo>
                  <a:pt x="878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"/>
          <p:cNvSpPr/>
          <p:nvPr/>
        </p:nvSpPr>
        <p:spPr>
          <a:xfrm>
            <a:off x="11013338" y="6256122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 extrusionOk="0">
                <a:moveTo>
                  <a:pt x="26760" y="81547"/>
                </a:moveTo>
                <a:lnTo>
                  <a:pt x="7467" y="81547"/>
                </a:lnTo>
                <a:lnTo>
                  <a:pt x="0" y="73455"/>
                </a:lnTo>
                <a:lnTo>
                  <a:pt x="0" y="64117"/>
                </a:lnTo>
                <a:lnTo>
                  <a:pt x="0" y="8092"/>
                </a:lnTo>
                <a:lnTo>
                  <a:pt x="7467" y="0"/>
                </a:lnTo>
                <a:lnTo>
                  <a:pt x="26760" y="0"/>
                </a:lnTo>
                <a:lnTo>
                  <a:pt x="34228" y="8092"/>
                </a:lnTo>
                <a:lnTo>
                  <a:pt x="34228" y="73455"/>
                </a:lnTo>
                <a:lnTo>
                  <a:pt x="26760" y="815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"/>
          <p:cNvSpPr/>
          <p:nvPr/>
        </p:nvSpPr>
        <p:spPr>
          <a:xfrm>
            <a:off x="11005249" y="5720147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 extrusionOk="0">
                <a:moveTo>
                  <a:pt x="24893" y="267053"/>
                </a:moveTo>
                <a:lnTo>
                  <a:pt x="15227" y="264981"/>
                </a:lnTo>
                <a:lnTo>
                  <a:pt x="7312" y="259349"/>
                </a:lnTo>
                <a:lnTo>
                  <a:pt x="1964" y="251033"/>
                </a:lnTo>
                <a:lnTo>
                  <a:pt x="0" y="240908"/>
                </a:lnTo>
                <a:lnTo>
                  <a:pt x="0" y="25522"/>
                </a:lnTo>
                <a:lnTo>
                  <a:pt x="1964" y="15494"/>
                </a:lnTo>
                <a:lnTo>
                  <a:pt x="7312" y="7392"/>
                </a:lnTo>
                <a:lnTo>
                  <a:pt x="15227" y="1974"/>
                </a:lnTo>
                <a:lnTo>
                  <a:pt x="24893" y="0"/>
                </a:lnTo>
                <a:lnTo>
                  <a:pt x="35015" y="1974"/>
                </a:lnTo>
                <a:lnTo>
                  <a:pt x="43329" y="7392"/>
                </a:lnTo>
                <a:lnTo>
                  <a:pt x="48959" y="15494"/>
                </a:lnTo>
                <a:lnTo>
                  <a:pt x="51030" y="25522"/>
                </a:lnTo>
                <a:lnTo>
                  <a:pt x="51030" y="240908"/>
                </a:lnTo>
                <a:lnTo>
                  <a:pt x="48959" y="251033"/>
                </a:lnTo>
                <a:lnTo>
                  <a:pt x="43329" y="259349"/>
                </a:lnTo>
                <a:lnTo>
                  <a:pt x="35015" y="264981"/>
                </a:lnTo>
                <a:lnTo>
                  <a:pt x="24893" y="2670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"/>
          <p:cNvSpPr/>
          <p:nvPr/>
        </p:nvSpPr>
        <p:spPr>
          <a:xfrm>
            <a:off x="11013340" y="6158388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 extrusionOk="0">
                <a:moveTo>
                  <a:pt x="26760" y="54157"/>
                </a:moveTo>
                <a:lnTo>
                  <a:pt x="17425" y="54157"/>
                </a:lnTo>
                <a:lnTo>
                  <a:pt x="7467" y="54157"/>
                </a:lnTo>
                <a:lnTo>
                  <a:pt x="0" y="46065"/>
                </a:lnTo>
                <a:lnTo>
                  <a:pt x="0" y="8092"/>
                </a:lnTo>
                <a:lnTo>
                  <a:pt x="7467" y="0"/>
                </a:lnTo>
                <a:lnTo>
                  <a:pt x="26760" y="0"/>
                </a:lnTo>
                <a:lnTo>
                  <a:pt x="34850" y="8092"/>
                </a:lnTo>
                <a:lnTo>
                  <a:pt x="34850" y="46065"/>
                </a:lnTo>
                <a:lnTo>
                  <a:pt x="26760" y="541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"/>
          <p:cNvSpPr/>
          <p:nvPr/>
        </p:nvSpPr>
        <p:spPr>
          <a:xfrm>
            <a:off x="11157716" y="4618317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 extrusionOk="0">
                <a:moveTo>
                  <a:pt x="26136" y="436996"/>
                </a:moveTo>
                <a:lnTo>
                  <a:pt x="16014" y="434924"/>
                </a:lnTo>
                <a:lnTo>
                  <a:pt x="7701" y="429292"/>
                </a:lnTo>
                <a:lnTo>
                  <a:pt x="2071" y="420976"/>
                </a:lnTo>
                <a:lnTo>
                  <a:pt x="0" y="410851"/>
                </a:lnTo>
                <a:lnTo>
                  <a:pt x="0" y="26145"/>
                </a:lnTo>
                <a:lnTo>
                  <a:pt x="2071" y="16019"/>
                </a:lnTo>
                <a:lnTo>
                  <a:pt x="7701" y="7703"/>
                </a:lnTo>
                <a:lnTo>
                  <a:pt x="16014" y="2071"/>
                </a:lnTo>
                <a:lnTo>
                  <a:pt x="26136" y="0"/>
                </a:lnTo>
                <a:lnTo>
                  <a:pt x="36064" y="2071"/>
                </a:lnTo>
                <a:lnTo>
                  <a:pt x="43950" y="7703"/>
                </a:lnTo>
                <a:lnTo>
                  <a:pt x="49152" y="16019"/>
                </a:lnTo>
                <a:lnTo>
                  <a:pt x="51029" y="26145"/>
                </a:lnTo>
                <a:lnTo>
                  <a:pt x="51029" y="410851"/>
                </a:lnTo>
                <a:lnTo>
                  <a:pt x="49152" y="420976"/>
                </a:lnTo>
                <a:lnTo>
                  <a:pt x="43950" y="429292"/>
                </a:lnTo>
                <a:lnTo>
                  <a:pt x="36064" y="434924"/>
                </a:lnTo>
                <a:lnTo>
                  <a:pt x="26136" y="4369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"/>
          <p:cNvSpPr/>
          <p:nvPr/>
        </p:nvSpPr>
        <p:spPr>
          <a:xfrm>
            <a:off x="11166430" y="4350018"/>
            <a:ext cx="34290" cy="67945"/>
          </a:xfrm>
          <a:custGeom>
            <a:avLst/>
            <a:gdLst/>
            <a:ahLst/>
            <a:cxnLst/>
            <a:rect l="l" t="t" r="r" b="b"/>
            <a:pathLst>
              <a:path w="34290" h="67945" extrusionOk="0">
                <a:moveTo>
                  <a:pt x="26759" y="67852"/>
                </a:moveTo>
                <a:lnTo>
                  <a:pt x="17424" y="67852"/>
                </a:lnTo>
                <a:lnTo>
                  <a:pt x="7467" y="67852"/>
                </a:lnTo>
                <a:lnTo>
                  <a:pt x="0" y="59760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59760"/>
                </a:lnTo>
                <a:lnTo>
                  <a:pt x="26759" y="678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"/>
          <p:cNvSpPr/>
          <p:nvPr/>
        </p:nvSpPr>
        <p:spPr>
          <a:xfrm>
            <a:off x="11162696" y="5100132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1158" y="100222"/>
                </a:moveTo>
                <a:lnTo>
                  <a:pt x="12864" y="98579"/>
                </a:lnTo>
                <a:lnTo>
                  <a:pt x="6145" y="94075"/>
                </a:lnTo>
                <a:lnTo>
                  <a:pt x="1643" y="87354"/>
                </a:lnTo>
                <a:lnTo>
                  <a:pt x="0" y="7905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355" y="1741"/>
                </a:lnTo>
                <a:lnTo>
                  <a:pt x="35860" y="6458"/>
                </a:lnTo>
                <a:lnTo>
                  <a:pt x="40148" y="13393"/>
                </a:lnTo>
                <a:lnTo>
                  <a:pt x="41694" y="21787"/>
                </a:lnTo>
                <a:lnTo>
                  <a:pt x="41694" y="79057"/>
                </a:lnTo>
                <a:lnTo>
                  <a:pt x="40148" y="87354"/>
                </a:lnTo>
                <a:lnTo>
                  <a:pt x="35860" y="94075"/>
                </a:lnTo>
                <a:lnTo>
                  <a:pt x="29355" y="98579"/>
                </a:lnTo>
                <a:lnTo>
                  <a:pt x="21158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"/>
          <p:cNvSpPr/>
          <p:nvPr/>
        </p:nvSpPr>
        <p:spPr>
          <a:xfrm>
            <a:off x="11008987" y="6398049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9" y="120142"/>
                </a:moveTo>
                <a:lnTo>
                  <a:pt x="13127" y="118499"/>
                </a:lnTo>
                <a:lnTo>
                  <a:pt x="6378" y="113995"/>
                </a:lnTo>
                <a:lnTo>
                  <a:pt x="1730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730" y="13393"/>
                </a:lnTo>
                <a:lnTo>
                  <a:pt x="6378" y="6458"/>
                </a:lnTo>
                <a:lnTo>
                  <a:pt x="13127" y="1741"/>
                </a:lnTo>
                <a:lnTo>
                  <a:pt x="21159" y="0"/>
                </a:lnTo>
                <a:lnTo>
                  <a:pt x="29453" y="1741"/>
                </a:lnTo>
                <a:lnTo>
                  <a:pt x="36172" y="6458"/>
                </a:lnTo>
                <a:lnTo>
                  <a:pt x="40674" y="13393"/>
                </a:lnTo>
                <a:lnTo>
                  <a:pt x="42318" y="21787"/>
                </a:lnTo>
                <a:lnTo>
                  <a:pt x="42318" y="98977"/>
                </a:lnTo>
                <a:lnTo>
                  <a:pt x="40674" y="107274"/>
                </a:lnTo>
                <a:lnTo>
                  <a:pt x="36172" y="113995"/>
                </a:lnTo>
                <a:lnTo>
                  <a:pt x="29453" y="118499"/>
                </a:lnTo>
                <a:lnTo>
                  <a:pt x="21159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"/>
          <p:cNvSpPr/>
          <p:nvPr/>
        </p:nvSpPr>
        <p:spPr>
          <a:xfrm>
            <a:off x="11157719" y="6652028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 extrusionOk="0">
                <a:moveTo>
                  <a:pt x="51029" y="205971"/>
                </a:moveTo>
                <a:lnTo>
                  <a:pt x="0" y="205971"/>
                </a:lnTo>
                <a:lnTo>
                  <a:pt x="0" y="25522"/>
                </a:lnTo>
                <a:lnTo>
                  <a:pt x="2071" y="15494"/>
                </a:lnTo>
                <a:lnTo>
                  <a:pt x="7701" y="7392"/>
                </a:lnTo>
                <a:lnTo>
                  <a:pt x="16014" y="1974"/>
                </a:lnTo>
                <a:lnTo>
                  <a:pt x="26136" y="0"/>
                </a:lnTo>
                <a:lnTo>
                  <a:pt x="36064" y="1974"/>
                </a:lnTo>
                <a:lnTo>
                  <a:pt x="43950" y="7392"/>
                </a:lnTo>
                <a:lnTo>
                  <a:pt x="49152" y="15494"/>
                </a:lnTo>
                <a:lnTo>
                  <a:pt x="51029" y="25522"/>
                </a:lnTo>
                <a:lnTo>
                  <a:pt x="51029" y="2059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"/>
          <p:cNvSpPr/>
          <p:nvPr/>
        </p:nvSpPr>
        <p:spPr>
          <a:xfrm>
            <a:off x="11162699" y="4472649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1158" y="100222"/>
                </a:moveTo>
                <a:lnTo>
                  <a:pt x="12864" y="98579"/>
                </a:lnTo>
                <a:lnTo>
                  <a:pt x="6145" y="94075"/>
                </a:lnTo>
                <a:lnTo>
                  <a:pt x="1643" y="87354"/>
                </a:lnTo>
                <a:lnTo>
                  <a:pt x="0" y="7905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355" y="1741"/>
                </a:lnTo>
                <a:lnTo>
                  <a:pt x="35860" y="6458"/>
                </a:lnTo>
                <a:lnTo>
                  <a:pt x="40148" y="13393"/>
                </a:lnTo>
                <a:lnTo>
                  <a:pt x="41694" y="21787"/>
                </a:lnTo>
                <a:lnTo>
                  <a:pt x="41694" y="79057"/>
                </a:lnTo>
                <a:lnTo>
                  <a:pt x="40148" y="87354"/>
                </a:lnTo>
                <a:lnTo>
                  <a:pt x="35860" y="94075"/>
                </a:lnTo>
                <a:lnTo>
                  <a:pt x="29355" y="98579"/>
                </a:lnTo>
                <a:lnTo>
                  <a:pt x="21158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"/>
          <p:cNvSpPr/>
          <p:nvPr/>
        </p:nvSpPr>
        <p:spPr>
          <a:xfrm>
            <a:off x="11010234" y="5598132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 extrusionOk="0">
                <a:moveTo>
                  <a:pt x="19915" y="79680"/>
                </a:moveTo>
                <a:lnTo>
                  <a:pt x="11814" y="78036"/>
                </a:lnTo>
                <a:lnTo>
                  <a:pt x="5523" y="73533"/>
                </a:lnTo>
                <a:lnTo>
                  <a:pt x="1448" y="66811"/>
                </a:lnTo>
                <a:lnTo>
                  <a:pt x="0" y="58515"/>
                </a:lnTo>
                <a:lnTo>
                  <a:pt x="0" y="21165"/>
                </a:lnTo>
                <a:lnTo>
                  <a:pt x="1448" y="12868"/>
                </a:lnTo>
                <a:lnTo>
                  <a:pt x="5523" y="6147"/>
                </a:lnTo>
                <a:lnTo>
                  <a:pt x="11814" y="1643"/>
                </a:lnTo>
                <a:lnTo>
                  <a:pt x="19915" y="0"/>
                </a:lnTo>
                <a:lnTo>
                  <a:pt x="28306" y="1643"/>
                </a:lnTo>
                <a:lnTo>
                  <a:pt x="35239" y="6147"/>
                </a:lnTo>
                <a:lnTo>
                  <a:pt x="39955" y="12868"/>
                </a:lnTo>
                <a:lnTo>
                  <a:pt x="41695" y="21165"/>
                </a:lnTo>
                <a:lnTo>
                  <a:pt x="41695" y="58515"/>
                </a:lnTo>
                <a:lnTo>
                  <a:pt x="39955" y="66811"/>
                </a:lnTo>
                <a:lnTo>
                  <a:pt x="35239" y="73533"/>
                </a:lnTo>
                <a:lnTo>
                  <a:pt x="28306" y="78036"/>
                </a:lnTo>
                <a:lnTo>
                  <a:pt x="19915" y="796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"/>
          <p:cNvSpPr/>
          <p:nvPr/>
        </p:nvSpPr>
        <p:spPr>
          <a:xfrm>
            <a:off x="11008990" y="5188525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9" y="120142"/>
                </a:moveTo>
                <a:lnTo>
                  <a:pt x="13127" y="118499"/>
                </a:lnTo>
                <a:lnTo>
                  <a:pt x="6378" y="113995"/>
                </a:lnTo>
                <a:lnTo>
                  <a:pt x="1730" y="107274"/>
                </a:lnTo>
                <a:lnTo>
                  <a:pt x="0" y="98977"/>
                </a:lnTo>
                <a:lnTo>
                  <a:pt x="0" y="21165"/>
                </a:lnTo>
                <a:lnTo>
                  <a:pt x="1730" y="12868"/>
                </a:lnTo>
                <a:lnTo>
                  <a:pt x="6378" y="6147"/>
                </a:lnTo>
                <a:lnTo>
                  <a:pt x="13127" y="1643"/>
                </a:lnTo>
                <a:lnTo>
                  <a:pt x="21159" y="0"/>
                </a:lnTo>
                <a:lnTo>
                  <a:pt x="29453" y="1643"/>
                </a:lnTo>
                <a:lnTo>
                  <a:pt x="36172" y="6147"/>
                </a:lnTo>
                <a:lnTo>
                  <a:pt x="40674" y="12868"/>
                </a:lnTo>
                <a:lnTo>
                  <a:pt x="42318" y="21165"/>
                </a:lnTo>
                <a:lnTo>
                  <a:pt x="42318" y="98977"/>
                </a:lnTo>
                <a:lnTo>
                  <a:pt x="40674" y="107274"/>
                </a:lnTo>
                <a:lnTo>
                  <a:pt x="36172" y="113995"/>
                </a:lnTo>
                <a:lnTo>
                  <a:pt x="29453" y="118499"/>
                </a:lnTo>
                <a:lnTo>
                  <a:pt x="21159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"/>
          <p:cNvSpPr/>
          <p:nvPr/>
        </p:nvSpPr>
        <p:spPr>
          <a:xfrm>
            <a:off x="11013347" y="4223024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60" y="80925"/>
                </a:moveTo>
                <a:lnTo>
                  <a:pt x="16803" y="80925"/>
                </a:ln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26760" y="0"/>
                </a:lnTo>
                <a:lnTo>
                  <a:pt x="34228" y="7470"/>
                </a:lnTo>
                <a:lnTo>
                  <a:pt x="34228" y="73455"/>
                </a:lnTo>
                <a:lnTo>
                  <a:pt x="26760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"/>
          <p:cNvSpPr/>
          <p:nvPr/>
        </p:nvSpPr>
        <p:spPr>
          <a:xfrm>
            <a:off x="11315789" y="6614676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1158" y="80302"/>
                </a:moveTo>
                <a:lnTo>
                  <a:pt x="12864" y="78561"/>
                </a:lnTo>
                <a:lnTo>
                  <a:pt x="6145" y="73844"/>
                </a:lnTo>
                <a:lnTo>
                  <a:pt x="1643" y="66909"/>
                </a:lnTo>
                <a:lnTo>
                  <a:pt x="0" y="5851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148" y="66909"/>
                </a:lnTo>
                <a:lnTo>
                  <a:pt x="35860" y="73844"/>
                </a:lnTo>
                <a:lnTo>
                  <a:pt x="29355" y="78561"/>
                </a:lnTo>
                <a:lnTo>
                  <a:pt x="21158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"/>
          <p:cNvSpPr/>
          <p:nvPr/>
        </p:nvSpPr>
        <p:spPr>
          <a:xfrm>
            <a:off x="11010237" y="6028900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19915" y="80302"/>
                </a:moveTo>
                <a:lnTo>
                  <a:pt x="11814" y="78561"/>
                </a:lnTo>
                <a:lnTo>
                  <a:pt x="5523" y="73844"/>
                </a:lnTo>
                <a:lnTo>
                  <a:pt x="1448" y="66909"/>
                </a:lnTo>
                <a:lnTo>
                  <a:pt x="0" y="58515"/>
                </a:lnTo>
                <a:lnTo>
                  <a:pt x="0" y="21165"/>
                </a:lnTo>
                <a:lnTo>
                  <a:pt x="1448" y="12868"/>
                </a:lnTo>
                <a:lnTo>
                  <a:pt x="5523" y="6147"/>
                </a:lnTo>
                <a:lnTo>
                  <a:pt x="11814" y="1643"/>
                </a:lnTo>
                <a:lnTo>
                  <a:pt x="19915" y="0"/>
                </a:lnTo>
                <a:lnTo>
                  <a:pt x="28306" y="1643"/>
                </a:lnTo>
                <a:lnTo>
                  <a:pt x="35239" y="6147"/>
                </a:lnTo>
                <a:lnTo>
                  <a:pt x="39955" y="12868"/>
                </a:lnTo>
                <a:lnTo>
                  <a:pt x="41695" y="21165"/>
                </a:lnTo>
                <a:lnTo>
                  <a:pt x="41695" y="58515"/>
                </a:lnTo>
                <a:lnTo>
                  <a:pt x="39955" y="66909"/>
                </a:lnTo>
                <a:lnTo>
                  <a:pt x="35239" y="73844"/>
                </a:lnTo>
                <a:lnTo>
                  <a:pt x="28306" y="78561"/>
                </a:lnTo>
                <a:lnTo>
                  <a:pt x="19915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"/>
          <p:cNvSpPr/>
          <p:nvPr/>
        </p:nvSpPr>
        <p:spPr>
          <a:xfrm>
            <a:off x="11008993" y="436495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9" y="120142"/>
                </a:moveTo>
                <a:lnTo>
                  <a:pt x="13127" y="118401"/>
                </a:lnTo>
                <a:lnTo>
                  <a:pt x="6378" y="113684"/>
                </a:lnTo>
                <a:lnTo>
                  <a:pt x="1730" y="106749"/>
                </a:lnTo>
                <a:lnTo>
                  <a:pt x="0" y="98355"/>
                </a:lnTo>
                <a:lnTo>
                  <a:pt x="0" y="21165"/>
                </a:lnTo>
                <a:lnTo>
                  <a:pt x="1730" y="12868"/>
                </a:lnTo>
                <a:lnTo>
                  <a:pt x="6378" y="6147"/>
                </a:lnTo>
                <a:lnTo>
                  <a:pt x="13127" y="1643"/>
                </a:lnTo>
                <a:lnTo>
                  <a:pt x="21159" y="0"/>
                </a:lnTo>
                <a:lnTo>
                  <a:pt x="29453" y="1643"/>
                </a:lnTo>
                <a:lnTo>
                  <a:pt x="36172" y="6147"/>
                </a:lnTo>
                <a:lnTo>
                  <a:pt x="40674" y="12868"/>
                </a:lnTo>
                <a:lnTo>
                  <a:pt x="42318" y="21165"/>
                </a:lnTo>
                <a:lnTo>
                  <a:pt x="42318" y="98355"/>
                </a:lnTo>
                <a:lnTo>
                  <a:pt x="40674" y="106749"/>
                </a:lnTo>
                <a:lnTo>
                  <a:pt x="36172" y="113684"/>
                </a:lnTo>
                <a:lnTo>
                  <a:pt x="29453" y="118401"/>
                </a:lnTo>
                <a:lnTo>
                  <a:pt x="21159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"/>
          <p:cNvSpPr/>
          <p:nvPr/>
        </p:nvSpPr>
        <p:spPr>
          <a:xfrm>
            <a:off x="11013350" y="5494793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 extrusionOk="0">
                <a:moveTo>
                  <a:pt x="26760" y="53535"/>
                </a:moveTo>
                <a:lnTo>
                  <a:pt x="7467" y="53535"/>
                </a:lnTo>
                <a:lnTo>
                  <a:pt x="0" y="45442"/>
                </a:lnTo>
                <a:lnTo>
                  <a:pt x="0" y="7470"/>
                </a:lnTo>
                <a:lnTo>
                  <a:pt x="7467" y="0"/>
                </a:lnTo>
                <a:lnTo>
                  <a:pt x="17425" y="0"/>
                </a:lnTo>
                <a:lnTo>
                  <a:pt x="26760" y="0"/>
                </a:lnTo>
                <a:lnTo>
                  <a:pt x="34850" y="7470"/>
                </a:lnTo>
                <a:lnTo>
                  <a:pt x="34850" y="45442"/>
                </a:lnTo>
                <a:lnTo>
                  <a:pt x="26760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"/>
          <p:cNvSpPr/>
          <p:nvPr/>
        </p:nvSpPr>
        <p:spPr>
          <a:xfrm>
            <a:off x="11315793" y="4580960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1158" y="80302"/>
                </a:moveTo>
                <a:lnTo>
                  <a:pt x="12864" y="78658"/>
                </a:lnTo>
                <a:lnTo>
                  <a:pt x="6145" y="74155"/>
                </a:lnTo>
                <a:lnTo>
                  <a:pt x="1643" y="67434"/>
                </a:lnTo>
                <a:lnTo>
                  <a:pt x="0" y="5913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355" y="1741"/>
                </a:lnTo>
                <a:lnTo>
                  <a:pt x="35860" y="6458"/>
                </a:lnTo>
                <a:lnTo>
                  <a:pt x="40148" y="13393"/>
                </a:lnTo>
                <a:lnTo>
                  <a:pt x="41694" y="21787"/>
                </a:lnTo>
                <a:lnTo>
                  <a:pt x="41694" y="59137"/>
                </a:lnTo>
                <a:lnTo>
                  <a:pt x="40148" y="67434"/>
                </a:lnTo>
                <a:lnTo>
                  <a:pt x="35860" y="74155"/>
                </a:lnTo>
                <a:lnTo>
                  <a:pt x="29355" y="78658"/>
                </a:lnTo>
                <a:lnTo>
                  <a:pt x="21158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"/>
          <p:cNvSpPr/>
          <p:nvPr/>
        </p:nvSpPr>
        <p:spPr>
          <a:xfrm>
            <a:off x="11319527" y="4477623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 extrusionOk="0">
                <a:moveTo>
                  <a:pt x="27381" y="54157"/>
                </a:moveTo>
                <a:lnTo>
                  <a:pt x="17424" y="54157"/>
                </a:lnTo>
                <a:lnTo>
                  <a:pt x="8089" y="54157"/>
                </a:lnTo>
                <a:lnTo>
                  <a:pt x="0" y="46065"/>
                </a:lnTo>
                <a:lnTo>
                  <a:pt x="0" y="8092"/>
                </a:lnTo>
                <a:lnTo>
                  <a:pt x="8089" y="0"/>
                </a:lnTo>
                <a:lnTo>
                  <a:pt x="27381" y="0"/>
                </a:lnTo>
                <a:lnTo>
                  <a:pt x="34226" y="8092"/>
                </a:lnTo>
                <a:lnTo>
                  <a:pt x="34226" y="46065"/>
                </a:lnTo>
                <a:lnTo>
                  <a:pt x="27381" y="541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"/>
          <p:cNvSpPr/>
          <p:nvPr/>
        </p:nvSpPr>
        <p:spPr>
          <a:xfrm>
            <a:off x="11315794" y="5381496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 extrusionOk="0">
                <a:moveTo>
                  <a:pt x="21158" y="120142"/>
                </a:moveTo>
                <a:lnTo>
                  <a:pt x="12864" y="118411"/>
                </a:lnTo>
                <a:lnTo>
                  <a:pt x="6145" y="113762"/>
                </a:lnTo>
                <a:lnTo>
                  <a:pt x="1643" y="107011"/>
                </a:lnTo>
                <a:lnTo>
                  <a:pt x="0" y="9897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549" y="1643"/>
                </a:lnTo>
                <a:lnTo>
                  <a:pt x="36482" y="6147"/>
                </a:lnTo>
                <a:lnTo>
                  <a:pt x="41198" y="12868"/>
                </a:lnTo>
                <a:lnTo>
                  <a:pt x="42939" y="21165"/>
                </a:lnTo>
                <a:lnTo>
                  <a:pt x="42939" y="98977"/>
                </a:lnTo>
                <a:lnTo>
                  <a:pt x="41198" y="107011"/>
                </a:lnTo>
                <a:lnTo>
                  <a:pt x="36482" y="113762"/>
                </a:lnTo>
                <a:lnTo>
                  <a:pt x="29549" y="118411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"/>
          <p:cNvSpPr/>
          <p:nvPr/>
        </p:nvSpPr>
        <p:spPr>
          <a:xfrm>
            <a:off x="11311433" y="4702974"/>
            <a:ext cx="50800" cy="389255"/>
          </a:xfrm>
          <a:custGeom>
            <a:avLst/>
            <a:gdLst/>
            <a:ahLst/>
            <a:cxnLst/>
            <a:rect l="l" t="t" r="r" b="b"/>
            <a:pathLst>
              <a:path w="50800" h="389254" extrusionOk="0">
                <a:moveTo>
                  <a:pt x="46050" y="330542"/>
                </a:moveTo>
                <a:lnTo>
                  <a:pt x="44500" y="322249"/>
                </a:lnTo>
                <a:lnTo>
                  <a:pt x="40220" y="315531"/>
                </a:lnTo>
                <a:lnTo>
                  <a:pt x="33705" y="311023"/>
                </a:lnTo>
                <a:lnTo>
                  <a:pt x="25514" y="309384"/>
                </a:lnTo>
                <a:lnTo>
                  <a:pt x="17221" y="311023"/>
                </a:lnTo>
                <a:lnTo>
                  <a:pt x="10502" y="315531"/>
                </a:lnTo>
                <a:lnTo>
                  <a:pt x="5994" y="322249"/>
                </a:lnTo>
                <a:lnTo>
                  <a:pt x="4356" y="330542"/>
                </a:lnTo>
                <a:lnTo>
                  <a:pt x="4356" y="367893"/>
                </a:lnTo>
                <a:lnTo>
                  <a:pt x="5994" y="376199"/>
                </a:lnTo>
                <a:lnTo>
                  <a:pt x="10502" y="382917"/>
                </a:lnTo>
                <a:lnTo>
                  <a:pt x="17221" y="387426"/>
                </a:lnTo>
                <a:lnTo>
                  <a:pt x="25514" y="389064"/>
                </a:lnTo>
                <a:lnTo>
                  <a:pt x="33705" y="387426"/>
                </a:lnTo>
                <a:lnTo>
                  <a:pt x="40220" y="382917"/>
                </a:lnTo>
                <a:lnTo>
                  <a:pt x="44500" y="376199"/>
                </a:lnTo>
                <a:lnTo>
                  <a:pt x="46050" y="367893"/>
                </a:lnTo>
                <a:lnTo>
                  <a:pt x="46050" y="330542"/>
                </a:lnTo>
                <a:close/>
              </a:path>
              <a:path w="50800" h="389254" extrusionOk="0">
                <a:moveTo>
                  <a:pt x="50406" y="26149"/>
                </a:moveTo>
                <a:lnTo>
                  <a:pt x="48526" y="16014"/>
                </a:lnTo>
                <a:lnTo>
                  <a:pt x="43332" y="7708"/>
                </a:lnTo>
                <a:lnTo>
                  <a:pt x="35445" y="2070"/>
                </a:lnTo>
                <a:lnTo>
                  <a:pt x="25514" y="0"/>
                </a:lnTo>
                <a:lnTo>
                  <a:pt x="15494" y="2070"/>
                </a:lnTo>
                <a:lnTo>
                  <a:pt x="7391" y="7708"/>
                </a:lnTo>
                <a:lnTo>
                  <a:pt x="1968" y="16014"/>
                </a:lnTo>
                <a:lnTo>
                  <a:pt x="0" y="26149"/>
                </a:lnTo>
                <a:lnTo>
                  <a:pt x="0" y="241528"/>
                </a:lnTo>
                <a:lnTo>
                  <a:pt x="1968" y="251561"/>
                </a:lnTo>
                <a:lnTo>
                  <a:pt x="7391" y="259664"/>
                </a:lnTo>
                <a:lnTo>
                  <a:pt x="15494" y="265074"/>
                </a:lnTo>
                <a:lnTo>
                  <a:pt x="25514" y="267055"/>
                </a:lnTo>
                <a:lnTo>
                  <a:pt x="35445" y="265074"/>
                </a:lnTo>
                <a:lnTo>
                  <a:pt x="43332" y="259664"/>
                </a:lnTo>
                <a:lnTo>
                  <a:pt x="48526" y="251561"/>
                </a:lnTo>
                <a:lnTo>
                  <a:pt x="50406" y="241528"/>
                </a:lnTo>
                <a:lnTo>
                  <a:pt x="50406" y="261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"/>
          <p:cNvSpPr/>
          <p:nvPr/>
        </p:nvSpPr>
        <p:spPr>
          <a:xfrm>
            <a:off x="11311440" y="6736681"/>
            <a:ext cx="50800" cy="121920"/>
          </a:xfrm>
          <a:custGeom>
            <a:avLst/>
            <a:gdLst/>
            <a:ahLst/>
            <a:cxnLst/>
            <a:rect l="l" t="t" r="r" b="b"/>
            <a:pathLst>
              <a:path w="50800" h="121920" extrusionOk="0">
                <a:moveTo>
                  <a:pt x="50406" y="121319"/>
                </a:moveTo>
                <a:lnTo>
                  <a:pt x="0" y="121319"/>
                </a:lnTo>
                <a:lnTo>
                  <a:pt x="0" y="25522"/>
                </a:lnTo>
                <a:lnTo>
                  <a:pt x="1973" y="15494"/>
                </a:lnTo>
                <a:lnTo>
                  <a:pt x="7389" y="7392"/>
                </a:lnTo>
                <a:lnTo>
                  <a:pt x="15489" y="1974"/>
                </a:lnTo>
                <a:lnTo>
                  <a:pt x="25514" y="0"/>
                </a:lnTo>
                <a:lnTo>
                  <a:pt x="35442" y="1974"/>
                </a:lnTo>
                <a:lnTo>
                  <a:pt x="43328" y="7392"/>
                </a:lnTo>
                <a:lnTo>
                  <a:pt x="48530" y="15494"/>
                </a:lnTo>
                <a:lnTo>
                  <a:pt x="50406" y="25522"/>
                </a:lnTo>
                <a:lnTo>
                  <a:pt x="50406" y="1213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"/>
          <p:cNvSpPr/>
          <p:nvPr/>
        </p:nvSpPr>
        <p:spPr>
          <a:xfrm>
            <a:off x="11320153" y="5239563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59" y="80925"/>
                </a:move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16802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759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"/>
          <p:cNvSpPr/>
          <p:nvPr/>
        </p:nvSpPr>
        <p:spPr>
          <a:xfrm>
            <a:off x="11316420" y="6205063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0536" y="120142"/>
                </a:moveTo>
                <a:lnTo>
                  <a:pt x="12339" y="118499"/>
                </a:lnTo>
                <a:lnTo>
                  <a:pt x="5834" y="113995"/>
                </a:lnTo>
                <a:lnTo>
                  <a:pt x="1546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546" y="13393"/>
                </a:lnTo>
                <a:lnTo>
                  <a:pt x="5834" y="6458"/>
                </a:lnTo>
                <a:lnTo>
                  <a:pt x="12339" y="1741"/>
                </a:lnTo>
                <a:lnTo>
                  <a:pt x="20536" y="0"/>
                </a:lnTo>
                <a:lnTo>
                  <a:pt x="28927" y="1741"/>
                </a:lnTo>
                <a:lnTo>
                  <a:pt x="35860" y="6458"/>
                </a:lnTo>
                <a:lnTo>
                  <a:pt x="40576" y="13393"/>
                </a:lnTo>
                <a:lnTo>
                  <a:pt x="42316" y="21787"/>
                </a:lnTo>
                <a:lnTo>
                  <a:pt x="42316" y="98977"/>
                </a:lnTo>
                <a:lnTo>
                  <a:pt x="40576" y="107274"/>
                </a:lnTo>
                <a:lnTo>
                  <a:pt x="35860" y="113995"/>
                </a:lnTo>
                <a:lnTo>
                  <a:pt x="28927" y="118499"/>
                </a:lnTo>
                <a:lnTo>
                  <a:pt x="20536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"/>
          <p:cNvSpPr/>
          <p:nvPr/>
        </p:nvSpPr>
        <p:spPr>
          <a:xfrm>
            <a:off x="11163333" y="5489807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0536" y="100222"/>
                </a:moveTo>
                <a:lnTo>
                  <a:pt x="12339" y="98481"/>
                </a:lnTo>
                <a:lnTo>
                  <a:pt x="5834" y="93764"/>
                </a:lnTo>
                <a:lnTo>
                  <a:pt x="1546" y="86829"/>
                </a:lnTo>
                <a:lnTo>
                  <a:pt x="0" y="78435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78435"/>
                </a:lnTo>
                <a:lnTo>
                  <a:pt x="40051" y="86829"/>
                </a:lnTo>
                <a:lnTo>
                  <a:pt x="35549" y="93764"/>
                </a:lnTo>
                <a:lnTo>
                  <a:pt x="28830" y="98481"/>
                </a:lnTo>
                <a:lnTo>
                  <a:pt x="20536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"/>
          <p:cNvSpPr/>
          <p:nvPr/>
        </p:nvSpPr>
        <p:spPr>
          <a:xfrm>
            <a:off x="11319533" y="5141829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 extrusionOk="0">
                <a:moveTo>
                  <a:pt x="27381" y="53535"/>
                </a:moveTo>
                <a:lnTo>
                  <a:pt x="8089" y="53535"/>
                </a:lnTo>
                <a:lnTo>
                  <a:pt x="0" y="46065"/>
                </a:lnTo>
                <a:lnTo>
                  <a:pt x="0" y="8092"/>
                </a:lnTo>
                <a:lnTo>
                  <a:pt x="8089" y="0"/>
                </a:lnTo>
                <a:lnTo>
                  <a:pt x="17424" y="0"/>
                </a:lnTo>
                <a:lnTo>
                  <a:pt x="27381" y="0"/>
                </a:lnTo>
                <a:lnTo>
                  <a:pt x="34226" y="8092"/>
                </a:lnTo>
                <a:lnTo>
                  <a:pt x="34226" y="46065"/>
                </a:lnTo>
                <a:lnTo>
                  <a:pt x="27381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"/>
          <p:cNvSpPr/>
          <p:nvPr/>
        </p:nvSpPr>
        <p:spPr>
          <a:xfrm>
            <a:off x="11163334" y="6117289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 extrusionOk="0">
                <a:moveTo>
                  <a:pt x="20536" y="99600"/>
                </a:moveTo>
                <a:lnTo>
                  <a:pt x="12339" y="97956"/>
                </a:lnTo>
                <a:lnTo>
                  <a:pt x="5834" y="93453"/>
                </a:lnTo>
                <a:lnTo>
                  <a:pt x="1546" y="86732"/>
                </a:lnTo>
                <a:lnTo>
                  <a:pt x="0" y="78435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78435"/>
                </a:lnTo>
                <a:lnTo>
                  <a:pt x="40051" y="86732"/>
                </a:lnTo>
                <a:lnTo>
                  <a:pt x="35549" y="93453"/>
                </a:lnTo>
                <a:lnTo>
                  <a:pt x="28830" y="97956"/>
                </a:lnTo>
                <a:lnTo>
                  <a:pt x="20536" y="99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"/>
          <p:cNvSpPr/>
          <p:nvPr/>
        </p:nvSpPr>
        <p:spPr>
          <a:xfrm>
            <a:off x="11166437" y="5255755"/>
            <a:ext cx="34925" cy="179070"/>
          </a:xfrm>
          <a:custGeom>
            <a:avLst/>
            <a:gdLst/>
            <a:ahLst/>
            <a:cxnLst/>
            <a:rect l="l" t="t" r="r" b="b"/>
            <a:pathLst>
              <a:path w="34925" h="179070" extrusionOk="0">
                <a:moveTo>
                  <a:pt x="34226" y="7467"/>
                </a:moveTo>
                <a:lnTo>
                  <a:pt x="26758" y="0"/>
                </a:lnTo>
                <a:lnTo>
                  <a:pt x="17424" y="0"/>
                </a:lnTo>
                <a:lnTo>
                  <a:pt x="7467" y="0"/>
                </a:lnTo>
                <a:lnTo>
                  <a:pt x="0" y="7467"/>
                </a:lnTo>
                <a:lnTo>
                  <a:pt x="0" y="59753"/>
                </a:lnTo>
                <a:lnTo>
                  <a:pt x="7467" y="67221"/>
                </a:lnTo>
                <a:lnTo>
                  <a:pt x="26758" y="67221"/>
                </a:lnTo>
                <a:lnTo>
                  <a:pt x="34226" y="59753"/>
                </a:lnTo>
                <a:lnTo>
                  <a:pt x="34226" y="7467"/>
                </a:lnTo>
                <a:close/>
              </a:path>
              <a:path w="34925" h="179070" extrusionOk="0">
                <a:moveTo>
                  <a:pt x="34848" y="118897"/>
                </a:moveTo>
                <a:lnTo>
                  <a:pt x="26758" y="111429"/>
                </a:lnTo>
                <a:lnTo>
                  <a:pt x="17424" y="111429"/>
                </a:lnTo>
                <a:lnTo>
                  <a:pt x="7467" y="111429"/>
                </a:lnTo>
                <a:lnTo>
                  <a:pt x="622" y="118897"/>
                </a:lnTo>
                <a:lnTo>
                  <a:pt x="622" y="171183"/>
                </a:lnTo>
                <a:lnTo>
                  <a:pt x="7467" y="178650"/>
                </a:lnTo>
                <a:lnTo>
                  <a:pt x="26758" y="178650"/>
                </a:lnTo>
                <a:lnTo>
                  <a:pt x="34848" y="171183"/>
                </a:lnTo>
                <a:lnTo>
                  <a:pt x="34848" y="1188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"/>
          <p:cNvSpPr/>
          <p:nvPr/>
        </p:nvSpPr>
        <p:spPr>
          <a:xfrm>
            <a:off x="11167071" y="6272290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6136" y="67230"/>
                </a:moveTo>
                <a:lnTo>
                  <a:pt x="16802" y="67230"/>
                </a:lnTo>
                <a:lnTo>
                  <a:pt x="6845" y="67230"/>
                </a:lnTo>
                <a:lnTo>
                  <a:pt x="0" y="59760"/>
                </a:lnTo>
                <a:lnTo>
                  <a:pt x="0" y="8092"/>
                </a:lnTo>
                <a:lnTo>
                  <a:pt x="6845" y="0"/>
                </a:lnTo>
                <a:lnTo>
                  <a:pt x="26136" y="0"/>
                </a:lnTo>
                <a:lnTo>
                  <a:pt x="34226" y="8092"/>
                </a:lnTo>
                <a:lnTo>
                  <a:pt x="34226" y="59760"/>
                </a:lnTo>
                <a:lnTo>
                  <a:pt x="26136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"/>
          <p:cNvSpPr/>
          <p:nvPr/>
        </p:nvSpPr>
        <p:spPr>
          <a:xfrm>
            <a:off x="11162716" y="6506350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1158" y="100222"/>
                </a:moveTo>
                <a:lnTo>
                  <a:pt x="12864" y="98491"/>
                </a:lnTo>
                <a:lnTo>
                  <a:pt x="6145" y="93842"/>
                </a:lnTo>
                <a:lnTo>
                  <a:pt x="1643" y="87091"/>
                </a:lnTo>
                <a:lnTo>
                  <a:pt x="0" y="7905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79057"/>
                </a:lnTo>
                <a:lnTo>
                  <a:pt x="40148" y="87091"/>
                </a:lnTo>
                <a:lnTo>
                  <a:pt x="35860" y="93842"/>
                </a:lnTo>
                <a:lnTo>
                  <a:pt x="29355" y="98491"/>
                </a:lnTo>
                <a:lnTo>
                  <a:pt x="21158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"/>
          <p:cNvSpPr/>
          <p:nvPr/>
        </p:nvSpPr>
        <p:spPr>
          <a:xfrm>
            <a:off x="11166450" y="6383716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6759" y="67230"/>
                </a:moveTo>
                <a:lnTo>
                  <a:pt x="7467" y="67230"/>
                </a:lnTo>
                <a:lnTo>
                  <a:pt x="0" y="59760"/>
                </a:lnTo>
                <a:lnTo>
                  <a:pt x="0" y="49800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59760"/>
                </a:lnTo>
                <a:lnTo>
                  <a:pt x="26759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"/>
          <p:cNvSpPr/>
          <p:nvPr/>
        </p:nvSpPr>
        <p:spPr>
          <a:xfrm>
            <a:off x="11158361" y="5634846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 extrusionOk="0">
                <a:moveTo>
                  <a:pt x="25514" y="436996"/>
                </a:moveTo>
                <a:lnTo>
                  <a:pt x="15489" y="434924"/>
                </a:lnTo>
                <a:lnTo>
                  <a:pt x="7389" y="429292"/>
                </a:lnTo>
                <a:lnTo>
                  <a:pt x="1973" y="420976"/>
                </a:lnTo>
                <a:lnTo>
                  <a:pt x="0" y="410851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539" y="2071"/>
                </a:lnTo>
                <a:lnTo>
                  <a:pt x="43639" y="7703"/>
                </a:lnTo>
                <a:lnTo>
                  <a:pt x="49055" y="16019"/>
                </a:lnTo>
                <a:lnTo>
                  <a:pt x="51029" y="26145"/>
                </a:lnTo>
                <a:lnTo>
                  <a:pt x="51029" y="410851"/>
                </a:lnTo>
                <a:lnTo>
                  <a:pt x="49055" y="420976"/>
                </a:lnTo>
                <a:lnTo>
                  <a:pt x="43639" y="429292"/>
                </a:lnTo>
                <a:lnTo>
                  <a:pt x="35539" y="434924"/>
                </a:lnTo>
                <a:lnTo>
                  <a:pt x="25514" y="4369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"/>
          <p:cNvSpPr/>
          <p:nvPr/>
        </p:nvSpPr>
        <p:spPr>
          <a:xfrm>
            <a:off x="11013364" y="5369660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60" y="80925"/>
                </a:move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16803" y="0"/>
                </a:lnTo>
                <a:lnTo>
                  <a:pt x="26760" y="0"/>
                </a:lnTo>
                <a:lnTo>
                  <a:pt x="34228" y="7470"/>
                </a:lnTo>
                <a:lnTo>
                  <a:pt x="34228" y="73455"/>
                </a:lnTo>
                <a:lnTo>
                  <a:pt x="26760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"/>
          <p:cNvSpPr/>
          <p:nvPr/>
        </p:nvSpPr>
        <p:spPr>
          <a:xfrm>
            <a:off x="10707191" y="5494782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 extrusionOk="0">
                <a:moveTo>
                  <a:pt x="27381" y="53535"/>
                </a:moveTo>
                <a:lnTo>
                  <a:pt x="8089" y="53535"/>
                </a:lnTo>
                <a:lnTo>
                  <a:pt x="0" y="45442"/>
                </a:lnTo>
                <a:lnTo>
                  <a:pt x="0" y="7470"/>
                </a:lnTo>
                <a:lnTo>
                  <a:pt x="8089" y="0"/>
                </a:lnTo>
                <a:lnTo>
                  <a:pt x="18046" y="0"/>
                </a:lnTo>
                <a:lnTo>
                  <a:pt x="27381" y="0"/>
                </a:lnTo>
                <a:lnTo>
                  <a:pt x="34849" y="7470"/>
                </a:lnTo>
                <a:lnTo>
                  <a:pt x="34849" y="45442"/>
                </a:lnTo>
                <a:lnTo>
                  <a:pt x="27381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"/>
          <p:cNvSpPr/>
          <p:nvPr/>
        </p:nvSpPr>
        <p:spPr>
          <a:xfrm>
            <a:off x="10703458" y="5598117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 extrusionOk="0">
                <a:moveTo>
                  <a:pt x="21780" y="79680"/>
                </a:moveTo>
                <a:lnTo>
                  <a:pt x="13389" y="78036"/>
                </a:lnTo>
                <a:lnTo>
                  <a:pt x="6456" y="73533"/>
                </a:lnTo>
                <a:lnTo>
                  <a:pt x="1740" y="66811"/>
                </a:lnTo>
                <a:lnTo>
                  <a:pt x="0" y="58515"/>
                </a:lnTo>
                <a:lnTo>
                  <a:pt x="0" y="21165"/>
                </a:lnTo>
                <a:lnTo>
                  <a:pt x="1740" y="12868"/>
                </a:lnTo>
                <a:lnTo>
                  <a:pt x="6456" y="6147"/>
                </a:lnTo>
                <a:lnTo>
                  <a:pt x="13389" y="1643"/>
                </a:lnTo>
                <a:lnTo>
                  <a:pt x="21780" y="0"/>
                </a:lnTo>
                <a:lnTo>
                  <a:pt x="29880" y="1643"/>
                </a:lnTo>
                <a:lnTo>
                  <a:pt x="36171" y="6147"/>
                </a:lnTo>
                <a:lnTo>
                  <a:pt x="40245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245" y="66811"/>
                </a:lnTo>
                <a:lnTo>
                  <a:pt x="36171" y="73533"/>
                </a:lnTo>
                <a:lnTo>
                  <a:pt x="29880" y="78036"/>
                </a:lnTo>
                <a:lnTo>
                  <a:pt x="21780" y="796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"/>
          <p:cNvSpPr/>
          <p:nvPr/>
        </p:nvSpPr>
        <p:spPr>
          <a:xfrm>
            <a:off x="10702836" y="4364940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01"/>
                </a:lnTo>
                <a:lnTo>
                  <a:pt x="6145" y="113684"/>
                </a:lnTo>
                <a:lnTo>
                  <a:pt x="1643" y="106749"/>
                </a:lnTo>
                <a:lnTo>
                  <a:pt x="0" y="9835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452" y="1643"/>
                </a:lnTo>
                <a:lnTo>
                  <a:pt x="36171" y="6147"/>
                </a:lnTo>
                <a:lnTo>
                  <a:pt x="40673" y="12868"/>
                </a:lnTo>
                <a:lnTo>
                  <a:pt x="42316" y="21165"/>
                </a:lnTo>
                <a:lnTo>
                  <a:pt x="42316" y="98355"/>
                </a:lnTo>
                <a:lnTo>
                  <a:pt x="40673" y="106749"/>
                </a:lnTo>
                <a:lnTo>
                  <a:pt x="36171" y="113684"/>
                </a:lnTo>
                <a:lnTo>
                  <a:pt x="29452" y="118401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"/>
          <p:cNvSpPr/>
          <p:nvPr/>
        </p:nvSpPr>
        <p:spPr>
          <a:xfrm>
            <a:off x="10706571" y="4223009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59" y="80925"/>
                </a:moveTo>
                <a:lnTo>
                  <a:pt x="17424" y="80925"/>
                </a:ln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759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"/>
          <p:cNvSpPr/>
          <p:nvPr/>
        </p:nvSpPr>
        <p:spPr>
          <a:xfrm>
            <a:off x="10702838" y="5188509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99"/>
                </a:lnTo>
                <a:lnTo>
                  <a:pt x="6145" y="113995"/>
                </a:lnTo>
                <a:lnTo>
                  <a:pt x="1643" y="107274"/>
                </a:lnTo>
                <a:lnTo>
                  <a:pt x="0" y="9897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452" y="1643"/>
                </a:lnTo>
                <a:lnTo>
                  <a:pt x="36171" y="6147"/>
                </a:lnTo>
                <a:lnTo>
                  <a:pt x="40673" y="12868"/>
                </a:lnTo>
                <a:lnTo>
                  <a:pt x="42316" y="21165"/>
                </a:lnTo>
                <a:lnTo>
                  <a:pt x="42316" y="98977"/>
                </a:lnTo>
                <a:lnTo>
                  <a:pt x="40673" y="107274"/>
                </a:lnTo>
                <a:lnTo>
                  <a:pt x="36171" y="113995"/>
                </a:lnTo>
                <a:lnTo>
                  <a:pt x="29452" y="118499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"/>
          <p:cNvSpPr/>
          <p:nvPr/>
        </p:nvSpPr>
        <p:spPr>
          <a:xfrm>
            <a:off x="10706572" y="5369656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59" y="80925"/>
                </a:move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17424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759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"/>
          <p:cNvSpPr/>
          <p:nvPr/>
        </p:nvSpPr>
        <p:spPr>
          <a:xfrm>
            <a:off x="10702839" y="6398029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99"/>
                </a:lnTo>
                <a:lnTo>
                  <a:pt x="6145" y="113995"/>
                </a:lnTo>
                <a:lnTo>
                  <a:pt x="1643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452" y="1741"/>
                </a:lnTo>
                <a:lnTo>
                  <a:pt x="36171" y="6458"/>
                </a:lnTo>
                <a:lnTo>
                  <a:pt x="40673" y="13393"/>
                </a:lnTo>
                <a:lnTo>
                  <a:pt x="42316" y="21787"/>
                </a:lnTo>
                <a:lnTo>
                  <a:pt x="42316" y="98977"/>
                </a:lnTo>
                <a:lnTo>
                  <a:pt x="40673" y="107274"/>
                </a:lnTo>
                <a:lnTo>
                  <a:pt x="36171" y="113995"/>
                </a:lnTo>
                <a:lnTo>
                  <a:pt x="29452" y="118499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"/>
          <p:cNvSpPr/>
          <p:nvPr/>
        </p:nvSpPr>
        <p:spPr>
          <a:xfrm>
            <a:off x="10703462" y="6028884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1780" y="80302"/>
                </a:moveTo>
                <a:lnTo>
                  <a:pt x="13389" y="78561"/>
                </a:lnTo>
                <a:lnTo>
                  <a:pt x="6456" y="73844"/>
                </a:lnTo>
                <a:lnTo>
                  <a:pt x="1740" y="66909"/>
                </a:lnTo>
                <a:lnTo>
                  <a:pt x="0" y="58515"/>
                </a:lnTo>
                <a:lnTo>
                  <a:pt x="0" y="21165"/>
                </a:lnTo>
                <a:lnTo>
                  <a:pt x="1740" y="12868"/>
                </a:lnTo>
                <a:lnTo>
                  <a:pt x="6456" y="6147"/>
                </a:lnTo>
                <a:lnTo>
                  <a:pt x="13389" y="1643"/>
                </a:lnTo>
                <a:lnTo>
                  <a:pt x="21780" y="0"/>
                </a:lnTo>
                <a:lnTo>
                  <a:pt x="29880" y="1643"/>
                </a:lnTo>
                <a:lnTo>
                  <a:pt x="36171" y="6147"/>
                </a:lnTo>
                <a:lnTo>
                  <a:pt x="40245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245" y="66909"/>
                </a:lnTo>
                <a:lnTo>
                  <a:pt x="36171" y="73844"/>
                </a:lnTo>
                <a:lnTo>
                  <a:pt x="29880" y="78561"/>
                </a:lnTo>
                <a:lnTo>
                  <a:pt x="21780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"/>
          <p:cNvSpPr/>
          <p:nvPr/>
        </p:nvSpPr>
        <p:spPr>
          <a:xfrm>
            <a:off x="10550376" y="6117279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 extrusionOk="0">
                <a:moveTo>
                  <a:pt x="21158" y="99600"/>
                </a:moveTo>
                <a:lnTo>
                  <a:pt x="12864" y="97956"/>
                </a:lnTo>
                <a:lnTo>
                  <a:pt x="6145" y="93453"/>
                </a:lnTo>
                <a:lnTo>
                  <a:pt x="1643" y="86732"/>
                </a:lnTo>
                <a:lnTo>
                  <a:pt x="0" y="7843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78435"/>
                </a:lnTo>
                <a:lnTo>
                  <a:pt x="40148" y="86732"/>
                </a:lnTo>
                <a:lnTo>
                  <a:pt x="35860" y="93453"/>
                </a:lnTo>
                <a:lnTo>
                  <a:pt x="29355" y="97956"/>
                </a:lnTo>
                <a:lnTo>
                  <a:pt x="21158" y="99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"/>
          <p:cNvSpPr/>
          <p:nvPr/>
        </p:nvSpPr>
        <p:spPr>
          <a:xfrm>
            <a:off x="10698485" y="4533634"/>
            <a:ext cx="51435" cy="606425"/>
          </a:xfrm>
          <a:custGeom>
            <a:avLst/>
            <a:gdLst/>
            <a:ahLst/>
            <a:cxnLst/>
            <a:rect l="l" t="t" r="r" b="b"/>
            <a:pathLst>
              <a:path w="51434" h="606425" extrusionOk="0">
                <a:moveTo>
                  <a:pt x="25514" y="606316"/>
                </a:moveTo>
                <a:lnTo>
                  <a:pt x="15489" y="604245"/>
                </a:lnTo>
                <a:lnTo>
                  <a:pt x="7389" y="598613"/>
                </a:lnTo>
                <a:lnTo>
                  <a:pt x="1973" y="590297"/>
                </a:lnTo>
                <a:lnTo>
                  <a:pt x="0" y="580171"/>
                </a:lnTo>
                <a:lnTo>
                  <a:pt x="0" y="25522"/>
                </a:lnTo>
                <a:lnTo>
                  <a:pt x="1973" y="15494"/>
                </a:lnTo>
                <a:lnTo>
                  <a:pt x="7389" y="7392"/>
                </a:lnTo>
                <a:lnTo>
                  <a:pt x="15489" y="1974"/>
                </a:lnTo>
                <a:lnTo>
                  <a:pt x="25514" y="0"/>
                </a:lnTo>
                <a:lnTo>
                  <a:pt x="35539" y="1974"/>
                </a:lnTo>
                <a:lnTo>
                  <a:pt x="43639" y="7392"/>
                </a:lnTo>
                <a:lnTo>
                  <a:pt x="49055" y="15494"/>
                </a:lnTo>
                <a:lnTo>
                  <a:pt x="51029" y="25522"/>
                </a:lnTo>
                <a:lnTo>
                  <a:pt x="51029" y="580171"/>
                </a:lnTo>
                <a:lnTo>
                  <a:pt x="49055" y="590297"/>
                </a:lnTo>
                <a:lnTo>
                  <a:pt x="43639" y="598613"/>
                </a:lnTo>
                <a:lnTo>
                  <a:pt x="35539" y="604245"/>
                </a:lnTo>
                <a:lnTo>
                  <a:pt x="25514" y="6063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"/>
          <p:cNvSpPr/>
          <p:nvPr/>
        </p:nvSpPr>
        <p:spPr>
          <a:xfrm>
            <a:off x="10707199" y="6158363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 extrusionOk="0">
                <a:moveTo>
                  <a:pt x="27381" y="54157"/>
                </a:moveTo>
                <a:lnTo>
                  <a:pt x="18046" y="54157"/>
                </a:lnTo>
                <a:lnTo>
                  <a:pt x="11026" y="52737"/>
                </a:lnTo>
                <a:lnTo>
                  <a:pt x="5289" y="48866"/>
                </a:lnTo>
                <a:lnTo>
                  <a:pt x="1419" y="43127"/>
                </a:lnTo>
                <a:lnTo>
                  <a:pt x="0" y="36105"/>
                </a:lnTo>
                <a:lnTo>
                  <a:pt x="0" y="18052"/>
                </a:lnTo>
                <a:lnTo>
                  <a:pt x="1419" y="11029"/>
                </a:lnTo>
                <a:lnTo>
                  <a:pt x="5289" y="5291"/>
                </a:lnTo>
                <a:lnTo>
                  <a:pt x="11026" y="1420"/>
                </a:lnTo>
                <a:lnTo>
                  <a:pt x="18046" y="0"/>
                </a:lnTo>
                <a:lnTo>
                  <a:pt x="27381" y="0"/>
                </a:lnTo>
                <a:lnTo>
                  <a:pt x="34849" y="8092"/>
                </a:lnTo>
                <a:lnTo>
                  <a:pt x="34849" y="46065"/>
                </a:lnTo>
                <a:lnTo>
                  <a:pt x="27381" y="541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"/>
          <p:cNvSpPr/>
          <p:nvPr/>
        </p:nvSpPr>
        <p:spPr>
          <a:xfrm>
            <a:off x="10554112" y="6272280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7381" y="67230"/>
                </a:moveTo>
                <a:lnTo>
                  <a:pt x="17424" y="67230"/>
                </a:lnTo>
                <a:lnTo>
                  <a:pt x="8089" y="67230"/>
                </a:lnTo>
                <a:lnTo>
                  <a:pt x="0" y="59760"/>
                </a:lnTo>
                <a:lnTo>
                  <a:pt x="0" y="8092"/>
                </a:lnTo>
                <a:lnTo>
                  <a:pt x="8089" y="0"/>
                </a:lnTo>
                <a:lnTo>
                  <a:pt x="27381" y="0"/>
                </a:lnTo>
                <a:lnTo>
                  <a:pt x="34226" y="8092"/>
                </a:lnTo>
                <a:lnTo>
                  <a:pt x="34226" y="59760"/>
                </a:lnTo>
                <a:lnTo>
                  <a:pt x="27381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"/>
          <p:cNvSpPr/>
          <p:nvPr/>
        </p:nvSpPr>
        <p:spPr>
          <a:xfrm>
            <a:off x="10549756" y="6506340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0536" y="100222"/>
                </a:moveTo>
                <a:lnTo>
                  <a:pt x="12339" y="98491"/>
                </a:lnTo>
                <a:lnTo>
                  <a:pt x="5834" y="93842"/>
                </a:lnTo>
                <a:lnTo>
                  <a:pt x="1546" y="87091"/>
                </a:lnTo>
                <a:lnTo>
                  <a:pt x="0" y="79057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79057"/>
                </a:lnTo>
                <a:lnTo>
                  <a:pt x="40051" y="87091"/>
                </a:lnTo>
                <a:lnTo>
                  <a:pt x="35549" y="93842"/>
                </a:lnTo>
                <a:lnTo>
                  <a:pt x="28830" y="98491"/>
                </a:lnTo>
                <a:lnTo>
                  <a:pt x="20536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"/>
          <p:cNvSpPr/>
          <p:nvPr/>
        </p:nvSpPr>
        <p:spPr>
          <a:xfrm>
            <a:off x="10698488" y="6566722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 extrusionOk="0">
                <a:moveTo>
                  <a:pt x="51029" y="291277"/>
                </a:moveTo>
                <a:lnTo>
                  <a:pt x="0" y="291277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539" y="2071"/>
                </a:lnTo>
                <a:lnTo>
                  <a:pt x="43639" y="7703"/>
                </a:lnTo>
                <a:lnTo>
                  <a:pt x="49055" y="16019"/>
                </a:lnTo>
                <a:lnTo>
                  <a:pt x="51029" y="26145"/>
                </a:lnTo>
                <a:lnTo>
                  <a:pt x="51029" y="2912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"/>
          <p:cNvSpPr/>
          <p:nvPr/>
        </p:nvSpPr>
        <p:spPr>
          <a:xfrm>
            <a:off x="10553492" y="6383706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6759" y="67230"/>
                </a:moveTo>
                <a:lnTo>
                  <a:pt x="7467" y="67230"/>
                </a:lnTo>
                <a:lnTo>
                  <a:pt x="0" y="59760"/>
                </a:lnTo>
                <a:lnTo>
                  <a:pt x="0" y="49800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59760"/>
                </a:lnTo>
                <a:lnTo>
                  <a:pt x="26759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"/>
          <p:cNvSpPr/>
          <p:nvPr/>
        </p:nvSpPr>
        <p:spPr>
          <a:xfrm>
            <a:off x="10546025" y="5634836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 extrusionOk="0">
                <a:moveTo>
                  <a:pt x="25514" y="436996"/>
                </a:moveTo>
                <a:lnTo>
                  <a:pt x="15489" y="434924"/>
                </a:lnTo>
                <a:lnTo>
                  <a:pt x="7389" y="429292"/>
                </a:lnTo>
                <a:lnTo>
                  <a:pt x="1973" y="420976"/>
                </a:lnTo>
                <a:lnTo>
                  <a:pt x="0" y="410851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539" y="2071"/>
                </a:lnTo>
                <a:lnTo>
                  <a:pt x="43639" y="7703"/>
                </a:lnTo>
                <a:lnTo>
                  <a:pt x="49055" y="16019"/>
                </a:lnTo>
                <a:lnTo>
                  <a:pt x="51029" y="26145"/>
                </a:lnTo>
                <a:lnTo>
                  <a:pt x="51029" y="410851"/>
                </a:lnTo>
                <a:lnTo>
                  <a:pt x="49055" y="420976"/>
                </a:lnTo>
                <a:lnTo>
                  <a:pt x="43639" y="429292"/>
                </a:lnTo>
                <a:lnTo>
                  <a:pt x="35539" y="434924"/>
                </a:lnTo>
                <a:lnTo>
                  <a:pt x="25514" y="4369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"/>
          <p:cNvSpPr/>
          <p:nvPr/>
        </p:nvSpPr>
        <p:spPr>
          <a:xfrm>
            <a:off x="10855935" y="5276897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 extrusionOk="0">
                <a:moveTo>
                  <a:pt x="21158" y="140062"/>
                </a:moveTo>
                <a:lnTo>
                  <a:pt x="12864" y="138321"/>
                </a:lnTo>
                <a:lnTo>
                  <a:pt x="6145" y="133604"/>
                </a:lnTo>
                <a:lnTo>
                  <a:pt x="1643" y="126669"/>
                </a:lnTo>
                <a:lnTo>
                  <a:pt x="0" y="11827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452" y="1643"/>
                </a:lnTo>
                <a:lnTo>
                  <a:pt x="36171" y="6147"/>
                </a:lnTo>
                <a:lnTo>
                  <a:pt x="40673" y="12868"/>
                </a:lnTo>
                <a:lnTo>
                  <a:pt x="42316" y="21165"/>
                </a:lnTo>
                <a:lnTo>
                  <a:pt x="42316" y="118275"/>
                </a:lnTo>
                <a:lnTo>
                  <a:pt x="40673" y="126669"/>
                </a:lnTo>
                <a:lnTo>
                  <a:pt x="36171" y="133604"/>
                </a:lnTo>
                <a:lnTo>
                  <a:pt x="29452" y="138321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"/>
          <p:cNvSpPr/>
          <p:nvPr/>
        </p:nvSpPr>
        <p:spPr>
          <a:xfrm>
            <a:off x="10857180" y="5940483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 extrusionOk="0">
                <a:moveTo>
                  <a:pt x="21158" y="60382"/>
                </a:moveTo>
                <a:lnTo>
                  <a:pt x="12864" y="58651"/>
                </a:lnTo>
                <a:lnTo>
                  <a:pt x="6145" y="54002"/>
                </a:lnTo>
                <a:lnTo>
                  <a:pt x="1643" y="47251"/>
                </a:lnTo>
                <a:lnTo>
                  <a:pt x="0" y="3921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258" y="1741"/>
                </a:lnTo>
                <a:lnTo>
                  <a:pt x="35549" y="6458"/>
                </a:lnTo>
                <a:lnTo>
                  <a:pt x="39623" y="13393"/>
                </a:lnTo>
                <a:lnTo>
                  <a:pt x="41072" y="21787"/>
                </a:lnTo>
                <a:lnTo>
                  <a:pt x="41072" y="39217"/>
                </a:lnTo>
                <a:lnTo>
                  <a:pt x="39623" y="47251"/>
                </a:lnTo>
                <a:lnTo>
                  <a:pt x="35549" y="54002"/>
                </a:lnTo>
                <a:lnTo>
                  <a:pt x="29258" y="58651"/>
                </a:lnTo>
                <a:lnTo>
                  <a:pt x="21158" y="603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"/>
          <p:cNvSpPr/>
          <p:nvPr/>
        </p:nvSpPr>
        <p:spPr>
          <a:xfrm>
            <a:off x="10855936" y="6289706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 extrusionOk="0">
                <a:moveTo>
                  <a:pt x="21158" y="140062"/>
                </a:moveTo>
                <a:lnTo>
                  <a:pt x="12864" y="138419"/>
                </a:lnTo>
                <a:lnTo>
                  <a:pt x="6145" y="133915"/>
                </a:lnTo>
                <a:lnTo>
                  <a:pt x="1643" y="127194"/>
                </a:lnTo>
                <a:lnTo>
                  <a:pt x="0" y="11889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452" y="1741"/>
                </a:lnTo>
                <a:lnTo>
                  <a:pt x="36171" y="6458"/>
                </a:lnTo>
                <a:lnTo>
                  <a:pt x="40673" y="13393"/>
                </a:lnTo>
                <a:lnTo>
                  <a:pt x="42316" y="21787"/>
                </a:lnTo>
                <a:lnTo>
                  <a:pt x="42316" y="118897"/>
                </a:lnTo>
                <a:lnTo>
                  <a:pt x="40673" y="127194"/>
                </a:lnTo>
                <a:lnTo>
                  <a:pt x="36171" y="133915"/>
                </a:lnTo>
                <a:lnTo>
                  <a:pt x="29452" y="138419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"/>
          <p:cNvSpPr/>
          <p:nvPr/>
        </p:nvSpPr>
        <p:spPr>
          <a:xfrm>
            <a:off x="10860293" y="5482943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 extrusionOk="0">
                <a:moveTo>
                  <a:pt x="26136" y="95242"/>
                </a:moveTo>
                <a:lnTo>
                  <a:pt x="7467" y="95242"/>
                </a:lnTo>
                <a:lnTo>
                  <a:pt x="0" y="87772"/>
                </a:lnTo>
                <a:lnTo>
                  <a:pt x="0" y="8092"/>
                </a:lnTo>
                <a:lnTo>
                  <a:pt x="7467" y="0"/>
                </a:lnTo>
                <a:lnTo>
                  <a:pt x="16802" y="0"/>
                </a:lnTo>
                <a:lnTo>
                  <a:pt x="26136" y="0"/>
                </a:lnTo>
                <a:lnTo>
                  <a:pt x="34226" y="8092"/>
                </a:lnTo>
                <a:lnTo>
                  <a:pt x="34226" y="87772"/>
                </a:lnTo>
                <a:lnTo>
                  <a:pt x="26136" y="95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"/>
          <p:cNvSpPr/>
          <p:nvPr/>
        </p:nvSpPr>
        <p:spPr>
          <a:xfrm>
            <a:off x="10860294" y="6128477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 extrusionOk="0">
                <a:moveTo>
                  <a:pt x="26136" y="95242"/>
                </a:moveTo>
                <a:lnTo>
                  <a:pt x="7467" y="95242"/>
                </a:lnTo>
                <a:lnTo>
                  <a:pt x="0" y="87772"/>
                </a:lnTo>
                <a:lnTo>
                  <a:pt x="0" y="8092"/>
                </a:lnTo>
                <a:lnTo>
                  <a:pt x="7467" y="0"/>
                </a:lnTo>
                <a:lnTo>
                  <a:pt x="16802" y="0"/>
                </a:lnTo>
                <a:lnTo>
                  <a:pt x="26136" y="0"/>
                </a:lnTo>
                <a:lnTo>
                  <a:pt x="34226" y="8092"/>
                </a:lnTo>
                <a:lnTo>
                  <a:pt x="34226" y="87772"/>
                </a:lnTo>
                <a:lnTo>
                  <a:pt x="26136" y="95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"/>
          <p:cNvSpPr/>
          <p:nvPr/>
        </p:nvSpPr>
        <p:spPr>
          <a:xfrm>
            <a:off x="10860295" y="5622383"/>
            <a:ext cx="34925" cy="40005"/>
          </a:xfrm>
          <a:custGeom>
            <a:avLst/>
            <a:gdLst/>
            <a:ahLst/>
            <a:cxnLst/>
            <a:rect l="l" t="t" r="r" b="b"/>
            <a:pathLst>
              <a:path w="34925" h="40004" extrusionOk="0">
                <a:moveTo>
                  <a:pt x="28003" y="39840"/>
                </a:moveTo>
                <a:lnTo>
                  <a:pt x="18046" y="39840"/>
                </a:lnTo>
                <a:lnTo>
                  <a:pt x="11026" y="38420"/>
                </a:lnTo>
                <a:lnTo>
                  <a:pt x="5289" y="34548"/>
                </a:lnTo>
                <a:lnTo>
                  <a:pt x="1419" y="28810"/>
                </a:lnTo>
                <a:lnTo>
                  <a:pt x="0" y="21787"/>
                </a:lnTo>
                <a:lnTo>
                  <a:pt x="0" y="7470"/>
                </a:lnTo>
                <a:lnTo>
                  <a:pt x="8089" y="0"/>
                </a:lnTo>
                <a:lnTo>
                  <a:pt x="18046" y="0"/>
                </a:lnTo>
                <a:lnTo>
                  <a:pt x="28003" y="0"/>
                </a:lnTo>
                <a:lnTo>
                  <a:pt x="34849" y="7470"/>
                </a:lnTo>
                <a:lnTo>
                  <a:pt x="34849" y="31747"/>
                </a:lnTo>
                <a:lnTo>
                  <a:pt x="28003" y="398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"/>
          <p:cNvSpPr/>
          <p:nvPr/>
        </p:nvSpPr>
        <p:spPr>
          <a:xfrm>
            <a:off x="11004670" y="6566717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 extrusionOk="0">
                <a:moveTo>
                  <a:pt x="51030" y="291282"/>
                </a:moveTo>
                <a:lnTo>
                  <a:pt x="0" y="291282"/>
                </a:lnTo>
                <a:lnTo>
                  <a:pt x="0" y="26145"/>
                </a:lnTo>
                <a:lnTo>
                  <a:pt x="2061" y="16019"/>
                </a:lnTo>
                <a:lnTo>
                  <a:pt x="7623" y="7703"/>
                </a:lnTo>
                <a:lnTo>
                  <a:pt x="15752" y="2071"/>
                </a:lnTo>
                <a:lnTo>
                  <a:pt x="25515" y="0"/>
                </a:lnTo>
                <a:lnTo>
                  <a:pt x="35540" y="2071"/>
                </a:lnTo>
                <a:lnTo>
                  <a:pt x="43640" y="7703"/>
                </a:lnTo>
                <a:lnTo>
                  <a:pt x="49056" y="16019"/>
                </a:lnTo>
                <a:lnTo>
                  <a:pt x="51030" y="26145"/>
                </a:lnTo>
                <a:lnTo>
                  <a:pt x="51030" y="291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"/>
          <p:cNvSpPr/>
          <p:nvPr/>
        </p:nvSpPr>
        <p:spPr>
          <a:xfrm>
            <a:off x="10860296" y="6044438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 extrusionOk="0">
                <a:moveTo>
                  <a:pt x="28003" y="40462"/>
                </a:moveTo>
                <a:lnTo>
                  <a:pt x="18046" y="40462"/>
                </a:lnTo>
                <a:lnTo>
                  <a:pt x="11026" y="39042"/>
                </a:lnTo>
                <a:lnTo>
                  <a:pt x="5289" y="35171"/>
                </a:lnTo>
                <a:lnTo>
                  <a:pt x="1419" y="29432"/>
                </a:lnTo>
                <a:lnTo>
                  <a:pt x="0" y="22410"/>
                </a:lnTo>
                <a:lnTo>
                  <a:pt x="0" y="18052"/>
                </a:lnTo>
                <a:lnTo>
                  <a:pt x="1419" y="11029"/>
                </a:lnTo>
                <a:lnTo>
                  <a:pt x="5289" y="5291"/>
                </a:lnTo>
                <a:lnTo>
                  <a:pt x="11026" y="1420"/>
                </a:lnTo>
                <a:lnTo>
                  <a:pt x="18046" y="0"/>
                </a:lnTo>
                <a:lnTo>
                  <a:pt x="28003" y="0"/>
                </a:lnTo>
                <a:lnTo>
                  <a:pt x="34849" y="8092"/>
                </a:lnTo>
                <a:lnTo>
                  <a:pt x="34849" y="18052"/>
                </a:lnTo>
                <a:lnTo>
                  <a:pt x="34849" y="32370"/>
                </a:lnTo>
                <a:lnTo>
                  <a:pt x="28003" y="404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"/>
          <p:cNvSpPr/>
          <p:nvPr/>
        </p:nvSpPr>
        <p:spPr>
          <a:xfrm>
            <a:off x="10852829" y="5804774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 extrusionOk="0">
                <a:moveTo>
                  <a:pt x="25514" y="97110"/>
                </a:moveTo>
                <a:lnTo>
                  <a:pt x="15489" y="95135"/>
                </a:lnTo>
                <a:lnTo>
                  <a:pt x="7389" y="89718"/>
                </a:lnTo>
                <a:lnTo>
                  <a:pt x="1973" y="81615"/>
                </a:lnTo>
                <a:lnTo>
                  <a:pt x="0" y="71587"/>
                </a:lnTo>
                <a:lnTo>
                  <a:pt x="0" y="25522"/>
                </a:lnTo>
                <a:lnTo>
                  <a:pt x="1973" y="15494"/>
                </a:lnTo>
                <a:lnTo>
                  <a:pt x="7389" y="7392"/>
                </a:lnTo>
                <a:lnTo>
                  <a:pt x="15489" y="1974"/>
                </a:lnTo>
                <a:lnTo>
                  <a:pt x="25514" y="0"/>
                </a:lnTo>
                <a:lnTo>
                  <a:pt x="35442" y="1974"/>
                </a:lnTo>
                <a:lnTo>
                  <a:pt x="43328" y="7392"/>
                </a:lnTo>
                <a:lnTo>
                  <a:pt x="48530" y="15494"/>
                </a:lnTo>
                <a:lnTo>
                  <a:pt x="50406" y="25522"/>
                </a:lnTo>
                <a:lnTo>
                  <a:pt x="50406" y="71587"/>
                </a:lnTo>
                <a:lnTo>
                  <a:pt x="48530" y="81615"/>
                </a:lnTo>
                <a:lnTo>
                  <a:pt x="43328" y="89718"/>
                </a:lnTo>
                <a:lnTo>
                  <a:pt x="35442" y="95135"/>
                </a:lnTo>
                <a:lnTo>
                  <a:pt x="25514" y="971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"/>
          <p:cNvSpPr/>
          <p:nvPr/>
        </p:nvSpPr>
        <p:spPr>
          <a:xfrm>
            <a:off x="10860298" y="4095383"/>
            <a:ext cx="34290" cy="94615"/>
          </a:xfrm>
          <a:custGeom>
            <a:avLst/>
            <a:gdLst/>
            <a:ahLst/>
            <a:cxnLst/>
            <a:rect l="l" t="t" r="r" b="b"/>
            <a:pathLst>
              <a:path w="34290" h="94614" extrusionOk="0">
                <a:moveTo>
                  <a:pt x="26136" y="94620"/>
                </a:moveTo>
                <a:lnTo>
                  <a:pt x="16802" y="94620"/>
                </a:lnTo>
                <a:lnTo>
                  <a:pt x="7467" y="94620"/>
                </a:lnTo>
                <a:lnTo>
                  <a:pt x="0" y="87150"/>
                </a:lnTo>
                <a:lnTo>
                  <a:pt x="0" y="7470"/>
                </a:lnTo>
                <a:lnTo>
                  <a:pt x="7467" y="0"/>
                </a:lnTo>
                <a:lnTo>
                  <a:pt x="26136" y="0"/>
                </a:lnTo>
                <a:lnTo>
                  <a:pt x="34226" y="7470"/>
                </a:lnTo>
                <a:lnTo>
                  <a:pt x="34226" y="87150"/>
                </a:lnTo>
                <a:lnTo>
                  <a:pt x="26136" y="946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"/>
          <p:cNvSpPr/>
          <p:nvPr/>
        </p:nvSpPr>
        <p:spPr>
          <a:xfrm>
            <a:off x="10851586" y="6482055"/>
            <a:ext cx="52069" cy="376555"/>
          </a:xfrm>
          <a:custGeom>
            <a:avLst/>
            <a:gdLst/>
            <a:ahLst/>
            <a:cxnLst/>
            <a:rect l="l" t="t" r="r" b="b"/>
            <a:pathLst>
              <a:path w="52070" h="376554" extrusionOk="0">
                <a:moveTo>
                  <a:pt x="51651" y="375945"/>
                </a:moveTo>
                <a:lnTo>
                  <a:pt x="0" y="375945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636" y="2071"/>
                </a:lnTo>
                <a:lnTo>
                  <a:pt x="43950" y="7703"/>
                </a:lnTo>
                <a:lnTo>
                  <a:pt x="49580" y="16019"/>
                </a:lnTo>
                <a:lnTo>
                  <a:pt x="51651" y="26145"/>
                </a:lnTo>
                <a:lnTo>
                  <a:pt x="51651" y="3759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"/>
          <p:cNvSpPr/>
          <p:nvPr/>
        </p:nvSpPr>
        <p:spPr>
          <a:xfrm>
            <a:off x="10851587" y="4448963"/>
            <a:ext cx="52069" cy="775970"/>
          </a:xfrm>
          <a:custGeom>
            <a:avLst/>
            <a:gdLst/>
            <a:ahLst/>
            <a:cxnLst/>
            <a:rect l="l" t="t" r="r" b="b"/>
            <a:pathLst>
              <a:path w="52070" h="775970" extrusionOk="0">
                <a:moveTo>
                  <a:pt x="25514" y="775637"/>
                </a:moveTo>
                <a:lnTo>
                  <a:pt x="15489" y="773565"/>
                </a:lnTo>
                <a:lnTo>
                  <a:pt x="7389" y="767933"/>
                </a:lnTo>
                <a:lnTo>
                  <a:pt x="1973" y="759617"/>
                </a:lnTo>
                <a:lnTo>
                  <a:pt x="0" y="749492"/>
                </a:lnTo>
                <a:lnTo>
                  <a:pt x="0" y="25522"/>
                </a:lnTo>
                <a:lnTo>
                  <a:pt x="1973" y="15494"/>
                </a:lnTo>
                <a:lnTo>
                  <a:pt x="7389" y="7392"/>
                </a:lnTo>
                <a:lnTo>
                  <a:pt x="15489" y="1974"/>
                </a:lnTo>
                <a:lnTo>
                  <a:pt x="25514" y="0"/>
                </a:lnTo>
                <a:lnTo>
                  <a:pt x="35636" y="1974"/>
                </a:lnTo>
                <a:lnTo>
                  <a:pt x="43950" y="7392"/>
                </a:lnTo>
                <a:lnTo>
                  <a:pt x="49580" y="15494"/>
                </a:lnTo>
                <a:lnTo>
                  <a:pt x="51651" y="25522"/>
                </a:lnTo>
                <a:lnTo>
                  <a:pt x="51651" y="749492"/>
                </a:lnTo>
                <a:lnTo>
                  <a:pt x="49580" y="759617"/>
                </a:lnTo>
                <a:lnTo>
                  <a:pt x="43950" y="767933"/>
                </a:lnTo>
                <a:lnTo>
                  <a:pt x="35636" y="773565"/>
                </a:lnTo>
                <a:lnTo>
                  <a:pt x="25514" y="7756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"/>
          <p:cNvSpPr/>
          <p:nvPr/>
        </p:nvSpPr>
        <p:spPr>
          <a:xfrm>
            <a:off x="10857189" y="5705794"/>
            <a:ext cx="41275" cy="60960"/>
          </a:xfrm>
          <a:custGeom>
            <a:avLst/>
            <a:gdLst/>
            <a:ahLst/>
            <a:cxnLst/>
            <a:rect l="l" t="t" r="r" b="b"/>
            <a:pathLst>
              <a:path w="41275" h="60960" extrusionOk="0">
                <a:moveTo>
                  <a:pt x="21158" y="60382"/>
                </a:moveTo>
                <a:lnTo>
                  <a:pt x="12864" y="58738"/>
                </a:lnTo>
                <a:lnTo>
                  <a:pt x="6145" y="54235"/>
                </a:lnTo>
                <a:lnTo>
                  <a:pt x="1643" y="47514"/>
                </a:lnTo>
                <a:lnTo>
                  <a:pt x="0" y="3921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258" y="1741"/>
                </a:lnTo>
                <a:lnTo>
                  <a:pt x="35549" y="6458"/>
                </a:lnTo>
                <a:lnTo>
                  <a:pt x="39623" y="13393"/>
                </a:lnTo>
                <a:lnTo>
                  <a:pt x="41072" y="21787"/>
                </a:lnTo>
                <a:lnTo>
                  <a:pt x="41072" y="39217"/>
                </a:lnTo>
                <a:lnTo>
                  <a:pt x="39623" y="47514"/>
                </a:lnTo>
                <a:lnTo>
                  <a:pt x="35549" y="54235"/>
                </a:lnTo>
                <a:lnTo>
                  <a:pt x="29258" y="58738"/>
                </a:lnTo>
                <a:lnTo>
                  <a:pt x="21158" y="603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"/>
          <p:cNvSpPr/>
          <p:nvPr/>
        </p:nvSpPr>
        <p:spPr>
          <a:xfrm>
            <a:off x="10699123" y="5720111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 extrusionOk="0">
                <a:moveTo>
                  <a:pt x="26136" y="267053"/>
                </a:moveTo>
                <a:lnTo>
                  <a:pt x="16014" y="264981"/>
                </a:lnTo>
                <a:lnTo>
                  <a:pt x="7701" y="259349"/>
                </a:lnTo>
                <a:lnTo>
                  <a:pt x="2071" y="251033"/>
                </a:lnTo>
                <a:lnTo>
                  <a:pt x="0" y="240908"/>
                </a:lnTo>
                <a:lnTo>
                  <a:pt x="0" y="25522"/>
                </a:lnTo>
                <a:lnTo>
                  <a:pt x="2071" y="15494"/>
                </a:lnTo>
                <a:lnTo>
                  <a:pt x="7701" y="7392"/>
                </a:lnTo>
                <a:lnTo>
                  <a:pt x="16014" y="1974"/>
                </a:lnTo>
                <a:lnTo>
                  <a:pt x="26136" y="0"/>
                </a:lnTo>
                <a:lnTo>
                  <a:pt x="36064" y="1974"/>
                </a:lnTo>
                <a:lnTo>
                  <a:pt x="43950" y="7392"/>
                </a:lnTo>
                <a:lnTo>
                  <a:pt x="49152" y="15494"/>
                </a:lnTo>
                <a:lnTo>
                  <a:pt x="51029" y="25522"/>
                </a:lnTo>
                <a:lnTo>
                  <a:pt x="51029" y="240908"/>
                </a:lnTo>
                <a:lnTo>
                  <a:pt x="49152" y="251033"/>
                </a:lnTo>
                <a:lnTo>
                  <a:pt x="43950" y="259349"/>
                </a:lnTo>
                <a:lnTo>
                  <a:pt x="36064" y="264981"/>
                </a:lnTo>
                <a:lnTo>
                  <a:pt x="26136" y="2670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"/>
          <p:cNvSpPr/>
          <p:nvPr/>
        </p:nvSpPr>
        <p:spPr>
          <a:xfrm>
            <a:off x="11004676" y="4533622"/>
            <a:ext cx="51435" cy="606425"/>
          </a:xfrm>
          <a:custGeom>
            <a:avLst/>
            <a:gdLst/>
            <a:ahLst/>
            <a:cxnLst/>
            <a:rect l="l" t="t" r="r" b="b"/>
            <a:pathLst>
              <a:path w="51434" h="606425" extrusionOk="0">
                <a:moveTo>
                  <a:pt x="25515" y="606316"/>
                </a:moveTo>
                <a:lnTo>
                  <a:pt x="15752" y="604245"/>
                </a:lnTo>
                <a:lnTo>
                  <a:pt x="7623" y="598613"/>
                </a:lnTo>
                <a:lnTo>
                  <a:pt x="2061" y="590297"/>
                </a:lnTo>
                <a:lnTo>
                  <a:pt x="0" y="580171"/>
                </a:lnTo>
                <a:lnTo>
                  <a:pt x="0" y="25522"/>
                </a:lnTo>
                <a:lnTo>
                  <a:pt x="2061" y="15494"/>
                </a:lnTo>
                <a:lnTo>
                  <a:pt x="7623" y="7392"/>
                </a:lnTo>
                <a:lnTo>
                  <a:pt x="15752" y="1974"/>
                </a:lnTo>
                <a:lnTo>
                  <a:pt x="25515" y="0"/>
                </a:lnTo>
                <a:lnTo>
                  <a:pt x="35540" y="1974"/>
                </a:lnTo>
                <a:lnTo>
                  <a:pt x="43640" y="7392"/>
                </a:lnTo>
                <a:lnTo>
                  <a:pt x="49056" y="15494"/>
                </a:lnTo>
                <a:lnTo>
                  <a:pt x="51030" y="25522"/>
                </a:lnTo>
                <a:lnTo>
                  <a:pt x="51030" y="580171"/>
                </a:lnTo>
                <a:lnTo>
                  <a:pt x="49056" y="590297"/>
                </a:lnTo>
                <a:lnTo>
                  <a:pt x="43640" y="598613"/>
                </a:lnTo>
                <a:lnTo>
                  <a:pt x="35540" y="604245"/>
                </a:lnTo>
                <a:lnTo>
                  <a:pt x="25515" y="6063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"/>
          <p:cNvSpPr/>
          <p:nvPr/>
        </p:nvSpPr>
        <p:spPr>
          <a:xfrm>
            <a:off x="10706592" y="6256084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 extrusionOk="0">
                <a:moveTo>
                  <a:pt x="26759" y="81547"/>
                </a:moveTo>
                <a:lnTo>
                  <a:pt x="7467" y="81547"/>
                </a:lnTo>
                <a:lnTo>
                  <a:pt x="0" y="73455"/>
                </a:lnTo>
                <a:lnTo>
                  <a:pt x="0" y="64117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73455"/>
                </a:lnTo>
                <a:lnTo>
                  <a:pt x="26759" y="815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"/>
          <p:cNvSpPr/>
          <p:nvPr/>
        </p:nvSpPr>
        <p:spPr>
          <a:xfrm>
            <a:off x="10855947" y="4256607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 extrusionOk="0">
                <a:moveTo>
                  <a:pt x="21158" y="140062"/>
                </a:moveTo>
                <a:lnTo>
                  <a:pt x="12864" y="138321"/>
                </a:lnTo>
                <a:lnTo>
                  <a:pt x="6145" y="133604"/>
                </a:lnTo>
                <a:lnTo>
                  <a:pt x="1643" y="126669"/>
                </a:lnTo>
                <a:lnTo>
                  <a:pt x="0" y="11827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452" y="1643"/>
                </a:lnTo>
                <a:lnTo>
                  <a:pt x="36171" y="6147"/>
                </a:lnTo>
                <a:lnTo>
                  <a:pt x="40673" y="12868"/>
                </a:lnTo>
                <a:lnTo>
                  <a:pt x="42316" y="21165"/>
                </a:lnTo>
                <a:lnTo>
                  <a:pt x="42316" y="118275"/>
                </a:lnTo>
                <a:lnTo>
                  <a:pt x="40673" y="126669"/>
                </a:lnTo>
                <a:lnTo>
                  <a:pt x="36171" y="133604"/>
                </a:lnTo>
                <a:lnTo>
                  <a:pt x="29452" y="138321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"/>
          <p:cNvSpPr/>
          <p:nvPr/>
        </p:nvSpPr>
        <p:spPr>
          <a:xfrm>
            <a:off x="12078158" y="5804768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 extrusionOk="0">
                <a:moveTo>
                  <a:pt x="25514" y="97110"/>
                </a:moveTo>
                <a:lnTo>
                  <a:pt x="15489" y="95135"/>
                </a:lnTo>
                <a:lnTo>
                  <a:pt x="7389" y="89718"/>
                </a:lnTo>
                <a:lnTo>
                  <a:pt x="1973" y="81615"/>
                </a:lnTo>
                <a:lnTo>
                  <a:pt x="0" y="71587"/>
                </a:lnTo>
                <a:lnTo>
                  <a:pt x="0" y="25522"/>
                </a:lnTo>
                <a:lnTo>
                  <a:pt x="1973" y="15494"/>
                </a:lnTo>
                <a:lnTo>
                  <a:pt x="7389" y="7392"/>
                </a:lnTo>
                <a:lnTo>
                  <a:pt x="15489" y="1974"/>
                </a:lnTo>
                <a:lnTo>
                  <a:pt x="25514" y="0"/>
                </a:lnTo>
                <a:lnTo>
                  <a:pt x="35442" y="1974"/>
                </a:lnTo>
                <a:lnTo>
                  <a:pt x="43328" y="7392"/>
                </a:lnTo>
                <a:lnTo>
                  <a:pt x="48530" y="15494"/>
                </a:lnTo>
                <a:lnTo>
                  <a:pt x="50406" y="25522"/>
                </a:lnTo>
                <a:lnTo>
                  <a:pt x="50406" y="71587"/>
                </a:lnTo>
                <a:lnTo>
                  <a:pt x="48530" y="81615"/>
                </a:lnTo>
                <a:lnTo>
                  <a:pt x="43328" y="89718"/>
                </a:lnTo>
                <a:lnTo>
                  <a:pt x="35442" y="95135"/>
                </a:lnTo>
                <a:lnTo>
                  <a:pt x="25514" y="971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"/>
          <p:cNvSpPr/>
          <p:nvPr/>
        </p:nvSpPr>
        <p:spPr>
          <a:xfrm>
            <a:off x="11928183" y="5188491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99"/>
                </a:lnTo>
                <a:lnTo>
                  <a:pt x="6145" y="113995"/>
                </a:lnTo>
                <a:lnTo>
                  <a:pt x="1643" y="107274"/>
                </a:lnTo>
                <a:lnTo>
                  <a:pt x="0" y="9897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452" y="1643"/>
                </a:lnTo>
                <a:lnTo>
                  <a:pt x="36171" y="6147"/>
                </a:lnTo>
                <a:lnTo>
                  <a:pt x="40673" y="12868"/>
                </a:lnTo>
                <a:lnTo>
                  <a:pt x="42316" y="21165"/>
                </a:lnTo>
                <a:lnTo>
                  <a:pt x="42316" y="98977"/>
                </a:lnTo>
                <a:lnTo>
                  <a:pt x="40673" y="107274"/>
                </a:lnTo>
                <a:lnTo>
                  <a:pt x="36171" y="113995"/>
                </a:lnTo>
                <a:lnTo>
                  <a:pt x="29452" y="118499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"/>
          <p:cNvSpPr/>
          <p:nvPr/>
        </p:nvSpPr>
        <p:spPr>
          <a:xfrm>
            <a:off x="11932540" y="4222990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136" y="80925"/>
                </a:moveTo>
                <a:lnTo>
                  <a:pt x="16802" y="80925"/>
                </a:ln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26136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136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"/>
          <p:cNvSpPr/>
          <p:nvPr/>
        </p:nvSpPr>
        <p:spPr>
          <a:xfrm>
            <a:off x="11929429" y="5598096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 extrusionOk="0">
                <a:moveTo>
                  <a:pt x="21158" y="79680"/>
                </a:moveTo>
                <a:lnTo>
                  <a:pt x="12864" y="78036"/>
                </a:lnTo>
                <a:lnTo>
                  <a:pt x="6145" y="73533"/>
                </a:lnTo>
                <a:lnTo>
                  <a:pt x="1643" y="66811"/>
                </a:lnTo>
                <a:lnTo>
                  <a:pt x="0" y="5851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148" y="66811"/>
                </a:lnTo>
                <a:lnTo>
                  <a:pt x="35860" y="73533"/>
                </a:lnTo>
                <a:lnTo>
                  <a:pt x="29355" y="78036"/>
                </a:lnTo>
                <a:lnTo>
                  <a:pt x="21158" y="796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"/>
          <p:cNvSpPr/>
          <p:nvPr/>
        </p:nvSpPr>
        <p:spPr>
          <a:xfrm>
            <a:off x="11928185" y="4364920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01"/>
                </a:lnTo>
                <a:lnTo>
                  <a:pt x="6145" y="113684"/>
                </a:lnTo>
                <a:lnTo>
                  <a:pt x="1643" y="106749"/>
                </a:lnTo>
                <a:lnTo>
                  <a:pt x="0" y="9835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452" y="1643"/>
                </a:lnTo>
                <a:lnTo>
                  <a:pt x="36171" y="6147"/>
                </a:lnTo>
                <a:lnTo>
                  <a:pt x="40673" y="12868"/>
                </a:lnTo>
                <a:lnTo>
                  <a:pt x="42316" y="21165"/>
                </a:lnTo>
                <a:lnTo>
                  <a:pt x="42316" y="98355"/>
                </a:lnTo>
                <a:lnTo>
                  <a:pt x="40673" y="106749"/>
                </a:lnTo>
                <a:lnTo>
                  <a:pt x="36171" y="113684"/>
                </a:lnTo>
                <a:lnTo>
                  <a:pt x="29452" y="118401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"/>
          <p:cNvSpPr/>
          <p:nvPr/>
        </p:nvSpPr>
        <p:spPr>
          <a:xfrm>
            <a:off x="11923831" y="4533617"/>
            <a:ext cx="51435" cy="606425"/>
          </a:xfrm>
          <a:custGeom>
            <a:avLst/>
            <a:gdLst/>
            <a:ahLst/>
            <a:cxnLst/>
            <a:rect l="l" t="t" r="r" b="b"/>
            <a:pathLst>
              <a:path w="51434" h="606425" extrusionOk="0">
                <a:moveTo>
                  <a:pt x="25514" y="606316"/>
                </a:moveTo>
                <a:lnTo>
                  <a:pt x="15489" y="604245"/>
                </a:lnTo>
                <a:lnTo>
                  <a:pt x="7389" y="598613"/>
                </a:lnTo>
                <a:lnTo>
                  <a:pt x="1973" y="590297"/>
                </a:lnTo>
                <a:lnTo>
                  <a:pt x="0" y="580171"/>
                </a:lnTo>
                <a:lnTo>
                  <a:pt x="0" y="25522"/>
                </a:lnTo>
                <a:lnTo>
                  <a:pt x="1973" y="15494"/>
                </a:lnTo>
                <a:lnTo>
                  <a:pt x="7389" y="7392"/>
                </a:lnTo>
                <a:lnTo>
                  <a:pt x="15489" y="1974"/>
                </a:lnTo>
                <a:lnTo>
                  <a:pt x="25514" y="0"/>
                </a:lnTo>
                <a:lnTo>
                  <a:pt x="35539" y="1974"/>
                </a:lnTo>
                <a:lnTo>
                  <a:pt x="43639" y="7392"/>
                </a:lnTo>
                <a:lnTo>
                  <a:pt x="49055" y="15494"/>
                </a:lnTo>
                <a:lnTo>
                  <a:pt x="51029" y="25522"/>
                </a:lnTo>
                <a:lnTo>
                  <a:pt x="51029" y="580171"/>
                </a:lnTo>
                <a:lnTo>
                  <a:pt x="49055" y="590297"/>
                </a:lnTo>
                <a:lnTo>
                  <a:pt x="43639" y="598613"/>
                </a:lnTo>
                <a:lnTo>
                  <a:pt x="35539" y="604245"/>
                </a:lnTo>
                <a:lnTo>
                  <a:pt x="25514" y="6063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"/>
          <p:cNvSpPr/>
          <p:nvPr/>
        </p:nvSpPr>
        <p:spPr>
          <a:xfrm>
            <a:off x="11932543" y="5494759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 extrusionOk="0">
                <a:moveTo>
                  <a:pt x="28003" y="53535"/>
                </a:moveTo>
                <a:lnTo>
                  <a:pt x="8089" y="53535"/>
                </a:lnTo>
                <a:lnTo>
                  <a:pt x="0" y="45442"/>
                </a:lnTo>
                <a:lnTo>
                  <a:pt x="0" y="7470"/>
                </a:lnTo>
                <a:lnTo>
                  <a:pt x="8089" y="0"/>
                </a:lnTo>
                <a:lnTo>
                  <a:pt x="18046" y="0"/>
                </a:lnTo>
                <a:lnTo>
                  <a:pt x="28003" y="0"/>
                </a:lnTo>
                <a:lnTo>
                  <a:pt x="34849" y="7470"/>
                </a:lnTo>
                <a:lnTo>
                  <a:pt x="34849" y="45442"/>
                </a:lnTo>
                <a:lnTo>
                  <a:pt x="28003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"/>
          <p:cNvSpPr/>
          <p:nvPr/>
        </p:nvSpPr>
        <p:spPr>
          <a:xfrm>
            <a:off x="11929433" y="6028865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1158" y="80302"/>
                </a:moveTo>
                <a:lnTo>
                  <a:pt x="12864" y="78561"/>
                </a:lnTo>
                <a:lnTo>
                  <a:pt x="6145" y="73844"/>
                </a:lnTo>
                <a:lnTo>
                  <a:pt x="1643" y="66909"/>
                </a:lnTo>
                <a:lnTo>
                  <a:pt x="0" y="5851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148" y="66909"/>
                </a:lnTo>
                <a:lnTo>
                  <a:pt x="35860" y="73844"/>
                </a:lnTo>
                <a:lnTo>
                  <a:pt x="29355" y="78561"/>
                </a:lnTo>
                <a:lnTo>
                  <a:pt x="21158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"/>
          <p:cNvSpPr/>
          <p:nvPr/>
        </p:nvSpPr>
        <p:spPr>
          <a:xfrm>
            <a:off x="11932545" y="5369635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136" y="80925"/>
                </a:move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16802" y="0"/>
                </a:lnTo>
                <a:lnTo>
                  <a:pt x="26136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136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"/>
          <p:cNvSpPr/>
          <p:nvPr/>
        </p:nvSpPr>
        <p:spPr>
          <a:xfrm>
            <a:off x="11778831" y="5255717"/>
            <a:ext cx="35560" cy="179070"/>
          </a:xfrm>
          <a:custGeom>
            <a:avLst/>
            <a:gdLst/>
            <a:ahLst/>
            <a:cxnLst/>
            <a:rect l="l" t="t" r="r" b="b"/>
            <a:pathLst>
              <a:path w="35559" h="179070" extrusionOk="0">
                <a:moveTo>
                  <a:pt x="34848" y="7480"/>
                </a:moveTo>
                <a:lnTo>
                  <a:pt x="26758" y="0"/>
                </a:lnTo>
                <a:lnTo>
                  <a:pt x="17424" y="0"/>
                </a:lnTo>
                <a:lnTo>
                  <a:pt x="7467" y="0"/>
                </a:lnTo>
                <a:lnTo>
                  <a:pt x="0" y="7480"/>
                </a:lnTo>
                <a:lnTo>
                  <a:pt x="0" y="59766"/>
                </a:lnTo>
                <a:lnTo>
                  <a:pt x="7467" y="67233"/>
                </a:lnTo>
                <a:lnTo>
                  <a:pt x="26758" y="67233"/>
                </a:lnTo>
                <a:lnTo>
                  <a:pt x="34848" y="59766"/>
                </a:lnTo>
                <a:lnTo>
                  <a:pt x="34848" y="7480"/>
                </a:lnTo>
                <a:close/>
              </a:path>
              <a:path w="35559" h="179070" extrusionOk="0">
                <a:moveTo>
                  <a:pt x="35471" y="118910"/>
                </a:moveTo>
                <a:lnTo>
                  <a:pt x="28003" y="111429"/>
                </a:lnTo>
                <a:lnTo>
                  <a:pt x="18046" y="111429"/>
                </a:lnTo>
                <a:lnTo>
                  <a:pt x="8712" y="111429"/>
                </a:lnTo>
                <a:lnTo>
                  <a:pt x="622" y="118910"/>
                </a:lnTo>
                <a:lnTo>
                  <a:pt x="622" y="171196"/>
                </a:lnTo>
                <a:lnTo>
                  <a:pt x="8712" y="178663"/>
                </a:lnTo>
                <a:lnTo>
                  <a:pt x="28003" y="178663"/>
                </a:lnTo>
                <a:lnTo>
                  <a:pt x="35471" y="171196"/>
                </a:lnTo>
                <a:lnTo>
                  <a:pt x="35471" y="1189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"/>
          <p:cNvSpPr/>
          <p:nvPr/>
        </p:nvSpPr>
        <p:spPr>
          <a:xfrm>
            <a:off x="11775726" y="6117258"/>
            <a:ext cx="42545" cy="99695"/>
          </a:xfrm>
          <a:custGeom>
            <a:avLst/>
            <a:gdLst/>
            <a:ahLst/>
            <a:cxnLst/>
            <a:rect l="l" t="t" r="r" b="b"/>
            <a:pathLst>
              <a:path w="42545" h="99695" extrusionOk="0">
                <a:moveTo>
                  <a:pt x="21780" y="99600"/>
                </a:moveTo>
                <a:lnTo>
                  <a:pt x="13389" y="97956"/>
                </a:lnTo>
                <a:lnTo>
                  <a:pt x="6456" y="93453"/>
                </a:lnTo>
                <a:lnTo>
                  <a:pt x="1740" y="86732"/>
                </a:lnTo>
                <a:lnTo>
                  <a:pt x="0" y="78435"/>
                </a:lnTo>
                <a:lnTo>
                  <a:pt x="0" y="21165"/>
                </a:lnTo>
                <a:lnTo>
                  <a:pt x="1740" y="12868"/>
                </a:lnTo>
                <a:lnTo>
                  <a:pt x="6456" y="6147"/>
                </a:lnTo>
                <a:lnTo>
                  <a:pt x="13389" y="1643"/>
                </a:lnTo>
                <a:lnTo>
                  <a:pt x="21780" y="0"/>
                </a:lnTo>
                <a:lnTo>
                  <a:pt x="29977" y="1643"/>
                </a:lnTo>
                <a:lnTo>
                  <a:pt x="36482" y="6147"/>
                </a:lnTo>
                <a:lnTo>
                  <a:pt x="40770" y="12868"/>
                </a:lnTo>
                <a:lnTo>
                  <a:pt x="42316" y="21165"/>
                </a:lnTo>
                <a:lnTo>
                  <a:pt x="42316" y="78435"/>
                </a:lnTo>
                <a:lnTo>
                  <a:pt x="40770" y="86732"/>
                </a:lnTo>
                <a:lnTo>
                  <a:pt x="36482" y="93453"/>
                </a:lnTo>
                <a:lnTo>
                  <a:pt x="29977" y="97956"/>
                </a:lnTo>
                <a:lnTo>
                  <a:pt x="21780" y="99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"/>
          <p:cNvSpPr/>
          <p:nvPr/>
        </p:nvSpPr>
        <p:spPr>
          <a:xfrm>
            <a:off x="11928192" y="6398006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99"/>
                </a:lnTo>
                <a:lnTo>
                  <a:pt x="6145" y="113995"/>
                </a:lnTo>
                <a:lnTo>
                  <a:pt x="1643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452" y="1741"/>
                </a:lnTo>
                <a:lnTo>
                  <a:pt x="36171" y="6458"/>
                </a:lnTo>
                <a:lnTo>
                  <a:pt x="40673" y="13393"/>
                </a:lnTo>
                <a:lnTo>
                  <a:pt x="42316" y="21787"/>
                </a:lnTo>
                <a:lnTo>
                  <a:pt x="42316" y="98977"/>
                </a:lnTo>
                <a:lnTo>
                  <a:pt x="40673" y="107274"/>
                </a:lnTo>
                <a:lnTo>
                  <a:pt x="36171" y="113995"/>
                </a:lnTo>
                <a:lnTo>
                  <a:pt x="29452" y="118499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"/>
          <p:cNvSpPr/>
          <p:nvPr/>
        </p:nvSpPr>
        <p:spPr>
          <a:xfrm>
            <a:off x="11775105" y="6506320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 extrusionOk="0">
                <a:moveTo>
                  <a:pt x="21158" y="100222"/>
                </a:moveTo>
                <a:lnTo>
                  <a:pt x="12864" y="98491"/>
                </a:lnTo>
                <a:lnTo>
                  <a:pt x="6145" y="93842"/>
                </a:lnTo>
                <a:lnTo>
                  <a:pt x="1643" y="87091"/>
                </a:lnTo>
                <a:lnTo>
                  <a:pt x="0" y="7905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190" y="1643"/>
                </a:lnTo>
                <a:lnTo>
                  <a:pt x="35938" y="6147"/>
                </a:lnTo>
                <a:lnTo>
                  <a:pt x="40586" y="12868"/>
                </a:lnTo>
                <a:lnTo>
                  <a:pt x="42316" y="21165"/>
                </a:lnTo>
                <a:lnTo>
                  <a:pt x="42316" y="79057"/>
                </a:lnTo>
                <a:lnTo>
                  <a:pt x="40586" y="87091"/>
                </a:lnTo>
                <a:lnTo>
                  <a:pt x="35938" y="93842"/>
                </a:lnTo>
                <a:lnTo>
                  <a:pt x="29190" y="98491"/>
                </a:lnTo>
                <a:lnTo>
                  <a:pt x="21158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"/>
          <p:cNvSpPr/>
          <p:nvPr/>
        </p:nvSpPr>
        <p:spPr>
          <a:xfrm>
            <a:off x="11778831" y="6272263"/>
            <a:ext cx="35560" cy="179070"/>
          </a:xfrm>
          <a:custGeom>
            <a:avLst/>
            <a:gdLst/>
            <a:ahLst/>
            <a:cxnLst/>
            <a:rect l="l" t="t" r="r" b="b"/>
            <a:pathLst>
              <a:path w="35559" h="179070" extrusionOk="0">
                <a:moveTo>
                  <a:pt x="34848" y="119519"/>
                </a:moveTo>
                <a:lnTo>
                  <a:pt x="26758" y="111429"/>
                </a:lnTo>
                <a:lnTo>
                  <a:pt x="7467" y="111429"/>
                </a:lnTo>
                <a:lnTo>
                  <a:pt x="0" y="119519"/>
                </a:lnTo>
                <a:lnTo>
                  <a:pt x="0" y="161226"/>
                </a:lnTo>
                <a:lnTo>
                  <a:pt x="0" y="171196"/>
                </a:lnTo>
                <a:lnTo>
                  <a:pt x="7467" y="178663"/>
                </a:lnTo>
                <a:lnTo>
                  <a:pt x="26758" y="178663"/>
                </a:lnTo>
                <a:lnTo>
                  <a:pt x="34848" y="171196"/>
                </a:lnTo>
                <a:lnTo>
                  <a:pt x="34848" y="119519"/>
                </a:lnTo>
                <a:close/>
              </a:path>
              <a:path w="35559" h="179070" extrusionOk="0">
                <a:moveTo>
                  <a:pt x="35471" y="8089"/>
                </a:moveTo>
                <a:lnTo>
                  <a:pt x="28003" y="0"/>
                </a:lnTo>
                <a:lnTo>
                  <a:pt x="8712" y="0"/>
                </a:lnTo>
                <a:lnTo>
                  <a:pt x="622" y="8089"/>
                </a:lnTo>
                <a:lnTo>
                  <a:pt x="622" y="59766"/>
                </a:lnTo>
                <a:lnTo>
                  <a:pt x="8712" y="67233"/>
                </a:lnTo>
                <a:lnTo>
                  <a:pt x="18046" y="67233"/>
                </a:lnTo>
                <a:lnTo>
                  <a:pt x="28003" y="67233"/>
                </a:lnTo>
                <a:lnTo>
                  <a:pt x="35471" y="59766"/>
                </a:lnTo>
                <a:lnTo>
                  <a:pt x="35471" y="80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"/>
          <p:cNvSpPr/>
          <p:nvPr/>
        </p:nvSpPr>
        <p:spPr>
          <a:xfrm>
            <a:off x="11771373" y="5634816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 extrusionOk="0">
                <a:moveTo>
                  <a:pt x="26136" y="436996"/>
                </a:moveTo>
                <a:lnTo>
                  <a:pt x="16014" y="434924"/>
                </a:lnTo>
                <a:lnTo>
                  <a:pt x="7701" y="429292"/>
                </a:lnTo>
                <a:lnTo>
                  <a:pt x="2071" y="420976"/>
                </a:lnTo>
                <a:lnTo>
                  <a:pt x="0" y="410851"/>
                </a:lnTo>
                <a:lnTo>
                  <a:pt x="0" y="26145"/>
                </a:lnTo>
                <a:lnTo>
                  <a:pt x="2071" y="16019"/>
                </a:lnTo>
                <a:lnTo>
                  <a:pt x="7701" y="7703"/>
                </a:lnTo>
                <a:lnTo>
                  <a:pt x="16014" y="2071"/>
                </a:lnTo>
                <a:lnTo>
                  <a:pt x="26136" y="0"/>
                </a:lnTo>
                <a:lnTo>
                  <a:pt x="35802" y="2071"/>
                </a:lnTo>
                <a:lnTo>
                  <a:pt x="43717" y="7703"/>
                </a:lnTo>
                <a:lnTo>
                  <a:pt x="49065" y="16019"/>
                </a:lnTo>
                <a:lnTo>
                  <a:pt x="51029" y="26145"/>
                </a:lnTo>
                <a:lnTo>
                  <a:pt x="51029" y="410851"/>
                </a:lnTo>
                <a:lnTo>
                  <a:pt x="49065" y="420976"/>
                </a:lnTo>
                <a:lnTo>
                  <a:pt x="43717" y="429292"/>
                </a:lnTo>
                <a:lnTo>
                  <a:pt x="35802" y="434924"/>
                </a:lnTo>
                <a:lnTo>
                  <a:pt x="26136" y="4369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"/>
          <p:cNvSpPr/>
          <p:nvPr/>
        </p:nvSpPr>
        <p:spPr>
          <a:xfrm>
            <a:off x="11923840" y="6566701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 extrusionOk="0">
                <a:moveTo>
                  <a:pt x="51029" y="291298"/>
                </a:moveTo>
                <a:lnTo>
                  <a:pt x="0" y="291298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539" y="2071"/>
                </a:lnTo>
                <a:lnTo>
                  <a:pt x="43639" y="7703"/>
                </a:lnTo>
                <a:lnTo>
                  <a:pt x="49055" y="16019"/>
                </a:lnTo>
                <a:lnTo>
                  <a:pt x="51029" y="26145"/>
                </a:lnTo>
                <a:lnTo>
                  <a:pt x="51029" y="2912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"/>
          <p:cNvSpPr/>
          <p:nvPr/>
        </p:nvSpPr>
        <p:spPr>
          <a:xfrm>
            <a:off x="11775731" y="5489772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 extrusionOk="0">
                <a:moveTo>
                  <a:pt x="21780" y="100222"/>
                </a:moveTo>
                <a:lnTo>
                  <a:pt x="13389" y="98481"/>
                </a:lnTo>
                <a:lnTo>
                  <a:pt x="6456" y="93764"/>
                </a:lnTo>
                <a:lnTo>
                  <a:pt x="1740" y="86829"/>
                </a:lnTo>
                <a:lnTo>
                  <a:pt x="0" y="78435"/>
                </a:lnTo>
                <a:lnTo>
                  <a:pt x="0" y="21165"/>
                </a:lnTo>
                <a:lnTo>
                  <a:pt x="1740" y="12868"/>
                </a:lnTo>
                <a:lnTo>
                  <a:pt x="6456" y="6147"/>
                </a:lnTo>
                <a:lnTo>
                  <a:pt x="13389" y="1643"/>
                </a:lnTo>
                <a:lnTo>
                  <a:pt x="21780" y="0"/>
                </a:lnTo>
                <a:lnTo>
                  <a:pt x="29977" y="1643"/>
                </a:lnTo>
                <a:lnTo>
                  <a:pt x="36482" y="6147"/>
                </a:lnTo>
                <a:lnTo>
                  <a:pt x="40770" y="12868"/>
                </a:lnTo>
                <a:lnTo>
                  <a:pt x="42316" y="21165"/>
                </a:lnTo>
                <a:lnTo>
                  <a:pt x="42316" y="78435"/>
                </a:lnTo>
                <a:lnTo>
                  <a:pt x="40770" y="86829"/>
                </a:lnTo>
                <a:lnTo>
                  <a:pt x="36482" y="93764"/>
                </a:lnTo>
                <a:lnTo>
                  <a:pt x="29977" y="98481"/>
                </a:lnTo>
                <a:lnTo>
                  <a:pt x="21780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"/>
          <p:cNvSpPr/>
          <p:nvPr/>
        </p:nvSpPr>
        <p:spPr>
          <a:xfrm>
            <a:off x="12082529" y="5940463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 extrusionOk="0">
                <a:moveTo>
                  <a:pt x="21158" y="60382"/>
                </a:moveTo>
                <a:lnTo>
                  <a:pt x="13126" y="58651"/>
                </a:lnTo>
                <a:lnTo>
                  <a:pt x="6378" y="54002"/>
                </a:lnTo>
                <a:lnTo>
                  <a:pt x="1730" y="47251"/>
                </a:lnTo>
                <a:lnTo>
                  <a:pt x="0" y="39217"/>
                </a:lnTo>
                <a:lnTo>
                  <a:pt x="0" y="21787"/>
                </a:lnTo>
                <a:lnTo>
                  <a:pt x="1730" y="13393"/>
                </a:lnTo>
                <a:lnTo>
                  <a:pt x="6378" y="6458"/>
                </a:lnTo>
                <a:lnTo>
                  <a:pt x="13126" y="1741"/>
                </a:lnTo>
                <a:lnTo>
                  <a:pt x="21158" y="0"/>
                </a:lnTo>
                <a:lnTo>
                  <a:pt x="29355" y="1741"/>
                </a:lnTo>
                <a:lnTo>
                  <a:pt x="35860" y="6458"/>
                </a:lnTo>
                <a:lnTo>
                  <a:pt x="40148" y="13393"/>
                </a:lnTo>
                <a:lnTo>
                  <a:pt x="41694" y="21787"/>
                </a:lnTo>
                <a:lnTo>
                  <a:pt x="41694" y="39217"/>
                </a:lnTo>
                <a:lnTo>
                  <a:pt x="40148" y="47251"/>
                </a:lnTo>
                <a:lnTo>
                  <a:pt x="35860" y="54002"/>
                </a:lnTo>
                <a:lnTo>
                  <a:pt x="29355" y="58651"/>
                </a:lnTo>
                <a:lnTo>
                  <a:pt x="21158" y="603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"/>
          <p:cNvSpPr/>
          <p:nvPr/>
        </p:nvSpPr>
        <p:spPr>
          <a:xfrm>
            <a:off x="12081286" y="6289686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 extrusionOk="0">
                <a:moveTo>
                  <a:pt x="21158" y="140062"/>
                </a:moveTo>
                <a:lnTo>
                  <a:pt x="12864" y="138419"/>
                </a:lnTo>
                <a:lnTo>
                  <a:pt x="6145" y="133915"/>
                </a:lnTo>
                <a:lnTo>
                  <a:pt x="1643" y="127194"/>
                </a:lnTo>
                <a:lnTo>
                  <a:pt x="0" y="11889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549" y="1741"/>
                </a:lnTo>
                <a:lnTo>
                  <a:pt x="36482" y="6458"/>
                </a:lnTo>
                <a:lnTo>
                  <a:pt x="41198" y="13393"/>
                </a:lnTo>
                <a:lnTo>
                  <a:pt x="42939" y="21787"/>
                </a:lnTo>
                <a:lnTo>
                  <a:pt x="42939" y="118897"/>
                </a:lnTo>
                <a:lnTo>
                  <a:pt x="41198" y="127194"/>
                </a:lnTo>
                <a:lnTo>
                  <a:pt x="36482" y="133915"/>
                </a:lnTo>
                <a:lnTo>
                  <a:pt x="29549" y="138419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"/>
          <p:cNvSpPr/>
          <p:nvPr/>
        </p:nvSpPr>
        <p:spPr>
          <a:xfrm>
            <a:off x="2937792" y="1400994"/>
            <a:ext cx="1209940" cy="162598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"/>
          <p:cNvSpPr/>
          <p:nvPr/>
        </p:nvSpPr>
        <p:spPr>
          <a:xfrm>
            <a:off x="12085642" y="5482923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 extrusionOk="0">
                <a:moveTo>
                  <a:pt x="26759" y="95242"/>
                </a:moveTo>
                <a:lnTo>
                  <a:pt x="7467" y="95242"/>
                </a:lnTo>
                <a:lnTo>
                  <a:pt x="0" y="87772"/>
                </a:lnTo>
                <a:lnTo>
                  <a:pt x="0" y="8092"/>
                </a:lnTo>
                <a:lnTo>
                  <a:pt x="7467" y="0"/>
                </a:lnTo>
                <a:lnTo>
                  <a:pt x="16802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87772"/>
                </a:lnTo>
                <a:lnTo>
                  <a:pt x="26759" y="95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"/>
          <p:cNvSpPr/>
          <p:nvPr/>
        </p:nvSpPr>
        <p:spPr>
          <a:xfrm>
            <a:off x="12082526" y="5622366"/>
            <a:ext cx="41910" cy="144145"/>
          </a:xfrm>
          <a:custGeom>
            <a:avLst/>
            <a:gdLst/>
            <a:ahLst/>
            <a:cxnLst/>
            <a:rect l="l" t="t" r="r" b="b"/>
            <a:pathLst>
              <a:path w="41909" h="144145" extrusionOk="0">
                <a:moveTo>
                  <a:pt x="37960" y="7467"/>
                </a:moveTo>
                <a:lnTo>
                  <a:pt x="31115" y="0"/>
                </a:lnTo>
                <a:lnTo>
                  <a:pt x="21158" y="0"/>
                </a:lnTo>
                <a:lnTo>
                  <a:pt x="11201" y="0"/>
                </a:lnTo>
                <a:lnTo>
                  <a:pt x="3733" y="7467"/>
                </a:lnTo>
                <a:lnTo>
                  <a:pt x="3733" y="31750"/>
                </a:lnTo>
                <a:lnTo>
                  <a:pt x="11201" y="39839"/>
                </a:lnTo>
                <a:lnTo>
                  <a:pt x="31115" y="39839"/>
                </a:lnTo>
                <a:lnTo>
                  <a:pt x="37960" y="31750"/>
                </a:lnTo>
                <a:lnTo>
                  <a:pt x="37960" y="7467"/>
                </a:lnTo>
                <a:close/>
              </a:path>
              <a:path w="41909" h="144145" extrusionOk="0">
                <a:moveTo>
                  <a:pt x="41694" y="105206"/>
                </a:moveTo>
                <a:lnTo>
                  <a:pt x="40144" y="96812"/>
                </a:lnTo>
                <a:lnTo>
                  <a:pt x="35864" y="89877"/>
                </a:lnTo>
                <a:lnTo>
                  <a:pt x="29349" y="85153"/>
                </a:lnTo>
                <a:lnTo>
                  <a:pt x="21158" y="83413"/>
                </a:lnTo>
                <a:lnTo>
                  <a:pt x="13131" y="85153"/>
                </a:lnTo>
                <a:lnTo>
                  <a:pt x="6375" y="89877"/>
                </a:lnTo>
                <a:lnTo>
                  <a:pt x="1727" y="96812"/>
                </a:lnTo>
                <a:lnTo>
                  <a:pt x="0" y="105206"/>
                </a:lnTo>
                <a:lnTo>
                  <a:pt x="0" y="122631"/>
                </a:lnTo>
                <a:lnTo>
                  <a:pt x="1727" y="130937"/>
                </a:lnTo>
                <a:lnTo>
                  <a:pt x="6375" y="137655"/>
                </a:lnTo>
                <a:lnTo>
                  <a:pt x="13131" y="142163"/>
                </a:lnTo>
                <a:lnTo>
                  <a:pt x="21158" y="143802"/>
                </a:lnTo>
                <a:lnTo>
                  <a:pt x="29349" y="142163"/>
                </a:lnTo>
                <a:lnTo>
                  <a:pt x="35864" y="137655"/>
                </a:lnTo>
                <a:lnTo>
                  <a:pt x="40144" y="130937"/>
                </a:lnTo>
                <a:lnTo>
                  <a:pt x="41694" y="122631"/>
                </a:lnTo>
                <a:lnTo>
                  <a:pt x="41694" y="1052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"/>
          <p:cNvSpPr/>
          <p:nvPr/>
        </p:nvSpPr>
        <p:spPr>
          <a:xfrm>
            <a:off x="12085645" y="6128456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 extrusionOk="0">
                <a:moveTo>
                  <a:pt x="26759" y="95242"/>
                </a:moveTo>
                <a:lnTo>
                  <a:pt x="7467" y="95242"/>
                </a:lnTo>
                <a:lnTo>
                  <a:pt x="0" y="87772"/>
                </a:lnTo>
                <a:lnTo>
                  <a:pt x="0" y="8092"/>
                </a:lnTo>
                <a:lnTo>
                  <a:pt x="7467" y="0"/>
                </a:lnTo>
                <a:lnTo>
                  <a:pt x="16802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87772"/>
                </a:lnTo>
                <a:lnTo>
                  <a:pt x="26759" y="95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"/>
          <p:cNvSpPr/>
          <p:nvPr/>
        </p:nvSpPr>
        <p:spPr>
          <a:xfrm>
            <a:off x="10553526" y="5255707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6759" y="67230"/>
                </a:moveTo>
                <a:lnTo>
                  <a:pt x="7467" y="67230"/>
                </a:lnTo>
                <a:lnTo>
                  <a:pt x="0" y="59760"/>
                </a:lnTo>
                <a:lnTo>
                  <a:pt x="0" y="7470"/>
                </a:lnTo>
                <a:lnTo>
                  <a:pt x="7467" y="0"/>
                </a:lnTo>
                <a:lnTo>
                  <a:pt x="16802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59760"/>
                </a:lnTo>
                <a:lnTo>
                  <a:pt x="26759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"/>
          <p:cNvSpPr/>
          <p:nvPr/>
        </p:nvSpPr>
        <p:spPr>
          <a:xfrm>
            <a:off x="12086269" y="6044417"/>
            <a:ext cx="34290" cy="40640"/>
          </a:xfrm>
          <a:custGeom>
            <a:avLst/>
            <a:gdLst/>
            <a:ahLst/>
            <a:cxnLst/>
            <a:rect l="l" t="t" r="r" b="b"/>
            <a:pathLst>
              <a:path w="34290" h="40639" extrusionOk="0">
                <a:moveTo>
                  <a:pt x="27381" y="40462"/>
                </a:moveTo>
                <a:lnTo>
                  <a:pt x="7467" y="40462"/>
                </a:lnTo>
                <a:lnTo>
                  <a:pt x="0" y="32370"/>
                </a:lnTo>
                <a:lnTo>
                  <a:pt x="0" y="8092"/>
                </a:lnTo>
                <a:lnTo>
                  <a:pt x="7467" y="0"/>
                </a:lnTo>
                <a:lnTo>
                  <a:pt x="27381" y="0"/>
                </a:lnTo>
                <a:lnTo>
                  <a:pt x="34226" y="8092"/>
                </a:lnTo>
                <a:lnTo>
                  <a:pt x="34226" y="18052"/>
                </a:lnTo>
                <a:lnTo>
                  <a:pt x="34226" y="32370"/>
                </a:lnTo>
                <a:lnTo>
                  <a:pt x="27381" y="404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"/>
          <p:cNvSpPr/>
          <p:nvPr/>
        </p:nvSpPr>
        <p:spPr>
          <a:xfrm>
            <a:off x="11932560" y="6158334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 extrusionOk="0">
                <a:moveTo>
                  <a:pt x="28003" y="54157"/>
                </a:moveTo>
                <a:lnTo>
                  <a:pt x="18046" y="54157"/>
                </a:lnTo>
                <a:lnTo>
                  <a:pt x="11026" y="52737"/>
                </a:lnTo>
                <a:lnTo>
                  <a:pt x="5289" y="48866"/>
                </a:lnTo>
                <a:lnTo>
                  <a:pt x="1419" y="43127"/>
                </a:lnTo>
                <a:lnTo>
                  <a:pt x="0" y="36105"/>
                </a:lnTo>
                <a:lnTo>
                  <a:pt x="0" y="18052"/>
                </a:lnTo>
                <a:lnTo>
                  <a:pt x="1419" y="11029"/>
                </a:lnTo>
                <a:lnTo>
                  <a:pt x="5289" y="5291"/>
                </a:lnTo>
                <a:lnTo>
                  <a:pt x="11026" y="1420"/>
                </a:lnTo>
                <a:lnTo>
                  <a:pt x="18046" y="0"/>
                </a:lnTo>
                <a:lnTo>
                  <a:pt x="28003" y="0"/>
                </a:lnTo>
                <a:lnTo>
                  <a:pt x="34849" y="8092"/>
                </a:lnTo>
                <a:lnTo>
                  <a:pt x="34849" y="46065"/>
                </a:lnTo>
                <a:lnTo>
                  <a:pt x="28003" y="541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"/>
          <p:cNvSpPr/>
          <p:nvPr/>
        </p:nvSpPr>
        <p:spPr>
          <a:xfrm>
            <a:off x="12076936" y="6482034"/>
            <a:ext cx="52069" cy="376555"/>
          </a:xfrm>
          <a:custGeom>
            <a:avLst/>
            <a:gdLst/>
            <a:ahLst/>
            <a:cxnLst/>
            <a:rect l="l" t="t" r="r" b="b"/>
            <a:pathLst>
              <a:path w="52070" h="376554" extrusionOk="0">
                <a:moveTo>
                  <a:pt x="51651" y="375965"/>
                </a:moveTo>
                <a:lnTo>
                  <a:pt x="0" y="375965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636" y="2071"/>
                </a:lnTo>
                <a:lnTo>
                  <a:pt x="43950" y="7703"/>
                </a:lnTo>
                <a:lnTo>
                  <a:pt x="49580" y="16019"/>
                </a:lnTo>
                <a:lnTo>
                  <a:pt x="51651" y="26145"/>
                </a:lnTo>
                <a:lnTo>
                  <a:pt x="51651" y="3759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"/>
          <p:cNvSpPr/>
          <p:nvPr/>
        </p:nvSpPr>
        <p:spPr>
          <a:xfrm>
            <a:off x="11924471" y="5720091"/>
            <a:ext cx="51435" cy="267335"/>
          </a:xfrm>
          <a:custGeom>
            <a:avLst/>
            <a:gdLst/>
            <a:ahLst/>
            <a:cxnLst/>
            <a:rect l="l" t="t" r="r" b="b"/>
            <a:pathLst>
              <a:path w="51434" h="267335" extrusionOk="0">
                <a:moveTo>
                  <a:pt x="26136" y="267053"/>
                </a:moveTo>
                <a:lnTo>
                  <a:pt x="16014" y="264981"/>
                </a:lnTo>
                <a:lnTo>
                  <a:pt x="7701" y="259349"/>
                </a:lnTo>
                <a:lnTo>
                  <a:pt x="2071" y="251033"/>
                </a:lnTo>
                <a:lnTo>
                  <a:pt x="0" y="240908"/>
                </a:lnTo>
                <a:lnTo>
                  <a:pt x="0" y="25522"/>
                </a:lnTo>
                <a:lnTo>
                  <a:pt x="2071" y="15494"/>
                </a:lnTo>
                <a:lnTo>
                  <a:pt x="7701" y="7392"/>
                </a:lnTo>
                <a:lnTo>
                  <a:pt x="16014" y="1974"/>
                </a:lnTo>
                <a:lnTo>
                  <a:pt x="26136" y="0"/>
                </a:lnTo>
                <a:lnTo>
                  <a:pt x="36064" y="1974"/>
                </a:lnTo>
                <a:lnTo>
                  <a:pt x="43950" y="7392"/>
                </a:lnTo>
                <a:lnTo>
                  <a:pt x="49152" y="15494"/>
                </a:lnTo>
                <a:lnTo>
                  <a:pt x="51029" y="25522"/>
                </a:lnTo>
                <a:lnTo>
                  <a:pt x="51029" y="240908"/>
                </a:lnTo>
                <a:lnTo>
                  <a:pt x="49152" y="251033"/>
                </a:lnTo>
                <a:lnTo>
                  <a:pt x="43950" y="259349"/>
                </a:lnTo>
                <a:lnTo>
                  <a:pt x="36064" y="264981"/>
                </a:lnTo>
                <a:lnTo>
                  <a:pt x="26136" y="2670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"/>
          <p:cNvSpPr/>
          <p:nvPr/>
        </p:nvSpPr>
        <p:spPr>
          <a:xfrm>
            <a:off x="11932562" y="6256065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 extrusionOk="0">
                <a:moveTo>
                  <a:pt x="26136" y="81547"/>
                </a:moveTo>
                <a:lnTo>
                  <a:pt x="7467" y="81547"/>
                </a:lnTo>
                <a:lnTo>
                  <a:pt x="0" y="73455"/>
                </a:lnTo>
                <a:lnTo>
                  <a:pt x="0" y="64117"/>
                </a:lnTo>
                <a:lnTo>
                  <a:pt x="0" y="8092"/>
                </a:lnTo>
                <a:lnTo>
                  <a:pt x="7467" y="0"/>
                </a:lnTo>
                <a:lnTo>
                  <a:pt x="26136" y="0"/>
                </a:lnTo>
                <a:lnTo>
                  <a:pt x="34226" y="8092"/>
                </a:lnTo>
                <a:lnTo>
                  <a:pt x="34226" y="73455"/>
                </a:lnTo>
                <a:lnTo>
                  <a:pt x="26136" y="815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"/>
          <p:cNvSpPr/>
          <p:nvPr/>
        </p:nvSpPr>
        <p:spPr>
          <a:xfrm>
            <a:off x="4214757" y="1403901"/>
            <a:ext cx="1195953" cy="159102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"/>
          <p:cNvSpPr/>
          <p:nvPr/>
        </p:nvSpPr>
        <p:spPr>
          <a:xfrm>
            <a:off x="12081295" y="5276869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 extrusionOk="0">
                <a:moveTo>
                  <a:pt x="21158" y="140062"/>
                </a:moveTo>
                <a:lnTo>
                  <a:pt x="12864" y="138321"/>
                </a:lnTo>
                <a:lnTo>
                  <a:pt x="6145" y="133604"/>
                </a:lnTo>
                <a:lnTo>
                  <a:pt x="1643" y="126669"/>
                </a:lnTo>
                <a:lnTo>
                  <a:pt x="0" y="11827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549" y="1643"/>
                </a:lnTo>
                <a:lnTo>
                  <a:pt x="36482" y="6147"/>
                </a:lnTo>
                <a:lnTo>
                  <a:pt x="41198" y="12868"/>
                </a:lnTo>
                <a:lnTo>
                  <a:pt x="42939" y="21165"/>
                </a:lnTo>
                <a:lnTo>
                  <a:pt x="42939" y="118275"/>
                </a:lnTo>
                <a:lnTo>
                  <a:pt x="41198" y="126669"/>
                </a:lnTo>
                <a:lnTo>
                  <a:pt x="36482" y="133604"/>
                </a:lnTo>
                <a:lnTo>
                  <a:pt x="29549" y="138321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"/>
          <p:cNvSpPr/>
          <p:nvPr/>
        </p:nvSpPr>
        <p:spPr>
          <a:xfrm>
            <a:off x="12076939" y="4448941"/>
            <a:ext cx="52069" cy="775970"/>
          </a:xfrm>
          <a:custGeom>
            <a:avLst/>
            <a:gdLst/>
            <a:ahLst/>
            <a:cxnLst/>
            <a:rect l="l" t="t" r="r" b="b"/>
            <a:pathLst>
              <a:path w="52070" h="775970" extrusionOk="0">
                <a:moveTo>
                  <a:pt x="25514" y="775637"/>
                </a:moveTo>
                <a:lnTo>
                  <a:pt x="15489" y="773565"/>
                </a:lnTo>
                <a:lnTo>
                  <a:pt x="7389" y="767933"/>
                </a:lnTo>
                <a:lnTo>
                  <a:pt x="1973" y="759617"/>
                </a:lnTo>
                <a:lnTo>
                  <a:pt x="0" y="749492"/>
                </a:lnTo>
                <a:lnTo>
                  <a:pt x="0" y="25522"/>
                </a:lnTo>
                <a:lnTo>
                  <a:pt x="1973" y="15494"/>
                </a:lnTo>
                <a:lnTo>
                  <a:pt x="7389" y="7392"/>
                </a:lnTo>
                <a:lnTo>
                  <a:pt x="15489" y="1974"/>
                </a:lnTo>
                <a:lnTo>
                  <a:pt x="25514" y="0"/>
                </a:lnTo>
                <a:lnTo>
                  <a:pt x="35636" y="1974"/>
                </a:lnTo>
                <a:lnTo>
                  <a:pt x="43950" y="7392"/>
                </a:lnTo>
                <a:lnTo>
                  <a:pt x="49580" y="15494"/>
                </a:lnTo>
                <a:lnTo>
                  <a:pt x="51651" y="25522"/>
                </a:lnTo>
                <a:lnTo>
                  <a:pt x="51651" y="749492"/>
                </a:lnTo>
                <a:lnTo>
                  <a:pt x="49580" y="759617"/>
                </a:lnTo>
                <a:lnTo>
                  <a:pt x="43950" y="767933"/>
                </a:lnTo>
                <a:lnTo>
                  <a:pt x="35636" y="773565"/>
                </a:lnTo>
                <a:lnTo>
                  <a:pt x="25514" y="7756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"/>
          <p:cNvSpPr/>
          <p:nvPr/>
        </p:nvSpPr>
        <p:spPr>
          <a:xfrm>
            <a:off x="12085652" y="4095359"/>
            <a:ext cx="34290" cy="94615"/>
          </a:xfrm>
          <a:custGeom>
            <a:avLst/>
            <a:gdLst/>
            <a:ahLst/>
            <a:cxnLst/>
            <a:rect l="l" t="t" r="r" b="b"/>
            <a:pathLst>
              <a:path w="34290" h="94614" extrusionOk="0">
                <a:moveTo>
                  <a:pt x="26759" y="94620"/>
                </a:moveTo>
                <a:lnTo>
                  <a:pt x="16802" y="94620"/>
                </a:lnTo>
                <a:lnTo>
                  <a:pt x="7467" y="94620"/>
                </a:lnTo>
                <a:lnTo>
                  <a:pt x="0" y="87150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87150"/>
                </a:lnTo>
                <a:lnTo>
                  <a:pt x="26759" y="946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"/>
          <p:cNvSpPr/>
          <p:nvPr/>
        </p:nvSpPr>
        <p:spPr>
          <a:xfrm>
            <a:off x="12081297" y="4256587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 extrusionOk="0">
                <a:moveTo>
                  <a:pt x="21158" y="140062"/>
                </a:moveTo>
                <a:lnTo>
                  <a:pt x="12864" y="138321"/>
                </a:lnTo>
                <a:lnTo>
                  <a:pt x="6145" y="133604"/>
                </a:lnTo>
                <a:lnTo>
                  <a:pt x="1643" y="126669"/>
                </a:lnTo>
                <a:lnTo>
                  <a:pt x="0" y="11827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549" y="1643"/>
                </a:lnTo>
                <a:lnTo>
                  <a:pt x="36482" y="6147"/>
                </a:lnTo>
                <a:lnTo>
                  <a:pt x="41198" y="12868"/>
                </a:lnTo>
                <a:lnTo>
                  <a:pt x="42939" y="21165"/>
                </a:lnTo>
                <a:lnTo>
                  <a:pt x="42939" y="118275"/>
                </a:lnTo>
                <a:lnTo>
                  <a:pt x="41198" y="126669"/>
                </a:lnTo>
                <a:lnTo>
                  <a:pt x="36482" y="133604"/>
                </a:lnTo>
                <a:lnTo>
                  <a:pt x="29549" y="138321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"/>
          <p:cNvSpPr/>
          <p:nvPr/>
        </p:nvSpPr>
        <p:spPr>
          <a:xfrm>
            <a:off x="11775122" y="4472594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 extrusionOk="0">
                <a:moveTo>
                  <a:pt x="21158" y="100222"/>
                </a:moveTo>
                <a:lnTo>
                  <a:pt x="12864" y="98579"/>
                </a:lnTo>
                <a:lnTo>
                  <a:pt x="6145" y="94075"/>
                </a:lnTo>
                <a:lnTo>
                  <a:pt x="1643" y="87354"/>
                </a:lnTo>
                <a:lnTo>
                  <a:pt x="0" y="7905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190" y="1741"/>
                </a:lnTo>
                <a:lnTo>
                  <a:pt x="35938" y="6458"/>
                </a:lnTo>
                <a:lnTo>
                  <a:pt x="40586" y="13393"/>
                </a:lnTo>
                <a:lnTo>
                  <a:pt x="42316" y="21787"/>
                </a:lnTo>
                <a:lnTo>
                  <a:pt x="42316" y="79057"/>
                </a:lnTo>
                <a:lnTo>
                  <a:pt x="40586" y="87354"/>
                </a:lnTo>
                <a:lnTo>
                  <a:pt x="35938" y="94075"/>
                </a:lnTo>
                <a:lnTo>
                  <a:pt x="29190" y="98579"/>
                </a:lnTo>
                <a:lnTo>
                  <a:pt x="21158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"/>
          <p:cNvSpPr/>
          <p:nvPr/>
        </p:nvSpPr>
        <p:spPr>
          <a:xfrm>
            <a:off x="11469561" y="4923916"/>
            <a:ext cx="41275" cy="144145"/>
          </a:xfrm>
          <a:custGeom>
            <a:avLst/>
            <a:gdLst/>
            <a:ahLst/>
            <a:cxnLst/>
            <a:rect l="l" t="t" r="r" b="b"/>
            <a:pathLst>
              <a:path w="41275" h="144145" extrusionOk="0">
                <a:moveTo>
                  <a:pt x="37960" y="112052"/>
                </a:moveTo>
                <a:lnTo>
                  <a:pt x="30492" y="103949"/>
                </a:lnTo>
                <a:lnTo>
                  <a:pt x="21158" y="103949"/>
                </a:lnTo>
                <a:lnTo>
                  <a:pt x="14147" y="105371"/>
                </a:lnTo>
                <a:lnTo>
                  <a:pt x="8407" y="109245"/>
                </a:lnTo>
                <a:lnTo>
                  <a:pt x="4533" y="114985"/>
                </a:lnTo>
                <a:lnTo>
                  <a:pt x="3111" y="122008"/>
                </a:lnTo>
                <a:lnTo>
                  <a:pt x="3111" y="135699"/>
                </a:lnTo>
                <a:lnTo>
                  <a:pt x="11201" y="143789"/>
                </a:lnTo>
                <a:lnTo>
                  <a:pt x="21158" y="143789"/>
                </a:lnTo>
                <a:lnTo>
                  <a:pt x="30492" y="143789"/>
                </a:lnTo>
                <a:lnTo>
                  <a:pt x="37960" y="135699"/>
                </a:lnTo>
                <a:lnTo>
                  <a:pt x="37960" y="112052"/>
                </a:lnTo>
                <a:close/>
              </a:path>
              <a:path w="41275" h="144145" extrusionOk="0">
                <a:moveTo>
                  <a:pt x="41071" y="21158"/>
                </a:moveTo>
                <a:lnTo>
                  <a:pt x="39624" y="12865"/>
                </a:lnTo>
                <a:lnTo>
                  <a:pt x="35560" y="6146"/>
                </a:lnTo>
                <a:lnTo>
                  <a:pt x="29260" y="1638"/>
                </a:lnTo>
                <a:lnTo>
                  <a:pt x="21158" y="0"/>
                </a:lnTo>
                <a:lnTo>
                  <a:pt x="12865" y="1638"/>
                </a:lnTo>
                <a:lnTo>
                  <a:pt x="6146" y="6146"/>
                </a:lnTo>
                <a:lnTo>
                  <a:pt x="1651" y="12865"/>
                </a:lnTo>
                <a:lnTo>
                  <a:pt x="0" y="21158"/>
                </a:lnTo>
                <a:lnTo>
                  <a:pt x="0" y="38595"/>
                </a:lnTo>
                <a:lnTo>
                  <a:pt x="1651" y="46990"/>
                </a:lnTo>
                <a:lnTo>
                  <a:pt x="6146" y="53924"/>
                </a:lnTo>
                <a:lnTo>
                  <a:pt x="12865" y="58635"/>
                </a:lnTo>
                <a:lnTo>
                  <a:pt x="21158" y="60375"/>
                </a:lnTo>
                <a:lnTo>
                  <a:pt x="29260" y="58635"/>
                </a:lnTo>
                <a:lnTo>
                  <a:pt x="35560" y="53924"/>
                </a:lnTo>
                <a:lnTo>
                  <a:pt x="39624" y="46990"/>
                </a:lnTo>
                <a:lnTo>
                  <a:pt x="41071" y="38595"/>
                </a:lnTo>
                <a:lnTo>
                  <a:pt x="41071" y="211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"/>
          <p:cNvSpPr/>
          <p:nvPr/>
        </p:nvSpPr>
        <p:spPr>
          <a:xfrm>
            <a:off x="11468950" y="5273130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 extrusionOk="0">
                <a:moveTo>
                  <a:pt x="21780" y="140062"/>
                </a:moveTo>
                <a:lnTo>
                  <a:pt x="13389" y="138419"/>
                </a:lnTo>
                <a:lnTo>
                  <a:pt x="6456" y="133915"/>
                </a:lnTo>
                <a:lnTo>
                  <a:pt x="1740" y="127194"/>
                </a:lnTo>
                <a:lnTo>
                  <a:pt x="0" y="118897"/>
                </a:lnTo>
                <a:lnTo>
                  <a:pt x="0" y="21787"/>
                </a:lnTo>
                <a:lnTo>
                  <a:pt x="1740" y="13393"/>
                </a:lnTo>
                <a:lnTo>
                  <a:pt x="6456" y="6458"/>
                </a:lnTo>
                <a:lnTo>
                  <a:pt x="13389" y="1741"/>
                </a:lnTo>
                <a:lnTo>
                  <a:pt x="21780" y="0"/>
                </a:lnTo>
                <a:lnTo>
                  <a:pt x="30074" y="1741"/>
                </a:lnTo>
                <a:lnTo>
                  <a:pt x="36792" y="6458"/>
                </a:lnTo>
                <a:lnTo>
                  <a:pt x="41294" y="13393"/>
                </a:lnTo>
                <a:lnTo>
                  <a:pt x="42937" y="21787"/>
                </a:lnTo>
                <a:lnTo>
                  <a:pt x="42937" y="118897"/>
                </a:lnTo>
                <a:lnTo>
                  <a:pt x="41294" y="127194"/>
                </a:lnTo>
                <a:lnTo>
                  <a:pt x="36792" y="133915"/>
                </a:lnTo>
                <a:lnTo>
                  <a:pt x="30074" y="138419"/>
                </a:lnTo>
                <a:lnTo>
                  <a:pt x="21780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"/>
          <p:cNvSpPr/>
          <p:nvPr/>
        </p:nvSpPr>
        <p:spPr>
          <a:xfrm>
            <a:off x="11473307" y="5111901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 extrusionOk="0">
                <a:moveTo>
                  <a:pt x="26757" y="95242"/>
                </a:moveTo>
                <a:lnTo>
                  <a:pt x="17424" y="95242"/>
                </a:lnTo>
                <a:lnTo>
                  <a:pt x="8089" y="95242"/>
                </a:lnTo>
                <a:lnTo>
                  <a:pt x="0" y="87150"/>
                </a:lnTo>
                <a:lnTo>
                  <a:pt x="0" y="7470"/>
                </a:lnTo>
                <a:lnTo>
                  <a:pt x="8089" y="0"/>
                </a:lnTo>
                <a:lnTo>
                  <a:pt x="26757" y="0"/>
                </a:lnTo>
                <a:lnTo>
                  <a:pt x="34225" y="7470"/>
                </a:lnTo>
                <a:lnTo>
                  <a:pt x="34225" y="87150"/>
                </a:lnTo>
                <a:lnTo>
                  <a:pt x="26757" y="95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"/>
          <p:cNvSpPr/>
          <p:nvPr/>
        </p:nvSpPr>
        <p:spPr>
          <a:xfrm>
            <a:off x="11464596" y="5465482"/>
            <a:ext cx="52069" cy="775970"/>
          </a:xfrm>
          <a:custGeom>
            <a:avLst/>
            <a:gdLst/>
            <a:ahLst/>
            <a:cxnLst/>
            <a:rect l="l" t="t" r="r" b="b"/>
            <a:pathLst>
              <a:path w="52070" h="775970" extrusionOk="0">
                <a:moveTo>
                  <a:pt x="26136" y="775637"/>
                </a:moveTo>
                <a:lnTo>
                  <a:pt x="16014" y="773662"/>
                </a:lnTo>
                <a:lnTo>
                  <a:pt x="7701" y="768245"/>
                </a:lnTo>
                <a:lnTo>
                  <a:pt x="2071" y="760142"/>
                </a:lnTo>
                <a:lnTo>
                  <a:pt x="0" y="750114"/>
                </a:lnTo>
                <a:lnTo>
                  <a:pt x="0" y="26145"/>
                </a:lnTo>
                <a:lnTo>
                  <a:pt x="2071" y="16019"/>
                </a:lnTo>
                <a:lnTo>
                  <a:pt x="7701" y="7703"/>
                </a:lnTo>
                <a:lnTo>
                  <a:pt x="16014" y="2071"/>
                </a:lnTo>
                <a:lnTo>
                  <a:pt x="26136" y="0"/>
                </a:lnTo>
                <a:lnTo>
                  <a:pt x="36161" y="2071"/>
                </a:lnTo>
                <a:lnTo>
                  <a:pt x="44260" y="7703"/>
                </a:lnTo>
                <a:lnTo>
                  <a:pt x="49676" y="16019"/>
                </a:lnTo>
                <a:lnTo>
                  <a:pt x="51650" y="26145"/>
                </a:lnTo>
                <a:lnTo>
                  <a:pt x="51650" y="750114"/>
                </a:lnTo>
                <a:lnTo>
                  <a:pt x="49676" y="760142"/>
                </a:lnTo>
                <a:lnTo>
                  <a:pt x="44260" y="768245"/>
                </a:lnTo>
                <a:lnTo>
                  <a:pt x="36161" y="773662"/>
                </a:lnTo>
                <a:lnTo>
                  <a:pt x="26136" y="7756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1"/>
          <p:cNvSpPr/>
          <p:nvPr/>
        </p:nvSpPr>
        <p:spPr>
          <a:xfrm>
            <a:off x="11464597" y="4787577"/>
            <a:ext cx="50800" cy="97790"/>
          </a:xfrm>
          <a:custGeom>
            <a:avLst/>
            <a:gdLst/>
            <a:ahLst/>
            <a:cxnLst/>
            <a:rect l="l" t="t" r="r" b="b"/>
            <a:pathLst>
              <a:path w="50800" h="97789" extrusionOk="0">
                <a:moveTo>
                  <a:pt x="26136" y="97732"/>
                </a:moveTo>
                <a:lnTo>
                  <a:pt x="16014" y="95758"/>
                </a:lnTo>
                <a:lnTo>
                  <a:pt x="7701" y="90340"/>
                </a:lnTo>
                <a:lnTo>
                  <a:pt x="2071" y="82238"/>
                </a:lnTo>
                <a:lnTo>
                  <a:pt x="0" y="72210"/>
                </a:lnTo>
                <a:lnTo>
                  <a:pt x="0" y="26145"/>
                </a:lnTo>
                <a:lnTo>
                  <a:pt x="2071" y="16019"/>
                </a:lnTo>
                <a:lnTo>
                  <a:pt x="7701" y="7703"/>
                </a:lnTo>
                <a:lnTo>
                  <a:pt x="16014" y="2071"/>
                </a:lnTo>
                <a:lnTo>
                  <a:pt x="26136" y="0"/>
                </a:lnTo>
                <a:lnTo>
                  <a:pt x="35966" y="2071"/>
                </a:lnTo>
                <a:lnTo>
                  <a:pt x="43638" y="7703"/>
                </a:lnTo>
                <a:lnTo>
                  <a:pt x="48626" y="16019"/>
                </a:lnTo>
                <a:lnTo>
                  <a:pt x="50405" y="26145"/>
                </a:lnTo>
                <a:lnTo>
                  <a:pt x="50405" y="72210"/>
                </a:lnTo>
                <a:lnTo>
                  <a:pt x="48626" y="82238"/>
                </a:lnTo>
                <a:lnTo>
                  <a:pt x="43638" y="90340"/>
                </a:lnTo>
                <a:lnTo>
                  <a:pt x="35966" y="95758"/>
                </a:lnTo>
                <a:lnTo>
                  <a:pt x="26136" y="97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"/>
          <p:cNvSpPr/>
          <p:nvPr/>
        </p:nvSpPr>
        <p:spPr>
          <a:xfrm>
            <a:off x="11469573" y="4605185"/>
            <a:ext cx="41275" cy="144780"/>
          </a:xfrm>
          <a:custGeom>
            <a:avLst/>
            <a:gdLst/>
            <a:ahLst/>
            <a:cxnLst/>
            <a:rect l="l" t="t" r="r" b="b"/>
            <a:pathLst>
              <a:path w="41275" h="144779" extrusionOk="0">
                <a:moveTo>
                  <a:pt x="37960" y="8102"/>
                </a:moveTo>
                <a:lnTo>
                  <a:pt x="30492" y="0"/>
                </a:lnTo>
                <a:lnTo>
                  <a:pt x="21158" y="0"/>
                </a:lnTo>
                <a:lnTo>
                  <a:pt x="14135" y="1422"/>
                </a:lnTo>
                <a:lnTo>
                  <a:pt x="8394" y="5295"/>
                </a:lnTo>
                <a:lnTo>
                  <a:pt x="4533" y="11036"/>
                </a:lnTo>
                <a:lnTo>
                  <a:pt x="3111" y="18059"/>
                </a:lnTo>
                <a:lnTo>
                  <a:pt x="3111" y="32372"/>
                </a:lnTo>
                <a:lnTo>
                  <a:pt x="11201" y="39839"/>
                </a:lnTo>
                <a:lnTo>
                  <a:pt x="21158" y="39839"/>
                </a:lnTo>
                <a:lnTo>
                  <a:pt x="30492" y="39839"/>
                </a:lnTo>
                <a:lnTo>
                  <a:pt x="37960" y="32372"/>
                </a:lnTo>
                <a:lnTo>
                  <a:pt x="37960" y="8102"/>
                </a:lnTo>
                <a:close/>
              </a:path>
              <a:path w="41275" h="144779" extrusionOk="0">
                <a:moveTo>
                  <a:pt x="41071" y="105206"/>
                </a:moveTo>
                <a:lnTo>
                  <a:pt x="39624" y="96913"/>
                </a:lnTo>
                <a:lnTo>
                  <a:pt x="35547" y="90195"/>
                </a:lnTo>
                <a:lnTo>
                  <a:pt x="29260" y="85686"/>
                </a:lnTo>
                <a:lnTo>
                  <a:pt x="21158" y="84035"/>
                </a:lnTo>
                <a:lnTo>
                  <a:pt x="12865" y="85686"/>
                </a:lnTo>
                <a:lnTo>
                  <a:pt x="6146" y="90195"/>
                </a:lnTo>
                <a:lnTo>
                  <a:pt x="1638" y="96913"/>
                </a:lnTo>
                <a:lnTo>
                  <a:pt x="0" y="105206"/>
                </a:lnTo>
                <a:lnTo>
                  <a:pt x="0" y="122631"/>
                </a:lnTo>
                <a:lnTo>
                  <a:pt x="1638" y="131025"/>
                </a:lnTo>
                <a:lnTo>
                  <a:pt x="6146" y="137960"/>
                </a:lnTo>
                <a:lnTo>
                  <a:pt x="12865" y="142684"/>
                </a:lnTo>
                <a:lnTo>
                  <a:pt x="21158" y="144424"/>
                </a:lnTo>
                <a:lnTo>
                  <a:pt x="29260" y="142684"/>
                </a:lnTo>
                <a:lnTo>
                  <a:pt x="35547" y="137960"/>
                </a:lnTo>
                <a:lnTo>
                  <a:pt x="39624" y="131025"/>
                </a:lnTo>
                <a:lnTo>
                  <a:pt x="41071" y="122631"/>
                </a:lnTo>
                <a:lnTo>
                  <a:pt x="41071" y="1052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"/>
          <p:cNvSpPr/>
          <p:nvPr/>
        </p:nvSpPr>
        <p:spPr>
          <a:xfrm>
            <a:off x="11617685" y="6736628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 extrusionOk="0">
                <a:moveTo>
                  <a:pt x="51030" y="121371"/>
                </a:moveTo>
                <a:lnTo>
                  <a:pt x="0" y="121371"/>
                </a:lnTo>
                <a:lnTo>
                  <a:pt x="0" y="25522"/>
                </a:lnTo>
                <a:lnTo>
                  <a:pt x="1876" y="15494"/>
                </a:lnTo>
                <a:lnTo>
                  <a:pt x="7078" y="7392"/>
                </a:lnTo>
                <a:lnTo>
                  <a:pt x="14965" y="1974"/>
                </a:lnTo>
                <a:lnTo>
                  <a:pt x="24893" y="0"/>
                </a:lnTo>
                <a:lnTo>
                  <a:pt x="35015" y="1974"/>
                </a:lnTo>
                <a:lnTo>
                  <a:pt x="43329" y="7392"/>
                </a:lnTo>
                <a:lnTo>
                  <a:pt x="48959" y="15494"/>
                </a:lnTo>
                <a:lnTo>
                  <a:pt x="51030" y="25522"/>
                </a:lnTo>
                <a:lnTo>
                  <a:pt x="51030" y="1213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"/>
          <p:cNvSpPr/>
          <p:nvPr/>
        </p:nvSpPr>
        <p:spPr>
          <a:xfrm>
            <a:off x="11464600" y="6821288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 extrusionOk="0">
                <a:moveTo>
                  <a:pt x="50405" y="36711"/>
                </a:moveTo>
                <a:lnTo>
                  <a:pt x="0" y="36711"/>
                </a:lnTo>
                <a:lnTo>
                  <a:pt x="0" y="26145"/>
                </a:lnTo>
                <a:lnTo>
                  <a:pt x="2071" y="16019"/>
                </a:lnTo>
                <a:lnTo>
                  <a:pt x="7701" y="7703"/>
                </a:lnTo>
                <a:lnTo>
                  <a:pt x="16014" y="2071"/>
                </a:lnTo>
                <a:lnTo>
                  <a:pt x="26136" y="0"/>
                </a:lnTo>
                <a:lnTo>
                  <a:pt x="35966" y="2071"/>
                </a:lnTo>
                <a:lnTo>
                  <a:pt x="43638" y="7703"/>
                </a:lnTo>
                <a:lnTo>
                  <a:pt x="48626" y="16019"/>
                </a:lnTo>
                <a:lnTo>
                  <a:pt x="50405" y="26145"/>
                </a:lnTo>
                <a:lnTo>
                  <a:pt x="50405" y="367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"/>
          <p:cNvSpPr/>
          <p:nvPr/>
        </p:nvSpPr>
        <p:spPr>
          <a:xfrm>
            <a:off x="2947700" y="1664984"/>
            <a:ext cx="2234544" cy="213887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"/>
          <p:cNvSpPr/>
          <p:nvPr/>
        </p:nvSpPr>
        <p:spPr>
          <a:xfrm>
            <a:off x="11311511" y="5550139"/>
            <a:ext cx="52069" cy="606425"/>
          </a:xfrm>
          <a:custGeom>
            <a:avLst/>
            <a:gdLst/>
            <a:ahLst/>
            <a:cxnLst/>
            <a:rect l="l" t="t" r="r" b="b"/>
            <a:pathLst>
              <a:path w="52070" h="606425" extrusionOk="0">
                <a:moveTo>
                  <a:pt x="25514" y="606316"/>
                </a:moveTo>
                <a:lnTo>
                  <a:pt x="15489" y="604245"/>
                </a:lnTo>
                <a:lnTo>
                  <a:pt x="7389" y="598613"/>
                </a:lnTo>
                <a:lnTo>
                  <a:pt x="1973" y="590297"/>
                </a:lnTo>
                <a:lnTo>
                  <a:pt x="0" y="580171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636" y="2071"/>
                </a:lnTo>
                <a:lnTo>
                  <a:pt x="43950" y="7703"/>
                </a:lnTo>
                <a:lnTo>
                  <a:pt x="49580" y="16019"/>
                </a:lnTo>
                <a:lnTo>
                  <a:pt x="51651" y="26145"/>
                </a:lnTo>
                <a:lnTo>
                  <a:pt x="51651" y="580171"/>
                </a:lnTo>
                <a:lnTo>
                  <a:pt x="49580" y="590297"/>
                </a:lnTo>
                <a:lnTo>
                  <a:pt x="43950" y="598613"/>
                </a:lnTo>
                <a:lnTo>
                  <a:pt x="35636" y="604245"/>
                </a:lnTo>
                <a:lnTo>
                  <a:pt x="25514" y="6063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"/>
          <p:cNvSpPr/>
          <p:nvPr/>
        </p:nvSpPr>
        <p:spPr>
          <a:xfrm>
            <a:off x="11319602" y="6511281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 extrusionOk="0">
                <a:moveTo>
                  <a:pt x="27381" y="53535"/>
                </a:moveTo>
                <a:lnTo>
                  <a:pt x="8089" y="53535"/>
                </a:lnTo>
                <a:lnTo>
                  <a:pt x="0" y="46065"/>
                </a:lnTo>
                <a:lnTo>
                  <a:pt x="0" y="36105"/>
                </a:lnTo>
                <a:lnTo>
                  <a:pt x="0" y="8092"/>
                </a:lnTo>
                <a:lnTo>
                  <a:pt x="8089" y="0"/>
                </a:lnTo>
                <a:lnTo>
                  <a:pt x="27381" y="0"/>
                </a:lnTo>
                <a:lnTo>
                  <a:pt x="34226" y="8092"/>
                </a:lnTo>
                <a:lnTo>
                  <a:pt x="34226" y="46065"/>
                </a:lnTo>
                <a:lnTo>
                  <a:pt x="27381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"/>
          <p:cNvSpPr/>
          <p:nvPr/>
        </p:nvSpPr>
        <p:spPr>
          <a:xfrm>
            <a:off x="11469573" y="6500075"/>
            <a:ext cx="41275" cy="283210"/>
          </a:xfrm>
          <a:custGeom>
            <a:avLst/>
            <a:gdLst/>
            <a:ahLst/>
            <a:cxnLst/>
            <a:rect l="l" t="t" r="r" b="b"/>
            <a:pathLst>
              <a:path w="41275" h="283209" extrusionOk="0">
                <a:moveTo>
                  <a:pt x="37960" y="146913"/>
                </a:moveTo>
                <a:lnTo>
                  <a:pt x="30492" y="138823"/>
                </a:lnTo>
                <a:lnTo>
                  <a:pt x="21158" y="138823"/>
                </a:lnTo>
                <a:lnTo>
                  <a:pt x="14135" y="140246"/>
                </a:lnTo>
                <a:lnTo>
                  <a:pt x="8407" y="144119"/>
                </a:lnTo>
                <a:lnTo>
                  <a:pt x="4533" y="149847"/>
                </a:lnTo>
                <a:lnTo>
                  <a:pt x="3111" y="156870"/>
                </a:lnTo>
                <a:lnTo>
                  <a:pt x="3111" y="160616"/>
                </a:lnTo>
                <a:lnTo>
                  <a:pt x="4533" y="167640"/>
                </a:lnTo>
                <a:lnTo>
                  <a:pt x="8407" y="173367"/>
                </a:lnTo>
                <a:lnTo>
                  <a:pt x="14135" y="177241"/>
                </a:lnTo>
                <a:lnTo>
                  <a:pt x="21158" y="178663"/>
                </a:lnTo>
                <a:lnTo>
                  <a:pt x="30492" y="178663"/>
                </a:lnTo>
                <a:lnTo>
                  <a:pt x="37960" y="170573"/>
                </a:lnTo>
                <a:lnTo>
                  <a:pt x="37960" y="146913"/>
                </a:lnTo>
                <a:close/>
              </a:path>
              <a:path w="41275" h="283209" extrusionOk="0">
                <a:moveTo>
                  <a:pt x="37960" y="7480"/>
                </a:moveTo>
                <a:lnTo>
                  <a:pt x="30492" y="0"/>
                </a:lnTo>
                <a:lnTo>
                  <a:pt x="11823" y="0"/>
                </a:lnTo>
                <a:lnTo>
                  <a:pt x="3733" y="7480"/>
                </a:lnTo>
                <a:lnTo>
                  <a:pt x="3733" y="87160"/>
                </a:lnTo>
                <a:lnTo>
                  <a:pt x="11823" y="94627"/>
                </a:lnTo>
                <a:lnTo>
                  <a:pt x="21158" y="94627"/>
                </a:lnTo>
                <a:lnTo>
                  <a:pt x="30492" y="94627"/>
                </a:lnTo>
                <a:lnTo>
                  <a:pt x="37960" y="87160"/>
                </a:lnTo>
                <a:lnTo>
                  <a:pt x="37960" y="7480"/>
                </a:lnTo>
                <a:close/>
              </a:path>
              <a:path w="41275" h="283209" extrusionOk="0">
                <a:moveTo>
                  <a:pt x="41071" y="244030"/>
                </a:moveTo>
                <a:lnTo>
                  <a:pt x="39624" y="235724"/>
                </a:lnTo>
                <a:lnTo>
                  <a:pt x="35547" y="229006"/>
                </a:lnTo>
                <a:lnTo>
                  <a:pt x="29260" y="224510"/>
                </a:lnTo>
                <a:lnTo>
                  <a:pt x="21158" y="222859"/>
                </a:lnTo>
                <a:lnTo>
                  <a:pt x="12865" y="224510"/>
                </a:lnTo>
                <a:lnTo>
                  <a:pt x="6146" y="229006"/>
                </a:lnTo>
                <a:lnTo>
                  <a:pt x="1651" y="235724"/>
                </a:lnTo>
                <a:lnTo>
                  <a:pt x="0" y="244030"/>
                </a:lnTo>
                <a:lnTo>
                  <a:pt x="0" y="261454"/>
                </a:lnTo>
                <a:lnTo>
                  <a:pt x="1651" y="269748"/>
                </a:lnTo>
                <a:lnTo>
                  <a:pt x="6146" y="276479"/>
                </a:lnTo>
                <a:lnTo>
                  <a:pt x="12865" y="280974"/>
                </a:lnTo>
                <a:lnTo>
                  <a:pt x="21158" y="282625"/>
                </a:lnTo>
                <a:lnTo>
                  <a:pt x="29260" y="280974"/>
                </a:lnTo>
                <a:lnTo>
                  <a:pt x="35547" y="276479"/>
                </a:lnTo>
                <a:lnTo>
                  <a:pt x="39624" y="269748"/>
                </a:lnTo>
                <a:lnTo>
                  <a:pt x="41071" y="261454"/>
                </a:lnTo>
                <a:lnTo>
                  <a:pt x="41071" y="2440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"/>
          <p:cNvSpPr/>
          <p:nvPr/>
        </p:nvSpPr>
        <p:spPr>
          <a:xfrm>
            <a:off x="11468961" y="6293403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 extrusionOk="0">
                <a:moveTo>
                  <a:pt x="21780" y="140062"/>
                </a:moveTo>
                <a:lnTo>
                  <a:pt x="13389" y="138419"/>
                </a:lnTo>
                <a:lnTo>
                  <a:pt x="6456" y="133915"/>
                </a:lnTo>
                <a:lnTo>
                  <a:pt x="1740" y="127194"/>
                </a:lnTo>
                <a:lnTo>
                  <a:pt x="0" y="118897"/>
                </a:lnTo>
                <a:lnTo>
                  <a:pt x="0" y="21165"/>
                </a:lnTo>
                <a:lnTo>
                  <a:pt x="1740" y="12868"/>
                </a:lnTo>
                <a:lnTo>
                  <a:pt x="6456" y="6147"/>
                </a:lnTo>
                <a:lnTo>
                  <a:pt x="13389" y="1643"/>
                </a:lnTo>
                <a:lnTo>
                  <a:pt x="21780" y="0"/>
                </a:lnTo>
                <a:lnTo>
                  <a:pt x="30074" y="1643"/>
                </a:lnTo>
                <a:lnTo>
                  <a:pt x="36792" y="6147"/>
                </a:lnTo>
                <a:lnTo>
                  <a:pt x="41294" y="12868"/>
                </a:lnTo>
                <a:lnTo>
                  <a:pt x="42937" y="21165"/>
                </a:lnTo>
                <a:lnTo>
                  <a:pt x="42937" y="118897"/>
                </a:lnTo>
                <a:lnTo>
                  <a:pt x="41294" y="127194"/>
                </a:lnTo>
                <a:lnTo>
                  <a:pt x="36792" y="133915"/>
                </a:lnTo>
                <a:lnTo>
                  <a:pt x="30074" y="138419"/>
                </a:lnTo>
                <a:lnTo>
                  <a:pt x="21780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"/>
          <p:cNvSpPr/>
          <p:nvPr/>
        </p:nvSpPr>
        <p:spPr>
          <a:xfrm>
            <a:off x="11618314" y="5550135"/>
            <a:ext cx="51435" cy="606425"/>
          </a:xfrm>
          <a:custGeom>
            <a:avLst/>
            <a:gdLst/>
            <a:ahLst/>
            <a:cxnLst/>
            <a:rect l="l" t="t" r="r" b="b"/>
            <a:pathLst>
              <a:path w="51434" h="606425" extrusionOk="0">
                <a:moveTo>
                  <a:pt x="25515" y="606316"/>
                </a:moveTo>
                <a:lnTo>
                  <a:pt x="15490" y="604245"/>
                </a:lnTo>
                <a:lnTo>
                  <a:pt x="7390" y="598613"/>
                </a:lnTo>
                <a:lnTo>
                  <a:pt x="1973" y="590297"/>
                </a:lnTo>
                <a:lnTo>
                  <a:pt x="0" y="580171"/>
                </a:lnTo>
                <a:lnTo>
                  <a:pt x="0" y="26145"/>
                </a:lnTo>
                <a:lnTo>
                  <a:pt x="1973" y="16019"/>
                </a:lnTo>
                <a:lnTo>
                  <a:pt x="7390" y="7703"/>
                </a:lnTo>
                <a:lnTo>
                  <a:pt x="15490" y="2071"/>
                </a:lnTo>
                <a:lnTo>
                  <a:pt x="25515" y="0"/>
                </a:lnTo>
                <a:lnTo>
                  <a:pt x="35540" y="2071"/>
                </a:lnTo>
                <a:lnTo>
                  <a:pt x="43640" y="7703"/>
                </a:lnTo>
                <a:lnTo>
                  <a:pt x="49056" y="16019"/>
                </a:lnTo>
                <a:lnTo>
                  <a:pt x="51030" y="26145"/>
                </a:lnTo>
                <a:lnTo>
                  <a:pt x="51030" y="580171"/>
                </a:lnTo>
                <a:lnTo>
                  <a:pt x="49056" y="590297"/>
                </a:lnTo>
                <a:lnTo>
                  <a:pt x="43640" y="598613"/>
                </a:lnTo>
                <a:lnTo>
                  <a:pt x="35540" y="604245"/>
                </a:lnTo>
                <a:lnTo>
                  <a:pt x="25515" y="6063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"/>
          <p:cNvSpPr/>
          <p:nvPr/>
        </p:nvSpPr>
        <p:spPr>
          <a:xfrm>
            <a:off x="11622048" y="661461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0537" y="80302"/>
                </a:moveTo>
                <a:lnTo>
                  <a:pt x="12339" y="78561"/>
                </a:lnTo>
                <a:lnTo>
                  <a:pt x="5834" y="73844"/>
                </a:lnTo>
                <a:lnTo>
                  <a:pt x="1546" y="66909"/>
                </a:lnTo>
                <a:lnTo>
                  <a:pt x="0" y="58515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7" y="0"/>
                </a:lnTo>
                <a:lnTo>
                  <a:pt x="28831" y="1643"/>
                </a:lnTo>
                <a:lnTo>
                  <a:pt x="35550" y="6147"/>
                </a:lnTo>
                <a:lnTo>
                  <a:pt x="40052" y="12868"/>
                </a:lnTo>
                <a:lnTo>
                  <a:pt x="41695" y="21165"/>
                </a:lnTo>
                <a:lnTo>
                  <a:pt x="41695" y="58515"/>
                </a:lnTo>
                <a:lnTo>
                  <a:pt x="40052" y="66909"/>
                </a:lnTo>
                <a:lnTo>
                  <a:pt x="35550" y="73844"/>
                </a:lnTo>
                <a:lnTo>
                  <a:pt x="28831" y="78561"/>
                </a:lnTo>
                <a:lnTo>
                  <a:pt x="20537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"/>
          <p:cNvSpPr/>
          <p:nvPr/>
        </p:nvSpPr>
        <p:spPr>
          <a:xfrm>
            <a:off x="11770780" y="6651962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 extrusionOk="0">
                <a:moveTo>
                  <a:pt x="51029" y="206037"/>
                </a:moveTo>
                <a:lnTo>
                  <a:pt x="0" y="206037"/>
                </a:lnTo>
                <a:lnTo>
                  <a:pt x="0" y="25522"/>
                </a:lnTo>
                <a:lnTo>
                  <a:pt x="1973" y="15494"/>
                </a:lnTo>
                <a:lnTo>
                  <a:pt x="7389" y="7392"/>
                </a:lnTo>
                <a:lnTo>
                  <a:pt x="15489" y="1974"/>
                </a:lnTo>
                <a:lnTo>
                  <a:pt x="25514" y="0"/>
                </a:lnTo>
                <a:lnTo>
                  <a:pt x="35277" y="1974"/>
                </a:lnTo>
                <a:lnTo>
                  <a:pt x="43405" y="7392"/>
                </a:lnTo>
                <a:lnTo>
                  <a:pt x="48967" y="15494"/>
                </a:lnTo>
                <a:lnTo>
                  <a:pt x="51029" y="25522"/>
                </a:lnTo>
                <a:lnTo>
                  <a:pt x="51029" y="2060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"/>
          <p:cNvSpPr/>
          <p:nvPr/>
        </p:nvSpPr>
        <p:spPr>
          <a:xfrm>
            <a:off x="11625783" y="6386156"/>
            <a:ext cx="34925" cy="179070"/>
          </a:xfrm>
          <a:custGeom>
            <a:avLst/>
            <a:gdLst/>
            <a:ahLst/>
            <a:cxnLst/>
            <a:rect l="l" t="t" r="r" b="b"/>
            <a:pathLst>
              <a:path w="34925" h="179070" extrusionOk="0">
                <a:moveTo>
                  <a:pt x="34848" y="133223"/>
                </a:moveTo>
                <a:lnTo>
                  <a:pt x="26758" y="125120"/>
                </a:lnTo>
                <a:lnTo>
                  <a:pt x="6845" y="125120"/>
                </a:lnTo>
                <a:lnTo>
                  <a:pt x="0" y="133223"/>
                </a:lnTo>
                <a:lnTo>
                  <a:pt x="0" y="161226"/>
                </a:lnTo>
                <a:lnTo>
                  <a:pt x="0" y="171196"/>
                </a:lnTo>
                <a:lnTo>
                  <a:pt x="6845" y="178663"/>
                </a:lnTo>
                <a:lnTo>
                  <a:pt x="26758" y="178663"/>
                </a:lnTo>
                <a:lnTo>
                  <a:pt x="34848" y="171196"/>
                </a:lnTo>
                <a:lnTo>
                  <a:pt x="34848" y="133223"/>
                </a:lnTo>
                <a:close/>
              </a:path>
              <a:path w="34925" h="179070" extrusionOk="0">
                <a:moveTo>
                  <a:pt x="34848" y="7467"/>
                </a:moveTo>
                <a:lnTo>
                  <a:pt x="27381" y="0"/>
                </a:lnTo>
                <a:lnTo>
                  <a:pt x="8712" y="0"/>
                </a:lnTo>
                <a:lnTo>
                  <a:pt x="622" y="7467"/>
                </a:lnTo>
                <a:lnTo>
                  <a:pt x="622" y="73456"/>
                </a:lnTo>
                <a:lnTo>
                  <a:pt x="8712" y="80924"/>
                </a:lnTo>
                <a:lnTo>
                  <a:pt x="18046" y="80924"/>
                </a:lnTo>
                <a:lnTo>
                  <a:pt x="27381" y="80924"/>
                </a:lnTo>
                <a:lnTo>
                  <a:pt x="34848" y="73456"/>
                </a:lnTo>
                <a:lnTo>
                  <a:pt x="34848" y="7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"/>
          <p:cNvSpPr/>
          <p:nvPr/>
        </p:nvSpPr>
        <p:spPr>
          <a:xfrm>
            <a:off x="11775139" y="5100063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 extrusionOk="0">
                <a:moveTo>
                  <a:pt x="21158" y="100222"/>
                </a:moveTo>
                <a:lnTo>
                  <a:pt x="12864" y="98579"/>
                </a:lnTo>
                <a:lnTo>
                  <a:pt x="6145" y="94075"/>
                </a:lnTo>
                <a:lnTo>
                  <a:pt x="1643" y="87354"/>
                </a:lnTo>
                <a:lnTo>
                  <a:pt x="0" y="7905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190" y="1741"/>
                </a:lnTo>
                <a:lnTo>
                  <a:pt x="35938" y="6458"/>
                </a:lnTo>
                <a:lnTo>
                  <a:pt x="40586" y="13393"/>
                </a:lnTo>
                <a:lnTo>
                  <a:pt x="42316" y="21787"/>
                </a:lnTo>
                <a:lnTo>
                  <a:pt x="42316" y="79057"/>
                </a:lnTo>
                <a:lnTo>
                  <a:pt x="40586" y="87354"/>
                </a:lnTo>
                <a:lnTo>
                  <a:pt x="35938" y="94075"/>
                </a:lnTo>
                <a:lnTo>
                  <a:pt x="29190" y="98579"/>
                </a:lnTo>
                <a:lnTo>
                  <a:pt x="21158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"/>
          <p:cNvSpPr/>
          <p:nvPr/>
        </p:nvSpPr>
        <p:spPr>
          <a:xfrm>
            <a:off x="11770783" y="4618246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 extrusionOk="0">
                <a:moveTo>
                  <a:pt x="25514" y="436996"/>
                </a:moveTo>
                <a:lnTo>
                  <a:pt x="15489" y="434924"/>
                </a:lnTo>
                <a:lnTo>
                  <a:pt x="7389" y="429292"/>
                </a:lnTo>
                <a:lnTo>
                  <a:pt x="1973" y="420976"/>
                </a:lnTo>
                <a:lnTo>
                  <a:pt x="0" y="410851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277" y="2071"/>
                </a:lnTo>
                <a:lnTo>
                  <a:pt x="43405" y="7703"/>
                </a:lnTo>
                <a:lnTo>
                  <a:pt x="48967" y="16019"/>
                </a:lnTo>
                <a:lnTo>
                  <a:pt x="51029" y="26145"/>
                </a:lnTo>
                <a:lnTo>
                  <a:pt x="51029" y="410851"/>
                </a:lnTo>
                <a:lnTo>
                  <a:pt x="48967" y="420976"/>
                </a:lnTo>
                <a:lnTo>
                  <a:pt x="43405" y="429292"/>
                </a:lnTo>
                <a:lnTo>
                  <a:pt x="35277" y="434924"/>
                </a:lnTo>
                <a:lnTo>
                  <a:pt x="25514" y="4369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1"/>
          <p:cNvSpPr/>
          <p:nvPr/>
        </p:nvSpPr>
        <p:spPr>
          <a:xfrm>
            <a:off x="11778874" y="4349948"/>
            <a:ext cx="34925" cy="67945"/>
          </a:xfrm>
          <a:custGeom>
            <a:avLst/>
            <a:gdLst/>
            <a:ahLst/>
            <a:cxnLst/>
            <a:rect l="l" t="t" r="r" b="b"/>
            <a:pathLst>
              <a:path w="34925" h="67945" extrusionOk="0">
                <a:moveTo>
                  <a:pt x="26759" y="67852"/>
                </a:moveTo>
                <a:lnTo>
                  <a:pt x="17424" y="67852"/>
                </a:lnTo>
                <a:lnTo>
                  <a:pt x="7467" y="67852"/>
                </a:lnTo>
                <a:lnTo>
                  <a:pt x="0" y="59760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849" y="8092"/>
                </a:lnTo>
                <a:lnTo>
                  <a:pt x="34849" y="59760"/>
                </a:lnTo>
                <a:lnTo>
                  <a:pt x="26759" y="678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1"/>
          <p:cNvSpPr/>
          <p:nvPr/>
        </p:nvSpPr>
        <p:spPr>
          <a:xfrm>
            <a:off x="11320235" y="6386150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59" y="80925"/>
                </a:moveTo>
                <a:lnTo>
                  <a:pt x="16802" y="80925"/>
                </a:ln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759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"/>
          <p:cNvSpPr/>
          <p:nvPr/>
        </p:nvSpPr>
        <p:spPr>
          <a:xfrm>
            <a:off x="11617693" y="4702911"/>
            <a:ext cx="51435" cy="389255"/>
          </a:xfrm>
          <a:custGeom>
            <a:avLst/>
            <a:gdLst/>
            <a:ahLst/>
            <a:cxnLst/>
            <a:rect l="l" t="t" r="r" b="b"/>
            <a:pathLst>
              <a:path w="51434" h="389254" extrusionOk="0">
                <a:moveTo>
                  <a:pt x="46050" y="330542"/>
                </a:moveTo>
                <a:lnTo>
                  <a:pt x="44411" y="322249"/>
                </a:lnTo>
                <a:lnTo>
                  <a:pt x="39903" y="315531"/>
                </a:lnTo>
                <a:lnTo>
                  <a:pt x="33185" y="311023"/>
                </a:lnTo>
                <a:lnTo>
                  <a:pt x="24892" y="309384"/>
                </a:lnTo>
                <a:lnTo>
                  <a:pt x="16700" y="311023"/>
                </a:lnTo>
                <a:lnTo>
                  <a:pt x="10185" y="315531"/>
                </a:lnTo>
                <a:lnTo>
                  <a:pt x="5905" y="322249"/>
                </a:lnTo>
                <a:lnTo>
                  <a:pt x="4356" y="330542"/>
                </a:lnTo>
                <a:lnTo>
                  <a:pt x="4356" y="367893"/>
                </a:lnTo>
                <a:lnTo>
                  <a:pt x="5905" y="376199"/>
                </a:lnTo>
                <a:lnTo>
                  <a:pt x="10185" y="382917"/>
                </a:lnTo>
                <a:lnTo>
                  <a:pt x="16700" y="387413"/>
                </a:lnTo>
                <a:lnTo>
                  <a:pt x="24892" y="389064"/>
                </a:lnTo>
                <a:lnTo>
                  <a:pt x="33185" y="387413"/>
                </a:lnTo>
                <a:lnTo>
                  <a:pt x="39903" y="382917"/>
                </a:lnTo>
                <a:lnTo>
                  <a:pt x="44411" y="376199"/>
                </a:lnTo>
                <a:lnTo>
                  <a:pt x="46050" y="367893"/>
                </a:lnTo>
                <a:lnTo>
                  <a:pt x="46050" y="330542"/>
                </a:lnTo>
                <a:close/>
              </a:path>
              <a:path w="51434" h="389254" extrusionOk="0">
                <a:moveTo>
                  <a:pt x="51028" y="26149"/>
                </a:moveTo>
                <a:lnTo>
                  <a:pt x="48958" y="16014"/>
                </a:lnTo>
                <a:lnTo>
                  <a:pt x="43332" y="7708"/>
                </a:lnTo>
                <a:lnTo>
                  <a:pt x="35013" y="2070"/>
                </a:lnTo>
                <a:lnTo>
                  <a:pt x="24892" y="0"/>
                </a:lnTo>
                <a:lnTo>
                  <a:pt x="14960" y="2070"/>
                </a:lnTo>
                <a:lnTo>
                  <a:pt x="7073" y="7708"/>
                </a:lnTo>
                <a:lnTo>
                  <a:pt x="1879" y="16014"/>
                </a:lnTo>
                <a:lnTo>
                  <a:pt x="0" y="26149"/>
                </a:lnTo>
                <a:lnTo>
                  <a:pt x="0" y="241528"/>
                </a:lnTo>
                <a:lnTo>
                  <a:pt x="1879" y="251561"/>
                </a:lnTo>
                <a:lnTo>
                  <a:pt x="7073" y="259664"/>
                </a:lnTo>
                <a:lnTo>
                  <a:pt x="14960" y="265074"/>
                </a:lnTo>
                <a:lnTo>
                  <a:pt x="24892" y="267055"/>
                </a:lnTo>
                <a:lnTo>
                  <a:pt x="35013" y="265074"/>
                </a:lnTo>
                <a:lnTo>
                  <a:pt x="43332" y="259664"/>
                </a:lnTo>
                <a:lnTo>
                  <a:pt x="48958" y="251561"/>
                </a:lnTo>
                <a:lnTo>
                  <a:pt x="51028" y="241528"/>
                </a:lnTo>
                <a:lnTo>
                  <a:pt x="51028" y="261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1"/>
          <p:cNvSpPr/>
          <p:nvPr/>
        </p:nvSpPr>
        <p:spPr>
          <a:xfrm>
            <a:off x="11625790" y="4477558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 extrusionOk="0">
                <a:moveTo>
                  <a:pt x="16803" y="54157"/>
                </a:moveTo>
                <a:lnTo>
                  <a:pt x="6845" y="54157"/>
                </a:lnTo>
                <a:lnTo>
                  <a:pt x="0" y="46065"/>
                </a:lnTo>
                <a:lnTo>
                  <a:pt x="0" y="8092"/>
                </a:lnTo>
                <a:lnTo>
                  <a:pt x="6845" y="0"/>
                </a:lnTo>
                <a:lnTo>
                  <a:pt x="16803" y="0"/>
                </a:lnTo>
                <a:lnTo>
                  <a:pt x="23823" y="1420"/>
                </a:lnTo>
                <a:lnTo>
                  <a:pt x="29560" y="5291"/>
                </a:lnTo>
                <a:lnTo>
                  <a:pt x="33430" y="11029"/>
                </a:lnTo>
                <a:lnTo>
                  <a:pt x="34850" y="18052"/>
                </a:lnTo>
                <a:lnTo>
                  <a:pt x="34850" y="36105"/>
                </a:lnTo>
                <a:lnTo>
                  <a:pt x="33430" y="43127"/>
                </a:lnTo>
                <a:lnTo>
                  <a:pt x="29560" y="48866"/>
                </a:lnTo>
                <a:lnTo>
                  <a:pt x="23823" y="52737"/>
                </a:lnTo>
                <a:lnTo>
                  <a:pt x="16803" y="541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"/>
          <p:cNvSpPr/>
          <p:nvPr/>
        </p:nvSpPr>
        <p:spPr>
          <a:xfrm>
            <a:off x="11622057" y="4580893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0537" y="80302"/>
                </a:moveTo>
                <a:lnTo>
                  <a:pt x="12339" y="78658"/>
                </a:lnTo>
                <a:lnTo>
                  <a:pt x="5834" y="74155"/>
                </a:lnTo>
                <a:lnTo>
                  <a:pt x="1546" y="67434"/>
                </a:lnTo>
                <a:lnTo>
                  <a:pt x="0" y="59137"/>
                </a:lnTo>
                <a:lnTo>
                  <a:pt x="0" y="21787"/>
                </a:lnTo>
                <a:lnTo>
                  <a:pt x="1546" y="13393"/>
                </a:lnTo>
                <a:lnTo>
                  <a:pt x="5834" y="6458"/>
                </a:lnTo>
                <a:lnTo>
                  <a:pt x="12339" y="1741"/>
                </a:lnTo>
                <a:lnTo>
                  <a:pt x="20537" y="0"/>
                </a:lnTo>
                <a:lnTo>
                  <a:pt x="28831" y="1741"/>
                </a:lnTo>
                <a:lnTo>
                  <a:pt x="35550" y="6458"/>
                </a:lnTo>
                <a:lnTo>
                  <a:pt x="40052" y="13393"/>
                </a:lnTo>
                <a:lnTo>
                  <a:pt x="41695" y="21787"/>
                </a:lnTo>
                <a:lnTo>
                  <a:pt x="41695" y="59137"/>
                </a:lnTo>
                <a:lnTo>
                  <a:pt x="40052" y="67434"/>
                </a:lnTo>
                <a:lnTo>
                  <a:pt x="35550" y="74155"/>
                </a:lnTo>
                <a:lnTo>
                  <a:pt x="28831" y="78658"/>
                </a:lnTo>
                <a:lnTo>
                  <a:pt x="20537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"/>
          <p:cNvSpPr/>
          <p:nvPr/>
        </p:nvSpPr>
        <p:spPr>
          <a:xfrm>
            <a:off x="11625791" y="5141766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 extrusionOk="0">
                <a:moveTo>
                  <a:pt x="26760" y="53535"/>
                </a:moveTo>
                <a:lnTo>
                  <a:pt x="6845" y="53535"/>
                </a:lnTo>
                <a:lnTo>
                  <a:pt x="0" y="46065"/>
                </a:lnTo>
                <a:lnTo>
                  <a:pt x="0" y="8092"/>
                </a:lnTo>
                <a:lnTo>
                  <a:pt x="6845" y="0"/>
                </a:lnTo>
                <a:lnTo>
                  <a:pt x="16803" y="0"/>
                </a:lnTo>
                <a:lnTo>
                  <a:pt x="26760" y="0"/>
                </a:lnTo>
                <a:lnTo>
                  <a:pt x="34850" y="8092"/>
                </a:lnTo>
                <a:lnTo>
                  <a:pt x="34850" y="46065"/>
                </a:lnTo>
                <a:lnTo>
                  <a:pt x="26760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"/>
          <p:cNvSpPr/>
          <p:nvPr/>
        </p:nvSpPr>
        <p:spPr>
          <a:xfrm>
            <a:off x="11622681" y="6204999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9" y="120142"/>
                </a:moveTo>
                <a:lnTo>
                  <a:pt x="12864" y="118499"/>
                </a:lnTo>
                <a:lnTo>
                  <a:pt x="6145" y="113995"/>
                </a:lnTo>
                <a:lnTo>
                  <a:pt x="1643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9" y="0"/>
                </a:lnTo>
                <a:lnTo>
                  <a:pt x="29453" y="1741"/>
                </a:lnTo>
                <a:lnTo>
                  <a:pt x="36172" y="6458"/>
                </a:lnTo>
                <a:lnTo>
                  <a:pt x="40674" y="13393"/>
                </a:lnTo>
                <a:lnTo>
                  <a:pt x="42318" y="21787"/>
                </a:lnTo>
                <a:lnTo>
                  <a:pt x="42318" y="98977"/>
                </a:lnTo>
                <a:lnTo>
                  <a:pt x="40674" y="107274"/>
                </a:lnTo>
                <a:lnTo>
                  <a:pt x="36172" y="113995"/>
                </a:lnTo>
                <a:lnTo>
                  <a:pt x="29453" y="118499"/>
                </a:lnTo>
                <a:lnTo>
                  <a:pt x="21159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"/>
          <p:cNvSpPr/>
          <p:nvPr/>
        </p:nvSpPr>
        <p:spPr>
          <a:xfrm>
            <a:off x="11622682" y="5381428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9" y="120142"/>
                </a:moveTo>
                <a:lnTo>
                  <a:pt x="12864" y="118411"/>
                </a:lnTo>
                <a:lnTo>
                  <a:pt x="6145" y="113762"/>
                </a:lnTo>
                <a:lnTo>
                  <a:pt x="1643" y="107011"/>
                </a:lnTo>
                <a:lnTo>
                  <a:pt x="0" y="9897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9" y="0"/>
                </a:lnTo>
                <a:lnTo>
                  <a:pt x="29453" y="1643"/>
                </a:lnTo>
                <a:lnTo>
                  <a:pt x="36172" y="6147"/>
                </a:lnTo>
                <a:lnTo>
                  <a:pt x="40674" y="12868"/>
                </a:lnTo>
                <a:lnTo>
                  <a:pt x="42318" y="21165"/>
                </a:lnTo>
                <a:lnTo>
                  <a:pt x="42318" y="98977"/>
                </a:lnTo>
                <a:lnTo>
                  <a:pt x="40674" y="107011"/>
                </a:lnTo>
                <a:lnTo>
                  <a:pt x="36172" y="113762"/>
                </a:lnTo>
                <a:lnTo>
                  <a:pt x="29453" y="118411"/>
                </a:lnTo>
                <a:lnTo>
                  <a:pt x="21159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"/>
          <p:cNvSpPr/>
          <p:nvPr/>
        </p:nvSpPr>
        <p:spPr>
          <a:xfrm>
            <a:off x="11626416" y="5239498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60" y="80925"/>
                </a:moveTo>
                <a:lnTo>
                  <a:pt x="8091" y="80925"/>
                </a:lnTo>
                <a:lnTo>
                  <a:pt x="0" y="73455"/>
                </a:lnTo>
                <a:lnTo>
                  <a:pt x="0" y="7470"/>
                </a:lnTo>
                <a:lnTo>
                  <a:pt x="8091" y="0"/>
                </a:lnTo>
                <a:lnTo>
                  <a:pt x="17425" y="0"/>
                </a:lnTo>
                <a:lnTo>
                  <a:pt x="26760" y="0"/>
                </a:lnTo>
                <a:lnTo>
                  <a:pt x="34228" y="7470"/>
                </a:lnTo>
                <a:lnTo>
                  <a:pt x="34228" y="73455"/>
                </a:lnTo>
                <a:lnTo>
                  <a:pt x="26760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1"/>
          <p:cNvSpPr/>
          <p:nvPr/>
        </p:nvSpPr>
        <p:spPr>
          <a:xfrm>
            <a:off x="10243650" y="6293392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 extrusionOk="0">
                <a:moveTo>
                  <a:pt x="21158" y="140062"/>
                </a:moveTo>
                <a:lnTo>
                  <a:pt x="12864" y="138419"/>
                </a:lnTo>
                <a:lnTo>
                  <a:pt x="6145" y="133915"/>
                </a:lnTo>
                <a:lnTo>
                  <a:pt x="1643" y="127194"/>
                </a:lnTo>
                <a:lnTo>
                  <a:pt x="0" y="11889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549" y="1643"/>
                </a:lnTo>
                <a:lnTo>
                  <a:pt x="36482" y="6147"/>
                </a:lnTo>
                <a:lnTo>
                  <a:pt x="41198" y="12868"/>
                </a:lnTo>
                <a:lnTo>
                  <a:pt x="42939" y="21165"/>
                </a:lnTo>
                <a:lnTo>
                  <a:pt x="42939" y="118897"/>
                </a:lnTo>
                <a:lnTo>
                  <a:pt x="41198" y="127194"/>
                </a:lnTo>
                <a:lnTo>
                  <a:pt x="36482" y="133915"/>
                </a:lnTo>
                <a:lnTo>
                  <a:pt x="29549" y="138419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1"/>
          <p:cNvSpPr/>
          <p:nvPr/>
        </p:nvSpPr>
        <p:spPr>
          <a:xfrm>
            <a:off x="8868974" y="5239496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59" y="80925"/>
                </a:moveTo>
                <a:lnTo>
                  <a:pt x="17424" y="80925"/>
                </a:ln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759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1"/>
          <p:cNvSpPr/>
          <p:nvPr/>
        </p:nvSpPr>
        <p:spPr>
          <a:xfrm>
            <a:off x="8860884" y="5550124"/>
            <a:ext cx="51435" cy="606425"/>
          </a:xfrm>
          <a:custGeom>
            <a:avLst/>
            <a:gdLst/>
            <a:ahLst/>
            <a:cxnLst/>
            <a:rect l="l" t="t" r="r" b="b"/>
            <a:pathLst>
              <a:path w="51434" h="606425" extrusionOk="0">
                <a:moveTo>
                  <a:pt x="25514" y="606316"/>
                </a:moveTo>
                <a:lnTo>
                  <a:pt x="15489" y="604245"/>
                </a:lnTo>
                <a:lnTo>
                  <a:pt x="7389" y="598613"/>
                </a:lnTo>
                <a:lnTo>
                  <a:pt x="1973" y="590297"/>
                </a:lnTo>
                <a:lnTo>
                  <a:pt x="0" y="580171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539" y="2071"/>
                </a:lnTo>
                <a:lnTo>
                  <a:pt x="43639" y="7703"/>
                </a:lnTo>
                <a:lnTo>
                  <a:pt x="49055" y="16019"/>
                </a:lnTo>
                <a:lnTo>
                  <a:pt x="51029" y="26145"/>
                </a:lnTo>
                <a:lnTo>
                  <a:pt x="51029" y="580171"/>
                </a:lnTo>
                <a:lnTo>
                  <a:pt x="49055" y="590297"/>
                </a:lnTo>
                <a:lnTo>
                  <a:pt x="43639" y="598613"/>
                </a:lnTo>
                <a:lnTo>
                  <a:pt x="35539" y="604245"/>
                </a:lnTo>
                <a:lnTo>
                  <a:pt x="25514" y="6063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1"/>
          <p:cNvSpPr/>
          <p:nvPr/>
        </p:nvSpPr>
        <p:spPr>
          <a:xfrm>
            <a:off x="9013973" y="5465463"/>
            <a:ext cx="52069" cy="775970"/>
          </a:xfrm>
          <a:custGeom>
            <a:avLst/>
            <a:gdLst/>
            <a:ahLst/>
            <a:cxnLst/>
            <a:rect l="l" t="t" r="r" b="b"/>
            <a:pathLst>
              <a:path w="52070" h="775970" extrusionOk="0">
                <a:moveTo>
                  <a:pt x="25514" y="775637"/>
                </a:moveTo>
                <a:lnTo>
                  <a:pt x="15489" y="773662"/>
                </a:lnTo>
                <a:lnTo>
                  <a:pt x="7389" y="768245"/>
                </a:lnTo>
                <a:lnTo>
                  <a:pt x="1973" y="760142"/>
                </a:lnTo>
                <a:lnTo>
                  <a:pt x="0" y="750114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636" y="2071"/>
                </a:lnTo>
                <a:lnTo>
                  <a:pt x="43950" y="7703"/>
                </a:lnTo>
                <a:lnTo>
                  <a:pt x="49580" y="16019"/>
                </a:lnTo>
                <a:lnTo>
                  <a:pt x="51651" y="26145"/>
                </a:lnTo>
                <a:lnTo>
                  <a:pt x="51651" y="750114"/>
                </a:lnTo>
                <a:lnTo>
                  <a:pt x="49580" y="760142"/>
                </a:lnTo>
                <a:lnTo>
                  <a:pt x="43950" y="768245"/>
                </a:lnTo>
                <a:lnTo>
                  <a:pt x="35636" y="773662"/>
                </a:lnTo>
                <a:lnTo>
                  <a:pt x="25514" y="7756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"/>
          <p:cNvSpPr/>
          <p:nvPr/>
        </p:nvSpPr>
        <p:spPr>
          <a:xfrm>
            <a:off x="8865242" y="5381425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11"/>
                </a:lnTo>
                <a:lnTo>
                  <a:pt x="6145" y="113762"/>
                </a:lnTo>
                <a:lnTo>
                  <a:pt x="1643" y="107011"/>
                </a:lnTo>
                <a:lnTo>
                  <a:pt x="0" y="9897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452" y="1643"/>
                </a:lnTo>
                <a:lnTo>
                  <a:pt x="36171" y="6147"/>
                </a:lnTo>
                <a:lnTo>
                  <a:pt x="40673" y="12868"/>
                </a:lnTo>
                <a:lnTo>
                  <a:pt x="42316" y="21165"/>
                </a:lnTo>
                <a:lnTo>
                  <a:pt x="42316" y="98977"/>
                </a:lnTo>
                <a:lnTo>
                  <a:pt x="40673" y="107011"/>
                </a:lnTo>
                <a:lnTo>
                  <a:pt x="36171" y="113762"/>
                </a:lnTo>
                <a:lnTo>
                  <a:pt x="29452" y="118411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"/>
          <p:cNvSpPr/>
          <p:nvPr/>
        </p:nvSpPr>
        <p:spPr>
          <a:xfrm>
            <a:off x="9013965" y="6500063"/>
            <a:ext cx="50800" cy="358140"/>
          </a:xfrm>
          <a:custGeom>
            <a:avLst/>
            <a:gdLst/>
            <a:ahLst/>
            <a:cxnLst/>
            <a:rect l="l" t="t" r="r" b="b"/>
            <a:pathLst>
              <a:path w="50800" h="358140" extrusionOk="0">
                <a:moveTo>
                  <a:pt x="42316" y="146913"/>
                </a:moveTo>
                <a:lnTo>
                  <a:pt x="35471" y="138823"/>
                </a:lnTo>
                <a:lnTo>
                  <a:pt x="25514" y="138823"/>
                </a:lnTo>
                <a:lnTo>
                  <a:pt x="18503" y="140246"/>
                </a:lnTo>
                <a:lnTo>
                  <a:pt x="12763" y="144106"/>
                </a:lnTo>
                <a:lnTo>
                  <a:pt x="8890" y="149847"/>
                </a:lnTo>
                <a:lnTo>
                  <a:pt x="7467" y="156870"/>
                </a:lnTo>
                <a:lnTo>
                  <a:pt x="7467" y="160604"/>
                </a:lnTo>
                <a:lnTo>
                  <a:pt x="8890" y="167627"/>
                </a:lnTo>
                <a:lnTo>
                  <a:pt x="12763" y="173367"/>
                </a:lnTo>
                <a:lnTo>
                  <a:pt x="18503" y="177241"/>
                </a:lnTo>
                <a:lnTo>
                  <a:pt x="25514" y="178663"/>
                </a:lnTo>
                <a:lnTo>
                  <a:pt x="35471" y="178663"/>
                </a:lnTo>
                <a:lnTo>
                  <a:pt x="42316" y="170573"/>
                </a:lnTo>
                <a:lnTo>
                  <a:pt x="42316" y="146913"/>
                </a:lnTo>
                <a:close/>
              </a:path>
              <a:path w="50800" h="358140" extrusionOk="0">
                <a:moveTo>
                  <a:pt x="42329" y="7467"/>
                </a:moveTo>
                <a:lnTo>
                  <a:pt x="34861" y="0"/>
                </a:lnTo>
                <a:lnTo>
                  <a:pt x="16192" y="0"/>
                </a:lnTo>
                <a:lnTo>
                  <a:pt x="8724" y="7467"/>
                </a:lnTo>
                <a:lnTo>
                  <a:pt x="8724" y="87147"/>
                </a:lnTo>
                <a:lnTo>
                  <a:pt x="16192" y="94627"/>
                </a:lnTo>
                <a:lnTo>
                  <a:pt x="25527" y="94627"/>
                </a:lnTo>
                <a:lnTo>
                  <a:pt x="34861" y="94627"/>
                </a:lnTo>
                <a:lnTo>
                  <a:pt x="42329" y="87147"/>
                </a:lnTo>
                <a:lnTo>
                  <a:pt x="42329" y="7467"/>
                </a:lnTo>
                <a:close/>
              </a:path>
              <a:path w="50800" h="358140" extrusionOk="0">
                <a:moveTo>
                  <a:pt x="45427" y="244017"/>
                </a:moveTo>
                <a:lnTo>
                  <a:pt x="43980" y="235724"/>
                </a:lnTo>
                <a:lnTo>
                  <a:pt x="39916" y="229006"/>
                </a:lnTo>
                <a:lnTo>
                  <a:pt x="33616" y="224497"/>
                </a:lnTo>
                <a:lnTo>
                  <a:pt x="25514" y="222859"/>
                </a:lnTo>
                <a:lnTo>
                  <a:pt x="17221" y="224497"/>
                </a:lnTo>
                <a:lnTo>
                  <a:pt x="10502" y="229006"/>
                </a:lnTo>
                <a:lnTo>
                  <a:pt x="6007" y="235724"/>
                </a:lnTo>
                <a:lnTo>
                  <a:pt x="4356" y="244017"/>
                </a:lnTo>
                <a:lnTo>
                  <a:pt x="4356" y="261454"/>
                </a:lnTo>
                <a:lnTo>
                  <a:pt x="6007" y="269748"/>
                </a:lnTo>
                <a:lnTo>
                  <a:pt x="10502" y="276466"/>
                </a:lnTo>
                <a:lnTo>
                  <a:pt x="17221" y="280974"/>
                </a:lnTo>
                <a:lnTo>
                  <a:pt x="25514" y="282613"/>
                </a:lnTo>
                <a:lnTo>
                  <a:pt x="33616" y="280974"/>
                </a:lnTo>
                <a:lnTo>
                  <a:pt x="39916" y="276466"/>
                </a:lnTo>
                <a:lnTo>
                  <a:pt x="43980" y="269748"/>
                </a:lnTo>
                <a:lnTo>
                  <a:pt x="45427" y="261454"/>
                </a:lnTo>
                <a:lnTo>
                  <a:pt x="45427" y="244017"/>
                </a:lnTo>
                <a:close/>
              </a:path>
              <a:path w="50800" h="358140" extrusionOk="0">
                <a:moveTo>
                  <a:pt x="50406" y="347357"/>
                </a:moveTo>
                <a:lnTo>
                  <a:pt x="48539" y="337235"/>
                </a:lnTo>
                <a:lnTo>
                  <a:pt x="43332" y="328917"/>
                </a:lnTo>
                <a:lnTo>
                  <a:pt x="35445" y="323291"/>
                </a:lnTo>
                <a:lnTo>
                  <a:pt x="25514" y="321208"/>
                </a:lnTo>
                <a:lnTo>
                  <a:pt x="15494" y="323291"/>
                </a:lnTo>
                <a:lnTo>
                  <a:pt x="7391" y="328917"/>
                </a:lnTo>
                <a:lnTo>
                  <a:pt x="1981" y="337235"/>
                </a:lnTo>
                <a:lnTo>
                  <a:pt x="0" y="347357"/>
                </a:lnTo>
                <a:lnTo>
                  <a:pt x="0" y="357936"/>
                </a:lnTo>
                <a:lnTo>
                  <a:pt x="50406" y="357936"/>
                </a:lnTo>
                <a:lnTo>
                  <a:pt x="50406" y="3473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"/>
          <p:cNvSpPr/>
          <p:nvPr/>
        </p:nvSpPr>
        <p:spPr>
          <a:xfrm>
            <a:off x="9018334" y="6293387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 extrusionOk="0">
                <a:moveTo>
                  <a:pt x="21158" y="140062"/>
                </a:moveTo>
                <a:lnTo>
                  <a:pt x="12864" y="138419"/>
                </a:lnTo>
                <a:lnTo>
                  <a:pt x="6145" y="133915"/>
                </a:lnTo>
                <a:lnTo>
                  <a:pt x="1643" y="127194"/>
                </a:lnTo>
                <a:lnTo>
                  <a:pt x="0" y="11889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452" y="1643"/>
                </a:lnTo>
                <a:lnTo>
                  <a:pt x="36171" y="6147"/>
                </a:lnTo>
                <a:lnTo>
                  <a:pt x="40673" y="12868"/>
                </a:lnTo>
                <a:lnTo>
                  <a:pt x="42316" y="21165"/>
                </a:lnTo>
                <a:lnTo>
                  <a:pt x="42316" y="118897"/>
                </a:lnTo>
                <a:lnTo>
                  <a:pt x="40673" y="127194"/>
                </a:lnTo>
                <a:lnTo>
                  <a:pt x="36171" y="133915"/>
                </a:lnTo>
                <a:lnTo>
                  <a:pt x="29452" y="138419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"/>
          <p:cNvSpPr/>
          <p:nvPr/>
        </p:nvSpPr>
        <p:spPr>
          <a:xfrm>
            <a:off x="8715893" y="5367104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6759" y="67230"/>
                </a:moveTo>
                <a:lnTo>
                  <a:pt x="16802" y="67230"/>
                </a:lnTo>
                <a:lnTo>
                  <a:pt x="7467" y="67230"/>
                </a:lnTo>
                <a:lnTo>
                  <a:pt x="0" y="59760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59760"/>
                </a:lnTo>
                <a:lnTo>
                  <a:pt x="26759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1"/>
          <p:cNvSpPr/>
          <p:nvPr/>
        </p:nvSpPr>
        <p:spPr>
          <a:xfrm>
            <a:off x="8712160" y="5489736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0536" y="100222"/>
                </a:moveTo>
                <a:lnTo>
                  <a:pt x="12339" y="98481"/>
                </a:lnTo>
                <a:lnTo>
                  <a:pt x="5834" y="93764"/>
                </a:lnTo>
                <a:lnTo>
                  <a:pt x="1546" y="86829"/>
                </a:lnTo>
                <a:lnTo>
                  <a:pt x="0" y="78435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78435"/>
                </a:lnTo>
                <a:lnTo>
                  <a:pt x="40051" y="86829"/>
                </a:lnTo>
                <a:lnTo>
                  <a:pt x="35549" y="93764"/>
                </a:lnTo>
                <a:lnTo>
                  <a:pt x="28830" y="98481"/>
                </a:lnTo>
                <a:lnTo>
                  <a:pt x="20536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1"/>
          <p:cNvSpPr/>
          <p:nvPr/>
        </p:nvSpPr>
        <p:spPr>
          <a:xfrm>
            <a:off x="8860270" y="6736607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 extrusionOk="0">
                <a:moveTo>
                  <a:pt x="51029" y="121392"/>
                </a:moveTo>
                <a:lnTo>
                  <a:pt x="0" y="121392"/>
                </a:lnTo>
                <a:lnTo>
                  <a:pt x="0" y="25522"/>
                </a:lnTo>
                <a:lnTo>
                  <a:pt x="2071" y="15494"/>
                </a:lnTo>
                <a:lnTo>
                  <a:pt x="7701" y="7392"/>
                </a:lnTo>
                <a:lnTo>
                  <a:pt x="16014" y="1974"/>
                </a:lnTo>
                <a:lnTo>
                  <a:pt x="26136" y="0"/>
                </a:lnTo>
                <a:lnTo>
                  <a:pt x="36064" y="1974"/>
                </a:lnTo>
                <a:lnTo>
                  <a:pt x="43950" y="7392"/>
                </a:lnTo>
                <a:lnTo>
                  <a:pt x="49152" y="15494"/>
                </a:lnTo>
                <a:lnTo>
                  <a:pt x="51029" y="25522"/>
                </a:lnTo>
                <a:lnTo>
                  <a:pt x="51029" y="1213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1"/>
          <p:cNvSpPr/>
          <p:nvPr/>
        </p:nvSpPr>
        <p:spPr>
          <a:xfrm>
            <a:off x="8865249" y="6204989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99"/>
                </a:lnTo>
                <a:lnTo>
                  <a:pt x="6145" y="113995"/>
                </a:lnTo>
                <a:lnTo>
                  <a:pt x="1643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452" y="1741"/>
                </a:lnTo>
                <a:lnTo>
                  <a:pt x="36171" y="6458"/>
                </a:lnTo>
                <a:lnTo>
                  <a:pt x="40673" y="13393"/>
                </a:lnTo>
                <a:lnTo>
                  <a:pt x="42316" y="21787"/>
                </a:lnTo>
                <a:lnTo>
                  <a:pt x="42316" y="98977"/>
                </a:lnTo>
                <a:lnTo>
                  <a:pt x="40673" y="107274"/>
                </a:lnTo>
                <a:lnTo>
                  <a:pt x="36171" y="113995"/>
                </a:lnTo>
                <a:lnTo>
                  <a:pt x="29452" y="118499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1"/>
          <p:cNvSpPr/>
          <p:nvPr/>
        </p:nvSpPr>
        <p:spPr>
          <a:xfrm>
            <a:off x="8868359" y="6386144"/>
            <a:ext cx="34925" cy="179070"/>
          </a:xfrm>
          <a:custGeom>
            <a:avLst/>
            <a:gdLst/>
            <a:ahLst/>
            <a:cxnLst/>
            <a:rect l="l" t="t" r="r" b="b"/>
            <a:pathLst>
              <a:path w="34925" h="179070" extrusionOk="0">
                <a:moveTo>
                  <a:pt x="34848" y="133210"/>
                </a:moveTo>
                <a:lnTo>
                  <a:pt x="27381" y="125120"/>
                </a:lnTo>
                <a:lnTo>
                  <a:pt x="8089" y="125120"/>
                </a:lnTo>
                <a:lnTo>
                  <a:pt x="0" y="133210"/>
                </a:lnTo>
                <a:lnTo>
                  <a:pt x="0" y="161226"/>
                </a:lnTo>
                <a:lnTo>
                  <a:pt x="0" y="171183"/>
                </a:lnTo>
                <a:lnTo>
                  <a:pt x="8089" y="178650"/>
                </a:lnTo>
                <a:lnTo>
                  <a:pt x="27381" y="178650"/>
                </a:lnTo>
                <a:lnTo>
                  <a:pt x="34848" y="171183"/>
                </a:lnTo>
                <a:lnTo>
                  <a:pt x="34848" y="133210"/>
                </a:lnTo>
                <a:close/>
              </a:path>
              <a:path w="34925" h="179070" extrusionOk="0">
                <a:moveTo>
                  <a:pt x="34848" y="7467"/>
                </a:moveTo>
                <a:lnTo>
                  <a:pt x="27381" y="0"/>
                </a:lnTo>
                <a:lnTo>
                  <a:pt x="8089" y="0"/>
                </a:lnTo>
                <a:lnTo>
                  <a:pt x="622" y="7467"/>
                </a:lnTo>
                <a:lnTo>
                  <a:pt x="622" y="73456"/>
                </a:lnTo>
                <a:lnTo>
                  <a:pt x="8089" y="80924"/>
                </a:lnTo>
                <a:lnTo>
                  <a:pt x="18046" y="80924"/>
                </a:lnTo>
                <a:lnTo>
                  <a:pt x="27381" y="80924"/>
                </a:lnTo>
                <a:lnTo>
                  <a:pt x="34848" y="73456"/>
                </a:lnTo>
                <a:lnTo>
                  <a:pt x="34848" y="7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"/>
          <p:cNvSpPr/>
          <p:nvPr/>
        </p:nvSpPr>
        <p:spPr>
          <a:xfrm>
            <a:off x="8864629" y="6614594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1780" y="80302"/>
                </a:moveTo>
                <a:lnTo>
                  <a:pt x="13389" y="78561"/>
                </a:lnTo>
                <a:lnTo>
                  <a:pt x="6456" y="73844"/>
                </a:lnTo>
                <a:lnTo>
                  <a:pt x="1740" y="66909"/>
                </a:lnTo>
                <a:lnTo>
                  <a:pt x="0" y="58515"/>
                </a:lnTo>
                <a:lnTo>
                  <a:pt x="0" y="21165"/>
                </a:lnTo>
                <a:lnTo>
                  <a:pt x="1740" y="12868"/>
                </a:lnTo>
                <a:lnTo>
                  <a:pt x="6456" y="6147"/>
                </a:lnTo>
                <a:lnTo>
                  <a:pt x="13389" y="1643"/>
                </a:lnTo>
                <a:lnTo>
                  <a:pt x="21780" y="0"/>
                </a:lnTo>
                <a:lnTo>
                  <a:pt x="29880" y="1643"/>
                </a:lnTo>
                <a:lnTo>
                  <a:pt x="36171" y="6147"/>
                </a:lnTo>
                <a:lnTo>
                  <a:pt x="40245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245" y="66909"/>
                </a:lnTo>
                <a:lnTo>
                  <a:pt x="36171" y="73844"/>
                </a:lnTo>
                <a:lnTo>
                  <a:pt x="29880" y="78561"/>
                </a:lnTo>
                <a:lnTo>
                  <a:pt x="21780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1"/>
          <p:cNvSpPr/>
          <p:nvPr/>
        </p:nvSpPr>
        <p:spPr>
          <a:xfrm>
            <a:off x="9325137" y="6117214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 extrusionOk="0">
                <a:moveTo>
                  <a:pt x="21158" y="99600"/>
                </a:moveTo>
                <a:lnTo>
                  <a:pt x="12864" y="97956"/>
                </a:lnTo>
                <a:lnTo>
                  <a:pt x="6145" y="93453"/>
                </a:lnTo>
                <a:lnTo>
                  <a:pt x="1643" y="86732"/>
                </a:lnTo>
                <a:lnTo>
                  <a:pt x="0" y="7843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78435"/>
                </a:lnTo>
                <a:lnTo>
                  <a:pt x="40148" y="86732"/>
                </a:lnTo>
                <a:lnTo>
                  <a:pt x="35860" y="93453"/>
                </a:lnTo>
                <a:lnTo>
                  <a:pt x="29355" y="97956"/>
                </a:lnTo>
                <a:lnTo>
                  <a:pt x="21158" y="99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"/>
          <p:cNvSpPr/>
          <p:nvPr/>
        </p:nvSpPr>
        <p:spPr>
          <a:xfrm>
            <a:off x="9324516" y="6506278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0536" y="100222"/>
                </a:moveTo>
                <a:lnTo>
                  <a:pt x="12339" y="98491"/>
                </a:lnTo>
                <a:lnTo>
                  <a:pt x="5834" y="93842"/>
                </a:lnTo>
                <a:lnTo>
                  <a:pt x="1546" y="87091"/>
                </a:lnTo>
                <a:lnTo>
                  <a:pt x="0" y="79057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79057"/>
                </a:lnTo>
                <a:lnTo>
                  <a:pt x="40051" y="87091"/>
                </a:lnTo>
                <a:lnTo>
                  <a:pt x="35549" y="93842"/>
                </a:lnTo>
                <a:lnTo>
                  <a:pt x="28830" y="98491"/>
                </a:lnTo>
                <a:lnTo>
                  <a:pt x="20536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"/>
          <p:cNvSpPr/>
          <p:nvPr/>
        </p:nvSpPr>
        <p:spPr>
          <a:xfrm>
            <a:off x="9319538" y="6651942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 extrusionOk="0">
                <a:moveTo>
                  <a:pt x="51029" y="206057"/>
                </a:moveTo>
                <a:lnTo>
                  <a:pt x="0" y="206057"/>
                </a:lnTo>
                <a:lnTo>
                  <a:pt x="0" y="25522"/>
                </a:lnTo>
                <a:lnTo>
                  <a:pt x="1973" y="15494"/>
                </a:lnTo>
                <a:lnTo>
                  <a:pt x="7389" y="7392"/>
                </a:lnTo>
                <a:lnTo>
                  <a:pt x="15489" y="1974"/>
                </a:lnTo>
                <a:lnTo>
                  <a:pt x="25514" y="0"/>
                </a:lnTo>
                <a:lnTo>
                  <a:pt x="35539" y="1974"/>
                </a:lnTo>
                <a:lnTo>
                  <a:pt x="43639" y="7392"/>
                </a:lnTo>
                <a:lnTo>
                  <a:pt x="49055" y="15494"/>
                </a:lnTo>
                <a:lnTo>
                  <a:pt x="51029" y="25522"/>
                </a:lnTo>
                <a:lnTo>
                  <a:pt x="51029" y="2060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"/>
          <p:cNvSpPr/>
          <p:nvPr/>
        </p:nvSpPr>
        <p:spPr>
          <a:xfrm>
            <a:off x="8707811" y="5634774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 extrusionOk="0">
                <a:moveTo>
                  <a:pt x="24892" y="436996"/>
                </a:moveTo>
                <a:lnTo>
                  <a:pt x="14964" y="434924"/>
                </a:lnTo>
                <a:lnTo>
                  <a:pt x="7078" y="429292"/>
                </a:lnTo>
                <a:lnTo>
                  <a:pt x="1876" y="420976"/>
                </a:lnTo>
                <a:lnTo>
                  <a:pt x="0" y="410851"/>
                </a:lnTo>
                <a:lnTo>
                  <a:pt x="0" y="26145"/>
                </a:lnTo>
                <a:lnTo>
                  <a:pt x="1876" y="16019"/>
                </a:lnTo>
                <a:lnTo>
                  <a:pt x="7078" y="7703"/>
                </a:lnTo>
                <a:lnTo>
                  <a:pt x="14964" y="2071"/>
                </a:lnTo>
                <a:lnTo>
                  <a:pt x="24892" y="0"/>
                </a:lnTo>
                <a:lnTo>
                  <a:pt x="35014" y="2071"/>
                </a:lnTo>
                <a:lnTo>
                  <a:pt x="43328" y="7703"/>
                </a:lnTo>
                <a:lnTo>
                  <a:pt x="48958" y="16019"/>
                </a:lnTo>
                <a:lnTo>
                  <a:pt x="51029" y="26145"/>
                </a:lnTo>
                <a:lnTo>
                  <a:pt x="51029" y="410851"/>
                </a:lnTo>
                <a:lnTo>
                  <a:pt x="48958" y="420976"/>
                </a:lnTo>
                <a:lnTo>
                  <a:pt x="43328" y="429292"/>
                </a:lnTo>
                <a:lnTo>
                  <a:pt x="35014" y="434924"/>
                </a:lnTo>
                <a:lnTo>
                  <a:pt x="24892" y="4369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"/>
          <p:cNvSpPr/>
          <p:nvPr/>
        </p:nvSpPr>
        <p:spPr>
          <a:xfrm>
            <a:off x="9175787" y="5239484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59" y="80925"/>
                </a:moveTo>
                <a:lnTo>
                  <a:pt x="16802" y="80925"/>
                </a:ln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759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"/>
          <p:cNvSpPr/>
          <p:nvPr/>
        </p:nvSpPr>
        <p:spPr>
          <a:xfrm>
            <a:off x="9171432" y="5381414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3126" y="118411"/>
                </a:lnTo>
                <a:lnTo>
                  <a:pt x="6378" y="113762"/>
                </a:lnTo>
                <a:lnTo>
                  <a:pt x="1730" y="107011"/>
                </a:lnTo>
                <a:lnTo>
                  <a:pt x="0" y="98977"/>
                </a:lnTo>
                <a:lnTo>
                  <a:pt x="0" y="21165"/>
                </a:lnTo>
                <a:lnTo>
                  <a:pt x="1730" y="12868"/>
                </a:lnTo>
                <a:lnTo>
                  <a:pt x="6378" y="6147"/>
                </a:lnTo>
                <a:lnTo>
                  <a:pt x="13126" y="1643"/>
                </a:lnTo>
                <a:lnTo>
                  <a:pt x="21158" y="0"/>
                </a:lnTo>
                <a:lnTo>
                  <a:pt x="29452" y="1643"/>
                </a:lnTo>
                <a:lnTo>
                  <a:pt x="36171" y="6147"/>
                </a:lnTo>
                <a:lnTo>
                  <a:pt x="40673" y="12868"/>
                </a:lnTo>
                <a:lnTo>
                  <a:pt x="42316" y="21165"/>
                </a:lnTo>
                <a:lnTo>
                  <a:pt x="42316" y="98977"/>
                </a:lnTo>
                <a:lnTo>
                  <a:pt x="40673" y="107011"/>
                </a:lnTo>
                <a:lnTo>
                  <a:pt x="36171" y="113762"/>
                </a:lnTo>
                <a:lnTo>
                  <a:pt x="29452" y="118411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"/>
          <p:cNvSpPr/>
          <p:nvPr/>
        </p:nvSpPr>
        <p:spPr>
          <a:xfrm>
            <a:off x="9320163" y="5634772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 extrusionOk="0">
                <a:moveTo>
                  <a:pt x="26136" y="436996"/>
                </a:moveTo>
                <a:lnTo>
                  <a:pt x="16014" y="434924"/>
                </a:lnTo>
                <a:lnTo>
                  <a:pt x="7701" y="429292"/>
                </a:lnTo>
                <a:lnTo>
                  <a:pt x="2071" y="420976"/>
                </a:lnTo>
                <a:lnTo>
                  <a:pt x="0" y="410851"/>
                </a:lnTo>
                <a:lnTo>
                  <a:pt x="0" y="26145"/>
                </a:lnTo>
                <a:lnTo>
                  <a:pt x="2071" y="16019"/>
                </a:lnTo>
                <a:lnTo>
                  <a:pt x="7701" y="7703"/>
                </a:lnTo>
                <a:lnTo>
                  <a:pt x="16014" y="2071"/>
                </a:lnTo>
                <a:lnTo>
                  <a:pt x="26136" y="0"/>
                </a:lnTo>
                <a:lnTo>
                  <a:pt x="36064" y="2071"/>
                </a:lnTo>
                <a:lnTo>
                  <a:pt x="43950" y="7703"/>
                </a:lnTo>
                <a:lnTo>
                  <a:pt x="49153" y="16019"/>
                </a:lnTo>
                <a:lnTo>
                  <a:pt x="51029" y="26145"/>
                </a:lnTo>
                <a:lnTo>
                  <a:pt x="51029" y="410851"/>
                </a:lnTo>
                <a:lnTo>
                  <a:pt x="49153" y="420976"/>
                </a:lnTo>
                <a:lnTo>
                  <a:pt x="43950" y="429292"/>
                </a:lnTo>
                <a:lnTo>
                  <a:pt x="36064" y="434924"/>
                </a:lnTo>
                <a:lnTo>
                  <a:pt x="26136" y="4369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"/>
          <p:cNvSpPr/>
          <p:nvPr/>
        </p:nvSpPr>
        <p:spPr>
          <a:xfrm>
            <a:off x="9328254" y="6383641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6136" y="67230"/>
                </a:moveTo>
                <a:lnTo>
                  <a:pt x="6845" y="67230"/>
                </a:lnTo>
                <a:lnTo>
                  <a:pt x="0" y="59760"/>
                </a:lnTo>
                <a:lnTo>
                  <a:pt x="0" y="49800"/>
                </a:lnTo>
                <a:lnTo>
                  <a:pt x="0" y="8092"/>
                </a:lnTo>
                <a:lnTo>
                  <a:pt x="6845" y="0"/>
                </a:lnTo>
                <a:lnTo>
                  <a:pt x="26136" y="0"/>
                </a:lnTo>
                <a:lnTo>
                  <a:pt x="34226" y="8092"/>
                </a:lnTo>
                <a:lnTo>
                  <a:pt x="34226" y="59760"/>
                </a:lnTo>
                <a:lnTo>
                  <a:pt x="26136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"/>
          <p:cNvSpPr/>
          <p:nvPr/>
        </p:nvSpPr>
        <p:spPr>
          <a:xfrm>
            <a:off x="9018346" y="5273097"/>
            <a:ext cx="42545" cy="140335"/>
          </a:xfrm>
          <a:custGeom>
            <a:avLst/>
            <a:gdLst/>
            <a:ahLst/>
            <a:cxnLst/>
            <a:rect l="l" t="t" r="r" b="b"/>
            <a:pathLst>
              <a:path w="42545" h="140335" extrusionOk="0">
                <a:moveTo>
                  <a:pt x="21158" y="140062"/>
                </a:moveTo>
                <a:lnTo>
                  <a:pt x="12864" y="138419"/>
                </a:lnTo>
                <a:lnTo>
                  <a:pt x="6145" y="133915"/>
                </a:lnTo>
                <a:lnTo>
                  <a:pt x="1643" y="127194"/>
                </a:lnTo>
                <a:lnTo>
                  <a:pt x="0" y="11889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452" y="1741"/>
                </a:lnTo>
                <a:lnTo>
                  <a:pt x="36171" y="6458"/>
                </a:lnTo>
                <a:lnTo>
                  <a:pt x="40673" y="13393"/>
                </a:lnTo>
                <a:lnTo>
                  <a:pt x="42316" y="21787"/>
                </a:lnTo>
                <a:lnTo>
                  <a:pt x="42316" y="118897"/>
                </a:lnTo>
                <a:lnTo>
                  <a:pt x="40673" y="127194"/>
                </a:lnTo>
                <a:lnTo>
                  <a:pt x="36171" y="133915"/>
                </a:lnTo>
                <a:lnTo>
                  <a:pt x="29452" y="138419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"/>
          <p:cNvSpPr/>
          <p:nvPr/>
        </p:nvSpPr>
        <p:spPr>
          <a:xfrm>
            <a:off x="889032" y="6007037"/>
            <a:ext cx="1691044" cy="241363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1" name="Google Shape;561;p1"/>
          <p:cNvSpPr/>
          <p:nvPr/>
        </p:nvSpPr>
        <p:spPr>
          <a:xfrm>
            <a:off x="9328878" y="6272212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6759" y="67230"/>
                </a:moveTo>
                <a:lnTo>
                  <a:pt x="17424" y="67230"/>
                </a:lnTo>
                <a:lnTo>
                  <a:pt x="7467" y="67230"/>
                </a:lnTo>
                <a:lnTo>
                  <a:pt x="0" y="59760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59760"/>
                </a:lnTo>
                <a:lnTo>
                  <a:pt x="26759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"/>
          <p:cNvSpPr/>
          <p:nvPr/>
        </p:nvSpPr>
        <p:spPr>
          <a:xfrm>
            <a:off x="9167079" y="5550110"/>
            <a:ext cx="51435" cy="606425"/>
          </a:xfrm>
          <a:custGeom>
            <a:avLst/>
            <a:gdLst/>
            <a:ahLst/>
            <a:cxnLst/>
            <a:rect l="l" t="t" r="r" b="b"/>
            <a:pathLst>
              <a:path w="51434" h="606425" extrusionOk="0">
                <a:moveTo>
                  <a:pt x="25514" y="606316"/>
                </a:moveTo>
                <a:lnTo>
                  <a:pt x="15752" y="604245"/>
                </a:lnTo>
                <a:lnTo>
                  <a:pt x="7623" y="598613"/>
                </a:lnTo>
                <a:lnTo>
                  <a:pt x="2061" y="590297"/>
                </a:lnTo>
                <a:lnTo>
                  <a:pt x="0" y="580171"/>
                </a:lnTo>
                <a:lnTo>
                  <a:pt x="0" y="26145"/>
                </a:lnTo>
                <a:lnTo>
                  <a:pt x="2061" y="16019"/>
                </a:lnTo>
                <a:lnTo>
                  <a:pt x="7623" y="7703"/>
                </a:lnTo>
                <a:lnTo>
                  <a:pt x="15752" y="2071"/>
                </a:lnTo>
                <a:lnTo>
                  <a:pt x="25514" y="0"/>
                </a:lnTo>
                <a:lnTo>
                  <a:pt x="35539" y="2071"/>
                </a:lnTo>
                <a:lnTo>
                  <a:pt x="43639" y="7703"/>
                </a:lnTo>
                <a:lnTo>
                  <a:pt x="49055" y="16019"/>
                </a:lnTo>
                <a:lnTo>
                  <a:pt x="51029" y="26145"/>
                </a:lnTo>
                <a:lnTo>
                  <a:pt x="51029" y="580171"/>
                </a:lnTo>
                <a:lnTo>
                  <a:pt x="49055" y="590297"/>
                </a:lnTo>
                <a:lnTo>
                  <a:pt x="43639" y="598613"/>
                </a:lnTo>
                <a:lnTo>
                  <a:pt x="35539" y="604245"/>
                </a:lnTo>
                <a:lnTo>
                  <a:pt x="25514" y="6063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"/>
          <p:cNvSpPr/>
          <p:nvPr/>
        </p:nvSpPr>
        <p:spPr>
          <a:xfrm>
            <a:off x="9022705" y="5111868"/>
            <a:ext cx="33655" cy="95250"/>
          </a:xfrm>
          <a:custGeom>
            <a:avLst/>
            <a:gdLst/>
            <a:ahLst/>
            <a:cxnLst/>
            <a:rect l="l" t="t" r="r" b="b"/>
            <a:pathLst>
              <a:path w="33654" h="95250" extrusionOk="0">
                <a:moveTo>
                  <a:pt x="26136" y="95242"/>
                </a:moveTo>
                <a:lnTo>
                  <a:pt x="16802" y="95242"/>
                </a:lnTo>
                <a:lnTo>
                  <a:pt x="7467" y="95242"/>
                </a:lnTo>
                <a:lnTo>
                  <a:pt x="0" y="87150"/>
                </a:lnTo>
                <a:lnTo>
                  <a:pt x="0" y="7470"/>
                </a:lnTo>
                <a:lnTo>
                  <a:pt x="7467" y="0"/>
                </a:lnTo>
                <a:lnTo>
                  <a:pt x="26136" y="0"/>
                </a:lnTo>
                <a:lnTo>
                  <a:pt x="33604" y="7470"/>
                </a:lnTo>
                <a:lnTo>
                  <a:pt x="33604" y="87150"/>
                </a:lnTo>
                <a:lnTo>
                  <a:pt x="26136" y="95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1"/>
          <p:cNvSpPr/>
          <p:nvPr/>
        </p:nvSpPr>
        <p:spPr>
          <a:xfrm>
            <a:off x="9171437" y="6204980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3126" y="118499"/>
                </a:lnTo>
                <a:lnTo>
                  <a:pt x="6378" y="113995"/>
                </a:lnTo>
                <a:lnTo>
                  <a:pt x="1730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730" y="13393"/>
                </a:lnTo>
                <a:lnTo>
                  <a:pt x="6378" y="6458"/>
                </a:lnTo>
                <a:lnTo>
                  <a:pt x="13126" y="1741"/>
                </a:lnTo>
                <a:lnTo>
                  <a:pt x="21158" y="0"/>
                </a:lnTo>
                <a:lnTo>
                  <a:pt x="29452" y="1741"/>
                </a:lnTo>
                <a:lnTo>
                  <a:pt x="36171" y="6458"/>
                </a:lnTo>
                <a:lnTo>
                  <a:pt x="40673" y="13393"/>
                </a:lnTo>
                <a:lnTo>
                  <a:pt x="42316" y="21787"/>
                </a:lnTo>
                <a:lnTo>
                  <a:pt x="42316" y="98977"/>
                </a:lnTo>
                <a:lnTo>
                  <a:pt x="40673" y="107274"/>
                </a:lnTo>
                <a:lnTo>
                  <a:pt x="36171" y="113995"/>
                </a:lnTo>
                <a:lnTo>
                  <a:pt x="29452" y="118499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"/>
          <p:cNvSpPr/>
          <p:nvPr/>
        </p:nvSpPr>
        <p:spPr>
          <a:xfrm>
            <a:off x="9166459" y="6736596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 extrusionOk="0">
                <a:moveTo>
                  <a:pt x="51029" y="121403"/>
                </a:moveTo>
                <a:lnTo>
                  <a:pt x="0" y="121403"/>
                </a:lnTo>
                <a:lnTo>
                  <a:pt x="0" y="25522"/>
                </a:lnTo>
                <a:lnTo>
                  <a:pt x="1964" y="15494"/>
                </a:lnTo>
                <a:lnTo>
                  <a:pt x="7312" y="7392"/>
                </a:lnTo>
                <a:lnTo>
                  <a:pt x="15227" y="1974"/>
                </a:lnTo>
                <a:lnTo>
                  <a:pt x="24892" y="0"/>
                </a:lnTo>
                <a:lnTo>
                  <a:pt x="35014" y="1974"/>
                </a:lnTo>
                <a:lnTo>
                  <a:pt x="43328" y="7392"/>
                </a:lnTo>
                <a:lnTo>
                  <a:pt x="48958" y="15494"/>
                </a:lnTo>
                <a:lnTo>
                  <a:pt x="51029" y="25522"/>
                </a:lnTo>
                <a:lnTo>
                  <a:pt x="51029" y="1214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"/>
          <p:cNvSpPr/>
          <p:nvPr/>
        </p:nvSpPr>
        <p:spPr>
          <a:xfrm>
            <a:off x="9174550" y="6511250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 extrusionOk="0">
                <a:moveTo>
                  <a:pt x="26759" y="53535"/>
                </a:moveTo>
                <a:lnTo>
                  <a:pt x="7467" y="53535"/>
                </a:lnTo>
                <a:lnTo>
                  <a:pt x="0" y="46065"/>
                </a:lnTo>
                <a:lnTo>
                  <a:pt x="0" y="36105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849" y="8092"/>
                </a:lnTo>
                <a:lnTo>
                  <a:pt x="34849" y="46065"/>
                </a:lnTo>
                <a:lnTo>
                  <a:pt x="26759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"/>
          <p:cNvSpPr/>
          <p:nvPr/>
        </p:nvSpPr>
        <p:spPr>
          <a:xfrm>
            <a:off x="9171440" y="6614585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19913" y="80302"/>
                </a:moveTo>
                <a:lnTo>
                  <a:pt x="11814" y="78561"/>
                </a:lnTo>
                <a:lnTo>
                  <a:pt x="5522" y="73844"/>
                </a:lnTo>
                <a:lnTo>
                  <a:pt x="1448" y="66909"/>
                </a:lnTo>
                <a:lnTo>
                  <a:pt x="0" y="58515"/>
                </a:lnTo>
                <a:lnTo>
                  <a:pt x="0" y="21165"/>
                </a:lnTo>
                <a:lnTo>
                  <a:pt x="1448" y="12868"/>
                </a:lnTo>
                <a:lnTo>
                  <a:pt x="5522" y="6147"/>
                </a:lnTo>
                <a:lnTo>
                  <a:pt x="11814" y="1643"/>
                </a:lnTo>
                <a:lnTo>
                  <a:pt x="19913" y="0"/>
                </a:lnTo>
                <a:lnTo>
                  <a:pt x="28305" y="1643"/>
                </a:lnTo>
                <a:lnTo>
                  <a:pt x="35238" y="6147"/>
                </a:lnTo>
                <a:lnTo>
                  <a:pt x="39954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39954" y="66909"/>
                </a:lnTo>
                <a:lnTo>
                  <a:pt x="35238" y="73844"/>
                </a:lnTo>
                <a:lnTo>
                  <a:pt x="28305" y="78561"/>
                </a:lnTo>
                <a:lnTo>
                  <a:pt x="19913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1"/>
          <p:cNvSpPr/>
          <p:nvPr/>
        </p:nvSpPr>
        <p:spPr>
          <a:xfrm>
            <a:off x="9175796" y="6386126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59" y="80925"/>
                </a:moveTo>
                <a:lnTo>
                  <a:pt x="16802" y="80925"/>
                </a:ln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759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"/>
          <p:cNvSpPr/>
          <p:nvPr/>
        </p:nvSpPr>
        <p:spPr>
          <a:xfrm>
            <a:off x="8562824" y="5494703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 extrusionOk="0">
                <a:moveTo>
                  <a:pt x="26759" y="53535"/>
                </a:moveTo>
                <a:lnTo>
                  <a:pt x="16802" y="53535"/>
                </a:lnTo>
                <a:lnTo>
                  <a:pt x="6845" y="53535"/>
                </a:lnTo>
                <a:lnTo>
                  <a:pt x="0" y="45442"/>
                </a:lnTo>
                <a:lnTo>
                  <a:pt x="0" y="7470"/>
                </a:lnTo>
                <a:lnTo>
                  <a:pt x="6845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45442"/>
                </a:lnTo>
                <a:lnTo>
                  <a:pt x="26759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"/>
          <p:cNvSpPr/>
          <p:nvPr/>
        </p:nvSpPr>
        <p:spPr>
          <a:xfrm>
            <a:off x="8256027" y="6256022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 extrusionOk="0">
                <a:moveTo>
                  <a:pt x="26136" y="81547"/>
                </a:moveTo>
                <a:lnTo>
                  <a:pt x="16802" y="81547"/>
                </a:lnTo>
                <a:lnTo>
                  <a:pt x="7467" y="81547"/>
                </a:lnTo>
                <a:lnTo>
                  <a:pt x="0" y="73455"/>
                </a:lnTo>
                <a:lnTo>
                  <a:pt x="0" y="8092"/>
                </a:lnTo>
                <a:lnTo>
                  <a:pt x="7467" y="0"/>
                </a:lnTo>
                <a:lnTo>
                  <a:pt x="26136" y="0"/>
                </a:lnTo>
                <a:lnTo>
                  <a:pt x="34226" y="8092"/>
                </a:lnTo>
                <a:lnTo>
                  <a:pt x="34226" y="73455"/>
                </a:lnTo>
                <a:lnTo>
                  <a:pt x="26136" y="815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"/>
          <p:cNvSpPr/>
          <p:nvPr/>
        </p:nvSpPr>
        <p:spPr>
          <a:xfrm>
            <a:off x="8247315" y="6566650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 extrusionOk="0">
                <a:moveTo>
                  <a:pt x="51029" y="291349"/>
                </a:moveTo>
                <a:lnTo>
                  <a:pt x="0" y="291349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539" y="2071"/>
                </a:lnTo>
                <a:lnTo>
                  <a:pt x="43639" y="7703"/>
                </a:lnTo>
                <a:lnTo>
                  <a:pt x="49055" y="16019"/>
                </a:lnTo>
                <a:lnTo>
                  <a:pt x="51029" y="26145"/>
                </a:lnTo>
                <a:lnTo>
                  <a:pt x="51029" y="2913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"/>
          <p:cNvSpPr/>
          <p:nvPr/>
        </p:nvSpPr>
        <p:spPr>
          <a:xfrm>
            <a:off x="8251673" y="6397951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99"/>
                </a:lnTo>
                <a:lnTo>
                  <a:pt x="6145" y="113995"/>
                </a:lnTo>
                <a:lnTo>
                  <a:pt x="1643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452" y="1741"/>
                </a:lnTo>
                <a:lnTo>
                  <a:pt x="36171" y="6458"/>
                </a:lnTo>
                <a:lnTo>
                  <a:pt x="40673" y="13393"/>
                </a:lnTo>
                <a:lnTo>
                  <a:pt x="42316" y="21787"/>
                </a:lnTo>
                <a:lnTo>
                  <a:pt x="42316" y="98977"/>
                </a:lnTo>
                <a:lnTo>
                  <a:pt x="40673" y="107274"/>
                </a:lnTo>
                <a:lnTo>
                  <a:pt x="36171" y="113995"/>
                </a:lnTo>
                <a:lnTo>
                  <a:pt x="29452" y="118499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"/>
          <p:cNvSpPr/>
          <p:nvPr/>
        </p:nvSpPr>
        <p:spPr>
          <a:xfrm>
            <a:off x="8102320" y="6383633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 extrusionOk="0">
                <a:moveTo>
                  <a:pt x="26759" y="67230"/>
                </a:moveTo>
                <a:lnTo>
                  <a:pt x="17424" y="67230"/>
                </a:lnTo>
                <a:lnTo>
                  <a:pt x="7467" y="67230"/>
                </a:lnTo>
                <a:lnTo>
                  <a:pt x="0" y="59760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849" y="8092"/>
                </a:lnTo>
                <a:lnTo>
                  <a:pt x="34849" y="59760"/>
                </a:lnTo>
                <a:lnTo>
                  <a:pt x="26759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"/>
          <p:cNvSpPr/>
          <p:nvPr/>
        </p:nvSpPr>
        <p:spPr>
          <a:xfrm>
            <a:off x="8098587" y="6506265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 extrusionOk="0">
                <a:moveTo>
                  <a:pt x="20536" y="100222"/>
                </a:moveTo>
                <a:lnTo>
                  <a:pt x="12601" y="98491"/>
                </a:lnTo>
                <a:lnTo>
                  <a:pt x="6067" y="93842"/>
                </a:lnTo>
                <a:lnTo>
                  <a:pt x="1633" y="87091"/>
                </a:lnTo>
                <a:lnTo>
                  <a:pt x="0" y="79057"/>
                </a:lnTo>
                <a:lnTo>
                  <a:pt x="0" y="21165"/>
                </a:lnTo>
                <a:lnTo>
                  <a:pt x="1633" y="12868"/>
                </a:lnTo>
                <a:lnTo>
                  <a:pt x="6067" y="6147"/>
                </a:lnTo>
                <a:lnTo>
                  <a:pt x="12601" y="1643"/>
                </a:lnTo>
                <a:lnTo>
                  <a:pt x="20536" y="0"/>
                </a:lnTo>
                <a:lnTo>
                  <a:pt x="28927" y="1643"/>
                </a:lnTo>
                <a:lnTo>
                  <a:pt x="35860" y="6147"/>
                </a:lnTo>
                <a:lnTo>
                  <a:pt x="40576" y="12868"/>
                </a:lnTo>
                <a:lnTo>
                  <a:pt x="42316" y="21165"/>
                </a:lnTo>
                <a:lnTo>
                  <a:pt x="42316" y="79057"/>
                </a:lnTo>
                <a:lnTo>
                  <a:pt x="40576" y="87091"/>
                </a:lnTo>
                <a:lnTo>
                  <a:pt x="35860" y="93842"/>
                </a:lnTo>
                <a:lnTo>
                  <a:pt x="28927" y="98491"/>
                </a:lnTo>
                <a:lnTo>
                  <a:pt x="20536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"/>
          <p:cNvSpPr/>
          <p:nvPr/>
        </p:nvSpPr>
        <p:spPr>
          <a:xfrm>
            <a:off x="8406007" y="5940411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 extrusionOk="0">
                <a:moveTo>
                  <a:pt x="19913" y="60382"/>
                </a:moveTo>
                <a:lnTo>
                  <a:pt x="11814" y="58651"/>
                </a:lnTo>
                <a:lnTo>
                  <a:pt x="5522" y="54002"/>
                </a:lnTo>
                <a:lnTo>
                  <a:pt x="1448" y="47251"/>
                </a:lnTo>
                <a:lnTo>
                  <a:pt x="0" y="39217"/>
                </a:lnTo>
                <a:lnTo>
                  <a:pt x="0" y="21787"/>
                </a:lnTo>
                <a:lnTo>
                  <a:pt x="1448" y="13393"/>
                </a:lnTo>
                <a:lnTo>
                  <a:pt x="5522" y="6458"/>
                </a:lnTo>
                <a:lnTo>
                  <a:pt x="11814" y="1741"/>
                </a:lnTo>
                <a:lnTo>
                  <a:pt x="19913" y="0"/>
                </a:lnTo>
                <a:lnTo>
                  <a:pt x="28305" y="1741"/>
                </a:lnTo>
                <a:lnTo>
                  <a:pt x="35238" y="6458"/>
                </a:lnTo>
                <a:lnTo>
                  <a:pt x="39954" y="13393"/>
                </a:lnTo>
                <a:lnTo>
                  <a:pt x="41694" y="21787"/>
                </a:lnTo>
                <a:lnTo>
                  <a:pt x="41694" y="39217"/>
                </a:lnTo>
                <a:lnTo>
                  <a:pt x="39954" y="47251"/>
                </a:lnTo>
                <a:lnTo>
                  <a:pt x="35238" y="54002"/>
                </a:lnTo>
                <a:lnTo>
                  <a:pt x="28305" y="58651"/>
                </a:lnTo>
                <a:lnTo>
                  <a:pt x="19913" y="603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"/>
          <p:cNvSpPr/>
          <p:nvPr/>
        </p:nvSpPr>
        <p:spPr>
          <a:xfrm>
            <a:off x="8404763" y="6289634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 extrusionOk="0">
                <a:moveTo>
                  <a:pt x="21158" y="140062"/>
                </a:moveTo>
                <a:lnTo>
                  <a:pt x="12864" y="138419"/>
                </a:lnTo>
                <a:lnTo>
                  <a:pt x="6145" y="133915"/>
                </a:lnTo>
                <a:lnTo>
                  <a:pt x="1643" y="127194"/>
                </a:lnTo>
                <a:lnTo>
                  <a:pt x="0" y="11889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549" y="1741"/>
                </a:lnTo>
                <a:lnTo>
                  <a:pt x="36482" y="6458"/>
                </a:lnTo>
                <a:lnTo>
                  <a:pt x="41198" y="13393"/>
                </a:lnTo>
                <a:lnTo>
                  <a:pt x="42939" y="21787"/>
                </a:lnTo>
                <a:lnTo>
                  <a:pt x="42939" y="118897"/>
                </a:lnTo>
                <a:lnTo>
                  <a:pt x="41198" y="127194"/>
                </a:lnTo>
                <a:lnTo>
                  <a:pt x="36482" y="133915"/>
                </a:lnTo>
                <a:lnTo>
                  <a:pt x="29549" y="138419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1"/>
          <p:cNvSpPr/>
          <p:nvPr/>
        </p:nvSpPr>
        <p:spPr>
          <a:xfrm>
            <a:off x="8400408" y="6481986"/>
            <a:ext cx="52069" cy="376555"/>
          </a:xfrm>
          <a:custGeom>
            <a:avLst/>
            <a:gdLst/>
            <a:ahLst/>
            <a:cxnLst/>
            <a:rect l="l" t="t" r="r" b="b"/>
            <a:pathLst>
              <a:path w="52070" h="376554" extrusionOk="0">
                <a:moveTo>
                  <a:pt x="51651" y="376013"/>
                </a:moveTo>
                <a:lnTo>
                  <a:pt x="0" y="376013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636" y="2071"/>
                </a:lnTo>
                <a:lnTo>
                  <a:pt x="43950" y="7703"/>
                </a:lnTo>
                <a:lnTo>
                  <a:pt x="49580" y="16019"/>
                </a:lnTo>
                <a:lnTo>
                  <a:pt x="51651" y="26145"/>
                </a:lnTo>
                <a:lnTo>
                  <a:pt x="51651" y="3760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"/>
          <p:cNvSpPr/>
          <p:nvPr/>
        </p:nvSpPr>
        <p:spPr>
          <a:xfrm>
            <a:off x="7949236" y="6511243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 extrusionOk="0">
                <a:moveTo>
                  <a:pt x="26759" y="53535"/>
                </a:moveTo>
                <a:lnTo>
                  <a:pt x="16802" y="53535"/>
                </a:lnTo>
                <a:lnTo>
                  <a:pt x="6845" y="53535"/>
                </a:lnTo>
                <a:lnTo>
                  <a:pt x="0" y="46065"/>
                </a:lnTo>
                <a:lnTo>
                  <a:pt x="0" y="8092"/>
                </a:lnTo>
                <a:lnTo>
                  <a:pt x="6845" y="0"/>
                </a:lnTo>
                <a:lnTo>
                  <a:pt x="26759" y="0"/>
                </a:lnTo>
                <a:lnTo>
                  <a:pt x="34849" y="8092"/>
                </a:lnTo>
                <a:lnTo>
                  <a:pt x="34849" y="46065"/>
                </a:lnTo>
                <a:lnTo>
                  <a:pt x="26759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"/>
          <p:cNvSpPr/>
          <p:nvPr/>
        </p:nvSpPr>
        <p:spPr>
          <a:xfrm>
            <a:off x="8094234" y="6651928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 extrusionOk="0">
                <a:moveTo>
                  <a:pt x="51029" y="206071"/>
                </a:moveTo>
                <a:lnTo>
                  <a:pt x="0" y="206071"/>
                </a:lnTo>
                <a:lnTo>
                  <a:pt x="0" y="25522"/>
                </a:lnTo>
                <a:lnTo>
                  <a:pt x="1973" y="15494"/>
                </a:lnTo>
                <a:lnTo>
                  <a:pt x="7389" y="7392"/>
                </a:lnTo>
                <a:lnTo>
                  <a:pt x="15489" y="1974"/>
                </a:lnTo>
                <a:lnTo>
                  <a:pt x="25514" y="0"/>
                </a:lnTo>
                <a:lnTo>
                  <a:pt x="35277" y="1974"/>
                </a:lnTo>
                <a:lnTo>
                  <a:pt x="43405" y="7392"/>
                </a:lnTo>
                <a:lnTo>
                  <a:pt x="48967" y="15494"/>
                </a:lnTo>
                <a:lnTo>
                  <a:pt x="51029" y="25522"/>
                </a:lnTo>
                <a:lnTo>
                  <a:pt x="51029" y="2060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"/>
          <p:cNvSpPr/>
          <p:nvPr/>
        </p:nvSpPr>
        <p:spPr>
          <a:xfrm>
            <a:off x="7788060" y="6821247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 extrusionOk="0">
                <a:moveTo>
                  <a:pt x="50406" y="36751"/>
                </a:moveTo>
                <a:lnTo>
                  <a:pt x="0" y="36751"/>
                </a:lnTo>
                <a:lnTo>
                  <a:pt x="0" y="26145"/>
                </a:lnTo>
                <a:lnTo>
                  <a:pt x="1876" y="16019"/>
                </a:lnTo>
                <a:lnTo>
                  <a:pt x="7078" y="7703"/>
                </a:lnTo>
                <a:lnTo>
                  <a:pt x="14964" y="2071"/>
                </a:lnTo>
                <a:lnTo>
                  <a:pt x="24892" y="0"/>
                </a:lnTo>
                <a:lnTo>
                  <a:pt x="34917" y="2071"/>
                </a:lnTo>
                <a:lnTo>
                  <a:pt x="43017" y="7703"/>
                </a:lnTo>
                <a:lnTo>
                  <a:pt x="48433" y="16019"/>
                </a:lnTo>
                <a:lnTo>
                  <a:pt x="50406" y="26145"/>
                </a:lnTo>
                <a:lnTo>
                  <a:pt x="50406" y="36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"/>
          <p:cNvSpPr/>
          <p:nvPr/>
        </p:nvSpPr>
        <p:spPr>
          <a:xfrm>
            <a:off x="7792415" y="6638861"/>
            <a:ext cx="41910" cy="144145"/>
          </a:xfrm>
          <a:custGeom>
            <a:avLst/>
            <a:gdLst/>
            <a:ahLst/>
            <a:cxnLst/>
            <a:rect l="l" t="t" r="r" b="b"/>
            <a:pathLst>
              <a:path w="41909" h="144145" extrusionOk="0">
                <a:moveTo>
                  <a:pt x="38582" y="18046"/>
                </a:moveTo>
                <a:lnTo>
                  <a:pt x="37160" y="11023"/>
                </a:lnTo>
                <a:lnTo>
                  <a:pt x="33286" y="5295"/>
                </a:lnTo>
                <a:lnTo>
                  <a:pt x="27546" y="1422"/>
                </a:lnTo>
                <a:lnTo>
                  <a:pt x="20535" y="0"/>
                </a:lnTo>
                <a:lnTo>
                  <a:pt x="10579" y="0"/>
                </a:lnTo>
                <a:lnTo>
                  <a:pt x="3733" y="8089"/>
                </a:lnTo>
                <a:lnTo>
                  <a:pt x="3733" y="31750"/>
                </a:lnTo>
                <a:lnTo>
                  <a:pt x="10579" y="39839"/>
                </a:lnTo>
                <a:lnTo>
                  <a:pt x="20535" y="39839"/>
                </a:lnTo>
                <a:lnTo>
                  <a:pt x="27546" y="38417"/>
                </a:lnTo>
                <a:lnTo>
                  <a:pt x="33286" y="34544"/>
                </a:lnTo>
                <a:lnTo>
                  <a:pt x="37160" y="28803"/>
                </a:lnTo>
                <a:lnTo>
                  <a:pt x="38582" y="21793"/>
                </a:lnTo>
                <a:lnTo>
                  <a:pt x="38582" y="18046"/>
                </a:lnTo>
                <a:close/>
              </a:path>
              <a:path w="41909" h="144145" extrusionOk="0">
                <a:moveTo>
                  <a:pt x="41694" y="105206"/>
                </a:moveTo>
                <a:lnTo>
                  <a:pt x="40043" y="96901"/>
                </a:lnTo>
                <a:lnTo>
                  <a:pt x="35547" y="90182"/>
                </a:lnTo>
                <a:lnTo>
                  <a:pt x="28829" y="85674"/>
                </a:lnTo>
                <a:lnTo>
                  <a:pt x="20535" y="84035"/>
                </a:lnTo>
                <a:lnTo>
                  <a:pt x="12331" y="85674"/>
                </a:lnTo>
                <a:lnTo>
                  <a:pt x="5829" y="90182"/>
                </a:lnTo>
                <a:lnTo>
                  <a:pt x="1536" y="96901"/>
                </a:lnTo>
                <a:lnTo>
                  <a:pt x="0" y="105206"/>
                </a:lnTo>
                <a:lnTo>
                  <a:pt x="0" y="122631"/>
                </a:lnTo>
                <a:lnTo>
                  <a:pt x="1536" y="130924"/>
                </a:lnTo>
                <a:lnTo>
                  <a:pt x="5829" y="137655"/>
                </a:lnTo>
                <a:lnTo>
                  <a:pt x="12331" y="142151"/>
                </a:lnTo>
                <a:lnTo>
                  <a:pt x="20535" y="143802"/>
                </a:lnTo>
                <a:lnTo>
                  <a:pt x="28829" y="142151"/>
                </a:lnTo>
                <a:lnTo>
                  <a:pt x="35547" y="137655"/>
                </a:lnTo>
                <a:lnTo>
                  <a:pt x="40043" y="130924"/>
                </a:lnTo>
                <a:lnTo>
                  <a:pt x="41694" y="122631"/>
                </a:lnTo>
                <a:lnTo>
                  <a:pt x="41694" y="1052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"/>
          <p:cNvSpPr/>
          <p:nvPr/>
        </p:nvSpPr>
        <p:spPr>
          <a:xfrm>
            <a:off x="7941150" y="6736586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 extrusionOk="0">
                <a:moveTo>
                  <a:pt x="51029" y="121413"/>
                </a:moveTo>
                <a:lnTo>
                  <a:pt x="0" y="121413"/>
                </a:lnTo>
                <a:lnTo>
                  <a:pt x="0" y="25522"/>
                </a:lnTo>
                <a:lnTo>
                  <a:pt x="1876" y="15494"/>
                </a:lnTo>
                <a:lnTo>
                  <a:pt x="7078" y="7392"/>
                </a:lnTo>
                <a:lnTo>
                  <a:pt x="14964" y="1974"/>
                </a:lnTo>
                <a:lnTo>
                  <a:pt x="24892" y="0"/>
                </a:lnTo>
                <a:lnTo>
                  <a:pt x="35014" y="1974"/>
                </a:lnTo>
                <a:lnTo>
                  <a:pt x="43328" y="7392"/>
                </a:lnTo>
                <a:lnTo>
                  <a:pt x="48958" y="15494"/>
                </a:lnTo>
                <a:lnTo>
                  <a:pt x="51029" y="25522"/>
                </a:lnTo>
                <a:lnTo>
                  <a:pt x="51029" y="1214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1"/>
          <p:cNvSpPr/>
          <p:nvPr/>
        </p:nvSpPr>
        <p:spPr>
          <a:xfrm>
            <a:off x="8409126" y="6128401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 extrusionOk="0">
                <a:moveTo>
                  <a:pt x="26759" y="95242"/>
                </a:moveTo>
                <a:lnTo>
                  <a:pt x="7467" y="95242"/>
                </a:lnTo>
                <a:lnTo>
                  <a:pt x="0" y="87772"/>
                </a:lnTo>
                <a:lnTo>
                  <a:pt x="0" y="8092"/>
                </a:lnTo>
                <a:lnTo>
                  <a:pt x="7467" y="0"/>
                </a:lnTo>
                <a:lnTo>
                  <a:pt x="16802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87772"/>
                </a:lnTo>
                <a:lnTo>
                  <a:pt x="26759" y="95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"/>
          <p:cNvSpPr/>
          <p:nvPr/>
        </p:nvSpPr>
        <p:spPr>
          <a:xfrm>
            <a:off x="7945508" y="6614574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0536" y="80302"/>
                </a:moveTo>
                <a:lnTo>
                  <a:pt x="12339" y="78561"/>
                </a:lnTo>
                <a:lnTo>
                  <a:pt x="5834" y="73844"/>
                </a:lnTo>
                <a:lnTo>
                  <a:pt x="1546" y="66909"/>
                </a:lnTo>
                <a:lnTo>
                  <a:pt x="0" y="58515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051" y="66909"/>
                </a:lnTo>
                <a:lnTo>
                  <a:pt x="35549" y="73844"/>
                </a:lnTo>
                <a:lnTo>
                  <a:pt x="28830" y="78561"/>
                </a:lnTo>
                <a:lnTo>
                  <a:pt x="20536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"/>
          <p:cNvSpPr/>
          <p:nvPr/>
        </p:nvSpPr>
        <p:spPr>
          <a:xfrm>
            <a:off x="8559103" y="602879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0536" y="80302"/>
                </a:moveTo>
                <a:lnTo>
                  <a:pt x="12339" y="78561"/>
                </a:lnTo>
                <a:lnTo>
                  <a:pt x="5834" y="73844"/>
                </a:lnTo>
                <a:lnTo>
                  <a:pt x="1546" y="66909"/>
                </a:lnTo>
                <a:lnTo>
                  <a:pt x="0" y="58515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051" y="66909"/>
                </a:lnTo>
                <a:lnTo>
                  <a:pt x="35549" y="73844"/>
                </a:lnTo>
                <a:lnTo>
                  <a:pt x="28830" y="78561"/>
                </a:lnTo>
                <a:lnTo>
                  <a:pt x="20536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"/>
          <p:cNvSpPr/>
          <p:nvPr/>
        </p:nvSpPr>
        <p:spPr>
          <a:xfrm>
            <a:off x="9325164" y="5489712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1158" y="100222"/>
                </a:moveTo>
                <a:lnTo>
                  <a:pt x="12864" y="98481"/>
                </a:lnTo>
                <a:lnTo>
                  <a:pt x="6145" y="93764"/>
                </a:lnTo>
                <a:lnTo>
                  <a:pt x="1643" y="86829"/>
                </a:lnTo>
                <a:lnTo>
                  <a:pt x="0" y="7843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78435"/>
                </a:lnTo>
                <a:lnTo>
                  <a:pt x="40148" y="86829"/>
                </a:lnTo>
                <a:lnTo>
                  <a:pt x="35860" y="93764"/>
                </a:lnTo>
                <a:lnTo>
                  <a:pt x="29355" y="98481"/>
                </a:lnTo>
                <a:lnTo>
                  <a:pt x="21158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1"/>
          <p:cNvSpPr/>
          <p:nvPr/>
        </p:nvSpPr>
        <p:spPr>
          <a:xfrm>
            <a:off x="8559105" y="5598027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 extrusionOk="0">
                <a:moveTo>
                  <a:pt x="20536" y="79680"/>
                </a:moveTo>
                <a:lnTo>
                  <a:pt x="12339" y="78036"/>
                </a:lnTo>
                <a:lnTo>
                  <a:pt x="5834" y="73533"/>
                </a:lnTo>
                <a:lnTo>
                  <a:pt x="1546" y="66811"/>
                </a:lnTo>
                <a:lnTo>
                  <a:pt x="0" y="58515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051" y="66811"/>
                </a:lnTo>
                <a:lnTo>
                  <a:pt x="35549" y="73533"/>
                </a:lnTo>
                <a:lnTo>
                  <a:pt x="28830" y="78036"/>
                </a:lnTo>
                <a:lnTo>
                  <a:pt x="20536" y="796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"/>
          <p:cNvSpPr/>
          <p:nvPr/>
        </p:nvSpPr>
        <p:spPr>
          <a:xfrm>
            <a:off x="8707215" y="6651922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 extrusionOk="0">
                <a:moveTo>
                  <a:pt x="51029" y="206077"/>
                </a:moveTo>
                <a:lnTo>
                  <a:pt x="0" y="206077"/>
                </a:lnTo>
                <a:lnTo>
                  <a:pt x="0" y="25522"/>
                </a:lnTo>
                <a:lnTo>
                  <a:pt x="1973" y="15494"/>
                </a:lnTo>
                <a:lnTo>
                  <a:pt x="7389" y="7392"/>
                </a:lnTo>
                <a:lnTo>
                  <a:pt x="15489" y="1974"/>
                </a:lnTo>
                <a:lnTo>
                  <a:pt x="25514" y="0"/>
                </a:lnTo>
                <a:lnTo>
                  <a:pt x="35539" y="1974"/>
                </a:lnTo>
                <a:lnTo>
                  <a:pt x="43639" y="7392"/>
                </a:lnTo>
                <a:lnTo>
                  <a:pt x="49055" y="15494"/>
                </a:lnTo>
                <a:lnTo>
                  <a:pt x="51029" y="25522"/>
                </a:lnTo>
                <a:lnTo>
                  <a:pt x="51029" y="2060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"/>
          <p:cNvSpPr/>
          <p:nvPr/>
        </p:nvSpPr>
        <p:spPr>
          <a:xfrm>
            <a:off x="8554750" y="5720036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 extrusionOk="0">
                <a:moveTo>
                  <a:pt x="24892" y="267053"/>
                </a:moveTo>
                <a:lnTo>
                  <a:pt x="14964" y="264981"/>
                </a:lnTo>
                <a:lnTo>
                  <a:pt x="7078" y="259349"/>
                </a:lnTo>
                <a:lnTo>
                  <a:pt x="1876" y="251033"/>
                </a:lnTo>
                <a:lnTo>
                  <a:pt x="0" y="240908"/>
                </a:lnTo>
                <a:lnTo>
                  <a:pt x="0" y="25522"/>
                </a:lnTo>
                <a:lnTo>
                  <a:pt x="1876" y="15494"/>
                </a:lnTo>
                <a:lnTo>
                  <a:pt x="7078" y="7392"/>
                </a:lnTo>
                <a:lnTo>
                  <a:pt x="14964" y="1974"/>
                </a:lnTo>
                <a:lnTo>
                  <a:pt x="24892" y="0"/>
                </a:lnTo>
                <a:lnTo>
                  <a:pt x="34917" y="1974"/>
                </a:lnTo>
                <a:lnTo>
                  <a:pt x="43017" y="7392"/>
                </a:lnTo>
                <a:lnTo>
                  <a:pt x="48433" y="15494"/>
                </a:lnTo>
                <a:lnTo>
                  <a:pt x="50406" y="25522"/>
                </a:lnTo>
                <a:lnTo>
                  <a:pt x="50406" y="240908"/>
                </a:lnTo>
                <a:lnTo>
                  <a:pt x="48433" y="251033"/>
                </a:lnTo>
                <a:lnTo>
                  <a:pt x="43017" y="259349"/>
                </a:lnTo>
                <a:lnTo>
                  <a:pt x="34917" y="264981"/>
                </a:lnTo>
                <a:lnTo>
                  <a:pt x="24892" y="2670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1"/>
          <p:cNvSpPr/>
          <p:nvPr/>
        </p:nvSpPr>
        <p:spPr>
          <a:xfrm>
            <a:off x="8712195" y="6117192"/>
            <a:ext cx="41910" cy="99695"/>
          </a:xfrm>
          <a:custGeom>
            <a:avLst/>
            <a:gdLst/>
            <a:ahLst/>
            <a:cxnLst/>
            <a:rect l="l" t="t" r="r" b="b"/>
            <a:pathLst>
              <a:path w="41909" h="99695" extrusionOk="0">
                <a:moveTo>
                  <a:pt x="20536" y="99600"/>
                </a:moveTo>
                <a:lnTo>
                  <a:pt x="12339" y="97956"/>
                </a:lnTo>
                <a:lnTo>
                  <a:pt x="5834" y="93453"/>
                </a:lnTo>
                <a:lnTo>
                  <a:pt x="1546" y="86732"/>
                </a:lnTo>
                <a:lnTo>
                  <a:pt x="0" y="78435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78435"/>
                </a:lnTo>
                <a:lnTo>
                  <a:pt x="40051" y="86732"/>
                </a:lnTo>
                <a:lnTo>
                  <a:pt x="35549" y="93453"/>
                </a:lnTo>
                <a:lnTo>
                  <a:pt x="28830" y="97956"/>
                </a:lnTo>
                <a:lnTo>
                  <a:pt x="20536" y="99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"/>
          <p:cNvSpPr/>
          <p:nvPr/>
        </p:nvSpPr>
        <p:spPr>
          <a:xfrm>
            <a:off x="8715930" y="6272194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6759" y="67230"/>
                </a:moveTo>
                <a:lnTo>
                  <a:pt x="16802" y="67230"/>
                </a:lnTo>
                <a:lnTo>
                  <a:pt x="7467" y="67230"/>
                </a:lnTo>
                <a:lnTo>
                  <a:pt x="0" y="59760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59760"/>
                </a:lnTo>
                <a:lnTo>
                  <a:pt x="26759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"/>
          <p:cNvSpPr/>
          <p:nvPr/>
        </p:nvSpPr>
        <p:spPr>
          <a:xfrm>
            <a:off x="8711574" y="6506254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1158" y="100222"/>
                </a:moveTo>
                <a:lnTo>
                  <a:pt x="12864" y="98491"/>
                </a:lnTo>
                <a:lnTo>
                  <a:pt x="6145" y="93842"/>
                </a:lnTo>
                <a:lnTo>
                  <a:pt x="1643" y="87091"/>
                </a:lnTo>
                <a:lnTo>
                  <a:pt x="0" y="7905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79057"/>
                </a:lnTo>
                <a:lnTo>
                  <a:pt x="40148" y="87091"/>
                </a:lnTo>
                <a:lnTo>
                  <a:pt x="35860" y="93842"/>
                </a:lnTo>
                <a:lnTo>
                  <a:pt x="29355" y="98491"/>
                </a:lnTo>
                <a:lnTo>
                  <a:pt x="21158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1"/>
          <p:cNvSpPr/>
          <p:nvPr/>
        </p:nvSpPr>
        <p:spPr>
          <a:xfrm>
            <a:off x="8562221" y="6256008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 extrusionOk="0">
                <a:moveTo>
                  <a:pt x="26759" y="81547"/>
                </a:moveTo>
                <a:lnTo>
                  <a:pt x="7467" y="81547"/>
                </a:lnTo>
                <a:lnTo>
                  <a:pt x="0" y="73455"/>
                </a:lnTo>
                <a:lnTo>
                  <a:pt x="0" y="64117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73455"/>
                </a:lnTo>
                <a:lnTo>
                  <a:pt x="26759" y="815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"/>
          <p:cNvSpPr/>
          <p:nvPr/>
        </p:nvSpPr>
        <p:spPr>
          <a:xfrm>
            <a:off x="8409134" y="6044357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 extrusionOk="0">
                <a:moveTo>
                  <a:pt x="16802" y="40462"/>
                </a:moveTo>
                <a:lnTo>
                  <a:pt x="7467" y="40462"/>
                </a:lnTo>
                <a:lnTo>
                  <a:pt x="0" y="32370"/>
                </a:lnTo>
                <a:lnTo>
                  <a:pt x="0" y="8092"/>
                </a:lnTo>
                <a:lnTo>
                  <a:pt x="7467" y="0"/>
                </a:lnTo>
                <a:lnTo>
                  <a:pt x="16802" y="0"/>
                </a:lnTo>
                <a:lnTo>
                  <a:pt x="23822" y="1420"/>
                </a:lnTo>
                <a:lnTo>
                  <a:pt x="29559" y="5291"/>
                </a:lnTo>
                <a:lnTo>
                  <a:pt x="33429" y="11029"/>
                </a:lnTo>
                <a:lnTo>
                  <a:pt x="34849" y="18052"/>
                </a:lnTo>
                <a:lnTo>
                  <a:pt x="34849" y="22410"/>
                </a:lnTo>
                <a:lnTo>
                  <a:pt x="33429" y="29432"/>
                </a:lnTo>
                <a:lnTo>
                  <a:pt x="29559" y="35171"/>
                </a:lnTo>
                <a:lnTo>
                  <a:pt x="23822" y="39042"/>
                </a:lnTo>
                <a:lnTo>
                  <a:pt x="16802" y="404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1"/>
          <p:cNvSpPr/>
          <p:nvPr/>
        </p:nvSpPr>
        <p:spPr>
          <a:xfrm>
            <a:off x="8401660" y="5622302"/>
            <a:ext cx="50800" cy="280035"/>
          </a:xfrm>
          <a:custGeom>
            <a:avLst/>
            <a:gdLst/>
            <a:ahLst/>
            <a:cxnLst/>
            <a:rect l="l" t="t" r="r" b="b"/>
            <a:pathLst>
              <a:path w="50800" h="280035" extrusionOk="0">
                <a:moveTo>
                  <a:pt x="42316" y="7467"/>
                </a:moveTo>
                <a:lnTo>
                  <a:pt x="34226" y="0"/>
                </a:lnTo>
                <a:lnTo>
                  <a:pt x="14935" y="0"/>
                </a:lnTo>
                <a:lnTo>
                  <a:pt x="7467" y="7467"/>
                </a:lnTo>
                <a:lnTo>
                  <a:pt x="7467" y="31750"/>
                </a:lnTo>
                <a:lnTo>
                  <a:pt x="14935" y="39839"/>
                </a:lnTo>
                <a:lnTo>
                  <a:pt x="24269" y="39839"/>
                </a:lnTo>
                <a:lnTo>
                  <a:pt x="31292" y="38417"/>
                </a:lnTo>
                <a:lnTo>
                  <a:pt x="37033" y="34556"/>
                </a:lnTo>
                <a:lnTo>
                  <a:pt x="40894" y="28816"/>
                </a:lnTo>
                <a:lnTo>
                  <a:pt x="42316" y="21793"/>
                </a:lnTo>
                <a:lnTo>
                  <a:pt x="42316" y="7467"/>
                </a:lnTo>
                <a:close/>
              </a:path>
              <a:path w="50800" h="280035" extrusionOk="0">
                <a:moveTo>
                  <a:pt x="46050" y="105206"/>
                </a:moveTo>
                <a:lnTo>
                  <a:pt x="44310" y="96812"/>
                </a:lnTo>
                <a:lnTo>
                  <a:pt x="39598" y="89877"/>
                </a:lnTo>
                <a:lnTo>
                  <a:pt x="32664" y="85166"/>
                </a:lnTo>
                <a:lnTo>
                  <a:pt x="24269" y="83413"/>
                </a:lnTo>
                <a:lnTo>
                  <a:pt x="16167" y="85166"/>
                </a:lnTo>
                <a:lnTo>
                  <a:pt x="9880" y="89877"/>
                </a:lnTo>
                <a:lnTo>
                  <a:pt x="5803" y="96812"/>
                </a:lnTo>
                <a:lnTo>
                  <a:pt x="4356" y="105206"/>
                </a:lnTo>
                <a:lnTo>
                  <a:pt x="4356" y="122631"/>
                </a:lnTo>
                <a:lnTo>
                  <a:pt x="5803" y="130937"/>
                </a:lnTo>
                <a:lnTo>
                  <a:pt x="9880" y="137655"/>
                </a:lnTo>
                <a:lnTo>
                  <a:pt x="16167" y="142163"/>
                </a:lnTo>
                <a:lnTo>
                  <a:pt x="24269" y="143802"/>
                </a:lnTo>
                <a:lnTo>
                  <a:pt x="32664" y="142163"/>
                </a:lnTo>
                <a:lnTo>
                  <a:pt x="39598" y="137655"/>
                </a:lnTo>
                <a:lnTo>
                  <a:pt x="44310" y="130937"/>
                </a:lnTo>
                <a:lnTo>
                  <a:pt x="46050" y="122631"/>
                </a:lnTo>
                <a:lnTo>
                  <a:pt x="46050" y="105206"/>
                </a:lnTo>
                <a:close/>
              </a:path>
              <a:path w="50800" h="280035" extrusionOk="0">
                <a:moveTo>
                  <a:pt x="50406" y="207924"/>
                </a:moveTo>
                <a:lnTo>
                  <a:pt x="48336" y="197891"/>
                </a:lnTo>
                <a:lnTo>
                  <a:pt x="42710" y="189788"/>
                </a:lnTo>
                <a:lnTo>
                  <a:pt x="34391" y="184365"/>
                </a:lnTo>
                <a:lnTo>
                  <a:pt x="24269" y="182397"/>
                </a:lnTo>
                <a:lnTo>
                  <a:pt x="14439" y="184365"/>
                </a:lnTo>
                <a:lnTo>
                  <a:pt x="6769" y="189788"/>
                </a:lnTo>
                <a:lnTo>
                  <a:pt x="1778" y="197891"/>
                </a:lnTo>
                <a:lnTo>
                  <a:pt x="0" y="207924"/>
                </a:lnTo>
                <a:lnTo>
                  <a:pt x="0" y="253987"/>
                </a:lnTo>
                <a:lnTo>
                  <a:pt x="1778" y="264007"/>
                </a:lnTo>
                <a:lnTo>
                  <a:pt x="6769" y="272110"/>
                </a:lnTo>
                <a:lnTo>
                  <a:pt x="14439" y="277533"/>
                </a:lnTo>
                <a:lnTo>
                  <a:pt x="24269" y="279501"/>
                </a:lnTo>
                <a:lnTo>
                  <a:pt x="34391" y="277533"/>
                </a:lnTo>
                <a:lnTo>
                  <a:pt x="42710" y="272110"/>
                </a:lnTo>
                <a:lnTo>
                  <a:pt x="48336" y="264007"/>
                </a:lnTo>
                <a:lnTo>
                  <a:pt x="50406" y="253987"/>
                </a:lnTo>
                <a:lnTo>
                  <a:pt x="50406" y="2079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1"/>
          <p:cNvSpPr/>
          <p:nvPr/>
        </p:nvSpPr>
        <p:spPr>
          <a:xfrm>
            <a:off x="8557869" y="6397936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 extrusionOk="0">
                <a:moveTo>
                  <a:pt x="21780" y="120142"/>
                </a:moveTo>
                <a:lnTo>
                  <a:pt x="13389" y="118499"/>
                </a:lnTo>
                <a:lnTo>
                  <a:pt x="6456" y="113995"/>
                </a:lnTo>
                <a:lnTo>
                  <a:pt x="1740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740" y="13393"/>
                </a:lnTo>
                <a:lnTo>
                  <a:pt x="6456" y="6458"/>
                </a:lnTo>
                <a:lnTo>
                  <a:pt x="13389" y="1741"/>
                </a:lnTo>
                <a:lnTo>
                  <a:pt x="21780" y="0"/>
                </a:lnTo>
                <a:lnTo>
                  <a:pt x="30074" y="1741"/>
                </a:lnTo>
                <a:lnTo>
                  <a:pt x="36793" y="6458"/>
                </a:lnTo>
                <a:lnTo>
                  <a:pt x="41295" y="13393"/>
                </a:lnTo>
                <a:lnTo>
                  <a:pt x="42939" y="21787"/>
                </a:lnTo>
                <a:lnTo>
                  <a:pt x="42939" y="98977"/>
                </a:lnTo>
                <a:lnTo>
                  <a:pt x="41295" y="107274"/>
                </a:lnTo>
                <a:lnTo>
                  <a:pt x="36793" y="113995"/>
                </a:lnTo>
                <a:lnTo>
                  <a:pt x="30074" y="118499"/>
                </a:lnTo>
                <a:lnTo>
                  <a:pt x="21780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"/>
          <p:cNvSpPr/>
          <p:nvPr/>
        </p:nvSpPr>
        <p:spPr>
          <a:xfrm>
            <a:off x="8553513" y="6566633"/>
            <a:ext cx="52069" cy="291465"/>
          </a:xfrm>
          <a:custGeom>
            <a:avLst/>
            <a:gdLst/>
            <a:ahLst/>
            <a:cxnLst/>
            <a:rect l="l" t="t" r="r" b="b"/>
            <a:pathLst>
              <a:path w="52070" h="291465" extrusionOk="0">
                <a:moveTo>
                  <a:pt x="51651" y="291366"/>
                </a:moveTo>
                <a:lnTo>
                  <a:pt x="0" y="291366"/>
                </a:lnTo>
                <a:lnTo>
                  <a:pt x="0" y="26145"/>
                </a:lnTo>
                <a:lnTo>
                  <a:pt x="2071" y="16019"/>
                </a:lnTo>
                <a:lnTo>
                  <a:pt x="7701" y="7703"/>
                </a:lnTo>
                <a:lnTo>
                  <a:pt x="16014" y="2071"/>
                </a:lnTo>
                <a:lnTo>
                  <a:pt x="26136" y="0"/>
                </a:lnTo>
                <a:lnTo>
                  <a:pt x="36161" y="2071"/>
                </a:lnTo>
                <a:lnTo>
                  <a:pt x="44261" y="7703"/>
                </a:lnTo>
                <a:lnTo>
                  <a:pt x="49677" y="16019"/>
                </a:lnTo>
                <a:lnTo>
                  <a:pt x="51651" y="26145"/>
                </a:lnTo>
                <a:lnTo>
                  <a:pt x="51651" y="2913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1"/>
          <p:cNvSpPr/>
          <p:nvPr/>
        </p:nvSpPr>
        <p:spPr>
          <a:xfrm>
            <a:off x="8562849" y="6158271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 extrusionOk="0">
                <a:moveTo>
                  <a:pt x="26759" y="54157"/>
                </a:moveTo>
                <a:lnTo>
                  <a:pt x="16802" y="54157"/>
                </a:lnTo>
                <a:lnTo>
                  <a:pt x="6845" y="54157"/>
                </a:lnTo>
                <a:lnTo>
                  <a:pt x="0" y="46065"/>
                </a:lnTo>
                <a:lnTo>
                  <a:pt x="0" y="8092"/>
                </a:lnTo>
                <a:lnTo>
                  <a:pt x="6845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46065"/>
                </a:lnTo>
                <a:lnTo>
                  <a:pt x="26759" y="541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"/>
          <p:cNvSpPr/>
          <p:nvPr/>
        </p:nvSpPr>
        <p:spPr>
          <a:xfrm>
            <a:off x="8715315" y="6383616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7381" y="67230"/>
                </a:moveTo>
                <a:lnTo>
                  <a:pt x="8089" y="67230"/>
                </a:lnTo>
                <a:lnTo>
                  <a:pt x="0" y="59760"/>
                </a:lnTo>
                <a:lnTo>
                  <a:pt x="0" y="49800"/>
                </a:lnTo>
                <a:lnTo>
                  <a:pt x="0" y="8092"/>
                </a:lnTo>
                <a:lnTo>
                  <a:pt x="8089" y="0"/>
                </a:lnTo>
                <a:lnTo>
                  <a:pt x="27381" y="0"/>
                </a:lnTo>
                <a:lnTo>
                  <a:pt x="34226" y="8092"/>
                </a:lnTo>
                <a:lnTo>
                  <a:pt x="34226" y="59760"/>
                </a:lnTo>
                <a:lnTo>
                  <a:pt x="27381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"/>
          <p:cNvSpPr/>
          <p:nvPr/>
        </p:nvSpPr>
        <p:spPr>
          <a:xfrm>
            <a:off x="9787552" y="6256003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 extrusionOk="0">
                <a:moveTo>
                  <a:pt x="26758" y="81547"/>
                </a:moveTo>
                <a:lnTo>
                  <a:pt x="8089" y="81547"/>
                </a:lnTo>
                <a:lnTo>
                  <a:pt x="0" y="73455"/>
                </a:lnTo>
                <a:lnTo>
                  <a:pt x="0" y="64117"/>
                </a:lnTo>
                <a:lnTo>
                  <a:pt x="0" y="8092"/>
                </a:lnTo>
                <a:lnTo>
                  <a:pt x="8089" y="0"/>
                </a:lnTo>
                <a:lnTo>
                  <a:pt x="26758" y="0"/>
                </a:lnTo>
                <a:lnTo>
                  <a:pt x="34226" y="8092"/>
                </a:lnTo>
                <a:lnTo>
                  <a:pt x="34226" y="73455"/>
                </a:lnTo>
                <a:lnTo>
                  <a:pt x="26758" y="815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"/>
          <p:cNvSpPr/>
          <p:nvPr/>
        </p:nvSpPr>
        <p:spPr>
          <a:xfrm>
            <a:off x="10239348" y="5465425"/>
            <a:ext cx="52069" cy="775970"/>
          </a:xfrm>
          <a:custGeom>
            <a:avLst/>
            <a:gdLst/>
            <a:ahLst/>
            <a:cxnLst/>
            <a:rect l="l" t="t" r="r" b="b"/>
            <a:pathLst>
              <a:path w="52070" h="775970" extrusionOk="0">
                <a:moveTo>
                  <a:pt x="25514" y="775637"/>
                </a:moveTo>
                <a:lnTo>
                  <a:pt x="15489" y="773662"/>
                </a:lnTo>
                <a:lnTo>
                  <a:pt x="7389" y="768245"/>
                </a:lnTo>
                <a:lnTo>
                  <a:pt x="1973" y="760142"/>
                </a:lnTo>
                <a:lnTo>
                  <a:pt x="0" y="750114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636" y="2071"/>
                </a:lnTo>
                <a:lnTo>
                  <a:pt x="43950" y="7703"/>
                </a:lnTo>
                <a:lnTo>
                  <a:pt x="49580" y="16019"/>
                </a:lnTo>
                <a:lnTo>
                  <a:pt x="51651" y="26145"/>
                </a:lnTo>
                <a:lnTo>
                  <a:pt x="51651" y="750114"/>
                </a:lnTo>
                <a:lnTo>
                  <a:pt x="49580" y="760142"/>
                </a:lnTo>
                <a:lnTo>
                  <a:pt x="43950" y="768245"/>
                </a:lnTo>
                <a:lnTo>
                  <a:pt x="35636" y="773662"/>
                </a:lnTo>
                <a:lnTo>
                  <a:pt x="25514" y="7756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"/>
          <p:cNvSpPr/>
          <p:nvPr/>
        </p:nvSpPr>
        <p:spPr>
          <a:xfrm>
            <a:off x="10243704" y="5273071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 extrusionOk="0">
                <a:moveTo>
                  <a:pt x="21158" y="140062"/>
                </a:moveTo>
                <a:lnTo>
                  <a:pt x="12864" y="138419"/>
                </a:lnTo>
                <a:lnTo>
                  <a:pt x="6145" y="133915"/>
                </a:lnTo>
                <a:lnTo>
                  <a:pt x="1643" y="127194"/>
                </a:lnTo>
                <a:lnTo>
                  <a:pt x="0" y="11889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549" y="1741"/>
                </a:lnTo>
                <a:lnTo>
                  <a:pt x="36482" y="6458"/>
                </a:lnTo>
                <a:lnTo>
                  <a:pt x="41198" y="13393"/>
                </a:lnTo>
                <a:lnTo>
                  <a:pt x="42939" y="21787"/>
                </a:lnTo>
                <a:lnTo>
                  <a:pt x="42939" y="118897"/>
                </a:lnTo>
                <a:lnTo>
                  <a:pt x="41198" y="127194"/>
                </a:lnTo>
                <a:lnTo>
                  <a:pt x="36482" y="133915"/>
                </a:lnTo>
                <a:lnTo>
                  <a:pt x="29549" y="138419"/>
                </a:lnTo>
                <a:lnTo>
                  <a:pt x="21158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"/>
          <p:cNvSpPr/>
          <p:nvPr/>
        </p:nvSpPr>
        <p:spPr>
          <a:xfrm>
            <a:off x="10243705" y="6722878"/>
            <a:ext cx="41910" cy="60325"/>
          </a:xfrm>
          <a:custGeom>
            <a:avLst/>
            <a:gdLst/>
            <a:ahLst/>
            <a:cxnLst/>
            <a:rect l="l" t="t" r="r" b="b"/>
            <a:pathLst>
              <a:path w="41909" h="60325" extrusionOk="0">
                <a:moveTo>
                  <a:pt x="21158" y="59760"/>
                </a:moveTo>
                <a:lnTo>
                  <a:pt x="13126" y="58116"/>
                </a:lnTo>
                <a:lnTo>
                  <a:pt x="6378" y="53612"/>
                </a:lnTo>
                <a:lnTo>
                  <a:pt x="1730" y="46891"/>
                </a:lnTo>
                <a:lnTo>
                  <a:pt x="0" y="38595"/>
                </a:lnTo>
                <a:lnTo>
                  <a:pt x="0" y="21165"/>
                </a:lnTo>
                <a:lnTo>
                  <a:pt x="1730" y="12868"/>
                </a:lnTo>
                <a:lnTo>
                  <a:pt x="6378" y="6147"/>
                </a:lnTo>
                <a:lnTo>
                  <a:pt x="13126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38595"/>
                </a:lnTo>
                <a:lnTo>
                  <a:pt x="40148" y="46891"/>
                </a:lnTo>
                <a:lnTo>
                  <a:pt x="35860" y="53612"/>
                </a:lnTo>
                <a:lnTo>
                  <a:pt x="29355" y="58116"/>
                </a:lnTo>
                <a:lnTo>
                  <a:pt x="21158" y="597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"/>
          <p:cNvSpPr/>
          <p:nvPr/>
        </p:nvSpPr>
        <p:spPr>
          <a:xfrm>
            <a:off x="10247439" y="6500024"/>
            <a:ext cx="34925" cy="179070"/>
          </a:xfrm>
          <a:custGeom>
            <a:avLst/>
            <a:gdLst/>
            <a:ahLst/>
            <a:cxnLst/>
            <a:rect l="l" t="t" r="r" b="b"/>
            <a:pathLst>
              <a:path w="34925" h="179070" extrusionOk="0">
                <a:moveTo>
                  <a:pt x="34226" y="146913"/>
                </a:moveTo>
                <a:lnTo>
                  <a:pt x="27381" y="138823"/>
                </a:lnTo>
                <a:lnTo>
                  <a:pt x="7467" y="138823"/>
                </a:lnTo>
                <a:lnTo>
                  <a:pt x="0" y="146913"/>
                </a:lnTo>
                <a:lnTo>
                  <a:pt x="0" y="160604"/>
                </a:lnTo>
                <a:lnTo>
                  <a:pt x="0" y="170573"/>
                </a:lnTo>
                <a:lnTo>
                  <a:pt x="7467" y="178663"/>
                </a:lnTo>
                <a:lnTo>
                  <a:pt x="27381" y="178663"/>
                </a:lnTo>
                <a:lnTo>
                  <a:pt x="34226" y="170573"/>
                </a:lnTo>
                <a:lnTo>
                  <a:pt x="34226" y="146913"/>
                </a:lnTo>
                <a:close/>
              </a:path>
              <a:path w="34925" h="179070" extrusionOk="0">
                <a:moveTo>
                  <a:pt x="34848" y="7467"/>
                </a:moveTo>
                <a:lnTo>
                  <a:pt x="27381" y="0"/>
                </a:lnTo>
                <a:lnTo>
                  <a:pt x="8089" y="0"/>
                </a:lnTo>
                <a:lnTo>
                  <a:pt x="622" y="7467"/>
                </a:lnTo>
                <a:lnTo>
                  <a:pt x="622" y="87147"/>
                </a:lnTo>
                <a:lnTo>
                  <a:pt x="8089" y="94627"/>
                </a:lnTo>
                <a:lnTo>
                  <a:pt x="17424" y="94627"/>
                </a:lnTo>
                <a:lnTo>
                  <a:pt x="27381" y="94627"/>
                </a:lnTo>
                <a:lnTo>
                  <a:pt x="34848" y="87147"/>
                </a:lnTo>
                <a:lnTo>
                  <a:pt x="34848" y="7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1"/>
          <p:cNvSpPr/>
          <p:nvPr/>
        </p:nvSpPr>
        <p:spPr>
          <a:xfrm>
            <a:off x="10392440" y="4702857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 extrusionOk="0">
                <a:moveTo>
                  <a:pt x="24892" y="267053"/>
                </a:moveTo>
                <a:lnTo>
                  <a:pt x="14964" y="265078"/>
                </a:lnTo>
                <a:lnTo>
                  <a:pt x="7078" y="259661"/>
                </a:lnTo>
                <a:lnTo>
                  <a:pt x="1876" y="251558"/>
                </a:lnTo>
                <a:lnTo>
                  <a:pt x="0" y="241530"/>
                </a:lnTo>
                <a:lnTo>
                  <a:pt x="0" y="26145"/>
                </a:lnTo>
                <a:lnTo>
                  <a:pt x="1876" y="16019"/>
                </a:lnTo>
                <a:lnTo>
                  <a:pt x="7078" y="7703"/>
                </a:lnTo>
                <a:lnTo>
                  <a:pt x="14964" y="2071"/>
                </a:lnTo>
                <a:lnTo>
                  <a:pt x="24892" y="0"/>
                </a:lnTo>
                <a:lnTo>
                  <a:pt x="34917" y="2071"/>
                </a:lnTo>
                <a:lnTo>
                  <a:pt x="43017" y="7703"/>
                </a:lnTo>
                <a:lnTo>
                  <a:pt x="48433" y="16019"/>
                </a:lnTo>
                <a:lnTo>
                  <a:pt x="50406" y="26145"/>
                </a:lnTo>
                <a:lnTo>
                  <a:pt x="50406" y="241530"/>
                </a:lnTo>
                <a:lnTo>
                  <a:pt x="48433" y="251558"/>
                </a:lnTo>
                <a:lnTo>
                  <a:pt x="43017" y="259661"/>
                </a:lnTo>
                <a:lnTo>
                  <a:pt x="34917" y="265078"/>
                </a:lnTo>
                <a:lnTo>
                  <a:pt x="24892" y="2670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1"/>
          <p:cNvSpPr/>
          <p:nvPr/>
        </p:nvSpPr>
        <p:spPr>
          <a:xfrm>
            <a:off x="10248065" y="5111840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 extrusionOk="0">
                <a:moveTo>
                  <a:pt x="26759" y="95242"/>
                </a:moveTo>
                <a:lnTo>
                  <a:pt x="16802" y="95242"/>
                </a:lnTo>
                <a:lnTo>
                  <a:pt x="7467" y="95242"/>
                </a:lnTo>
                <a:lnTo>
                  <a:pt x="0" y="87150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87150"/>
                </a:lnTo>
                <a:lnTo>
                  <a:pt x="26759" y="95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"/>
          <p:cNvSpPr/>
          <p:nvPr/>
        </p:nvSpPr>
        <p:spPr>
          <a:xfrm>
            <a:off x="10392441" y="6736570"/>
            <a:ext cx="50800" cy="121920"/>
          </a:xfrm>
          <a:custGeom>
            <a:avLst/>
            <a:gdLst/>
            <a:ahLst/>
            <a:cxnLst/>
            <a:rect l="l" t="t" r="r" b="b"/>
            <a:pathLst>
              <a:path w="50800" h="121920" extrusionOk="0">
                <a:moveTo>
                  <a:pt x="50406" y="121430"/>
                </a:moveTo>
                <a:lnTo>
                  <a:pt x="0" y="121430"/>
                </a:lnTo>
                <a:lnTo>
                  <a:pt x="0" y="25522"/>
                </a:lnTo>
                <a:lnTo>
                  <a:pt x="1876" y="15494"/>
                </a:lnTo>
                <a:lnTo>
                  <a:pt x="7078" y="7392"/>
                </a:lnTo>
                <a:lnTo>
                  <a:pt x="14964" y="1974"/>
                </a:lnTo>
                <a:lnTo>
                  <a:pt x="24892" y="0"/>
                </a:lnTo>
                <a:lnTo>
                  <a:pt x="34917" y="1974"/>
                </a:lnTo>
                <a:lnTo>
                  <a:pt x="43017" y="7392"/>
                </a:lnTo>
                <a:lnTo>
                  <a:pt x="48433" y="15494"/>
                </a:lnTo>
                <a:lnTo>
                  <a:pt x="50406" y="25522"/>
                </a:lnTo>
                <a:lnTo>
                  <a:pt x="50406" y="1214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"/>
          <p:cNvSpPr/>
          <p:nvPr/>
        </p:nvSpPr>
        <p:spPr>
          <a:xfrm>
            <a:off x="10090622" y="6614559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1158" y="80302"/>
                </a:moveTo>
                <a:lnTo>
                  <a:pt x="12864" y="78561"/>
                </a:lnTo>
                <a:lnTo>
                  <a:pt x="6145" y="73844"/>
                </a:lnTo>
                <a:lnTo>
                  <a:pt x="1643" y="66909"/>
                </a:lnTo>
                <a:lnTo>
                  <a:pt x="0" y="5851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148" y="66909"/>
                </a:lnTo>
                <a:lnTo>
                  <a:pt x="35860" y="73844"/>
                </a:lnTo>
                <a:lnTo>
                  <a:pt x="29355" y="78561"/>
                </a:lnTo>
                <a:lnTo>
                  <a:pt x="21158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1"/>
          <p:cNvSpPr/>
          <p:nvPr/>
        </p:nvSpPr>
        <p:spPr>
          <a:xfrm>
            <a:off x="10093731" y="6386105"/>
            <a:ext cx="35560" cy="179070"/>
          </a:xfrm>
          <a:custGeom>
            <a:avLst/>
            <a:gdLst/>
            <a:ahLst/>
            <a:cxnLst/>
            <a:rect l="l" t="t" r="r" b="b"/>
            <a:pathLst>
              <a:path w="35559" h="179070" extrusionOk="0">
                <a:moveTo>
                  <a:pt x="34848" y="133210"/>
                </a:moveTo>
                <a:lnTo>
                  <a:pt x="28003" y="125120"/>
                </a:lnTo>
                <a:lnTo>
                  <a:pt x="8089" y="125120"/>
                </a:lnTo>
                <a:lnTo>
                  <a:pt x="0" y="133210"/>
                </a:lnTo>
                <a:lnTo>
                  <a:pt x="0" y="161226"/>
                </a:lnTo>
                <a:lnTo>
                  <a:pt x="0" y="171183"/>
                </a:lnTo>
                <a:lnTo>
                  <a:pt x="8089" y="178663"/>
                </a:lnTo>
                <a:lnTo>
                  <a:pt x="28003" y="178663"/>
                </a:lnTo>
                <a:lnTo>
                  <a:pt x="34848" y="171183"/>
                </a:lnTo>
                <a:lnTo>
                  <a:pt x="34848" y="133210"/>
                </a:lnTo>
                <a:close/>
              </a:path>
              <a:path w="35559" h="179070" extrusionOk="0">
                <a:moveTo>
                  <a:pt x="35471" y="7467"/>
                </a:moveTo>
                <a:lnTo>
                  <a:pt x="27381" y="0"/>
                </a:lnTo>
                <a:lnTo>
                  <a:pt x="8712" y="0"/>
                </a:lnTo>
                <a:lnTo>
                  <a:pt x="1244" y="7467"/>
                </a:lnTo>
                <a:lnTo>
                  <a:pt x="1244" y="73456"/>
                </a:lnTo>
                <a:lnTo>
                  <a:pt x="8712" y="80924"/>
                </a:lnTo>
                <a:lnTo>
                  <a:pt x="18046" y="80924"/>
                </a:lnTo>
                <a:lnTo>
                  <a:pt x="27381" y="80924"/>
                </a:lnTo>
                <a:lnTo>
                  <a:pt x="35471" y="73456"/>
                </a:lnTo>
                <a:lnTo>
                  <a:pt x="35471" y="74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1"/>
          <p:cNvSpPr/>
          <p:nvPr/>
        </p:nvSpPr>
        <p:spPr>
          <a:xfrm>
            <a:off x="10396801" y="4580844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0536" y="80302"/>
                </a:moveTo>
                <a:lnTo>
                  <a:pt x="12339" y="78658"/>
                </a:lnTo>
                <a:lnTo>
                  <a:pt x="5834" y="74155"/>
                </a:lnTo>
                <a:lnTo>
                  <a:pt x="1546" y="67434"/>
                </a:lnTo>
                <a:lnTo>
                  <a:pt x="0" y="59137"/>
                </a:lnTo>
                <a:lnTo>
                  <a:pt x="0" y="21787"/>
                </a:lnTo>
                <a:lnTo>
                  <a:pt x="1546" y="13393"/>
                </a:lnTo>
                <a:lnTo>
                  <a:pt x="5834" y="6458"/>
                </a:lnTo>
                <a:lnTo>
                  <a:pt x="12339" y="1741"/>
                </a:lnTo>
                <a:lnTo>
                  <a:pt x="20536" y="0"/>
                </a:lnTo>
                <a:lnTo>
                  <a:pt x="28830" y="1741"/>
                </a:lnTo>
                <a:lnTo>
                  <a:pt x="35549" y="6458"/>
                </a:lnTo>
                <a:lnTo>
                  <a:pt x="40051" y="13393"/>
                </a:lnTo>
                <a:lnTo>
                  <a:pt x="41694" y="21787"/>
                </a:lnTo>
                <a:lnTo>
                  <a:pt x="41694" y="59137"/>
                </a:lnTo>
                <a:lnTo>
                  <a:pt x="40051" y="67434"/>
                </a:lnTo>
                <a:lnTo>
                  <a:pt x="35549" y="74155"/>
                </a:lnTo>
                <a:lnTo>
                  <a:pt x="28830" y="78658"/>
                </a:lnTo>
                <a:lnTo>
                  <a:pt x="20536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1"/>
          <p:cNvSpPr/>
          <p:nvPr/>
        </p:nvSpPr>
        <p:spPr>
          <a:xfrm>
            <a:off x="10239357" y="6821227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 extrusionOk="0">
                <a:moveTo>
                  <a:pt x="50406" y="36772"/>
                </a:moveTo>
                <a:lnTo>
                  <a:pt x="0" y="36772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442" y="2071"/>
                </a:lnTo>
                <a:lnTo>
                  <a:pt x="43328" y="7703"/>
                </a:lnTo>
                <a:lnTo>
                  <a:pt x="48530" y="16019"/>
                </a:lnTo>
                <a:lnTo>
                  <a:pt x="50406" y="26145"/>
                </a:lnTo>
                <a:lnTo>
                  <a:pt x="50406" y="367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1"/>
          <p:cNvSpPr/>
          <p:nvPr/>
        </p:nvSpPr>
        <p:spPr>
          <a:xfrm>
            <a:off x="10094982" y="5239449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136" y="80925"/>
                </a:moveTo>
                <a:lnTo>
                  <a:pt x="16802" y="80925"/>
                </a:ln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26136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136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1"/>
          <p:cNvSpPr/>
          <p:nvPr/>
        </p:nvSpPr>
        <p:spPr>
          <a:xfrm>
            <a:off x="10090627" y="5381379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11"/>
                </a:lnTo>
                <a:lnTo>
                  <a:pt x="6145" y="113762"/>
                </a:lnTo>
                <a:lnTo>
                  <a:pt x="1643" y="107011"/>
                </a:lnTo>
                <a:lnTo>
                  <a:pt x="0" y="98977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452" y="1643"/>
                </a:lnTo>
                <a:lnTo>
                  <a:pt x="36171" y="6147"/>
                </a:lnTo>
                <a:lnTo>
                  <a:pt x="40673" y="12868"/>
                </a:lnTo>
                <a:lnTo>
                  <a:pt x="42316" y="21165"/>
                </a:lnTo>
                <a:lnTo>
                  <a:pt x="42316" y="98977"/>
                </a:lnTo>
                <a:lnTo>
                  <a:pt x="40673" y="107011"/>
                </a:lnTo>
                <a:lnTo>
                  <a:pt x="36171" y="113762"/>
                </a:lnTo>
                <a:lnTo>
                  <a:pt x="29452" y="118411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1"/>
          <p:cNvSpPr/>
          <p:nvPr/>
        </p:nvSpPr>
        <p:spPr>
          <a:xfrm>
            <a:off x="10086271" y="5550076"/>
            <a:ext cx="51435" cy="606425"/>
          </a:xfrm>
          <a:custGeom>
            <a:avLst/>
            <a:gdLst/>
            <a:ahLst/>
            <a:cxnLst/>
            <a:rect l="l" t="t" r="r" b="b"/>
            <a:pathLst>
              <a:path w="51434" h="606425" extrusionOk="0">
                <a:moveTo>
                  <a:pt x="25514" y="606316"/>
                </a:moveTo>
                <a:lnTo>
                  <a:pt x="15489" y="604245"/>
                </a:lnTo>
                <a:lnTo>
                  <a:pt x="7389" y="598613"/>
                </a:lnTo>
                <a:lnTo>
                  <a:pt x="1973" y="590297"/>
                </a:lnTo>
                <a:lnTo>
                  <a:pt x="0" y="580171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539" y="2071"/>
                </a:lnTo>
                <a:lnTo>
                  <a:pt x="43639" y="7703"/>
                </a:lnTo>
                <a:lnTo>
                  <a:pt x="49055" y="16019"/>
                </a:lnTo>
                <a:lnTo>
                  <a:pt x="51029" y="26145"/>
                </a:lnTo>
                <a:lnTo>
                  <a:pt x="51029" y="580171"/>
                </a:lnTo>
                <a:lnTo>
                  <a:pt x="49055" y="590297"/>
                </a:lnTo>
                <a:lnTo>
                  <a:pt x="43639" y="598613"/>
                </a:lnTo>
                <a:lnTo>
                  <a:pt x="35539" y="604245"/>
                </a:lnTo>
                <a:lnTo>
                  <a:pt x="25514" y="6063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1"/>
          <p:cNvSpPr/>
          <p:nvPr/>
        </p:nvSpPr>
        <p:spPr>
          <a:xfrm>
            <a:off x="10401160" y="5239448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59" y="80925"/>
                </a:move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17424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759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"/>
          <p:cNvSpPr/>
          <p:nvPr/>
        </p:nvSpPr>
        <p:spPr>
          <a:xfrm>
            <a:off x="10549893" y="4472525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0536" y="100222"/>
                </a:moveTo>
                <a:lnTo>
                  <a:pt x="12339" y="98579"/>
                </a:lnTo>
                <a:lnTo>
                  <a:pt x="5834" y="94075"/>
                </a:lnTo>
                <a:lnTo>
                  <a:pt x="1546" y="87354"/>
                </a:lnTo>
                <a:lnTo>
                  <a:pt x="0" y="79057"/>
                </a:lnTo>
                <a:lnTo>
                  <a:pt x="0" y="21787"/>
                </a:lnTo>
                <a:lnTo>
                  <a:pt x="1546" y="13393"/>
                </a:lnTo>
                <a:lnTo>
                  <a:pt x="5834" y="6458"/>
                </a:lnTo>
                <a:lnTo>
                  <a:pt x="12339" y="1741"/>
                </a:lnTo>
                <a:lnTo>
                  <a:pt x="20536" y="0"/>
                </a:lnTo>
                <a:lnTo>
                  <a:pt x="28830" y="1741"/>
                </a:lnTo>
                <a:lnTo>
                  <a:pt x="35549" y="6458"/>
                </a:lnTo>
                <a:lnTo>
                  <a:pt x="40051" y="13393"/>
                </a:lnTo>
                <a:lnTo>
                  <a:pt x="41694" y="21787"/>
                </a:lnTo>
                <a:lnTo>
                  <a:pt x="41694" y="79057"/>
                </a:lnTo>
                <a:lnTo>
                  <a:pt x="40051" y="87354"/>
                </a:lnTo>
                <a:lnTo>
                  <a:pt x="35549" y="94075"/>
                </a:lnTo>
                <a:lnTo>
                  <a:pt x="28830" y="98579"/>
                </a:lnTo>
                <a:lnTo>
                  <a:pt x="20536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"/>
          <p:cNvSpPr/>
          <p:nvPr/>
        </p:nvSpPr>
        <p:spPr>
          <a:xfrm>
            <a:off x="10400540" y="6511218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 extrusionOk="0">
                <a:moveTo>
                  <a:pt x="26759" y="53535"/>
                </a:moveTo>
                <a:lnTo>
                  <a:pt x="6845" y="53535"/>
                </a:lnTo>
                <a:lnTo>
                  <a:pt x="0" y="46065"/>
                </a:lnTo>
                <a:lnTo>
                  <a:pt x="0" y="36105"/>
                </a:lnTo>
                <a:lnTo>
                  <a:pt x="0" y="8092"/>
                </a:lnTo>
                <a:lnTo>
                  <a:pt x="6845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46065"/>
                </a:lnTo>
                <a:lnTo>
                  <a:pt x="26759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1"/>
          <p:cNvSpPr/>
          <p:nvPr/>
        </p:nvSpPr>
        <p:spPr>
          <a:xfrm>
            <a:off x="10545538" y="6651902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 extrusionOk="0">
                <a:moveTo>
                  <a:pt x="51029" y="206097"/>
                </a:moveTo>
                <a:lnTo>
                  <a:pt x="0" y="206097"/>
                </a:lnTo>
                <a:lnTo>
                  <a:pt x="0" y="25522"/>
                </a:lnTo>
                <a:lnTo>
                  <a:pt x="1876" y="15494"/>
                </a:lnTo>
                <a:lnTo>
                  <a:pt x="7078" y="7392"/>
                </a:lnTo>
                <a:lnTo>
                  <a:pt x="14964" y="1974"/>
                </a:lnTo>
                <a:lnTo>
                  <a:pt x="24892" y="0"/>
                </a:lnTo>
                <a:lnTo>
                  <a:pt x="35014" y="1974"/>
                </a:lnTo>
                <a:lnTo>
                  <a:pt x="43328" y="7392"/>
                </a:lnTo>
                <a:lnTo>
                  <a:pt x="48958" y="15494"/>
                </a:lnTo>
                <a:lnTo>
                  <a:pt x="51029" y="25522"/>
                </a:lnTo>
                <a:lnTo>
                  <a:pt x="51029" y="2060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1"/>
          <p:cNvSpPr/>
          <p:nvPr/>
        </p:nvSpPr>
        <p:spPr>
          <a:xfrm>
            <a:off x="10392451" y="5550074"/>
            <a:ext cx="52069" cy="606425"/>
          </a:xfrm>
          <a:custGeom>
            <a:avLst/>
            <a:gdLst/>
            <a:ahLst/>
            <a:cxnLst/>
            <a:rect l="l" t="t" r="r" b="b"/>
            <a:pathLst>
              <a:path w="52070" h="606425" extrusionOk="0">
                <a:moveTo>
                  <a:pt x="26136" y="606316"/>
                </a:moveTo>
                <a:lnTo>
                  <a:pt x="16014" y="604245"/>
                </a:lnTo>
                <a:lnTo>
                  <a:pt x="7701" y="598613"/>
                </a:lnTo>
                <a:lnTo>
                  <a:pt x="2071" y="590297"/>
                </a:lnTo>
                <a:lnTo>
                  <a:pt x="0" y="580171"/>
                </a:lnTo>
                <a:lnTo>
                  <a:pt x="0" y="26145"/>
                </a:lnTo>
                <a:lnTo>
                  <a:pt x="2071" y="16019"/>
                </a:lnTo>
                <a:lnTo>
                  <a:pt x="7701" y="7703"/>
                </a:lnTo>
                <a:lnTo>
                  <a:pt x="16014" y="2071"/>
                </a:lnTo>
                <a:lnTo>
                  <a:pt x="26136" y="0"/>
                </a:lnTo>
                <a:lnTo>
                  <a:pt x="36161" y="2071"/>
                </a:lnTo>
                <a:lnTo>
                  <a:pt x="44261" y="7703"/>
                </a:lnTo>
                <a:lnTo>
                  <a:pt x="49677" y="16019"/>
                </a:lnTo>
                <a:lnTo>
                  <a:pt x="51651" y="26145"/>
                </a:lnTo>
                <a:lnTo>
                  <a:pt x="51651" y="580171"/>
                </a:lnTo>
                <a:lnTo>
                  <a:pt x="49677" y="590297"/>
                </a:lnTo>
                <a:lnTo>
                  <a:pt x="44261" y="598613"/>
                </a:lnTo>
                <a:lnTo>
                  <a:pt x="36161" y="604245"/>
                </a:lnTo>
                <a:lnTo>
                  <a:pt x="26136" y="6063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1"/>
          <p:cNvSpPr/>
          <p:nvPr/>
        </p:nvSpPr>
        <p:spPr>
          <a:xfrm>
            <a:off x="10545540" y="4618188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 extrusionOk="0">
                <a:moveTo>
                  <a:pt x="24892" y="436996"/>
                </a:moveTo>
                <a:lnTo>
                  <a:pt x="14964" y="434924"/>
                </a:lnTo>
                <a:lnTo>
                  <a:pt x="7078" y="429292"/>
                </a:lnTo>
                <a:lnTo>
                  <a:pt x="1876" y="420976"/>
                </a:lnTo>
                <a:lnTo>
                  <a:pt x="0" y="410851"/>
                </a:lnTo>
                <a:lnTo>
                  <a:pt x="0" y="26145"/>
                </a:lnTo>
                <a:lnTo>
                  <a:pt x="1876" y="16019"/>
                </a:lnTo>
                <a:lnTo>
                  <a:pt x="7078" y="7703"/>
                </a:lnTo>
                <a:lnTo>
                  <a:pt x="14964" y="2071"/>
                </a:lnTo>
                <a:lnTo>
                  <a:pt x="24892" y="0"/>
                </a:lnTo>
                <a:lnTo>
                  <a:pt x="35014" y="2071"/>
                </a:lnTo>
                <a:lnTo>
                  <a:pt x="43328" y="7703"/>
                </a:lnTo>
                <a:lnTo>
                  <a:pt x="48958" y="16019"/>
                </a:lnTo>
                <a:lnTo>
                  <a:pt x="51029" y="26145"/>
                </a:lnTo>
                <a:lnTo>
                  <a:pt x="51029" y="410851"/>
                </a:lnTo>
                <a:lnTo>
                  <a:pt x="48958" y="420976"/>
                </a:lnTo>
                <a:lnTo>
                  <a:pt x="43328" y="429292"/>
                </a:lnTo>
                <a:lnTo>
                  <a:pt x="35014" y="434924"/>
                </a:lnTo>
                <a:lnTo>
                  <a:pt x="24892" y="4369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"/>
          <p:cNvSpPr/>
          <p:nvPr/>
        </p:nvSpPr>
        <p:spPr>
          <a:xfrm>
            <a:off x="10550519" y="5489690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1158" y="100222"/>
                </a:moveTo>
                <a:lnTo>
                  <a:pt x="12864" y="98481"/>
                </a:lnTo>
                <a:lnTo>
                  <a:pt x="6145" y="93764"/>
                </a:lnTo>
                <a:lnTo>
                  <a:pt x="1643" y="86829"/>
                </a:lnTo>
                <a:lnTo>
                  <a:pt x="0" y="7843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60" y="6147"/>
                </a:lnTo>
                <a:lnTo>
                  <a:pt x="40148" y="12868"/>
                </a:lnTo>
                <a:lnTo>
                  <a:pt x="41694" y="21165"/>
                </a:lnTo>
                <a:lnTo>
                  <a:pt x="41694" y="78435"/>
                </a:lnTo>
                <a:lnTo>
                  <a:pt x="40148" y="86829"/>
                </a:lnTo>
                <a:lnTo>
                  <a:pt x="35860" y="93764"/>
                </a:lnTo>
                <a:lnTo>
                  <a:pt x="29355" y="98481"/>
                </a:lnTo>
                <a:lnTo>
                  <a:pt x="21158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"/>
          <p:cNvSpPr/>
          <p:nvPr/>
        </p:nvSpPr>
        <p:spPr>
          <a:xfrm>
            <a:off x="10549897" y="5100003"/>
            <a:ext cx="41910" cy="100330"/>
          </a:xfrm>
          <a:custGeom>
            <a:avLst/>
            <a:gdLst/>
            <a:ahLst/>
            <a:cxnLst/>
            <a:rect l="l" t="t" r="r" b="b"/>
            <a:pathLst>
              <a:path w="41909" h="100329" extrusionOk="0">
                <a:moveTo>
                  <a:pt x="20536" y="100222"/>
                </a:moveTo>
                <a:lnTo>
                  <a:pt x="12339" y="98579"/>
                </a:lnTo>
                <a:lnTo>
                  <a:pt x="5834" y="94075"/>
                </a:lnTo>
                <a:lnTo>
                  <a:pt x="1546" y="87354"/>
                </a:lnTo>
                <a:lnTo>
                  <a:pt x="0" y="79057"/>
                </a:lnTo>
                <a:lnTo>
                  <a:pt x="0" y="21787"/>
                </a:lnTo>
                <a:lnTo>
                  <a:pt x="1546" y="13393"/>
                </a:lnTo>
                <a:lnTo>
                  <a:pt x="5834" y="6458"/>
                </a:lnTo>
                <a:lnTo>
                  <a:pt x="12339" y="1741"/>
                </a:lnTo>
                <a:lnTo>
                  <a:pt x="20536" y="0"/>
                </a:lnTo>
                <a:lnTo>
                  <a:pt x="28830" y="1741"/>
                </a:lnTo>
                <a:lnTo>
                  <a:pt x="35549" y="6458"/>
                </a:lnTo>
                <a:lnTo>
                  <a:pt x="40051" y="13393"/>
                </a:lnTo>
                <a:lnTo>
                  <a:pt x="41694" y="21787"/>
                </a:lnTo>
                <a:lnTo>
                  <a:pt x="41694" y="79057"/>
                </a:lnTo>
                <a:lnTo>
                  <a:pt x="40051" y="87354"/>
                </a:lnTo>
                <a:lnTo>
                  <a:pt x="35549" y="94075"/>
                </a:lnTo>
                <a:lnTo>
                  <a:pt x="28830" y="98579"/>
                </a:lnTo>
                <a:lnTo>
                  <a:pt x="20536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"/>
          <p:cNvSpPr/>
          <p:nvPr/>
        </p:nvSpPr>
        <p:spPr>
          <a:xfrm>
            <a:off x="10553632" y="4349887"/>
            <a:ext cx="34290" cy="67945"/>
          </a:xfrm>
          <a:custGeom>
            <a:avLst/>
            <a:gdLst/>
            <a:ahLst/>
            <a:cxnLst/>
            <a:rect l="l" t="t" r="r" b="b"/>
            <a:pathLst>
              <a:path w="34290" h="67945" extrusionOk="0">
                <a:moveTo>
                  <a:pt x="26759" y="67852"/>
                </a:moveTo>
                <a:lnTo>
                  <a:pt x="16802" y="67852"/>
                </a:lnTo>
                <a:lnTo>
                  <a:pt x="7467" y="67852"/>
                </a:lnTo>
                <a:lnTo>
                  <a:pt x="0" y="59760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59760"/>
                </a:lnTo>
                <a:lnTo>
                  <a:pt x="26759" y="678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1"/>
          <p:cNvSpPr/>
          <p:nvPr/>
        </p:nvSpPr>
        <p:spPr>
          <a:xfrm>
            <a:off x="10090636" y="6204942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8" y="120142"/>
                </a:moveTo>
                <a:lnTo>
                  <a:pt x="12864" y="118499"/>
                </a:lnTo>
                <a:lnTo>
                  <a:pt x="6145" y="113995"/>
                </a:lnTo>
                <a:lnTo>
                  <a:pt x="1643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452" y="1741"/>
                </a:lnTo>
                <a:lnTo>
                  <a:pt x="36171" y="6458"/>
                </a:lnTo>
                <a:lnTo>
                  <a:pt x="40673" y="13393"/>
                </a:lnTo>
                <a:lnTo>
                  <a:pt x="42316" y="21787"/>
                </a:lnTo>
                <a:lnTo>
                  <a:pt x="42316" y="98977"/>
                </a:lnTo>
                <a:lnTo>
                  <a:pt x="40673" y="107274"/>
                </a:lnTo>
                <a:lnTo>
                  <a:pt x="36171" y="113995"/>
                </a:lnTo>
                <a:lnTo>
                  <a:pt x="29452" y="118499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1"/>
          <p:cNvSpPr/>
          <p:nvPr/>
        </p:nvSpPr>
        <p:spPr>
          <a:xfrm>
            <a:off x="10396812" y="5381372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 extrusionOk="0">
                <a:moveTo>
                  <a:pt x="21780" y="120142"/>
                </a:moveTo>
                <a:lnTo>
                  <a:pt x="13389" y="118411"/>
                </a:lnTo>
                <a:lnTo>
                  <a:pt x="6456" y="113762"/>
                </a:lnTo>
                <a:lnTo>
                  <a:pt x="1740" y="107011"/>
                </a:lnTo>
                <a:lnTo>
                  <a:pt x="0" y="98977"/>
                </a:lnTo>
                <a:lnTo>
                  <a:pt x="0" y="21165"/>
                </a:lnTo>
                <a:lnTo>
                  <a:pt x="1740" y="12868"/>
                </a:lnTo>
                <a:lnTo>
                  <a:pt x="6456" y="6147"/>
                </a:lnTo>
                <a:lnTo>
                  <a:pt x="13389" y="1643"/>
                </a:lnTo>
                <a:lnTo>
                  <a:pt x="21780" y="0"/>
                </a:lnTo>
                <a:lnTo>
                  <a:pt x="30074" y="1643"/>
                </a:lnTo>
                <a:lnTo>
                  <a:pt x="36793" y="6147"/>
                </a:lnTo>
                <a:lnTo>
                  <a:pt x="41295" y="12868"/>
                </a:lnTo>
                <a:lnTo>
                  <a:pt x="42939" y="21165"/>
                </a:lnTo>
                <a:lnTo>
                  <a:pt x="42939" y="98977"/>
                </a:lnTo>
                <a:lnTo>
                  <a:pt x="41295" y="107011"/>
                </a:lnTo>
                <a:lnTo>
                  <a:pt x="36793" y="113762"/>
                </a:lnTo>
                <a:lnTo>
                  <a:pt x="30074" y="118411"/>
                </a:lnTo>
                <a:lnTo>
                  <a:pt x="21780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1"/>
          <p:cNvSpPr/>
          <p:nvPr/>
        </p:nvSpPr>
        <p:spPr>
          <a:xfrm>
            <a:off x="10396813" y="5012228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 extrusionOk="0">
                <a:moveTo>
                  <a:pt x="20536" y="79680"/>
                </a:moveTo>
                <a:lnTo>
                  <a:pt x="12339" y="78036"/>
                </a:lnTo>
                <a:lnTo>
                  <a:pt x="5834" y="73533"/>
                </a:lnTo>
                <a:lnTo>
                  <a:pt x="1546" y="66811"/>
                </a:lnTo>
                <a:lnTo>
                  <a:pt x="0" y="58515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051" y="66811"/>
                </a:lnTo>
                <a:lnTo>
                  <a:pt x="35549" y="73533"/>
                </a:lnTo>
                <a:lnTo>
                  <a:pt x="28830" y="78036"/>
                </a:lnTo>
                <a:lnTo>
                  <a:pt x="20536" y="796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"/>
          <p:cNvSpPr/>
          <p:nvPr/>
        </p:nvSpPr>
        <p:spPr>
          <a:xfrm>
            <a:off x="10400548" y="4477498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 extrusionOk="0">
                <a:moveTo>
                  <a:pt x="26759" y="54157"/>
                </a:moveTo>
                <a:lnTo>
                  <a:pt x="16802" y="54157"/>
                </a:lnTo>
                <a:lnTo>
                  <a:pt x="6845" y="54157"/>
                </a:lnTo>
                <a:lnTo>
                  <a:pt x="0" y="46065"/>
                </a:lnTo>
                <a:lnTo>
                  <a:pt x="0" y="8092"/>
                </a:lnTo>
                <a:lnTo>
                  <a:pt x="6845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46065"/>
                </a:lnTo>
                <a:lnTo>
                  <a:pt x="26759" y="541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"/>
          <p:cNvSpPr/>
          <p:nvPr/>
        </p:nvSpPr>
        <p:spPr>
          <a:xfrm>
            <a:off x="10400548" y="5141707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 extrusionOk="0">
                <a:moveTo>
                  <a:pt x="26759" y="53535"/>
                </a:moveTo>
                <a:lnTo>
                  <a:pt x="6845" y="53535"/>
                </a:lnTo>
                <a:lnTo>
                  <a:pt x="0" y="46065"/>
                </a:lnTo>
                <a:lnTo>
                  <a:pt x="0" y="8092"/>
                </a:lnTo>
                <a:lnTo>
                  <a:pt x="6845" y="0"/>
                </a:lnTo>
                <a:lnTo>
                  <a:pt x="16802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46065"/>
                </a:lnTo>
                <a:lnTo>
                  <a:pt x="26759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"/>
          <p:cNvSpPr/>
          <p:nvPr/>
        </p:nvSpPr>
        <p:spPr>
          <a:xfrm>
            <a:off x="9328935" y="5367052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6759" y="67230"/>
                </a:moveTo>
                <a:lnTo>
                  <a:pt x="17424" y="67230"/>
                </a:lnTo>
                <a:lnTo>
                  <a:pt x="7467" y="67230"/>
                </a:lnTo>
                <a:lnTo>
                  <a:pt x="0" y="59760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59760"/>
                </a:lnTo>
                <a:lnTo>
                  <a:pt x="26759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1"/>
          <p:cNvSpPr/>
          <p:nvPr/>
        </p:nvSpPr>
        <p:spPr>
          <a:xfrm>
            <a:off x="10396816" y="6204939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 extrusionOk="0">
                <a:moveTo>
                  <a:pt x="21780" y="120142"/>
                </a:moveTo>
                <a:lnTo>
                  <a:pt x="13389" y="118499"/>
                </a:lnTo>
                <a:lnTo>
                  <a:pt x="6456" y="113995"/>
                </a:lnTo>
                <a:lnTo>
                  <a:pt x="1740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740" y="13393"/>
                </a:lnTo>
                <a:lnTo>
                  <a:pt x="6456" y="6458"/>
                </a:lnTo>
                <a:lnTo>
                  <a:pt x="13389" y="1741"/>
                </a:lnTo>
                <a:lnTo>
                  <a:pt x="21780" y="0"/>
                </a:lnTo>
                <a:lnTo>
                  <a:pt x="30074" y="1741"/>
                </a:lnTo>
                <a:lnTo>
                  <a:pt x="36793" y="6458"/>
                </a:lnTo>
                <a:lnTo>
                  <a:pt x="41295" y="13393"/>
                </a:lnTo>
                <a:lnTo>
                  <a:pt x="42939" y="21787"/>
                </a:lnTo>
                <a:lnTo>
                  <a:pt x="42939" y="98977"/>
                </a:lnTo>
                <a:lnTo>
                  <a:pt x="41295" y="107274"/>
                </a:lnTo>
                <a:lnTo>
                  <a:pt x="36793" y="113995"/>
                </a:lnTo>
                <a:lnTo>
                  <a:pt x="30074" y="118499"/>
                </a:lnTo>
                <a:lnTo>
                  <a:pt x="21780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1"/>
          <p:cNvSpPr/>
          <p:nvPr/>
        </p:nvSpPr>
        <p:spPr>
          <a:xfrm>
            <a:off x="10401172" y="6386086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 extrusionOk="0">
                <a:moveTo>
                  <a:pt x="26759" y="80925"/>
                </a:moveTo>
                <a:lnTo>
                  <a:pt x="17424" y="80925"/>
                </a:lnTo>
                <a:lnTo>
                  <a:pt x="7467" y="80925"/>
                </a:lnTo>
                <a:lnTo>
                  <a:pt x="0" y="73455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226" y="7470"/>
                </a:lnTo>
                <a:lnTo>
                  <a:pt x="34226" y="73455"/>
                </a:lnTo>
                <a:lnTo>
                  <a:pt x="26759" y="80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1"/>
          <p:cNvSpPr/>
          <p:nvPr/>
        </p:nvSpPr>
        <p:spPr>
          <a:xfrm>
            <a:off x="10396818" y="6614544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0536" y="80302"/>
                </a:moveTo>
                <a:lnTo>
                  <a:pt x="12339" y="78561"/>
                </a:lnTo>
                <a:lnTo>
                  <a:pt x="5834" y="73844"/>
                </a:lnTo>
                <a:lnTo>
                  <a:pt x="1546" y="66909"/>
                </a:lnTo>
                <a:lnTo>
                  <a:pt x="0" y="58515"/>
                </a:lnTo>
                <a:lnTo>
                  <a:pt x="0" y="21165"/>
                </a:lnTo>
                <a:lnTo>
                  <a:pt x="1546" y="12868"/>
                </a:lnTo>
                <a:lnTo>
                  <a:pt x="5834" y="6147"/>
                </a:lnTo>
                <a:lnTo>
                  <a:pt x="12339" y="1643"/>
                </a:lnTo>
                <a:lnTo>
                  <a:pt x="20536" y="0"/>
                </a:lnTo>
                <a:lnTo>
                  <a:pt x="28830" y="1643"/>
                </a:lnTo>
                <a:lnTo>
                  <a:pt x="35549" y="6147"/>
                </a:lnTo>
                <a:lnTo>
                  <a:pt x="40051" y="12868"/>
                </a:lnTo>
                <a:lnTo>
                  <a:pt x="41694" y="21165"/>
                </a:lnTo>
                <a:lnTo>
                  <a:pt x="41694" y="58515"/>
                </a:lnTo>
                <a:lnTo>
                  <a:pt x="40051" y="66909"/>
                </a:lnTo>
                <a:lnTo>
                  <a:pt x="35549" y="73844"/>
                </a:lnTo>
                <a:lnTo>
                  <a:pt x="28830" y="78561"/>
                </a:lnTo>
                <a:lnTo>
                  <a:pt x="20536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"/>
          <p:cNvSpPr/>
          <p:nvPr/>
        </p:nvSpPr>
        <p:spPr>
          <a:xfrm>
            <a:off x="9631379" y="5940374"/>
            <a:ext cx="41910" cy="60960"/>
          </a:xfrm>
          <a:custGeom>
            <a:avLst/>
            <a:gdLst/>
            <a:ahLst/>
            <a:cxnLst/>
            <a:rect l="l" t="t" r="r" b="b"/>
            <a:pathLst>
              <a:path w="41909" h="60960" extrusionOk="0">
                <a:moveTo>
                  <a:pt x="21780" y="60382"/>
                </a:moveTo>
                <a:lnTo>
                  <a:pt x="13389" y="58651"/>
                </a:lnTo>
                <a:lnTo>
                  <a:pt x="6456" y="54002"/>
                </a:lnTo>
                <a:lnTo>
                  <a:pt x="1740" y="47251"/>
                </a:lnTo>
                <a:lnTo>
                  <a:pt x="0" y="39217"/>
                </a:lnTo>
                <a:lnTo>
                  <a:pt x="0" y="21787"/>
                </a:lnTo>
                <a:lnTo>
                  <a:pt x="1740" y="13393"/>
                </a:lnTo>
                <a:lnTo>
                  <a:pt x="6456" y="6458"/>
                </a:lnTo>
                <a:lnTo>
                  <a:pt x="13389" y="1741"/>
                </a:lnTo>
                <a:lnTo>
                  <a:pt x="21780" y="0"/>
                </a:lnTo>
                <a:lnTo>
                  <a:pt x="29880" y="1741"/>
                </a:lnTo>
                <a:lnTo>
                  <a:pt x="36171" y="6458"/>
                </a:lnTo>
                <a:lnTo>
                  <a:pt x="40245" y="13393"/>
                </a:lnTo>
                <a:lnTo>
                  <a:pt x="41694" y="21787"/>
                </a:lnTo>
                <a:lnTo>
                  <a:pt x="41694" y="39217"/>
                </a:lnTo>
                <a:lnTo>
                  <a:pt x="40245" y="47251"/>
                </a:lnTo>
                <a:lnTo>
                  <a:pt x="36171" y="54002"/>
                </a:lnTo>
                <a:lnTo>
                  <a:pt x="29880" y="58651"/>
                </a:lnTo>
                <a:lnTo>
                  <a:pt x="21780" y="603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"/>
          <p:cNvSpPr/>
          <p:nvPr/>
        </p:nvSpPr>
        <p:spPr>
          <a:xfrm>
            <a:off x="9630135" y="6289597"/>
            <a:ext cx="43180" cy="140335"/>
          </a:xfrm>
          <a:custGeom>
            <a:avLst/>
            <a:gdLst/>
            <a:ahLst/>
            <a:cxnLst/>
            <a:rect l="l" t="t" r="r" b="b"/>
            <a:pathLst>
              <a:path w="43179" h="140335" extrusionOk="0">
                <a:moveTo>
                  <a:pt x="21780" y="140062"/>
                </a:moveTo>
                <a:lnTo>
                  <a:pt x="13389" y="138419"/>
                </a:lnTo>
                <a:lnTo>
                  <a:pt x="6456" y="133915"/>
                </a:lnTo>
                <a:lnTo>
                  <a:pt x="1740" y="127194"/>
                </a:lnTo>
                <a:lnTo>
                  <a:pt x="0" y="118897"/>
                </a:lnTo>
                <a:lnTo>
                  <a:pt x="0" y="21787"/>
                </a:lnTo>
                <a:lnTo>
                  <a:pt x="1740" y="13393"/>
                </a:lnTo>
                <a:lnTo>
                  <a:pt x="6456" y="6458"/>
                </a:lnTo>
                <a:lnTo>
                  <a:pt x="13389" y="1741"/>
                </a:lnTo>
                <a:lnTo>
                  <a:pt x="21780" y="0"/>
                </a:lnTo>
                <a:lnTo>
                  <a:pt x="30074" y="1741"/>
                </a:lnTo>
                <a:lnTo>
                  <a:pt x="36793" y="6458"/>
                </a:lnTo>
                <a:lnTo>
                  <a:pt x="41295" y="13393"/>
                </a:lnTo>
                <a:lnTo>
                  <a:pt x="42939" y="21787"/>
                </a:lnTo>
                <a:lnTo>
                  <a:pt x="42939" y="118897"/>
                </a:lnTo>
                <a:lnTo>
                  <a:pt x="41295" y="127194"/>
                </a:lnTo>
                <a:lnTo>
                  <a:pt x="36793" y="133915"/>
                </a:lnTo>
                <a:lnTo>
                  <a:pt x="30074" y="138419"/>
                </a:lnTo>
                <a:lnTo>
                  <a:pt x="21780" y="140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"/>
          <p:cNvSpPr/>
          <p:nvPr/>
        </p:nvSpPr>
        <p:spPr>
          <a:xfrm>
            <a:off x="9482028" y="5494661"/>
            <a:ext cx="34290" cy="53975"/>
          </a:xfrm>
          <a:custGeom>
            <a:avLst/>
            <a:gdLst/>
            <a:ahLst/>
            <a:cxnLst/>
            <a:rect l="l" t="t" r="r" b="b"/>
            <a:pathLst>
              <a:path w="34290" h="53975" extrusionOk="0">
                <a:moveTo>
                  <a:pt x="27380" y="53535"/>
                </a:moveTo>
                <a:lnTo>
                  <a:pt x="17424" y="53535"/>
                </a:lnTo>
                <a:lnTo>
                  <a:pt x="7467" y="53535"/>
                </a:lnTo>
                <a:lnTo>
                  <a:pt x="0" y="45442"/>
                </a:lnTo>
                <a:lnTo>
                  <a:pt x="0" y="7470"/>
                </a:lnTo>
                <a:lnTo>
                  <a:pt x="7467" y="0"/>
                </a:lnTo>
                <a:lnTo>
                  <a:pt x="27380" y="0"/>
                </a:lnTo>
                <a:lnTo>
                  <a:pt x="34226" y="7470"/>
                </a:lnTo>
                <a:lnTo>
                  <a:pt x="34226" y="45442"/>
                </a:lnTo>
                <a:lnTo>
                  <a:pt x="27380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1"/>
          <p:cNvSpPr/>
          <p:nvPr/>
        </p:nvSpPr>
        <p:spPr>
          <a:xfrm>
            <a:off x="9625781" y="6481949"/>
            <a:ext cx="52069" cy="376555"/>
          </a:xfrm>
          <a:custGeom>
            <a:avLst/>
            <a:gdLst/>
            <a:ahLst/>
            <a:cxnLst/>
            <a:rect l="l" t="t" r="r" b="b"/>
            <a:pathLst>
              <a:path w="52070" h="376554" extrusionOk="0">
                <a:moveTo>
                  <a:pt x="51652" y="376050"/>
                </a:moveTo>
                <a:lnTo>
                  <a:pt x="0" y="376050"/>
                </a:lnTo>
                <a:lnTo>
                  <a:pt x="0" y="26145"/>
                </a:lnTo>
                <a:lnTo>
                  <a:pt x="2071" y="16019"/>
                </a:lnTo>
                <a:lnTo>
                  <a:pt x="7701" y="7703"/>
                </a:lnTo>
                <a:lnTo>
                  <a:pt x="16014" y="2071"/>
                </a:lnTo>
                <a:lnTo>
                  <a:pt x="26136" y="0"/>
                </a:lnTo>
                <a:lnTo>
                  <a:pt x="36162" y="2071"/>
                </a:lnTo>
                <a:lnTo>
                  <a:pt x="44261" y="7703"/>
                </a:lnTo>
                <a:lnTo>
                  <a:pt x="49678" y="16019"/>
                </a:lnTo>
                <a:lnTo>
                  <a:pt x="51652" y="26145"/>
                </a:lnTo>
                <a:lnTo>
                  <a:pt x="51652" y="3760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1"/>
          <p:cNvSpPr/>
          <p:nvPr/>
        </p:nvSpPr>
        <p:spPr>
          <a:xfrm>
            <a:off x="9634494" y="6128367"/>
            <a:ext cx="34290" cy="95250"/>
          </a:xfrm>
          <a:custGeom>
            <a:avLst/>
            <a:gdLst/>
            <a:ahLst/>
            <a:cxnLst/>
            <a:rect l="l" t="t" r="r" b="b"/>
            <a:pathLst>
              <a:path w="34290" h="95250" extrusionOk="0">
                <a:moveTo>
                  <a:pt x="26759" y="95242"/>
                </a:moveTo>
                <a:lnTo>
                  <a:pt x="8089" y="95242"/>
                </a:lnTo>
                <a:lnTo>
                  <a:pt x="0" y="87772"/>
                </a:lnTo>
                <a:lnTo>
                  <a:pt x="0" y="8092"/>
                </a:lnTo>
                <a:lnTo>
                  <a:pt x="8089" y="0"/>
                </a:lnTo>
                <a:lnTo>
                  <a:pt x="17424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87772"/>
                </a:lnTo>
                <a:lnTo>
                  <a:pt x="26759" y="95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1"/>
          <p:cNvSpPr/>
          <p:nvPr/>
        </p:nvSpPr>
        <p:spPr>
          <a:xfrm>
            <a:off x="9631375" y="5622277"/>
            <a:ext cx="41910" cy="144145"/>
          </a:xfrm>
          <a:custGeom>
            <a:avLst/>
            <a:gdLst/>
            <a:ahLst/>
            <a:cxnLst/>
            <a:rect l="l" t="t" r="r" b="b"/>
            <a:pathLst>
              <a:path w="41909" h="144145" extrusionOk="0">
                <a:moveTo>
                  <a:pt x="38582" y="7467"/>
                </a:moveTo>
                <a:lnTo>
                  <a:pt x="31115" y="0"/>
                </a:lnTo>
                <a:lnTo>
                  <a:pt x="11823" y="0"/>
                </a:lnTo>
                <a:lnTo>
                  <a:pt x="3733" y="7467"/>
                </a:lnTo>
                <a:lnTo>
                  <a:pt x="3733" y="21793"/>
                </a:lnTo>
                <a:lnTo>
                  <a:pt x="5156" y="28816"/>
                </a:lnTo>
                <a:lnTo>
                  <a:pt x="9029" y="34556"/>
                </a:lnTo>
                <a:lnTo>
                  <a:pt x="14757" y="38417"/>
                </a:lnTo>
                <a:lnTo>
                  <a:pt x="21780" y="39839"/>
                </a:lnTo>
                <a:lnTo>
                  <a:pt x="31115" y="39839"/>
                </a:lnTo>
                <a:lnTo>
                  <a:pt x="38582" y="31750"/>
                </a:lnTo>
                <a:lnTo>
                  <a:pt x="38582" y="7467"/>
                </a:lnTo>
                <a:close/>
              </a:path>
              <a:path w="41909" h="144145" extrusionOk="0">
                <a:moveTo>
                  <a:pt x="41694" y="105206"/>
                </a:moveTo>
                <a:lnTo>
                  <a:pt x="40246" y="96812"/>
                </a:lnTo>
                <a:lnTo>
                  <a:pt x="36169" y="89877"/>
                </a:lnTo>
                <a:lnTo>
                  <a:pt x="29883" y="85153"/>
                </a:lnTo>
                <a:lnTo>
                  <a:pt x="21780" y="83413"/>
                </a:lnTo>
                <a:lnTo>
                  <a:pt x="13385" y="85153"/>
                </a:lnTo>
                <a:lnTo>
                  <a:pt x="6464" y="89877"/>
                </a:lnTo>
                <a:lnTo>
                  <a:pt x="1739" y="96812"/>
                </a:lnTo>
                <a:lnTo>
                  <a:pt x="0" y="105206"/>
                </a:lnTo>
                <a:lnTo>
                  <a:pt x="0" y="122631"/>
                </a:lnTo>
                <a:lnTo>
                  <a:pt x="1739" y="130937"/>
                </a:lnTo>
                <a:lnTo>
                  <a:pt x="6464" y="137655"/>
                </a:lnTo>
                <a:lnTo>
                  <a:pt x="13385" y="142151"/>
                </a:lnTo>
                <a:lnTo>
                  <a:pt x="21780" y="143802"/>
                </a:lnTo>
                <a:lnTo>
                  <a:pt x="29883" y="142151"/>
                </a:lnTo>
                <a:lnTo>
                  <a:pt x="36169" y="137655"/>
                </a:lnTo>
                <a:lnTo>
                  <a:pt x="40246" y="130937"/>
                </a:lnTo>
                <a:lnTo>
                  <a:pt x="41694" y="122631"/>
                </a:lnTo>
                <a:lnTo>
                  <a:pt x="41694" y="1052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"/>
          <p:cNvSpPr/>
          <p:nvPr/>
        </p:nvSpPr>
        <p:spPr>
          <a:xfrm>
            <a:off x="9635118" y="6044328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 extrusionOk="0">
                <a:moveTo>
                  <a:pt x="27381" y="40462"/>
                </a:moveTo>
                <a:lnTo>
                  <a:pt x="18046" y="40462"/>
                </a:lnTo>
                <a:lnTo>
                  <a:pt x="11026" y="39042"/>
                </a:lnTo>
                <a:lnTo>
                  <a:pt x="5289" y="35171"/>
                </a:lnTo>
                <a:lnTo>
                  <a:pt x="1419" y="29432"/>
                </a:lnTo>
                <a:lnTo>
                  <a:pt x="0" y="22410"/>
                </a:lnTo>
                <a:lnTo>
                  <a:pt x="0" y="18052"/>
                </a:lnTo>
                <a:lnTo>
                  <a:pt x="1419" y="11029"/>
                </a:lnTo>
                <a:lnTo>
                  <a:pt x="5289" y="5291"/>
                </a:lnTo>
                <a:lnTo>
                  <a:pt x="11026" y="1420"/>
                </a:lnTo>
                <a:lnTo>
                  <a:pt x="18046" y="0"/>
                </a:lnTo>
                <a:lnTo>
                  <a:pt x="27381" y="0"/>
                </a:lnTo>
                <a:lnTo>
                  <a:pt x="34849" y="8092"/>
                </a:lnTo>
                <a:lnTo>
                  <a:pt x="34849" y="18052"/>
                </a:lnTo>
                <a:lnTo>
                  <a:pt x="34849" y="32370"/>
                </a:lnTo>
                <a:lnTo>
                  <a:pt x="27381" y="404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"/>
          <p:cNvSpPr/>
          <p:nvPr/>
        </p:nvSpPr>
        <p:spPr>
          <a:xfrm>
            <a:off x="9627029" y="5804664"/>
            <a:ext cx="50800" cy="97155"/>
          </a:xfrm>
          <a:custGeom>
            <a:avLst/>
            <a:gdLst/>
            <a:ahLst/>
            <a:cxnLst/>
            <a:rect l="l" t="t" r="r" b="b"/>
            <a:pathLst>
              <a:path w="50800" h="97154" extrusionOk="0">
                <a:moveTo>
                  <a:pt x="26136" y="97110"/>
                </a:moveTo>
                <a:lnTo>
                  <a:pt x="16014" y="95135"/>
                </a:lnTo>
                <a:lnTo>
                  <a:pt x="7701" y="89718"/>
                </a:lnTo>
                <a:lnTo>
                  <a:pt x="2071" y="81615"/>
                </a:lnTo>
                <a:lnTo>
                  <a:pt x="0" y="71587"/>
                </a:lnTo>
                <a:lnTo>
                  <a:pt x="0" y="25522"/>
                </a:lnTo>
                <a:lnTo>
                  <a:pt x="2071" y="15494"/>
                </a:lnTo>
                <a:lnTo>
                  <a:pt x="7701" y="7392"/>
                </a:lnTo>
                <a:lnTo>
                  <a:pt x="16014" y="1974"/>
                </a:lnTo>
                <a:lnTo>
                  <a:pt x="26136" y="0"/>
                </a:lnTo>
                <a:lnTo>
                  <a:pt x="35967" y="1974"/>
                </a:lnTo>
                <a:lnTo>
                  <a:pt x="43639" y="7392"/>
                </a:lnTo>
                <a:lnTo>
                  <a:pt x="48628" y="15494"/>
                </a:lnTo>
                <a:lnTo>
                  <a:pt x="50407" y="25522"/>
                </a:lnTo>
                <a:lnTo>
                  <a:pt x="50407" y="71587"/>
                </a:lnTo>
                <a:lnTo>
                  <a:pt x="48628" y="81615"/>
                </a:lnTo>
                <a:lnTo>
                  <a:pt x="43639" y="89718"/>
                </a:lnTo>
                <a:lnTo>
                  <a:pt x="35967" y="95135"/>
                </a:lnTo>
                <a:lnTo>
                  <a:pt x="26136" y="971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"/>
          <p:cNvSpPr/>
          <p:nvPr/>
        </p:nvSpPr>
        <p:spPr>
          <a:xfrm>
            <a:off x="9478299" y="6028764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1158" y="80302"/>
                </a:moveTo>
                <a:lnTo>
                  <a:pt x="12864" y="78561"/>
                </a:lnTo>
                <a:lnTo>
                  <a:pt x="6145" y="73844"/>
                </a:lnTo>
                <a:lnTo>
                  <a:pt x="1643" y="66909"/>
                </a:lnTo>
                <a:lnTo>
                  <a:pt x="0" y="5851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59" y="6147"/>
                </a:lnTo>
                <a:lnTo>
                  <a:pt x="40147" y="12868"/>
                </a:lnTo>
                <a:lnTo>
                  <a:pt x="41693" y="21165"/>
                </a:lnTo>
                <a:lnTo>
                  <a:pt x="41693" y="58515"/>
                </a:lnTo>
                <a:lnTo>
                  <a:pt x="40147" y="66909"/>
                </a:lnTo>
                <a:lnTo>
                  <a:pt x="35859" y="73844"/>
                </a:lnTo>
                <a:lnTo>
                  <a:pt x="29355" y="78561"/>
                </a:lnTo>
                <a:lnTo>
                  <a:pt x="21158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1"/>
          <p:cNvSpPr/>
          <p:nvPr/>
        </p:nvSpPr>
        <p:spPr>
          <a:xfrm>
            <a:off x="9472699" y="6566605"/>
            <a:ext cx="52069" cy="291465"/>
          </a:xfrm>
          <a:custGeom>
            <a:avLst/>
            <a:gdLst/>
            <a:ahLst/>
            <a:cxnLst/>
            <a:rect l="l" t="t" r="r" b="b"/>
            <a:pathLst>
              <a:path w="52070" h="291465" extrusionOk="0">
                <a:moveTo>
                  <a:pt x="51650" y="291394"/>
                </a:moveTo>
                <a:lnTo>
                  <a:pt x="0" y="291394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636" y="2071"/>
                </a:lnTo>
                <a:lnTo>
                  <a:pt x="43949" y="7703"/>
                </a:lnTo>
                <a:lnTo>
                  <a:pt x="49579" y="16019"/>
                </a:lnTo>
                <a:lnTo>
                  <a:pt x="51650" y="26145"/>
                </a:lnTo>
                <a:lnTo>
                  <a:pt x="51650" y="2913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1"/>
          <p:cNvSpPr/>
          <p:nvPr/>
        </p:nvSpPr>
        <p:spPr>
          <a:xfrm>
            <a:off x="9477056" y="6397907"/>
            <a:ext cx="43180" cy="120650"/>
          </a:xfrm>
          <a:custGeom>
            <a:avLst/>
            <a:gdLst/>
            <a:ahLst/>
            <a:cxnLst/>
            <a:rect l="l" t="t" r="r" b="b"/>
            <a:pathLst>
              <a:path w="43179" h="120650" extrusionOk="0">
                <a:moveTo>
                  <a:pt x="21158" y="120142"/>
                </a:moveTo>
                <a:lnTo>
                  <a:pt x="12864" y="118499"/>
                </a:lnTo>
                <a:lnTo>
                  <a:pt x="6145" y="113995"/>
                </a:lnTo>
                <a:lnTo>
                  <a:pt x="1643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643" y="13393"/>
                </a:lnTo>
                <a:lnTo>
                  <a:pt x="6145" y="6458"/>
                </a:lnTo>
                <a:lnTo>
                  <a:pt x="12864" y="1741"/>
                </a:lnTo>
                <a:lnTo>
                  <a:pt x="21158" y="0"/>
                </a:lnTo>
                <a:lnTo>
                  <a:pt x="29549" y="1741"/>
                </a:lnTo>
                <a:lnTo>
                  <a:pt x="36482" y="6458"/>
                </a:lnTo>
                <a:lnTo>
                  <a:pt x="41198" y="13393"/>
                </a:lnTo>
                <a:lnTo>
                  <a:pt x="42938" y="21787"/>
                </a:lnTo>
                <a:lnTo>
                  <a:pt x="42938" y="98977"/>
                </a:lnTo>
                <a:lnTo>
                  <a:pt x="41198" y="107274"/>
                </a:lnTo>
                <a:lnTo>
                  <a:pt x="36482" y="113995"/>
                </a:lnTo>
                <a:lnTo>
                  <a:pt x="29549" y="118499"/>
                </a:lnTo>
                <a:lnTo>
                  <a:pt x="21158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1"/>
          <p:cNvSpPr/>
          <p:nvPr/>
        </p:nvSpPr>
        <p:spPr>
          <a:xfrm>
            <a:off x="9473945" y="5720002"/>
            <a:ext cx="50800" cy="267335"/>
          </a:xfrm>
          <a:custGeom>
            <a:avLst/>
            <a:gdLst/>
            <a:ahLst/>
            <a:cxnLst/>
            <a:rect l="l" t="t" r="r" b="b"/>
            <a:pathLst>
              <a:path w="50800" h="267335" extrusionOk="0">
                <a:moveTo>
                  <a:pt x="25514" y="267053"/>
                </a:moveTo>
                <a:lnTo>
                  <a:pt x="15489" y="264981"/>
                </a:lnTo>
                <a:lnTo>
                  <a:pt x="7389" y="259349"/>
                </a:lnTo>
                <a:lnTo>
                  <a:pt x="1973" y="251033"/>
                </a:lnTo>
                <a:lnTo>
                  <a:pt x="0" y="240908"/>
                </a:lnTo>
                <a:lnTo>
                  <a:pt x="0" y="25522"/>
                </a:lnTo>
                <a:lnTo>
                  <a:pt x="1973" y="15494"/>
                </a:lnTo>
                <a:lnTo>
                  <a:pt x="7389" y="7392"/>
                </a:lnTo>
                <a:lnTo>
                  <a:pt x="15489" y="1974"/>
                </a:lnTo>
                <a:lnTo>
                  <a:pt x="25514" y="0"/>
                </a:lnTo>
                <a:lnTo>
                  <a:pt x="35442" y="1974"/>
                </a:lnTo>
                <a:lnTo>
                  <a:pt x="43327" y="7392"/>
                </a:lnTo>
                <a:lnTo>
                  <a:pt x="48529" y="15494"/>
                </a:lnTo>
                <a:lnTo>
                  <a:pt x="50406" y="25522"/>
                </a:lnTo>
                <a:lnTo>
                  <a:pt x="50406" y="240908"/>
                </a:lnTo>
                <a:lnTo>
                  <a:pt x="48529" y="251033"/>
                </a:lnTo>
                <a:lnTo>
                  <a:pt x="43327" y="259349"/>
                </a:lnTo>
                <a:lnTo>
                  <a:pt x="35442" y="264981"/>
                </a:lnTo>
                <a:lnTo>
                  <a:pt x="25514" y="2670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"/>
          <p:cNvSpPr/>
          <p:nvPr/>
        </p:nvSpPr>
        <p:spPr>
          <a:xfrm>
            <a:off x="9482036" y="6158242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 extrusionOk="0">
                <a:moveTo>
                  <a:pt x="27380" y="54157"/>
                </a:moveTo>
                <a:lnTo>
                  <a:pt x="17424" y="54157"/>
                </a:lnTo>
                <a:lnTo>
                  <a:pt x="7467" y="54157"/>
                </a:lnTo>
                <a:lnTo>
                  <a:pt x="0" y="46065"/>
                </a:lnTo>
                <a:lnTo>
                  <a:pt x="0" y="8092"/>
                </a:lnTo>
                <a:lnTo>
                  <a:pt x="7467" y="0"/>
                </a:lnTo>
                <a:lnTo>
                  <a:pt x="27380" y="0"/>
                </a:lnTo>
                <a:lnTo>
                  <a:pt x="34226" y="8092"/>
                </a:lnTo>
                <a:lnTo>
                  <a:pt x="34226" y="46065"/>
                </a:lnTo>
                <a:lnTo>
                  <a:pt x="27380" y="541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"/>
          <p:cNvSpPr/>
          <p:nvPr/>
        </p:nvSpPr>
        <p:spPr>
          <a:xfrm>
            <a:off x="10085675" y="6736546"/>
            <a:ext cx="51435" cy="121920"/>
          </a:xfrm>
          <a:custGeom>
            <a:avLst/>
            <a:gdLst/>
            <a:ahLst/>
            <a:cxnLst/>
            <a:rect l="l" t="t" r="r" b="b"/>
            <a:pathLst>
              <a:path w="51434" h="121920" extrusionOk="0">
                <a:moveTo>
                  <a:pt x="51029" y="121453"/>
                </a:moveTo>
                <a:lnTo>
                  <a:pt x="0" y="121453"/>
                </a:lnTo>
                <a:lnTo>
                  <a:pt x="0" y="25522"/>
                </a:lnTo>
                <a:lnTo>
                  <a:pt x="2071" y="15494"/>
                </a:lnTo>
                <a:lnTo>
                  <a:pt x="7701" y="7392"/>
                </a:lnTo>
                <a:lnTo>
                  <a:pt x="16014" y="1974"/>
                </a:lnTo>
                <a:lnTo>
                  <a:pt x="26136" y="0"/>
                </a:lnTo>
                <a:lnTo>
                  <a:pt x="36064" y="1974"/>
                </a:lnTo>
                <a:lnTo>
                  <a:pt x="43950" y="7392"/>
                </a:lnTo>
                <a:lnTo>
                  <a:pt x="49152" y="15494"/>
                </a:lnTo>
                <a:lnTo>
                  <a:pt x="51029" y="25522"/>
                </a:lnTo>
                <a:lnTo>
                  <a:pt x="51029" y="121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"/>
          <p:cNvSpPr/>
          <p:nvPr/>
        </p:nvSpPr>
        <p:spPr>
          <a:xfrm>
            <a:off x="9481415" y="6255974"/>
            <a:ext cx="34290" cy="81915"/>
          </a:xfrm>
          <a:custGeom>
            <a:avLst/>
            <a:gdLst/>
            <a:ahLst/>
            <a:cxnLst/>
            <a:rect l="l" t="t" r="r" b="b"/>
            <a:pathLst>
              <a:path w="34290" h="81914" extrusionOk="0">
                <a:moveTo>
                  <a:pt x="26759" y="81547"/>
                </a:moveTo>
                <a:lnTo>
                  <a:pt x="7467" y="81547"/>
                </a:lnTo>
                <a:lnTo>
                  <a:pt x="0" y="73455"/>
                </a:lnTo>
                <a:lnTo>
                  <a:pt x="0" y="64117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226" y="8092"/>
                </a:lnTo>
                <a:lnTo>
                  <a:pt x="34226" y="73455"/>
                </a:lnTo>
                <a:lnTo>
                  <a:pt x="26759" y="815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1"/>
          <p:cNvSpPr/>
          <p:nvPr/>
        </p:nvSpPr>
        <p:spPr>
          <a:xfrm>
            <a:off x="9478305" y="5597989"/>
            <a:ext cx="41910" cy="80010"/>
          </a:xfrm>
          <a:custGeom>
            <a:avLst/>
            <a:gdLst/>
            <a:ahLst/>
            <a:cxnLst/>
            <a:rect l="l" t="t" r="r" b="b"/>
            <a:pathLst>
              <a:path w="41909" h="80010" extrusionOk="0">
                <a:moveTo>
                  <a:pt x="21158" y="79680"/>
                </a:moveTo>
                <a:lnTo>
                  <a:pt x="12864" y="78036"/>
                </a:lnTo>
                <a:lnTo>
                  <a:pt x="6145" y="73533"/>
                </a:lnTo>
                <a:lnTo>
                  <a:pt x="1643" y="66811"/>
                </a:lnTo>
                <a:lnTo>
                  <a:pt x="0" y="58515"/>
                </a:lnTo>
                <a:lnTo>
                  <a:pt x="0" y="21165"/>
                </a:lnTo>
                <a:lnTo>
                  <a:pt x="1643" y="12868"/>
                </a:lnTo>
                <a:lnTo>
                  <a:pt x="6145" y="6147"/>
                </a:lnTo>
                <a:lnTo>
                  <a:pt x="12864" y="1643"/>
                </a:lnTo>
                <a:lnTo>
                  <a:pt x="21158" y="0"/>
                </a:lnTo>
                <a:lnTo>
                  <a:pt x="29355" y="1643"/>
                </a:lnTo>
                <a:lnTo>
                  <a:pt x="35859" y="6147"/>
                </a:lnTo>
                <a:lnTo>
                  <a:pt x="40147" y="12868"/>
                </a:lnTo>
                <a:lnTo>
                  <a:pt x="41693" y="21165"/>
                </a:lnTo>
                <a:lnTo>
                  <a:pt x="41693" y="58515"/>
                </a:lnTo>
                <a:lnTo>
                  <a:pt x="40147" y="66811"/>
                </a:lnTo>
                <a:lnTo>
                  <a:pt x="35859" y="73533"/>
                </a:lnTo>
                <a:lnTo>
                  <a:pt x="29355" y="78036"/>
                </a:lnTo>
                <a:lnTo>
                  <a:pt x="21158" y="796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1"/>
          <p:cNvSpPr/>
          <p:nvPr/>
        </p:nvSpPr>
        <p:spPr>
          <a:xfrm>
            <a:off x="9940680" y="6383585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 extrusionOk="0">
                <a:moveTo>
                  <a:pt x="27381" y="67230"/>
                </a:moveTo>
                <a:lnTo>
                  <a:pt x="8089" y="67230"/>
                </a:lnTo>
                <a:lnTo>
                  <a:pt x="0" y="59760"/>
                </a:lnTo>
                <a:lnTo>
                  <a:pt x="0" y="49800"/>
                </a:lnTo>
                <a:lnTo>
                  <a:pt x="0" y="8092"/>
                </a:lnTo>
                <a:lnTo>
                  <a:pt x="8089" y="0"/>
                </a:lnTo>
                <a:lnTo>
                  <a:pt x="27381" y="0"/>
                </a:lnTo>
                <a:lnTo>
                  <a:pt x="34849" y="8092"/>
                </a:lnTo>
                <a:lnTo>
                  <a:pt x="34849" y="59760"/>
                </a:lnTo>
                <a:lnTo>
                  <a:pt x="27381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1"/>
          <p:cNvSpPr/>
          <p:nvPr/>
        </p:nvSpPr>
        <p:spPr>
          <a:xfrm>
            <a:off x="9936946" y="6506217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 extrusionOk="0">
                <a:moveTo>
                  <a:pt x="21780" y="100222"/>
                </a:moveTo>
                <a:lnTo>
                  <a:pt x="13389" y="98491"/>
                </a:lnTo>
                <a:lnTo>
                  <a:pt x="6456" y="93842"/>
                </a:lnTo>
                <a:lnTo>
                  <a:pt x="1740" y="87091"/>
                </a:lnTo>
                <a:lnTo>
                  <a:pt x="0" y="79057"/>
                </a:lnTo>
                <a:lnTo>
                  <a:pt x="0" y="21165"/>
                </a:lnTo>
                <a:lnTo>
                  <a:pt x="1740" y="12868"/>
                </a:lnTo>
                <a:lnTo>
                  <a:pt x="6456" y="6147"/>
                </a:lnTo>
                <a:lnTo>
                  <a:pt x="13389" y="1643"/>
                </a:lnTo>
                <a:lnTo>
                  <a:pt x="21780" y="0"/>
                </a:lnTo>
                <a:lnTo>
                  <a:pt x="29977" y="1643"/>
                </a:lnTo>
                <a:lnTo>
                  <a:pt x="36483" y="6147"/>
                </a:lnTo>
                <a:lnTo>
                  <a:pt x="40771" y="12868"/>
                </a:lnTo>
                <a:lnTo>
                  <a:pt x="42317" y="21165"/>
                </a:lnTo>
                <a:lnTo>
                  <a:pt x="42317" y="79057"/>
                </a:lnTo>
                <a:lnTo>
                  <a:pt x="40771" y="87091"/>
                </a:lnTo>
                <a:lnTo>
                  <a:pt x="36483" y="93842"/>
                </a:lnTo>
                <a:lnTo>
                  <a:pt x="29977" y="98491"/>
                </a:lnTo>
                <a:lnTo>
                  <a:pt x="21780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"/>
          <p:cNvSpPr/>
          <p:nvPr/>
        </p:nvSpPr>
        <p:spPr>
          <a:xfrm>
            <a:off x="9941303" y="6272157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 extrusionOk="0">
                <a:moveTo>
                  <a:pt x="26759" y="67230"/>
                </a:moveTo>
                <a:lnTo>
                  <a:pt x="17424" y="67230"/>
                </a:lnTo>
                <a:lnTo>
                  <a:pt x="7467" y="67230"/>
                </a:lnTo>
                <a:lnTo>
                  <a:pt x="0" y="59760"/>
                </a:lnTo>
                <a:lnTo>
                  <a:pt x="0" y="8092"/>
                </a:lnTo>
                <a:lnTo>
                  <a:pt x="7467" y="0"/>
                </a:lnTo>
                <a:lnTo>
                  <a:pt x="26759" y="0"/>
                </a:lnTo>
                <a:lnTo>
                  <a:pt x="34849" y="8092"/>
                </a:lnTo>
                <a:lnTo>
                  <a:pt x="34849" y="59760"/>
                </a:lnTo>
                <a:lnTo>
                  <a:pt x="26759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"/>
          <p:cNvSpPr/>
          <p:nvPr/>
        </p:nvSpPr>
        <p:spPr>
          <a:xfrm>
            <a:off x="9937570" y="6117153"/>
            <a:ext cx="42545" cy="99695"/>
          </a:xfrm>
          <a:custGeom>
            <a:avLst/>
            <a:gdLst/>
            <a:ahLst/>
            <a:cxnLst/>
            <a:rect l="l" t="t" r="r" b="b"/>
            <a:pathLst>
              <a:path w="42545" h="99695" extrusionOk="0">
                <a:moveTo>
                  <a:pt x="20536" y="99600"/>
                </a:moveTo>
                <a:lnTo>
                  <a:pt x="12601" y="97956"/>
                </a:lnTo>
                <a:lnTo>
                  <a:pt x="6067" y="93453"/>
                </a:lnTo>
                <a:lnTo>
                  <a:pt x="1633" y="86732"/>
                </a:lnTo>
                <a:lnTo>
                  <a:pt x="0" y="78435"/>
                </a:lnTo>
                <a:lnTo>
                  <a:pt x="0" y="21165"/>
                </a:lnTo>
                <a:lnTo>
                  <a:pt x="1633" y="12868"/>
                </a:lnTo>
                <a:lnTo>
                  <a:pt x="6067" y="6147"/>
                </a:lnTo>
                <a:lnTo>
                  <a:pt x="12601" y="1643"/>
                </a:lnTo>
                <a:lnTo>
                  <a:pt x="20536" y="0"/>
                </a:lnTo>
                <a:lnTo>
                  <a:pt x="28927" y="1643"/>
                </a:lnTo>
                <a:lnTo>
                  <a:pt x="35860" y="6147"/>
                </a:lnTo>
                <a:lnTo>
                  <a:pt x="40576" y="12868"/>
                </a:lnTo>
                <a:lnTo>
                  <a:pt x="42317" y="21165"/>
                </a:lnTo>
                <a:lnTo>
                  <a:pt x="42317" y="78435"/>
                </a:lnTo>
                <a:lnTo>
                  <a:pt x="40576" y="86732"/>
                </a:lnTo>
                <a:lnTo>
                  <a:pt x="35860" y="93453"/>
                </a:lnTo>
                <a:lnTo>
                  <a:pt x="28927" y="97956"/>
                </a:lnTo>
                <a:lnTo>
                  <a:pt x="20536" y="99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"/>
          <p:cNvSpPr/>
          <p:nvPr/>
        </p:nvSpPr>
        <p:spPr>
          <a:xfrm>
            <a:off x="9941304" y="5367038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 extrusionOk="0">
                <a:moveTo>
                  <a:pt x="26759" y="67230"/>
                </a:moveTo>
                <a:lnTo>
                  <a:pt x="17424" y="67230"/>
                </a:lnTo>
                <a:lnTo>
                  <a:pt x="7467" y="67230"/>
                </a:lnTo>
                <a:lnTo>
                  <a:pt x="0" y="59760"/>
                </a:lnTo>
                <a:lnTo>
                  <a:pt x="0" y="7470"/>
                </a:lnTo>
                <a:lnTo>
                  <a:pt x="7467" y="0"/>
                </a:lnTo>
                <a:lnTo>
                  <a:pt x="26759" y="0"/>
                </a:lnTo>
                <a:lnTo>
                  <a:pt x="34849" y="7470"/>
                </a:lnTo>
                <a:lnTo>
                  <a:pt x="34849" y="59760"/>
                </a:lnTo>
                <a:lnTo>
                  <a:pt x="26759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"/>
          <p:cNvSpPr/>
          <p:nvPr/>
        </p:nvSpPr>
        <p:spPr>
          <a:xfrm>
            <a:off x="9933216" y="5634713"/>
            <a:ext cx="51435" cy="437515"/>
          </a:xfrm>
          <a:custGeom>
            <a:avLst/>
            <a:gdLst/>
            <a:ahLst/>
            <a:cxnLst/>
            <a:rect l="l" t="t" r="r" b="b"/>
            <a:pathLst>
              <a:path w="51434" h="437514" extrusionOk="0">
                <a:moveTo>
                  <a:pt x="25514" y="436996"/>
                </a:moveTo>
                <a:lnTo>
                  <a:pt x="15489" y="434924"/>
                </a:lnTo>
                <a:lnTo>
                  <a:pt x="7389" y="429292"/>
                </a:lnTo>
                <a:lnTo>
                  <a:pt x="1973" y="420976"/>
                </a:lnTo>
                <a:lnTo>
                  <a:pt x="0" y="410851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4" y="0"/>
                </a:lnTo>
                <a:lnTo>
                  <a:pt x="35277" y="2071"/>
                </a:lnTo>
                <a:lnTo>
                  <a:pt x="43405" y="7703"/>
                </a:lnTo>
                <a:lnTo>
                  <a:pt x="48967" y="16019"/>
                </a:lnTo>
                <a:lnTo>
                  <a:pt x="51029" y="26145"/>
                </a:lnTo>
                <a:lnTo>
                  <a:pt x="51029" y="410851"/>
                </a:lnTo>
                <a:lnTo>
                  <a:pt x="48967" y="420976"/>
                </a:lnTo>
                <a:lnTo>
                  <a:pt x="43405" y="429292"/>
                </a:lnTo>
                <a:lnTo>
                  <a:pt x="35277" y="434924"/>
                </a:lnTo>
                <a:lnTo>
                  <a:pt x="25514" y="4369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"/>
          <p:cNvSpPr/>
          <p:nvPr/>
        </p:nvSpPr>
        <p:spPr>
          <a:xfrm>
            <a:off x="9932594" y="6651880"/>
            <a:ext cx="51435" cy="206375"/>
          </a:xfrm>
          <a:custGeom>
            <a:avLst/>
            <a:gdLst/>
            <a:ahLst/>
            <a:cxnLst/>
            <a:rect l="l" t="t" r="r" b="b"/>
            <a:pathLst>
              <a:path w="51434" h="206375" extrusionOk="0">
                <a:moveTo>
                  <a:pt x="51029" y="206119"/>
                </a:moveTo>
                <a:lnTo>
                  <a:pt x="0" y="206119"/>
                </a:lnTo>
                <a:lnTo>
                  <a:pt x="0" y="25522"/>
                </a:lnTo>
                <a:lnTo>
                  <a:pt x="2071" y="15494"/>
                </a:lnTo>
                <a:lnTo>
                  <a:pt x="7701" y="7392"/>
                </a:lnTo>
                <a:lnTo>
                  <a:pt x="16014" y="1974"/>
                </a:lnTo>
                <a:lnTo>
                  <a:pt x="26136" y="0"/>
                </a:lnTo>
                <a:lnTo>
                  <a:pt x="35802" y="1974"/>
                </a:lnTo>
                <a:lnTo>
                  <a:pt x="43717" y="7392"/>
                </a:lnTo>
                <a:lnTo>
                  <a:pt x="49065" y="15494"/>
                </a:lnTo>
                <a:lnTo>
                  <a:pt x="51029" y="25522"/>
                </a:lnTo>
                <a:lnTo>
                  <a:pt x="51029" y="2061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"/>
          <p:cNvSpPr/>
          <p:nvPr/>
        </p:nvSpPr>
        <p:spPr>
          <a:xfrm>
            <a:off x="9937573" y="5489669"/>
            <a:ext cx="42545" cy="100330"/>
          </a:xfrm>
          <a:custGeom>
            <a:avLst/>
            <a:gdLst/>
            <a:ahLst/>
            <a:cxnLst/>
            <a:rect l="l" t="t" r="r" b="b"/>
            <a:pathLst>
              <a:path w="42545" h="100329" extrusionOk="0">
                <a:moveTo>
                  <a:pt x="20536" y="100222"/>
                </a:moveTo>
                <a:lnTo>
                  <a:pt x="12601" y="98481"/>
                </a:lnTo>
                <a:lnTo>
                  <a:pt x="6067" y="93764"/>
                </a:lnTo>
                <a:lnTo>
                  <a:pt x="1633" y="86829"/>
                </a:lnTo>
                <a:lnTo>
                  <a:pt x="0" y="78435"/>
                </a:lnTo>
                <a:lnTo>
                  <a:pt x="0" y="21165"/>
                </a:lnTo>
                <a:lnTo>
                  <a:pt x="1633" y="12868"/>
                </a:lnTo>
                <a:lnTo>
                  <a:pt x="6067" y="6147"/>
                </a:lnTo>
                <a:lnTo>
                  <a:pt x="12601" y="1643"/>
                </a:lnTo>
                <a:lnTo>
                  <a:pt x="20536" y="0"/>
                </a:lnTo>
                <a:lnTo>
                  <a:pt x="28927" y="1643"/>
                </a:lnTo>
                <a:lnTo>
                  <a:pt x="35860" y="6147"/>
                </a:lnTo>
                <a:lnTo>
                  <a:pt x="40576" y="12868"/>
                </a:lnTo>
                <a:lnTo>
                  <a:pt x="42317" y="21165"/>
                </a:lnTo>
                <a:lnTo>
                  <a:pt x="42317" y="78435"/>
                </a:lnTo>
                <a:lnTo>
                  <a:pt x="40576" y="86829"/>
                </a:lnTo>
                <a:lnTo>
                  <a:pt x="35860" y="93764"/>
                </a:lnTo>
                <a:lnTo>
                  <a:pt x="28927" y="98481"/>
                </a:lnTo>
                <a:lnTo>
                  <a:pt x="20536" y="100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"/>
          <p:cNvSpPr/>
          <p:nvPr/>
        </p:nvSpPr>
        <p:spPr>
          <a:xfrm>
            <a:off x="9783864" y="6397899"/>
            <a:ext cx="42545" cy="120650"/>
          </a:xfrm>
          <a:custGeom>
            <a:avLst/>
            <a:gdLst/>
            <a:ahLst/>
            <a:cxnLst/>
            <a:rect l="l" t="t" r="r" b="b"/>
            <a:pathLst>
              <a:path w="42545" h="120650" extrusionOk="0">
                <a:moveTo>
                  <a:pt x="21157" y="120142"/>
                </a:moveTo>
                <a:lnTo>
                  <a:pt x="12863" y="118499"/>
                </a:lnTo>
                <a:lnTo>
                  <a:pt x="6144" y="113995"/>
                </a:lnTo>
                <a:lnTo>
                  <a:pt x="1643" y="107274"/>
                </a:lnTo>
                <a:lnTo>
                  <a:pt x="0" y="98977"/>
                </a:lnTo>
                <a:lnTo>
                  <a:pt x="0" y="21787"/>
                </a:lnTo>
                <a:lnTo>
                  <a:pt x="1643" y="13393"/>
                </a:lnTo>
                <a:lnTo>
                  <a:pt x="6144" y="6458"/>
                </a:lnTo>
                <a:lnTo>
                  <a:pt x="12863" y="1741"/>
                </a:lnTo>
                <a:lnTo>
                  <a:pt x="21157" y="0"/>
                </a:lnTo>
                <a:lnTo>
                  <a:pt x="29452" y="1741"/>
                </a:lnTo>
                <a:lnTo>
                  <a:pt x="36171" y="6458"/>
                </a:lnTo>
                <a:lnTo>
                  <a:pt x="40673" y="13393"/>
                </a:lnTo>
                <a:lnTo>
                  <a:pt x="42316" y="21787"/>
                </a:lnTo>
                <a:lnTo>
                  <a:pt x="42316" y="98977"/>
                </a:lnTo>
                <a:lnTo>
                  <a:pt x="40673" y="107274"/>
                </a:lnTo>
                <a:lnTo>
                  <a:pt x="36171" y="113995"/>
                </a:lnTo>
                <a:lnTo>
                  <a:pt x="29452" y="118499"/>
                </a:lnTo>
                <a:lnTo>
                  <a:pt x="21157" y="120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"/>
          <p:cNvSpPr/>
          <p:nvPr/>
        </p:nvSpPr>
        <p:spPr>
          <a:xfrm>
            <a:off x="9779509" y="6566596"/>
            <a:ext cx="51435" cy="291465"/>
          </a:xfrm>
          <a:custGeom>
            <a:avLst/>
            <a:gdLst/>
            <a:ahLst/>
            <a:cxnLst/>
            <a:rect l="l" t="t" r="r" b="b"/>
            <a:pathLst>
              <a:path w="51434" h="291465" extrusionOk="0">
                <a:moveTo>
                  <a:pt x="51028" y="291403"/>
                </a:moveTo>
                <a:lnTo>
                  <a:pt x="0" y="291403"/>
                </a:lnTo>
                <a:lnTo>
                  <a:pt x="0" y="26145"/>
                </a:lnTo>
                <a:lnTo>
                  <a:pt x="1973" y="16019"/>
                </a:lnTo>
                <a:lnTo>
                  <a:pt x="7389" y="7703"/>
                </a:lnTo>
                <a:lnTo>
                  <a:pt x="15489" y="2071"/>
                </a:lnTo>
                <a:lnTo>
                  <a:pt x="25513" y="0"/>
                </a:lnTo>
                <a:lnTo>
                  <a:pt x="35538" y="2071"/>
                </a:lnTo>
                <a:lnTo>
                  <a:pt x="43638" y="7703"/>
                </a:lnTo>
                <a:lnTo>
                  <a:pt x="49054" y="16019"/>
                </a:lnTo>
                <a:lnTo>
                  <a:pt x="51028" y="26145"/>
                </a:lnTo>
                <a:lnTo>
                  <a:pt x="51028" y="2914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"/>
          <p:cNvSpPr/>
          <p:nvPr/>
        </p:nvSpPr>
        <p:spPr>
          <a:xfrm>
            <a:off x="9788222" y="5494647"/>
            <a:ext cx="34925" cy="53975"/>
          </a:xfrm>
          <a:custGeom>
            <a:avLst/>
            <a:gdLst/>
            <a:ahLst/>
            <a:cxnLst/>
            <a:rect l="l" t="t" r="r" b="b"/>
            <a:pathLst>
              <a:path w="34925" h="53975" extrusionOk="0">
                <a:moveTo>
                  <a:pt x="26758" y="53535"/>
                </a:moveTo>
                <a:lnTo>
                  <a:pt x="16801" y="53535"/>
                </a:lnTo>
                <a:lnTo>
                  <a:pt x="6844" y="53535"/>
                </a:lnTo>
                <a:lnTo>
                  <a:pt x="0" y="45442"/>
                </a:lnTo>
                <a:lnTo>
                  <a:pt x="0" y="7470"/>
                </a:lnTo>
                <a:lnTo>
                  <a:pt x="6844" y="0"/>
                </a:lnTo>
                <a:lnTo>
                  <a:pt x="26758" y="0"/>
                </a:lnTo>
                <a:lnTo>
                  <a:pt x="34848" y="7470"/>
                </a:lnTo>
                <a:lnTo>
                  <a:pt x="34848" y="45442"/>
                </a:lnTo>
                <a:lnTo>
                  <a:pt x="26758" y="53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"/>
          <p:cNvSpPr/>
          <p:nvPr/>
        </p:nvSpPr>
        <p:spPr>
          <a:xfrm>
            <a:off x="9788223" y="6158233"/>
            <a:ext cx="34925" cy="54610"/>
          </a:xfrm>
          <a:custGeom>
            <a:avLst/>
            <a:gdLst/>
            <a:ahLst/>
            <a:cxnLst/>
            <a:rect l="l" t="t" r="r" b="b"/>
            <a:pathLst>
              <a:path w="34925" h="54610" extrusionOk="0">
                <a:moveTo>
                  <a:pt x="16801" y="54157"/>
                </a:moveTo>
                <a:lnTo>
                  <a:pt x="6844" y="54157"/>
                </a:lnTo>
                <a:lnTo>
                  <a:pt x="0" y="46065"/>
                </a:lnTo>
                <a:lnTo>
                  <a:pt x="0" y="8092"/>
                </a:lnTo>
                <a:lnTo>
                  <a:pt x="6844" y="0"/>
                </a:lnTo>
                <a:lnTo>
                  <a:pt x="16801" y="0"/>
                </a:lnTo>
                <a:lnTo>
                  <a:pt x="23822" y="1420"/>
                </a:lnTo>
                <a:lnTo>
                  <a:pt x="29558" y="5291"/>
                </a:lnTo>
                <a:lnTo>
                  <a:pt x="33428" y="11029"/>
                </a:lnTo>
                <a:lnTo>
                  <a:pt x="34848" y="18052"/>
                </a:lnTo>
                <a:lnTo>
                  <a:pt x="34848" y="36105"/>
                </a:lnTo>
                <a:lnTo>
                  <a:pt x="33428" y="43127"/>
                </a:lnTo>
                <a:lnTo>
                  <a:pt x="29558" y="48866"/>
                </a:lnTo>
                <a:lnTo>
                  <a:pt x="23822" y="52737"/>
                </a:lnTo>
                <a:lnTo>
                  <a:pt x="16801" y="541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"/>
          <p:cNvSpPr/>
          <p:nvPr/>
        </p:nvSpPr>
        <p:spPr>
          <a:xfrm>
            <a:off x="9784490" y="6028752"/>
            <a:ext cx="41910" cy="80645"/>
          </a:xfrm>
          <a:custGeom>
            <a:avLst/>
            <a:gdLst/>
            <a:ahLst/>
            <a:cxnLst/>
            <a:rect l="l" t="t" r="r" b="b"/>
            <a:pathLst>
              <a:path w="41909" h="80645" extrusionOk="0">
                <a:moveTo>
                  <a:pt x="20535" y="80302"/>
                </a:moveTo>
                <a:lnTo>
                  <a:pt x="12338" y="78561"/>
                </a:lnTo>
                <a:lnTo>
                  <a:pt x="5833" y="73844"/>
                </a:lnTo>
                <a:lnTo>
                  <a:pt x="1545" y="66909"/>
                </a:lnTo>
                <a:lnTo>
                  <a:pt x="0" y="58515"/>
                </a:lnTo>
                <a:lnTo>
                  <a:pt x="0" y="21165"/>
                </a:lnTo>
                <a:lnTo>
                  <a:pt x="1545" y="12868"/>
                </a:lnTo>
                <a:lnTo>
                  <a:pt x="5833" y="6147"/>
                </a:lnTo>
                <a:lnTo>
                  <a:pt x="12338" y="1643"/>
                </a:lnTo>
                <a:lnTo>
                  <a:pt x="20535" y="0"/>
                </a:lnTo>
                <a:lnTo>
                  <a:pt x="28829" y="1643"/>
                </a:lnTo>
                <a:lnTo>
                  <a:pt x="35548" y="6147"/>
                </a:lnTo>
                <a:lnTo>
                  <a:pt x="40050" y="12868"/>
                </a:lnTo>
                <a:lnTo>
                  <a:pt x="41693" y="21165"/>
                </a:lnTo>
                <a:lnTo>
                  <a:pt x="41693" y="58515"/>
                </a:lnTo>
                <a:lnTo>
                  <a:pt x="40050" y="66909"/>
                </a:lnTo>
                <a:lnTo>
                  <a:pt x="35548" y="73844"/>
                </a:lnTo>
                <a:lnTo>
                  <a:pt x="28829" y="78561"/>
                </a:lnTo>
                <a:lnTo>
                  <a:pt x="20535" y="803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"/>
          <p:cNvSpPr/>
          <p:nvPr/>
        </p:nvSpPr>
        <p:spPr>
          <a:xfrm>
            <a:off x="10554286" y="5367032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90" h="67310" extrusionOk="0">
                <a:moveTo>
                  <a:pt x="27381" y="67230"/>
                </a:moveTo>
                <a:lnTo>
                  <a:pt x="8089" y="67230"/>
                </a:lnTo>
                <a:lnTo>
                  <a:pt x="0" y="59760"/>
                </a:lnTo>
                <a:lnTo>
                  <a:pt x="0" y="7470"/>
                </a:lnTo>
                <a:lnTo>
                  <a:pt x="8089" y="0"/>
                </a:lnTo>
                <a:lnTo>
                  <a:pt x="17424" y="0"/>
                </a:lnTo>
                <a:lnTo>
                  <a:pt x="27381" y="0"/>
                </a:lnTo>
                <a:lnTo>
                  <a:pt x="34226" y="7470"/>
                </a:lnTo>
                <a:lnTo>
                  <a:pt x="34226" y="59760"/>
                </a:lnTo>
                <a:lnTo>
                  <a:pt x="27381" y="67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"/>
          <p:cNvSpPr/>
          <p:nvPr/>
        </p:nvSpPr>
        <p:spPr>
          <a:xfrm>
            <a:off x="9780130" y="5597981"/>
            <a:ext cx="51435" cy="389255"/>
          </a:xfrm>
          <a:custGeom>
            <a:avLst/>
            <a:gdLst/>
            <a:ahLst/>
            <a:cxnLst/>
            <a:rect l="l" t="t" r="r" b="b"/>
            <a:pathLst>
              <a:path w="51434" h="389254" extrusionOk="0">
                <a:moveTo>
                  <a:pt x="46050" y="21170"/>
                </a:moveTo>
                <a:lnTo>
                  <a:pt x="44411" y="12877"/>
                </a:lnTo>
                <a:lnTo>
                  <a:pt x="39903" y="6146"/>
                </a:lnTo>
                <a:lnTo>
                  <a:pt x="33185" y="1651"/>
                </a:lnTo>
                <a:lnTo>
                  <a:pt x="24892" y="0"/>
                </a:lnTo>
                <a:lnTo>
                  <a:pt x="16687" y="1651"/>
                </a:lnTo>
                <a:lnTo>
                  <a:pt x="10185" y="6146"/>
                </a:lnTo>
                <a:lnTo>
                  <a:pt x="5905" y="12877"/>
                </a:lnTo>
                <a:lnTo>
                  <a:pt x="4356" y="21170"/>
                </a:lnTo>
                <a:lnTo>
                  <a:pt x="4356" y="58521"/>
                </a:lnTo>
                <a:lnTo>
                  <a:pt x="5905" y="66814"/>
                </a:lnTo>
                <a:lnTo>
                  <a:pt x="10185" y="73533"/>
                </a:lnTo>
                <a:lnTo>
                  <a:pt x="16687" y="78041"/>
                </a:lnTo>
                <a:lnTo>
                  <a:pt x="24892" y="79679"/>
                </a:lnTo>
                <a:lnTo>
                  <a:pt x="33185" y="78041"/>
                </a:lnTo>
                <a:lnTo>
                  <a:pt x="39903" y="73533"/>
                </a:lnTo>
                <a:lnTo>
                  <a:pt x="44411" y="66814"/>
                </a:lnTo>
                <a:lnTo>
                  <a:pt x="46050" y="58521"/>
                </a:lnTo>
                <a:lnTo>
                  <a:pt x="46050" y="21170"/>
                </a:lnTo>
                <a:close/>
              </a:path>
              <a:path w="51434" h="389254" extrusionOk="0">
                <a:moveTo>
                  <a:pt x="51028" y="147535"/>
                </a:moveTo>
                <a:lnTo>
                  <a:pt x="48958" y="137502"/>
                </a:lnTo>
                <a:lnTo>
                  <a:pt x="43332" y="129400"/>
                </a:lnTo>
                <a:lnTo>
                  <a:pt x="35013" y="123990"/>
                </a:lnTo>
                <a:lnTo>
                  <a:pt x="24892" y="122008"/>
                </a:lnTo>
                <a:lnTo>
                  <a:pt x="14960" y="123990"/>
                </a:lnTo>
                <a:lnTo>
                  <a:pt x="7073" y="129400"/>
                </a:lnTo>
                <a:lnTo>
                  <a:pt x="1879" y="137502"/>
                </a:lnTo>
                <a:lnTo>
                  <a:pt x="0" y="147535"/>
                </a:lnTo>
                <a:lnTo>
                  <a:pt x="0" y="362927"/>
                </a:lnTo>
                <a:lnTo>
                  <a:pt x="1879" y="373049"/>
                </a:lnTo>
                <a:lnTo>
                  <a:pt x="7073" y="381368"/>
                </a:lnTo>
                <a:lnTo>
                  <a:pt x="14960" y="386994"/>
                </a:lnTo>
                <a:lnTo>
                  <a:pt x="24892" y="389064"/>
                </a:lnTo>
                <a:lnTo>
                  <a:pt x="35013" y="386994"/>
                </a:lnTo>
                <a:lnTo>
                  <a:pt x="43332" y="381368"/>
                </a:lnTo>
                <a:lnTo>
                  <a:pt x="48958" y="373049"/>
                </a:lnTo>
                <a:lnTo>
                  <a:pt x="51028" y="362927"/>
                </a:lnTo>
                <a:lnTo>
                  <a:pt x="51028" y="147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"/>
          <p:cNvSpPr/>
          <p:nvPr/>
        </p:nvSpPr>
        <p:spPr>
          <a:xfrm>
            <a:off x="1772728" y="711538"/>
            <a:ext cx="40005" cy="131445"/>
          </a:xfrm>
          <a:custGeom>
            <a:avLst/>
            <a:gdLst/>
            <a:ahLst/>
            <a:cxnLst/>
            <a:rect l="l" t="t" r="r" b="b"/>
            <a:pathLst>
              <a:path w="40005" h="131444" extrusionOk="0">
                <a:moveTo>
                  <a:pt x="19815" y="131127"/>
                </a:moveTo>
                <a:lnTo>
                  <a:pt x="12048" y="129497"/>
                </a:lnTo>
                <a:lnTo>
                  <a:pt x="5755" y="125081"/>
                </a:lnTo>
                <a:lnTo>
                  <a:pt x="1539" y="118588"/>
                </a:lnTo>
                <a:lnTo>
                  <a:pt x="0" y="110730"/>
                </a:lnTo>
                <a:lnTo>
                  <a:pt x="0" y="19814"/>
                </a:lnTo>
                <a:lnTo>
                  <a:pt x="1539" y="12047"/>
                </a:lnTo>
                <a:lnTo>
                  <a:pt x="5755" y="5755"/>
                </a:lnTo>
                <a:lnTo>
                  <a:pt x="12048" y="1538"/>
                </a:lnTo>
                <a:lnTo>
                  <a:pt x="19815" y="0"/>
                </a:lnTo>
                <a:lnTo>
                  <a:pt x="27583" y="1538"/>
                </a:lnTo>
                <a:lnTo>
                  <a:pt x="33876" y="5755"/>
                </a:lnTo>
                <a:lnTo>
                  <a:pt x="38092" y="12047"/>
                </a:lnTo>
                <a:lnTo>
                  <a:pt x="39631" y="19814"/>
                </a:lnTo>
                <a:lnTo>
                  <a:pt x="39631" y="110730"/>
                </a:lnTo>
                <a:lnTo>
                  <a:pt x="38092" y="118588"/>
                </a:lnTo>
                <a:lnTo>
                  <a:pt x="33876" y="125081"/>
                </a:lnTo>
                <a:lnTo>
                  <a:pt x="27583" y="129497"/>
                </a:lnTo>
                <a:lnTo>
                  <a:pt x="19815" y="1311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"/>
          <p:cNvSpPr/>
          <p:nvPr/>
        </p:nvSpPr>
        <p:spPr>
          <a:xfrm>
            <a:off x="1629354" y="812943"/>
            <a:ext cx="40005" cy="112395"/>
          </a:xfrm>
          <a:custGeom>
            <a:avLst/>
            <a:gdLst/>
            <a:ahLst/>
            <a:cxnLst/>
            <a:rect l="l" t="t" r="r" b="b"/>
            <a:pathLst>
              <a:path w="40005" h="112394" extrusionOk="0">
                <a:moveTo>
                  <a:pt x="19815" y="111895"/>
                </a:moveTo>
                <a:lnTo>
                  <a:pt x="12048" y="110356"/>
                </a:lnTo>
                <a:lnTo>
                  <a:pt x="5755" y="106140"/>
                </a:lnTo>
                <a:lnTo>
                  <a:pt x="1539" y="99848"/>
                </a:lnTo>
                <a:lnTo>
                  <a:pt x="0" y="92080"/>
                </a:lnTo>
                <a:lnTo>
                  <a:pt x="0" y="19814"/>
                </a:lnTo>
                <a:lnTo>
                  <a:pt x="1539" y="12047"/>
                </a:lnTo>
                <a:lnTo>
                  <a:pt x="5755" y="5755"/>
                </a:lnTo>
                <a:lnTo>
                  <a:pt x="12048" y="1538"/>
                </a:lnTo>
                <a:lnTo>
                  <a:pt x="19815" y="0"/>
                </a:lnTo>
                <a:lnTo>
                  <a:pt x="27583" y="1538"/>
                </a:lnTo>
                <a:lnTo>
                  <a:pt x="33876" y="5755"/>
                </a:lnTo>
                <a:lnTo>
                  <a:pt x="38092" y="12047"/>
                </a:lnTo>
                <a:lnTo>
                  <a:pt x="39631" y="19814"/>
                </a:lnTo>
                <a:lnTo>
                  <a:pt x="39631" y="92080"/>
                </a:lnTo>
                <a:lnTo>
                  <a:pt x="38092" y="99848"/>
                </a:lnTo>
                <a:lnTo>
                  <a:pt x="33876" y="106140"/>
                </a:lnTo>
                <a:lnTo>
                  <a:pt x="27583" y="110356"/>
                </a:lnTo>
                <a:lnTo>
                  <a:pt x="19815" y="1118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"/>
          <p:cNvSpPr/>
          <p:nvPr/>
        </p:nvSpPr>
        <p:spPr>
          <a:xfrm>
            <a:off x="1485979" y="913765"/>
            <a:ext cx="40005" cy="93980"/>
          </a:xfrm>
          <a:custGeom>
            <a:avLst/>
            <a:gdLst/>
            <a:ahLst/>
            <a:cxnLst/>
            <a:rect l="l" t="t" r="r" b="b"/>
            <a:pathLst>
              <a:path w="40005" h="93980" extrusionOk="0">
                <a:moveTo>
                  <a:pt x="19233" y="93829"/>
                </a:moveTo>
                <a:lnTo>
                  <a:pt x="11556" y="92290"/>
                </a:lnTo>
                <a:lnTo>
                  <a:pt x="5463" y="88074"/>
                </a:lnTo>
                <a:lnTo>
                  <a:pt x="1447" y="81781"/>
                </a:lnTo>
                <a:lnTo>
                  <a:pt x="0" y="74014"/>
                </a:lnTo>
                <a:lnTo>
                  <a:pt x="0" y="20397"/>
                </a:lnTo>
                <a:lnTo>
                  <a:pt x="1447" y="12539"/>
                </a:lnTo>
                <a:lnTo>
                  <a:pt x="5463" y="6046"/>
                </a:lnTo>
                <a:lnTo>
                  <a:pt x="11556" y="1629"/>
                </a:lnTo>
                <a:lnTo>
                  <a:pt x="19233" y="0"/>
                </a:lnTo>
                <a:lnTo>
                  <a:pt x="27092" y="1629"/>
                </a:lnTo>
                <a:lnTo>
                  <a:pt x="33585" y="6046"/>
                </a:lnTo>
                <a:lnTo>
                  <a:pt x="38001" y="12539"/>
                </a:lnTo>
                <a:lnTo>
                  <a:pt x="39631" y="20397"/>
                </a:lnTo>
                <a:lnTo>
                  <a:pt x="39631" y="74014"/>
                </a:lnTo>
                <a:lnTo>
                  <a:pt x="38001" y="81781"/>
                </a:lnTo>
                <a:lnTo>
                  <a:pt x="33585" y="88074"/>
                </a:lnTo>
                <a:lnTo>
                  <a:pt x="27092" y="92290"/>
                </a:lnTo>
                <a:lnTo>
                  <a:pt x="19233" y="938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"/>
          <p:cNvSpPr/>
          <p:nvPr/>
        </p:nvSpPr>
        <p:spPr>
          <a:xfrm>
            <a:off x="1342605" y="1015170"/>
            <a:ext cx="39370" cy="75565"/>
          </a:xfrm>
          <a:custGeom>
            <a:avLst/>
            <a:gdLst/>
            <a:ahLst/>
            <a:cxnLst/>
            <a:rect l="l" t="t" r="r" b="b"/>
            <a:pathLst>
              <a:path w="39369" h="75565" extrusionOk="0">
                <a:moveTo>
                  <a:pt x="19233" y="75179"/>
                </a:moveTo>
                <a:lnTo>
                  <a:pt x="11556" y="73559"/>
                </a:lnTo>
                <a:lnTo>
                  <a:pt x="5463" y="69206"/>
                </a:lnTo>
                <a:lnTo>
                  <a:pt x="1447" y="62886"/>
                </a:lnTo>
                <a:lnTo>
                  <a:pt x="0" y="55365"/>
                </a:lnTo>
                <a:lnTo>
                  <a:pt x="0" y="19814"/>
                </a:lnTo>
                <a:lnTo>
                  <a:pt x="1447" y="12047"/>
                </a:lnTo>
                <a:lnTo>
                  <a:pt x="5463" y="5755"/>
                </a:lnTo>
                <a:lnTo>
                  <a:pt x="11556" y="1538"/>
                </a:lnTo>
                <a:lnTo>
                  <a:pt x="19233" y="0"/>
                </a:lnTo>
                <a:lnTo>
                  <a:pt x="27001" y="1538"/>
                </a:lnTo>
                <a:lnTo>
                  <a:pt x="33293" y="5755"/>
                </a:lnTo>
                <a:lnTo>
                  <a:pt x="37510" y="12047"/>
                </a:lnTo>
                <a:lnTo>
                  <a:pt x="39049" y="19814"/>
                </a:lnTo>
                <a:lnTo>
                  <a:pt x="39049" y="55365"/>
                </a:lnTo>
                <a:lnTo>
                  <a:pt x="37510" y="62886"/>
                </a:lnTo>
                <a:lnTo>
                  <a:pt x="33293" y="69206"/>
                </a:lnTo>
                <a:lnTo>
                  <a:pt x="27001" y="73559"/>
                </a:lnTo>
                <a:lnTo>
                  <a:pt x="19233" y="75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"/>
          <p:cNvSpPr/>
          <p:nvPr/>
        </p:nvSpPr>
        <p:spPr>
          <a:xfrm>
            <a:off x="1199230" y="1116575"/>
            <a:ext cx="39370" cy="57150"/>
          </a:xfrm>
          <a:custGeom>
            <a:avLst/>
            <a:gdLst/>
            <a:ahLst/>
            <a:cxnLst/>
            <a:rect l="l" t="t" r="r" b="b"/>
            <a:pathLst>
              <a:path w="39369" h="57150" extrusionOk="0">
                <a:moveTo>
                  <a:pt x="18650" y="56530"/>
                </a:moveTo>
                <a:lnTo>
                  <a:pt x="11064" y="54900"/>
                </a:lnTo>
                <a:lnTo>
                  <a:pt x="5172" y="50484"/>
                </a:lnTo>
                <a:lnTo>
                  <a:pt x="1356" y="43991"/>
                </a:lnTo>
                <a:lnTo>
                  <a:pt x="0" y="36132"/>
                </a:lnTo>
                <a:lnTo>
                  <a:pt x="0" y="19814"/>
                </a:lnTo>
                <a:lnTo>
                  <a:pt x="1356" y="12047"/>
                </a:lnTo>
                <a:lnTo>
                  <a:pt x="5172" y="5755"/>
                </a:lnTo>
                <a:lnTo>
                  <a:pt x="11064" y="1538"/>
                </a:lnTo>
                <a:lnTo>
                  <a:pt x="18650" y="0"/>
                </a:lnTo>
                <a:lnTo>
                  <a:pt x="26509" y="1538"/>
                </a:lnTo>
                <a:lnTo>
                  <a:pt x="33002" y="5755"/>
                </a:lnTo>
                <a:lnTo>
                  <a:pt x="37419" y="12047"/>
                </a:lnTo>
                <a:lnTo>
                  <a:pt x="39049" y="19814"/>
                </a:lnTo>
                <a:lnTo>
                  <a:pt x="39049" y="36132"/>
                </a:lnTo>
                <a:lnTo>
                  <a:pt x="37419" y="43991"/>
                </a:lnTo>
                <a:lnTo>
                  <a:pt x="33002" y="50484"/>
                </a:lnTo>
                <a:lnTo>
                  <a:pt x="26509" y="54900"/>
                </a:lnTo>
                <a:lnTo>
                  <a:pt x="18650" y="565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"/>
          <p:cNvSpPr/>
          <p:nvPr/>
        </p:nvSpPr>
        <p:spPr>
          <a:xfrm>
            <a:off x="1768649" y="891618"/>
            <a:ext cx="48895" cy="408940"/>
          </a:xfrm>
          <a:custGeom>
            <a:avLst/>
            <a:gdLst/>
            <a:ahLst/>
            <a:cxnLst/>
            <a:rect l="l" t="t" r="r" b="b"/>
            <a:pathLst>
              <a:path w="48894" h="408940" extrusionOk="0">
                <a:moveTo>
                  <a:pt x="23895" y="408536"/>
                </a:moveTo>
                <a:lnTo>
                  <a:pt x="14506" y="406605"/>
                </a:lnTo>
                <a:lnTo>
                  <a:pt x="6921" y="401396"/>
                </a:lnTo>
                <a:lnTo>
                  <a:pt x="1848" y="393784"/>
                </a:lnTo>
                <a:lnTo>
                  <a:pt x="0" y="384641"/>
                </a:lnTo>
                <a:lnTo>
                  <a:pt x="0" y="23894"/>
                </a:lnTo>
                <a:lnTo>
                  <a:pt x="1848" y="14506"/>
                </a:lnTo>
                <a:lnTo>
                  <a:pt x="6921" y="6920"/>
                </a:lnTo>
                <a:lnTo>
                  <a:pt x="14506" y="1848"/>
                </a:lnTo>
                <a:lnTo>
                  <a:pt x="23895" y="0"/>
                </a:lnTo>
                <a:lnTo>
                  <a:pt x="33375" y="1848"/>
                </a:lnTo>
                <a:lnTo>
                  <a:pt x="41161" y="6920"/>
                </a:lnTo>
                <a:lnTo>
                  <a:pt x="46434" y="14506"/>
                </a:lnTo>
                <a:lnTo>
                  <a:pt x="48374" y="23894"/>
                </a:lnTo>
                <a:lnTo>
                  <a:pt x="48374" y="384641"/>
                </a:lnTo>
                <a:lnTo>
                  <a:pt x="46434" y="393784"/>
                </a:lnTo>
                <a:lnTo>
                  <a:pt x="41161" y="401396"/>
                </a:lnTo>
                <a:lnTo>
                  <a:pt x="33375" y="406605"/>
                </a:lnTo>
                <a:lnTo>
                  <a:pt x="23895" y="4085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"/>
          <p:cNvSpPr/>
          <p:nvPr/>
        </p:nvSpPr>
        <p:spPr>
          <a:xfrm>
            <a:off x="1625274" y="970877"/>
            <a:ext cx="48260" cy="329565"/>
          </a:xfrm>
          <a:custGeom>
            <a:avLst/>
            <a:gdLst/>
            <a:ahLst/>
            <a:cxnLst/>
            <a:rect l="l" t="t" r="r" b="b"/>
            <a:pathLst>
              <a:path w="48260" h="329565" extrusionOk="0">
                <a:moveTo>
                  <a:pt x="23895" y="329276"/>
                </a:moveTo>
                <a:lnTo>
                  <a:pt x="14506" y="327346"/>
                </a:lnTo>
                <a:lnTo>
                  <a:pt x="6921" y="322137"/>
                </a:lnTo>
                <a:lnTo>
                  <a:pt x="1848" y="314524"/>
                </a:lnTo>
                <a:lnTo>
                  <a:pt x="0" y="305382"/>
                </a:lnTo>
                <a:lnTo>
                  <a:pt x="0" y="23894"/>
                </a:lnTo>
                <a:lnTo>
                  <a:pt x="1848" y="14506"/>
                </a:lnTo>
                <a:lnTo>
                  <a:pt x="6921" y="6920"/>
                </a:lnTo>
                <a:lnTo>
                  <a:pt x="14506" y="1848"/>
                </a:lnTo>
                <a:lnTo>
                  <a:pt x="23895" y="0"/>
                </a:lnTo>
                <a:lnTo>
                  <a:pt x="33284" y="1848"/>
                </a:lnTo>
                <a:lnTo>
                  <a:pt x="40870" y="6920"/>
                </a:lnTo>
                <a:lnTo>
                  <a:pt x="45942" y="14506"/>
                </a:lnTo>
                <a:lnTo>
                  <a:pt x="47791" y="23894"/>
                </a:lnTo>
                <a:lnTo>
                  <a:pt x="47791" y="305382"/>
                </a:lnTo>
                <a:lnTo>
                  <a:pt x="45942" y="314524"/>
                </a:lnTo>
                <a:lnTo>
                  <a:pt x="40870" y="322137"/>
                </a:lnTo>
                <a:lnTo>
                  <a:pt x="33284" y="327346"/>
                </a:lnTo>
                <a:lnTo>
                  <a:pt x="23895" y="329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"/>
          <p:cNvSpPr/>
          <p:nvPr/>
        </p:nvSpPr>
        <p:spPr>
          <a:xfrm>
            <a:off x="1481899" y="1050136"/>
            <a:ext cx="48260" cy="250190"/>
          </a:xfrm>
          <a:custGeom>
            <a:avLst/>
            <a:gdLst/>
            <a:ahLst/>
            <a:cxnLst/>
            <a:rect l="l" t="t" r="r" b="b"/>
            <a:pathLst>
              <a:path w="48259" h="250190" extrusionOk="0">
                <a:moveTo>
                  <a:pt x="23312" y="250017"/>
                </a:moveTo>
                <a:lnTo>
                  <a:pt x="14015" y="248086"/>
                </a:lnTo>
                <a:lnTo>
                  <a:pt x="6629" y="242877"/>
                </a:lnTo>
                <a:lnTo>
                  <a:pt x="1757" y="235265"/>
                </a:lnTo>
                <a:lnTo>
                  <a:pt x="0" y="226122"/>
                </a:lnTo>
                <a:lnTo>
                  <a:pt x="0" y="23894"/>
                </a:lnTo>
                <a:lnTo>
                  <a:pt x="1757" y="14751"/>
                </a:lnTo>
                <a:lnTo>
                  <a:pt x="6629" y="7139"/>
                </a:lnTo>
                <a:lnTo>
                  <a:pt x="14015" y="1930"/>
                </a:lnTo>
                <a:lnTo>
                  <a:pt x="23312" y="0"/>
                </a:lnTo>
                <a:lnTo>
                  <a:pt x="32792" y="1930"/>
                </a:lnTo>
                <a:lnTo>
                  <a:pt x="40579" y="7139"/>
                </a:lnTo>
                <a:lnTo>
                  <a:pt x="45851" y="14751"/>
                </a:lnTo>
                <a:lnTo>
                  <a:pt x="47791" y="23894"/>
                </a:lnTo>
                <a:lnTo>
                  <a:pt x="47791" y="226122"/>
                </a:lnTo>
                <a:lnTo>
                  <a:pt x="45851" y="235265"/>
                </a:lnTo>
                <a:lnTo>
                  <a:pt x="40579" y="242877"/>
                </a:lnTo>
                <a:lnTo>
                  <a:pt x="32792" y="248086"/>
                </a:lnTo>
                <a:lnTo>
                  <a:pt x="23312" y="2500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"/>
          <p:cNvSpPr/>
          <p:nvPr/>
        </p:nvSpPr>
        <p:spPr>
          <a:xfrm>
            <a:off x="1338525" y="1129395"/>
            <a:ext cx="47625" cy="170815"/>
          </a:xfrm>
          <a:custGeom>
            <a:avLst/>
            <a:gdLst/>
            <a:ahLst/>
            <a:cxnLst/>
            <a:rect l="l" t="t" r="r" b="b"/>
            <a:pathLst>
              <a:path w="47625" h="170815" extrusionOk="0">
                <a:moveTo>
                  <a:pt x="23312" y="170757"/>
                </a:moveTo>
                <a:lnTo>
                  <a:pt x="14015" y="168827"/>
                </a:lnTo>
                <a:lnTo>
                  <a:pt x="6629" y="163618"/>
                </a:lnTo>
                <a:lnTo>
                  <a:pt x="1757" y="156005"/>
                </a:lnTo>
                <a:lnTo>
                  <a:pt x="0" y="146863"/>
                </a:lnTo>
                <a:lnTo>
                  <a:pt x="0" y="24477"/>
                </a:lnTo>
                <a:lnTo>
                  <a:pt x="1757" y="14997"/>
                </a:lnTo>
                <a:lnTo>
                  <a:pt x="6629" y="7212"/>
                </a:lnTo>
                <a:lnTo>
                  <a:pt x="14015" y="1939"/>
                </a:lnTo>
                <a:lnTo>
                  <a:pt x="23312" y="0"/>
                </a:lnTo>
                <a:lnTo>
                  <a:pt x="32701" y="1939"/>
                </a:lnTo>
                <a:lnTo>
                  <a:pt x="40287" y="7212"/>
                </a:lnTo>
                <a:lnTo>
                  <a:pt x="45360" y="14997"/>
                </a:lnTo>
                <a:lnTo>
                  <a:pt x="47208" y="24477"/>
                </a:lnTo>
                <a:lnTo>
                  <a:pt x="47208" y="146863"/>
                </a:lnTo>
                <a:lnTo>
                  <a:pt x="45360" y="156005"/>
                </a:lnTo>
                <a:lnTo>
                  <a:pt x="40287" y="163618"/>
                </a:lnTo>
                <a:lnTo>
                  <a:pt x="32701" y="168827"/>
                </a:lnTo>
                <a:lnTo>
                  <a:pt x="23312" y="1707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"/>
          <p:cNvSpPr/>
          <p:nvPr/>
        </p:nvSpPr>
        <p:spPr>
          <a:xfrm>
            <a:off x="1195150" y="1208654"/>
            <a:ext cx="47625" cy="92075"/>
          </a:xfrm>
          <a:custGeom>
            <a:avLst/>
            <a:gdLst/>
            <a:ahLst/>
            <a:cxnLst/>
            <a:rect l="l" t="t" r="r" b="b"/>
            <a:pathLst>
              <a:path w="47625" h="92075" extrusionOk="0">
                <a:moveTo>
                  <a:pt x="22730" y="91498"/>
                </a:moveTo>
                <a:lnTo>
                  <a:pt x="13523" y="89567"/>
                </a:lnTo>
                <a:lnTo>
                  <a:pt x="6338" y="84358"/>
                </a:lnTo>
                <a:lnTo>
                  <a:pt x="1666" y="76746"/>
                </a:lnTo>
                <a:lnTo>
                  <a:pt x="0" y="67603"/>
                </a:lnTo>
                <a:lnTo>
                  <a:pt x="0" y="24477"/>
                </a:lnTo>
                <a:lnTo>
                  <a:pt x="1666" y="14997"/>
                </a:lnTo>
                <a:lnTo>
                  <a:pt x="6338" y="7212"/>
                </a:lnTo>
                <a:lnTo>
                  <a:pt x="13523" y="1939"/>
                </a:lnTo>
                <a:lnTo>
                  <a:pt x="22730" y="0"/>
                </a:lnTo>
                <a:lnTo>
                  <a:pt x="32210" y="1939"/>
                </a:lnTo>
                <a:lnTo>
                  <a:pt x="39996" y="7212"/>
                </a:lnTo>
                <a:lnTo>
                  <a:pt x="45268" y="14997"/>
                </a:lnTo>
                <a:lnTo>
                  <a:pt x="47208" y="24477"/>
                </a:lnTo>
                <a:lnTo>
                  <a:pt x="47208" y="67603"/>
                </a:lnTo>
                <a:lnTo>
                  <a:pt x="45268" y="76746"/>
                </a:lnTo>
                <a:lnTo>
                  <a:pt x="39996" y="84358"/>
                </a:lnTo>
                <a:lnTo>
                  <a:pt x="32210" y="89567"/>
                </a:lnTo>
                <a:lnTo>
                  <a:pt x="22730" y="91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"/>
          <p:cNvSpPr/>
          <p:nvPr/>
        </p:nvSpPr>
        <p:spPr>
          <a:xfrm>
            <a:off x="1202727" y="1037896"/>
            <a:ext cx="32384" cy="37465"/>
          </a:xfrm>
          <a:custGeom>
            <a:avLst/>
            <a:gdLst/>
            <a:ahLst/>
            <a:cxnLst/>
            <a:rect l="l" t="t" r="r" b="b"/>
            <a:pathLst>
              <a:path w="32384" h="37465" extrusionOk="0">
                <a:moveTo>
                  <a:pt x="24478" y="37298"/>
                </a:moveTo>
                <a:lnTo>
                  <a:pt x="15153" y="37298"/>
                </a:lnTo>
                <a:lnTo>
                  <a:pt x="6411" y="37298"/>
                </a:lnTo>
                <a:lnTo>
                  <a:pt x="0" y="29722"/>
                </a:lnTo>
                <a:lnTo>
                  <a:pt x="0" y="7576"/>
                </a:lnTo>
                <a:lnTo>
                  <a:pt x="6411" y="0"/>
                </a:lnTo>
                <a:lnTo>
                  <a:pt x="24478" y="0"/>
                </a:lnTo>
                <a:lnTo>
                  <a:pt x="32055" y="7576"/>
                </a:lnTo>
                <a:lnTo>
                  <a:pt x="32055" y="29722"/>
                </a:lnTo>
                <a:lnTo>
                  <a:pt x="24478" y="372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1"/>
          <p:cNvSpPr/>
          <p:nvPr/>
        </p:nvSpPr>
        <p:spPr>
          <a:xfrm>
            <a:off x="1346102" y="918424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4" h="50800" extrusionOk="0">
                <a:moveTo>
                  <a:pt x="25061" y="50702"/>
                </a:moveTo>
                <a:lnTo>
                  <a:pt x="15736" y="50702"/>
                </a:lnTo>
                <a:lnTo>
                  <a:pt x="6411" y="50702"/>
                </a:lnTo>
                <a:lnTo>
                  <a:pt x="0" y="43126"/>
                </a:lnTo>
                <a:lnTo>
                  <a:pt x="0" y="7576"/>
                </a:lnTo>
                <a:lnTo>
                  <a:pt x="6411" y="0"/>
                </a:lnTo>
                <a:lnTo>
                  <a:pt x="25061" y="0"/>
                </a:lnTo>
                <a:lnTo>
                  <a:pt x="32055" y="7576"/>
                </a:lnTo>
                <a:lnTo>
                  <a:pt x="32055" y="43126"/>
                </a:lnTo>
                <a:lnTo>
                  <a:pt x="25061" y="507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1"/>
          <p:cNvSpPr/>
          <p:nvPr/>
        </p:nvSpPr>
        <p:spPr>
          <a:xfrm>
            <a:off x="1489476" y="798951"/>
            <a:ext cx="32384" cy="64135"/>
          </a:xfrm>
          <a:custGeom>
            <a:avLst/>
            <a:gdLst/>
            <a:ahLst/>
            <a:cxnLst/>
            <a:rect l="l" t="t" r="r" b="b"/>
            <a:pathLst>
              <a:path w="32384" h="64134" extrusionOk="0">
                <a:moveTo>
                  <a:pt x="25061" y="63524"/>
                </a:moveTo>
                <a:lnTo>
                  <a:pt x="15736" y="63524"/>
                </a:lnTo>
                <a:lnTo>
                  <a:pt x="6993" y="63524"/>
                </a:lnTo>
                <a:lnTo>
                  <a:pt x="0" y="55947"/>
                </a:lnTo>
                <a:lnTo>
                  <a:pt x="0" y="7576"/>
                </a:lnTo>
                <a:lnTo>
                  <a:pt x="6993" y="0"/>
                </a:lnTo>
                <a:lnTo>
                  <a:pt x="25061" y="0"/>
                </a:lnTo>
                <a:lnTo>
                  <a:pt x="32055" y="7576"/>
                </a:lnTo>
                <a:lnTo>
                  <a:pt x="32055" y="55947"/>
                </a:lnTo>
                <a:lnTo>
                  <a:pt x="25061" y="635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1"/>
          <p:cNvSpPr/>
          <p:nvPr/>
        </p:nvSpPr>
        <p:spPr>
          <a:xfrm>
            <a:off x="1632851" y="679479"/>
            <a:ext cx="32384" cy="76835"/>
          </a:xfrm>
          <a:custGeom>
            <a:avLst/>
            <a:gdLst/>
            <a:ahLst/>
            <a:cxnLst/>
            <a:rect l="l" t="t" r="r" b="b"/>
            <a:pathLst>
              <a:path w="32385" h="76834" extrusionOk="0">
                <a:moveTo>
                  <a:pt x="25061" y="76345"/>
                </a:moveTo>
                <a:lnTo>
                  <a:pt x="16319" y="76345"/>
                </a:lnTo>
                <a:lnTo>
                  <a:pt x="6993" y="76345"/>
                </a:lnTo>
                <a:lnTo>
                  <a:pt x="0" y="69352"/>
                </a:lnTo>
                <a:lnTo>
                  <a:pt x="0" y="7576"/>
                </a:lnTo>
                <a:lnTo>
                  <a:pt x="6993" y="0"/>
                </a:lnTo>
                <a:lnTo>
                  <a:pt x="25061" y="0"/>
                </a:lnTo>
                <a:lnTo>
                  <a:pt x="32055" y="7576"/>
                </a:lnTo>
                <a:lnTo>
                  <a:pt x="32055" y="69352"/>
                </a:lnTo>
                <a:lnTo>
                  <a:pt x="25061" y="763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1"/>
          <p:cNvSpPr/>
          <p:nvPr/>
        </p:nvSpPr>
        <p:spPr>
          <a:xfrm>
            <a:off x="1776808" y="560589"/>
            <a:ext cx="32384" cy="88900"/>
          </a:xfrm>
          <a:custGeom>
            <a:avLst/>
            <a:gdLst/>
            <a:ahLst/>
            <a:cxnLst/>
            <a:rect l="l" t="t" r="r" b="b"/>
            <a:pathLst>
              <a:path w="32385" h="88900" extrusionOk="0">
                <a:moveTo>
                  <a:pt x="24478" y="88584"/>
                </a:moveTo>
                <a:lnTo>
                  <a:pt x="15736" y="88584"/>
                </a:lnTo>
                <a:lnTo>
                  <a:pt x="6993" y="88584"/>
                </a:lnTo>
                <a:lnTo>
                  <a:pt x="0" y="81590"/>
                </a:lnTo>
                <a:lnTo>
                  <a:pt x="0" y="6993"/>
                </a:lnTo>
                <a:lnTo>
                  <a:pt x="6993" y="0"/>
                </a:lnTo>
                <a:lnTo>
                  <a:pt x="24478" y="0"/>
                </a:lnTo>
                <a:lnTo>
                  <a:pt x="32055" y="6993"/>
                </a:lnTo>
                <a:lnTo>
                  <a:pt x="32055" y="81590"/>
                </a:lnTo>
                <a:lnTo>
                  <a:pt x="24478" y="885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1"/>
          <p:cNvSpPr/>
          <p:nvPr/>
        </p:nvSpPr>
        <p:spPr>
          <a:xfrm>
            <a:off x="1916103" y="812937"/>
            <a:ext cx="40005" cy="112395"/>
          </a:xfrm>
          <a:custGeom>
            <a:avLst/>
            <a:gdLst/>
            <a:ahLst/>
            <a:cxnLst/>
            <a:rect l="l" t="t" r="r" b="b"/>
            <a:pathLst>
              <a:path w="40005" h="112394" extrusionOk="0">
                <a:moveTo>
                  <a:pt x="20398" y="111895"/>
                </a:moveTo>
                <a:lnTo>
                  <a:pt x="12539" y="110356"/>
                </a:lnTo>
                <a:lnTo>
                  <a:pt x="6046" y="106140"/>
                </a:lnTo>
                <a:lnTo>
                  <a:pt x="1630" y="99848"/>
                </a:lnTo>
                <a:lnTo>
                  <a:pt x="0" y="92080"/>
                </a:lnTo>
                <a:lnTo>
                  <a:pt x="0" y="19814"/>
                </a:lnTo>
                <a:lnTo>
                  <a:pt x="1630" y="12047"/>
                </a:lnTo>
                <a:lnTo>
                  <a:pt x="6046" y="5755"/>
                </a:lnTo>
                <a:lnTo>
                  <a:pt x="12539" y="1538"/>
                </a:lnTo>
                <a:lnTo>
                  <a:pt x="20398" y="0"/>
                </a:lnTo>
                <a:lnTo>
                  <a:pt x="27829" y="1538"/>
                </a:lnTo>
                <a:lnTo>
                  <a:pt x="33949" y="5755"/>
                </a:lnTo>
                <a:lnTo>
                  <a:pt x="38102" y="12047"/>
                </a:lnTo>
                <a:lnTo>
                  <a:pt x="39631" y="19814"/>
                </a:lnTo>
                <a:lnTo>
                  <a:pt x="39631" y="92080"/>
                </a:lnTo>
                <a:lnTo>
                  <a:pt x="38102" y="99848"/>
                </a:lnTo>
                <a:lnTo>
                  <a:pt x="33949" y="106140"/>
                </a:lnTo>
                <a:lnTo>
                  <a:pt x="27829" y="110356"/>
                </a:lnTo>
                <a:lnTo>
                  <a:pt x="20398" y="1118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1"/>
          <p:cNvSpPr/>
          <p:nvPr/>
        </p:nvSpPr>
        <p:spPr>
          <a:xfrm>
            <a:off x="2060060" y="913760"/>
            <a:ext cx="39370" cy="93980"/>
          </a:xfrm>
          <a:custGeom>
            <a:avLst/>
            <a:gdLst/>
            <a:ahLst/>
            <a:cxnLst/>
            <a:rect l="l" t="t" r="r" b="b"/>
            <a:pathLst>
              <a:path w="39369" h="93980" extrusionOk="0">
                <a:moveTo>
                  <a:pt x="19815" y="93829"/>
                </a:moveTo>
                <a:lnTo>
                  <a:pt x="12048" y="92290"/>
                </a:lnTo>
                <a:lnTo>
                  <a:pt x="5755" y="88074"/>
                </a:lnTo>
                <a:lnTo>
                  <a:pt x="1539" y="81781"/>
                </a:lnTo>
                <a:lnTo>
                  <a:pt x="0" y="74014"/>
                </a:lnTo>
                <a:lnTo>
                  <a:pt x="0" y="20397"/>
                </a:lnTo>
                <a:lnTo>
                  <a:pt x="1539" y="12539"/>
                </a:lnTo>
                <a:lnTo>
                  <a:pt x="5755" y="6046"/>
                </a:lnTo>
                <a:lnTo>
                  <a:pt x="12048" y="1629"/>
                </a:lnTo>
                <a:lnTo>
                  <a:pt x="19815" y="0"/>
                </a:lnTo>
                <a:lnTo>
                  <a:pt x="27492" y="1629"/>
                </a:lnTo>
                <a:lnTo>
                  <a:pt x="33585" y="6046"/>
                </a:lnTo>
                <a:lnTo>
                  <a:pt x="37601" y="12539"/>
                </a:lnTo>
                <a:lnTo>
                  <a:pt x="39049" y="20397"/>
                </a:lnTo>
                <a:lnTo>
                  <a:pt x="39049" y="74014"/>
                </a:lnTo>
                <a:lnTo>
                  <a:pt x="37601" y="81781"/>
                </a:lnTo>
                <a:lnTo>
                  <a:pt x="33585" y="88074"/>
                </a:lnTo>
                <a:lnTo>
                  <a:pt x="27492" y="92290"/>
                </a:lnTo>
                <a:lnTo>
                  <a:pt x="19815" y="938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1"/>
          <p:cNvSpPr/>
          <p:nvPr/>
        </p:nvSpPr>
        <p:spPr>
          <a:xfrm>
            <a:off x="2203435" y="1015165"/>
            <a:ext cx="39370" cy="75565"/>
          </a:xfrm>
          <a:custGeom>
            <a:avLst/>
            <a:gdLst/>
            <a:ahLst/>
            <a:cxnLst/>
            <a:rect l="l" t="t" r="r" b="b"/>
            <a:pathLst>
              <a:path w="39369" h="75565" extrusionOk="0">
                <a:moveTo>
                  <a:pt x="19815" y="75179"/>
                </a:moveTo>
                <a:lnTo>
                  <a:pt x="12048" y="73559"/>
                </a:lnTo>
                <a:lnTo>
                  <a:pt x="5755" y="69206"/>
                </a:lnTo>
                <a:lnTo>
                  <a:pt x="1539" y="62886"/>
                </a:lnTo>
                <a:lnTo>
                  <a:pt x="0" y="55365"/>
                </a:lnTo>
                <a:lnTo>
                  <a:pt x="0" y="19814"/>
                </a:lnTo>
                <a:lnTo>
                  <a:pt x="1539" y="12047"/>
                </a:lnTo>
                <a:lnTo>
                  <a:pt x="5755" y="5755"/>
                </a:lnTo>
                <a:lnTo>
                  <a:pt x="12048" y="1538"/>
                </a:lnTo>
                <a:lnTo>
                  <a:pt x="19815" y="0"/>
                </a:lnTo>
                <a:lnTo>
                  <a:pt x="27492" y="1538"/>
                </a:lnTo>
                <a:lnTo>
                  <a:pt x="33585" y="5755"/>
                </a:lnTo>
                <a:lnTo>
                  <a:pt x="37601" y="12047"/>
                </a:lnTo>
                <a:lnTo>
                  <a:pt x="39049" y="19814"/>
                </a:lnTo>
                <a:lnTo>
                  <a:pt x="39049" y="55365"/>
                </a:lnTo>
                <a:lnTo>
                  <a:pt x="37601" y="62886"/>
                </a:lnTo>
                <a:lnTo>
                  <a:pt x="33585" y="69206"/>
                </a:lnTo>
                <a:lnTo>
                  <a:pt x="27492" y="73559"/>
                </a:lnTo>
                <a:lnTo>
                  <a:pt x="19815" y="75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1"/>
          <p:cNvSpPr/>
          <p:nvPr/>
        </p:nvSpPr>
        <p:spPr>
          <a:xfrm>
            <a:off x="2347392" y="1116570"/>
            <a:ext cx="38735" cy="57150"/>
          </a:xfrm>
          <a:custGeom>
            <a:avLst/>
            <a:gdLst/>
            <a:ahLst/>
            <a:cxnLst/>
            <a:rect l="l" t="t" r="r" b="b"/>
            <a:pathLst>
              <a:path w="38735" h="57150" extrusionOk="0">
                <a:moveTo>
                  <a:pt x="19815" y="56530"/>
                </a:moveTo>
                <a:lnTo>
                  <a:pt x="12048" y="54900"/>
                </a:lnTo>
                <a:lnTo>
                  <a:pt x="5755" y="50484"/>
                </a:lnTo>
                <a:lnTo>
                  <a:pt x="1539" y="43991"/>
                </a:lnTo>
                <a:lnTo>
                  <a:pt x="0" y="36132"/>
                </a:lnTo>
                <a:lnTo>
                  <a:pt x="0" y="19814"/>
                </a:lnTo>
                <a:lnTo>
                  <a:pt x="1539" y="12047"/>
                </a:lnTo>
                <a:lnTo>
                  <a:pt x="5755" y="5755"/>
                </a:lnTo>
                <a:lnTo>
                  <a:pt x="12048" y="1538"/>
                </a:lnTo>
                <a:lnTo>
                  <a:pt x="19815" y="0"/>
                </a:lnTo>
                <a:lnTo>
                  <a:pt x="27401" y="1538"/>
                </a:lnTo>
                <a:lnTo>
                  <a:pt x="33293" y="5755"/>
                </a:lnTo>
                <a:lnTo>
                  <a:pt x="37109" y="12047"/>
                </a:lnTo>
                <a:lnTo>
                  <a:pt x="38466" y="19814"/>
                </a:lnTo>
                <a:lnTo>
                  <a:pt x="38466" y="36132"/>
                </a:lnTo>
                <a:lnTo>
                  <a:pt x="37109" y="43991"/>
                </a:lnTo>
                <a:lnTo>
                  <a:pt x="33293" y="50484"/>
                </a:lnTo>
                <a:lnTo>
                  <a:pt x="27401" y="54900"/>
                </a:lnTo>
                <a:lnTo>
                  <a:pt x="19815" y="565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"/>
          <p:cNvSpPr/>
          <p:nvPr/>
        </p:nvSpPr>
        <p:spPr>
          <a:xfrm>
            <a:off x="1912023" y="970872"/>
            <a:ext cx="48895" cy="329565"/>
          </a:xfrm>
          <a:custGeom>
            <a:avLst/>
            <a:gdLst/>
            <a:ahLst/>
            <a:cxnLst/>
            <a:rect l="l" t="t" r="r" b="b"/>
            <a:pathLst>
              <a:path w="48894" h="329565" extrusionOk="0">
                <a:moveTo>
                  <a:pt x="23895" y="329276"/>
                </a:moveTo>
                <a:lnTo>
                  <a:pt x="14752" y="327346"/>
                </a:lnTo>
                <a:lnTo>
                  <a:pt x="7139" y="322137"/>
                </a:lnTo>
                <a:lnTo>
                  <a:pt x="1930" y="314524"/>
                </a:lnTo>
                <a:lnTo>
                  <a:pt x="0" y="305382"/>
                </a:lnTo>
                <a:lnTo>
                  <a:pt x="0" y="23894"/>
                </a:lnTo>
                <a:lnTo>
                  <a:pt x="1930" y="14506"/>
                </a:lnTo>
                <a:lnTo>
                  <a:pt x="7139" y="6920"/>
                </a:lnTo>
                <a:lnTo>
                  <a:pt x="14752" y="1848"/>
                </a:lnTo>
                <a:lnTo>
                  <a:pt x="23895" y="0"/>
                </a:lnTo>
                <a:lnTo>
                  <a:pt x="33375" y="1848"/>
                </a:lnTo>
                <a:lnTo>
                  <a:pt x="41161" y="6920"/>
                </a:lnTo>
                <a:lnTo>
                  <a:pt x="46434" y="14506"/>
                </a:lnTo>
                <a:lnTo>
                  <a:pt x="48374" y="23894"/>
                </a:lnTo>
                <a:lnTo>
                  <a:pt x="48374" y="305382"/>
                </a:lnTo>
                <a:lnTo>
                  <a:pt x="46434" y="314524"/>
                </a:lnTo>
                <a:lnTo>
                  <a:pt x="41161" y="322137"/>
                </a:lnTo>
                <a:lnTo>
                  <a:pt x="33375" y="327346"/>
                </a:lnTo>
                <a:lnTo>
                  <a:pt x="23895" y="329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"/>
          <p:cNvSpPr/>
          <p:nvPr/>
        </p:nvSpPr>
        <p:spPr>
          <a:xfrm>
            <a:off x="2055397" y="1050131"/>
            <a:ext cx="48260" cy="250190"/>
          </a:xfrm>
          <a:custGeom>
            <a:avLst/>
            <a:gdLst/>
            <a:ahLst/>
            <a:cxnLst/>
            <a:rect l="l" t="t" r="r" b="b"/>
            <a:pathLst>
              <a:path w="48260" h="250190" extrusionOk="0">
                <a:moveTo>
                  <a:pt x="24478" y="250017"/>
                </a:moveTo>
                <a:lnTo>
                  <a:pt x="14998" y="248086"/>
                </a:lnTo>
                <a:lnTo>
                  <a:pt x="7212" y="242877"/>
                </a:lnTo>
                <a:lnTo>
                  <a:pt x="1939" y="235265"/>
                </a:lnTo>
                <a:lnTo>
                  <a:pt x="0" y="226122"/>
                </a:lnTo>
                <a:lnTo>
                  <a:pt x="0" y="23894"/>
                </a:lnTo>
                <a:lnTo>
                  <a:pt x="1939" y="14751"/>
                </a:lnTo>
                <a:lnTo>
                  <a:pt x="7212" y="7139"/>
                </a:lnTo>
                <a:lnTo>
                  <a:pt x="14998" y="1930"/>
                </a:lnTo>
                <a:lnTo>
                  <a:pt x="24478" y="0"/>
                </a:lnTo>
                <a:lnTo>
                  <a:pt x="33776" y="1930"/>
                </a:lnTo>
                <a:lnTo>
                  <a:pt x="41161" y="7139"/>
                </a:lnTo>
                <a:lnTo>
                  <a:pt x="46033" y="14751"/>
                </a:lnTo>
                <a:lnTo>
                  <a:pt x="47791" y="23894"/>
                </a:lnTo>
                <a:lnTo>
                  <a:pt x="47791" y="226122"/>
                </a:lnTo>
                <a:lnTo>
                  <a:pt x="46033" y="235265"/>
                </a:lnTo>
                <a:lnTo>
                  <a:pt x="41161" y="242877"/>
                </a:lnTo>
                <a:lnTo>
                  <a:pt x="33776" y="248086"/>
                </a:lnTo>
                <a:lnTo>
                  <a:pt x="24478" y="2500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"/>
          <p:cNvSpPr/>
          <p:nvPr/>
        </p:nvSpPr>
        <p:spPr>
          <a:xfrm>
            <a:off x="2199355" y="1129390"/>
            <a:ext cx="47625" cy="170815"/>
          </a:xfrm>
          <a:custGeom>
            <a:avLst/>
            <a:gdLst/>
            <a:ahLst/>
            <a:cxnLst/>
            <a:rect l="l" t="t" r="r" b="b"/>
            <a:pathLst>
              <a:path w="47625" h="170815" extrusionOk="0">
                <a:moveTo>
                  <a:pt x="23895" y="170757"/>
                </a:moveTo>
                <a:lnTo>
                  <a:pt x="14506" y="168827"/>
                </a:lnTo>
                <a:lnTo>
                  <a:pt x="6921" y="163618"/>
                </a:lnTo>
                <a:lnTo>
                  <a:pt x="1848" y="156005"/>
                </a:lnTo>
                <a:lnTo>
                  <a:pt x="0" y="146863"/>
                </a:lnTo>
                <a:lnTo>
                  <a:pt x="0" y="24477"/>
                </a:lnTo>
                <a:lnTo>
                  <a:pt x="1848" y="14997"/>
                </a:lnTo>
                <a:lnTo>
                  <a:pt x="6921" y="7212"/>
                </a:lnTo>
                <a:lnTo>
                  <a:pt x="14506" y="1939"/>
                </a:lnTo>
                <a:lnTo>
                  <a:pt x="23895" y="0"/>
                </a:lnTo>
                <a:lnTo>
                  <a:pt x="33193" y="1939"/>
                </a:lnTo>
                <a:lnTo>
                  <a:pt x="40579" y="7212"/>
                </a:lnTo>
                <a:lnTo>
                  <a:pt x="45451" y="14997"/>
                </a:lnTo>
                <a:lnTo>
                  <a:pt x="47208" y="24477"/>
                </a:lnTo>
                <a:lnTo>
                  <a:pt x="47208" y="146863"/>
                </a:lnTo>
                <a:lnTo>
                  <a:pt x="45451" y="156005"/>
                </a:lnTo>
                <a:lnTo>
                  <a:pt x="40579" y="163618"/>
                </a:lnTo>
                <a:lnTo>
                  <a:pt x="33193" y="168827"/>
                </a:lnTo>
                <a:lnTo>
                  <a:pt x="23895" y="1707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"/>
          <p:cNvSpPr/>
          <p:nvPr/>
        </p:nvSpPr>
        <p:spPr>
          <a:xfrm>
            <a:off x="2342729" y="1208649"/>
            <a:ext cx="47625" cy="92075"/>
          </a:xfrm>
          <a:custGeom>
            <a:avLst/>
            <a:gdLst/>
            <a:ahLst/>
            <a:cxnLst/>
            <a:rect l="l" t="t" r="r" b="b"/>
            <a:pathLst>
              <a:path w="47625" h="92075" extrusionOk="0">
                <a:moveTo>
                  <a:pt x="24478" y="91498"/>
                </a:moveTo>
                <a:lnTo>
                  <a:pt x="14998" y="89567"/>
                </a:lnTo>
                <a:lnTo>
                  <a:pt x="7212" y="84358"/>
                </a:lnTo>
                <a:lnTo>
                  <a:pt x="1939" y="76746"/>
                </a:lnTo>
                <a:lnTo>
                  <a:pt x="0" y="67603"/>
                </a:lnTo>
                <a:lnTo>
                  <a:pt x="0" y="24477"/>
                </a:lnTo>
                <a:lnTo>
                  <a:pt x="1939" y="14997"/>
                </a:lnTo>
                <a:lnTo>
                  <a:pt x="7212" y="7212"/>
                </a:lnTo>
                <a:lnTo>
                  <a:pt x="14998" y="1939"/>
                </a:lnTo>
                <a:lnTo>
                  <a:pt x="24478" y="0"/>
                </a:lnTo>
                <a:lnTo>
                  <a:pt x="33685" y="1939"/>
                </a:lnTo>
                <a:lnTo>
                  <a:pt x="40870" y="7212"/>
                </a:lnTo>
                <a:lnTo>
                  <a:pt x="45542" y="14997"/>
                </a:lnTo>
                <a:lnTo>
                  <a:pt x="47208" y="24477"/>
                </a:lnTo>
                <a:lnTo>
                  <a:pt x="47208" y="67603"/>
                </a:lnTo>
                <a:lnTo>
                  <a:pt x="45542" y="76746"/>
                </a:lnTo>
                <a:lnTo>
                  <a:pt x="40870" y="84358"/>
                </a:lnTo>
                <a:lnTo>
                  <a:pt x="33685" y="89567"/>
                </a:lnTo>
                <a:lnTo>
                  <a:pt x="24478" y="91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"/>
          <p:cNvSpPr/>
          <p:nvPr/>
        </p:nvSpPr>
        <p:spPr>
          <a:xfrm>
            <a:off x="2350306" y="1037891"/>
            <a:ext cx="33020" cy="37465"/>
          </a:xfrm>
          <a:custGeom>
            <a:avLst/>
            <a:gdLst/>
            <a:ahLst/>
            <a:cxnLst/>
            <a:rect l="l" t="t" r="r" b="b"/>
            <a:pathLst>
              <a:path w="33019" h="37465" extrusionOk="0">
                <a:moveTo>
                  <a:pt x="26227" y="37298"/>
                </a:moveTo>
                <a:lnTo>
                  <a:pt x="16901" y="37298"/>
                </a:lnTo>
                <a:lnTo>
                  <a:pt x="7576" y="37298"/>
                </a:lnTo>
                <a:lnTo>
                  <a:pt x="0" y="29722"/>
                </a:lnTo>
                <a:lnTo>
                  <a:pt x="0" y="7576"/>
                </a:lnTo>
                <a:lnTo>
                  <a:pt x="7576" y="0"/>
                </a:lnTo>
                <a:lnTo>
                  <a:pt x="26227" y="0"/>
                </a:lnTo>
                <a:lnTo>
                  <a:pt x="32638" y="7576"/>
                </a:lnTo>
                <a:lnTo>
                  <a:pt x="32638" y="29722"/>
                </a:lnTo>
                <a:lnTo>
                  <a:pt x="26227" y="372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"/>
          <p:cNvSpPr/>
          <p:nvPr/>
        </p:nvSpPr>
        <p:spPr>
          <a:xfrm>
            <a:off x="2206932" y="918419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 extrusionOk="0">
                <a:moveTo>
                  <a:pt x="25644" y="50702"/>
                </a:moveTo>
                <a:lnTo>
                  <a:pt x="16319" y="50702"/>
                </a:lnTo>
                <a:lnTo>
                  <a:pt x="7576" y="50702"/>
                </a:lnTo>
                <a:lnTo>
                  <a:pt x="0" y="43126"/>
                </a:lnTo>
                <a:lnTo>
                  <a:pt x="0" y="7576"/>
                </a:lnTo>
                <a:lnTo>
                  <a:pt x="7576" y="0"/>
                </a:lnTo>
                <a:lnTo>
                  <a:pt x="25644" y="0"/>
                </a:lnTo>
                <a:lnTo>
                  <a:pt x="32055" y="7576"/>
                </a:lnTo>
                <a:lnTo>
                  <a:pt x="32055" y="43126"/>
                </a:lnTo>
                <a:lnTo>
                  <a:pt x="25644" y="507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"/>
          <p:cNvSpPr/>
          <p:nvPr/>
        </p:nvSpPr>
        <p:spPr>
          <a:xfrm>
            <a:off x="2063557" y="798946"/>
            <a:ext cx="32384" cy="64135"/>
          </a:xfrm>
          <a:custGeom>
            <a:avLst/>
            <a:gdLst/>
            <a:ahLst/>
            <a:cxnLst/>
            <a:rect l="l" t="t" r="r" b="b"/>
            <a:pathLst>
              <a:path w="32385" h="64134" extrusionOk="0">
                <a:moveTo>
                  <a:pt x="25061" y="63524"/>
                </a:moveTo>
                <a:lnTo>
                  <a:pt x="16319" y="63524"/>
                </a:lnTo>
                <a:lnTo>
                  <a:pt x="6993" y="63524"/>
                </a:lnTo>
                <a:lnTo>
                  <a:pt x="0" y="55947"/>
                </a:lnTo>
                <a:lnTo>
                  <a:pt x="0" y="7576"/>
                </a:lnTo>
                <a:lnTo>
                  <a:pt x="6993" y="0"/>
                </a:lnTo>
                <a:lnTo>
                  <a:pt x="25061" y="0"/>
                </a:lnTo>
                <a:lnTo>
                  <a:pt x="32055" y="7576"/>
                </a:lnTo>
                <a:lnTo>
                  <a:pt x="32055" y="55947"/>
                </a:lnTo>
                <a:lnTo>
                  <a:pt x="25061" y="635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"/>
          <p:cNvSpPr/>
          <p:nvPr/>
        </p:nvSpPr>
        <p:spPr>
          <a:xfrm>
            <a:off x="1920182" y="679474"/>
            <a:ext cx="32384" cy="76835"/>
          </a:xfrm>
          <a:custGeom>
            <a:avLst/>
            <a:gdLst/>
            <a:ahLst/>
            <a:cxnLst/>
            <a:rect l="l" t="t" r="r" b="b"/>
            <a:pathLst>
              <a:path w="32385" h="76834" extrusionOk="0">
                <a:moveTo>
                  <a:pt x="25061" y="76345"/>
                </a:moveTo>
                <a:lnTo>
                  <a:pt x="15736" y="76345"/>
                </a:lnTo>
                <a:lnTo>
                  <a:pt x="6993" y="76345"/>
                </a:lnTo>
                <a:lnTo>
                  <a:pt x="0" y="69352"/>
                </a:lnTo>
                <a:lnTo>
                  <a:pt x="0" y="7576"/>
                </a:lnTo>
                <a:lnTo>
                  <a:pt x="6993" y="0"/>
                </a:lnTo>
                <a:lnTo>
                  <a:pt x="25061" y="0"/>
                </a:lnTo>
                <a:lnTo>
                  <a:pt x="32055" y="7576"/>
                </a:lnTo>
                <a:lnTo>
                  <a:pt x="32055" y="69352"/>
                </a:lnTo>
                <a:lnTo>
                  <a:pt x="25061" y="763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"/>
          <p:cNvSpPr/>
          <p:nvPr/>
        </p:nvSpPr>
        <p:spPr>
          <a:xfrm>
            <a:off x="911898" y="1391068"/>
            <a:ext cx="1782445" cy="438784"/>
          </a:xfrm>
          <a:custGeom>
            <a:avLst/>
            <a:gdLst/>
            <a:ahLst/>
            <a:cxnLst/>
            <a:rect l="l" t="t" r="r" b="b"/>
            <a:pathLst>
              <a:path w="1782445" h="438785" extrusionOk="0">
                <a:moveTo>
                  <a:pt x="384073" y="376478"/>
                </a:moveTo>
                <a:lnTo>
                  <a:pt x="326377" y="312369"/>
                </a:lnTo>
                <a:lnTo>
                  <a:pt x="304444" y="329234"/>
                </a:lnTo>
                <a:lnTo>
                  <a:pt x="278142" y="341884"/>
                </a:lnTo>
                <a:lnTo>
                  <a:pt x="250317" y="349821"/>
                </a:lnTo>
                <a:lnTo>
                  <a:pt x="223799" y="352590"/>
                </a:lnTo>
                <a:lnTo>
                  <a:pt x="172554" y="344881"/>
                </a:lnTo>
                <a:lnTo>
                  <a:pt x="135305" y="324256"/>
                </a:lnTo>
                <a:lnTo>
                  <a:pt x="110502" y="294424"/>
                </a:lnTo>
                <a:lnTo>
                  <a:pt x="96608" y="259118"/>
                </a:lnTo>
                <a:lnTo>
                  <a:pt x="92075" y="222046"/>
                </a:lnTo>
                <a:lnTo>
                  <a:pt x="96431" y="184823"/>
                </a:lnTo>
                <a:lnTo>
                  <a:pt x="110832" y="148678"/>
                </a:lnTo>
                <a:lnTo>
                  <a:pt x="136220" y="117729"/>
                </a:lnTo>
                <a:lnTo>
                  <a:pt x="173558" y="96126"/>
                </a:lnTo>
                <a:lnTo>
                  <a:pt x="223799" y="87998"/>
                </a:lnTo>
                <a:lnTo>
                  <a:pt x="249047" y="89928"/>
                </a:lnTo>
                <a:lnTo>
                  <a:pt x="274066" y="96012"/>
                </a:lnTo>
                <a:lnTo>
                  <a:pt x="297561" y="106680"/>
                </a:lnTo>
                <a:lnTo>
                  <a:pt x="318211" y="122389"/>
                </a:lnTo>
                <a:lnTo>
                  <a:pt x="377075" y="64693"/>
                </a:lnTo>
                <a:lnTo>
                  <a:pt x="342963" y="36626"/>
                </a:lnTo>
                <a:lnTo>
                  <a:pt x="305689" y="16383"/>
                </a:lnTo>
                <a:lnTo>
                  <a:pt x="265785" y="4127"/>
                </a:lnTo>
                <a:lnTo>
                  <a:pt x="223799" y="0"/>
                </a:lnTo>
                <a:lnTo>
                  <a:pt x="169976" y="5092"/>
                </a:lnTo>
                <a:lnTo>
                  <a:pt x="123837" y="19443"/>
                </a:lnTo>
                <a:lnTo>
                  <a:pt x="85217" y="41643"/>
                </a:lnTo>
                <a:lnTo>
                  <a:pt x="53975" y="70294"/>
                </a:lnTo>
                <a:lnTo>
                  <a:pt x="29984" y="104013"/>
                </a:lnTo>
                <a:lnTo>
                  <a:pt x="13081" y="141376"/>
                </a:lnTo>
                <a:lnTo>
                  <a:pt x="3136" y="180987"/>
                </a:lnTo>
                <a:lnTo>
                  <a:pt x="0" y="221462"/>
                </a:lnTo>
                <a:lnTo>
                  <a:pt x="3225" y="263575"/>
                </a:lnTo>
                <a:lnTo>
                  <a:pt x="12750" y="303517"/>
                </a:lnTo>
                <a:lnTo>
                  <a:pt x="28956" y="340258"/>
                </a:lnTo>
                <a:lnTo>
                  <a:pt x="52235" y="372694"/>
                </a:lnTo>
                <a:lnTo>
                  <a:pt x="82956" y="399783"/>
                </a:lnTo>
                <a:lnTo>
                  <a:pt x="121539" y="420446"/>
                </a:lnTo>
                <a:lnTo>
                  <a:pt x="168351" y="433628"/>
                </a:lnTo>
                <a:lnTo>
                  <a:pt x="223799" y="438251"/>
                </a:lnTo>
                <a:lnTo>
                  <a:pt x="268833" y="434581"/>
                </a:lnTo>
                <a:lnTo>
                  <a:pt x="310934" y="423316"/>
                </a:lnTo>
                <a:lnTo>
                  <a:pt x="349529" y="404075"/>
                </a:lnTo>
                <a:lnTo>
                  <a:pt x="384073" y="376478"/>
                </a:lnTo>
                <a:close/>
              </a:path>
              <a:path w="1782445" h="438785" extrusionOk="0">
                <a:moveTo>
                  <a:pt x="884135" y="427761"/>
                </a:moveTo>
                <a:lnTo>
                  <a:pt x="852043" y="356082"/>
                </a:lnTo>
                <a:lnTo>
                  <a:pt x="814997" y="273329"/>
                </a:lnTo>
                <a:lnTo>
                  <a:pt x="739063" y="103733"/>
                </a:lnTo>
                <a:lnTo>
                  <a:pt x="718032" y="56769"/>
                </a:lnTo>
                <a:lnTo>
                  <a:pt x="718032" y="273329"/>
                </a:lnTo>
                <a:lnTo>
                  <a:pt x="574078" y="273329"/>
                </a:lnTo>
                <a:lnTo>
                  <a:pt x="646341" y="103733"/>
                </a:lnTo>
                <a:lnTo>
                  <a:pt x="718032" y="273329"/>
                </a:lnTo>
                <a:lnTo>
                  <a:pt x="718032" y="56769"/>
                </a:lnTo>
                <a:lnTo>
                  <a:pt x="697052" y="9906"/>
                </a:lnTo>
                <a:lnTo>
                  <a:pt x="595642" y="9906"/>
                </a:lnTo>
                <a:lnTo>
                  <a:pt x="407974" y="427761"/>
                </a:lnTo>
                <a:lnTo>
                  <a:pt x="508215" y="427761"/>
                </a:lnTo>
                <a:lnTo>
                  <a:pt x="538518" y="356082"/>
                </a:lnTo>
                <a:lnTo>
                  <a:pt x="752995" y="356082"/>
                </a:lnTo>
                <a:lnTo>
                  <a:pt x="783310" y="427761"/>
                </a:lnTo>
                <a:lnTo>
                  <a:pt x="884135" y="427761"/>
                </a:lnTo>
                <a:close/>
              </a:path>
              <a:path w="1782445" h="438785" extrusionOk="0">
                <a:moveTo>
                  <a:pt x="1291132" y="293128"/>
                </a:moveTo>
                <a:lnTo>
                  <a:pt x="1280312" y="258102"/>
                </a:lnTo>
                <a:lnTo>
                  <a:pt x="1273721" y="249428"/>
                </a:lnTo>
                <a:lnTo>
                  <a:pt x="1257909" y="228638"/>
                </a:lnTo>
                <a:lnTo>
                  <a:pt x="1223924" y="208635"/>
                </a:lnTo>
                <a:lnTo>
                  <a:pt x="1249540" y="192303"/>
                </a:lnTo>
                <a:lnTo>
                  <a:pt x="1266685" y="171919"/>
                </a:lnTo>
                <a:lnTo>
                  <a:pt x="1276299" y="148475"/>
                </a:lnTo>
                <a:lnTo>
                  <a:pt x="1279296" y="122961"/>
                </a:lnTo>
                <a:lnTo>
                  <a:pt x="1273454" y="90335"/>
                </a:lnTo>
                <a:lnTo>
                  <a:pt x="1271866" y="81445"/>
                </a:lnTo>
                <a:lnTo>
                  <a:pt x="1251242" y="49682"/>
                </a:lnTo>
                <a:lnTo>
                  <a:pt x="1219873" y="27381"/>
                </a:lnTo>
                <a:lnTo>
                  <a:pt x="1195946" y="19443"/>
                </a:lnTo>
                <a:lnTo>
                  <a:pt x="1195946" y="298386"/>
                </a:lnTo>
                <a:lnTo>
                  <a:pt x="1192199" y="318389"/>
                </a:lnTo>
                <a:lnTo>
                  <a:pt x="1180871" y="333425"/>
                </a:lnTo>
                <a:lnTo>
                  <a:pt x="1161770" y="342887"/>
                </a:lnTo>
                <a:lnTo>
                  <a:pt x="1134745" y="346176"/>
                </a:lnTo>
                <a:lnTo>
                  <a:pt x="1019937" y="346176"/>
                </a:lnTo>
                <a:lnTo>
                  <a:pt x="1019937" y="249428"/>
                </a:lnTo>
                <a:lnTo>
                  <a:pt x="1133589" y="249428"/>
                </a:lnTo>
                <a:lnTo>
                  <a:pt x="1160538" y="252984"/>
                </a:lnTo>
                <a:lnTo>
                  <a:pt x="1180071" y="262978"/>
                </a:lnTo>
                <a:lnTo>
                  <a:pt x="1191945" y="278447"/>
                </a:lnTo>
                <a:lnTo>
                  <a:pt x="1195946" y="298386"/>
                </a:lnTo>
                <a:lnTo>
                  <a:pt x="1195946" y="19443"/>
                </a:lnTo>
                <a:lnTo>
                  <a:pt x="1187792" y="16738"/>
                </a:lnTo>
                <a:lnTo>
                  <a:pt x="1187792" y="132867"/>
                </a:lnTo>
                <a:lnTo>
                  <a:pt x="1184402" y="149301"/>
                </a:lnTo>
                <a:lnTo>
                  <a:pt x="1174242" y="161582"/>
                </a:lnTo>
                <a:lnTo>
                  <a:pt x="1157300" y="169265"/>
                </a:lnTo>
                <a:lnTo>
                  <a:pt x="1133589" y="171919"/>
                </a:lnTo>
                <a:lnTo>
                  <a:pt x="1019937" y="171919"/>
                </a:lnTo>
                <a:lnTo>
                  <a:pt x="1019937" y="90335"/>
                </a:lnTo>
                <a:lnTo>
                  <a:pt x="1134745" y="90335"/>
                </a:lnTo>
                <a:lnTo>
                  <a:pt x="1157795" y="93535"/>
                </a:lnTo>
                <a:lnTo>
                  <a:pt x="1174381" y="102425"/>
                </a:lnTo>
                <a:lnTo>
                  <a:pt x="1184414" y="115900"/>
                </a:lnTo>
                <a:lnTo>
                  <a:pt x="1187792" y="132867"/>
                </a:lnTo>
                <a:lnTo>
                  <a:pt x="1187792" y="16738"/>
                </a:lnTo>
                <a:lnTo>
                  <a:pt x="1180223" y="14224"/>
                </a:lnTo>
                <a:lnTo>
                  <a:pt x="1134745" y="9906"/>
                </a:lnTo>
                <a:lnTo>
                  <a:pt x="928433" y="9906"/>
                </a:lnTo>
                <a:lnTo>
                  <a:pt x="928433" y="427761"/>
                </a:lnTo>
                <a:lnTo>
                  <a:pt x="1138250" y="427761"/>
                </a:lnTo>
                <a:lnTo>
                  <a:pt x="1195374" y="421894"/>
                </a:lnTo>
                <a:lnTo>
                  <a:pt x="1240751" y="403948"/>
                </a:lnTo>
                <a:lnTo>
                  <a:pt x="1272908" y="373430"/>
                </a:lnTo>
                <a:lnTo>
                  <a:pt x="1283830" y="346176"/>
                </a:lnTo>
                <a:lnTo>
                  <a:pt x="1290370" y="329857"/>
                </a:lnTo>
                <a:lnTo>
                  <a:pt x="1291132" y="293128"/>
                </a:lnTo>
                <a:close/>
              </a:path>
              <a:path w="1782445" h="438785" extrusionOk="0">
                <a:moveTo>
                  <a:pt x="1723986" y="9321"/>
                </a:moveTo>
                <a:lnTo>
                  <a:pt x="1683766" y="9321"/>
                </a:lnTo>
                <a:lnTo>
                  <a:pt x="1683766" y="15151"/>
                </a:lnTo>
                <a:lnTo>
                  <a:pt x="1701253" y="15151"/>
                </a:lnTo>
                <a:lnTo>
                  <a:pt x="1701253" y="59436"/>
                </a:lnTo>
                <a:lnTo>
                  <a:pt x="1707083" y="59436"/>
                </a:lnTo>
                <a:lnTo>
                  <a:pt x="1707083" y="15151"/>
                </a:lnTo>
                <a:lnTo>
                  <a:pt x="1723986" y="15151"/>
                </a:lnTo>
                <a:lnTo>
                  <a:pt x="1723986" y="9321"/>
                </a:lnTo>
                <a:close/>
              </a:path>
              <a:path w="1782445" h="438785" extrusionOk="0">
                <a:moveTo>
                  <a:pt x="1781683" y="9321"/>
                </a:moveTo>
                <a:lnTo>
                  <a:pt x="1774113" y="9321"/>
                </a:lnTo>
                <a:lnTo>
                  <a:pt x="1757210" y="34963"/>
                </a:lnTo>
                <a:lnTo>
                  <a:pt x="1739138" y="9321"/>
                </a:lnTo>
                <a:lnTo>
                  <a:pt x="1732140" y="9321"/>
                </a:lnTo>
                <a:lnTo>
                  <a:pt x="1732140" y="59436"/>
                </a:lnTo>
                <a:lnTo>
                  <a:pt x="1737969" y="59436"/>
                </a:lnTo>
                <a:lnTo>
                  <a:pt x="1737969" y="18059"/>
                </a:lnTo>
                <a:lnTo>
                  <a:pt x="1756041" y="43700"/>
                </a:lnTo>
                <a:lnTo>
                  <a:pt x="1757794" y="43700"/>
                </a:lnTo>
                <a:lnTo>
                  <a:pt x="1775853" y="18643"/>
                </a:lnTo>
                <a:lnTo>
                  <a:pt x="1775853" y="59436"/>
                </a:lnTo>
                <a:lnTo>
                  <a:pt x="1781683" y="59436"/>
                </a:lnTo>
                <a:lnTo>
                  <a:pt x="1781683" y="9321"/>
                </a:lnTo>
                <a:close/>
              </a:path>
              <a:path w="1782445" h="438785" extrusionOk="0">
                <a:moveTo>
                  <a:pt x="1782267" y="427761"/>
                </a:moveTo>
                <a:lnTo>
                  <a:pt x="1750072" y="356082"/>
                </a:lnTo>
                <a:lnTo>
                  <a:pt x="1712912" y="273329"/>
                </a:lnTo>
                <a:lnTo>
                  <a:pt x="1636737" y="103733"/>
                </a:lnTo>
                <a:lnTo>
                  <a:pt x="1615579" y="56629"/>
                </a:lnTo>
                <a:lnTo>
                  <a:pt x="1615579" y="273329"/>
                </a:lnTo>
                <a:lnTo>
                  <a:pt x="1471625" y="273329"/>
                </a:lnTo>
                <a:lnTo>
                  <a:pt x="1543888" y="103733"/>
                </a:lnTo>
                <a:lnTo>
                  <a:pt x="1615579" y="273329"/>
                </a:lnTo>
                <a:lnTo>
                  <a:pt x="1615579" y="56629"/>
                </a:lnTo>
                <a:lnTo>
                  <a:pt x="1594599" y="9906"/>
                </a:lnTo>
                <a:lnTo>
                  <a:pt x="1493189" y="9906"/>
                </a:lnTo>
                <a:lnTo>
                  <a:pt x="1305521" y="427761"/>
                </a:lnTo>
                <a:lnTo>
                  <a:pt x="1406347" y="427761"/>
                </a:lnTo>
                <a:lnTo>
                  <a:pt x="1436649" y="356082"/>
                </a:lnTo>
                <a:lnTo>
                  <a:pt x="1650555" y="356082"/>
                </a:lnTo>
                <a:lnTo>
                  <a:pt x="1681441" y="427761"/>
                </a:lnTo>
                <a:lnTo>
                  <a:pt x="1782267" y="4277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2" name="Google Shape;692;p1"/>
          <p:cNvGrpSpPr/>
          <p:nvPr/>
        </p:nvGrpSpPr>
        <p:grpSpPr>
          <a:xfrm>
            <a:off x="895254" y="5409565"/>
            <a:ext cx="1216087" cy="228806"/>
            <a:chOff x="895254" y="5283243"/>
            <a:chExt cx="1216087" cy="228806"/>
          </a:xfrm>
        </p:grpSpPr>
        <p:sp>
          <p:nvSpPr>
            <p:cNvPr id="693" name="Google Shape;693;p1"/>
            <p:cNvSpPr/>
            <p:nvPr/>
          </p:nvSpPr>
          <p:spPr>
            <a:xfrm>
              <a:off x="895254" y="5283243"/>
              <a:ext cx="194961" cy="22880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4" name="Google Shape;694;p1"/>
            <p:cNvSpPr/>
            <p:nvPr/>
          </p:nvSpPr>
          <p:spPr>
            <a:xfrm>
              <a:off x="1112338" y="5348816"/>
              <a:ext cx="159702" cy="16183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5" name="Google Shape;695;p1"/>
            <p:cNvSpPr/>
            <p:nvPr/>
          </p:nvSpPr>
          <p:spPr>
            <a:xfrm>
              <a:off x="1303151" y="5349514"/>
              <a:ext cx="144492" cy="15904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6" name="Google Shape;696;p1"/>
            <p:cNvSpPr/>
            <p:nvPr/>
          </p:nvSpPr>
          <p:spPr>
            <a:xfrm>
              <a:off x="1486359" y="5349514"/>
              <a:ext cx="144492" cy="15904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7" name="Google Shape;697;p1"/>
            <p:cNvSpPr/>
            <p:nvPr/>
          </p:nvSpPr>
          <p:spPr>
            <a:xfrm>
              <a:off x="1659888" y="5348816"/>
              <a:ext cx="156936" cy="16253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8" name="Google Shape;698;p1"/>
            <p:cNvSpPr/>
            <p:nvPr/>
          </p:nvSpPr>
          <p:spPr>
            <a:xfrm>
              <a:off x="1843788" y="5349514"/>
              <a:ext cx="138270" cy="161141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9" name="Google Shape;699;p1"/>
            <p:cNvSpPr/>
            <p:nvPr/>
          </p:nvSpPr>
          <p:spPr>
            <a:xfrm>
              <a:off x="2002799" y="5305566"/>
              <a:ext cx="108542" cy="205089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00" name="Google Shape;700;p1"/>
          <p:cNvSpPr/>
          <p:nvPr/>
        </p:nvSpPr>
        <p:spPr>
          <a:xfrm>
            <a:off x="2201908" y="5431888"/>
            <a:ext cx="285528" cy="20508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01" name="Google Shape;701;p1"/>
          <p:cNvGrpSpPr/>
          <p:nvPr/>
        </p:nvGrpSpPr>
        <p:grpSpPr>
          <a:xfrm>
            <a:off x="2587682" y="5412356"/>
            <a:ext cx="941620" cy="225318"/>
            <a:chOff x="2587682" y="5286034"/>
            <a:chExt cx="941620" cy="225318"/>
          </a:xfrm>
        </p:grpSpPr>
        <p:sp>
          <p:nvSpPr>
            <p:cNvPr id="702" name="Google Shape;702;p1"/>
            <p:cNvSpPr/>
            <p:nvPr/>
          </p:nvSpPr>
          <p:spPr>
            <a:xfrm>
              <a:off x="2587682" y="5351607"/>
              <a:ext cx="239207" cy="156955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"/>
            <p:cNvSpPr/>
            <p:nvPr/>
          </p:nvSpPr>
          <p:spPr>
            <a:xfrm>
              <a:off x="2862839" y="5286731"/>
              <a:ext cx="139652" cy="221831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"/>
            <p:cNvSpPr/>
            <p:nvPr/>
          </p:nvSpPr>
          <p:spPr>
            <a:xfrm>
              <a:off x="3036369" y="5349514"/>
              <a:ext cx="140344" cy="161838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"/>
            <p:cNvSpPr/>
            <p:nvPr/>
          </p:nvSpPr>
          <p:spPr>
            <a:xfrm>
              <a:off x="3208515" y="5305566"/>
              <a:ext cx="107850" cy="205089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"/>
            <p:cNvSpPr/>
            <p:nvPr/>
          </p:nvSpPr>
          <p:spPr>
            <a:xfrm>
              <a:off x="3339180" y="5286034"/>
              <a:ext cx="38100" cy="58419"/>
            </a:xfrm>
            <a:custGeom>
              <a:avLst/>
              <a:gdLst/>
              <a:ahLst/>
              <a:cxnLst/>
              <a:rect l="l" t="t" r="r" b="b"/>
              <a:pathLst>
                <a:path w="38100" h="58420" extrusionOk="0">
                  <a:moveTo>
                    <a:pt x="17975" y="57899"/>
                  </a:moveTo>
                  <a:lnTo>
                    <a:pt x="0" y="57899"/>
                  </a:lnTo>
                  <a:lnTo>
                    <a:pt x="14518" y="0"/>
                  </a:lnTo>
                  <a:lnTo>
                    <a:pt x="38024" y="0"/>
                  </a:lnTo>
                  <a:lnTo>
                    <a:pt x="17975" y="578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"/>
            <p:cNvSpPr/>
            <p:nvPr/>
          </p:nvSpPr>
          <p:spPr>
            <a:xfrm>
              <a:off x="3396563" y="5348816"/>
              <a:ext cx="132739" cy="162536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8" name="Google Shape;708;p1"/>
          <p:cNvGrpSpPr/>
          <p:nvPr/>
        </p:nvGrpSpPr>
        <p:grpSpPr>
          <a:xfrm>
            <a:off x="3648906" y="5431888"/>
            <a:ext cx="615302" cy="205786"/>
            <a:chOff x="3648906" y="5305566"/>
            <a:chExt cx="615302" cy="205786"/>
          </a:xfrm>
        </p:grpSpPr>
        <p:sp>
          <p:nvSpPr>
            <p:cNvPr id="709" name="Google Shape;709;p1"/>
            <p:cNvSpPr/>
            <p:nvPr/>
          </p:nvSpPr>
          <p:spPr>
            <a:xfrm>
              <a:off x="3648906" y="5349514"/>
              <a:ext cx="143801" cy="159048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"/>
            <p:cNvSpPr/>
            <p:nvPr/>
          </p:nvSpPr>
          <p:spPr>
            <a:xfrm>
              <a:off x="3825200" y="5305566"/>
              <a:ext cx="439008" cy="205786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1" name="Google Shape;711;p1"/>
          <p:cNvSpPr/>
          <p:nvPr/>
        </p:nvSpPr>
        <p:spPr>
          <a:xfrm>
            <a:off x="4311904" y="5410271"/>
            <a:ext cx="88265" cy="45085"/>
          </a:xfrm>
          <a:custGeom>
            <a:avLst/>
            <a:gdLst/>
            <a:ahLst/>
            <a:cxnLst/>
            <a:rect l="l" t="t" r="r" b="b"/>
            <a:pathLst>
              <a:path w="88264" h="45085" extrusionOk="0">
                <a:moveTo>
                  <a:pt x="35953" y="0"/>
                </a:moveTo>
                <a:lnTo>
                  <a:pt x="0" y="0"/>
                </a:lnTo>
                <a:lnTo>
                  <a:pt x="0" y="4876"/>
                </a:lnTo>
                <a:lnTo>
                  <a:pt x="15214" y="4876"/>
                </a:lnTo>
                <a:lnTo>
                  <a:pt x="15214" y="44640"/>
                </a:lnTo>
                <a:lnTo>
                  <a:pt x="20739" y="44640"/>
                </a:lnTo>
                <a:lnTo>
                  <a:pt x="20739" y="4876"/>
                </a:lnTo>
                <a:lnTo>
                  <a:pt x="35953" y="4876"/>
                </a:lnTo>
                <a:lnTo>
                  <a:pt x="35953" y="0"/>
                </a:lnTo>
                <a:close/>
              </a:path>
              <a:path w="88264" h="45085" extrusionOk="0">
                <a:moveTo>
                  <a:pt x="87807" y="0"/>
                </a:moveTo>
                <a:lnTo>
                  <a:pt x="80886" y="0"/>
                </a:lnTo>
                <a:lnTo>
                  <a:pt x="65684" y="23012"/>
                </a:lnTo>
                <a:lnTo>
                  <a:pt x="49784" y="0"/>
                </a:lnTo>
                <a:lnTo>
                  <a:pt x="42862" y="0"/>
                </a:lnTo>
                <a:lnTo>
                  <a:pt x="42862" y="44640"/>
                </a:lnTo>
                <a:lnTo>
                  <a:pt x="48399" y="44640"/>
                </a:lnTo>
                <a:lnTo>
                  <a:pt x="48399" y="7670"/>
                </a:lnTo>
                <a:lnTo>
                  <a:pt x="64985" y="30695"/>
                </a:lnTo>
                <a:lnTo>
                  <a:pt x="65684" y="30695"/>
                </a:lnTo>
                <a:lnTo>
                  <a:pt x="82270" y="7670"/>
                </a:lnTo>
                <a:lnTo>
                  <a:pt x="82270" y="44640"/>
                </a:lnTo>
                <a:lnTo>
                  <a:pt x="87807" y="44640"/>
                </a:lnTo>
                <a:lnTo>
                  <a:pt x="878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1"/>
          <p:cNvSpPr txBox="1">
            <a:spLocks noGrp="1"/>
          </p:cNvSpPr>
          <p:nvPr>
            <p:ph type="title"/>
          </p:nvPr>
        </p:nvSpPr>
        <p:spPr>
          <a:xfrm>
            <a:off x="916938" y="2164152"/>
            <a:ext cx="10358122" cy="82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75" rIns="0" bIns="0" anchor="t" anchorCtr="0">
            <a:spAutoFit/>
          </a:bodyPr>
          <a:lstStyle/>
          <a:p>
            <a:pPr marL="12700" marR="5080" lvl="0" indent="0" algn="l" rtl="0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latin typeface="Montserrat"/>
                <a:ea typeface="Montserrat"/>
                <a:cs typeface="Montserrat"/>
                <a:sym typeface="Montserrat"/>
              </a:rPr>
              <a:t>Intelligent Buildings and COVID-19</a:t>
            </a:r>
            <a:endParaRPr sz="37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3" name="Google Shape;713;p1"/>
          <p:cNvSpPr txBox="1"/>
          <p:nvPr/>
        </p:nvSpPr>
        <p:spPr>
          <a:xfrm>
            <a:off x="897034" y="3222290"/>
            <a:ext cx="8368159" cy="194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Smart &amp; Healthy Buildings Summit</a:t>
            </a:r>
          </a:p>
          <a:p>
            <a:pPr marL="12700"/>
            <a:r>
              <a:rPr lang="en-US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 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March 24-25, 2021  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Ron Zimmer, CABA President &amp; CEO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4" name="Google Shape;714;p1"/>
          <p:cNvSpPr txBox="1">
            <a:spLocks noGrp="1"/>
          </p:cNvSpPr>
          <p:nvPr>
            <p:ph type="sldNum" idx="12"/>
          </p:nvPr>
        </p:nvSpPr>
        <p:spPr>
          <a:xfrm>
            <a:off x="886727" y="6457394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30"/>
          <p:cNvSpPr txBox="1">
            <a:spLocks noGrp="1"/>
          </p:cNvSpPr>
          <p:nvPr>
            <p:ph type="title"/>
          </p:nvPr>
        </p:nvSpPr>
        <p:spPr>
          <a:xfrm>
            <a:off x="231138" y="0"/>
            <a:ext cx="10513062" cy="87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>
                <a:latin typeface="Montserrat"/>
                <a:ea typeface="Montserrat"/>
                <a:cs typeface="Montserrat"/>
                <a:sym typeface="Montserrat"/>
              </a:rPr>
              <a:t>Optimizing HVAC Systems to Reduce COVID-19 Transmission and Improve Effectiveness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4" name="Google Shape;139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1354016"/>
            <a:ext cx="6248400" cy="4585389"/>
          </a:xfrm>
          <a:prstGeom prst="rect">
            <a:avLst/>
          </a:prstGeom>
          <a:noFill/>
          <a:ln>
            <a:noFill/>
          </a:ln>
        </p:spPr>
      </p:pic>
      <p:sp>
        <p:nvSpPr>
          <p:cNvPr id="1395" name="Google Shape;1395;p30"/>
          <p:cNvSpPr txBox="1">
            <a:spLocks noGrp="1"/>
          </p:cNvSpPr>
          <p:nvPr>
            <p:ph type="sldNum" idx="12"/>
          </p:nvPr>
        </p:nvSpPr>
        <p:spPr>
          <a:xfrm>
            <a:off x="886727" y="6457394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396" name="Google Shape;1396;p30"/>
          <p:cNvSpPr txBox="1">
            <a:spLocks noGrp="1"/>
          </p:cNvSpPr>
          <p:nvPr>
            <p:ph type="ftr" idx="11"/>
          </p:nvPr>
        </p:nvSpPr>
        <p:spPr>
          <a:xfrm>
            <a:off x="1315085" y="6486447"/>
            <a:ext cx="3637915" cy="14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CABA Intelligent Buildings and COVID-19 Report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21"/>
          <p:cNvSpPr txBox="1">
            <a:spLocks noGrp="1"/>
          </p:cNvSpPr>
          <p:nvPr>
            <p:ph type="title"/>
          </p:nvPr>
        </p:nvSpPr>
        <p:spPr>
          <a:xfrm>
            <a:off x="231138" y="39802"/>
            <a:ext cx="10513062" cy="87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>
                <a:latin typeface="Montserrat"/>
                <a:ea typeface="Montserrat"/>
                <a:cs typeface="Montserrat"/>
                <a:sym typeface="Montserrat"/>
              </a:rPr>
              <a:t>Facility Managers’ Technology and Service Requirements </a:t>
            </a:r>
            <a:br>
              <a:rPr lang="en-US" sz="2800" b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800" b="0">
                <a:latin typeface="Montserrat"/>
                <a:ea typeface="Montserrat"/>
                <a:cs typeface="Montserrat"/>
                <a:sym typeface="Montserrat"/>
              </a:rPr>
              <a:t>During the Pandemic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9" name="Google Shape;1209;p21"/>
          <p:cNvSpPr txBox="1"/>
          <p:nvPr/>
        </p:nvSpPr>
        <p:spPr>
          <a:xfrm>
            <a:off x="609600" y="1600807"/>
            <a:ext cx="6934200" cy="36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Building health assessment</a:t>
            </a:r>
            <a:endParaRPr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Indoor air quality (IAQ) solutions</a:t>
            </a:r>
            <a:endParaRPr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driven services</a:t>
            </a:r>
            <a:endParaRPr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Health and wellness standards</a:t>
            </a:r>
            <a:endParaRPr/>
          </a:p>
        </p:txBody>
      </p:sp>
      <p:sp>
        <p:nvSpPr>
          <p:cNvPr id="1210" name="Google Shape;1210;p21"/>
          <p:cNvSpPr txBox="1">
            <a:spLocks noGrp="1"/>
          </p:cNvSpPr>
          <p:nvPr>
            <p:ph type="sldNum" idx="12"/>
          </p:nvPr>
        </p:nvSpPr>
        <p:spPr>
          <a:xfrm>
            <a:off x="886727" y="6457394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211" name="Google Shape;1211;p21"/>
          <p:cNvSpPr txBox="1">
            <a:spLocks noGrp="1"/>
          </p:cNvSpPr>
          <p:nvPr>
            <p:ph type="ftr" idx="11"/>
          </p:nvPr>
        </p:nvSpPr>
        <p:spPr>
          <a:xfrm>
            <a:off x="1315085" y="6486447"/>
            <a:ext cx="3104515" cy="14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CABA Intelligent Buildings and COVID-19 Report</a:t>
            </a:r>
            <a:endParaRPr/>
          </a:p>
        </p:txBody>
      </p:sp>
      <p:pic>
        <p:nvPicPr>
          <p:cNvPr id="1212" name="Google Shape;1212;p21" descr="Making Green Buildings Affordable – Debating Sci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6350" y="1474803"/>
            <a:ext cx="3727450" cy="3908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946;p11" descr="Building Controls Crucial to Achieving Net Zero Energ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1025" y="1051430"/>
            <a:ext cx="3621024" cy="2472333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11"/>
          <p:cNvSpPr txBox="1">
            <a:spLocks noGrp="1"/>
          </p:cNvSpPr>
          <p:nvPr>
            <p:ph type="title"/>
          </p:nvPr>
        </p:nvSpPr>
        <p:spPr>
          <a:xfrm>
            <a:off x="228600" y="403387"/>
            <a:ext cx="9928692" cy="482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Intelligent Buildings Dictated by the “New Normal”</a:t>
            </a:r>
            <a:endParaRPr/>
          </a:p>
        </p:txBody>
      </p:sp>
      <p:pic>
        <p:nvPicPr>
          <p:cNvPr id="948" name="Google Shape;948;p11" descr="What You Need To Know: A Manufacturing Safety Management Guide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27" y="1101461"/>
            <a:ext cx="3621024" cy="242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11" descr="ShinePro Faciliti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0281" y="1101461"/>
            <a:ext cx="3621024" cy="242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11" descr="Call for Action: Medical Supplies Needed in China to Curb the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1727" y="3781601"/>
            <a:ext cx="3621024" cy="242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11" descr="Waste Management 2016 S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10281" y="3707560"/>
            <a:ext cx="3621024" cy="242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61025" y="3781601"/>
            <a:ext cx="3621024" cy="2422305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Google Shape;953;p11"/>
          <p:cNvSpPr/>
          <p:nvPr/>
        </p:nvSpPr>
        <p:spPr>
          <a:xfrm>
            <a:off x="8061025" y="2785098"/>
            <a:ext cx="3621024" cy="922431"/>
          </a:xfrm>
          <a:prstGeom prst="rect">
            <a:avLst/>
          </a:prstGeom>
          <a:solidFill>
            <a:srgbClr val="BCD9EE"/>
          </a:solidFill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Retuning, recalibration and augmentation of systems for reentry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Incremental checks, including re-certs</a:t>
            </a:r>
            <a:endParaRPr/>
          </a:p>
        </p:txBody>
      </p:sp>
      <p:sp>
        <p:nvSpPr>
          <p:cNvPr id="954" name="Google Shape;954;p11"/>
          <p:cNvSpPr/>
          <p:nvPr/>
        </p:nvSpPr>
        <p:spPr>
          <a:xfrm>
            <a:off x="4310281" y="2785098"/>
            <a:ext cx="3621024" cy="922431"/>
          </a:xfrm>
          <a:prstGeom prst="rect">
            <a:avLst/>
          </a:prstGeom>
          <a:solidFill>
            <a:srgbClr val="BCD9EE"/>
          </a:solidFill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Frequent cleaning with enhanced standards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 usage measurement technology for occupant management and optimizing cleaning with pathogen detection capability offsite</a:t>
            </a:r>
            <a:endParaRPr/>
          </a:p>
        </p:txBody>
      </p:sp>
      <p:sp>
        <p:nvSpPr>
          <p:cNvPr id="955" name="Google Shape;955;p11"/>
          <p:cNvSpPr/>
          <p:nvPr/>
        </p:nvSpPr>
        <p:spPr>
          <a:xfrm>
            <a:off x="513811" y="5265119"/>
            <a:ext cx="3621024" cy="1284837"/>
          </a:xfrm>
          <a:prstGeom prst="rect">
            <a:avLst/>
          </a:prstGeom>
          <a:solidFill>
            <a:srgbClr val="BCD9EE"/>
          </a:solidFill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Retrofitting to no-touch systems, including entry and access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Foot activated elevators (Toe-to-Go)®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Touch less fixtures and controls, faucets</a:t>
            </a:r>
            <a:endParaRPr/>
          </a:p>
        </p:txBody>
      </p:sp>
      <p:sp>
        <p:nvSpPr>
          <p:cNvPr id="956" name="Google Shape;956;p11"/>
          <p:cNvSpPr/>
          <p:nvPr/>
        </p:nvSpPr>
        <p:spPr>
          <a:xfrm>
            <a:off x="4310281" y="5265118"/>
            <a:ext cx="3621024" cy="1284839"/>
          </a:xfrm>
          <a:prstGeom prst="rect">
            <a:avLst/>
          </a:prstGeom>
          <a:solidFill>
            <a:srgbClr val="BCD9EE"/>
          </a:solidFill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Non-thermal, plasma technology to reduce cross-contaminant risks (AirPHX) ®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ventilation to reduce pathogens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Anti-microbial paints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Non-contact infrared sensors with integration on mobile platforms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11"/>
          <p:cNvSpPr/>
          <p:nvPr/>
        </p:nvSpPr>
        <p:spPr>
          <a:xfrm>
            <a:off x="8061025" y="5265119"/>
            <a:ext cx="3621024" cy="1284837"/>
          </a:xfrm>
          <a:prstGeom prst="rect">
            <a:avLst/>
          </a:prstGeom>
          <a:solidFill>
            <a:srgbClr val="BCD9EE"/>
          </a:solidFill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Clients delaying payments, projects, with wage liabilities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Existing pool of FM workers under-prepared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Impeded supplies against greater demand  </a:t>
            </a:r>
            <a:endParaRPr/>
          </a:p>
        </p:txBody>
      </p:sp>
      <p:sp>
        <p:nvSpPr>
          <p:cNvPr id="958" name="Google Shape;958;p11"/>
          <p:cNvSpPr/>
          <p:nvPr/>
        </p:nvSpPr>
        <p:spPr>
          <a:xfrm>
            <a:off x="8061025" y="1051429"/>
            <a:ext cx="3621024" cy="3558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62500" tIns="81250" rIns="162500" bIns="812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Buildings &amp; Systems Recalibration</a:t>
            </a:r>
            <a:endParaRPr sz="13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11"/>
          <p:cNvSpPr/>
          <p:nvPr/>
        </p:nvSpPr>
        <p:spPr>
          <a:xfrm>
            <a:off x="511727" y="1051429"/>
            <a:ext cx="3621024" cy="3558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62500" tIns="81250" rIns="162500" bIns="812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Reversing Open Offices</a:t>
            </a:r>
            <a:endParaRPr/>
          </a:p>
        </p:txBody>
      </p:sp>
      <p:sp>
        <p:nvSpPr>
          <p:cNvPr id="960" name="Google Shape;960;p11"/>
          <p:cNvSpPr/>
          <p:nvPr/>
        </p:nvSpPr>
        <p:spPr>
          <a:xfrm>
            <a:off x="4310281" y="1051429"/>
            <a:ext cx="3621024" cy="3558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62500" tIns="81250" rIns="162500" bIns="812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Deep cleaning and sanitation of facilities</a:t>
            </a:r>
            <a:endParaRPr sz="13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11"/>
          <p:cNvSpPr/>
          <p:nvPr/>
        </p:nvSpPr>
        <p:spPr>
          <a:xfrm>
            <a:off x="513811" y="3707529"/>
            <a:ext cx="3621024" cy="3558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62500" tIns="81250" rIns="162500" bIns="812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Touch-free &amp; Contact-free Infrastructure</a:t>
            </a:r>
            <a:endParaRPr sz="13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11"/>
          <p:cNvSpPr/>
          <p:nvPr/>
        </p:nvSpPr>
        <p:spPr>
          <a:xfrm>
            <a:off x="4312365" y="3707529"/>
            <a:ext cx="3621024" cy="3558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62500" tIns="81250" rIns="162500" bIns="812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Air Management, Health and IEQ</a:t>
            </a:r>
            <a:endParaRPr sz="13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11"/>
          <p:cNvSpPr/>
          <p:nvPr/>
        </p:nvSpPr>
        <p:spPr>
          <a:xfrm>
            <a:off x="8061025" y="3707529"/>
            <a:ext cx="3621024" cy="3558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62500" tIns="81250" rIns="162500" bIns="812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Working Capital Shortage</a:t>
            </a:r>
            <a:endParaRPr sz="13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11"/>
          <p:cNvSpPr/>
          <p:nvPr/>
        </p:nvSpPr>
        <p:spPr>
          <a:xfrm>
            <a:off x="511727" y="2785099"/>
            <a:ext cx="3621024" cy="922429"/>
          </a:xfrm>
          <a:prstGeom prst="rect">
            <a:avLst/>
          </a:prstGeom>
          <a:solidFill>
            <a:srgbClr val="BCD9EE"/>
          </a:solidFill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Redesigning with adequate occupant distancing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Refurbishing office setups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hybrid workforce, WFH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11"/>
          <p:cNvSpPr txBox="1"/>
          <p:nvPr/>
        </p:nvSpPr>
        <p:spPr>
          <a:xfrm>
            <a:off x="152400" y="6504801"/>
            <a:ext cx="4838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fld>
            <a:endParaRPr sz="12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940;p10">
            <a:extLst>
              <a:ext uri="{FF2B5EF4-FFF2-40B4-BE49-F238E27FC236}">
                <a16:creationId xmlns:a16="http://schemas.microsoft.com/office/drawing/2014/main" id="{AF5DDBD3-5373-4E5E-9691-1557C9641127}"/>
              </a:ext>
            </a:extLst>
          </p:cNvPr>
          <p:cNvSpPr txBox="1">
            <a:spLocks/>
          </p:cNvSpPr>
          <p:nvPr/>
        </p:nvSpPr>
        <p:spPr>
          <a:xfrm>
            <a:off x="922675" y="6576978"/>
            <a:ext cx="3425984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CA" sz="1000" b="0" i="0" u="none" strike="noStrike" kern="0" cap="none" spc="0" normalizeH="0" baseline="0" noProof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Source: CABA Intelligent Buildings and COVID-19 Report</a:t>
            </a:r>
            <a:endParaRPr kumimoji="0" lang="en-CA" sz="1000" b="0" i="0" u="none" strike="noStrike" kern="0" cap="none" spc="0" normalizeH="0" baseline="0" noProof="0" dirty="0">
              <a:ln>
                <a:noFill/>
              </a:ln>
              <a:solidFill>
                <a:srgbClr val="7B7B7B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33"/>
          <p:cNvSpPr txBox="1">
            <a:spLocks noGrp="1"/>
          </p:cNvSpPr>
          <p:nvPr>
            <p:ph type="title"/>
          </p:nvPr>
        </p:nvSpPr>
        <p:spPr>
          <a:xfrm>
            <a:off x="916938" y="1939032"/>
            <a:ext cx="1035812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Takeaways</a:t>
            </a:r>
            <a:endParaRPr/>
          </a:p>
        </p:txBody>
      </p:sp>
      <p:sp>
        <p:nvSpPr>
          <p:cNvPr id="1558" name="Google Shape;1558;p33"/>
          <p:cNvSpPr/>
          <p:nvPr/>
        </p:nvSpPr>
        <p:spPr>
          <a:xfrm>
            <a:off x="1592836" y="1023976"/>
            <a:ext cx="9987027" cy="970817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33"/>
          <p:cNvSpPr/>
          <p:nvPr/>
        </p:nvSpPr>
        <p:spPr>
          <a:xfrm>
            <a:off x="1582406" y="1180713"/>
            <a:ext cx="987942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 growth impact witnessed in lighting and controls , heating, ventilation and air conditioning equipment and controls, building automation systems controls, and facilities management markets.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0" name="Google Shape;1560;p33"/>
          <p:cNvSpPr/>
          <p:nvPr/>
        </p:nvSpPr>
        <p:spPr>
          <a:xfrm>
            <a:off x="1430063" y="998034"/>
            <a:ext cx="74519" cy="9708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33"/>
          <p:cNvSpPr/>
          <p:nvPr/>
        </p:nvSpPr>
        <p:spPr>
          <a:xfrm>
            <a:off x="1592836" y="2058572"/>
            <a:ext cx="9987027" cy="970817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2" name="Google Shape;1562;p33"/>
          <p:cNvSpPr/>
          <p:nvPr/>
        </p:nvSpPr>
        <p:spPr>
          <a:xfrm>
            <a:off x="1430063" y="2020682"/>
            <a:ext cx="74519" cy="9708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3" name="Google Shape;1563;p33"/>
          <p:cNvSpPr/>
          <p:nvPr/>
        </p:nvSpPr>
        <p:spPr>
          <a:xfrm>
            <a:off x="1582403" y="3139215"/>
            <a:ext cx="9987027" cy="1049667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4" name="Google Shape;1564;p33"/>
          <p:cNvSpPr/>
          <p:nvPr/>
        </p:nvSpPr>
        <p:spPr>
          <a:xfrm>
            <a:off x="1430063" y="3126245"/>
            <a:ext cx="74519" cy="1049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5" name="Google Shape;1565;p33"/>
          <p:cNvSpPr/>
          <p:nvPr/>
        </p:nvSpPr>
        <p:spPr>
          <a:xfrm>
            <a:off x="1582401" y="4281479"/>
            <a:ext cx="9987027" cy="1024019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33"/>
          <p:cNvSpPr/>
          <p:nvPr/>
        </p:nvSpPr>
        <p:spPr>
          <a:xfrm>
            <a:off x="1430063" y="4281479"/>
            <a:ext cx="74519" cy="10240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33"/>
          <p:cNvSpPr/>
          <p:nvPr/>
        </p:nvSpPr>
        <p:spPr>
          <a:xfrm>
            <a:off x="1544905" y="5446866"/>
            <a:ext cx="9987027" cy="970817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33"/>
          <p:cNvSpPr/>
          <p:nvPr/>
        </p:nvSpPr>
        <p:spPr>
          <a:xfrm>
            <a:off x="1430063" y="5446869"/>
            <a:ext cx="74519" cy="9708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9" name="Google Shape;1569;p33"/>
          <p:cNvSpPr/>
          <p:nvPr/>
        </p:nvSpPr>
        <p:spPr>
          <a:xfrm>
            <a:off x="1582406" y="2138256"/>
            <a:ext cx="987942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growth software service segments such as digital lighting services, building energy management systems, artificial intelligence (AI)-driven building solutions, building information modeling, and digital twins are set to play a critical role in providing data-driven insights to facility managers.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0" name="Google Shape;1570;p33"/>
          <p:cNvSpPr/>
          <p:nvPr/>
        </p:nvSpPr>
        <p:spPr>
          <a:xfrm>
            <a:off x="1582405" y="3266577"/>
            <a:ext cx="987942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Facility managers to follow occupational safety and health administration COVID-19 planning guidance for effective control measures as well as American society for heating, refrigeration and air conditioning engineers guided mechanical, electrical and plumbing (MEP) safe-start strategies for in-depth engineering controls in workplaces.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p33"/>
          <p:cNvSpPr/>
          <p:nvPr/>
        </p:nvSpPr>
        <p:spPr>
          <a:xfrm>
            <a:off x="1582406" y="4301047"/>
            <a:ext cx="9879423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Facility managers need to adapt to some of the key changes that are required in the comprehensive building health assessment, prioritizing indoor air quality, adoption of data-driven services and compliance with building health standards to evaluate the right balance between maintaining health and wellbeing as well as maximize productivity of occupants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2" name="Google Shape;1572;p33"/>
          <p:cNvSpPr/>
          <p:nvPr/>
        </p:nvSpPr>
        <p:spPr>
          <a:xfrm>
            <a:off x="1582401" y="5517295"/>
            <a:ext cx="987942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and RESET healthy building standards will have a crucial role to play in creating a framework for healthy building performance index to assess the health performance of buildings. Accredited professionals of those standards will assess and certify health performance of buildings.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3" name="Google Shape;1573;p33"/>
          <p:cNvSpPr/>
          <p:nvPr/>
        </p:nvSpPr>
        <p:spPr>
          <a:xfrm>
            <a:off x="126939" y="2780667"/>
            <a:ext cx="1267595" cy="1874727"/>
          </a:xfrm>
          <a:prstGeom prst="flowChartDelay">
            <a:avLst/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4" name="Google Shape;1574;p33"/>
          <p:cNvSpPr txBox="1"/>
          <p:nvPr/>
        </p:nvSpPr>
        <p:spPr>
          <a:xfrm>
            <a:off x="76200" y="3236867"/>
            <a:ext cx="1303125" cy="57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Key Takeaways</a:t>
            </a:r>
            <a:endParaRPr/>
          </a:p>
        </p:txBody>
      </p:sp>
      <p:sp>
        <p:nvSpPr>
          <p:cNvPr id="1575" name="Google Shape;1575;p33"/>
          <p:cNvSpPr txBox="1"/>
          <p:nvPr/>
        </p:nvSpPr>
        <p:spPr>
          <a:xfrm>
            <a:off x="231138" y="363711"/>
            <a:ext cx="10513062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Key Takeaways</a:t>
            </a:r>
            <a:endParaRPr sz="3000" b="1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6" name="Google Shape;1576;p33"/>
          <p:cNvSpPr txBox="1"/>
          <p:nvPr/>
        </p:nvSpPr>
        <p:spPr>
          <a:xfrm>
            <a:off x="735307" y="6400800"/>
            <a:ext cx="4838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940;p10">
            <a:extLst>
              <a:ext uri="{FF2B5EF4-FFF2-40B4-BE49-F238E27FC236}">
                <a16:creationId xmlns:a16="http://schemas.microsoft.com/office/drawing/2014/main" id="{63E03B75-160A-434E-918D-DB80B70611A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315085" y="6486447"/>
            <a:ext cx="3425984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CABA Intelligent Buildings and COVID-19 Report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31"/>
          <p:cNvSpPr txBox="1">
            <a:spLocks noGrp="1"/>
          </p:cNvSpPr>
          <p:nvPr>
            <p:ph type="title"/>
          </p:nvPr>
        </p:nvSpPr>
        <p:spPr>
          <a:xfrm>
            <a:off x="916938" y="1939032"/>
            <a:ext cx="10358122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RESILIENT SMART BUILDINGS: AN ILLUSTRATION</a:t>
            </a:r>
            <a:endParaRPr/>
          </a:p>
        </p:txBody>
      </p:sp>
      <p:sp>
        <p:nvSpPr>
          <p:cNvPr id="1402" name="Google Shape;1402;p31"/>
          <p:cNvSpPr txBox="1"/>
          <p:nvPr/>
        </p:nvSpPr>
        <p:spPr>
          <a:xfrm>
            <a:off x="5294879" y="1001524"/>
            <a:ext cx="6083684" cy="461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189" marR="0" lvl="0" indent="-457189" algn="l" rtl="0">
              <a:lnSpc>
                <a:spcPct val="1640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∙"/>
            </a:pPr>
            <a:r>
              <a:rPr lang="en-US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Toe-To-Go elevator system provided by MAD Elevator Inc. with foot-operated call buttons to reduce the spread of virus.</a:t>
            </a:r>
            <a:endParaRPr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189" marR="0" lvl="0" indent="-457189" algn="l" rtl="0">
              <a:lnSpc>
                <a:spcPct val="16407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∙"/>
            </a:pPr>
            <a:r>
              <a:rPr lang="en-US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</a:t>
            </a:r>
            <a:r>
              <a:rPr lang="en-US" sz="13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airPHX</a:t>
            </a:r>
            <a:r>
              <a:rPr lang="en-US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purification system that uses atmospheric cold plasma technology to convert some oxygen molecules into oxidizing molecules to kill pathogens in the air and on surfaces.</a:t>
            </a:r>
            <a:endParaRPr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189" marR="0" lvl="0" indent="-457189" algn="l" rtl="0">
              <a:lnSpc>
                <a:spcPct val="16407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∙"/>
            </a:pPr>
            <a:r>
              <a:rPr lang="en-US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Touch-free thermal scanning in the lobby to measure body temperature.</a:t>
            </a:r>
            <a:endParaRPr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189" marR="0" lvl="0" indent="-457189" algn="l" rtl="0">
              <a:lnSpc>
                <a:spcPct val="16407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∙"/>
            </a:pPr>
            <a:r>
              <a:rPr lang="en-US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touch-free access control system with mobile access.</a:t>
            </a:r>
            <a:endParaRPr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189" marR="0" lvl="0" indent="-457189" algn="l" rtl="0">
              <a:lnSpc>
                <a:spcPct val="16407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∙"/>
            </a:pPr>
            <a:r>
              <a:rPr lang="en-US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Paint Shield, a microbicidal interior latex paint from Sherwin-Williams, on washroom walls to kill pathogens such as Staphylococcus aureus, methicillin-resistant Staphylococcus aureus (MRSA), Escherichia coli (E. coli), vancomycin-resistant Enterococcus faecalis (VRE), and Enterobacter </a:t>
            </a:r>
            <a:r>
              <a:rPr lang="en-US" sz="13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aerogens</a:t>
            </a:r>
            <a:r>
              <a:rPr lang="en-US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189" marR="0" lvl="0" indent="-457189" algn="l" rtl="0">
              <a:lnSpc>
                <a:spcPct val="16407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∙"/>
            </a:pPr>
            <a:r>
              <a:rPr lang="en-US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Sloan touch-free faucets, soap dispensers, and flush valves, and </a:t>
            </a:r>
            <a:r>
              <a:rPr lang="en-US" sz="13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SloanTec</a:t>
            </a:r>
            <a:r>
              <a:rPr lang="en-US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hydrophobic glaze on washroom fixtures.</a:t>
            </a:r>
            <a:endParaRPr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3" name="Google Shape;1403;p31" descr="Fulton East exterior balconie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271240"/>
            <a:ext cx="3395711" cy="37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1404" name="Google Shape;1404;p31"/>
          <p:cNvSpPr/>
          <p:nvPr/>
        </p:nvSpPr>
        <p:spPr>
          <a:xfrm>
            <a:off x="582618" y="5170807"/>
            <a:ext cx="4848761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Fulton East, a 12-story, 90,000-square-foot office and retail building in Chicago’s Fulton Market district, is the first commercial building to be designed, constructed, and commissioned for a post-COVID-19 environment.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5" name="Google Shape;1405;p31"/>
          <p:cNvSpPr txBox="1"/>
          <p:nvPr/>
        </p:nvSpPr>
        <p:spPr>
          <a:xfrm>
            <a:off x="152400" y="413031"/>
            <a:ext cx="99060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Creating Resilient Smart Buildings:  An Illustration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6" name="Google Shape;1406;p31"/>
          <p:cNvSpPr txBox="1"/>
          <p:nvPr/>
        </p:nvSpPr>
        <p:spPr>
          <a:xfrm>
            <a:off x="735307" y="6400800"/>
            <a:ext cx="4838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40;p10">
            <a:extLst>
              <a:ext uri="{FF2B5EF4-FFF2-40B4-BE49-F238E27FC236}">
                <a16:creationId xmlns:a16="http://schemas.microsoft.com/office/drawing/2014/main" id="{304D4034-B491-44AE-9E92-936CF90DE27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315085" y="6486447"/>
            <a:ext cx="3425984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CABA Intelligent Buildings and COVID-19 Report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39"/>
          <p:cNvSpPr txBox="1">
            <a:spLocks noGrp="1"/>
          </p:cNvSpPr>
          <p:nvPr>
            <p:ph type="title"/>
          </p:nvPr>
        </p:nvSpPr>
        <p:spPr>
          <a:xfrm>
            <a:off x="244475" y="431800"/>
            <a:ext cx="4022725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>
                <a:latin typeface="Montserrat"/>
                <a:ea typeface="Montserrat"/>
                <a:cs typeface="Montserrat"/>
                <a:sym typeface="Montserrat"/>
              </a:rPr>
              <a:t>Contact CABA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7" name="Google Shape;1647;p39"/>
          <p:cNvSpPr txBox="1"/>
          <p:nvPr/>
        </p:nvSpPr>
        <p:spPr>
          <a:xfrm>
            <a:off x="462914" y="1600200"/>
            <a:ext cx="7919086" cy="3773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E83E1D"/>
                </a:solidFill>
                <a:latin typeface="Montserrat"/>
                <a:ea typeface="Montserrat"/>
                <a:cs typeface="Montserrat"/>
                <a:sym typeface="Montserrat"/>
              </a:rPr>
              <a:t>Continental Automated Buildings Association  (CABA)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>
                <a:solidFill>
                  <a:srgbClr val="E83E1D"/>
                </a:solidFill>
                <a:latin typeface="Montserrat"/>
                <a:ea typeface="Montserrat"/>
                <a:cs typeface="Montserrat"/>
                <a:sym typeface="Montserrat"/>
              </a:rPr>
              <a:t>T: 613.686.1814</a:t>
            </a:r>
            <a:endParaRPr sz="19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>
                <a:solidFill>
                  <a:srgbClr val="E83E1D"/>
                </a:solidFill>
                <a:latin typeface="Montserrat"/>
                <a:ea typeface="Montserrat"/>
                <a:cs typeface="Montserrat"/>
                <a:sym typeface="Montserrat"/>
              </a:rPr>
              <a:t>TF: 888.798.CABA |2222|</a:t>
            </a:r>
            <a:endParaRPr sz="19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 b="1" u="sng">
              <a:solidFill>
                <a:srgbClr val="3366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u="sng">
                <a:solidFill>
                  <a:srgbClr val="3366FF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</a:t>
            </a:r>
            <a:r>
              <a:rPr lang="en-US" sz="1950" b="1">
                <a:solidFill>
                  <a:srgbClr val="3366FF"/>
                </a:solidFill>
                <a:latin typeface="Montserrat"/>
                <a:ea typeface="Montserrat"/>
                <a:cs typeface="Montserrat"/>
                <a:sym typeface="Montserrat"/>
              </a:rPr>
              <a:t>:  caba@caba.org | </a:t>
            </a:r>
            <a:r>
              <a:rPr lang="en-US" sz="1950" b="1" u="sng">
                <a:solidFill>
                  <a:srgbClr val="3366F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en-US" sz="1950" b="1">
                <a:solidFill>
                  <a:srgbClr val="3366FF"/>
                </a:solidFill>
                <a:latin typeface="Montserrat"/>
                <a:ea typeface="Montserrat"/>
                <a:cs typeface="Montserrat"/>
                <a:sym typeface="Montserrat"/>
              </a:rPr>
              <a:t>:  www.caba.org </a:t>
            </a:r>
            <a:endParaRPr sz="1950" b="1">
              <a:solidFill>
                <a:srgbClr val="3366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rgbClr val="3366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u="sng">
                <a:solidFill>
                  <a:srgbClr val="3366FF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en-US" sz="1950" b="1">
                <a:solidFill>
                  <a:srgbClr val="3366FF"/>
                </a:solidFill>
                <a:latin typeface="Montserrat"/>
                <a:ea typeface="Montserrat"/>
                <a:cs typeface="Montserrat"/>
                <a:sym typeface="Montserrat"/>
              </a:rPr>
              <a:t>:  http://www.twitter.com/caba_news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 u="sng">
              <a:solidFill>
                <a:srgbClr val="3366FF"/>
              </a:solidFill>
              <a:latin typeface="Montserrat"/>
              <a:ea typeface="Montserrat"/>
              <a:cs typeface="Montserrat"/>
              <a:sym typeface="Montserrat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u="sng">
                <a:solidFill>
                  <a:srgbClr val="3366FF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r>
              <a:rPr lang="en-US" sz="1950" b="1">
                <a:solidFill>
                  <a:srgbClr val="3366FF"/>
                </a:solidFill>
                <a:latin typeface="Montserrat"/>
                <a:ea typeface="Montserrat"/>
                <a:cs typeface="Montserrat"/>
                <a:sym typeface="Montserrat"/>
              </a:rPr>
              <a:t>:  </a:t>
            </a:r>
            <a:r>
              <a:rPr lang="en-US" sz="1950" b="1" u="sng">
                <a:solidFill>
                  <a:srgbClr val="3366FF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https://www.linkedin.com/groups/2121884/</a:t>
            </a:r>
            <a:endParaRPr sz="1950" b="1">
              <a:solidFill>
                <a:srgbClr val="3366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0" b="1">
              <a:solidFill>
                <a:srgbClr val="3366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E83E1D"/>
                </a:solidFill>
                <a:latin typeface="Montserrat"/>
                <a:ea typeface="Montserrat"/>
                <a:cs typeface="Montserrat"/>
                <a:sym typeface="Montserrat"/>
              </a:rPr>
              <a:t>Connect to what’s next™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48" name="Google Shape;1648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03860" y="1378504"/>
            <a:ext cx="3626140" cy="410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649" name="Google Shape;1649;p39"/>
          <p:cNvSpPr txBox="1">
            <a:spLocks noGrp="1"/>
          </p:cNvSpPr>
          <p:nvPr>
            <p:ph type="sldNum" idx="12"/>
          </p:nvPr>
        </p:nvSpPr>
        <p:spPr>
          <a:xfrm>
            <a:off x="886727" y="6457394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2"/>
          <p:cNvSpPr txBox="1">
            <a:spLocks noGrp="1"/>
          </p:cNvSpPr>
          <p:nvPr>
            <p:ph type="title"/>
          </p:nvPr>
        </p:nvSpPr>
        <p:spPr>
          <a:xfrm>
            <a:off x="228600" y="390525"/>
            <a:ext cx="687324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</a:pP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CABA Vision, Mission, Goals</a:t>
            </a:r>
            <a:endParaRPr/>
          </a:p>
        </p:txBody>
      </p:sp>
      <p:pic>
        <p:nvPicPr>
          <p:cNvPr id="720" name="Google Shape;720;p2"/>
          <p:cNvPicPr preferRelativeResize="0"/>
          <p:nvPr/>
        </p:nvPicPr>
        <p:blipFill rotWithShape="1">
          <a:blip r:embed="rId3">
            <a:alphaModFix/>
          </a:blip>
          <a:srcRect t="14661"/>
          <a:stretch/>
        </p:blipFill>
        <p:spPr>
          <a:xfrm>
            <a:off x="749498" y="1409350"/>
            <a:ext cx="9327509" cy="412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926" y="1409349"/>
            <a:ext cx="3626140" cy="410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2912" y="2239860"/>
            <a:ext cx="826175" cy="1057013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2"/>
          <p:cNvSpPr txBox="1">
            <a:spLocks noGrp="1"/>
          </p:cNvSpPr>
          <p:nvPr>
            <p:ph type="sldNum" idx="12"/>
          </p:nvPr>
        </p:nvSpPr>
        <p:spPr>
          <a:xfrm>
            <a:off x="793213" y="6356351"/>
            <a:ext cx="620027" cy="35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0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111252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>
                <a:latin typeface="Montserrat"/>
                <a:ea typeface="Montserrat"/>
                <a:cs typeface="Montserrat"/>
                <a:sym typeface="Montserrat"/>
              </a:rPr>
              <a:t>CABA Intelligent Buildings and COVID-19: Leverage Technology </a:t>
            </a:r>
            <a:br>
              <a:rPr lang="en-US" sz="2500" b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500" b="0">
                <a:latin typeface="Montserrat"/>
                <a:ea typeface="Montserrat"/>
                <a:cs typeface="Montserrat"/>
                <a:sym typeface="Montserrat"/>
              </a:rPr>
              <a:t>for Safer and Healthier Environments Research Report</a:t>
            </a:r>
            <a:br>
              <a:rPr lang="en-US" sz="2600" b="0">
                <a:latin typeface="Montserrat"/>
                <a:ea typeface="Montserrat"/>
                <a:cs typeface="Montserrat"/>
                <a:sym typeface="Montserrat"/>
              </a:rPr>
            </a:br>
            <a:endParaRPr sz="2600" b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9" name="Google Shape;919;p10"/>
          <p:cNvSpPr txBox="1">
            <a:spLocks noGrp="1"/>
          </p:cNvSpPr>
          <p:nvPr>
            <p:ph type="sldNum" idx="12"/>
          </p:nvPr>
        </p:nvSpPr>
        <p:spPr>
          <a:xfrm>
            <a:off x="886727" y="6457394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920" name="Google Shape;92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2246518"/>
            <a:ext cx="6420486" cy="365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1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1784" y="1219200"/>
            <a:ext cx="1499616" cy="6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0289" y="1370360"/>
            <a:ext cx="1251422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10" descr="A picture containing clock, room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86200" y="1371600"/>
            <a:ext cx="1043109" cy="270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10" descr="Logo, company nam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39000" y="1143000"/>
            <a:ext cx="1307592" cy="78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86997" y="1328493"/>
            <a:ext cx="1583426" cy="29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589" y="2015961"/>
            <a:ext cx="1176496" cy="31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2343" y="2846420"/>
            <a:ext cx="1271754" cy="771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47723" y="3495014"/>
            <a:ext cx="923825" cy="29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96903" y="4305668"/>
            <a:ext cx="1148076" cy="94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10" descr="A picture containing drawing, clock&#10;&#10;Description generated with very high confidenc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83476" y="4913245"/>
            <a:ext cx="1022678" cy="51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554006" y="5410406"/>
            <a:ext cx="1100238" cy="767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10" descr="Image result for canada NRC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911655" y="2007401"/>
            <a:ext cx="962555" cy="59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10" descr="A close up of a sign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552902" y="2379102"/>
            <a:ext cx="1023898" cy="100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10"/>
          <p:cNvPicPr preferRelativeResize="0"/>
          <p:nvPr/>
        </p:nvPicPr>
        <p:blipFill rotWithShape="1">
          <a:blip r:embed="rId17">
            <a:alphaModFix/>
          </a:blip>
          <a:srcRect t="20654" b="26622"/>
          <a:stretch/>
        </p:blipFill>
        <p:spPr>
          <a:xfrm>
            <a:off x="10400257" y="3162708"/>
            <a:ext cx="1619400" cy="55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1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406640" y="3890675"/>
            <a:ext cx="1583426" cy="5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10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477484" y="4588342"/>
            <a:ext cx="1583426" cy="30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10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741153" y="5022756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10" descr="A close up of a sign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0807284" y="5231243"/>
            <a:ext cx="923825" cy="617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10" descr="Logo, company name&#10;&#10;Description automatically generated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04216" y="1342171"/>
            <a:ext cx="1700784" cy="349504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0"/>
          <p:cNvSpPr txBox="1">
            <a:spLocks noGrp="1"/>
          </p:cNvSpPr>
          <p:nvPr>
            <p:ph type="ftr" idx="11"/>
          </p:nvPr>
        </p:nvSpPr>
        <p:spPr>
          <a:xfrm>
            <a:off x="1315085" y="6486447"/>
            <a:ext cx="3425984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CABA Intelligent Buildings and COVID-19 Report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ECB01-E9AD-4F14-B73B-038C9F4DF8E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31528" y="1193073"/>
            <a:ext cx="1266825" cy="647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DB18D6-F8DA-40D3-81B6-98DA919465A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46280" y="2444386"/>
            <a:ext cx="167640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64976C-242E-4CA6-A9BB-354C0659973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0786" y="3822621"/>
            <a:ext cx="14478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27"/>
          <p:cNvSpPr txBox="1">
            <a:spLocks noGrp="1"/>
          </p:cNvSpPr>
          <p:nvPr>
            <p:ph type="title"/>
          </p:nvPr>
        </p:nvSpPr>
        <p:spPr>
          <a:xfrm>
            <a:off x="155968" y="454687"/>
            <a:ext cx="11647843" cy="53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Montserrat"/>
                <a:ea typeface="Montserrat"/>
                <a:cs typeface="Montserrat"/>
                <a:sym typeface="Montserrat"/>
              </a:rPr>
              <a:t>Areas to Focus on to Mitigate COVID-19 Spread in Buildings</a:t>
            </a:r>
            <a:endParaRPr/>
          </a:p>
        </p:txBody>
      </p:sp>
      <p:sp>
        <p:nvSpPr>
          <p:cNvPr id="1261" name="Google Shape;1261;p27"/>
          <p:cNvSpPr txBox="1"/>
          <p:nvPr/>
        </p:nvSpPr>
        <p:spPr>
          <a:xfrm>
            <a:off x="4326845" y="1166697"/>
            <a:ext cx="2735203" cy="41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Calibri"/>
              <a:buNone/>
            </a:pPr>
            <a:r>
              <a:rPr lang="en-US" sz="1333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Federal, state, and local government regulations</a:t>
            </a:r>
            <a:endParaRPr/>
          </a:p>
        </p:txBody>
      </p:sp>
      <p:sp>
        <p:nvSpPr>
          <p:cNvPr id="1262" name="Google Shape;1262;p27"/>
          <p:cNvSpPr/>
          <p:nvPr/>
        </p:nvSpPr>
        <p:spPr>
          <a:xfrm>
            <a:off x="6227656" y="2218562"/>
            <a:ext cx="2218595" cy="372084"/>
          </a:xfrm>
          <a:custGeom>
            <a:avLst/>
            <a:gdLst/>
            <a:ahLst/>
            <a:cxnLst/>
            <a:rect l="l" t="t" r="r" b="b"/>
            <a:pathLst>
              <a:path w="902" h="151" extrusionOk="0">
                <a:moveTo>
                  <a:pt x="339" y="147"/>
                </a:moveTo>
                <a:cubicBezTo>
                  <a:pt x="342" y="151"/>
                  <a:pt x="342" y="151"/>
                  <a:pt x="342" y="151"/>
                </a:cubicBezTo>
                <a:cubicBezTo>
                  <a:pt x="480" y="13"/>
                  <a:pt x="480" y="13"/>
                  <a:pt x="480" y="13"/>
                </a:cubicBezTo>
                <a:cubicBezTo>
                  <a:pt x="902" y="13"/>
                  <a:pt x="902" y="13"/>
                  <a:pt x="902" y="13"/>
                </a:cubicBezTo>
                <a:cubicBezTo>
                  <a:pt x="902" y="3"/>
                  <a:pt x="902" y="3"/>
                  <a:pt x="902" y="3"/>
                </a:cubicBezTo>
                <a:cubicBezTo>
                  <a:pt x="475" y="3"/>
                  <a:pt x="475" y="3"/>
                  <a:pt x="475" y="3"/>
                </a:cubicBezTo>
                <a:cubicBezTo>
                  <a:pt x="475" y="5"/>
                  <a:pt x="475" y="5"/>
                  <a:pt x="475" y="5"/>
                </a:cubicBezTo>
                <a:cubicBezTo>
                  <a:pt x="475" y="4"/>
                  <a:pt x="475" y="4"/>
                  <a:pt x="475" y="4"/>
                </a:cubicBezTo>
                <a:cubicBezTo>
                  <a:pt x="340" y="139"/>
                  <a:pt x="340" y="139"/>
                  <a:pt x="340" y="139"/>
                </a:cubicBezTo>
                <a:cubicBezTo>
                  <a:pt x="243" y="60"/>
                  <a:pt x="125" y="12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128" y="20"/>
                  <a:pt x="244" y="70"/>
                  <a:pt x="339" y="148"/>
                </a:cubicBezTo>
                <a:lnTo>
                  <a:pt x="339" y="147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27"/>
          <p:cNvSpPr/>
          <p:nvPr/>
        </p:nvSpPr>
        <p:spPr>
          <a:xfrm>
            <a:off x="3522085" y="4984849"/>
            <a:ext cx="2408548" cy="372084"/>
          </a:xfrm>
          <a:custGeom>
            <a:avLst/>
            <a:gdLst/>
            <a:ahLst/>
            <a:cxnLst/>
            <a:rect l="l" t="t" r="r" b="b"/>
            <a:pathLst>
              <a:path w="902" h="151" extrusionOk="0">
                <a:moveTo>
                  <a:pt x="564" y="3"/>
                </a:moveTo>
                <a:cubicBezTo>
                  <a:pt x="560" y="0"/>
                  <a:pt x="560" y="0"/>
                  <a:pt x="560" y="0"/>
                </a:cubicBezTo>
                <a:cubicBezTo>
                  <a:pt x="422" y="138"/>
                  <a:pt x="422" y="138"/>
                  <a:pt x="422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8"/>
                  <a:pt x="0" y="148"/>
                  <a:pt x="0" y="148"/>
                </a:cubicBezTo>
                <a:cubicBezTo>
                  <a:pt x="427" y="148"/>
                  <a:pt x="427" y="148"/>
                  <a:pt x="427" y="148"/>
                </a:cubicBezTo>
                <a:cubicBezTo>
                  <a:pt x="427" y="146"/>
                  <a:pt x="427" y="146"/>
                  <a:pt x="427" y="146"/>
                </a:cubicBezTo>
                <a:cubicBezTo>
                  <a:pt x="428" y="146"/>
                  <a:pt x="428" y="146"/>
                  <a:pt x="428" y="146"/>
                </a:cubicBezTo>
                <a:cubicBezTo>
                  <a:pt x="562" y="12"/>
                  <a:pt x="562" y="12"/>
                  <a:pt x="562" y="12"/>
                </a:cubicBezTo>
                <a:cubicBezTo>
                  <a:pt x="660" y="91"/>
                  <a:pt x="777" y="139"/>
                  <a:pt x="902" y="151"/>
                </a:cubicBezTo>
                <a:cubicBezTo>
                  <a:pt x="902" y="144"/>
                  <a:pt x="902" y="144"/>
                  <a:pt x="902" y="144"/>
                </a:cubicBezTo>
                <a:cubicBezTo>
                  <a:pt x="775" y="131"/>
                  <a:pt x="658" y="80"/>
                  <a:pt x="564" y="3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27"/>
          <p:cNvSpPr/>
          <p:nvPr/>
        </p:nvSpPr>
        <p:spPr>
          <a:xfrm>
            <a:off x="5071413" y="1750849"/>
            <a:ext cx="858923" cy="831103"/>
          </a:xfrm>
          <a:custGeom>
            <a:avLst/>
            <a:gdLst/>
            <a:ahLst/>
            <a:cxnLst/>
            <a:rect l="l" t="t" r="r" b="b"/>
            <a:pathLst>
              <a:path w="349" h="338" extrusionOk="0">
                <a:moveTo>
                  <a:pt x="339" y="190"/>
                </a:moveTo>
                <a:cubicBezTo>
                  <a:pt x="214" y="203"/>
                  <a:pt x="97" y="252"/>
                  <a:pt x="0" y="332"/>
                </a:cubicBezTo>
                <a:cubicBezTo>
                  <a:pt x="6" y="338"/>
                  <a:pt x="6" y="338"/>
                  <a:pt x="6" y="338"/>
                </a:cubicBezTo>
                <a:cubicBezTo>
                  <a:pt x="100" y="260"/>
                  <a:pt x="217" y="210"/>
                  <a:pt x="344" y="197"/>
                </a:cubicBezTo>
                <a:cubicBezTo>
                  <a:pt x="344" y="197"/>
                  <a:pt x="344" y="197"/>
                  <a:pt x="344" y="197"/>
                </a:cubicBezTo>
                <a:cubicBezTo>
                  <a:pt x="349" y="197"/>
                  <a:pt x="349" y="197"/>
                  <a:pt x="349" y="197"/>
                </a:cubicBezTo>
                <a:cubicBezTo>
                  <a:pt x="349" y="0"/>
                  <a:pt x="349" y="0"/>
                  <a:pt x="349" y="0"/>
                </a:cubicBezTo>
                <a:cubicBezTo>
                  <a:pt x="339" y="0"/>
                  <a:pt x="339" y="0"/>
                  <a:pt x="339" y="0"/>
                </a:cubicBezTo>
                <a:lnTo>
                  <a:pt x="339" y="19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27"/>
          <p:cNvSpPr/>
          <p:nvPr/>
        </p:nvSpPr>
        <p:spPr>
          <a:xfrm>
            <a:off x="3477017" y="2444594"/>
            <a:ext cx="1397924" cy="1187540"/>
          </a:xfrm>
          <a:custGeom>
            <a:avLst/>
            <a:gdLst/>
            <a:ahLst/>
            <a:cxnLst/>
            <a:rect l="l" t="t" r="r" b="b"/>
            <a:pathLst>
              <a:path w="568" h="483" extrusionOk="0">
                <a:moveTo>
                  <a:pt x="556" y="143"/>
                </a:moveTo>
                <a:cubicBezTo>
                  <a:pt x="477" y="240"/>
                  <a:pt x="429" y="358"/>
                  <a:pt x="417" y="483"/>
                </a:cubicBezTo>
                <a:cubicBezTo>
                  <a:pt x="424" y="483"/>
                  <a:pt x="424" y="483"/>
                  <a:pt x="424" y="483"/>
                </a:cubicBezTo>
                <a:cubicBezTo>
                  <a:pt x="437" y="355"/>
                  <a:pt x="488" y="239"/>
                  <a:pt x="565" y="144"/>
                </a:cubicBezTo>
                <a:cubicBezTo>
                  <a:pt x="565" y="144"/>
                  <a:pt x="565" y="144"/>
                  <a:pt x="565" y="144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429" y="1"/>
                  <a:pt x="429" y="1"/>
                  <a:pt x="429" y="1"/>
                </a:cubicBezTo>
                <a:cubicBezTo>
                  <a:pt x="427" y="3"/>
                  <a:pt x="427" y="3"/>
                  <a:pt x="427" y="3"/>
                </a:cubicBezTo>
                <a:cubicBezTo>
                  <a:pt x="427" y="0"/>
                  <a:pt x="427" y="0"/>
                  <a:pt x="4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423" y="10"/>
                  <a:pt x="423" y="10"/>
                  <a:pt x="423" y="10"/>
                </a:cubicBezTo>
                <a:lnTo>
                  <a:pt x="556" y="143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27"/>
          <p:cNvSpPr/>
          <p:nvPr/>
        </p:nvSpPr>
        <p:spPr>
          <a:xfrm>
            <a:off x="7270882" y="3943362"/>
            <a:ext cx="1158241" cy="1187540"/>
          </a:xfrm>
          <a:custGeom>
            <a:avLst/>
            <a:gdLst/>
            <a:ahLst/>
            <a:cxnLst/>
            <a:rect l="l" t="t" r="r" b="b"/>
            <a:pathLst>
              <a:path w="567" h="483" extrusionOk="0">
                <a:moveTo>
                  <a:pt x="145" y="473"/>
                </a:moveTo>
                <a:cubicBezTo>
                  <a:pt x="12" y="340"/>
                  <a:pt x="12" y="340"/>
                  <a:pt x="12" y="340"/>
                </a:cubicBezTo>
                <a:cubicBezTo>
                  <a:pt x="91" y="242"/>
                  <a:pt x="139" y="125"/>
                  <a:pt x="151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31" y="127"/>
                  <a:pt x="81" y="244"/>
                  <a:pt x="3" y="338"/>
                </a:cubicBezTo>
                <a:cubicBezTo>
                  <a:pt x="4" y="338"/>
                  <a:pt x="4" y="338"/>
                  <a:pt x="4" y="338"/>
                </a:cubicBezTo>
                <a:cubicBezTo>
                  <a:pt x="0" y="342"/>
                  <a:pt x="0" y="342"/>
                  <a:pt x="0" y="342"/>
                </a:cubicBezTo>
                <a:cubicBezTo>
                  <a:pt x="140" y="481"/>
                  <a:pt x="140" y="481"/>
                  <a:pt x="140" y="481"/>
                </a:cubicBezTo>
                <a:cubicBezTo>
                  <a:pt x="140" y="481"/>
                  <a:pt x="140" y="481"/>
                  <a:pt x="140" y="481"/>
                </a:cubicBezTo>
                <a:cubicBezTo>
                  <a:pt x="140" y="483"/>
                  <a:pt x="140" y="483"/>
                  <a:pt x="140" y="483"/>
                </a:cubicBezTo>
                <a:cubicBezTo>
                  <a:pt x="567" y="483"/>
                  <a:pt x="567" y="483"/>
                  <a:pt x="567" y="483"/>
                </a:cubicBezTo>
                <a:cubicBezTo>
                  <a:pt x="567" y="473"/>
                  <a:pt x="567" y="473"/>
                  <a:pt x="567" y="473"/>
                </a:cubicBezTo>
                <a:lnTo>
                  <a:pt x="145" y="473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27"/>
          <p:cNvSpPr/>
          <p:nvPr/>
        </p:nvSpPr>
        <p:spPr>
          <a:xfrm>
            <a:off x="6217519" y="4970599"/>
            <a:ext cx="858923" cy="831103"/>
          </a:xfrm>
          <a:custGeom>
            <a:avLst/>
            <a:gdLst/>
            <a:ahLst/>
            <a:cxnLst/>
            <a:rect l="l" t="t" r="r" b="b"/>
            <a:pathLst>
              <a:path w="349" h="338" extrusionOk="0">
                <a:moveTo>
                  <a:pt x="10" y="147"/>
                </a:moveTo>
                <a:cubicBezTo>
                  <a:pt x="135" y="134"/>
                  <a:pt x="252" y="85"/>
                  <a:pt x="349" y="5"/>
                </a:cubicBezTo>
                <a:cubicBezTo>
                  <a:pt x="343" y="0"/>
                  <a:pt x="343" y="0"/>
                  <a:pt x="343" y="0"/>
                </a:cubicBezTo>
                <a:cubicBezTo>
                  <a:pt x="249" y="77"/>
                  <a:pt x="132" y="128"/>
                  <a:pt x="5" y="140"/>
                </a:cubicBezTo>
                <a:cubicBezTo>
                  <a:pt x="5" y="140"/>
                  <a:pt x="5" y="140"/>
                  <a:pt x="5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338"/>
                  <a:pt x="0" y="338"/>
                  <a:pt x="0" y="338"/>
                </a:cubicBezTo>
                <a:cubicBezTo>
                  <a:pt x="10" y="338"/>
                  <a:pt x="10" y="338"/>
                  <a:pt x="10" y="338"/>
                </a:cubicBezTo>
                <a:lnTo>
                  <a:pt x="10" y="147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27"/>
          <p:cNvSpPr/>
          <p:nvPr/>
        </p:nvSpPr>
        <p:spPr>
          <a:xfrm>
            <a:off x="4520242" y="2792335"/>
            <a:ext cx="516397" cy="860661"/>
          </a:xfrm>
          <a:custGeom>
            <a:avLst/>
            <a:gdLst/>
            <a:ahLst/>
            <a:cxnLst/>
            <a:rect l="l" t="t" r="r" b="b"/>
            <a:pathLst>
              <a:path w="210" h="350" extrusionOk="0">
                <a:moveTo>
                  <a:pt x="210" y="54"/>
                </a:moveTo>
                <a:cubicBezTo>
                  <a:pt x="144" y="0"/>
                  <a:pt x="144" y="0"/>
                  <a:pt x="144" y="0"/>
                </a:cubicBezTo>
                <a:cubicBezTo>
                  <a:pt x="7" y="132"/>
                  <a:pt x="0" y="342"/>
                  <a:pt x="0" y="342"/>
                </a:cubicBezTo>
                <a:cubicBezTo>
                  <a:pt x="86" y="350"/>
                  <a:pt x="86" y="350"/>
                  <a:pt x="86" y="350"/>
                </a:cubicBezTo>
                <a:cubicBezTo>
                  <a:pt x="97" y="238"/>
                  <a:pt x="142" y="136"/>
                  <a:pt x="210" y="5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27"/>
          <p:cNvSpPr/>
          <p:nvPr/>
        </p:nvSpPr>
        <p:spPr>
          <a:xfrm>
            <a:off x="4520241" y="3920757"/>
            <a:ext cx="514659" cy="853707"/>
          </a:xfrm>
          <a:custGeom>
            <a:avLst/>
            <a:gdLst/>
            <a:ahLst/>
            <a:cxnLst/>
            <a:rect l="l" t="t" r="r" b="b"/>
            <a:pathLst>
              <a:path w="209" h="347" extrusionOk="0">
                <a:moveTo>
                  <a:pt x="87" y="0"/>
                </a:moveTo>
                <a:cubicBezTo>
                  <a:pt x="0" y="9"/>
                  <a:pt x="0" y="9"/>
                  <a:pt x="0" y="9"/>
                </a:cubicBezTo>
                <a:cubicBezTo>
                  <a:pt x="14" y="217"/>
                  <a:pt x="141" y="347"/>
                  <a:pt x="141" y="347"/>
                </a:cubicBezTo>
                <a:cubicBezTo>
                  <a:pt x="209" y="291"/>
                  <a:pt x="209" y="291"/>
                  <a:pt x="209" y="291"/>
                </a:cubicBezTo>
                <a:cubicBezTo>
                  <a:pt x="142" y="210"/>
                  <a:pt x="98" y="110"/>
                  <a:pt x="87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27"/>
          <p:cNvSpPr/>
          <p:nvPr/>
        </p:nvSpPr>
        <p:spPr>
          <a:xfrm>
            <a:off x="5006819" y="4832889"/>
            <a:ext cx="942643" cy="528568"/>
          </a:xfrm>
          <a:custGeom>
            <a:avLst/>
            <a:gdLst/>
            <a:ahLst/>
            <a:cxnLst/>
            <a:rect l="l" t="t" r="r" b="b"/>
            <a:pathLst>
              <a:path w="351" h="215" extrusionOk="0">
                <a:moveTo>
                  <a:pt x="56" y="0"/>
                </a:moveTo>
                <a:cubicBezTo>
                  <a:pt x="0" y="68"/>
                  <a:pt x="0" y="68"/>
                  <a:pt x="0" y="68"/>
                </a:cubicBezTo>
                <a:cubicBezTo>
                  <a:pt x="173" y="215"/>
                  <a:pt x="342" y="212"/>
                  <a:pt x="342" y="212"/>
                </a:cubicBezTo>
                <a:cubicBezTo>
                  <a:pt x="351" y="123"/>
                  <a:pt x="351" y="123"/>
                  <a:pt x="351" y="123"/>
                </a:cubicBezTo>
                <a:cubicBezTo>
                  <a:pt x="240" y="112"/>
                  <a:pt x="138" y="68"/>
                  <a:pt x="56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27"/>
          <p:cNvSpPr/>
          <p:nvPr/>
        </p:nvSpPr>
        <p:spPr>
          <a:xfrm>
            <a:off x="6200175" y="4823148"/>
            <a:ext cx="862400" cy="505965"/>
          </a:xfrm>
          <a:custGeom>
            <a:avLst/>
            <a:gdLst/>
            <a:ahLst/>
            <a:cxnLst/>
            <a:rect l="l" t="t" r="r" b="b"/>
            <a:pathLst>
              <a:path w="351" h="206" extrusionOk="0">
                <a:moveTo>
                  <a:pt x="0" y="121"/>
                </a:moveTo>
                <a:cubicBezTo>
                  <a:pt x="8" y="206"/>
                  <a:pt x="8" y="206"/>
                  <a:pt x="8" y="206"/>
                </a:cubicBezTo>
                <a:cubicBezTo>
                  <a:pt x="8" y="206"/>
                  <a:pt x="223" y="197"/>
                  <a:pt x="351" y="66"/>
                </a:cubicBezTo>
                <a:cubicBezTo>
                  <a:pt x="298" y="0"/>
                  <a:pt x="298" y="0"/>
                  <a:pt x="298" y="0"/>
                </a:cubicBezTo>
                <a:cubicBezTo>
                  <a:pt x="215" y="68"/>
                  <a:pt x="113" y="111"/>
                  <a:pt x="0" y="12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27"/>
          <p:cNvSpPr/>
          <p:nvPr/>
        </p:nvSpPr>
        <p:spPr>
          <a:xfrm>
            <a:off x="7100488" y="3920757"/>
            <a:ext cx="523352" cy="862400"/>
          </a:xfrm>
          <a:custGeom>
            <a:avLst/>
            <a:gdLst/>
            <a:ahLst/>
            <a:cxnLst/>
            <a:rect l="l" t="t" r="r" b="b"/>
            <a:pathLst>
              <a:path w="213" h="351" extrusionOk="0">
                <a:moveTo>
                  <a:pt x="124" y="0"/>
                </a:moveTo>
                <a:cubicBezTo>
                  <a:pt x="113" y="111"/>
                  <a:pt x="68" y="212"/>
                  <a:pt x="0" y="294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69" y="351"/>
                  <a:pt x="209" y="205"/>
                  <a:pt x="213" y="9"/>
                </a:cubicBezTo>
                <a:lnTo>
                  <a:pt x="124" y="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27"/>
          <p:cNvSpPr/>
          <p:nvPr/>
        </p:nvSpPr>
        <p:spPr>
          <a:xfrm>
            <a:off x="7112660" y="2799290"/>
            <a:ext cx="511181" cy="865877"/>
          </a:xfrm>
          <a:custGeom>
            <a:avLst/>
            <a:gdLst/>
            <a:ahLst/>
            <a:cxnLst/>
            <a:rect l="l" t="t" r="r" b="b"/>
            <a:pathLst>
              <a:path w="208" h="352" extrusionOk="0">
                <a:moveTo>
                  <a:pt x="120" y="352"/>
                </a:moveTo>
                <a:cubicBezTo>
                  <a:pt x="208" y="344"/>
                  <a:pt x="208" y="344"/>
                  <a:pt x="208" y="344"/>
                </a:cubicBezTo>
                <a:cubicBezTo>
                  <a:pt x="208" y="344"/>
                  <a:pt x="207" y="153"/>
                  <a:pt x="67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67" y="138"/>
                  <a:pt x="110" y="240"/>
                  <a:pt x="120" y="352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27"/>
          <p:cNvSpPr/>
          <p:nvPr/>
        </p:nvSpPr>
        <p:spPr>
          <a:xfrm>
            <a:off x="6205054" y="2235950"/>
            <a:ext cx="864140" cy="516397"/>
          </a:xfrm>
          <a:custGeom>
            <a:avLst/>
            <a:gdLst/>
            <a:ahLst/>
            <a:cxnLst/>
            <a:rect l="l" t="t" r="r" b="b"/>
            <a:pathLst>
              <a:path w="351" h="210" extrusionOk="0">
                <a:moveTo>
                  <a:pt x="296" y="210"/>
                </a:moveTo>
                <a:cubicBezTo>
                  <a:pt x="351" y="144"/>
                  <a:pt x="351" y="144"/>
                  <a:pt x="351" y="144"/>
                </a:cubicBezTo>
                <a:cubicBezTo>
                  <a:pt x="351" y="144"/>
                  <a:pt x="238" y="19"/>
                  <a:pt x="9" y="0"/>
                </a:cubicBezTo>
                <a:cubicBezTo>
                  <a:pt x="0" y="86"/>
                  <a:pt x="0" y="86"/>
                  <a:pt x="0" y="86"/>
                </a:cubicBezTo>
                <a:cubicBezTo>
                  <a:pt x="112" y="97"/>
                  <a:pt x="214" y="142"/>
                  <a:pt x="296" y="21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27"/>
          <p:cNvSpPr/>
          <p:nvPr/>
        </p:nvSpPr>
        <p:spPr>
          <a:xfrm>
            <a:off x="5087061" y="2235949"/>
            <a:ext cx="862400" cy="509443"/>
          </a:xfrm>
          <a:custGeom>
            <a:avLst/>
            <a:gdLst/>
            <a:ahLst/>
            <a:cxnLst/>
            <a:rect l="l" t="t" r="r" b="b"/>
            <a:pathLst>
              <a:path w="351" h="207" extrusionOk="0">
                <a:moveTo>
                  <a:pt x="351" y="85"/>
                </a:moveTo>
                <a:cubicBezTo>
                  <a:pt x="343" y="0"/>
                  <a:pt x="343" y="0"/>
                  <a:pt x="343" y="0"/>
                </a:cubicBezTo>
                <a:cubicBezTo>
                  <a:pt x="343" y="0"/>
                  <a:pt x="153" y="0"/>
                  <a:pt x="0" y="141"/>
                </a:cubicBezTo>
                <a:cubicBezTo>
                  <a:pt x="54" y="207"/>
                  <a:pt x="54" y="207"/>
                  <a:pt x="54" y="207"/>
                </a:cubicBezTo>
                <a:cubicBezTo>
                  <a:pt x="136" y="139"/>
                  <a:pt x="239" y="95"/>
                  <a:pt x="351" y="85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27"/>
          <p:cNvSpPr/>
          <p:nvPr/>
        </p:nvSpPr>
        <p:spPr>
          <a:xfrm>
            <a:off x="5875944" y="1714336"/>
            <a:ext cx="83459" cy="83457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27"/>
          <p:cNvSpPr/>
          <p:nvPr/>
        </p:nvSpPr>
        <p:spPr>
          <a:xfrm>
            <a:off x="6189417" y="5772484"/>
            <a:ext cx="83459" cy="83457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p27"/>
          <p:cNvSpPr/>
          <p:nvPr/>
        </p:nvSpPr>
        <p:spPr>
          <a:xfrm>
            <a:off x="8379941" y="2194218"/>
            <a:ext cx="83459" cy="83457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27"/>
          <p:cNvSpPr/>
          <p:nvPr/>
        </p:nvSpPr>
        <p:spPr>
          <a:xfrm>
            <a:off x="8379941" y="5071954"/>
            <a:ext cx="83459" cy="83457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27"/>
          <p:cNvSpPr/>
          <p:nvPr/>
        </p:nvSpPr>
        <p:spPr>
          <a:xfrm>
            <a:off x="3433056" y="5298068"/>
            <a:ext cx="83459" cy="83457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27"/>
          <p:cNvSpPr/>
          <p:nvPr/>
        </p:nvSpPr>
        <p:spPr>
          <a:xfrm>
            <a:off x="3433056" y="2408082"/>
            <a:ext cx="83459" cy="83457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27"/>
          <p:cNvSpPr txBox="1"/>
          <p:nvPr/>
        </p:nvSpPr>
        <p:spPr>
          <a:xfrm>
            <a:off x="5034149" y="3837823"/>
            <a:ext cx="206375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Top Eight Focus Areas for Workforce </a:t>
            </a:r>
            <a:br>
              <a:rPr lang="en-US"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Re-Entry</a:t>
            </a:r>
            <a:endParaRPr/>
          </a:p>
        </p:txBody>
      </p:sp>
      <p:cxnSp>
        <p:nvCxnSpPr>
          <p:cNvPr id="1283" name="Google Shape;1283;p27"/>
          <p:cNvCxnSpPr/>
          <p:nvPr/>
        </p:nvCxnSpPr>
        <p:spPr>
          <a:xfrm>
            <a:off x="7463200" y="3652701"/>
            <a:ext cx="1000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284" name="Google Shape;1284;p27"/>
          <p:cNvCxnSpPr/>
          <p:nvPr/>
        </p:nvCxnSpPr>
        <p:spPr>
          <a:xfrm rot="10800000">
            <a:off x="3446106" y="3931113"/>
            <a:ext cx="1296133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285" name="Google Shape;1285;p27"/>
          <p:cNvSpPr txBox="1"/>
          <p:nvPr/>
        </p:nvSpPr>
        <p:spPr>
          <a:xfrm>
            <a:off x="619823" y="2303886"/>
            <a:ext cx="2480536" cy="41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Shared, transparent, and efficient communication</a:t>
            </a:r>
            <a:endParaRPr/>
          </a:p>
        </p:txBody>
      </p:sp>
      <p:sp>
        <p:nvSpPr>
          <p:cNvPr id="1286" name="Google Shape;1286;p27"/>
          <p:cNvSpPr txBox="1"/>
          <p:nvPr/>
        </p:nvSpPr>
        <p:spPr>
          <a:xfrm>
            <a:off x="1159616" y="3911586"/>
            <a:ext cx="2088717" cy="20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Healthy Building Standards</a:t>
            </a:r>
            <a:endParaRPr/>
          </a:p>
        </p:txBody>
      </p:sp>
      <p:sp>
        <p:nvSpPr>
          <p:cNvPr id="1287" name="Google Shape;1287;p27"/>
          <p:cNvSpPr txBox="1"/>
          <p:nvPr/>
        </p:nvSpPr>
        <p:spPr>
          <a:xfrm>
            <a:off x="883704" y="5507390"/>
            <a:ext cx="2549352" cy="41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Calibri"/>
              <a:buNone/>
            </a:pPr>
            <a:r>
              <a:rPr lang="en-US" sz="1333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Mechanical, Electrical and Plumbing (MEP) Safe-Start Strategies</a:t>
            </a:r>
            <a:endParaRPr/>
          </a:p>
        </p:txBody>
      </p:sp>
      <p:sp>
        <p:nvSpPr>
          <p:cNvPr id="1288" name="Google Shape;1288;p27"/>
          <p:cNvSpPr txBox="1"/>
          <p:nvPr/>
        </p:nvSpPr>
        <p:spPr>
          <a:xfrm>
            <a:off x="8733925" y="5189003"/>
            <a:ext cx="2205943" cy="20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Calibri"/>
              <a:buNone/>
            </a:pPr>
            <a:r>
              <a:rPr lang="en-US" sz="1333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Facilities management</a:t>
            </a:r>
            <a:endParaRPr/>
          </a:p>
        </p:txBody>
      </p:sp>
      <p:sp>
        <p:nvSpPr>
          <p:cNvPr id="1289" name="Google Shape;1289;p27"/>
          <p:cNvSpPr txBox="1"/>
          <p:nvPr/>
        </p:nvSpPr>
        <p:spPr>
          <a:xfrm>
            <a:off x="8743572" y="1825162"/>
            <a:ext cx="3303545" cy="41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Calibri"/>
              <a:buNone/>
            </a:pPr>
            <a:r>
              <a:rPr lang="en-US" sz="1333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Standalone, equipment-level technologies and services</a:t>
            </a:r>
            <a:endParaRPr/>
          </a:p>
        </p:txBody>
      </p:sp>
      <p:sp>
        <p:nvSpPr>
          <p:cNvPr id="1290" name="Google Shape;1290;p27"/>
          <p:cNvSpPr txBox="1"/>
          <p:nvPr/>
        </p:nvSpPr>
        <p:spPr>
          <a:xfrm>
            <a:off x="8813940" y="3384337"/>
            <a:ext cx="3069352" cy="20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Calibri"/>
              <a:buNone/>
            </a:pPr>
            <a:r>
              <a:rPr lang="en-US" sz="1333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Optimizing a building’s sensor network</a:t>
            </a:r>
            <a:endParaRPr/>
          </a:p>
        </p:txBody>
      </p:sp>
      <p:sp>
        <p:nvSpPr>
          <p:cNvPr id="1291" name="Google Shape;1291;p27"/>
          <p:cNvSpPr txBox="1"/>
          <p:nvPr/>
        </p:nvSpPr>
        <p:spPr>
          <a:xfrm>
            <a:off x="5139474" y="6067985"/>
            <a:ext cx="2088717" cy="20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Workforce Productivity</a:t>
            </a:r>
            <a:endParaRPr/>
          </a:p>
        </p:txBody>
      </p:sp>
      <p:grpSp>
        <p:nvGrpSpPr>
          <p:cNvPr id="1292" name="Google Shape;1292;p27"/>
          <p:cNvGrpSpPr/>
          <p:nvPr/>
        </p:nvGrpSpPr>
        <p:grpSpPr>
          <a:xfrm>
            <a:off x="6032416" y="1468017"/>
            <a:ext cx="356184" cy="511531"/>
            <a:chOff x="8" y="8"/>
            <a:chExt cx="321" cy="461"/>
          </a:xfrm>
        </p:grpSpPr>
        <p:sp>
          <p:nvSpPr>
            <p:cNvPr id="1293" name="Google Shape;1293;p27"/>
            <p:cNvSpPr/>
            <p:nvPr/>
          </p:nvSpPr>
          <p:spPr>
            <a:xfrm>
              <a:off x="8" y="438"/>
              <a:ext cx="321" cy="31"/>
            </a:xfrm>
            <a:custGeom>
              <a:avLst/>
              <a:gdLst/>
              <a:ahLst/>
              <a:cxnLst/>
              <a:rect l="l" t="t" r="r" b="b"/>
              <a:pathLst>
                <a:path w="729" h="70" extrusionOk="0">
                  <a:moveTo>
                    <a:pt x="660" y="0"/>
                  </a:moveTo>
                  <a:lnTo>
                    <a:pt x="69" y="0"/>
                  </a:lnTo>
                  <a:lnTo>
                    <a:pt x="0" y="70"/>
                  </a:lnTo>
                  <a:lnTo>
                    <a:pt x="729" y="7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27"/>
            <p:cNvSpPr/>
            <p:nvPr/>
          </p:nvSpPr>
          <p:spPr>
            <a:xfrm>
              <a:off x="8" y="8"/>
              <a:ext cx="321" cy="415"/>
            </a:xfrm>
            <a:custGeom>
              <a:avLst/>
              <a:gdLst/>
              <a:ahLst/>
              <a:cxnLst/>
              <a:rect l="l" t="t" r="r" b="b"/>
              <a:pathLst>
                <a:path w="729" h="938" extrusionOk="0">
                  <a:moveTo>
                    <a:pt x="715" y="389"/>
                  </a:moveTo>
                  <a:lnTo>
                    <a:pt x="715" y="389"/>
                  </a:lnTo>
                  <a:lnTo>
                    <a:pt x="714" y="388"/>
                  </a:lnTo>
                  <a:cubicBezTo>
                    <a:pt x="714" y="388"/>
                    <a:pt x="714" y="388"/>
                    <a:pt x="713" y="388"/>
                  </a:cubicBezTo>
                  <a:lnTo>
                    <a:pt x="382" y="201"/>
                  </a:lnTo>
                  <a:lnTo>
                    <a:pt x="382" y="146"/>
                  </a:lnTo>
                  <a:cubicBezTo>
                    <a:pt x="443" y="177"/>
                    <a:pt x="494" y="124"/>
                    <a:pt x="573" y="156"/>
                  </a:cubicBezTo>
                  <a:lnTo>
                    <a:pt x="573" y="35"/>
                  </a:lnTo>
                  <a:cubicBezTo>
                    <a:pt x="493" y="3"/>
                    <a:pt x="443" y="56"/>
                    <a:pt x="382" y="25"/>
                  </a:cubicBezTo>
                  <a:lnTo>
                    <a:pt x="382" y="17"/>
                  </a:lnTo>
                  <a:cubicBezTo>
                    <a:pt x="382" y="8"/>
                    <a:pt x="374" y="0"/>
                    <a:pt x="365" y="0"/>
                  </a:cubicBezTo>
                  <a:cubicBezTo>
                    <a:pt x="355" y="0"/>
                    <a:pt x="347" y="8"/>
                    <a:pt x="347" y="17"/>
                  </a:cubicBezTo>
                  <a:lnTo>
                    <a:pt x="347" y="201"/>
                  </a:lnTo>
                  <a:lnTo>
                    <a:pt x="16" y="388"/>
                  </a:lnTo>
                  <a:cubicBezTo>
                    <a:pt x="16" y="388"/>
                    <a:pt x="15" y="388"/>
                    <a:pt x="15" y="388"/>
                  </a:cubicBezTo>
                  <a:lnTo>
                    <a:pt x="14" y="389"/>
                  </a:lnTo>
                  <a:lnTo>
                    <a:pt x="14" y="389"/>
                  </a:lnTo>
                  <a:cubicBezTo>
                    <a:pt x="6" y="395"/>
                    <a:pt x="0" y="405"/>
                    <a:pt x="0" y="417"/>
                  </a:cubicBezTo>
                  <a:cubicBezTo>
                    <a:pt x="0" y="436"/>
                    <a:pt x="16" y="451"/>
                    <a:pt x="35" y="451"/>
                  </a:cubicBezTo>
                  <a:lnTo>
                    <a:pt x="104" y="451"/>
                  </a:lnTo>
                  <a:lnTo>
                    <a:pt x="104" y="503"/>
                  </a:lnTo>
                  <a:lnTo>
                    <a:pt x="104" y="503"/>
                  </a:lnTo>
                  <a:lnTo>
                    <a:pt x="104" y="938"/>
                  </a:lnTo>
                  <a:lnTo>
                    <a:pt x="208" y="938"/>
                  </a:lnTo>
                  <a:lnTo>
                    <a:pt x="208" y="503"/>
                  </a:lnTo>
                  <a:lnTo>
                    <a:pt x="313" y="503"/>
                  </a:lnTo>
                  <a:lnTo>
                    <a:pt x="313" y="938"/>
                  </a:lnTo>
                  <a:lnTo>
                    <a:pt x="417" y="938"/>
                  </a:lnTo>
                  <a:lnTo>
                    <a:pt x="417" y="503"/>
                  </a:lnTo>
                  <a:lnTo>
                    <a:pt x="521" y="503"/>
                  </a:lnTo>
                  <a:lnTo>
                    <a:pt x="521" y="938"/>
                  </a:lnTo>
                  <a:lnTo>
                    <a:pt x="625" y="938"/>
                  </a:lnTo>
                  <a:lnTo>
                    <a:pt x="625" y="503"/>
                  </a:lnTo>
                  <a:lnTo>
                    <a:pt x="625" y="503"/>
                  </a:lnTo>
                  <a:lnTo>
                    <a:pt x="625" y="451"/>
                  </a:lnTo>
                  <a:lnTo>
                    <a:pt x="694" y="451"/>
                  </a:lnTo>
                  <a:cubicBezTo>
                    <a:pt x="714" y="451"/>
                    <a:pt x="729" y="436"/>
                    <a:pt x="729" y="417"/>
                  </a:cubicBezTo>
                  <a:cubicBezTo>
                    <a:pt x="729" y="405"/>
                    <a:pt x="723" y="395"/>
                    <a:pt x="715" y="3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95" name="Google Shape;1295;p27"/>
          <p:cNvPicPr preferRelativeResize="0"/>
          <p:nvPr/>
        </p:nvPicPr>
        <p:blipFill rotWithShape="1">
          <a:blip r:embed="rId3">
            <a:alphaModFix/>
          </a:blip>
          <a:srcRect b="34273"/>
          <a:stretch/>
        </p:blipFill>
        <p:spPr>
          <a:xfrm>
            <a:off x="5342937" y="5476997"/>
            <a:ext cx="874995" cy="649408"/>
          </a:xfrm>
          <a:custGeom>
            <a:avLst/>
            <a:gdLst/>
            <a:ahLst/>
            <a:cxnLst/>
            <a:rect l="l" t="t" r="r" b="b"/>
            <a:pathLst>
              <a:path w="1695450" h="1258338" extrusionOk="0">
                <a:moveTo>
                  <a:pt x="0" y="0"/>
                </a:moveTo>
                <a:lnTo>
                  <a:pt x="1695450" y="0"/>
                </a:lnTo>
                <a:lnTo>
                  <a:pt x="1695450" y="1258338"/>
                </a:lnTo>
                <a:lnTo>
                  <a:pt x="0" y="125833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96" name="Google Shape;129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38261" y="4567223"/>
            <a:ext cx="597267" cy="507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9583" y="2759655"/>
            <a:ext cx="518067" cy="5488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8" name="Google Shape;1298;p27"/>
          <p:cNvGrpSpPr/>
          <p:nvPr/>
        </p:nvGrpSpPr>
        <p:grpSpPr>
          <a:xfrm>
            <a:off x="9668746" y="1250251"/>
            <a:ext cx="1082240" cy="506809"/>
            <a:chOff x="6680678" y="5960687"/>
            <a:chExt cx="811681" cy="380107"/>
          </a:xfrm>
        </p:grpSpPr>
        <p:pic>
          <p:nvPicPr>
            <p:cNvPr id="1299" name="Google Shape;1299;p27"/>
            <p:cNvPicPr preferRelativeResize="0"/>
            <p:nvPr/>
          </p:nvPicPr>
          <p:blipFill rotWithShape="1">
            <a:blip r:embed="rId6">
              <a:alphaModFix/>
            </a:blip>
            <a:srcRect b="7965"/>
            <a:stretch/>
          </p:blipFill>
          <p:spPr>
            <a:xfrm>
              <a:off x="7133583" y="5961069"/>
              <a:ext cx="358776" cy="376140"/>
            </a:xfrm>
            <a:custGeom>
              <a:avLst/>
              <a:gdLst/>
              <a:ahLst/>
              <a:cxnLst/>
              <a:rect l="l" t="t" r="r" b="b"/>
              <a:pathLst>
                <a:path w="2190750" h="2296775" extrusionOk="0">
                  <a:moveTo>
                    <a:pt x="0" y="0"/>
                  </a:moveTo>
                  <a:lnTo>
                    <a:pt x="2190750" y="0"/>
                  </a:lnTo>
                  <a:lnTo>
                    <a:pt x="2190750" y="2296775"/>
                  </a:lnTo>
                  <a:lnTo>
                    <a:pt x="0" y="2296775"/>
                  </a:lnTo>
                  <a:close/>
                </a:path>
              </a:pathLst>
            </a:custGeom>
            <a:noFill/>
            <a:ln>
              <a:noFill/>
            </a:ln>
          </p:spPr>
        </p:pic>
        <p:grpSp>
          <p:nvGrpSpPr>
            <p:cNvPr id="1300" name="Google Shape;1300;p27"/>
            <p:cNvGrpSpPr/>
            <p:nvPr/>
          </p:nvGrpSpPr>
          <p:grpSpPr>
            <a:xfrm>
              <a:off x="6680678" y="5960687"/>
              <a:ext cx="369584" cy="380107"/>
              <a:chOff x="1940980" y="889531"/>
              <a:chExt cx="5264160" cy="5414008"/>
            </a:xfrm>
          </p:grpSpPr>
          <p:sp>
            <p:nvSpPr>
              <p:cNvPr id="1301" name="Google Shape;1301;p27"/>
              <p:cNvSpPr/>
              <p:nvPr/>
            </p:nvSpPr>
            <p:spPr>
              <a:xfrm>
                <a:off x="1940980" y="889531"/>
                <a:ext cx="5264160" cy="5264146"/>
              </a:xfrm>
              <a:custGeom>
                <a:avLst/>
                <a:gdLst/>
                <a:ahLst/>
                <a:cxnLst/>
                <a:rect l="l" t="t" r="r" b="b"/>
                <a:pathLst>
                  <a:path w="5264160" h="5264146" extrusionOk="0">
                    <a:moveTo>
                      <a:pt x="2438359" y="0"/>
                    </a:moveTo>
                    <a:lnTo>
                      <a:pt x="2825814" y="0"/>
                    </a:lnTo>
                    <a:lnTo>
                      <a:pt x="2983565" y="790886"/>
                    </a:lnTo>
                    <a:lnTo>
                      <a:pt x="3251052" y="884404"/>
                    </a:lnTo>
                    <a:lnTo>
                      <a:pt x="3827639" y="234492"/>
                    </a:lnTo>
                    <a:lnTo>
                      <a:pt x="4162168" y="429966"/>
                    </a:lnTo>
                    <a:lnTo>
                      <a:pt x="3880513" y="1247119"/>
                    </a:lnTo>
                    <a:lnTo>
                      <a:pt x="4031121" y="1427917"/>
                    </a:lnTo>
                    <a:lnTo>
                      <a:pt x="4838038" y="1125713"/>
                    </a:lnTo>
                    <a:lnTo>
                      <a:pt x="5042281" y="1454966"/>
                    </a:lnTo>
                    <a:lnTo>
                      <a:pt x="4409170" y="2047255"/>
                    </a:lnTo>
                    <a:cubicBezTo>
                      <a:pt x="4437644" y="2119124"/>
                      <a:pt x="4457179" y="2194519"/>
                      <a:pt x="4471978" y="2271599"/>
                    </a:cubicBezTo>
                    <a:lnTo>
                      <a:pt x="5264160" y="2429610"/>
                    </a:lnTo>
                    <a:lnTo>
                      <a:pt x="5264160" y="2817064"/>
                    </a:lnTo>
                    <a:lnTo>
                      <a:pt x="4477033" y="2974066"/>
                    </a:lnTo>
                    <a:lnTo>
                      <a:pt x="4413542" y="3207569"/>
                    </a:lnTo>
                    <a:lnTo>
                      <a:pt x="5042281" y="3795773"/>
                    </a:lnTo>
                    <a:lnTo>
                      <a:pt x="4838038" y="4125026"/>
                    </a:lnTo>
                    <a:lnTo>
                      <a:pt x="4503446" y="3999716"/>
                    </a:lnTo>
                    <a:lnTo>
                      <a:pt x="3898264" y="3348772"/>
                    </a:lnTo>
                    <a:cubicBezTo>
                      <a:pt x="4019255" y="3137593"/>
                      <a:pt x="4087819" y="2892840"/>
                      <a:pt x="4087819" y="2632074"/>
                    </a:cubicBezTo>
                    <a:cubicBezTo>
                      <a:pt x="4087819" y="1828093"/>
                      <a:pt x="3436063" y="1176337"/>
                      <a:pt x="2632081" y="1176337"/>
                    </a:cubicBezTo>
                    <a:cubicBezTo>
                      <a:pt x="1828099" y="1176337"/>
                      <a:pt x="1176343" y="1828093"/>
                      <a:pt x="1176343" y="2632074"/>
                    </a:cubicBezTo>
                    <a:cubicBezTo>
                      <a:pt x="1176343" y="3436055"/>
                      <a:pt x="1828099" y="4087811"/>
                      <a:pt x="2632081" y="4087811"/>
                    </a:cubicBezTo>
                    <a:cubicBezTo>
                      <a:pt x="2760368" y="4087811"/>
                      <a:pt x="2884780" y="4071218"/>
                      <a:pt x="3003031" y="4039096"/>
                    </a:cubicBezTo>
                    <a:lnTo>
                      <a:pt x="3221821" y="4396801"/>
                    </a:lnTo>
                    <a:cubicBezTo>
                      <a:pt x="3147997" y="4436708"/>
                      <a:pt x="3066753" y="4457757"/>
                      <a:pt x="2983559" y="4473293"/>
                    </a:cubicBezTo>
                    <a:lnTo>
                      <a:pt x="2825814" y="5264146"/>
                    </a:lnTo>
                    <a:lnTo>
                      <a:pt x="2438359" y="5264146"/>
                    </a:lnTo>
                    <a:lnTo>
                      <a:pt x="2280615" y="4473300"/>
                    </a:lnTo>
                    <a:lnTo>
                      <a:pt x="2010031" y="4378337"/>
                    </a:lnTo>
                    <a:lnTo>
                      <a:pt x="1444126" y="5016208"/>
                    </a:lnTo>
                    <a:lnTo>
                      <a:pt x="1109596" y="4820734"/>
                    </a:lnTo>
                    <a:lnTo>
                      <a:pt x="1386295" y="4017964"/>
                    </a:lnTo>
                    <a:lnTo>
                      <a:pt x="1227581" y="3827727"/>
                    </a:lnTo>
                    <a:lnTo>
                      <a:pt x="433753" y="4125026"/>
                    </a:lnTo>
                    <a:lnTo>
                      <a:pt x="229516" y="3795773"/>
                    </a:lnTo>
                    <a:lnTo>
                      <a:pt x="852251" y="3213183"/>
                    </a:lnTo>
                    <a:cubicBezTo>
                      <a:pt x="822607" y="3136559"/>
                      <a:pt x="802174" y="3056253"/>
                      <a:pt x="787095" y="2974060"/>
                    </a:cubicBezTo>
                    <a:lnTo>
                      <a:pt x="0" y="2817064"/>
                    </a:lnTo>
                    <a:lnTo>
                      <a:pt x="0" y="2429610"/>
                    </a:lnTo>
                    <a:lnTo>
                      <a:pt x="792150" y="2271605"/>
                    </a:lnTo>
                    <a:lnTo>
                      <a:pt x="856655" y="2041674"/>
                    </a:lnTo>
                    <a:lnTo>
                      <a:pt x="229516" y="1454966"/>
                    </a:lnTo>
                    <a:lnTo>
                      <a:pt x="433753" y="1125713"/>
                    </a:lnTo>
                    <a:lnTo>
                      <a:pt x="1235673" y="1426044"/>
                    </a:lnTo>
                    <a:cubicBezTo>
                      <a:pt x="1270730" y="1349992"/>
                      <a:pt x="1328320" y="1294230"/>
                      <a:pt x="1389703" y="1242631"/>
                    </a:cubicBezTo>
                    <a:lnTo>
                      <a:pt x="1109596" y="429966"/>
                    </a:lnTo>
                    <a:lnTo>
                      <a:pt x="1444126" y="234492"/>
                    </a:lnTo>
                    <a:lnTo>
                      <a:pt x="2018904" y="882368"/>
                    </a:lnTo>
                    <a:cubicBezTo>
                      <a:pt x="2098730" y="832050"/>
                      <a:pt x="2188475" y="808092"/>
                      <a:pt x="2280608" y="79088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875" tIns="60925" rIns="121875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27"/>
              <p:cNvSpPr/>
              <p:nvPr/>
            </p:nvSpPr>
            <p:spPr>
              <a:xfrm rot="-2313388" flipH="1">
                <a:off x="4598459" y="2700489"/>
                <a:ext cx="1390651" cy="3557434"/>
              </a:xfrm>
              <a:custGeom>
                <a:avLst/>
                <a:gdLst/>
                <a:ahLst/>
                <a:cxnLst/>
                <a:rect l="l" t="t" r="r" b="b"/>
                <a:pathLst>
                  <a:path w="1390651" h="3557434" extrusionOk="0">
                    <a:moveTo>
                      <a:pt x="692692" y="2924011"/>
                    </a:moveTo>
                    <a:cubicBezTo>
                      <a:pt x="796587" y="2924011"/>
                      <a:pt x="880811" y="3008235"/>
                      <a:pt x="880811" y="3112130"/>
                    </a:cubicBezTo>
                    <a:cubicBezTo>
                      <a:pt x="880811" y="3216025"/>
                      <a:pt x="796587" y="3300249"/>
                      <a:pt x="692692" y="3300249"/>
                    </a:cubicBezTo>
                    <a:cubicBezTo>
                      <a:pt x="588797" y="3300249"/>
                      <a:pt x="504573" y="3216025"/>
                      <a:pt x="504573" y="3112130"/>
                    </a:cubicBezTo>
                    <a:cubicBezTo>
                      <a:pt x="504573" y="3008235"/>
                      <a:pt x="588797" y="2924011"/>
                      <a:pt x="692692" y="2924011"/>
                    </a:cubicBezTo>
                    <a:close/>
                    <a:moveTo>
                      <a:pt x="1044404" y="0"/>
                    </a:moveTo>
                    <a:lnTo>
                      <a:pt x="1065741" y="622144"/>
                    </a:lnTo>
                    <a:cubicBezTo>
                      <a:pt x="1065741" y="782591"/>
                      <a:pt x="996451" y="912659"/>
                      <a:pt x="910977" y="912659"/>
                    </a:cubicBezTo>
                    <a:lnTo>
                      <a:pt x="752834" y="912659"/>
                    </a:lnTo>
                    <a:lnTo>
                      <a:pt x="637818" y="912659"/>
                    </a:lnTo>
                    <a:lnTo>
                      <a:pt x="479675" y="912659"/>
                    </a:lnTo>
                    <a:cubicBezTo>
                      <a:pt x="394201" y="912659"/>
                      <a:pt x="324911" y="782591"/>
                      <a:pt x="324911" y="622144"/>
                    </a:cubicBezTo>
                    <a:lnTo>
                      <a:pt x="346248" y="0"/>
                    </a:lnTo>
                    <a:cubicBezTo>
                      <a:pt x="193008" y="7831"/>
                      <a:pt x="47625" y="116129"/>
                      <a:pt x="47625" y="269724"/>
                    </a:cubicBezTo>
                    <a:lnTo>
                      <a:pt x="0" y="1009494"/>
                    </a:lnTo>
                    <a:cubicBezTo>
                      <a:pt x="0" y="1169941"/>
                      <a:pt x="130068" y="1300009"/>
                      <a:pt x="290515" y="1300009"/>
                    </a:cubicBezTo>
                    <a:lnTo>
                      <a:pt x="396531" y="1300009"/>
                    </a:lnTo>
                    <a:lnTo>
                      <a:pt x="307447" y="3296296"/>
                    </a:lnTo>
                    <a:lnTo>
                      <a:pt x="307447" y="3332255"/>
                    </a:lnTo>
                    <a:cubicBezTo>
                      <a:pt x="307447" y="3456618"/>
                      <a:pt x="408263" y="3557434"/>
                      <a:pt x="532626" y="3557434"/>
                    </a:cubicBezTo>
                    <a:lnTo>
                      <a:pt x="858026" y="3557434"/>
                    </a:lnTo>
                    <a:cubicBezTo>
                      <a:pt x="966036" y="3557434"/>
                      <a:pt x="1056284" y="3481389"/>
                      <a:pt x="1077937" y="3379871"/>
                    </a:cubicBezTo>
                    <a:lnTo>
                      <a:pt x="985123" y="1300009"/>
                    </a:lnTo>
                    <a:lnTo>
                      <a:pt x="1100136" y="1300009"/>
                    </a:lnTo>
                    <a:cubicBezTo>
                      <a:pt x="1260583" y="1300009"/>
                      <a:pt x="1390651" y="1169941"/>
                      <a:pt x="1390651" y="1009494"/>
                    </a:cubicBezTo>
                    <a:lnTo>
                      <a:pt x="1343026" y="269724"/>
                    </a:lnTo>
                    <a:cubicBezTo>
                      <a:pt x="1343026" y="116129"/>
                      <a:pt x="1197644" y="7832"/>
                      <a:pt x="10444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67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303" name="Google Shape;1303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42768" y="4841001"/>
            <a:ext cx="624064" cy="599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4" name="Google Shape;1304;p27"/>
          <p:cNvGrpSpPr/>
          <p:nvPr/>
        </p:nvGrpSpPr>
        <p:grpSpPr>
          <a:xfrm>
            <a:off x="1847808" y="1760825"/>
            <a:ext cx="621144" cy="459752"/>
            <a:chOff x="8232776" y="1839913"/>
            <a:chExt cx="928688" cy="687388"/>
          </a:xfrm>
        </p:grpSpPr>
        <p:sp>
          <p:nvSpPr>
            <p:cNvPr id="1305" name="Google Shape;1305;p27"/>
            <p:cNvSpPr/>
            <p:nvPr/>
          </p:nvSpPr>
          <p:spPr>
            <a:xfrm>
              <a:off x="8404226" y="1839913"/>
              <a:ext cx="757238" cy="685800"/>
            </a:xfrm>
            <a:custGeom>
              <a:avLst/>
              <a:gdLst/>
              <a:ahLst/>
              <a:cxnLst/>
              <a:rect l="l" t="t" r="r" b="b"/>
              <a:pathLst>
                <a:path w="993" h="901" extrusionOk="0">
                  <a:moveTo>
                    <a:pt x="46" y="365"/>
                  </a:moveTo>
                  <a:lnTo>
                    <a:pt x="0" y="384"/>
                  </a:lnTo>
                  <a:cubicBezTo>
                    <a:pt x="19" y="421"/>
                    <a:pt x="52" y="455"/>
                    <a:pt x="95" y="455"/>
                  </a:cubicBezTo>
                  <a:cubicBezTo>
                    <a:pt x="117" y="455"/>
                    <a:pt x="141" y="446"/>
                    <a:pt x="167" y="426"/>
                  </a:cubicBezTo>
                  <a:cubicBezTo>
                    <a:pt x="204" y="424"/>
                    <a:pt x="233" y="417"/>
                    <a:pt x="276" y="415"/>
                  </a:cubicBezTo>
                  <a:cubicBezTo>
                    <a:pt x="283" y="430"/>
                    <a:pt x="291" y="444"/>
                    <a:pt x="299" y="457"/>
                  </a:cubicBezTo>
                  <a:cubicBezTo>
                    <a:pt x="358" y="550"/>
                    <a:pt x="450" y="602"/>
                    <a:pt x="539" y="631"/>
                  </a:cubicBezTo>
                  <a:lnTo>
                    <a:pt x="483" y="901"/>
                  </a:lnTo>
                  <a:lnTo>
                    <a:pt x="751" y="901"/>
                  </a:lnTo>
                  <a:lnTo>
                    <a:pt x="806" y="720"/>
                  </a:lnTo>
                  <a:lnTo>
                    <a:pt x="833" y="720"/>
                  </a:lnTo>
                  <a:lnTo>
                    <a:pt x="794" y="901"/>
                  </a:lnTo>
                  <a:lnTo>
                    <a:pt x="933" y="901"/>
                  </a:lnTo>
                  <a:lnTo>
                    <a:pt x="979" y="700"/>
                  </a:lnTo>
                  <a:cubicBezTo>
                    <a:pt x="993" y="580"/>
                    <a:pt x="919" y="515"/>
                    <a:pt x="796" y="495"/>
                  </a:cubicBezTo>
                  <a:lnTo>
                    <a:pt x="693" y="571"/>
                  </a:lnTo>
                  <a:lnTo>
                    <a:pt x="619" y="480"/>
                  </a:lnTo>
                  <a:cubicBezTo>
                    <a:pt x="567" y="474"/>
                    <a:pt x="523" y="464"/>
                    <a:pt x="486" y="439"/>
                  </a:cubicBezTo>
                  <a:cubicBezTo>
                    <a:pt x="473" y="431"/>
                    <a:pt x="461" y="421"/>
                    <a:pt x="450" y="410"/>
                  </a:cubicBezTo>
                  <a:cubicBezTo>
                    <a:pt x="470" y="401"/>
                    <a:pt x="486" y="388"/>
                    <a:pt x="499" y="370"/>
                  </a:cubicBezTo>
                  <a:cubicBezTo>
                    <a:pt x="521" y="366"/>
                    <a:pt x="557" y="336"/>
                    <a:pt x="562" y="299"/>
                  </a:cubicBezTo>
                  <a:cubicBezTo>
                    <a:pt x="568" y="245"/>
                    <a:pt x="536" y="213"/>
                    <a:pt x="511" y="201"/>
                  </a:cubicBezTo>
                  <a:cubicBezTo>
                    <a:pt x="492" y="163"/>
                    <a:pt x="459" y="143"/>
                    <a:pt x="430" y="136"/>
                  </a:cubicBezTo>
                  <a:cubicBezTo>
                    <a:pt x="303" y="107"/>
                    <a:pt x="251" y="63"/>
                    <a:pt x="211" y="40"/>
                  </a:cubicBezTo>
                  <a:cubicBezTo>
                    <a:pt x="203" y="26"/>
                    <a:pt x="173" y="0"/>
                    <a:pt x="133" y="0"/>
                  </a:cubicBezTo>
                  <a:cubicBezTo>
                    <a:pt x="107" y="0"/>
                    <a:pt x="77" y="12"/>
                    <a:pt x="47" y="45"/>
                  </a:cubicBezTo>
                  <a:lnTo>
                    <a:pt x="88" y="74"/>
                  </a:lnTo>
                  <a:cubicBezTo>
                    <a:pt x="133" y="35"/>
                    <a:pt x="175" y="60"/>
                    <a:pt x="198" y="115"/>
                  </a:cubicBezTo>
                  <a:cubicBezTo>
                    <a:pt x="227" y="188"/>
                    <a:pt x="211" y="297"/>
                    <a:pt x="163" y="359"/>
                  </a:cubicBezTo>
                  <a:cubicBezTo>
                    <a:pt x="126" y="406"/>
                    <a:pt x="77" y="414"/>
                    <a:pt x="46" y="36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8855076" y="1943100"/>
              <a:ext cx="242888" cy="24288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8299451" y="1970088"/>
              <a:ext cx="107950" cy="44450"/>
            </a:xfrm>
            <a:custGeom>
              <a:avLst/>
              <a:gdLst/>
              <a:ahLst/>
              <a:cxnLst/>
              <a:rect l="l" t="t" r="r" b="b"/>
              <a:pathLst>
                <a:path w="68" h="28" extrusionOk="0">
                  <a:moveTo>
                    <a:pt x="68" y="8"/>
                  </a:moveTo>
                  <a:lnTo>
                    <a:pt x="3" y="0"/>
                  </a:lnTo>
                  <a:lnTo>
                    <a:pt x="0" y="20"/>
                  </a:lnTo>
                  <a:lnTo>
                    <a:pt x="66" y="28"/>
                  </a:lnTo>
                  <a:lnTo>
                    <a:pt x="68" y="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8305801" y="2054225"/>
              <a:ext cx="106363" cy="68263"/>
            </a:xfrm>
            <a:custGeom>
              <a:avLst/>
              <a:gdLst/>
              <a:ahLst/>
              <a:cxnLst/>
              <a:rect l="l" t="t" r="r" b="b"/>
              <a:pathLst>
                <a:path w="67" h="43" extrusionOk="0">
                  <a:moveTo>
                    <a:pt x="0" y="24"/>
                  </a:moveTo>
                  <a:lnTo>
                    <a:pt x="7" y="43"/>
                  </a:lnTo>
                  <a:lnTo>
                    <a:pt x="67" y="19"/>
                  </a:lnTo>
                  <a:lnTo>
                    <a:pt x="6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8331201" y="1857375"/>
              <a:ext cx="101600" cy="85725"/>
            </a:xfrm>
            <a:custGeom>
              <a:avLst/>
              <a:gdLst/>
              <a:ahLst/>
              <a:cxnLst/>
              <a:rect l="l" t="t" r="r" b="b"/>
              <a:pathLst>
                <a:path w="64" h="54" extrusionOk="0">
                  <a:moveTo>
                    <a:pt x="64" y="38"/>
                  </a:moveTo>
                  <a:lnTo>
                    <a:pt x="12" y="0"/>
                  </a:lnTo>
                  <a:lnTo>
                    <a:pt x="0" y="16"/>
                  </a:lnTo>
                  <a:lnTo>
                    <a:pt x="52" y="54"/>
                  </a:lnTo>
                  <a:lnTo>
                    <a:pt x="64" y="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27"/>
            <p:cNvSpPr/>
            <p:nvPr/>
          </p:nvSpPr>
          <p:spPr>
            <a:xfrm>
              <a:off x="8450263" y="1968500"/>
              <a:ext cx="92075" cy="101600"/>
            </a:xfrm>
            <a:custGeom>
              <a:avLst/>
              <a:gdLst/>
              <a:ahLst/>
              <a:cxnLst/>
              <a:rect l="l" t="t" r="r" b="b"/>
              <a:pathLst>
                <a:path w="122" h="133" extrusionOk="0">
                  <a:moveTo>
                    <a:pt x="99" y="133"/>
                  </a:moveTo>
                  <a:cubicBezTo>
                    <a:pt x="115" y="96"/>
                    <a:pt x="122" y="52"/>
                    <a:pt x="120" y="10"/>
                  </a:cubicBezTo>
                  <a:lnTo>
                    <a:pt x="52" y="4"/>
                  </a:lnTo>
                  <a:cubicBezTo>
                    <a:pt x="31" y="0"/>
                    <a:pt x="11" y="23"/>
                    <a:pt x="6" y="54"/>
                  </a:cubicBezTo>
                  <a:cubicBezTo>
                    <a:pt x="0" y="86"/>
                    <a:pt x="12" y="114"/>
                    <a:pt x="33" y="117"/>
                  </a:cubicBezTo>
                  <a:lnTo>
                    <a:pt x="99" y="133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8283576" y="2243138"/>
              <a:ext cx="139700" cy="13811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8232776" y="2401888"/>
              <a:ext cx="474663" cy="125413"/>
            </a:xfrm>
            <a:custGeom>
              <a:avLst/>
              <a:gdLst/>
              <a:ahLst/>
              <a:cxnLst/>
              <a:rect l="l" t="t" r="r" b="b"/>
              <a:pathLst>
                <a:path w="622" h="164" extrusionOk="0">
                  <a:moveTo>
                    <a:pt x="622" y="116"/>
                  </a:moveTo>
                  <a:cubicBezTo>
                    <a:pt x="622" y="42"/>
                    <a:pt x="552" y="0"/>
                    <a:pt x="465" y="0"/>
                  </a:cubicBezTo>
                  <a:cubicBezTo>
                    <a:pt x="389" y="0"/>
                    <a:pt x="326" y="31"/>
                    <a:pt x="311" y="88"/>
                  </a:cubicBezTo>
                  <a:cubicBezTo>
                    <a:pt x="295" y="31"/>
                    <a:pt x="232" y="0"/>
                    <a:pt x="157" y="0"/>
                  </a:cubicBezTo>
                  <a:cubicBezTo>
                    <a:pt x="70" y="0"/>
                    <a:pt x="0" y="42"/>
                    <a:pt x="0" y="116"/>
                  </a:cubicBezTo>
                  <a:lnTo>
                    <a:pt x="0" y="164"/>
                  </a:lnTo>
                  <a:lnTo>
                    <a:pt x="622" y="164"/>
                  </a:lnTo>
                  <a:lnTo>
                    <a:pt x="622" y="1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8518526" y="2243138"/>
              <a:ext cx="138113" cy="13811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4" name="Google Shape;1314;p27"/>
          <p:cNvGrpSpPr/>
          <p:nvPr/>
        </p:nvGrpSpPr>
        <p:grpSpPr>
          <a:xfrm>
            <a:off x="2092995" y="3350968"/>
            <a:ext cx="325851" cy="551731"/>
            <a:chOff x="773452" y="2854265"/>
            <a:chExt cx="198039" cy="335324"/>
          </a:xfrm>
        </p:grpSpPr>
        <p:sp>
          <p:nvSpPr>
            <p:cNvPr id="1315" name="Google Shape;1315;p27"/>
            <p:cNvSpPr/>
            <p:nvPr/>
          </p:nvSpPr>
          <p:spPr>
            <a:xfrm>
              <a:off x="781317" y="2854265"/>
              <a:ext cx="182308" cy="30443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27"/>
            <p:cNvSpPr/>
            <p:nvPr/>
          </p:nvSpPr>
          <p:spPr>
            <a:xfrm>
              <a:off x="846623" y="3088338"/>
              <a:ext cx="51697" cy="703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7" name="Google Shape;1317;p27"/>
            <p:cNvGrpSpPr/>
            <p:nvPr/>
          </p:nvGrpSpPr>
          <p:grpSpPr>
            <a:xfrm>
              <a:off x="803175" y="2891601"/>
              <a:ext cx="24413" cy="178221"/>
              <a:chOff x="491985" y="2975875"/>
              <a:chExt cx="55916" cy="408210"/>
            </a:xfrm>
          </p:grpSpPr>
          <p:sp>
            <p:nvSpPr>
              <p:cNvPr id="1318" name="Google Shape;1318;p27"/>
              <p:cNvSpPr/>
              <p:nvPr/>
            </p:nvSpPr>
            <p:spPr>
              <a:xfrm>
                <a:off x="491985" y="3153668"/>
                <a:ext cx="55916" cy="5920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491985" y="3064770"/>
                <a:ext cx="55916" cy="5920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491985" y="2975875"/>
                <a:ext cx="55916" cy="5920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491985" y="3242563"/>
                <a:ext cx="55916" cy="5591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27"/>
              <p:cNvSpPr/>
              <p:nvPr/>
            </p:nvSpPr>
            <p:spPr>
              <a:xfrm>
                <a:off x="491985" y="3328170"/>
                <a:ext cx="55916" cy="5591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3" name="Google Shape;1323;p27"/>
            <p:cNvGrpSpPr/>
            <p:nvPr/>
          </p:nvGrpSpPr>
          <p:grpSpPr>
            <a:xfrm>
              <a:off x="840756" y="2891600"/>
              <a:ext cx="24413" cy="178219"/>
              <a:chOff x="577503" y="2975875"/>
              <a:chExt cx="55916" cy="408205"/>
            </a:xfrm>
          </p:grpSpPr>
          <p:sp>
            <p:nvSpPr>
              <p:cNvPr id="1324" name="Google Shape;1324;p27"/>
              <p:cNvSpPr/>
              <p:nvPr/>
            </p:nvSpPr>
            <p:spPr>
              <a:xfrm>
                <a:off x="577503" y="3153668"/>
                <a:ext cx="55916" cy="5920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27"/>
              <p:cNvSpPr/>
              <p:nvPr/>
            </p:nvSpPr>
            <p:spPr>
              <a:xfrm>
                <a:off x="577503" y="3064770"/>
                <a:ext cx="55916" cy="5920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27"/>
              <p:cNvSpPr/>
              <p:nvPr/>
            </p:nvSpPr>
            <p:spPr>
              <a:xfrm>
                <a:off x="577503" y="2975875"/>
                <a:ext cx="55916" cy="5920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27"/>
              <p:cNvSpPr/>
              <p:nvPr/>
            </p:nvSpPr>
            <p:spPr>
              <a:xfrm>
                <a:off x="577503" y="3242566"/>
                <a:ext cx="55916" cy="5591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27"/>
              <p:cNvSpPr/>
              <p:nvPr/>
            </p:nvSpPr>
            <p:spPr>
              <a:xfrm>
                <a:off x="577503" y="3328165"/>
                <a:ext cx="55916" cy="5591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9" name="Google Shape;1329;p27"/>
            <p:cNvGrpSpPr/>
            <p:nvPr/>
          </p:nvGrpSpPr>
          <p:grpSpPr>
            <a:xfrm>
              <a:off x="915918" y="2891600"/>
              <a:ext cx="25848" cy="178219"/>
              <a:chOff x="745252" y="2975875"/>
              <a:chExt cx="59205" cy="408205"/>
            </a:xfrm>
          </p:grpSpPr>
          <p:sp>
            <p:nvSpPr>
              <p:cNvPr id="1330" name="Google Shape;1330;p27"/>
              <p:cNvSpPr/>
              <p:nvPr/>
            </p:nvSpPr>
            <p:spPr>
              <a:xfrm>
                <a:off x="745252" y="3153668"/>
                <a:ext cx="59205" cy="5920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27"/>
              <p:cNvSpPr/>
              <p:nvPr/>
            </p:nvSpPr>
            <p:spPr>
              <a:xfrm>
                <a:off x="745252" y="3064770"/>
                <a:ext cx="59205" cy="5920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27"/>
              <p:cNvSpPr/>
              <p:nvPr/>
            </p:nvSpPr>
            <p:spPr>
              <a:xfrm>
                <a:off x="745252" y="2975875"/>
                <a:ext cx="59205" cy="5920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27"/>
              <p:cNvSpPr/>
              <p:nvPr/>
            </p:nvSpPr>
            <p:spPr>
              <a:xfrm>
                <a:off x="745252" y="3242566"/>
                <a:ext cx="59205" cy="5591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27"/>
              <p:cNvSpPr/>
              <p:nvPr/>
            </p:nvSpPr>
            <p:spPr>
              <a:xfrm>
                <a:off x="745252" y="3328165"/>
                <a:ext cx="59205" cy="5591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5" name="Google Shape;1335;p27"/>
            <p:cNvGrpSpPr/>
            <p:nvPr/>
          </p:nvGrpSpPr>
          <p:grpSpPr>
            <a:xfrm>
              <a:off x="878337" y="2891600"/>
              <a:ext cx="24413" cy="178219"/>
              <a:chOff x="663022" y="2975875"/>
              <a:chExt cx="55916" cy="408205"/>
            </a:xfrm>
          </p:grpSpPr>
          <p:sp>
            <p:nvSpPr>
              <p:cNvPr id="1336" name="Google Shape;1336;p27"/>
              <p:cNvSpPr/>
              <p:nvPr/>
            </p:nvSpPr>
            <p:spPr>
              <a:xfrm>
                <a:off x="663022" y="3153668"/>
                <a:ext cx="55916" cy="5920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27"/>
              <p:cNvSpPr/>
              <p:nvPr/>
            </p:nvSpPr>
            <p:spPr>
              <a:xfrm>
                <a:off x="663022" y="3064770"/>
                <a:ext cx="55916" cy="5920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27"/>
              <p:cNvSpPr/>
              <p:nvPr/>
            </p:nvSpPr>
            <p:spPr>
              <a:xfrm>
                <a:off x="663022" y="2975875"/>
                <a:ext cx="55916" cy="5920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27"/>
              <p:cNvSpPr/>
              <p:nvPr/>
            </p:nvSpPr>
            <p:spPr>
              <a:xfrm>
                <a:off x="663022" y="3242568"/>
                <a:ext cx="55916" cy="5591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27"/>
              <p:cNvSpPr/>
              <p:nvPr/>
            </p:nvSpPr>
            <p:spPr>
              <a:xfrm>
                <a:off x="663022" y="3328165"/>
                <a:ext cx="55916" cy="5591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41" name="Google Shape;1341;p27"/>
            <p:cNvSpPr/>
            <p:nvPr/>
          </p:nvSpPr>
          <p:spPr>
            <a:xfrm>
              <a:off x="773452" y="3166733"/>
              <a:ext cx="198039" cy="2285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27"/>
          <p:cNvGrpSpPr/>
          <p:nvPr/>
        </p:nvGrpSpPr>
        <p:grpSpPr>
          <a:xfrm>
            <a:off x="5820721" y="3150123"/>
            <a:ext cx="488637" cy="489723"/>
            <a:chOff x="2676" y="994"/>
            <a:chExt cx="2251" cy="2256"/>
          </a:xfrm>
        </p:grpSpPr>
        <p:sp>
          <p:nvSpPr>
            <p:cNvPr id="1343" name="Google Shape;1343;p27"/>
            <p:cNvSpPr/>
            <p:nvPr/>
          </p:nvSpPr>
          <p:spPr>
            <a:xfrm>
              <a:off x="2676" y="994"/>
              <a:ext cx="727" cy="728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158" y="0"/>
                  </a:move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158"/>
                  </a:lnTo>
                  <a:cubicBezTo>
                    <a:pt x="0" y="172"/>
                    <a:pt x="11" y="183"/>
                    <a:pt x="25" y="183"/>
                  </a:cubicBezTo>
                  <a:cubicBezTo>
                    <a:pt x="39" y="183"/>
                    <a:pt x="50" y="172"/>
                    <a:pt x="50" y="158"/>
                  </a:cubicBezTo>
                  <a:lnTo>
                    <a:pt x="50" y="50"/>
                  </a:lnTo>
                  <a:lnTo>
                    <a:pt x="158" y="50"/>
                  </a:lnTo>
                  <a:cubicBezTo>
                    <a:pt x="172" y="50"/>
                    <a:pt x="183" y="39"/>
                    <a:pt x="183" y="25"/>
                  </a:cubicBezTo>
                  <a:cubicBezTo>
                    <a:pt x="183" y="11"/>
                    <a:pt x="172" y="0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27"/>
            <p:cNvSpPr/>
            <p:nvPr/>
          </p:nvSpPr>
          <p:spPr>
            <a:xfrm>
              <a:off x="4197" y="994"/>
              <a:ext cx="730" cy="728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4" y="25"/>
                  </a:moveTo>
                  <a:cubicBezTo>
                    <a:pt x="184" y="11"/>
                    <a:pt x="172" y="0"/>
                    <a:pt x="159" y="0"/>
                  </a:cubicBezTo>
                  <a:lnTo>
                    <a:pt x="25" y="0"/>
                  </a:lnTo>
                  <a:cubicBezTo>
                    <a:pt x="12" y="0"/>
                    <a:pt x="0" y="11"/>
                    <a:pt x="0" y="25"/>
                  </a:cubicBezTo>
                  <a:cubicBezTo>
                    <a:pt x="0" y="39"/>
                    <a:pt x="12" y="50"/>
                    <a:pt x="25" y="50"/>
                  </a:cubicBezTo>
                  <a:lnTo>
                    <a:pt x="134" y="50"/>
                  </a:lnTo>
                  <a:lnTo>
                    <a:pt x="134" y="158"/>
                  </a:lnTo>
                  <a:cubicBezTo>
                    <a:pt x="134" y="172"/>
                    <a:pt x="145" y="183"/>
                    <a:pt x="159" y="183"/>
                  </a:cubicBezTo>
                  <a:cubicBezTo>
                    <a:pt x="172" y="183"/>
                    <a:pt x="184" y="172"/>
                    <a:pt x="184" y="158"/>
                  </a:cubicBezTo>
                  <a:lnTo>
                    <a:pt x="184" y="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4197" y="2518"/>
              <a:ext cx="730" cy="732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59" y="0"/>
                  </a:moveTo>
                  <a:cubicBezTo>
                    <a:pt x="145" y="0"/>
                    <a:pt x="134" y="12"/>
                    <a:pt x="134" y="25"/>
                  </a:cubicBezTo>
                  <a:lnTo>
                    <a:pt x="134" y="134"/>
                  </a:lnTo>
                  <a:lnTo>
                    <a:pt x="25" y="134"/>
                  </a:lnTo>
                  <a:cubicBezTo>
                    <a:pt x="12" y="134"/>
                    <a:pt x="0" y="145"/>
                    <a:pt x="0" y="159"/>
                  </a:cubicBezTo>
                  <a:cubicBezTo>
                    <a:pt x="0" y="172"/>
                    <a:pt x="12" y="184"/>
                    <a:pt x="25" y="184"/>
                  </a:cubicBezTo>
                  <a:lnTo>
                    <a:pt x="159" y="184"/>
                  </a:lnTo>
                  <a:cubicBezTo>
                    <a:pt x="172" y="184"/>
                    <a:pt x="184" y="172"/>
                    <a:pt x="184" y="159"/>
                  </a:cubicBezTo>
                  <a:lnTo>
                    <a:pt x="184" y="25"/>
                  </a:lnTo>
                  <a:cubicBezTo>
                    <a:pt x="184" y="12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2676" y="2518"/>
              <a:ext cx="727" cy="732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25" y="0"/>
                  </a:moveTo>
                  <a:cubicBezTo>
                    <a:pt x="11" y="0"/>
                    <a:pt x="0" y="12"/>
                    <a:pt x="0" y="25"/>
                  </a:cubicBezTo>
                  <a:lnTo>
                    <a:pt x="0" y="159"/>
                  </a:lnTo>
                  <a:cubicBezTo>
                    <a:pt x="0" y="172"/>
                    <a:pt x="11" y="184"/>
                    <a:pt x="25" y="184"/>
                  </a:cubicBezTo>
                  <a:lnTo>
                    <a:pt x="158" y="184"/>
                  </a:lnTo>
                  <a:cubicBezTo>
                    <a:pt x="172" y="184"/>
                    <a:pt x="183" y="172"/>
                    <a:pt x="183" y="159"/>
                  </a:cubicBezTo>
                  <a:cubicBezTo>
                    <a:pt x="183" y="145"/>
                    <a:pt x="172" y="134"/>
                    <a:pt x="158" y="134"/>
                  </a:cubicBezTo>
                  <a:lnTo>
                    <a:pt x="50" y="134"/>
                  </a:lnTo>
                  <a:lnTo>
                    <a:pt x="50" y="25"/>
                  </a:lnTo>
                  <a:cubicBezTo>
                    <a:pt x="50" y="12"/>
                    <a:pt x="39" y="0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3502" y="1822"/>
              <a:ext cx="596" cy="596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00" y="100"/>
                  </a:moveTo>
                  <a:lnTo>
                    <a:pt x="50" y="100"/>
                  </a:lnTo>
                  <a:lnTo>
                    <a:pt x="50" y="50"/>
                  </a:lnTo>
                  <a:lnTo>
                    <a:pt x="100" y="50"/>
                  </a:lnTo>
                  <a:lnTo>
                    <a:pt x="100" y="100"/>
                  </a:lnTo>
                  <a:close/>
                  <a:moveTo>
                    <a:pt x="25" y="0"/>
                  </a:moveTo>
                  <a:cubicBezTo>
                    <a:pt x="12" y="0"/>
                    <a:pt x="0" y="12"/>
                    <a:pt x="0" y="25"/>
                  </a:cubicBezTo>
                  <a:lnTo>
                    <a:pt x="0" y="125"/>
                  </a:lnTo>
                  <a:cubicBezTo>
                    <a:pt x="0" y="139"/>
                    <a:pt x="12" y="150"/>
                    <a:pt x="25" y="150"/>
                  </a:cubicBezTo>
                  <a:lnTo>
                    <a:pt x="125" y="150"/>
                  </a:lnTo>
                  <a:cubicBezTo>
                    <a:pt x="139" y="150"/>
                    <a:pt x="150" y="139"/>
                    <a:pt x="150" y="125"/>
                  </a:cubicBezTo>
                  <a:lnTo>
                    <a:pt x="150" y="25"/>
                  </a:lnTo>
                  <a:cubicBezTo>
                    <a:pt x="150" y="12"/>
                    <a:pt x="139" y="0"/>
                    <a:pt x="125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8" name="Google Shape;1348;p27"/>
          <p:cNvSpPr txBox="1"/>
          <p:nvPr/>
        </p:nvSpPr>
        <p:spPr>
          <a:xfrm>
            <a:off x="735307" y="6400800"/>
            <a:ext cx="4838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40;p10">
            <a:extLst>
              <a:ext uri="{FF2B5EF4-FFF2-40B4-BE49-F238E27FC236}">
                <a16:creationId xmlns:a16="http://schemas.microsoft.com/office/drawing/2014/main" id="{92BD3192-48E9-4D55-A5E1-8574D70A28B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315085" y="6486447"/>
            <a:ext cx="3425984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CABA Intelligent Buildings and COVID-19 Report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29"/>
          <p:cNvSpPr txBox="1">
            <a:spLocks noGrp="1"/>
          </p:cNvSpPr>
          <p:nvPr>
            <p:ph type="title"/>
          </p:nvPr>
        </p:nvSpPr>
        <p:spPr>
          <a:xfrm>
            <a:off x="231138" y="363711"/>
            <a:ext cx="10513062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>
                <a:latin typeface="Montserrat"/>
                <a:ea typeface="Montserrat"/>
                <a:cs typeface="Montserrat"/>
                <a:sym typeface="Montserrat"/>
              </a:rPr>
              <a:t>Mitigation Strategies for COVID-19 in Workplaces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3" name="Google Shape;1363;p29"/>
          <p:cNvSpPr txBox="1">
            <a:spLocks noGrp="1"/>
          </p:cNvSpPr>
          <p:nvPr>
            <p:ph type="sldNum" idx="12"/>
          </p:nvPr>
        </p:nvSpPr>
        <p:spPr>
          <a:xfrm>
            <a:off x="886727" y="6457394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364" name="Google Shape;1364;p29"/>
          <p:cNvSpPr txBox="1">
            <a:spLocks noGrp="1"/>
          </p:cNvSpPr>
          <p:nvPr>
            <p:ph type="ftr" idx="11"/>
          </p:nvPr>
        </p:nvSpPr>
        <p:spPr>
          <a:xfrm>
            <a:off x="1315085" y="6486447"/>
            <a:ext cx="3333115" cy="14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CABA Intelligent Buildings and COVID-19 Report</a:t>
            </a:r>
            <a:endParaRPr/>
          </a:p>
        </p:txBody>
      </p:sp>
      <p:sp>
        <p:nvSpPr>
          <p:cNvPr id="1365" name="Google Shape;1365;p29"/>
          <p:cNvSpPr txBox="1"/>
          <p:nvPr/>
        </p:nvSpPr>
        <p:spPr>
          <a:xfrm>
            <a:off x="1315085" y="6486447"/>
            <a:ext cx="3425984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rgbClr val="7B7B7B"/>
                </a:solidFill>
                <a:latin typeface="Calibri"/>
                <a:ea typeface="Calibri"/>
                <a:cs typeface="Calibri"/>
                <a:sym typeface="Calibri"/>
              </a:rPr>
              <a:t>Source: CABA Intelligent Buildings and COVID-19 Report</a:t>
            </a:r>
            <a:endParaRPr sz="1000" b="0" i="0">
              <a:solidFill>
                <a:srgbClr val="7B7B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6" name="Google Shape;1366;p29"/>
          <p:cNvGrpSpPr/>
          <p:nvPr/>
        </p:nvGrpSpPr>
        <p:grpSpPr>
          <a:xfrm>
            <a:off x="1544348" y="1477832"/>
            <a:ext cx="9760570" cy="4525954"/>
            <a:chOff x="2562398" y="1732915"/>
            <a:chExt cx="8349504" cy="3805881"/>
          </a:xfrm>
        </p:grpSpPr>
        <p:grpSp>
          <p:nvGrpSpPr>
            <p:cNvPr id="1367" name="Google Shape;1367;p29"/>
            <p:cNvGrpSpPr/>
            <p:nvPr/>
          </p:nvGrpSpPr>
          <p:grpSpPr>
            <a:xfrm>
              <a:off x="3638332" y="1732915"/>
              <a:ext cx="3871341" cy="3805881"/>
              <a:chOff x="30262" y="0"/>
              <a:chExt cx="3871341" cy="3805881"/>
            </a:xfrm>
          </p:grpSpPr>
          <p:sp>
            <p:nvSpPr>
              <p:cNvPr id="1368" name="Google Shape;1368;p29"/>
              <p:cNvSpPr/>
              <p:nvPr/>
            </p:nvSpPr>
            <p:spPr>
              <a:xfrm>
                <a:off x="30262" y="0"/>
                <a:ext cx="3392699" cy="3805881"/>
              </a:xfrm>
              <a:prstGeom prst="triangle">
                <a:avLst>
                  <a:gd name="adj" fmla="val 50000"/>
                </a:avLst>
              </a:prstGeom>
              <a:solidFill>
                <a:srgbClr val="365E89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9"/>
              <p:cNvSpPr/>
              <p:nvPr/>
            </p:nvSpPr>
            <p:spPr>
              <a:xfrm>
                <a:off x="1696349" y="380959"/>
                <a:ext cx="2205254" cy="541148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alpha val="89803"/>
                </a:schemeClr>
              </a:solidFill>
              <a:ln w="25400" cap="flat" cmpd="sng">
                <a:solidFill>
                  <a:srgbClr val="36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9"/>
              <p:cNvSpPr txBox="1"/>
              <p:nvPr/>
            </p:nvSpPr>
            <p:spPr>
              <a:xfrm>
                <a:off x="1722766" y="407376"/>
                <a:ext cx="2152420" cy="488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900" tIns="41900" rIns="41900" bIns="41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100"/>
                  <a:buFont typeface="Calibri"/>
                  <a:buNone/>
                </a:pPr>
                <a:r>
                  <a:rPr lang="en-US" sz="110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Elimination of exposure</a:t>
                </a:r>
                <a:endParaRPr/>
              </a:p>
            </p:txBody>
          </p:sp>
          <p:sp>
            <p:nvSpPr>
              <p:cNvPr id="1371" name="Google Shape;1371;p29"/>
              <p:cNvSpPr/>
              <p:nvPr/>
            </p:nvSpPr>
            <p:spPr>
              <a:xfrm>
                <a:off x="1696349" y="989752"/>
                <a:ext cx="2205254" cy="541148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alpha val="89803"/>
                </a:schemeClr>
              </a:solidFill>
              <a:ln w="25400" cap="flat" cmpd="sng">
                <a:solidFill>
                  <a:srgbClr val="5C83B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9"/>
              <p:cNvSpPr txBox="1"/>
              <p:nvPr/>
            </p:nvSpPr>
            <p:spPr>
              <a:xfrm>
                <a:off x="1722766" y="1016169"/>
                <a:ext cx="2152420" cy="488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900" tIns="41900" rIns="41900" bIns="41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100"/>
                  <a:buFont typeface="Calibri"/>
                  <a:buNone/>
                </a:pPr>
                <a:r>
                  <a:rPr lang="en-US" sz="110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Selective Activity</a:t>
                </a:r>
                <a:endParaRPr/>
              </a:p>
            </p:txBody>
          </p:sp>
          <p:sp>
            <p:nvSpPr>
              <p:cNvPr id="1373" name="Google Shape;1373;p29"/>
              <p:cNvSpPr/>
              <p:nvPr/>
            </p:nvSpPr>
            <p:spPr>
              <a:xfrm>
                <a:off x="1696349" y="1598544"/>
                <a:ext cx="2205254" cy="541148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alpha val="89803"/>
                </a:schemeClr>
              </a:solidFill>
              <a:ln w="25400" cap="flat" cmpd="sng">
                <a:solidFill>
                  <a:srgbClr val="9BAFD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9"/>
              <p:cNvSpPr txBox="1"/>
              <p:nvPr/>
            </p:nvSpPr>
            <p:spPr>
              <a:xfrm>
                <a:off x="1722766" y="1624961"/>
                <a:ext cx="2152420" cy="488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900" tIns="41900" rIns="41900" bIns="41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100"/>
                  <a:buFont typeface="Calibri"/>
                  <a:buNone/>
                </a:pPr>
                <a:r>
                  <a:rPr lang="en-US" sz="110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Engineering Controls</a:t>
                </a:r>
                <a:endParaRPr/>
              </a:p>
            </p:txBody>
          </p:sp>
          <p:sp>
            <p:nvSpPr>
              <p:cNvPr id="1375" name="Google Shape;1375;p29"/>
              <p:cNvSpPr/>
              <p:nvPr/>
            </p:nvSpPr>
            <p:spPr>
              <a:xfrm>
                <a:off x="1696349" y="2207336"/>
                <a:ext cx="2205254" cy="541148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alpha val="89803"/>
                </a:schemeClr>
              </a:solidFill>
              <a:ln w="25400" cap="flat" cmpd="sng">
                <a:solidFill>
                  <a:srgbClr val="9BAFD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9"/>
              <p:cNvSpPr txBox="1"/>
              <p:nvPr/>
            </p:nvSpPr>
            <p:spPr>
              <a:xfrm>
                <a:off x="1722766" y="2233753"/>
                <a:ext cx="2152420" cy="488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900" tIns="41900" rIns="41900" bIns="41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100"/>
                  <a:buFont typeface="Calibri"/>
                  <a:buNone/>
                </a:pPr>
                <a:r>
                  <a:rPr lang="en-US" sz="110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Administrative Controls</a:t>
                </a:r>
                <a:endParaRPr/>
              </a:p>
            </p:txBody>
          </p:sp>
          <p:sp>
            <p:nvSpPr>
              <p:cNvPr id="1377" name="Google Shape;1377;p29"/>
              <p:cNvSpPr/>
              <p:nvPr/>
            </p:nvSpPr>
            <p:spPr>
              <a:xfrm>
                <a:off x="1696349" y="2816128"/>
                <a:ext cx="2205254" cy="541148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alpha val="89803"/>
                </a:schemeClr>
              </a:solidFill>
              <a:ln w="25400" cap="flat" cmpd="sng">
                <a:solidFill>
                  <a:srgbClr val="5C83B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9"/>
              <p:cNvSpPr txBox="1"/>
              <p:nvPr/>
            </p:nvSpPr>
            <p:spPr>
              <a:xfrm>
                <a:off x="1722766" y="2842545"/>
                <a:ext cx="2152420" cy="4883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900" tIns="41900" rIns="41900" bIns="41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100"/>
                  <a:buFont typeface="Calibri"/>
                  <a:buNone/>
                </a:pPr>
                <a:r>
                  <a:rPr lang="en-US" sz="110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PPE</a:t>
                </a:r>
                <a:endParaRPr/>
              </a:p>
            </p:txBody>
          </p:sp>
        </p:grpSp>
        <p:sp>
          <p:nvSpPr>
            <p:cNvPr id="1379" name="Google Shape;1379;p29"/>
            <p:cNvSpPr txBox="1"/>
            <p:nvPr/>
          </p:nvSpPr>
          <p:spPr>
            <a:xfrm rot="-5400000">
              <a:off x="1797368" y="3054031"/>
              <a:ext cx="2804160" cy="4514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380" name="Google Shape;1380;p29"/>
            <p:cNvSpPr txBox="1"/>
            <p:nvPr/>
          </p:nvSpPr>
          <p:spPr>
            <a:xfrm>
              <a:off x="2592531" y="4632334"/>
              <a:ext cx="460836" cy="297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just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Low</a:t>
              </a:r>
              <a:endParaRPr sz="1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381" name="Google Shape;1381;p29"/>
            <p:cNvSpPr txBox="1"/>
            <p:nvPr/>
          </p:nvSpPr>
          <p:spPr>
            <a:xfrm>
              <a:off x="2562398" y="1737760"/>
              <a:ext cx="504998" cy="297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just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High</a:t>
              </a: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2955857" y="1758366"/>
              <a:ext cx="706929" cy="3200400"/>
            </a:xfrm>
            <a:prstGeom prst="upArrow">
              <a:avLst>
                <a:gd name="adj1" fmla="val 50000"/>
                <a:gd name="adj2" fmla="val 9055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 txBox="1"/>
            <p:nvPr/>
          </p:nvSpPr>
          <p:spPr>
            <a:xfrm rot="-5400000">
              <a:off x="1869146" y="3341849"/>
              <a:ext cx="2880338" cy="353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Effectiveness of Mitigation Strategies</a:t>
              </a:r>
              <a:endParaRPr sz="1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384" name="Google Shape;1384;p29"/>
            <p:cNvSpPr txBox="1"/>
            <p:nvPr/>
          </p:nvSpPr>
          <p:spPr>
            <a:xfrm>
              <a:off x="7651961" y="2253663"/>
              <a:ext cx="2323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Stringent work-from-home policies</a:t>
              </a:r>
              <a:endPara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29"/>
            <p:cNvSpPr txBox="1"/>
            <p:nvPr/>
          </p:nvSpPr>
          <p:spPr>
            <a:xfrm>
              <a:off x="7651202" y="2862445"/>
              <a:ext cx="30285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Building access restricted to critical workforce</a:t>
              </a:r>
              <a:endPara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29"/>
            <p:cNvSpPr txBox="1"/>
            <p:nvPr/>
          </p:nvSpPr>
          <p:spPr>
            <a:xfrm>
              <a:off x="7651202" y="3505062"/>
              <a:ext cx="2324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9 foundations of a healthy building</a:t>
              </a:r>
              <a:endPara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29"/>
            <p:cNvSpPr txBox="1"/>
            <p:nvPr/>
          </p:nvSpPr>
          <p:spPr>
            <a:xfrm>
              <a:off x="7651202" y="4080029"/>
              <a:ext cx="3260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Social distancing and reducing workplace density</a:t>
              </a:r>
              <a:endPara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29"/>
            <p:cNvSpPr txBox="1"/>
            <p:nvPr/>
          </p:nvSpPr>
          <p:spPr>
            <a:xfrm>
              <a:off x="7615979" y="4688813"/>
              <a:ext cx="2194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Masks and other protective gear</a:t>
              </a:r>
              <a:endPara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22"/>
          <p:cNvSpPr txBox="1">
            <a:spLocks noGrp="1"/>
          </p:cNvSpPr>
          <p:nvPr>
            <p:ph type="title"/>
          </p:nvPr>
        </p:nvSpPr>
        <p:spPr>
          <a:xfrm>
            <a:off x="231138" y="363711"/>
            <a:ext cx="10513062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>
                <a:latin typeface="Montserrat"/>
                <a:ea typeface="Montserrat"/>
                <a:cs typeface="Montserrat"/>
                <a:sym typeface="Montserrat"/>
              </a:rPr>
              <a:t>Future of Workplaces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8" name="Google Shape;121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036710"/>
            <a:ext cx="6081713" cy="5116115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22"/>
          <p:cNvSpPr txBox="1">
            <a:spLocks noGrp="1"/>
          </p:cNvSpPr>
          <p:nvPr>
            <p:ph type="sldNum" idx="12"/>
          </p:nvPr>
        </p:nvSpPr>
        <p:spPr>
          <a:xfrm>
            <a:off x="886727" y="6457394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220" name="Google Shape;1220;p22"/>
          <p:cNvSpPr txBox="1">
            <a:spLocks noGrp="1"/>
          </p:cNvSpPr>
          <p:nvPr>
            <p:ph type="ftr" idx="11"/>
          </p:nvPr>
        </p:nvSpPr>
        <p:spPr>
          <a:xfrm>
            <a:off x="1315085" y="6486447"/>
            <a:ext cx="3180715" cy="14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CABA Intelligent Buildings and COVID-19 Report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23"/>
          <p:cNvSpPr txBox="1">
            <a:spLocks noGrp="1"/>
          </p:cNvSpPr>
          <p:nvPr>
            <p:ph type="title"/>
          </p:nvPr>
        </p:nvSpPr>
        <p:spPr>
          <a:xfrm>
            <a:off x="231138" y="363711"/>
            <a:ext cx="10513062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>
                <a:latin typeface="Montserrat"/>
                <a:ea typeface="Montserrat"/>
                <a:cs typeface="Montserrat"/>
                <a:sym typeface="Montserrat"/>
              </a:rPr>
              <a:t>Future of Workplaces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26" name="Google Shape;122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8183" y="1038164"/>
            <a:ext cx="5595634" cy="542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27" name="Google Shape;1227;p23"/>
          <p:cNvSpPr txBox="1">
            <a:spLocks noGrp="1"/>
          </p:cNvSpPr>
          <p:nvPr>
            <p:ph type="sldNum" idx="12"/>
          </p:nvPr>
        </p:nvSpPr>
        <p:spPr>
          <a:xfrm>
            <a:off x="886727" y="6457394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228" name="Google Shape;1228;p23"/>
          <p:cNvSpPr txBox="1">
            <a:spLocks noGrp="1"/>
          </p:cNvSpPr>
          <p:nvPr>
            <p:ph type="ftr" idx="11"/>
          </p:nvPr>
        </p:nvSpPr>
        <p:spPr>
          <a:xfrm>
            <a:off x="1315085" y="6494289"/>
            <a:ext cx="3637915" cy="14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CABA Intelligent Buildings and COVID-19 Report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0"/>
          <p:cNvGrpSpPr/>
          <p:nvPr/>
        </p:nvGrpSpPr>
        <p:grpSpPr>
          <a:xfrm>
            <a:off x="318096" y="2257004"/>
            <a:ext cx="5876114" cy="3779798"/>
            <a:chOff x="2812173" y="1441894"/>
            <a:chExt cx="6203135" cy="4992617"/>
          </a:xfrm>
        </p:grpSpPr>
        <p:sp>
          <p:nvSpPr>
            <p:cNvPr id="1086" name="Google Shape;1086;p20"/>
            <p:cNvSpPr/>
            <p:nvPr/>
          </p:nvSpPr>
          <p:spPr>
            <a:xfrm>
              <a:off x="4894263" y="2679700"/>
              <a:ext cx="2100263" cy="2100263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201" y="131"/>
                  </a:moveTo>
                  <a:cubicBezTo>
                    <a:pt x="201" y="131"/>
                    <a:pt x="200" y="131"/>
                    <a:pt x="200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0" y="131"/>
                    <a:pt x="200" y="131"/>
                    <a:pt x="201" y="131"/>
                  </a:cubicBezTo>
                  <a:moveTo>
                    <a:pt x="560" y="1080"/>
                  </a:moveTo>
                  <a:cubicBezTo>
                    <a:pt x="273" y="1080"/>
                    <a:pt x="40" y="847"/>
                    <a:pt x="40" y="560"/>
                  </a:cubicBezTo>
                  <a:cubicBezTo>
                    <a:pt x="40" y="273"/>
                    <a:pt x="273" y="40"/>
                    <a:pt x="560" y="40"/>
                  </a:cubicBezTo>
                  <a:cubicBezTo>
                    <a:pt x="847" y="40"/>
                    <a:pt x="1080" y="273"/>
                    <a:pt x="1080" y="560"/>
                  </a:cubicBezTo>
                  <a:cubicBezTo>
                    <a:pt x="1080" y="847"/>
                    <a:pt x="847" y="1080"/>
                    <a:pt x="560" y="1080"/>
                  </a:cubicBezTo>
                  <a:moveTo>
                    <a:pt x="560" y="0"/>
                  </a:moveTo>
                  <a:cubicBezTo>
                    <a:pt x="560" y="0"/>
                    <a:pt x="559" y="0"/>
                    <a:pt x="559" y="0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9" y="0"/>
                    <a:pt x="559" y="0"/>
                    <a:pt x="558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458" y="0"/>
                    <a:pt x="360" y="28"/>
                    <a:pt x="275" y="78"/>
                  </a:cubicBezTo>
                  <a:cubicBezTo>
                    <a:pt x="275" y="78"/>
                    <a:pt x="275" y="78"/>
                    <a:pt x="275" y="78"/>
                  </a:cubicBezTo>
                  <a:cubicBezTo>
                    <a:pt x="249" y="94"/>
                    <a:pt x="224" y="111"/>
                    <a:pt x="200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123" y="196"/>
                    <a:pt x="65" y="280"/>
                    <a:pt x="32" y="374"/>
                  </a:cubicBezTo>
                  <a:cubicBezTo>
                    <a:pt x="32" y="374"/>
                    <a:pt x="32" y="374"/>
                    <a:pt x="32" y="374"/>
                  </a:cubicBezTo>
                  <a:cubicBezTo>
                    <a:pt x="22" y="403"/>
                    <a:pt x="14" y="432"/>
                    <a:pt x="9" y="463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9" y="461"/>
                    <a:pt x="9" y="458"/>
                    <a:pt x="10" y="456"/>
                  </a:cubicBezTo>
                  <a:cubicBezTo>
                    <a:pt x="8" y="465"/>
                    <a:pt x="7" y="474"/>
                    <a:pt x="5" y="482"/>
                  </a:cubicBezTo>
                  <a:cubicBezTo>
                    <a:pt x="2" y="507"/>
                    <a:pt x="0" y="532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629"/>
                    <a:pt x="12" y="695"/>
                    <a:pt x="36" y="757"/>
                  </a:cubicBezTo>
                  <a:cubicBezTo>
                    <a:pt x="36" y="757"/>
                    <a:pt x="36" y="757"/>
                    <a:pt x="36" y="757"/>
                  </a:cubicBezTo>
                  <a:cubicBezTo>
                    <a:pt x="47" y="786"/>
                    <a:pt x="60" y="813"/>
                    <a:pt x="75" y="840"/>
                  </a:cubicBezTo>
                  <a:cubicBezTo>
                    <a:pt x="75" y="840"/>
                    <a:pt x="75" y="840"/>
                    <a:pt x="75" y="840"/>
                  </a:cubicBezTo>
                  <a:cubicBezTo>
                    <a:pt x="75" y="840"/>
                    <a:pt x="75" y="840"/>
                    <a:pt x="75" y="840"/>
                  </a:cubicBezTo>
                  <a:cubicBezTo>
                    <a:pt x="74" y="838"/>
                    <a:pt x="73" y="836"/>
                    <a:pt x="72" y="834"/>
                  </a:cubicBezTo>
                  <a:cubicBezTo>
                    <a:pt x="122" y="923"/>
                    <a:pt x="196" y="997"/>
                    <a:pt x="285" y="1048"/>
                  </a:cubicBezTo>
                  <a:cubicBezTo>
                    <a:pt x="285" y="1048"/>
                    <a:pt x="285" y="1048"/>
                    <a:pt x="285" y="1048"/>
                  </a:cubicBezTo>
                  <a:cubicBezTo>
                    <a:pt x="312" y="1063"/>
                    <a:pt x="340" y="1076"/>
                    <a:pt x="369" y="1086"/>
                  </a:cubicBezTo>
                  <a:cubicBezTo>
                    <a:pt x="369" y="1086"/>
                    <a:pt x="369" y="1086"/>
                    <a:pt x="369" y="1086"/>
                  </a:cubicBezTo>
                  <a:cubicBezTo>
                    <a:pt x="369" y="1086"/>
                    <a:pt x="369" y="1086"/>
                    <a:pt x="369" y="1086"/>
                  </a:cubicBezTo>
                  <a:cubicBezTo>
                    <a:pt x="366" y="1085"/>
                    <a:pt x="363" y="1084"/>
                    <a:pt x="361" y="1084"/>
                  </a:cubicBezTo>
                  <a:cubicBezTo>
                    <a:pt x="422" y="1107"/>
                    <a:pt x="488" y="1120"/>
                    <a:pt x="556" y="1120"/>
                  </a:cubicBezTo>
                  <a:cubicBezTo>
                    <a:pt x="556" y="1120"/>
                    <a:pt x="556" y="1120"/>
                    <a:pt x="556" y="1120"/>
                  </a:cubicBezTo>
                  <a:cubicBezTo>
                    <a:pt x="557" y="1120"/>
                    <a:pt x="557" y="1120"/>
                    <a:pt x="557" y="1120"/>
                  </a:cubicBezTo>
                  <a:cubicBezTo>
                    <a:pt x="557" y="1120"/>
                    <a:pt x="557" y="1120"/>
                    <a:pt x="557" y="1120"/>
                  </a:cubicBezTo>
                  <a:cubicBezTo>
                    <a:pt x="558" y="1120"/>
                    <a:pt x="558" y="1120"/>
                    <a:pt x="558" y="1120"/>
                  </a:cubicBezTo>
                  <a:cubicBezTo>
                    <a:pt x="558" y="1120"/>
                    <a:pt x="558" y="1120"/>
                    <a:pt x="558" y="1120"/>
                  </a:cubicBezTo>
                  <a:cubicBezTo>
                    <a:pt x="558" y="1120"/>
                    <a:pt x="559" y="1120"/>
                    <a:pt x="559" y="1120"/>
                  </a:cubicBezTo>
                  <a:cubicBezTo>
                    <a:pt x="559" y="1120"/>
                    <a:pt x="559" y="1120"/>
                    <a:pt x="559" y="1120"/>
                  </a:cubicBezTo>
                  <a:cubicBezTo>
                    <a:pt x="559" y="1120"/>
                    <a:pt x="560" y="1120"/>
                    <a:pt x="560" y="1120"/>
                  </a:cubicBezTo>
                  <a:cubicBezTo>
                    <a:pt x="560" y="1120"/>
                    <a:pt x="560" y="1120"/>
                    <a:pt x="560" y="1120"/>
                  </a:cubicBezTo>
                  <a:cubicBezTo>
                    <a:pt x="560" y="1120"/>
                    <a:pt x="560" y="1120"/>
                    <a:pt x="560" y="1120"/>
                  </a:cubicBezTo>
                  <a:cubicBezTo>
                    <a:pt x="560" y="1120"/>
                    <a:pt x="561" y="1120"/>
                    <a:pt x="561" y="1120"/>
                  </a:cubicBezTo>
                  <a:cubicBezTo>
                    <a:pt x="561" y="1120"/>
                    <a:pt x="561" y="1120"/>
                    <a:pt x="561" y="1120"/>
                  </a:cubicBezTo>
                  <a:cubicBezTo>
                    <a:pt x="561" y="1120"/>
                    <a:pt x="562" y="1120"/>
                    <a:pt x="562" y="1120"/>
                  </a:cubicBezTo>
                  <a:cubicBezTo>
                    <a:pt x="562" y="1120"/>
                    <a:pt x="562" y="1120"/>
                    <a:pt x="562" y="1120"/>
                  </a:cubicBezTo>
                  <a:cubicBezTo>
                    <a:pt x="562" y="1120"/>
                    <a:pt x="562" y="1120"/>
                    <a:pt x="563" y="1120"/>
                  </a:cubicBezTo>
                  <a:cubicBezTo>
                    <a:pt x="563" y="1120"/>
                    <a:pt x="563" y="1120"/>
                    <a:pt x="563" y="1120"/>
                  </a:cubicBezTo>
                  <a:cubicBezTo>
                    <a:pt x="563" y="1120"/>
                    <a:pt x="563" y="1120"/>
                    <a:pt x="564" y="1120"/>
                  </a:cubicBezTo>
                  <a:cubicBezTo>
                    <a:pt x="564" y="1120"/>
                    <a:pt x="564" y="1120"/>
                    <a:pt x="564" y="1120"/>
                  </a:cubicBezTo>
                  <a:cubicBezTo>
                    <a:pt x="597" y="1120"/>
                    <a:pt x="631" y="1117"/>
                    <a:pt x="663" y="1111"/>
                  </a:cubicBezTo>
                  <a:cubicBezTo>
                    <a:pt x="663" y="1111"/>
                    <a:pt x="663" y="1110"/>
                    <a:pt x="663" y="1110"/>
                  </a:cubicBezTo>
                  <a:cubicBezTo>
                    <a:pt x="693" y="1105"/>
                    <a:pt x="722" y="1097"/>
                    <a:pt x="751" y="1086"/>
                  </a:cubicBezTo>
                  <a:cubicBezTo>
                    <a:pt x="751" y="1086"/>
                    <a:pt x="751" y="1086"/>
                    <a:pt x="752" y="1086"/>
                  </a:cubicBezTo>
                  <a:cubicBezTo>
                    <a:pt x="752" y="1086"/>
                    <a:pt x="752" y="1086"/>
                    <a:pt x="752" y="1086"/>
                  </a:cubicBezTo>
                  <a:cubicBezTo>
                    <a:pt x="752" y="1086"/>
                    <a:pt x="752" y="1086"/>
                    <a:pt x="752" y="1086"/>
                  </a:cubicBezTo>
                  <a:cubicBezTo>
                    <a:pt x="751" y="1086"/>
                    <a:pt x="751" y="1086"/>
                    <a:pt x="751" y="1086"/>
                  </a:cubicBezTo>
                  <a:cubicBezTo>
                    <a:pt x="749" y="1087"/>
                    <a:pt x="746" y="1088"/>
                    <a:pt x="744" y="1089"/>
                  </a:cubicBezTo>
                  <a:cubicBezTo>
                    <a:pt x="842" y="1055"/>
                    <a:pt x="928" y="994"/>
                    <a:pt x="993" y="916"/>
                  </a:cubicBezTo>
                  <a:cubicBezTo>
                    <a:pt x="993" y="916"/>
                    <a:pt x="993" y="916"/>
                    <a:pt x="993" y="915"/>
                  </a:cubicBezTo>
                  <a:cubicBezTo>
                    <a:pt x="1012" y="892"/>
                    <a:pt x="1030" y="867"/>
                    <a:pt x="1045" y="840"/>
                  </a:cubicBezTo>
                  <a:cubicBezTo>
                    <a:pt x="1045" y="840"/>
                    <a:pt x="1045" y="840"/>
                    <a:pt x="1045" y="840"/>
                  </a:cubicBezTo>
                  <a:cubicBezTo>
                    <a:pt x="1045" y="840"/>
                    <a:pt x="1045" y="840"/>
                    <a:pt x="1045" y="840"/>
                  </a:cubicBezTo>
                  <a:cubicBezTo>
                    <a:pt x="1044" y="842"/>
                    <a:pt x="1043" y="844"/>
                    <a:pt x="1042" y="846"/>
                  </a:cubicBezTo>
                  <a:cubicBezTo>
                    <a:pt x="1053" y="827"/>
                    <a:pt x="1063" y="808"/>
                    <a:pt x="1072" y="788"/>
                  </a:cubicBezTo>
                  <a:cubicBezTo>
                    <a:pt x="1103" y="718"/>
                    <a:pt x="1120" y="641"/>
                    <a:pt x="1120" y="562"/>
                  </a:cubicBezTo>
                  <a:cubicBezTo>
                    <a:pt x="1120" y="562"/>
                    <a:pt x="1120" y="562"/>
                    <a:pt x="1120" y="562"/>
                  </a:cubicBezTo>
                  <a:cubicBezTo>
                    <a:pt x="1120" y="562"/>
                    <a:pt x="1120" y="562"/>
                    <a:pt x="1120" y="562"/>
                  </a:cubicBezTo>
                  <a:cubicBezTo>
                    <a:pt x="1120" y="561"/>
                    <a:pt x="1120" y="561"/>
                    <a:pt x="1120" y="561"/>
                  </a:cubicBezTo>
                  <a:cubicBezTo>
                    <a:pt x="1120" y="561"/>
                    <a:pt x="1120" y="561"/>
                    <a:pt x="1120" y="561"/>
                  </a:cubicBezTo>
                  <a:cubicBezTo>
                    <a:pt x="1120" y="561"/>
                    <a:pt x="1120" y="560"/>
                    <a:pt x="1120" y="560"/>
                  </a:cubicBezTo>
                  <a:cubicBezTo>
                    <a:pt x="1120" y="560"/>
                    <a:pt x="1120" y="560"/>
                    <a:pt x="1120" y="560"/>
                  </a:cubicBezTo>
                  <a:cubicBezTo>
                    <a:pt x="1120" y="560"/>
                    <a:pt x="1120" y="559"/>
                    <a:pt x="1120" y="559"/>
                  </a:cubicBezTo>
                  <a:cubicBezTo>
                    <a:pt x="1120" y="559"/>
                    <a:pt x="1120" y="559"/>
                    <a:pt x="1120" y="559"/>
                  </a:cubicBezTo>
                  <a:cubicBezTo>
                    <a:pt x="1120" y="559"/>
                    <a:pt x="1120" y="559"/>
                    <a:pt x="1120" y="558"/>
                  </a:cubicBezTo>
                  <a:cubicBezTo>
                    <a:pt x="1120" y="558"/>
                    <a:pt x="1120" y="558"/>
                    <a:pt x="1120" y="558"/>
                  </a:cubicBezTo>
                  <a:cubicBezTo>
                    <a:pt x="1120" y="558"/>
                    <a:pt x="1120" y="558"/>
                    <a:pt x="1120" y="558"/>
                  </a:cubicBezTo>
                  <a:cubicBezTo>
                    <a:pt x="1120" y="557"/>
                    <a:pt x="1120" y="557"/>
                    <a:pt x="1120" y="557"/>
                  </a:cubicBezTo>
                  <a:cubicBezTo>
                    <a:pt x="1120" y="557"/>
                    <a:pt x="1120" y="557"/>
                    <a:pt x="1120" y="557"/>
                  </a:cubicBezTo>
                  <a:cubicBezTo>
                    <a:pt x="1120" y="556"/>
                    <a:pt x="1120" y="555"/>
                    <a:pt x="1120" y="554"/>
                  </a:cubicBezTo>
                  <a:cubicBezTo>
                    <a:pt x="1120" y="554"/>
                    <a:pt x="1120" y="554"/>
                    <a:pt x="1120" y="554"/>
                  </a:cubicBezTo>
                  <a:cubicBezTo>
                    <a:pt x="1120" y="524"/>
                    <a:pt x="1117" y="493"/>
                    <a:pt x="1111" y="463"/>
                  </a:cubicBezTo>
                  <a:cubicBezTo>
                    <a:pt x="1111" y="463"/>
                    <a:pt x="1111" y="463"/>
                    <a:pt x="1111" y="463"/>
                  </a:cubicBezTo>
                  <a:cubicBezTo>
                    <a:pt x="1111" y="463"/>
                    <a:pt x="1111" y="463"/>
                    <a:pt x="1111" y="463"/>
                  </a:cubicBezTo>
                  <a:cubicBezTo>
                    <a:pt x="1112" y="465"/>
                    <a:pt x="1112" y="467"/>
                    <a:pt x="1113" y="469"/>
                  </a:cubicBezTo>
                  <a:cubicBezTo>
                    <a:pt x="1109" y="445"/>
                    <a:pt x="1103" y="422"/>
                    <a:pt x="1097" y="400"/>
                  </a:cubicBezTo>
                  <a:cubicBezTo>
                    <a:pt x="1074" y="325"/>
                    <a:pt x="1036" y="255"/>
                    <a:pt x="985" y="196"/>
                  </a:cubicBezTo>
                  <a:cubicBezTo>
                    <a:pt x="985" y="196"/>
                    <a:pt x="985" y="196"/>
                    <a:pt x="985" y="196"/>
                  </a:cubicBezTo>
                  <a:cubicBezTo>
                    <a:pt x="966" y="174"/>
                    <a:pt x="946" y="153"/>
                    <a:pt x="923" y="134"/>
                  </a:cubicBezTo>
                  <a:cubicBezTo>
                    <a:pt x="923" y="134"/>
                    <a:pt x="923" y="134"/>
                    <a:pt x="923" y="134"/>
                  </a:cubicBezTo>
                  <a:cubicBezTo>
                    <a:pt x="923" y="134"/>
                    <a:pt x="923" y="133"/>
                    <a:pt x="923" y="133"/>
                  </a:cubicBezTo>
                  <a:cubicBezTo>
                    <a:pt x="923" y="133"/>
                    <a:pt x="923" y="133"/>
                    <a:pt x="923" y="133"/>
                  </a:cubicBezTo>
                  <a:cubicBezTo>
                    <a:pt x="922" y="133"/>
                    <a:pt x="922" y="133"/>
                    <a:pt x="922" y="133"/>
                  </a:cubicBezTo>
                  <a:cubicBezTo>
                    <a:pt x="922" y="133"/>
                    <a:pt x="922" y="133"/>
                    <a:pt x="922" y="133"/>
                  </a:cubicBezTo>
                  <a:cubicBezTo>
                    <a:pt x="922" y="133"/>
                    <a:pt x="922" y="132"/>
                    <a:pt x="922" y="132"/>
                  </a:cubicBezTo>
                  <a:cubicBezTo>
                    <a:pt x="921" y="132"/>
                    <a:pt x="921" y="132"/>
                    <a:pt x="921" y="132"/>
                  </a:cubicBezTo>
                  <a:cubicBezTo>
                    <a:pt x="921" y="132"/>
                    <a:pt x="921" y="132"/>
                    <a:pt x="921" y="132"/>
                  </a:cubicBezTo>
                  <a:cubicBezTo>
                    <a:pt x="921" y="132"/>
                    <a:pt x="921" y="132"/>
                    <a:pt x="921" y="132"/>
                  </a:cubicBezTo>
                  <a:cubicBezTo>
                    <a:pt x="921" y="132"/>
                    <a:pt x="920" y="131"/>
                    <a:pt x="920" y="131"/>
                  </a:cubicBezTo>
                  <a:cubicBezTo>
                    <a:pt x="920" y="131"/>
                    <a:pt x="920" y="131"/>
                    <a:pt x="920" y="131"/>
                  </a:cubicBezTo>
                  <a:cubicBezTo>
                    <a:pt x="920" y="131"/>
                    <a:pt x="920" y="131"/>
                    <a:pt x="920" y="131"/>
                  </a:cubicBezTo>
                  <a:cubicBezTo>
                    <a:pt x="920" y="131"/>
                    <a:pt x="920" y="131"/>
                    <a:pt x="920" y="131"/>
                  </a:cubicBezTo>
                  <a:cubicBezTo>
                    <a:pt x="920" y="131"/>
                    <a:pt x="920" y="131"/>
                    <a:pt x="920" y="131"/>
                  </a:cubicBezTo>
                  <a:cubicBezTo>
                    <a:pt x="920" y="131"/>
                    <a:pt x="920" y="131"/>
                    <a:pt x="920" y="131"/>
                  </a:cubicBezTo>
                  <a:cubicBezTo>
                    <a:pt x="843" y="66"/>
                    <a:pt x="750" y="24"/>
                    <a:pt x="652" y="8"/>
                  </a:cubicBezTo>
                  <a:cubicBezTo>
                    <a:pt x="652" y="8"/>
                    <a:pt x="652" y="8"/>
                    <a:pt x="652" y="8"/>
                  </a:cubicBezTo>
                  <a:cubicBezTo>
                    <a:pt x="621" y="3"/>
                    <a:pt x="591" y="0"/>
                    <a:pt x="560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61" y="0"/>
                    <a:pt x="562" y="0"/>
                    <a:pt x="563" y="0"/>
                  </a:cubicBezTo>
                  <a:cubicBezTo>
                    <a:pt x="563" y="0"/>
                    <a:pt x="563" y="0"/>
                    <a:pt x="562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61" y="0"/>
                    <a:pt x="560" y="0"/>
                    <a:pt x="560" y="0"/>
                  </a:cubicBezTo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7" name="Google Shape;1087;p20"/>
            <p:cNvSpPr/>
            <p:nvPr/>
          </p:nvSpPr>
          <p:spPr>
            <a:xfrm>
              <a:off x="3917950" y="1704975"/>
              <a:ext cx="4051300" cy="4049713"/>
            </a:xfrm>
            <a:custGeom>
              <a:avLst/>
              <a:gdLst/>
              <a:ahLst/>
              <a:cxnLst/>
              <a:rect l="l" t="t" r="r" b="b"/>
              <a:pathLst>
                <a:path w="2160" h="2160" extrusionOk="0">
                  <a:moveTo>
                    <a:pt x="1079" y="40"/>
                  </a:moveTo>
                  <a:cubicBezTo>
                    <a:pt x="1079" y="40"/>
                    <a:pt x="1080" y="40"/>
                    <a:pt x="1080" y="40"/>
                  </a:cubicBezTo>
                  <a:cubicBezTo>
                    <a:pt x="1080" y="40"/>
                    <a:pt x="1080" y="40"/>
                    <a:pt x="1080" y="40"/>
                  </a:cubicBezTo>
                  <a:cubicBezTo>
                    <a:pt x="1080" y="40"/>
                    <a:pt x="1081" y="40"/>
                    <a:pt x="1081" y="40"/>
                  </a:cubicBezTo>
                  <a:cubicBezTo>
                    <a:pt x="1081" y="40"/>
                    <a:pt x="1081" y="40"/>
                    <a:pt x="1081" y="40"/>
                  </a:cubicBezTo>
                  <a:cubicBezTo>
                    <a:pt x="1081" y="40"/>
                    <a:pt x="1081" y="40"/>
                    <a:pt x="1082" y="40"/>
                  </a:cubicBezTo>
                  <a:cubicBezTo>
                    <a:pt x="1082" y="40"/>
                    <a:pt x="1082" y="40"/>
                    <a:pt x="1082" y="40"/>
                  </a:cubicBezTo>
                  <a:cubicBezTo>
                    <a:pt x="1082" y="40"/>
                    <a:pt x="1082" y="40"/>
                    <a:pt x="1082" y="40"/>
                  </a:cubicBezTo>
                  <a:cubicBezTo>
                    <a:pt x="1655" y="41"/>
                    <a:pt x="2119" y="505"/>
                    <a:pt x="2120" y="1078"/>
                  </a:cubicBezTo>
                  <a:cubicBezTo>
                    <a:pt x="2120" y="1078"/>
                    <a:pt x="2120" y="1078"/>
                    <a:pt x="2120" y="1078"/>
                  </a:cubicBezTo>
                  <a:cubicBezTo>
                    <a:pt x="2120" y="1078"/>
                    <a:pt x="2120" y="1078"/>
                    <a:pt x="2120" y="1078"/>
                  </a:cubicBezTo>
                  <a:cubicBezTo>
                    <a:pt x="2120" y="1079"/>
                    <a:pt x="2120" y="1079"/>
                    <a:pt x="2120" y="1079"/>
                  </a:cubicBezTo>
                  <a:cubicBezTo>
                    <a:pt x="2120" y="1079"/>
                    <a:pt x="2120" y="1079"/>
                    <a:pt x="2120" y="1079"/>
                  </a:cubicBezTo>
                  <a:cubicBezTo>
                    <a:pt x="2120" y="1079"/>
                    <a:pt x="2120" y="1080"/>
                    <a:pt x="2120" y="1080"/>
                  </a:cubicBezTo>
                  <a:cubicBezTo>
                    <a:pt x="2120" y="1080"/>
                    <a:pt x="2120" y="1080"/>
                    <a:pt x="2120" y="1080"/>
                  </a:cubicBezTo>
                  <a:cubicBezTo>
                    <a:pt x="2120" y="1080"/>
                    <a:pt x="2120" y="1080"/>
                    <a:pt x="2120" y="1080"/>
                  </a:cubicBezTo>
                  <a:cubicBezTo>
                    <a:pt x="2120" y="1080"/>
                    <a:pt x="2120" y="1081"/>
                    <a:pt x="2120" y="1081"/>
                  </a:cubicBezTo>
                  <a:cubicBezTo>
                    <a:pt x="2120" y="1081"/>
                    <a:pt x="2120" y="1081"/>
                    <a:pt x="2120" y="1081"/>
                  </a:cubicBezTo>
                  <a:cubicBezTo>
                    <a:pt x="2120" y="1081"/>
                    <a:pt x="2120" y="1082"/>
                    <a:pt x="2120" y="1082"/>
                  </a:cubicBezTo>
                  <a:cubicBezTo>
                    <a:pt x="2120" y="1082"/>
                    <a:pt x="2120" y="1082"/>
                    <a:pt x="2120" y="1082"/>
                  </a:cubicBezTo>
                  <a:cubicBezTo>
                    <a:pt x="2119" y="1648"/>
                    <a:pt x="1666" y="2108"/>
                    <a:pt x="1103" y="2120"/>
                  </a:cubicBezTo>
                  <a:cubicBezTo>
                    <a:pt x="1103" y="2120"/>
                    <a:pt x="1103" y="2120"/>
                    <a:pt x="1103" y="2120"/>
                  </a:cubicBezTo>
                  <a:cubicBezTo>
                    <a:pt x="1103" y="2120"/>
                    <a:pt x="1102" y="2120"/>
                    <a:pt x="1102" y="2120"/>
                  </a:cubicBezTo>
                  <a:cubicBezTo>
                    <a:pt x="1102" y="2120"/>
                    <a:pt x="1102" y="2120"/>
                    <a:pt x="1102" y="2120"/>
                  </a:cubicBezTo>
                  <a:cubicBezTo>
                    <a:pt x="1102" y="2120"/>
                    <a:pt x="1102" y="2120"/>
                    <a:pt x="1102" y="2120"/>
                  </a:cubicBezTo>
                  <a:cubicBezTo>
                    <a:pt x="1101" y="2120"/>
                    <a:pt x="1101" y="2120"/>
                    <a:pt x="1101" y="2120"/>
                  </a:cubicBezTo>
                  <a:cubicBezTo>
                    <a:pt x="1101" y="2120"/>
                    <a:pt x="1101" y="2120"/>
                    <a:pt x="1101" y="2120"/>
                  </a:cubicBezTo>
                  <a:cubicBezTo>
                    <a:pt x="1101" y="2120"/>
                    <a:pt x="1101" y="2120"/>
                    <a:pt x="1101" y="2120"/>
                  </a:cubicBezTo>
                  <a:cubicBezTo>
                    <a:pt x="1100" y="2120"/>
                    <a:pt x="1100" y="2120"/>
                    <a:pt x="1100" y="2120"/>
                  </a:cubicBezTo>
                  <a:cubicBezTo>
                    <a:pt x="1100" y="2120"/>
                    <a:pt x="1100" y="2120"/>
                    <a:pt x="1100" y="2120"/>
                  </a:cubicBezTo>
                  <a:cubicBezTo>
                    <a:pt x="1099" y="2120"/>
                    <a:pt x="1099" y="2120"/>
                    <a:pt x="1099" y="2120"/>
                  </a:cubicBezTo>
                  <a:cubicBezTo>
                    <a:pt x="1099" y="2120"/>
                    <a:pt x="1099" y="2120"/>
                    <a:pt x="1099" y="2120"/>
                  </a:cubicBezTo>
                  <a:cubicBezTo>
                    <a:pt x="1098" y="2120"/>
                    <a:pt x="1098" y="2120"/>
                    <a:pt x="1098" y="2120"/>
                  </a:cubicBezTo>
                  <a:cubicBezTo>
                    <a:pt x="1098" y="2120"/>
                    <a:pt x="1098" y="2120"/>
                    <a:pt x="1098" y="2120"/>
                  </a:cubicBezTo>
                  <a:cubicBezTo>
                    <a:pt x="1098" y="2120"/>
                    <a:pt x="1098" y="2120"/>
                    <a:pt x="1097" y="2120"/>
                  </a:cubicBezTo>
                  <a:cubicBezTo>
                    <a:pt x="1097" y="2120"/>
                    <a:pt x="1097" y="2120"/>
                    <a:pt x="1097" y="2120"/>
                  </a:cubicBezTo>
                  <a:cubicBezTo>
                    <a:pt x="1097" y="2120"/>
                    <a:pt x="1097" y="2120"/>
                    <a:pt x="1097" y="2120"/>
                  </a:cubicBezTo>
                  <a:cubicBezTo>
                    <a:pt x="1096" y="2120"/>
                    <a:pt x="1096" y="2120"/>
                    <a:pt x="1096" y="2120"/>
                  </a:cubicBezTo>
                  <a:cubicBezTo>
                    <a:pt x="1096" y="2120"/>
                    <a:pt x="1096" y="2120"/>
                    <a:pt x="1096" y="2120"/>
                  </a:cubicBezTo>
                  <a:cubicBezTo>
                    <a:pt x="1096" y="2120"/>
                    <a:pt x="1096" y="2120"/>
                    <a:pt x="1095" y="2120"/>
                  </a:cubicBezTo>
                  <a:cubicBezTo>
                    <a:pt x="1095" y="2120"/>
                    <a:pt x="1095" y="2120"/>
                    <a:pt x="1095" y="2120"/>
                  </a:cubicBezTo>
                  <a:cubicBezTo>
                    <a:pt x="1095" y="2120"/>
                    <a:pt x="1095" y="2120"/>
                    <a:pt x="1094" y="2120"/>
                  </a:cubicBezTo>
                  <a:cubicBezTo>
                    <a:pt x="1094" y="2120"/>
                    <a:pt x="1094" y="2120"/>
                    <a:pt x="1094" y="2120"/>
                  </a:cubicBezTo>
                  <a:cubicBezTo>
                    <a:pt x="1094" y="2120"/>
                    <a:pt x="1094" y="2120"/>
                    <a:pt x="1094" y="2120"/>
                  </a:cubicBezTo>
                  <a:cubicBezTo>
                    <a:pt x="1093" y="2120"/>
                    <a:pt x="1093" y="2120"/>
                    <a:pt x="1093" y="2120"/>
                  </a:cubicBezTo>
                  <a:cubicBezTo>
                    <a:pt x="1093" y="2120"/>
                    <a:pt x="1093" y="2120"/>
                    <a:pt x="1093" y="2120"/>
                  </a:cubicBezTo>
                  <a:cubicBezTo>
                    <a:pt x="1093" y="2120"/>
                    <a:pt x="1092" y="2120"/>
                    <a:pt x="1092" y="2120"/>
                  </a:cubicBezTo>
                  <a:cubicBezTo>
                    <a:pt x="1092" y="2120"/>
                    <a:pt x="1092" y="2120"/>
                    <a:pt x="1092" y="2120"/>
                  </a:cubicBezTo>
                  <a:cubicBezTo>
                    <a:pt x="1092" y="2120"/>
                    <a:pt x="1092" y="2120"/>
                    <a:pt x="1092" y="2120"/>
                  </a:cubicBezTo>
                  <a:cubicBezTo>
                    <a:pt x="1091" y="2120"/>
                    <a:pt x="1091" y="2120"/>
                    <a:pt x="1091" y="2120"/>
                  </a:cubicBezTo>
                  <a:cubicBezTo>
                    <a:pt x="1091" y="2120"/>
                    <a:pt x="1091" y="2120"/>
                    <a:pt x="1091" y="2120"/>
                  </a:cubicBezTo>
                  <a:cubicBezTo>
                    <a:pt x="1091" y="2120"/>
                    <a:pt x="1090" y="2120"/>
                    <a:pt x="1090" y="2120"/>
                  </a:cubicBezTo>
                  <a:cubicBezTo>
                    <a:pt x="1090" y="2120"/>
                    <a:pt x="1090" y="2120"/>
                    <a:pt x="1090" y="2120"/>
                  </a:cubicBezTo>
                  <a:cubicBezTo>
                    <a:pt x="1090" y="2120"/>
                    <a:pt x="1090" y="2120"/>
                    <a:pt x="1089" y="2120"/>
                  </a:cubicBezTo>
                  <a:cubicBezTo>
                    <a:pt x="1089" y="2120"/>
                    <a:pt x="1089" y="2120"/>
                    <a:pt x="1089" y="2120"/>
                  </a:cubicBezTo>
                  <a:cubicBezTo>
                    <a:pt x="1089" y="2120"/>
                    <a:pt x="1089" y="2120"/>
                    <a:pt x="1088" y="2120"/>
                  </a:cubicBezTo>
                  <a:cubicBezTo>
                    <a:pt x="1088" y="2120"/>
                    <a:pt x="1088" y="2120"/>
                    <a:pt x="1088" y="2120"/>
                  </a:cubicBezTo>
                  <a:cubicBezTo>
                    <a:pt x="1088" y="2120"/>
                    <a:pt x="1088" y="2120"/>
                    <a:pt x="1088" y="2120"/>
                  </a:cubicBezTo>
                  <a:cubicBezTo>
                    <a:pt x="1088" y="2120"/>
                    <a:pt x="1087" y="2120"/>
                    <a:pt x="1087" y="2120"/>
                  </a:cubicBezTo>
                  <a:cubicBezTo>
                    <a:pt x="1087" y="2120"/>
                    <a:pt x="1087" y="2120"/>
                    <a:pt x="1087" y="2120"/>
                  </a:cubicBezTo>
                  <a:cubicBezTo>
                    <a:pt x="1087" y="2120"/>
                    <a:pt x="1087" y="2120"/>
                    <a:pt x="1087" y="2120"/>
                  </a:cubicBezTo>
                  <a:cubicBezTo>
                    <a:pt x="1086" y="2120"/>
                    <a:pt x="1086" y="2120"/>
                    <a:pt x="1086" y="2120"/>
                  </a:cubicBezTo>
                  <a:cubicBezTo>
                    <a:pt x="1086" y="2120"/>
                    <a:pt x="1086" y="2120"/>
                    <a:pt x="1086" y="2120"/>
                  </a:cubicBezTo>
                  <a:cubicBezTo>
                    <a:pt x="1086" y="2120"/>
                    <a:pt x="1085" y="2120"/>
                    <a:pt x="1085" y="2120"/>
                  </a:cubicBezTo>
                  <a:cubicBezTo>
                    <a:pt x="1085" y="2120"/>
                    <a:pt x="1085" y="2120"/>
                    <a:pt x="1085" y="2120"/>
                  </a:cubicBezTo>
                  <a:cubicBezTo>
                    <a:pt x="1085" y="2120"/>
                    <a:pt x="1085" y="2120"/>
                    <a:pt x="1084" y="2120"/>
                  </a:cubicBezTo>
                  <a:cubicBezTo>
                    <a:pt x="1084" y="2120"/>
                    <a:pt x="1084" y="2120"/>
                    <a:pt x="1084" y="2120"/>
                  </a:cubicBezTo>
                  <a:cubicBezTo>
                    <a:pt x="1084" y="2120"/>
                    <a:pt x="1084" y="2120"/>
                    <a:pt x="1083" y="2120"/>
                  </a:cubicBezTo>
                  <a:cubicBezTo>
                    <a:pt x="1083" y="2120"/>
                    <a:pt x="1083" y="2120"/>
                    <a:pt x="1083" y="2120"/>
                  </a:cubicBezTo>
                  <a:cubicBezTo>
                    <a:pt x="1083" y="2120"/>
                    <a:pt x="1083" y="2120"/>
                    <a:pt x="1083" y="2120"/>
                  </a:cubicBezTo>
                  <a:cubicBezTo>
                    <a:pt x="1083" y="2120"/>
                    <a:pt x="1082" y="2120"/>
                    <a:pt x="1082" y="2120"/>
                  </a:cubicBezTo>
                  <a:cubicBezTo>
                    <a:pt x="1082" y="2120"/>
                    <a:pt x="1082" y="2120"/>
                    <a:pt x="1082" y="2120"/>
                  </a:cubicBezTo>
                  <a:cubicBezTo>
                    <a:pt x="1082" y="2120"/>
                    <a:pt x="1082" y="2120"/>
                    <a:pt x="1082" y="2120"/>
                  </a:cubicBezTo>
                  <a:cubicBezTo>
                    <a:pt x="1081" y="2120"/>
                    <a:pt x="1081" y="2120"/>
                    <a:pt x="1081" y="2120"/>
                  </a:cubicBezTo>
                  <a:cubicBezTo>
                    <a:pt x="1081" y="2120"/>
                    <a:pt x="1081" y="2120"/>
                    <a:pt x="1081" y="2120"/>
                  </a:cubicBezTo>
                  <a:cubicBezTo>
                    <a:pt x="1081" y="2120"/>
                    <a:pt x="1080" y="2120"/>
                    <a:pt x="1080" y="2120"/>
                  </a:cubicBezTo>
                  <a:cubicBezTo>
                    <a:pt x="1080" y="2120"/>
                    <a:pt x="1080" y="2120"/>
                    <a:pt x="1080" y="2120"/>
                  </a:cubicBezTo>
                  <a:cubicBezTo>
                    <a:pt x="1080" y="2120"/>
                    <a:pt x="1080" y="2120"/>
                    <a:pt x="1080" y="2120"/>
                  </a:cubicBezTo>
                  <a:cubicBezTo>
                    <a:pt x="1080" y="2120"/>
                    <a:pt x="1079" y="2120"/>
                    <a:pt x="1079" y="2120"/>
                  </a:cubicBezTo>
                  <a:cubicBezTo>
                    <a:pt x="1079" y="2120"/>
                    <a:pt x="1079" y="2120"/>
                    <a:pt x="1079" y="2120"/>
                  </a:cubicBezTo>
                  <a:cubicBezTo>
                    <a:pt x="1079" y="2120"/>
                    <a:pt x="1079" y="2120"/>
                    <a:pt x="1078" y="2120"/>
                  </a:cubicBezTo>
                  <a:cubicBezTo>
                    <a:pt x="1078" y="2120"/>
                    <a:pt x="1078" y="2120"/>
                    <a:pt x="1078" y="2120"/>
                  </a:cubicBezTo>
                  <a:cubicBezTo>
                    <a:pt x="1078" y="2120"/>
                    <a:pt x="1078" y="2120"/>
                    <a:pt x="1078" y="2120"/>
                  </a:cubicBezTo>
                  <a:cubicBezTo>
                    <a:pt x="1078" y="2120"/>
                    <a:pt x="1077" y="2120"/>
                    <a:pt x="1077" y="2120"/>
                  </a:cubicBezTo>
                  <a:cubicBezTo>
                    <a:pt x="1077" y="2120"/>
                    <a:pt x="1077" y="2120"/>
                    <a:pt x="1077" y="2120"/>
                  </a:cubicBezTo>
                  <a:cubicBezTo>
                    <a:pt x="1077" y="2120"/>
                    <a:pt x="1077" y="2120"/>
                    <a:pt x="1077" y="2120"/>
                  </a:cubicBezTo>
                  <a:cubicBezTo>
                    <a:pt x="1076" y="2120"/>
                    <a:pt x="1076" y="2120"/>
                    <a:pt x="1076" y="2120"/>
                  </a:cubicBezTo>
                  <a:cubicBezTo>
                    <a:pt x="1076" y="2120"/>
                    <a:pt x="1076" y="2120"/>
                    <a:pt x="1076" y="2120"/>
                  </a:cubicBezTo>
                  <a:cubicBezTo>
                    <a:pt x="1075" y="2120"/>
                    <a:pt x="1075" y="2120"/>
                    <a:pt x="1075" y="2120"/>
                  </a:cubicBezTo>
                  <a:cubicBezTo>
                    <a:pt x="1075" y="2120"/>
                    <a:pt x="1075" y="2120"/>
                    <a:pt x="1075" y="2120"/>
                  </a:cubicBezTo>
                  <a:cubicBezTo>
                    <a:pt x="1075" y="2120"/>
                    <a:pt x="1074" y="2120"/>
                    <a:pt x="1074" y="2120"/>
                  </a:cubicBezTo>
                  <a:cubicBezTo>
                    <a:pt x="1074" y="2120"/>
                    <a:pt x="1074" y="2120"/>
                    <a:pt x="1074" y="2120"/>
                  </a:cubicBezTo>
                  <a:cubicBezTo>
                    <a:pt x="1074" y="2120"/>
                    <a:pt x="1074" y="2120"/>
                    <a:pt x="1073" y="2120"/>
                  </a:cubicBezTo>
                  <a:cubicBezTo>
                    <a:pt x="1073" y="2120"/>
                    <a:pt x="1073" y="2120"/>
                    <a:pt x="1073" y="2120"/>
                  </a:cubicBezTo>
                  <a:cubicBezTo>
                    <a:pt x="1073" y="2120"/>
                    <a:pt x="1073" y="2120"/>
                    <a:pt x="1073" y="2120"/>
                  </a:cubicBezTo>
                  <a:cubicBezTo>
                    <a:pt x="1073" y="2120"/>
                    <a:pt x="1072" y="2120"/>
                    <a:pt x="1072" y="2120"/>
                  </a:cubicBezTo>
                  <a:cubicBezTo>
                    <a:pt x="1072" y="2120"/>
                    <a:pt x="1072" y="2120"/>
                    <a:pt x="1072" y="2120"/>
                  </a:cubicBezTo>
                  <a:cubicBezTo>
                    <a:pt x="1072" y="2120"/>
                    <a:pt x="1072" y="2120"/>
                    <a:pt x="1072" y="2120"/>
                  </a:cubicBezTo>
                  <a:cubicBezTo>
                    <a:pt x="1071" y="2120"/>
                    <a:pt x="1071" y="2120"/>
                    <a:pt x="1071" y="2120"/>
                  </a:cubicBezTo>
                  <a:cubicBezTo>
                    <a:pt x="1071" y="2120"/>
                    <a:pt x="1071" y="2120"/>
                    <a:pt x="1071" y="2120"/>
                  </a:cubicBezTo>
                  <a:cubicBezTo>
                    <a:pt x="1070" y="2120"/>
                    <a:pt x="1070" y="2120"/>
                    <a:pt x="1070" y="2120"/>
                  </a:cubicBezTo>
                  <a:cubicBezTo>
                    <a:pt x="1070" y="2120"/>
                    <a:pt x="1070" y="2120"/>
                    <a:pt x="1070" y="2120"/>
                  </a:cubicBezTo>
                  <a:cubicBezTo>
                    <a:pt x="1070" y="2120"/>
                    <a:pt x="1069" y="2120"/>
                    <a:pt x="1069" y="2120"/>
                  </a:cubicBezTo>
                  <a:cubicBezTo>
                    <a:pt x="1069" y="2120"/>
                    <a:pt x="1069" y="2120"/>
                    <a:pt x="1069" y="2120"/>
                  </a:cubicBezTo>
                  <a:cubicBezTo>
                    <a:pt x="1069" y="2120"/>
                    <a:pt x="1069" y="2120"/>
                    <a:pt x="1068" y="2120"/>
                  </a:cubicBezTo>
                  <a:cubicBezTo>
                    <a:pt x="1068" y="2120"/>
                    <a:pt x="1068" y="2120"/>
                    <a:pt x="1068" y="2120"/>
                  </a:cubicBezTo>
                  <a:cubicBezTo>
                    <a:pt x="1068" y="2120"/>
                    <a:pt x="1068" y="2120"/>
                    <a:pt x="1068" y="2120"/>
                  </a:cubicBezTo>
                  <a:cubicBezTo>
                    <a:pt x="1068" y="2120"/>
                    <a:pt x="1067" y="2120"/>
                    <a:pt x="1067" y="2120"/>
                  </a:cubicBezTo>
                  <a:cubicBezTo>
                    <a:pt x="1067" y="2120"/>
                    <a:pt x="1067" y="2120"/>
                    <a:pt x="1067" y="2120"/>
                  </a:cubicBezTo>
                  <a:cubicBezTo>
                    <a:pt x="1067" y="2120"/>
                    <a:pt x="1067" y="2120"/>
                    <a:pt x="1066" y="2120"/>
                  </a:cubicBezTo>
                  <a:cubicBezTo>
                    <a:pt x="1066" y="2120"/>
                    <a:pt x="1066" y="2120"/>
                    <a:pt x="1066" y="2120"/>
                  </a:cubicBezTo>
                  <a:cubicBezTo>
                    <a:pt x="1066" y="2120"/>
                    <a:pt x="1066" y="2120"/>
                    <a:pt x="1065" y="2120"/>
                  </a:cubicBezTo>
                  <a:cubicBezTo>
                    <a:pt x="1065" y="2120"/>
                    <a:pt x="1065" y="2120"/>
                    <a:pt x="1065" y="2120"/>
                  </a:cubicBezTo>
                  <a:cubicBezTo>
                    <a:pt x="1065" y="2120"/>
                    <a:pt x="1065" y="2120"/>
                    <a:pt x="1065" y="2120"/>
                  </a:cubicBezTo>
                  <a:cubicBezTo>
                    <a:pt x="1064" y="2120"/>
                    <a:pt x="1064" y="2120"/>
                    <a:pt x="1064" y="2120"/>
                  </a:cubicBezTo>
                  <a:cubicBezTo>
                    <a:pt x="1064" y="2120"/>
                    <a:pt x="1064" y="2120"/>
                    <a:pt x="1064" y="2120"/>
                  </a:cubicBezTo>
                  <a:cubicBezTo>
                    <a:pt x="1064" y="2120"/>
                    <a:pt x="1064" y="2120"/>
                    <a:pt x="1063" y="2120"/>
                  </a:cubicBezTo>
                  <a:cubicBezTo>
                    <a:pt x="1063" y="2120"/>
                    <a:pt x="1063" y="2120"/>
                    <a:pt x="1063" y="2120"/>
                  </a:cubicBezTo>
                  <a:cubicBezTo>
                    <a:pt x="1063" y="2120"/>
                    <a:pt x="1063" y="2120"/>
                    <a:pt x="1063" y="2120"/>
                  </a:cubicBezTo>
                  <a:cubicBezTo>
                    <a:pt x="1062" y="2120"/>
                    <a:pt x="1062" y="2120"/>
                    <a:pt x="1062" y="2120"/>
                  </a:cubicBezTo>
                  <a:cubicBezTo>
                    <a:pt x="1062" y="2120"/>
                    <a:pt x="1062" y="2120"/>
                    <a:pt x="1062" y="2120"/>
                  </a:cubicBezTo>
                  <a:cubicBezTo>
                    <a:pt x="1062" y="2120"/>
                    <a:pt x="1062" y="2120"/>
                    <a:pt x="1061" y="2120"/>
                  </a:cubicBezTo>
                  <a:cubicBezTo>
                    <a:pt x="1061" y="2120"/>
                    <a:pt x="1061" y="2120"/>
                    <a:pt x="1061" y="2120"/>
                  </a:cubicBezTo>
                  <a:cubicBezTo>
                    <a:pt x="1061" y="2120"/>
                    <a:pt x="1060" y="2120"/>
                    <a:pt x="1060" y="2120"/>
                  </a:cubicBezTo>
                  <a:cubicBezTo>
                    <a:pt x="1060" y="2120"/>
                    <a:pt x="1060" y="2120"/>
                    <a:pt x="1060" y="2120"/>
                  </a:cubicBezTo>
                  <a:cubicBezTo>
                    <a:pt x="1060" y="2120"/>
                    <a:pt x="1060" y="2120"/>
                    <a:pt x="1059" y="2120"/>
                  </a:cubicBezTo>
                  <a:cubicBezTo>
                    <a:pt x="1059" y="2120"/>
                    <a:pt x="1059" y="2120"/>
                    <a:pt x="1059" y="2120"/>
                  </a:cubicBezTo>
                  <a:cubicBezTo>
                    <a:pt x="1059" y="2120"/>
                    <a:pt x="1059" y="2120"/>
                    <a:pt x="1059" y="2120"/>
                  </a:cubicBezTo>
                  <a:cubicBezTo>
                    <a:pt x="1059" y="2120"/>
                    <a:pt x="1059" y="2120"/>
                    <a:pt x="1058" y="2120"/>
                  </a:cubicBezTo>
                  <a:cubicBezTo>
                    <a:pt x="1058" y="2120"/>
                    <a:pt x="1058" y="2120"/>
                    <a:pt x="1058" y="2120"/>
                  </a:cubicBezTo>
                  <a:cubicBezTo>
                    <a:pt x="1058" y="2120"/>
                    <a:pt x="1058" y="2120"/>
                    <a:pt x="1058" y="2120"/>
                  </a:cubicBezTo>
                  <a:cubicBezTo>
                    <a:pt x="1058" y="2120"/>
                    <a:pt x="1057" y="2120"/>
                    <a:pt x="1057" y="2120"/>
                  </a:cubicBezTo>
                  <a:cubicBezTo>
                    <a:pt x="1057" y="2120"/>
                    <a:pt x="1057" y="2120"/>
                    <a:pt x="1057" y="2120"/>
                  </a:cubicBezTo>
                  <a:cubicBezTo>
                    <a:pt x="494" y="2108"/>
                    <a:pt x="41" y="1648"/>
                    <a:pt x="40" y="1082"/>
                  </a:cubicBezTo>
                  <a:cubicBezTo>
                    <a:pt x="40" y="1082"/>
                    <a:pt x="40" y="1082"/>
                    <a:pt x="40" y="1082"/>
                  </a:cubicBezTo>
                  <a:cubicBezTo>
                    <a:pt x="40" y="1082"/>
                    <a:pt x="40" y="1082"/>
                    <a:pt x="40" y="1081"/>
                  </a:cubicBezTo>
                  <a:cubicBezTo>
                    <a:pt x="40" y="1081"/>
                    <a:pt x="40" y="1081"/>
                    <a:pt x="40" y="1081"/>
                  </a:cubicBezTo>
                  <a:cubicBezTo>
                    <a:pt x="40" y="1081"/>
                    <a:pt x="40" y="1080"/>
                    <a:pt x="40" y="1080"/>
                  </a:cubicBezTo>
                  <a:cubicBezTo>
                    <a:pt x="40" y="1080"/>
                    <a:pt x="40" y="1080"/>
                    <a:pt x="40" y="1080"/>
                  </a:cubicBezTo>
                  <a:cubicBezTo>
                    <a:pt x="40" y="1080"/>
                    <a:pt x="40" y="1080"/>
                    <a:pt x="40" y="1080"/>
                  </a:cubicBezTo>
                  <a:cubicBezTo>
                    <a:pt x="40" y="1080"/>
                    <a:pt x="40" y="1079"/>
                    <a:pt x="40" y="1079"/>
                  </a:cubicBezTo>
                  <a:cubicBezTo>
                    <a:pt x="40" y="1079"/>
                    <a:pt x="40" y="1079"/>
                    <a:pt x="40" y="1079"/>
                  </a:cubicBezTo>
                  <a:cubicBezTo>
                    <a:pt x="40" y="1079"/>
                    <a:pt x="40" y="1079"/>
                    <a:pt x="40" y="1078"/>
                  </a:cubicBezTo>
                  <a:cubicBezTo>
                    <a:pt x="40" y="1078"/>
                    <a:pt x="40" y="1078"/>
                    <a:pt x="40" y="1078"/>
                  </a:cubicBezTo>
                  <a:cubicBezTo>
                    <a:pt x="40" y="1078"/>
                    <a:pt x="40" y="1078"/>
                    <a:pt x="40" y="1078"/>
                  </a:cubicBezTo>
                  <a:cubicBezTo>
                    <a:pt x="41" y="505"/>
                    <a:pt x="505" y="41"/>
                    <a:pt x="1078" y="40"/>
                  </a:cubicBezTo>
                  <a:cubicBezTo>
                    <a:pt x="1078" y="40"/>
                    <a:pt x="1078" y="40"/>
                    <a:pt x="1078" y="40"/>
                  </a:cubicBezTo>
                  <a:cubicBezTo>
                    <a:pt x="1078" y="40"/>
                    <a:pt x="1078" y="40"/>
                    <a:pt x="1078" y="40"/>
                  </a:cubicBezTo>
                  <a:cubicBezTo>
                    <a:pt x="1079" y="40"/>
                    <a:pt x="1079" y="40"/>
                    <a:pt x="1079" y="40"/>
                  </a:cubicBezTo>
                  <a:cubicBezTo>
                    <a:pt x="1079" y="40"/>
                    <a:pt x="1079" y="40"/>
                    <a:pt x="1079" y="40"/>
                  </a:cubicBezTo>
                  <a:moveTo>
                    <a:pt x="1080" y="0"/>
                  </a:moveTo>
                  <a:cubicBezTo>
                    <a:pt x="484" y="0"/>
                    <a:pt x="0" y="484"/>
                    <a:pt x="0" y="1080"/>
                  </a:cubicBezTo>
                  <a:cubicBezTo>
                    <a:pt x="0" y="1676"/>
                    <a:pt x="484" y="2160"/>
                    <a:pt x="1080" y="2160"/>
                  </a:cubicBezTo>
                  <a:cubicBezTo>
                    <a:pt x="1676" y="2160"/>
                    <a:pt x="2160" y="1676"/>
                    <a:pt x="2160" y="1080"/>
                  </a:cubicBezTo>
                  <a:cubicBezTo>
                    <a:pt x="2160" y="484"/>
                    <a:pt x="1676" y="0"/>
                    <a:pt x="108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8" name="Google Shape;1088;p20"/>
            <p:cNvSpPr/>
            <p:nvPr/>
          </p:nvSpPr>
          <p:spPr>
            <a:xfrm>
              <a:off x="3994150" y="2982913"/>
              <a:ext cx="1163638" cy="1946275"/>
            </a:xfrm>
            <a:custGeom>
              <a:avLst/>
              <a:gdLst/>
              <a:ahLst/>
              <a:cxnLst/>
              <a:rect l="l" t="t" r="r" b="b"/>
              <a:pathLst>
                <a:path w="621" h="1038" extrusionOk="0">
                  <a:moveTo>
                    <a:pt x="347" y="1038"/>
                  </a:moveTo>
                  <a:cubicBezTo>
                    <a:pt x="264" y="1038"/>
                    <a:pt x="184" y="995"/>
                    <a:pt x="139" y="918"/>
                  </a:cubicBezTo>
                  <a:cubicBezTo>
                    <a:pt x="48" y="761"/>
                    <a:pt x="0" y="581"/>
                    <a:pt x="0" y="398"/>
                  </a:cubicBezTo>
                  <a:cubicBezTo>
                    <a:pt x="0" y="338"/>
                    <a:pt x="5" y="277"/>
                    <a:pt x="16" y="218"/>
                  </a:cubicBezTo>
                  <a:cubicBezTo>
                    <a:pt x="39" y="87"/>
                    <a:pt x="163" y="0"/>
                    <a:pt x="293" y="23"/>
                  </a:cubicBezTo>
                  <a:cubicBezTo>
                    <a:pt x="424" y="46"/>
                    <a:pt x="511" y="170"/>
                    <a:pt x="488" y="300"/>
                  </a:cubicBezTo>
                  <a:cubicBezTo>
                    <a:pt x="483" y="332"/>
                    <a:pt x="480" y="365"/>
                    <a:pt x="480" y="398"/>
                  </a:cubicBezTo>
                  <a:cubicBezTo>
                    <a:pt x="480" y="496"/>
                    <a:pt x="506" y="593"/>
                    <a:pt x="555" y="678"/>
                  </a:cubicBezTo>
                  <a:cubicBezTo>
                    <a:pt x="621" y="793"/>
                    <a:pt x="582" y="939"/>
                    <a:pt x="467" y="1006"/>
                  </a:cubicBezTo>
                  <a:cubicBezTo>
                    <a:pt x="429" y="1028"/>
                    <a:pt x="388" y="1038"/>
                    <a:pt x="347" y="1038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4130675" y="3965575"/>
              <a:ext cx="1806575" cy="1624013"/>
            </a:xfrm>
            <a:custGeom>
              <a:avLst/>
              <a:gdLst/>
              <a:ahLst/>
              <a:cxnLst/>
              <a:rect l="l" t="t" r="r" b="b"/>
              <a:pathLst>
                <a:path w="964" h="866" extrusionOk="0">
                  <a:moveTo>
                    <a:pt x="693" y="866"/>
                  </a:moveTo>
                  <a:cubicBezTo>
                    <a:pt x="666" y="866"/>
                    <a:pt x="638" y="861"/>
                    <a:pt x="611" y="851"/>
                  </a:cubicBezTo>
                  <a:cubicBezTo>
                    <a:pt x="382" y="768"/>
                    <a:pt x="189" y="606"/>
                    <a:pt x="66" y="394"/>
                  </a:cubicBezTo>
                  <a:cubicBezTo>
                    <a:pt x="0" y="280"/>
                    <a:pt x="39" y="133"/>
                    <a:pt x="154" y="66"/>
                  </a:cubicBezTo>
                  <a:cubicBezTo>
                    <a:pt x="269" y="0"/>
                    <a:pt x="415" y="39"/>
                    <a:pt x="482" y="154"/>
                  </a:cubicBezTo>
                  <a:cubicBezTo>
                    <a:pt x="548" y="268"/>
                    <a:pt x="652" y="356"/>
                    <a:pt x="775" y="400"/>
                  </a:cubicBezTo>
                  <a:cubicBezTo>
                    <a:pt x="900" y="446"/>
                    <a:pt x="964" y="583"/>
                    <a:pt x="919" y="708"/>
                  </a:cubicBezTo>
                  <a:cubicBezTo>
                    <a:pt x="883" y="805"/>
                    <a:pt x="791" y="866"/>
                    <a:pt x="693" y="866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0" name="Google Shape;1090;p20"/>
            <p:cNvSpPr/>
            <p:nvPr/>
          </p:nvSpPr>
          <p:spPr>
            <a:xfrm>
              <a:off x="4921250" y="4632325"/>
              <a:ext cx="2044700" cy="1047750"/>
            </a:xfrm>
            <a:custGeom>
              <a:avLst/>
              <a:gdLst/>
              <a:ahLst/>
              <a:cxnLst/>
              <a:rect l="l" t="t" r="r" b="b"/>
              <a:pathLst>
                <a:path w="1090" h="559" extrusionOk="0">
                  <a:moveTo>
                    <a:pt x="545" y="559"/>
                  </a:moveTo>
                  <a:cubicBezTo>
                    <a:pt x="423" y="559"/>
                    <a:pt x="303" y="538"/>
                    <a:pt x="189" y="496"/>
                  </a:cubicBezTo>
                  <a:cubicBezTo>
                    <a:pt x="65" y="451"/>
                    <a:pt x="0" y="313"/>
                    <a:pt x="46" y="189"/>
                  </a:cubicBezTo>
                  <a:cubicBezTo>
                    <a:pt x="91" y="64"/>
                    <a:pt x="229" y="0"/>
                    <a:pt x="353" y="45"/>
                  </a:cubicBezTo>
                  <a:cubicBezTo>
                    <a:pt x="415" y="68"/>
                    <a:pt x="479" y="79"/>
                    <a:pt x="545" y="79"/>
                  </a:cubicBezTo>
                  <a:cubicBezTo>
                    <a:pt x="611" y="79"/>
                    <a:pt x="675" y="68"/>
                    <a:pt x="737" y="45"/>
                  </a:cubicBezTo>
                  <a:cubicBezTo>
                    <a:pt x="861" y="0"/>
                    <a:pt x="999" y="64"/>
                    <a:pt x="1044" y="189"/>
                  </a:cubicBezTo>
                  <a:cubicBezTo>
                    <a:pt x="1090" y="313"/>
                    <a:pt x="1025" y="451"/>
                    <a:pt x="901" y="496"/>
                  </a:cubicBezTo>
                  <a:cubicBezTo>
                    <a:pt x="787" y="538"/>
                    <a:pt x="667" y="559"/>
                    <a:pt x="545" y="559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1" name="Google Shape;1091;p20"/>
            <p:cNvSpPr/>
            <p:nvPr/>
          </p:nvSpPr>
          <p:spPr>
            <a:xfrm>
              <a:off x="5949950" y="3965575"/>
              <a:ext cx="1806575" cy="1624013"/>
            </a:xfrm>
            <a:custGeom>
              <a:avLst/>
              <a:gdLst/>
              <a:ahLst/>
              <a:cxnLst/>
              <a:rect l="l" t="t" r="r" b="b"/>
              <a:pathLst>
                <a:path w="964" h="866" extrusionOk="0">
                  <a:moveTo>
                    <a:pt x="271" y="866"/>
                  </a:moveTo>
                  <a:cubicBezTo>
                    <a:pt x="173" y="866"/>
                    <a:pt x="81" y="806"/>
                    <a:pt x="45" y="708"/>
                  </a:cubicBezTo>
                  <a:cubicBezTo>
                    <a:pt x="0" y="583"/>
                    <a:pt x="64" y="446"/>
                    <a:pt x="189" y="400"/>
                  </a:cubicBezTo>
                  <a:cubicBezTo>
                    <a:pt x="312" y="356"/>
                    <a:pt x="416" y="268"/>
                    <a:pt x="482" y="154"/>
                  </a:cubicBezTo>
                  <a:cubicBezTo>
                    <a:pt x="549" y="39"/>
                    <a:pt x="695" y="0"/>
                    <a:pt x="810" y="66"/>
                  </a:cubicBezTo>
                  <a:cubicBezTo>
                    <a:pt x="925" y="133"/>
                    <a:pt x="964" y="280"/>
                    <a:pt x="898" y="394"/>
                  </a:cubicBezTo>
                  <a:cubicBezTo>
                    <a:pt x="775" y="606"/>
                    <a:pt x="582" y="768"/>
                    <a:pt x="353" y="851"/>
                  </a:cubicBezTo>
                  <a:cubicBezTo>
                    <a:pt x="326" y="861"/>
                    <a:pt x="298" y="866"/>
                    <a:pt x="271" y="866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2" name="Google Shape;1092;p20"/>
            <p:cNvSpPr/>
            <p:nvPr/>
          </p:nvSpPr>
          <p:spPr>
            <a:xfrm>
              <a:off x="6729413" y="2982913"/>
              <a:ext cx="1165225" cy="1946275"/>
            </a:xfrm>
            <a:custGeom>
              <a:avLst/>
              <a:gdLst/>
              <a:ahLst/>
              <a:cxnLst/>
              <a:rect l="l" t="t" r="r" b="b"/>
              <a:pathLst>
                <a:path w="621" h="1038" extrusionOk="0">
                  <a:moveTo>
                    <a:pt x="274" y="1038"/>
                  </a:moveTo>
                  <a:cubicBezTo>
                    <a:pt x="233" y="1038"/>
                    <a:pt x="192" y="1028"/>
                    <a:pt x="154" y="1006"/>
                  </a:cubicBezTo>
                  <a:cubicBezTo>
                    <a:pt x="39" y="939"/>
                    <a:pt x="0" y="793"/>
                    <a:pt x="66" y="678"/>
                  </a:cubicBezTo>
                  <a:cubicBezTo>
                    <a:pt x="115" y="593"/>
                    <a:pt x="141" y="496"/>
                    <a:pt x="141" y="398"/>
                  </a:cubicBezTo>
                  <a:cubicBezTo>
                    <a:pt x="141" y="365"/>
                    <a:pt x="138" y="332"/>
                    <a:pt x="133" y="300"/>
                  </a:cubicBezTo>
                  <a:cubicBezTo>
                    <a:pt x="110" y="170"/>
                    <a:pt x="197" y="46"/>
                    <a:pt x="328" y="23"/>
                  </a:cubicBezTo>
                  <a:cubicBezTo>
                    <a:pt x="458" y="0"/>
                    <a:pt x="582" y="87"/>
                    <a:pt x="605" y="218"/>
                  </a:cubicBezTo>
                  <a:cubicBezTo>
                    <a:pt x="616" y="277"/>
                    <a:pt x="621" y="338"/>
                    <a:pt x="621" y="398"/>
                  </a:cubicBezTo>
                  <a:cubicBezTo>
                    <a:pt x="621" y="581"/>
                    <a:pt x="573" y="761"/>
                    <a:pt x="482" y="918"/>
                  </a:cubicBezTo>
                  <a:cubicBezTo>
                    <a:pt x="437" y="995"/>
                    <a:pt x="357" y="1038"/>
                    <a:pt x="274" y="1038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3" name="Google Shape;1093;p20"/>
            <p:cNvSpPr/>
            <p:nvPr/>
          </p:nvSpPr>
          <p:spPr>
            <a:xfrm>
              <a:off x="6402388" y="2076450"/>
              <a:ext cx="1504950" cy="1843088"/>
            </a:xfrm>
            <a:custGeom>
              <a:avLst/>
              <a:gdLst/>
              <a:ahLst/>
              <a:cxnLst/>
              <a:rect l="l" t="t" r="r" b="b"/>
              <a:pathLst>
                <a:path w="802" h="983" extrusionOk="0">
                  <a:moveTo>
                    <a:pt x="543" y="983"/>
                  </a:moveTo>
                  <a:cubicBezTo>
                    <a:pt x="428" y="983"/>
                    <a:pt x="327" y="901"/>
                    <a:pt x="307" y="784"/>
                  </a:cubicBezTo>
                  <a:cubicBezTo>
                    <a:pt x="284" y="656"/>
                    <a:pt x="216" y="538"/>
                    <a:pt x="115" y="453"/>
                  </a:cubicBezTo>
                  <a:cubicBezTo>
                    <a:pt x="13" y="368"/>
                    <a:pt x="0" y="216"/>
                    <a:pt x="85" y="115"/>
                  </a:cubicBezTo>
                  <a:cubicBezTo>
                    <a:pt x="171" y="13"/>
                    <a:pt x="322" y="0"/>
                    <a:pt x="424" y="85"/>
                  </a:cubicBezTo>
                  <a:cubicBezTo>
                    <a:pt x="611" y="243"/>
                    <a:pt x="737" y="462"/>
                    <a:pt x="779" y="702"/>
                  </a:cubicBezTo>
                  <a:cubicBezTo>
                    <a:pt x="802" y="832"/>
                    <a:pt x="715" y="957"/>
                    <a:pt x="584" y="979"/>
                  </a:cubicBezTo>
                  <a:cubicBezTo>
                    <a:pt x="570" y="982"/>
                    <a:pt x="556" y="983"/>
                    <a:pt x="543" y="983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4" name="Google Shape;1094;p20"/>
            <p:cNvSpPr/>
            <p:nvPr/>
          </p:nvSpPr>
          <p:spPr>
            <a:xfrm>
              <a:off x="5494338" y="1779588"/>
              <a:ext cx="1917700" cy="1250950"/>
            </a:xfrm>
            <a:custGeom>
              <a:avLst/>
              <a:gdLst/>
              <a:ahLst/>
              <a:cxnLst/>
              <a:rect l="l" t="t" r="r" b="b"/>
              <a:pathLst>
                <a:path w="1023" h="667" extrusionOk="0">
                  <a:moveTo>
                    <a:pt x="754" y="667"/>
                  </a:moveTo>
                  <a:cubicBezTo>
                    <a:pt x="700" y="667"/>
                    <a:pt x="645" y="649"/>
                    <a:pt x="600" y="611"/>
                  </a:cubicBezTo>
                  <a:cubicBezTo>
                    <a:pt x="499" y="527"/>
                    <a:pt x="372" y="480"/>
                    <a:pt x="240" y="480"/>
                  </a:cubicBezTo>
                  <a:cubicBezTo>
                    <a:pt x="107" y="480"/>
                    <a:pt x="0" y="373"/>
                    <a:pt x="0" y="240"/>
                  </a:cubicBezTo>
                  <a:cubicBezTo>
                    <a:pt x="0" y="107"/>
                    <a:pt x="107" y="0"/>
                    <a:pt x="240" y="0"/>
                  </a:cubicBezTo>
                  <a:cubicBezTo>
                    <a:pt x="484" y="0"/>
                    <a:pt x="722" y="86"/>
                    <a:pt x="909" y="243"/>
                  </a:cubicBezTo>
                  <a:cubicBezTo>
                    <a:pt x="1010" y="329"/>
                    <a:pt x="1023" y="480"/>
                    <a:pt x="938" y="582"/>
                  </a:cubicBezTo>
                  <a:cubicBezTo>
                    <a:pt x="891" y="638"/>
                    <a:pt x="823" y="667"/>
                    <a:pt x="754" y="667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5" name="Google Shape;1095;p20"/>
            <p:cNvSpPr/>
            <p:nvPr/>
          </p:nvSpPr>
          <p:spPr>
            <a:xfrm>
              <a:off x="4475163" y="1779588"/>
              <a:ext cx="1919288" cy="1250950"/>
            </a:xfrm>
            <a:custGeom>
              <a:avLst/>
              <a:gdLst/>
              <a:ahLst/>
              <a:cxnLst/>
              <a:rect l="l" t="t" r="r" b="b"/>
              <a:pathLst>
                <a:path w="1023" h="667" extrusionOk="0">
                  <a:moveTo>
                    <a:pt x="269" y="667"/>
                  </a:moveTo>
                  <a:cubicBezTo>
                    <a:pt x="200" y="667"/>
                    <a:pt x="132" y="638"/>
                    <a:pt x="85" y="582"/>
                  </a:cubicBezTo>
                  <a:cubicBezTo>
                    <a:pt x="0" y="480"/>
                    <a:pt x="13" y="329"/>
                    <a:pt x="114" y="243"/>
                  </a:cubicBezTo>
                  <a:cubicBezTo>
                    <a:pt x="301" y="86"/>
                    <a:pt x="539" y="0"/>
                    <a:pt x="783" y="0"/>
                  </a:cubicBezTo>
                  <a:cubicBezTo>
                    <a:pt x="916" y="0"/>
                    <a:pt x="1023" y="107"/>
                    <a:pt x="1023" y="240"/>
                  </a:cubicBezTo>
                  <a:cubicBezTo>
                    <a:pt x="1023" y="373"/>
                    <a:pt x="916" y="480"/>
                    <a:pt x="783" y="480"/>
                  </a:cubicBezTo>
                  <a:cubicBezTo>
                    <a:pt x="651" y="480"/>
                    <a:pt x="524" y="527"/>
                    <a:pt x="423" y="611"/>
                  </a:cubicBezTo>
                  <a:cubicBezTo>
                    <a:pt x="378" y="649"/>
                    <a:pt x="323" y="667"/>
                    <a:pt x="269" y="667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6" name="Google Shape;1096;p20"/>
            <p:cNvSpPr/>
            <p:nvPr/>
          </p:nvSpPr>
          <p:spPr>
            <a:xfrm>
              <a:off x="4022725" y="2076450"/>
              <a:ext cx="1462088" cy="1471613"/>
            </a:xfrm>
            <a:custGeom>
              <a:avLst/>
              <a:gdLst/>
              <a:ahLst/>
              <a:cxnLst/>
              <a:rect l="l" t="t" r="r" b="b"/>
              <a:pathLst>
                <a:path w="779" h="785" extrusionOk="0">
                  <a:moveTo>
                    <a:pt x="694" y="115"/>
                  </a:moveTo>
                  <a:cubicBezTo>
                    <a:pt x="608" y="13"/>
                    <a:pt x="457" y="0"/>
                    <a:pt x="355" y="85"/>
                  </a:cubicBezTo>
                  <a:cubicBezTo>
                    <a:pt x="168" y="243"/>
                    <a:pt x="42" y="462"/>
                    <a:pt x="0" y="702"/>
                  </a:cubicBezTo>
                  <a:cubicBezTo>
                    <a:pt x="0" y="702"/>
                    <a:pt x="0" y="702"/>
                    <a:pt x="0" y="702"/>
                  </a:cubicBezTo>
                  <a:cubicBezTo>
                    <a:pt x="0" y="702"/>
                    <a:pt x="0" y="702"/>
                    <a:pt x="0" y="702"/>
                  </a:cubicBezTo>
                  <a:cubicBezTo>
                    <a:pt x="23" y="571"/>
                    <a:pt x="147" y="484"/>
                    <a:pt x="277" y="507"/>
                  </a:cubicBezTo>
                  <a:cubicBezTo>
                    <a:pt x="408" y="530"/>
                    <a:pt x="495" y="654"/>
                    <a:pt x="472" y="784"/>
                  </a:cubicBezTo>
                  <a:cubicBezTo>
                    <a:pt x="472" y="785"/>
                    <a:pt x="472" y="785"/>
                    <a:pt x="472" y="785"/>
                  </a:cubicBezTo>
                  <a:cubicBezTo>
                    <a:pt x="472" y="784"/>
                    <a:pt x="472" y="784"/>
                    <a:pt x="472" y="784"/>
                  </a:cubicBezTo>
                  <a:cubicBezTo>
                    <a:pt x="495" y="656"/>
                    <a:pt x="563" y="538"/>
                    <a:pt x="664" y="453"/>
                  </a:cubicBezTo>
                  <a:cubicBezTo>
                    <a:pt x="766" y="368"/>
                    <a:pt x="779" y="216"/>
                    <a:pt x="694" y="115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7" name="Google Shape;1097;p20"/>
            <p:cNvSpPr/>
            <p:nvPr/>
          </p:nvSpPr>
          <p:spPr>
            <a:xfrm>
              <a:off x="7197725" y="2236788"/>
              <a:ext cx="4763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DDA0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8" name="Google Shape;1098;p20"/>
            <p:cNvSpPr/>
            <p:nvPr/>
          </p:nvSpPr>
          <p:spPr>
            <a:xfrm>
              <a:off x="6618288" y="2925763"/>
              <a:ext cx="122238" cy="122238"/>
            </a:xfrm>
            <a:custGeom>
              <a:avLst/>
              <a:gdLst/>
              <a:ahLst/>
              <a:cxnLst/>
              <a:rect l="l" t="t" r="r" b="b"/>
              <a:pathLst>
                <a:path w="65" h="65" extrusionOk="0">
                  <a:moveTo>
                    <a:pt x="3" y="3"/>
                  </a:moveTo>
                  <a:cubicBezTo>
                    <a:pt x="26" y="22"/>
                    <a:pt x="46" y="43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46" y="43"/>
                    <a:pt x="26" y="22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moveTo>
                    <a:pt x="2" y="2"/>
                  </a:moveTo>
                  <a:cubicBezTo>
                    <a:pt x="2" y="2"/>
                    <a:pt x="2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6C89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6618288" y="2235200"/>
              <a:ext cx="814388" cy="839788"/>
            </a:xfrm>
            <a:custGeom>
              <a:avLst/>
              <a:gdLst/>
              <a:ahLst/>
              <a:cxnLst/>
              <a:rect l="l" t="t" r="r" b="b"/>
              <a:pathLst>
                <a:path w="434" h="448" extrusionOk="0">
                  <a:moveTo>
                    <a:pt x="309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65" y="48"/>
                    <a:pt x="394" y="116"/>
                    <a:pt x="394" y="184"/>
                  </a:cubicBezTo>
                  <a:cubicBezTo>
                    <a:pt x="394" y="239"/>
                    <a:pt x="376" y="294"/>
                    <a:pt x="338" y="339"/>
                  </a:cubicBezTo>
                  <a:cubicBezTo>
                    <a:pt x="291" y="395"/>
                    <a:pt x="223" y="424"/>
                    <a:pt x="154" y="424"/>
                  </a:cubicBezTo>
                  <a:cubicBezTo>
                    <a:pt x="100" y="424"/>
                    <a:pt x="45" y="406"/>
                    <a:pt x="0" y="368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68"/>
                    <a:pt x="1" y="369"/>
                    <a:pt x="1" y="369"/>
                  </a:cubicBezTo>
                  <a:cubicBezTo>
                    <a:pt x="1" y="369"/>
                    <a:pt x="1" y="369"/>
                    <a:pt x="1" y="369"/>
                  </a:cubicBezTo>
                  <a:cubicBezTo>
                    <a:pt x="1" y="369"/>
                    <a:pt x="1" y="369"/>
                    <a:pt x="1" y="369"/>
                  </a:cubicBezTo>
                  <a:cubicBezTo>
                    <a:pt x="1" y="369"/>
                    <a:pt x="1" y="369"/>
                    <a:pt x="2" y="369"/>
                  </a:cubicBezTo>
                  <a:cubicBezTo>
                    <a:pt x="2" y="369"/>
                    <a:pt x="2" y="370"/>
                    <a:pt x="2" y="370"/>
                  </a:cubicBezTo>
                  <a:cubicBezTo>
                    <a:pt x="2" y="370"/>
                    <a:pt x="2" y="370"/>
                    <a:pt x="2" y="370"/>
                  </a:cubicBezTo>
                  <a:cubicBezTo>
                    <a:pt x="2" y="370"/>
                    <a:pt x="2" y="370"/>
                    <a:pt x="3" y="370"/>
                  </a:cubicBezTo>
                  <a:cubicBezTo>
                    <a:pt x="3" y="370"/>
                    <a:pt x="3" y="370"/>
                    <a:pt x="3" y="370"/>
                  </a:cubicBezTo>
                  <a:cubicBezTo>
                    <a:pt x="3" y="370"/>
                    <a:pt x="3" y="371"/>
                    <a:pt x="3" y="371"/>
                  </a:cubicBezTo>
                  <a:cubicBezTo>
                    <a:pt x="3" y="371"/>
                    <a:pt x="3" y="371"/>
                    <a:pt x="3" y="371"/>
                  </a:cubicBezTo>
                  <a:cubicBezTo>
                    <a:pt x="26" y="390"/>
                    <a:pt x="46" y="411"/>
                    <a:pt x="65" y="433"/>
                  </a:cubicBezTo>
                  <a:cubicBezTo>
                    <a:pt x="94" y="443"/>
                    <a:pt x="124" y="448"/>
                    <a:pt x="154" y="448"/>
                  </a:cubicBezTo>
                  <a:cubicBezTo>
                    <a:pt x="232" y="448"/>
                    <a:pt x="306" y="414"/>
                    <a:pt x="356" y="354"/>
                  </a:cubicBezTo>
                  <a:cubicBezTo>
                    <a:pt x="421" y="277"/>
                    <a:pt x="434" y="174"/>
                    <a:pt x="399" y="87"/>
                  </a:cubicBezTo>
                  <a:cubicBezTo>
                    <a:pt x="372" y="57"/>
                    <a:pt x="342" y="29"/>
                    <a:pt x="311" y="2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11" y="2"/>
                    <a:pt x="310" y="2"/>
                    <a:pt x="310" y="2"/>
                  </a:cubicBezTo>
                  <a:cubicBezTo>
                    <a:pt x="310" y="2"/>
                    <a:pt x="310" y="2"/>
                    <a:pt x="310" y="2"/>
                  </a:cubicBezTo>
                  <a:cubicBezTo>
                    <a:pt x="310" y="1"/>
                    <a:pt x="310" y="1"/>
                    <a:pt x="309" y="1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309" y="1"/>
                    <a:pt x="309" y="1"/>
                    <a:pt x="309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09" y="0"/>
                    <a:pt x="309" y="0"/>
                    <a:pt x="309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5943600" y="2679700"/>
              <a:ext cx="173038" cy="15875"/>
            </a:xfrm>
            <a:custGeom>
              <a:avLst/>
              <a:gdLst/>
              <a:ahLst/>
              <a:cxnLst/>
              <a:rect l="l" t="t" r="r" b="b"/>
              <a:pathLst>
                <a:path w="92" h="8" extrusionOk="0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61" y="3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63" y="3"/>
                    <a:pt x="33" y="0"/>
                    <a:pt x="3" y="0"/>
                  </a:cubicBezTo>
                </a:path>
              </a:pathLst>
            </a:custGeom>
            <a:solidFill>
              <a:srgbClr val="E6B185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5949950" y="1779588"/>
              <a:ext cx="488950" cy="915988"/>
            </a:xfrm>
            <a:custGeom>
              <a:avLst/>
              <a:gdLst/>
              <a:ahLst/>
              <a:cxnLst/>
              <a:rect l="l" t="t" r="r" b="b"/>
              <a:pathLst>
                <a:path w="261" h="488" extrusionOk="0">
                  <a:moveTo>
                    <a:pt x="2" y="0"/>
                  </a:moveTo>
                  <a:cubicBezTo>
                    <a:pt x="132" y="3"/>
                    <a:pt x="237" y="109"/>
                    <a:pt x="237" y="239"/>
                  </a:cubicBezTo>
                  <a:cubicBezTo>
                    <a:pt x="237" y="239"/>
                    <a:pt x="237" y="239"/>
                    <a:pt x="237" y="239"/>
                  </a:cubicBezTo>
                  <a:cubicBezTo>
                    <a:pt x="237" y="240"/>
                    <a:pt x="237" y="240"/>
                    <a:pt x="237" y="240"/>
                  </a:cubicBezTo>
                  <a:cubicBezTo>
                    <a:pt x="237" y="240"/>
                    <a:pt x="237" y="240"/>
                    <a:pt x="237" y="240"/>
                  </a:cubicBezTo>
                  <a:cubicBezTo>
                    <a:pt x="237" y="240"/>
                    <a:pt x="237" y="240"/>
                    <a:pt x="237" y="240"/>
                  </a:cubicBezTo>
                  <a:cubicBezTo>
                    <a:pt x="237" y="240"/>
                    <a:pt x="237" y="240"/>
                    <a:pt x="237" y="240"/>
                  </a:cubicBezTo>
                  <a:cubicBezTo>
                    <a:pt x="237" y="240"/>
                    <a:pt x="237" y="240"/>
                    <a:pt x="237" y="240"/>
                  </a:cubicBezTo>
                  <a:cubicBezTo>
                    <a:pt x="237" y="240"/>
                    <a:pt x="237" y="240"/>
                    <a:pt x="237" y="240"/>
                  </a:cubicBezTo>
                  <a:cubicBezTo>
                    <a:pt x="237" y="240"/>
                    <a:pt x="237" y="240"/>
                    <a:pt x="237" y="240"/>
                  </a:cubicBezTo>
                  <a:cubicBezTo>
                    <a:pt x="237" y="314"/>
                    <a:pt x="204" y="380"/>
                    <a:pt x="151" y="424"/>
                  </a:cubicBezTo>
                  <a:cubicBezTo>
                    <a:pt x="110" y="458"/>
                    <a:pt x="58" y="479"/>
                    <a:pt x="0" y="480"/>
                  </a:cubicBezTo>
                  <a:cubicBezTo>
                    <a:pt x="30" y="480"/>
                    <a:pt x="60" y="483"/>
                    <a:pt x="89" y="488"/>
                  </a:cubicBezTo>
                  <a:cubicBezTo>
                    <a:pt x="117" y="477"/>
                    <a:pt x="143" y="462"/>
                    <a:pt x="167" y="442"/>
                  </a:cubicBezTo>
                  <a:cubicBezTo>
                    <a:pt x="227" y="392"/>
                    <a:pt x="261" y="318"/>
                    <a:pt x="261" y="240"/>
                  </a:cubicBezTo>
                  <a:cubicBezTo>
                    <a:pt x="261" y="140"/>
                    <a:pt x="205" y="52"/>
                    <a:pt x="122" y="8"/>
                  </a:cubicBezTo>
                  <a:cubicBezTo>
                    <a:pt x="82" y="3"/>
                    <a:pt x="42" y="0"/>
                    <a:pt x="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5943600" y="1779588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240" h="240" extrusionOk="0">
                  <a:moveTo>
                    <a:pt x="240" y="240"/>
                  </a:move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moveTo>
                    <a:pt x="240" y="240"/>
                  </a:move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moveTo>
                    <a:pt x="240" y="239"/>
                  </a:move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39"/>
                  </a:cubicBezTo>
                  <a:moveTo>
                    <a:pt x="0" y="0"/>
                  </a:moveTo>
                  <a:cubicBezTo>
                    <a:pt x="132" y="0"/>
                    <a:pt x="240" y="107"/>
                    <a:pt x="240" y="239"/>
                  </a:cubicBezTo>
                  <a:cubicBezTo>
                    <a:pt x="240" y="109"/>
                    <a:pt x="135" y="3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D2C2C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5943600" y="2679700"/>
              <a:ext cx="1588" cy="1588"/>
            </a:xfrm>
            <a:prstGeom prst="ellipse">
              <a:avLst/>
            </a:prstGeom>
            <a:solidFill>
              <a:srgbClr val="E6B185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4984750" y="4159250"/>
              <a:ext cx="44450" cy="84138"/>
            </a:xfrm>
            <a:custGeom>
              <a:avLst/>
              <a:gdLst/>
              <a:ahLst/>
              <a:cxnLst/>
              <a:rect l="l" t="t" r="r" b="b"/>
              <a:pathLst>
                <a:path w="23" h="45" extrusionOk="0">
                  <a:moveTo>
                    <a:pt x="0" y="0"/>
                  </a:moveTo>
                  <a:cubicBezTo>
                    <a:pt x="7" y="15"/>
                    <a:pt x="14" y="30"/>
                    <a:pt x="22" y="45"/>
                  </a:cubicBezTo>
                  <a:cubicBezTo>
                    <a:pt x="22" y="45"/>
                    <a:pt x="23" y="45"/>
                    <a:pt x="23" y="45"/>
                  </a:cubicBezTo>
                  <a:cubicBezTo>
                    <a:pt x="14" y="31"/>
                    <a:pt x="7" y="16"/>
                    <a:pt x="0" y="0"/>
                  </a:cubicBezTo>
                </a:path>
              </a:pathLst>
            </a:custGeom>
            <a:solidFill>
              <a:srgbClr val="A5CDE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4960938" y="4098925"/>
              <a:ext cx="73025" cy="155575"/>
            </a:xfrm>
            <a:custGeom>
              <a:avLst/>
              <a:gdLst/>
              <a:ahLst/>
              <a:cxnLst/>
              <a:rect l="l" t="t" r="r" b="b"/>
              <a:pathLst>
                <a:path w="39" h="83" extrusionOk="0">
                  <a:moveTo>
                    <a:pt x="0" y="0"/>
                  </a:moveTo>
                  <a:cubicBezTo>
                    <a:pt x="4" y="11"/>
                    <a:pt x="8" y="22"/>
                    <a:pt x="13" y="32"/>
                  </a:cubicBezTo>
                  <a:cubicBezTo>
                    <a:pt x="20" y="48"/>
                    <a:pt x="27" y="63"/>
                    <a:pt x="36" y="77"/>
                  </a:cubicBezTo>
                  <a:cubicBezTo>
                    <a:pt x="37" y="79"/>
                    <a:pt x="38" y="81"/>
                    <a:pt x="39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24" y="56"/>
                    <a:pt x="11" y="2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5B9CC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4133850" y="3984625"/>
              <a:ext cx="892175" cy="704850"/>
            </a:xfrm>
            <a:custGeom>
              <a:avLst/>
              <a:gdLst/>
              <a:ahLst/>
              <a:cxnLst/>
              <a:rect l="l" t="t" r="r" b="b"/>
              <a:pathLst>
                <a:path w="476" h="376" extrusionOk="0">
                  <a:moveTo>
                    <a:pt x="272" y="0"/>
                  </a:moveTo>
                  <a:cubicBezTo>
                    <a:pt x="226" y="0"/>
                    <a:pt x="181" y="12"/>
                    <a:pt x="140" y="35"/>
                  </a:cubicBezTo>
                  <a:cubicBezTo>
                    <a:pt x="53" y="85"/>
                    <a:pt x="6" y="178"/>
                    <a:pt x="8" y="272"/>
                  </a:cubicBezTo>
                  <a:cubicBezTo>
                    <a:pt x="23" y="307"/>
                    <a:pt x="40" y="342"/>
                    <a:pt x="60" y="376"/>
                  </a:cubicBezTo>
                  <a:cubicBezTo>
                    <a:pt x="0" y="262"/>
                    <a:pt x="40" y="122"/>
                    <a:pt x="151" y="57"/>
                  </a:cubicBezTo>
                  <a:cubicBezTo>
                    <a:pt x="151" y="57"/>
                    <a:pt x="152" y="56"/>
                    <a:pt x="152" y="56"/>
                  </a:cubicBezTo>
                  <a:cubicBezTo>
                    <a:pt x="190" y="34"/>
                    <a:pt x="231" y="24"/>
                    <a:pt x="272" y="24"/>
                  </a:cubicBezTo>
                  <a:cubicBezTo>
                    <a:pt x="300" y="24"/>
                    <a:pt x="328" y="29"/>
                    <a:pt x="354" y="38"/>
                  </a:cubicBezTo>
                  <a:cubicBezTo>
                    <a:pt x="403" y="56"/>
                    <a:pt x="447" y="90"/>
                    <a:pt x="476" y="138"/>
                  </a:cubicBezTo>
                  <a:cubicBezTo>
                    <a:pt x="468" y="123"/>
                    <a:pt x="461" y="108"/>
                    <a:pt x="454" y="93"/>
                  </a:cubicBezTo>
                  <a:cubicBezTo>
                    <a:pt x="449" y="83"/>
                    <a:pt x="445" y="72"/>
                    <a:pt x="441" y="61"/>
                  </a:cubicBezTo>
                  <a:cubicBezTo>
                    <a:pt x="417" y="42"/>
                    <a:pt x="391" y="26"/>
                    <a:pt x="363" y="16"/>
                  </a:cubicBezTo>
                  <a:cubicBezTo>
                    <a:pt x="333" y="5"/>
                    <a:pt x="303" y="0"/>
                    <a:pt x="2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4130675" y="4090988"/>
              <a:ext cx="285750" cy="614363"/>
            </a:xfrm>
            <a:custGeom>
              <a:avLst/>
              <a:gdLst/>
              <a:ahLst/>
              <a:cxnLst/>
              <a:rect l="l" t="t" r="r" b="b"/>
              <a:pathLst>
                <a:path w="153" h="327" extrusionOk="0">
                  <a:moveTo>
                    <a:pt x="153" y="0"/>
                  </a:moveTo>
                  <a:cubicBezTo>
                    <a:pt x="42" y="65"/>
                    <a:pt x="2" y="205"/>
                    <a:pt x="62" y="319"/>
                  </a:cubicBezTo>
                  <a:cubicBezTo>
                    <a:pt x="63" y="321"/>
                    <a:pt x="65" y="324"/>
                    <a:pt x="66" y="327"/>
                  </a:cubicBezTo>
                  <a:cubicBezTo>
                    <a:pt x="66" y="327"/>
                    <a:pt x="66" y="327"/>
                    <a:pt x="66" y="327"/>
                  </a:cubicBezTo>
                  <a:cubicBezTo>
                    <a:pt x="66" y="327"/>
                    <a:pt x="66" y="327"/>
                    <a:pt x="66" y="327"/>
                  </a:cubicBezTo>
                  <a:cubicBezTo>
                    <a:pt x="0" y="212"/>
                    <a:pt x="39" y="66"/>
                    <a:pt x="153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5427663" y="4645025"/>
              <a:ext cx="142875" cy="66675"/>
            </a:xfrm>
            <a:custGeom>
              <a:avLst/>
              <a:gdLst/>
              <a:ahLst/>
              <a:cxnLst/>
              <a:rect l="l" t="t" r="r" b="b"/>
              <a:pathLst>
                <a:path w="76" h="3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13"/>
                    <a:pt x="49" y="25"/>
                    <a:pt x="75" y="35"/>
                  </a:cubicBezTo>
                  <a:cubicBezTo>
                    <a:pt x="75" y="35"/>
                    <a:pt x="76" y="35"/>
                    <a:pt x="76" y="36"/>
                  </a:cubicBezTo>
                  <a:cubicBezTo>
                    <a:pt x="50" y="26"/>
                    <a:pt x="24" y="14"/>
                    <a:pt x="0" y="0"/>
                  </a:cubicBezTo>
                </a:path>
              </a:pathLst>
            </a:custGeom>
            <a:solidFill>
              <a:srgbClr val="92D6ED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5427663" y="4645025"/>
              <a:ext cx="157163" cy="71438"/>
            </a:xfrm>
            <a:custGeom>
              <a:avLst/>
              <a:gdLst/>
              <a:ahLst/>
              <a:cxnLst/>
              <a:rect l="l" t="t" r="r" b="b"/>
              <a:pathLst>
                <a:path w="84" h="3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14"/>
                    <a:pt x="50" y="26"/>
                    <a:pt x="76" y="36"/>
                  </a:cubicBezTo>
                  <a:cubicBezTo>
                    <a:pt x="78" y="36"/>
                    <a:pt x="81" y="37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55" y="28"/>
                    <a:pt x="27" y="15"/>
                    <a:pt x="0" y="0"/>
                  </a:cubicBezTo>
                </a:path>
              </a:pathLst>
            </a:custGeom>
            <a:solidFill>
              <a:srgbClr val="84C1D6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4900613" y="4645025"/>
              <a:ext cx="668338" cy="909638"/>
            </a:xfrm>
            <a:custGeom>
              <a:avLst/>
              <a:gdLst/>
              <a:ahLst/>
              <a:cxnLst/>
              <a:rect l="l" t="t" r="r" b="b"/>
              <a:pathLst>
                <a:path w="356" h="485" extrusionOk="0">
                  <a:moveTo>
                    <a:pt x="281" y="0"/>
                  </a:moveTo>
                  <a:cubicBezTo>
                    <a:pt x="251" y="0"/>
                    <a:pt x="221" y="5"/>
                    <a:pt x="192" y="16"/>
                  </a:cubicBezTo>
                  <a:cubicBezTo>
                    <a:pt x="119" y="42"/>
                    <a:pt x="61" y="100"/>
                    <a:pt x="34" y="173"/>
                  </a:cubicBezTo>
                  <a:cubicBezTo>
                    <a:pt x="0" y="268"/>
                    <a:pt x="23" y="369"/>
                    <a:pt x="85" y="439"/>
                  </a:cubicBezTo>
                  <a:cubicBezTo>
                    <a:pt x="119" y="456"/>
                    <a:pt x="153" y="472"/>
                    <a:pt x="189" y="485"/>
                  </a:cubicBezTo>
                  <a:cubicBezTo>
                    <a:pt x="72" y="436"/>
                    <a:pt x="13" y="302"/>
                    <a:pt x="57" y="182"/>
                  </a:cubicBezTo>
                  <a:cubicBezTo>
                    <a:pt x="57" y="182"/>
                    <a:pt x="57" y="182"/>
                    <a:pt x="57" y="182"/>
                  </a:cubicBezTo>
                  <a:cubicBezTo>
                    <a:pt x="57" y="182"/>
                    <a:pt x="57" y="182"/>
                    <a:pt x="57" y="182"/>
                  </a:cubicBezTo>
                  <a:cubicBezTo>
                    <a:pt x="82" y="112"/>
                    <a:pt x="136" y="62"/>
                    <a:pt x="200" y="38"/>
                  </a:cubicBezTo>
                  <a:cubicBezTo>
                    <a:pt x="226" y="29"/>
                    <a:pt x="254" y="24"/>
                    <a:pt x="282" y="24"/>
                  </a:cubicBezTo>
                  <a:cubicBezTo>
                    <a:pt x="307" y="24"/>
                    <a:pt x="332" y="27"/>
                    <a:pt x="356" y="35"/>
                  </a:cubicBezTo>
                  <a:cubicBezTo>
                    <a:pt x="330" y="25"/>
                    <a:pt x="305" y="13"/>
                    <a:pt x="281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4922838" y="4986338"/>
              <a:ext cx="352425" cy="574675"/>
            </a:xfrm>
            <a:custGeom>
              <a:avLst/>
              <a:gdLst/>
              <a:ahLst/>
              <a:cxnLst/>
              <a:rect l="l" t="t" r="r" b="b"/>
              <a:pathLst>
                <a:path w="188" h="307" extrusionOk="0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" y="120"/>
                    <a:pt x="60" y="254"/>
                    <a:pt x="177" y="303"/>
                  </a:cubicBezTo>
                  <a:cubicBezTo>
                    <a:pt x="181" y="304"/>
                    <a:pt x="184" y="306"/>
                    <a:pt x="188" y="307"/>
                  </a:cubicBezTo>
                  <a:cubicBezTo>
                    <a:pt x="188" y="307"/>
                    <a:pt x="188" y="307"/>
                    <a:pt x="188" y="307"/>
                  </a:cubicBezTo>
                  <a:cubicBezTo>
                    <a:pt x="188" y="307"/>
                    <a:pt x="188" y="307"/>
                    <a:pt x="188" y="307"/>
                  </a:cubicBezTo>
                  <a:cubicBezTo>
                    <a:pt x="64" y="262"/>
                    <a:pt x="0" y="124"/>
                    <a:pt x="45" y="0"/>
                  </a:cubicBezTo>
                </a:path>
              </a:pathLst>
            </a:custGeom>
            <a:solidFill>
              <a:srgbClr val="1BA8C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6302375" y="4716463"/>
              <a:ext cx="1588" cy="1588"/>
            </a:xfrm>
            <a:prstGeom prst="ellipse">
              <a:avLst/>
            </a:prstGeom>
            <a:solidFill>
              <a:srgbClr val="88CDD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6137275" y="4721225"/>
              <a:ext cx="150813" cy="41275"/>
            </a:xfrm>
            <a:custGeom>
              <a:avLst/>
              <a:gdLst/>
              <a:ahLst/>
              <a:cxnLst/>
              <a:rect l="l" t="t" r="r" b="b"/>
              <a:pathLst>
                <a:path w="81" h="22" extrusionOk="0">
                  <a:moveTo>
                    <a:pt x="81" y="0"/>
                  </a:moveTo>
                  <a:cubicBezTo>
                    <a:pt x="55" y="9"/>
                    <a:pt x="28" y="16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7" y="17"/>
                    <a:pt x="54" y="10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</a:path>
              </a:pathLst>
            </a:custGeom>
            <a:solidFill>
              <a:srgbClr val="97E4E7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6137275" y="4716463"/>
              <a:ext cx="165100" cy="46038"/>
            </a:xfrm>
            <a:custGeom>
              <a:avLst/>
              <a:gdLst/>
              <a:ahLst/>
              <a:cxnLst/>
              <a:rect l="l" t="t" r="r" b="b"/>
              <a:pathLst>
                <a:path w="88" h="25" extrusionOk="0">
                  <a:moveTo>
                    <a:pt x="88" y="0"/>
                  </a:moveTo>
                  <a:cubicBezTo>
                    <a:pt x="59" y="11"/>
                    <a:pt x="30" y="19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28" y="19"/>
                    <a:pt x="55" y="12"/>
                    <a:pt x="81" y="3"/>
                  </a:cubicBezTo>
                  <a:cubicBezTo>
                    <a:pt x="83" y="2"/>
                    <a:pt x="86" y="1"/>
                    <a:pt x="88" y="0"/>
                  </a:cubicBezTo>
                </a:path>
              </a:pathLst>
            </a:custGeom>
            <a:solidFill>
              <a:srgbClr val="88CDD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5942013" y="4721225"/>
              <a:ext cx="646113" cy="908050"/>
            </a:xfrm>
            <a:custGeom>
              <a:avLst/>
              <a:gdLst/>
              <a:ahLst/>
              <a:cxnLst/>
              <a:rect l="l" t="t" r="r" b="b"/>
              <a:pathLst>
                <a:path w="345" h="484" extrusionOk="0">
                  <a:moveTo>
                    <a:pt x="184" y="0"/>
                  </a:moveTo>
                  <a:cubicBezTo>
                    <a:pt x="158" y="10"/>
                    <a:pt x="131" y="17"/>
                    <a:pt x="104" y="22"/>
                  </a:cubicBezTo>
                  <a:cubicBezTo>
                    <a:pt x="81" y="41"/>
                    <a:pt x="61" y="64"/>
                    <a:pt x="46" y="91"/>
                  </a:cubicBezTo>
                  <a:cubicBezTo>
                    <a:pt x="7" y="158"/>
                    <a:pt x="0" y="239"/>
                    <a:pt x="26" y="313"/>
                  </a:cubicBezTo>
                  <a:cubicBezTo>
                    <a:pt x="61" y="407"/>
                    <a:pt x="143" y="470"/>
                    <a:pt x="236" y="484"/>
                  </a:cubicBezTo>
                  <a:cubicBezTo>
                    <a:pt x="273" y="475"/>
                    <a:pt x="309" y="465"/>
                    <a:pt x="345" y="452"/>
                  </a:cubicBezTo>
                  <a:cubicBezTo>
                    <a:pt x="322" y="460"/>
                    <a:pt x="298" y="463"/>
                    <a:pt x="275" y="463"/>
                  </a:cubicBezTo>
                  <a:cubicBezTo>
                    <a:pt x="177" y="463"/>
                    <a:pt x="86" y="403"/>
                    <a:pt x="50" y="307"/>
                  </a:cubicBezTo>
                  <a:cubicBezTo>
                    <a:pt x="50" y="306"/>
                    <a:pt x="49" y="305"/>
                    <a:pt x="49" y="305"/>
                  </a:cubicBezTo>
                  <a:cubicBezTo>
                    <a:pt x="24" y="235"/>
                    <a:pt x="33" y="162"/>
                    <a:pt x="67" y="103"/>
                  </a:cubicBezTo>
                  <a:cubicBezTo>
                    <a:pt x="93" y="58"/>
                    <a:pt x="133" y="21"/>
                    <a:pt x="184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6035675" y="5297488"/>
              <a:ext cx="576263" cy="292100"/>
            </a:xfrm>
            <a:custGeom>
              <a:avLst/>
              <a:gdLst/>
              <a:ahLst/>
              <a:cxnLst/>
              <a:rect l="l" t="t" r="r" b="b"/>
              <a:pathLst>
                <a:path w="307" h="156" extrusionOk="0">
                  <a:moveTo>
                    <a:pt x="307" y="141"/>
                  </a:moveTo>
                  <a:cubicBezTo>
                    <a:pt x="307" y="141"/>
                    <a:pt x="307" y="141"/>
                    <a:pt x="307" y="141"/>
                  </a:cubicBezTo>
                  <a:cubicBezTo>
                    <a:pt x="306" y="141"/>
                    <a:pt x="306" y="142"/>
                    <a:pt x="305" y="142"/>
                  </a:cubicBezTo>
                  <a:cubicBezTo>
                    <a:pt x="306" y="142"/>
                    <a:pt x="306" y="141"/>
                    <a:pt x="307" y="141"/>
                  </a:cubicBezTo>
                  <a:cubicBezTo>
                    <a:pt x="307" y="141"/>
                    <a:pt x="307" y="141"/>
                    <a:pt x="307" y="141"/>
                  </a:cubicBezTo>
                  <a:moveTo>
                    <a:pt x="0" y="0"/>
                  </a:moveTo>
                  <a:cubicBezTo>
                    <a:pt x="36" y="96"/>
                    <a:pt x="127" y="156"/>
                    <a:pt x="225" y="156"/>
                  </a:cubicBezTo>
                  <a:cubicBezTo>
                    <a:pt x="248" y="156"/>
                    <a:pt x="272" y="153"/>
                    <a:pt x="295" y="145"/>
                  </a:cubicBezTo>
                  <a:cubicBezTo>
                    <a:pt x="299" y="144"/>
                    <a:pt x="302" y="143"/>
                    <a:pt x="305" y="142"/>
                  </a:cubicBezTo>
                  <a:cubicBezTo>
                    <a:pt x="279" y="151"/>
                    <a:pt x="251" y="156"/>
                    <a:pt x="225" y="156"/>
                  </a:cubicBezTo>
                  <a:cubicBezTo>
                    <a:pt x="127" y="156"/>
                    <a:pt x="36" y="96"/>
                    <a:pt x="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6754813" y="4265613"/>
              <a:ext cx="92075" cy="131763"/>
            </a:xfrm>
            <a:custGeom>
              <a:avLst/>
              <a:gdLst/>
              <a:ahLst/>
              <a:cxnLst/>
              <a:rect l="l" t="t" r="r" b="b"/>
              <a:pathLst>
                <a:path w="49" h="70" extrusionOk="0">
                  <a:moveTo>
                    <a:pt x="2" y="66"/>
                  </a:moveTo>
                  <a:cubicBezTo>
                    <a:pt x="1" y="67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9"/>
                    <a:pt x="1" y="67"/>
                    <a:pt x="2" y="66"/>
                  </a:cubicBezTo>
                  <a:moveTo>
                    <a:pt x="3" y="66"/>
                  </a:moveTo>
                  <a:cubicBezTo>
                    <a:pt x="3" y="66"/>
                    <a:pt x="2" y="66"/>
                    <a:pt x="2" y="66"/>
                  </a:cubicBezTo>
                  <a:cubicBezTo>
                    <a:pt x="2" y="66"/>
                    <a:pt x="3" y="66"/>
                    <a:pt x="3" y="66"/>
                  </a:cubicBezTo>
                  <a:moveTo>
                    <a:pt x="3" y="65"/>
                  </a:moveTo>
                  <a:cubicBezTo>
                    <a:pt x="3" y="65"/>
                    <a:pt x="3" y="65"/>
                    <a:pt x="3" y="66"/>
                  </a:cubicBezTo>
                  <a:cubicBezTo>
                    <a:pt x="3" y="65"/>
                    <a:pt x="3" y="65"/>
                    <a:pt x="3" y="65"/>
                  </a:cubicBezTo>
                  <a:moveTo>
                    <a:pt x="4" y="64"/>
                  </a:moveTo>
                  <a:cubicBezTo>
                    <a:pt x="4" y="65"/>
                    <a:pt x="4" y="65"/>
                    <a:pt x="3" y="65"/>
                  </a:cubicBezTo>
                  <a:cubicBezTo>
                    <a:pt x="4" y="65"/>
                    <a:pt x="4" y="65"/>
                    <a:pt x="4" y="64"/>
                  </a:cubicBezTo>
                  <a:moveTo>
                    <a:pt x="8" y="60"/>
                  </a:moveTo>
                  <a:cubicBezTo>
                    <a:pt x="6" y="61"/>
                    <a:pt x="5" y="63"/>
                    <a:pt x="4" y="64"/>
                  </a:cubicBezTo>
                  <a:cubicBezTo>
                    <a:pt x="5" y="63"/>
                    <a:pt x="6" y="61"/>
                    <a:pt x="8" y="60"/>
                  </a:cubicBezTo>
                  <a:moveTo>
                    <a:pt x="49" y="0"/>
                  </a:moveTo>
                  <a:cubicBezTo>
                    <a:pt x="36" y="21"/>
                    <a:pt x="23" y="41"/>
                    <a:pt x="8" y="60"/>
                  </a:cubicBezTo>
                  <a:cubicBezTo>
                    <a:pt x="22" y="41"/>
                    <a:pt x="36" y="21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9CE5C3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6754813" y="4254500"/>
              <a:ext cx="98425" cy="142875"/>
            </a:xfrm>
            <a:custGeom>
              <a:avLst/>
              <a:gdLst/>
              <a:ahLst/>
              <a:cxnLst/>
              <a:rect l="l" t="t" r="r" b="b"/>
              <a:pathLst>
                <a:path w="52" h="76" extrusionOk="0"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37" y="27"/>
                    <a:pt x="19" y="52"/>
                    <a:pt x="0" y="7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5"/>
                    <a:pt x="1" y="73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3" y="72"/>
                    <a:pt x="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4" y="71"/>
                    <a:pt x="4" y="71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69"/>
                    <a:pt x="6" y="67"/>
                    <a:pt x="8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23" y="47"/>
                    <a:pt x="36" y="27"/>
                    <a:pt x="49" y="6"/>
                  </a:cubicBezTo>
                  <a:cubicBezTo>
                    <a:pt x="50" y="4"/>
                    <a:pt x="51" y="2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8DCEB0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6743700" y="4265613"/>
              <a:ext cx="889001" cy="709613"/>
            </a:xfrm>
            <a:custGeom>
              <a:avLst/>
              <a:gdLst/>
              <a:ahLst/>
              <a:cxnLst/>
              <a:rect l="l" t="t" r="r" b="b"/>
              <a:pathLst>
                <a:path w="469" h="378" extrusionOk="0">
                  <a:moveTo>
                    <a:pt x="55" y="0"/>
                  </a:moveTo>
                  <a:cubicBezTo>
                    <a:pt x="42" y="21"/>
                    <a:pt x="28" y="41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2" y="61"/>
                    <a:pt x="11" y="63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5"/>
                    <a:pt x="10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6"/>
                    <a:pt x="8" y="66"/>
                    <a:pt x="8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7"/>
                    <a:pt x="6" y="69"/>
                    <a:pt x="6" y="70"/>
                  </a:cubicBezTo>
                  <a:cubicBezTo>
                    <a:pt x="1" y="99"/>
                    <a:pt x="0" y="130"/>
                    <a:pt x="6" y="160"/>
                  </a:cubicBezTo>
                  <a:cubicBezTo>
                    <a:pt x="19" y="237"/>
                    <a:pt x="66" y="303"/>
                    <a:pt x="134" y="343"/>
                  </a:cubicBezTo>
                  <a:cubicBezTo>
                    <a:pt x="175" y="367"/>
                    <a:pt x="221" y="378"/>
                    <a:pt x="265" y="378"/>
                  </a:cubicBezTo>
                  <a:cubicBezTo>
                    <a:pt x="314" y="378"/>
                    <a:pt x="363" y="364"/>
                    <a:pt x="404" y="339"/>
                  </a:cubicBezTo>
                  <a:cubicBezTo>
                    <a:pt x="427" y="308"/>
                    <a:pt x="449" y="276"/>
                    <a:pt x="469" y="242"/>
                  </a:cubicBezTo>
                  <a:cubicBezTo>
                    <a:pt x="423" y="314"/>
                    <a:pt x="346" y="354"/>
                    <a:pt x="266" y="354"/>
                  </a:cubicBezTo>
                  <a:cubicBezTo>
                    <a:pt x="226" y="354"/>
                    <a:pt x="185" y="344"/>
                    <a:pt x="148" y="323"/>
                  </a:cubicBezTo>
                  <a:cubicBezTo>
                    <a:pt x="147" y="323"/>
                    <a:pt x="147" y="322"/>
                    <a:pt x="146" y="322"/>
                  </a:cubicBezTo>
                  <a:cubicBezTo>
                    <a:pt x="82" y="285"/>
                    <a:pt x="41" y="223"/>
                    <a:pt x="29" y="156"/>
                  </a:cubicBezTo>
                  <a:cubicBezTo>
                    <a:pt x="20" y="104"/>
                    <a:pt x="28" y="49"/>
                    <a:pt x="5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7021513" y="4705350"/>
              <a:ext cx="611188" cy="223838"/>
            </a:xfrm>
            <a:custGeom>
              <a:avLst/>
              <a:gdLst/>
              <a:ahLst/>
              <a:cxnLst/>
              <a:rect l="l" t="t" r="r" b="b"/>
              <a:pathLst>
                <a:path w="326" h="120" extrusionOk="0">
                  <a:moveTo>
                    <a:pt x="325" y="1"/>
                  </a:moveTo>
                  <a:cubicBezTo>
                    <a:pt x="280" y="77"/>
                    <a:pt x="200" y="120"/>
                    <a:pt x="118" y="120"/>
                  </a:cubicBezTo>
                  <a:cubicBezTo>
                    <a:pt x="78" y="120"/>
                    <a:pt x="37" y="110"/>
                    <a:pt x="0" y="89"/>
                  </a:cubicBezTo>
                  <a:cubicBezTo>
                    <a:pt x="37" y="110"/>
                    <a:pt x="78" y="120"/>
                    <a:pt x="118" y="120"/>
                  </a:cubicBezTo>
                  <a:cubicBezTo>
                    <a:pt x="198" y="120"/>
                    <a:pt x="275" y="80"/>
                    <a:pt x="321" y="8"/>
                  </a:cubicBezTo>
                  <a:cubicBezTo>
                    <a:pt x="322" y="6"/>
                    <a:pt x="324" y="4"/>
                    <a:pt x="325" y="1"/>
                  </a:cubicBezTo>
                  <a:moveTo>
                    <a:pt x="326" y="0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325" y="0"/>
                    <a:pt x="325" y="1"/>
                    <a:pt x="325" y="1"/>
                  </a:cubicBezTo>
                  <a:cubicBezTo>
                    <a:pt x="325" y="1"/>
                    <a:pt x="325" y="0"/>
                    <a:pt x="326" y="0"/>
                  </a:cubicBezTo>
                  <a:cubicBezTo>
                    <a:pt x="326" y="0"/>
                    <a:pt x="326" y="0"/>
                    <a:pt x="326" y="0"/>
                  </a:cubicBezTo>
                </a:path>
              </a:pathLst>
            </a:custGeom>
            <a:solidFill>
              <a:srgbClr val="76B635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980238" y="3559175"/>
              <a:ext cx="4763" cy="31750"/>
            </a:xfrm>
            <a:custGeom>
              <a:avLst/>
              <a:gdLst/>
              <a:ahLst/>
              <a:cxnLst/>
              <a:rect l="l" t="t" r="r" b="b"/>
              <a:pathLst>
                <a:path w="2" h="17" extrusionOk="0">
                  <a:moveTo>
                    <a:pt x="0" y="0"/>
                  </a:moveTo>
                  <a:cubicBezTo>
                    <a:pt x="1" y="6"/>
                    <a:pt x="1" y="11"/>
                    <a:pt x="2" y="17"/>
                  </a:cubicBezTo>
                  <a:cubicBezTo>
                    <a:pt x="1" y="11"/>
                    <a:pt x="1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FE5A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977063" y="3548063"/>
              <a:ext cx="17463" cy="169863"/>
            </a:xfrm>
            <a:custGeom>
              <a:avLst/>
              <a:gdLst/>
              <a:ahLst/>
              <a:cxnLst/>
              <a:rect l="l" t="t" r="r" b="b"/>
              <a:pathLst>
                <a:path w="9" h="9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30"/>
                    <a:pt x="9" y="61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68"/>
                    <a:pt x="7" y="46"/>
                    <a:pt x="4" y="23"/>
                  </a:cubicBezTo>
                  <a:cubicBezTo>
                    <a:pt x="3" y="17"/>
                    <a:pt x="3" y="12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9CE9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6980238" y="3409950"/>
              <a:ext cx="927100" cy="554038"/>
            </a:xfrm>
            <a:custGeom>
              <a:avLst/>
              <a:gdLst/>
              <a:ahLst/>
              <a:cxnLst/>
              <a:rect l="l" t="t" r="r" b="b"/>
              <a:pathLst>
                <a:path w="490" h="296" extrusionOk="0">
                  <a:moveTo>
                    <a:pt x="473" y="0"/>
                  </a:moveTo>
                  <a:cubicBezTo>
                    <a:pt x="490" y="126"/>
                    <a:pt x="405" y="244"/>
                    <a:pt x="280" y="268"/>
                  </a:cubicBezTo>
                  <a:cubicBezTo>
                    <a:pt x="279" y="268"/>
                    <a:pt x="277" y="268"/>
                    <a:pt x="276" y="268"/>
                  </a:cubicBezTo>
                  <a:cubicBezTo>
                    <a:pt x="262" y="271"/>
                    <a:pt x="248" y="272"/>
                    <a:pt x="235" y="272"/>
                  </a:cubicBezTo>
                  <a:cubicBezTo>
                    <a:pt x="177" y="272"/>
                    <a:pt x="123" y="251"/>
                    <a:pt x="80" y="216"/>
                  </a:cubicBezTo>
                  <a:cubicBezTo>
                    <a:pt x="40" y="182"/>
                    <a:pt x="11" y="135"/>
                    <a:pt x="0" y="80"/>
                  </a:cubicBezTo>
                  <a:cubicBezTo>
                    <a:pt x="1" y="86"/>
                    <a:pt x="1" y="91"/>
                    <a:pt x="2" y="97"/>
                  </a:cubicBezTo>
                  <a:cubicBezTo>
                    <a:pt x="5" y="120"/>
                    <a:pt x="7" y="142"/>
                    <a:pt x="7" y="165"/>
                  </a:cubicBezTo>
                  <a:cubicBezTo>
                    <a:pt x="22" y="191"/>
                    <a:pt x="42" y="215"/>
                    <a:pt x="65" y="234"/>
                  </a:cubicBezTo>
                  <a:cubicBezTo>
                    <a:pt x="113" y="275"/>
                    <a:pt x="173" y="296"/>
                    <a:pt x="235" y="296"/>
                  </a:cubicBezTo>
                  <a:cubicBezTo>
                    <a:pt x="250" y="296"/>
                    <a:pt x="265" y="295"/>
                    <a:pt x="281" y="292"/>
                  </a:cubicBezTo>
                  <a:cubicBezTo>
                    <a:pt x="379" y="275"/>
                    <a:pt x="456" y="204"/>
                    <a:pt x="485" y="115"/>
                  </a:cubicBezTo>
                  <a:cubicBezTo>
                    <a:pt x="483" y="77"/>
                    <a:pt x="479" y="38"/>
                    <a:pt x="473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505700" y="3390900"/>
              <a:ext cx="401638" cy="520700"/>
            </a:xfrm>
            <a:custGeom>
              <a:avLst/>
              <a:gdLst/>
              <a:ahLst/>
              <a:cxnLst/>
              <a:rect l="l" t="t" r="r" b="b"/>
              <a:pathLst>
                <a:path w="214" h="278" extrusionOk="0">
                  <a:moveTo>
                    <a:pt x="191" y="0"/>
                  </a:moveTo>
                  <a:cubicBezTo>
                    <a:pt x="191" y="1"/>
                    <a:pt x="191" y="1"/>
                    <a:pt x="191" y="1"/>
                  </a:cubicBezTo>
                  <a:cubicBezTo>
                    <a:pt x="214" y="130"/>
                    <a:pt x="128" y="253"/>
                    <a:pt x="0" y="278"/>
                  </a:cubicBezTo>
                  <a:cubicBezTo>
                    <a:pt x="125" y="254"/>
                    <a:pt x="210" y="136"/>
                    <a:pt x="193" y="10"/>
                  </a:cubicBezTo>
                  <a:cubicBezTo>
                    <a:pt x="192" y="7"/>
                    <a:pt x="192" y="4"/>
                    <a:pt x="191" y="1"/>
                  </a:cubicBezTo>
                  <a:cubicBezTo>
                    <a:pt x="191" y="0"/>
                    <a:pt x="191" y="0"/>
                    <a:pt x="191" y="0"/>
                  </a:cubicBezTo>
                </a:path>
              </a:pathLst>
            </a:custGeom>
            <a:solidFill>
              <a:srgbClr val="DFA92A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4022725" y="3019425"/>
              <a:ext cx="509588" cy="371475"/>
            </a:xfrm>
            <a:custGeom>
              <a:avLst/>
              <a:gdLst/>
              <a:ahLst/>
              <a:cxnLst/>
              <a:rect l="l" t="t" r="r" b="b"/>
              <a:pathLst>
                <a:path w="271" h="198" extrusionOk="0">
                  <a:moveTo>
                    <a:pt x="236" y="0"/>
                  </a:moveTo>
                  <a:cubicBezTo>
                    <a:pt x="125" y="0"/>
                    <a:pt x="26" y="78"/>
                    <a:pt x="2" y="189"/>
                  </a:cubicBezTo>
                  <a:cubicBezTo>
                    <a:pt x="1" y="192"/>
                    <a:pt x="0" y="195"/>
                    <a:pt x="0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20" y="82"/>
                    <a:pt x="122" y="0"/>
                    <a:pt x="236" y="0"/>
                  </a:cubicBezTo>
                  <a:cubicBezTo>
                    <a:pt x="248" y="0"/>
                    <a:pt x="259" y="1"/>
                    <a:pt x="271" y="3"/>
                  </a:cubicBezTo>
                  <a:cubicBezTo>
                    <a:pt x="259" y="1"/>
                    <a:pt x="248" y="0"/>
                    <a:pt x="236" y="0"/>
                  </a:cubicBezTo>
                </a:path>
              </a:pathLst>
            </a:custGeom>
            <a:solidFill>
              <a:srgbClr val="1B5184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4911725" y="3432175"/>
              <a:ext cx="25400" cy="103188"/>
            </a:xfrm>
            <a:custGeom>
              <a:avLst/>
              <a:gdLst/>
              <a:ahLst/>
              <a:cxnLst/>
              <a:rect l="l" t="t" r="r" b="b"/>
              <a:pathLst>
                <a:path w="13" h="55" extrusionOk="0">
                  <a:moveTo>
                    <a:pt x="13" y="0"/>
                  </a:moveTo>
                  <a:cubicBezTo>
                    <a:pt x="8" y="18"/>
                    <a:pt x="3" y="36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36"/>
                    <a:pt x="8" y="18"/>
                    <a:pt x="13" y="0"/>
                  </a:cubicBezTo>
                </a:path>
              </a:pathLst>
            </a:custGeom>
            <a:solidFill>
              <a:srgbClr val="DB9FB7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4910138" y="3381375"/>
              <a:ext cx="42863" cy="166688"/>
            </a:xfrm>
            <a:custGeom>
              <a:avLst/>
              <a:gdLst/>
              <a:ahLst/>
              <a:cxnLst/>
              <a:rect l="l" t="t" r="r" b="b"/>
              <a:pathLst>
                <a:path w="23" h="89" extrusionOk="0">
                  <a:moveTo>
                    <a:pt x="23" y="0"/>
                  </a:moveTo>
                  <a:cubicBezTo>
                    <a:pt x="20" y="9"/>
                    <a:pt x="17" y="18"/>
                    <a:pt x="14" y="27"/>
                  </a:cubicBezTo>
                  <a:cubicBezTo>
                    <a:pt x="9" y="45"/>
                    <a:pt x="4" y="63"/>
                    <a:pt x="1" y="82"/>
                  </a:cubicBezTo>
                  <a:cubicBezTo>
                    <a:pt x="0" y="84"/>
                    <a:pt x="0" y="87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5" y="58"/>
                    <a:pt x="13" y="29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C68FA6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4027488" y="2974975"/>
              <a:ext cx="925513" cy="560388"/>
            </a:xfrm>
            <a:custGeom>
              <a:avLst/>
              <a:gdLst/>
              <a:ahLst/>
              <a:cxnLst/>
              <a:rect l="l" t="t" r="r" b="b"/>
              <a:pathLst>
                <a:path w="494" h="299" extrusionOk="0">
                  <a:moveTo>
                    <a:pt x="234" y="0"/>
                  </a:moveTo>
                  <a:cubicBezTo>
                    <a:pt x="152" y="0"/>
                    <a:pt x="76" y="38"/>
                    <a:pt x="27" y="100"/>
                  </a:cubicBezTo>
                  <a:cubicBezTo>
                    <a:pt x="16" y="137"/>
                    <a:pt x="7" y="175"/>
                    <a:pt x="0" y="213"/>
                  </a:cubicBezTo>
                  <a:cubicBezTo>
                    <a:pt x="24" y="102"/>
                    <a:pt x="123" y="24"/>
                    <a:pt x="234" y="24"/>
                  </a:cubicBezTo>
                  <a:cubicBezTo>
                    <a:pt x="246" y="24"/>
                    <a:pt x="257" y="25"/>
                    <a:pt x="269" y="27"/>
                  </a:cubicBezTo>
                  <a:cubicBezTo>
                    <a:pt x="272" y="27"/>
                    <a:pt x="274" y="27"/>
                    <a:pt x="276" y="28"/>
                  </a:cubicBezTo>
                  <a:cubicBezTo>
                    <a:pt x="349" y="41"/>
                    <a:pt x="408" y="85"/>
                    <a:pt x="442" y="144"/>
                  </a:cubicBezTo>
                  <a:cubicBezTo>
                    <a:pt x="468" y="189"/>
                    <a:pt x="480" y="243"/>
                    <a:pt x="472" y="299"/>
                  </a:cubicBezTo>
                  <a:cubicBezTo>
                    <a:pt x="475" y="280"/>
                    <a:pt x="480" y="262"/>
                    <a:pt x="485" y="244"/>
                  </a:cubicBezTo>
                  <a:cubicBezTo>
                    <a:pt x="488" y="235"/>
                    <a:pt x="491" y="226"/>
                    <a:pt x="494" y="217"/>
                  </a:cubicBezTo>
                  <a:cubicBezTo>
                    <a:pt x="488" y="187"/>
                    <a:pt x="478" y="158"/>
                    <a:pt x="463" y="132"/>
                  </a:cubicBezTo>
                  <a:cubicBezTo>
                    <a:pt x="424" y="64"/>
                    <a:pt x="357" y="18"/>
                    <a:pt x="280" y="4"/>
                  </a:cubicBezTo>
                  <a:cubicBezTo>
                    <a:pt x="265" y="1"/>
                    <a:pt x="249" y="0"/>
                    <a:pt x="234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5268913" y="2825750"/>
              <a:ext cx="139700" cy="100013"/>
            </a:xfrm>
            <a:custGeom>
              <a:avLst/>
              <a:gdLst/>
              <a:ahLst/>
              <a:cxnLst/>
              <a:rect l="l" t="t" r="r" b="b"/>
              <a:pathLst>
                <a:path w="75" h="53" extrusionOk="0">
                  <a:moveTo>
                    <a:pt x="75" y="0"/>
                  </a:moveTo>
                  <a:cubicBezTo>
                    <a:pt x="49" y="15"/>
                    <a:pt x="24" y="33"/>
                    <a:pt x="1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4" y="33"/>
                    <a:pt x="49" y="16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D68C95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4645025" y="2085975"/>
              <a:ext cx="846138" cy="839788"/>
            </a:xfrm>
            <a:custGeom>
              <a:avLst/>
              <a:gdLst/>
              <a:ahLst/>
              <a:cxnLst/>
              <a:rect l="l" t="t" r="r" b="b"/>
              <a:pathLst>
                <a:path w="427" h="448" extrusionOk="0">
                  <a:moveTo>
                    <a:pt x="154" y="0"/>
                  </a:moveTo>
                  <a:cubicBezTo>
                    <a:pt x="136" y="0"/>
                    <a:pt x="118" y="2"/>
                    <a:pt x="100" y="6"/>
                  </a:cubicBezTo>
                  <a:cubicBezTo>
                    <a:pt x="66" y="28"/>
                    <a:pt x="32" y="53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" y="79"/>
                    <a:pt x="4" y="77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7" y="75"/>
                    <a:pt x="7" y="75"/>
                    <a:pt x="7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1" y="72"/>
                    <a:pt x="11" y="72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54" y="39"/>
                    <a:pt x="104" y="24"/>
                    <a:pt x="154" y="24"/>
                  </a:cubicBezTo>
                  <a:cubicBezTo>
                    <a:pt x="167" y="24"/>
                    <a:pt x="181" y="25"/>
                    <a:pt x="194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8"/>
                    <a:pt x="194" y="28"/>
                    <a:pt x="195" y="28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95" y="28"/>
                    <a:pt x="196" y="28"/>
                    <a:pt x="196" y="28"/>
                  </a:cubicBezTo>
                  <a:cubicBezTo>
                    <a:pt x="196" y="28"/>
                    <a:pt x="196" y="28"/>
                    <a:pt x="196" y="28"/>
                  </a:cubicBezTo>
                  <a:cubicBezTo>
                    <a:pt x="196" y="28"/>
                    <a:pt x="196" y="28"/>
                    <a:pt x="196" y="28"/>
                  </a:cubicBezTo>
                  <a:cubicBezTo>
                    <a:pt x="244" y="36"/>
                    <a:pt x="290" y="60"/>
                    <a:pt x="326" y="97"/>
                  </a:cubicBezTo>
                  <a:cubicBezTo>
                    <a:pt x="326" y="97"/>
                    <a:pt x="326" y="97"/>
                    <a:pt x="326" y="97"/>
                  </a:cubicBezTo>
                  <a:cubicBezTo>
                    <a:pt x="326" y="97"/>
                    <a:pt x="326" y="97"/>
                    <a:pt x="326" y="97"/>
                  </a:cubicBezTo>
                  <a:cubicBezTo>
                    <a:pt x="326" y="97"/>
                    <a:pt x="326" y="97"/>
                    <a:pt x="326" y="97"/>
                  </a:cubicBezTo>
                  <a:cubicBezTo>
                    <a:pt x="326" y="97"/>
                    <a:pt x="327" y="98"/>
                    <a:pt x="327" y="98"/>
                  </a:cubicBezTo>
                  <a:cubicBezTo>
                    <a:pt x="327" y="98"/>
                    <a:pt x="327" y="98"/>
                    <a:pt x="327" y="98"/>
                  </a:cubicBezTo>
                  <a:cubicBezTo>
                    <a:pt x="327" y="98"/>
                    <a:pt x="327" y="98"/>
                    <a:pt x="327" y="98"/>
                  </a:cubicBezTo>
                  <a:cubicBezTo>
                    <a:pt x="327" y="98"/>
                    <a:pt x="327" y="98"/>
                    <a:pt x="327" y="98"/>
                  </a:cubicBezTo>
                  <a:cubicBezTo>
                    <a:pt x="327" y="98"/>
                    <a:pt x="327" y="98"/>
                    <a:pt x="327" y="98"/>
                  </a:cubicBezTo>
                  <a:cubicBezTo>
                    <a:pt x="327" y="98"/>
                    <a:pt x="327" y="98"/>
                    <a:pt x="327" y="98"/>
                  </a:cubicBezTo>
                  <a:cubicBezTo>
                    <a:pt x="327" y="98"/>
                    <a:pt x="327" y="98"/>
                    <a:pt x="327" y="99"/>
                  </a:cubicBezTo>
                  <a:cubicBezTo>
                    <a:pt x="328" y="99"/>
                    <a:pt x="328" y="99"/>
                    <a:pt x="328" y="99"/>
                  </a:cubicBezTo>
                  <a:cubicBezTo>
                    <a:pt x="328" y="99"/>
                    <a:pt x="328" y="99"/>
                    <a:pt x="328" y="99"/>
                  </a:cubicBezTo>
                  <a:cubicBezTo>
                    <a:pt x="328" y="99"/>
                    <a:pt x="328" y="99"/>
                    <a:pt x="328" y="99"/>
                  </a:cubicBezTo>
                  <a:cubicBezTo>
                    <a:pt x="328" y="99"/>
                    <a:pt x="328" y="99"/>
                    <a:pt x="328" y="99"/>
                  </a:cubicBezTo>
                  <a:cubicBezTo>
                    <a:pt x="328" y="99"/>
                    <a:pt x="328" y="99"/>
                    <a:pt x="328" y="99"/>
                  </a:cubicBezTo>
                  <a:cubicBezTo>
                    <a:pt x="328" y="99"/>
                    <a:pt x="328" y="99"/>
                    <a:pt x="328" y="99"/>
                  </a:cubicBezTo>
                  <a:cubicBezTo>
                    <a:pt x="328" y="100"/>
                    <a:pt x="328" y="100"/>
                    <a:pt x="329" y="100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32" y="103"/>
                    <a:pt x="335" y="106"/>
                    <a:pt x="338" y="110"/>
                  </a:cubicBezTo>
                  <a:cubicBezTo>
                    <a:pt x="398" y="182"/>
                    <a:pt x="409" y="279"/>
                    <a:pt x="374" y="360"/>
                  </a:cubicBezTo>
                  <a:cubicBezTo>
                    <a:pt x="374" y="360"/>
                    <a:pt x="374" y="360"/>
                    <a:pt x="374" y="360"/>
                  </a:cubicBezTo>
                  <a:cubicBezTo>
                    <a:pt x="374" y="360"/>
                    <a:pt x="374" y="360"/>
                    <a:pt x="374" y="360"/>
                  </a:cubicBezTo>
                  <a:cubicBezTo>
                    <a:pt x="374" y="360"/>
                    <a:pt x="374" y="360"/>
                    <a:pt x="374" y="360"/>
                  </a:cubicBezTo>
                  <a:cubicBezTo>
                    <a:pt x="374" y="361"/>
                    <a:pt x="374" y="361"/>
                    <a:pt x="373" y="361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373" y="361"/>
                    <a:pt x="373" y="361"/>
                    <a:pt x="373" y="362"/>
                  </a:cubicBezTo>
                  <a:cubicBezTo>
                    <a:pt x="373" y="362"/>
                    <a:pt x="373" y="362"/>
                    <a:pt x="373" y="362"/>
                  </a:cubicBezTo>
                  <a:cubicBezTo>
                    <a:pt x="373" y="362"/>
                    <a:pt x="373" y="362"/>
                    <a:pt x="373" y="362"/>
                  </a:cubicBezTo>
                  <a:cubicBezTo>
                    <a:pt x="373" y="362"/>
                    <a:pt x="373" y="362"/>
                    <a:pt x="373" y="362"/>
                  </a:cubicBezTo>
                  <a:cubicBezTo>
                    <a:pt x="373" y="362"/>
                    <a:pt x="373" y="363"/>
                    <a:pt x="373" y="363"/>
                  </a:cubicBezTo>
                  <a:cubicBezTo>
                    <a:pt x="373" y="363"/>
                    <a:pt x="373" y="363"/>
                    <a:pt x="373" y="363"/>
                  </a:cubicBezTo>
                  <a:cubicBezTo>
                    <a:pt x="373" y="363"/>
                    <a:pt x="372" y="363"/>
                    <a:pt x="372" y="363"/>
                  </a:cubicBezTo>
                  <a:cubicBezTo>
                    <a:pt x="372" y="363"/>
                    <a:pt x="372" y="363"/>
                    <a:pt x="372" y="364"/>
                  </a:cubicBezTo>
                  <a:cubicBezTo>
                    <a:pt x="372" y="364"/>
                    <a:pt x="372" y="364"/>
                    <a:pt x="372" y="364"/>
                  </a:cubicBezTo>
                  <a:cubicBezTo>
                    <a:pt x="372" y="364"/>
                    <a:pt x="372" y="364"/>
                    <a:pt x="372" y="364"/>
                  </a:cubicBezTo>
                  <a:cubicBezTo>
                    <a:pt x="372" y="364"/>
                    <a:pt x="372" y="364"/>
                    <a:pt x="372" y="364"/>
                  </a:cubicBezTo>
                  <a:cubicBezTo>
                    <a:pt x="372" y="365"/>
                    <a:pt x="372" y="365"/>
                    <a:pt x="372" y="365"/>
                  </a:cubicBezTo>
                  <a:cubicBezTo>
                    <a:pt x="372" y="365"/>
                    <a:pt x="372" y="365"/>
                    <a:pt x="372" y="365"/>
                  </a:cubicBezTo>
                  <a:cubicBezTo>
                    <a:pt x="372" y="365"/>
                    <a:pt x="372" y="365"/>
                    <a:pt x="371" y="365"/>
                  </a:cubicBezTo>
                  <a:cubicBezTo>
                    <a:pt x="371" y="365"/>
                    <a:pt x="371" y="366"/>
                    <a:pt x="371" y="366"/>
                  </a:cubicBezTo>
                  <a:cubicBezTo>
                    <a:pt x="371" y="366"/>
                    <a:pt x="371" y="366"/>
                    <a:pt x="371" y="366"/>
                  </a:cubicBezTo>
                  <a:cubicBezTo>
                    <a:pt x="371" y="366"/>
                    <a:pt x="371" y="366"/>
                    <a:pt x="371" y="366"/>
                  </a:cubicBezTo>
                  <a:cubicBezTo>
                    <a:pt x="371" y="366"/>
                    <a:pt x="371" y="366"/>
                    <a:pt x="371" y="367"/>
                  </a:cubicBezTo>
                  <a:cubicBezTo>
                    <a:pt x="371" y="367"/>
                    <a:pt x="371" y="367"/>
                    <a:pt x="371" y="367"/>
                  </a:cubicBezTo>
                  <a:cubicBezTo>
                    <a:pt x="371" y="367"/>
                    <a:pt x="371" y="367"/>
                    <a:pt x="371" y="367"/>
                  </a:cubicBezTo>
                  <a:cubicBezTo>
                    <a:pt x="371" y="367"/>
                    <a:pt x="371" y="367"/>
                    <a:pt x="371" y="367"/>
                  </a:cubicBezTo>
                  <a:cubicBezTo>
                    <a:pt x="371" y="367"/>
                    <a:pt x="370" y="368"/>
                    <a:pt x="370" y="368"/>
                  </a:cubicBezTo>
                  <a:cubicBezTo>
                    <a:pt x="370" y="368"/>
                    <a:pt x="370" y="368"/>
                    <a:pt x="370" y="368"/>
                  </a:cubicBezTo>
                  <a:cubicBezTo>
                    <a:pt x="356" y="398"/>
                    <a:pt x="335" y="425"/>
                    <a:pt x="309" y="448"/>
                  </a:cubicBezTo>
                  <a:cubicBezTo>
                    <a:pt x="332" y="428"/>
                    <a:pt x="357" y="410"/>
                    <a:pt x="383" y="395"/>
                  </a:cubicBezTo>
                  <a:cubicBezTo>
                    <a:pt x="398" y="369"/>
                    <a:pt x="408" y="340"/>
                    <a:pt x="414" y="310"/>
                  </a:cubicBezTo>
                  <a:cubicBezTo>
                    <a:pt x="427" y="233"/>
                    <a:pt x="406" y="155"/>
                    <a:pt x="356" y="95"/>
                  </a:cubicBezTo>
                  <a:cubicBezTo>
                    <a:pt x="304" y="32"/>
                    <a:pt x="229" y="0"/>
                    <a:pt x="154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4702175" y="2130425"/>
              <a:ext cx="755650" cy="644525"/>
            </a:xfrm>
            <a:custGeom>
              <a:avLst/>
              <a:gdLst/>
              <a:ahLst/>
              <a:cxnLst/>
              <a:rect l="l" t="t" r="r" b="b"/>
              <a:pathLst>
                <a:path w="403" h="344" extrusionOk="0">
                  <a:moveTo>
                    <a:pt x="364" y="344"/>
                  </a:moveTo>
                  <a:cubicBezTo>
                    <a:pt x="364" y="344"/>
                    <a:pt x="364" y="344"/>
                    <a:pt x="364" y="344"/>
                  </a:cubicBezTo>
                  <a:cubicBezTo>
                    <a:pt x="364" y="344"/>
                    <a:pt x="364" y="344"/>
                    <a:pt x="364" y="344"/>
                  </a:cubicBezTo>
                  <a:moveTo>
                    <a:pt x="365" y="343"/>
                  </a:moveTo>
                  <a:cubicBezTo>
                    <a:pt x="365" y="343"/>
                    <a:pt x="365" y="343"/>
                    <a:pt x="365" y="343"/>
                  </a:cubicBezTo>
                  <a:cubicBezTo>
                    <a:pt x="365" y="343"/>
                    <a:pt x="365" y="343"/>
                    <a:pt x="365" y="343"/>
                  </a:cubicBezTo>
                  <a:moveTo>
                    <a:pt x="365" y="343"/>
                  </a:moveTo>
                  <a:cubicBezTo>
                    <a:pt x="365" y="343"/>
                    <a:pt x="365" y="343"/>
                    <a:pt x="365" y="343"/>
                  </a:cubicBezTo>
                  <a:cubicBezTo>
                    <a:pt x="365" y="343"/>
                    <a:pt x="365" y="343"/>
                    <a:pt x="365" y="343"/>
                  </a:cubicBezTo>
                  <a:moveTo>
                    <a:pt x="365" y="342"/>
                  </a:moveTo>
                  <a:cubicBezTo>
                    <a:pt x="365" y="342"/>
                    <a:pt x="365" y="342"/>
                    <a:pt x="365" y="342"/>
                  </a:cubicBezTo>
                  <a:cubicBezTo>
                    <a:pt x="365" y="342"/>
                    <a:pt x="365" y="342"/>
                    <a:pt x="365" y="342"/>
                  </a:cubicBezTo>
                  <a:moveTo>
                    <a:pt x="365" y="341"/>
                  </a:moveTo>
                  <a:cubicBezTo>
                    <a:pt x="365" y="341"/>
                    <a:pt x="365" y="342"/>
                    <a:pt x="365" y="342"/>
                  </a:cubicBezTo>
                  <a:cubicBezTo>
                    <a:pt x="365" y="342"/>
                    <a:pt x="365" y="341"/>
                    <a:pt x="365" y="341"/>
                  </a:cubicBezTo>
                  <a:moveTo>
                    <a:pt x="366" y="341"/>
                  </a:moveTo>
                  <a:cubicBezTo>
                    <a:pt x="366" y="341"/>
                    <a:pt x="366" y="341"/>
                    <a:pt x="366" y="341"/>
                  </a:cubicBezTo>
                  <a:cubicBezTo>
                    <a:pt x="366" y="341"/>
                    <a:pt x="366" y="341"/>
                    <a:pt x="366" y="341"/>
                  </a:cubicBezTo>
                  <a:moveTo>
                    <a:pt x="366" y="340"/>
                  </a:moveTo>
                  <a:cubicBezTo>
                    <a:pt x="366" y="340"/>
                    <a:pt x="366" y="340"/>
                    <a:pt x="366" y="340"/>
                  </a:cubicBezTo>
                  <a:cubicBezTo>
                    <a:pt x="366" y="340"/>
                    <a:pt x="366" y="340"/>
                    <a:pt x="366" y="340"/>
                  </a:cubicBezTo>
                  <a:moveTo>
                    <a:pt x="366" y="340"/>
                  </a:moveTo>
                  <a:cubicBezTo>
                    <a:pt x="366" y="340"/>
                    <a:pt x="366" y="340"/>
                    <a:pt x="366" y="340"/>
                  </a:cubicBezTo>
                  <a:cubicBezTo>
                    <a:pt x="366" y="340"/>
                    <a:pt x="366" y="340"/>
                    <a:pt x="366" y="340"/>
                  </a:cubicBezTo>
                  <a:moveTo>
                    <a:pt x="367" y="339"/>
                  </a:moveTo>
                  <a:cubicBezTo>
                    <a:pt x="367" y="339"/>
                    <a:pt x="366" y="339"/>
                    <a:pt x="366" y="339"/>
                  </a:cubicBezTo>
                  <a:cubicBezTo>
                    <a:pt x="366" y="339"/>
                    <a:pt x="367" y="339"/>
                    <a:pt x="367" y="339"/>
                  </a:cubicBezTo>
                  <a:moveTo>
                    <a:pt x="367" y="338"/>
                  </a:moveTo>
                  <a:cubicBezTo>
                    <a:pt x="367" y="338"/>
                    <a:pt x="367" y="339"/>
                    <a:pt x="367" y="339"/>
                  </a:cubicBezTo>
                  <a:cubicBezTo>
                    <a:pt x="367" y="339"/>
                    <a:pt x="367" y="338"/>
                    <a:pt x="367" y="338"/>
                  </a:cubicBezTo>
                  <a:moveTo>
                    <a:pt x="367" y="338"/>
                  </a:move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7" y="338"/>
                    <a:pt x="367" y="338"/>
                  </a:cubicBezTo>
                  <a:moveTo>
                    <a:pt x="367" y="337"/>
                  </a:moveTo>
                  <a:cubicBezTo>
                    <a:pt x="367" y="337"/>
                    <a:pt x="367" y="337"/>
                    <a:pt x="367" y="338"/>
                  </a:cubicBezTo>
                  <a:cubicBezTo>
                    <a:pt x="367" y="337"/>
                    <a:pt x="367" y="337"/>
                    <a:pt x="367" y="337"/>
                  </a:cubicBezTo>
                  <a:moveTo>
                    <a:pt x="368" y="336"/>
                  </a:moveTo>
                  <a:cubicBezTo>
                    <a:pt x="368" y="337"/>
                    <a:pt x="368" y="337"/>
                    <a:pt x="367" y="337"/>
                  </a:cubicBezTo>
                  <a:cubicBezTo>
                    <a:pt x="368" y="337"/>
                    <a:pt x="368" y="337"/>
                    <a:pt x="368" y="336"/>
                  </a:cubicBezTo>
                  <a:moveTo>
                    <a:pt x="368" y="336"/>
                  </a:moveTo>
                  <a:cubicBezTo>
                    <a:pt x="368" y="336"/>
                    <a:pt x="368" y="336"/>
                    <a:pt x="368" y="336"/>
                  </a:cubicBezTo>
                  <a:cubicBezTo>
                    <a:pt x="368" y="336"/>
                    <a:pt x="368" y="336"/>
                    <a:pt x="368" y="336"/>
                  </a:cubicBezTo>
                  <a:moveTo>
                    <a:pt x="323" y="76"/>
                  </a:moveTo>
                  <a:cubicBezTo>
                    <a:pt x="326" y="79"/>
                    <a:pt x="329" y="83"/>
                    <a:pt x="332" y="86"/>
                  </a:cubicBezTo>
                  <a:cubicBezTo>
                    <a:pt x="379" y="143"/>
                    <a:pt x="396" y="215"/>
                    <a:pt x="384" y="282"/>
                  </a:cubicBezTo>
                  <a:cubicBezTo>
                    <a:pt x="381" y="300"/>
                    <a:pt x="375" y="319"/>
                    <a:pt x="368" y="336"/>
                  </a:cubicBezTo>
                  <a:cubicBezTo>
                    <a:pt x="403" y="255"/>
                    <a:pt x="392" y="158"/>
                    <a:pt x="332" y="86"/>
                  </a:cubicBezTo>
                  <a:cubicBezTo>
                    <a:pt x="329" y="82"/>
                    <a:pt x="326" y="79"/>
                    <a:pt x="323" y="76"/>
                  </a:cubicBezTo>
                  <a:moveTo>
                    <a:pt x="323" y="76"/>
                  </a:moveTo>
                  <a:cubicBezTo>
                    <a:pt x="323" y="76"/>
                    <a:pt x="323" y="76"/>
                    <a:pt x="323" y="76"/>
                  </a:cubicBezTo>
                  <a:cubicBezTo>
                    <a:pt x="323" y="76"/>
                    <a:pt x="323" y="76"/>
                    <a:pt x="323" y="76"/>
                  </a:cubicBezTo>
                  <a:moveTo>
                    <a:pt x="322" y="75"/>
                  </a:moveTo>
                  <a:cubicBezTo>
                    <a:pt x="322" y="76"/>
                    <a:pt x="322" y="76"/>
                    <a:pt x="323" y="76"/>
                  </a:cubicBezTo>
                  <a:cubicBezTo>
                    <a:pt x="322" y="76"/>
                    <a:pt x="322" y="76"/>
                    <a:pt x="322" y="75"/>
                  </a:cubicBezTo>
                  <a:moveTo>
                    <a:pt x="322" y="75"/>
                  </a:moveTo>
                  <a:cubicBezTo>
                    <a:pt x="322" y="75"/>
                    <a:pt x="322" y="75"/>
                    <a:pt x="322" y="75"/>
                  </a:cubicBezTo>
                  <a:cubicBezTo>
                    <a:pt x="322" y="75"/>
                    <a:pt x="322" y="75"/>
                    <a:pt x="322" y="75"/>
                  </a:cubicBezTo>
                  <a:moveTo>
                    <a:pt x="322" y="75"/>
                  </a:moveTo>
                  <a:cubicBezTo>
                    <a:pt x="322" y="75"/>
                    <a:pt x="322" y="75"/>
                    <a:pt x="322" y="75"/>
                  </a:cubicBezTo>
                  <a:cubicBezTo>
                    <a:pt x="322" y="75"/>
                    <a:pt x="322" y="75"/>
                    <a:pt x="322" y="75"/>
                  </a:cubicBezTo>
                  <a:moveTo>
                    <a:pt x="321" y="75"/>
                  </a:moveTo>
                  <a:cubicBezTo>
                    <a:pt x="322" y="75"/>
                    <a:pt x="322" y="75"/>
                    <a:pt x="322" y="75"/>
                  </a:cubicBezTo>
                  <a:cubicBezTo>
                    <a:pt x="322" y="75"/>
                    <a:pt x="322" y="75"/>
                    <a:pt x="321" y="75"/>
                  </a:cubicBezTo>
                  <a:moveTo>
                    <a:pt x="321" y="74"/>
                  </a:moveTo>
                  <a:cubicBezTo>
                    <a:pt x="321" y="74"/>
                    <a:pt x="321" y="74"/>
                    <a:pt x="321" y="74"/>
                  </a:cubicBezTo>
                  <a:cubicBezTo>
                    <a:pt x="321" y="74"/>
                    <a:pt x="321" y="74"/>
                    <a:pt x="321" y="74"/>
                  </a:cubicBezTo>
                  <a:moveTo>
                    <a:pt x="321" y="74"/>
                  </a:moveTo>
                  <a:cubicBezTo>
                    <a:pt x="321" y="74"/>
                    <a:pt x="321" y="74"/>
                    <a:pt x="321" y="74"/>
                  </a:cubicBezTo>
                  <a:cubicBezTo>
                    <a:pt x="321" y="74"/>
                    <a:pt x="321" y="74"/>
                    <a:pt x="321" y="74"/>
                  </a:cubicBezTo>
                  <a:moveTo>
                    <a:pt x="321" y="74"/>
                  </a:moveTo>
                  <a:cubicBezTo>
                    <a:pt x="321" y="74"/>
                    <a:pt x="321" y="74"/>
                    <a:pt x="321" y="74"/>
                  </a:cubicBezTo>
                  <a:cubicBezTo>
                    <a:pt x="321" y="74"/>
                    <a:pt x="321" y="74"/>
                    <a:pt x="321" y="74"/>
                  </a:cubicBezTo>
                  <a:moveTo>
                    <a:pt x="320" y="73"/>
                  </a:move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moveTo>
                    <a:pt x="320" y="73"/>
                  </a:moveTo>
                  <a:cubicBezTo>
                    <a:pt x="320" y="73"/>
                    <a:pt x="320" y="73"/>
                    <a:pt x="320" y="73"/>
                  </a:cubicBezTo>
                  <a:cubicBezTo>
                    <a:pt x="320" y="73"/>
                    <a:pt x="320" y="73"/>
                    <a:pt x="320" y="73"/>
                  </a:cubicBezTo>
                  <a:moveTo>
                    <a:pt x="0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moveTo>
                    <a:pt x="0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moveTo>
                    <a:pt x="1" y="50"/>
                  </a:move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moveTo>
                    <a:pt x="1" y="50"/>
                  </a:move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3" y="49"/>
                  </a:moveTo>
                  <a:cubicBezTo>
                    <a:pt x="3" y="49"/>
                    <a:pt x="2" y="49"/>
                    <a:pt x="2" y="49"/>
                  </a:cubicBezTo>
                  <a:cubicBezTo>
                    <a:pt x="2" y="49"/>
                    <a:pt x="3" y="49"/>
                    <a:pt x="3" y="49"/>
                  </a:cubicBezTo>
                  <a:moveTo>
                    <a:pt x="3" y="49"/>
                  </a:move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moveTo>
                    <a:pt x="4" y="48"/>
                  </a:moveTo>
                  <a:cubicBezTo>
                    <a:pt x="4" y="48"/>
                    <a:pt x="4" y="48"/>
                    <a:pt x="3" y="48"/>
                  </a:cubicBezTo>
                  <a:cubicBezTo>
                    <a:pt x="3" y="48"/>
                    <a:pt x="4" y="48"/>
                    <a:pt x="4" y="48"/>
                  </a:cubicBezTo>
                  <a:moveTo>
                    <a:pt x="4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moveTo>
                    <a:pt x="5" y="47"/>
                  </a:moveTo>
                  <a:cubicBezTo>
                    <a:pt x="5" y="48"/>
                    <a:pt x="5" y="48"/>
                    <a:pt x="4" y="48"/>
                  </a:cubicBezTo>
                  <a:cubicBezTo>
                    <a:pt x="5" y="48"/>
                    <a:pt x="5" y="48"/>
                    <a:pt x="5" y="47"/>
                  </a:cubicBezTo>
                  <a:moveTo>
                    <a:pt x="5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moveTo>
                    <a:pt x="6" y="47"/>
                  </a:moveTo>
                  <a:cubicBezTo>
                    <a:pt x="6" y="47"/>
                    <a:pt x="6" y="47"/>
                    <a:pt x="5" y="47"/>
                  </a:cubicBezTo>
                  <a:cubicBezTo>
                    <a:pt x="6" y="47"/>
                    <a:pt x="6" y="47"/>
                    <a:pt x="6" y="47"/>
                  </a:cubicBezTo>
                  <a:moveTo>
                    <a:pt x="190" y="4"/>
                  </a:moveTo>
                  <a:cubicBezTo>
                    <a:pt x="190" y="4"/>
                    <a:pt x="190" y="4"/>
                    <a:pt x="190" y="4"/>
                  </a:cubicBezTo>
                  <a:cubicBezTo>
                    <a:pt x="190" y="4"/>
                    <a:pt x="190" y="4"/>
                    <a:pt x="190" y="4"/>
                  </a:cubicBezTo>
                  <a:moveTo>
                    <a:pt x="189" y="4"/>
                  </a:moveTo>
                  <a:cubicBezTo>
                    <a:pt x="189" y="4"/>
                    <a:pt x="190" y="4"/>
                    <a:pt x="190" y="4"/>
                  </a:cubicBezTo>
                  <a:cubicBezTo>
                    <a:pt x="190" y="4"/>
                    <a:pt x="189" y="4"/>
                    <a:pt x="189" y="4"/>
                  </a:cubicBezTo>
                  <a:moveTo>
                    <a:pt x="189" y="4"/>
                  </a:moveTo>
                  <a:cubicBezTo>
                    <a:pt x="189" y="4"/>
                    <a:pt x="189" y="4"/>
                    <a:pt x="189" y="4"/>
                  </a:cubicBezTo>
                  <a:cubicBezTo>
                    <a:pt x="189" y="4"/>
                    <a:pt x="189" y="4"/>
                    <a:pt x="189" y="4"/>
                  </a:cubicBezTo>
                  <a:moveTo>
                    <a:pt x="189" y="4"/>
                  </a:moveTo>
                  <a:cubicBezTo>
                    <a:pt x="189" y="4"/>
                    <a:pt x="189" y="4"/>
                    <a:pt x="189" y="4"/>
                  </a:cubicBezTo>
                  <a:cubicBezTo>
                    <a:pt x="189" y="4"/>
                    <a:pt x="189" y="4"/>
                    <a:pt x="189" y="4"/>
                  </a:cubicBezTo>
                  <a:moveTo>
                    <a:pt x="188" y="4"/>
                  </a:moveTo>
                  <a:cubicBezTo>
                    <a:pt x="188" y="4"/>
                    <a:pt x="188" y="4"/>
                    <a:pt x="188" y="4"/>
                  </a:cubicBezTo>
                  <a:cubicBezTo>
                    <a:pt x="188" y="4"/>
                    <a:pt x="188" y="4"/>
                    <a:pt x="188" y="4"/>
                  </a:cubicBezTo>
                  <a:moveTo>
                    <a:pt x="148" y="0"/>
                  </a:moveTo>
                  <a:cubicBezTo>
                    <a:pt x="98" y="0"/>
                    <a:pt x="48" y="15"/>
                    <a:pt x="6" y="47"/>
                  </a:cubicBezTo>
                  <a:cubicBezTo>
                    <a:pt x="48" y="15"/>
                    <a:pt x="98" y="0"/>
                    <a:pt x="148" y="0"/>
                  </a:cubicBezTo>
                  <a:cubicBezTo>
                    <a:pt x="161" y="0"/>
                    <a:pt x="175" y="1"/>
                    <a:pt x="188" y="4"/>
                  </a:cubicBezTo>
                  <a:cubicBezTo>
                    <a:pt x="175" y="1"/>
                    <a:pt x="161" y="0"/>
                    <a:pt x="148" y="0"/>
                  </a:cubicBezTo>
                </a:path>
              </a:pathLst>
            </a:custGeom>
            <a:solidFill>
              <a:srgbClr val="9B083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5268913" y="2925763"/>
              <a:ext cx="1588" cy="1588"/>
            </a:xfrm>
            <a:prstGeom prst="ellipse">
              <a:avLst/>
            </a:prstGeom>
            <a:solidFill>
              <a:srgbClr val="D68C95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5268913" y="292576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B083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5268913" y="2925763"/>
              <a:ext cx="1588" cy="1588"/>
            </a:xfrm>
            <a:prstGeom prst="rect">
              <a:avLst/>
            </a:prstGeom>
            <a:solidFill>
              <a:srgbClr val="D68C95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5268913" y="292576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6" name="Google Shape;1136;p20"/>
            <p:cNvSpPr txBox="1"/>
            <p:nvPr/>
          </p:nvSpPr>
          <p:spPr>
            <a:xfrm>
              <a:off x="4246070" y="1445231"/>
              <a:ext cx="1242262" cy="284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Ventilation</a:t>
              </a:r>
              <a:endParaRPr/>
            </a:p>
          </p:txBody>
        </p:sp>
        <p:sp>
          <p:nvSpPr>
            <p:cNvPr id="1137" name="Google Shape;1137;p20"/>
            <p:cNvSpPr txBox="1"/>
            <p:nvPr/>
          </p:nvSpPr>
          <p:spPr>
            <a:xfrm>
              <a:off x="2812173" y="2324706"/>
              <a:ext cx="1487371" cy="569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Indoor Air Quality (IAQ)</a:t>
              </a:r>
              <a:endParaRPr/>
            </a:p>
          </p:txBody>
        </p:sp>
        <p:sp>
          <p:nvSpPr>
            <p:cNvPr id="1138" name="Google Shape;1138;p20"/>
            <p:cNvSpPr txBox="1"/>
            <p:nvPr/>
          </p:nvSpPr>
          <p:spPr>
            <a:xfrm>
              <a:off x="6934199" y="1441894"/>
              <a:ext cx="1085056" cy="569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Thermal Health</a:t>
              </a:r>
              <a:endParaRPr/>
            </a:p>
          </p:txBody>
        </p:sp>
        <p:sp>
          <p:nvSpPr>
            <p:cNvPr id="1139" name="Google Shape;1139;p20"/>
            <p:cNvSpPr txBox="1"/>
            <p:nvPr/>
          </p:nvSpPr>
          <p:spPr>
            <a:xfrm>
              <a:off x="7855182" y="2579529"/>
              <a:ext cx="1038298" cy="284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Moisture</a:t>
              </a:r>
              <a:endParaRPr/>
            </a:p>
          </p:txBody>
        </p:sp>
        <p:sp>
          <p:nvSpPr>
            <p:cNvPr id="1140" name="Google Shape;1140;p20"/>
            <p:cNvSpPr txBox="1"/>
            <p:nvPr/>
          </p:nvSpPr>
          <p:spPr>
            <a:xfrm>
              <a:off x="2968333" y="3666804"/>
              <a:ext cx="899921" cy="569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Dust &amp; Pests</a:t>
              </a:r>
              <a:endParaRPr/>
            </a:p>
          </p:txBody>
        </p:sp>
        <p:sp>
          <p:nvSpPr>
            <p:cNvPr id="1141" name="Google Shape;1141;p20"/>
            <p:cNvSpPr txBox="1"/>
            <p:nvPr/>
          </p:nvSpPr>
          <p:spPr>
            <a:xfrm>
              <a:off x="3621835" y="5089470"/>
              <a:ext cx="1017681" cy="569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Safety&amp; Security</a:t>
              </a:r>
              <a:endParaRPr/>
            </a:p>
          </p:txBody>
        </p:sp>
        <p:sp>
          <p:nvSpPr>
            <p:cNvPr id="1142" name="Google Shape;1142;p20"/>
            <p:cNvSpPr txBox="1"/>
            <p:nvPr/>
          </p:nvSpPr>
          <p:spPr>
            <a:xfrm>
              <a:off x="5400638" y="5865366"/>
              <a:ext cx="919991" cy="569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Water Quality</a:t>
              </a:r>
              <a:endParaRPr/>
            </a:p>
          </p:txBody>
        </p:sp>
        <p:sp>
          <p:nvSpPr>
            <p:cNvPr id="1143" name="Google Shape;1143;p20"/>
            <p:cNvSpPr txBox="1"/>
            <p:nvPr/>
          </p:nvSpPr>
          <p:spPr>
            <a:xfrm>
              <a:off x="7090966" y="5534780"/>
              <a:ext cx="988217" cy="2845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Acoustics</a:t>
              </a:r>
              <a:endParaRPr/>
            </a:p>
          </p:txBody>
        </p:sp>
        <p:sp>
          <p:nvSpPr>
            <p:cNvPr id="1144" name="Google Shape;1144;p20"/>
            <p:cNvSpPr txBox="1"/>
            <p:nvPr/>
          </p:nvSpPr>
          <p:spPr>
            <a:xfrm>
              <a:off x="8002588" y="4350921"/>
              <a:ext cx="1012720" cy="569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Lighting &amp; Views</a:t>
              </a:r>
              <a:endParaRPr/>
            </a:p>
          </p:txBody>
        </p:sp>
        <p:grpSp>
          <p:nvGrpSpPr>
            <p:cNvPr id="1145" name="Google Shape;1145;p20"/>
            <p:cNvGrpSpPr/>
            <p:nvPr/>
          </p:nvGrpSpPr>
          <p:grpSpPr>
            <a:xfrm>
              <a:off x="5570538" y="1955570"/>
              <a:ext cx="601810" cy="497117"/>
              <a:chOff x="13884275" y="2674938"/>
              <a:chExt cx="1341438" cy="1108075"/>
            </a:xfrm>
          </p:grpSpPr>
          <p:sp>
            <p:nvSpPr>
              <p:cNvPr id="1146" name="Google Shape;1146;p20"/>
              <p:cNvSpPr/>
              <p:nvPr/>
            </p:nvSpPr>
            <p:spPr>
              <a:xfrm>
                <a:off x="13884275" y="2674938"/>
                <a:ext cx="1082675" cy="110807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96" extrusionOk="0">
                    <a:moveTo>
                      <a:pt x="265" y="172"/>
                    </a:moveTo>
                    <a:cubicBezTo>
                      <a:pt x="254" y="226"/>
                      <a:pt x="206" y="268"/>
                      <a:pt x="148" y="268"/>
                    </a:cubicBezTo>
                    <a:cubicBezTo>
                      <a:pt x="82" y="268"/>
                      <a:pt x="28" y="214"/>
                      <a:pt x="28" y="148"/>
                    </a:cubicBezTo>
                    <a:cubicBezTo>
                      <a:pt x="28" y="82"/>
                      <a:pt x="82" y="28"/>
                      <a:pt x="148" y="28"/>
                    </a:cubicBezTo>
                    <a:cubicBezTo>
                      <a:pt x="175" y="28"/>
                      <a:pt x="201" y="37"/>
                      <a:pt x="221" y="53"/>
                    </a:cubicBezTo>
                    <a:cubicBezTo>
                      <a:pt x="222" y="43"/>
                      <a:pt x="227" y="34"/>
                      <a:pt x="233" y="27"/>
                    </a:cubicBezTo>
                    <a:cubicBezTo>
                      <a:pt x="209" y="10"/>
                      <a:pt x="180" y="0"/>
                      <a:pt x="148" y="0"/>
                    </a:cubicBezTo>
                    <a:cubicBezTo>
                      <a:pt x="66" y="0"/>
                      <a:pt x="0" y="66"/>
                      <a:pt x="0" y="148"/>
                    </a:cubicBezTo>
                    <a:cubicBezTo>
                      <a:pt x="0" y="230"/>
                      <a:pt x="66" y="296"/>
                      <a:pt x="148" y="296"/>
                    </a:cubicBezTo>
                    <a:cubicBezTo>
                      <a:pt x="214" y="296"/>
                      <a:pt x="270" y="252"/>
                      <a:pt x="289" y="192"/>
                    </a:cubicBezTo>
                    <a:cubicBezTo>
                      <a:pt x="279" y="188"/>
                      <a:pt x="270" y="181"/>
                      <a:pt x="265" y="1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47" name="Google Shape;1147;p20"/>
              <p:cNvSpPr/>
              <p:nvPr/>
            </p:nvSpPr>
            <p:spPr>
              <a:xfrm>
                <a:off x="14603413" y="2786063"/>
                <a:ext cx="387350" cy="211138"/>
              </a:xfrm>
              <a:custGeom>
                <a:avLst/>
                <a:gdLst/>
                <a:ahLst/>
                <a:cxnLst/>
                <a:rect l="l" t="t" r="r" b="b"/>
                <a:pathLst>
                  <a:path w="103" h="56" extrusionOk="0">
                    <a:moveTo>
                      <a:pt x="53" y="34"/>
                    </a:moveTo>
                    <a:cubicBezTo>
                      <a:pt x="56" y="34"/>
                      <a:pt x="59" y="31"/>
                      <a:pt x="59" y="28"/>
                    </a:cubicBezTo>
                    <a:cubicBezTo>
                      <a:pt x="59" y="19"/>
                      <a:pt x="66" y="12"/>
                      <a:pt x="75" y="12"/>
                    </a:cubicBezTo>
                    <a:cubicBezTo>
                      <a:pt x="84" y="12"/>
                      <a:pt x="91" y="19"/>
                      <a:pt x="91" y="28"/>
                    </a:cubicBezTo>
                    <a:cubicBezTo>
                      <a:pt x="91" y="37"/>
                      <a:pt x="84" y="44"/>
                      <a:pt x="75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3" y="44"/>
                      <a:pt x="0" y="47"/>
                      <a:pt x="0" y="50"/>
                    </a:cubicBezTo>
                    <a:cubicBezTo>
                      <a:pt x="0" y="53"/>
                      <a:pt x="3" y="56"/>
                      <a:pt x="6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90" y="56"/>
                      <a:pt x="103" y="43"/>
                      <a:pt x="103" y="28"/>
                    </a:cubicBezTo>
                    <a:cubicBezTo>
                      <a:pt x="103" y="13"/>
                      <a:pt x="90" y="0"/>
                      <a:pt x="75" y="0"/>
                    </a:cubicBezTo>
                    <a:cubicBezTo>
                      <a:pt x="59" y="0"/>
                      <a:pt x="47" y="13"/>
                      <a:pt x="47" y="28"/>
                    </a:cubicBezTo>
                    <a:cubicBezTo>
                      <a:pt x="47" y="31"/>
                      <a:pt x="50" y="34"/>
                      <a:pt x="53" y="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48" name="Google Shape;1148;p20"/>
              <p:cNvSpPr/>
              <p:nvPr/>
            </p:nvSpPr>
            <p:spPr>
              <a:xfrm>
                <a:off x="14603413" y="2876551"/>
                <a:ext cx="6223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56" extrusionOk="0">
                    <a:moveTo>
                      <a:pt x="138" y="0"/>
                    </a:moveTo>
                    <a:cubicBezTo>
                      <a:pt x="123" y="0"/>
                      <a:pt x="111" y="13"/>
                      <a:pt x="111" y="28"/>
                    </a:cubicBezTo>
                    <a:cubicBezTo>
                      <a:pt x="111" y="31"/>
                      <a:pt x="113" y="34"/>
                      <a:pt x="117" y="34"/>
                    </a:cubicBezTo>
                    <a:cubicBezTo>
                      <a:pt x="120" y="34"/>
                      <a:pt x="123" y="31"/>
                      <a:pt x="123" y="28"/>
                    </a:cubicBezTo>
                    <a:cubicBezTo>
                      <a:pt x="123" y="19"/>
                      <a:pt x="130" y="12"/>
                      <a:pt x="138" y="12"/>
                    </a:cubicBezTo>
                    <a:cubicBezTo>
                      <a:pt x="147" y="12"/>
                      <a:pt x="154" y="19"/>
                      <a:pt x="154" y="28"/>
                    </a:cubicBezTo>
                    <a:cubicBezTo>
                      <a:pt x="154" y="37"/>
                      <a:pt x="147" y="44"/>
                      <a:pt x="138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3" y="44"/>
                      <a:pt x="0" y="47"/>
                      <a:pt x="0" y="50"/>
                    </a:cubicBezTo>
                    <a:cubicBezTo>
                      <a:pt x="0" y="53"/>
                      <a:pt x="3" y="56"/>
                      <a:pt x="6" y="56"/>
                    </a:cubicBezTo>
                    <a:cubicBezTo>
                      <a:pt x="138" y="56"/>
                      <a:pt x="138" y="56"/>
                      <a:pt x="138" y="56"/>
                    </a:cubicBezTo>
                    <a:cubicBezTo>
                      <a:pt x="154" y="56"/>
                      <a:pt x="166" y="43"/>
                      <a:pt x="166" y="28"/>
                    </a:cubicBezTo>
                    <a:cubicBezTo>
                      <a:pt x="166" y="13"/>
                      <a:pt x="154" y="0"/>
                      <a:pt x="1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49" name="Google Shape;1149;p20"/>
              <p:cNvSpPr/>
              <p:nvPr/>
            </p:nvSpPr>
            <p:spPr>
              <a:xfrm>
                <a:off x="14603413" y="3132138"/>
                <a:ext cx="5334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56" extrusionOk="0">
                    <a:moveTo>
                      <a:pt x="11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22" y="12"/>
                      <a:pt x="130" y="19"/>
                      <a:pt x="130" y="28"/>
                    </a:cubicBezTo>
                    <a:cubicBezTo>
                      <a:pt x="130" y="37"/>
                      <a:pt x="122" y="44"/>
                      <a:pt x="114" y="44"/>
                    </a:cubicBezTo>
                    <a:cubicBezTo>
                      <a:pt x="105" y="44"/>
                      <a:pt x="98" y="37"/>
                      <a:pt x="98" y="28"/>
                    </a:cubicBezTo>
                    <a:cubicBezTo>
                      <a:pt x="98" y="25"/>
                      <a:pt x="95" y="22"/>
                      <a:pt x="92" y="22"/>
                    </a:cubicBezTo>
                    <a:cubicBezTo>
                      <a:pt x="89" y="22"/>
                      <a:pt x="86" y="25"/>
                      <a:pt x="86" y="28"/>
                    </a:cubicBezTo>
                    <a:cubicBezTo>
                      <a:pt x="86" y="43"/>
                      <a:pt x="98" y="56"/>
                      <a:pt x="114" y="56"/>
                    </a:cubicBezTo>
                    <a:cubicBezTo>
                      <a:pt x="129" y="56"/>
                      <a:pt x="142" y="43"/>
                      <a:pt x="142" y="28"/>
                    </a:cubicBezTo>
                    <a:cubicBezTo>
                      <a:pt x="142" y="12"/>
                      <a:pt x="129" y="0"/>
                      <a:pt x="1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0" name="Google Shape;1150;p20"/>
              <p:cNvSpPr/>
              <p:nvPr/>
            </p:nvSpPr>
            <p:spPr>
              <a:xfrm>
                <a:off x="14109700" y="2873376"/>
                <a:ext cx="655638" cy="614363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64" extrusionOk="0">
                    <a:moveTo>
                      <a:pt x="88" y="0"/>
                    </a:moveTo>
                    <a:cubicBezTo>
                      <a:pt x="73" y="0"/>
                      <a:pt x="60" y="11"/>
                      <a:pt x="60" y="25"/>
                    </a:cubicBezTo>
                    <a:cubicBezTo>
                      <a:pt x="60" y="33"/>
                      <a:pt x="68" y="56"/>
                      <a:pt x="76" y="74"/>
                    </a:cubicBezTo>
                    <a:cubicBezTo>
                      <a:pt x="69" y="78"/>
                      <a:pt x="64" y="86"/>
                      <a:pt x="64" y="94"/>
                    </a:cubicBezTo>
                    <a:cubicBezTo>
                      <a:pt x="45" y="99"/>
                      <a:pt x="21" y="106"/>
                      <a:pt x="14" y="111"/>
                    </a:cubicBezTo>
                    <a:cubicBezTo>
                      <a:pt x="2" y="119"/>
                      <a:pt x="0" y="136"/>
                      <a:pt x="9" y="148"/>
                    </a:cubicBezTo>
                    <a:cubicBezTo>
                      <a:pt x="18" y="160"/>
                      <a:pt x="35" y="164"/>
                      <a:pt x="46" y="155"/>
                    </a:cubicBezTo>
                    <a:cubicBezTo>
                      <a:pt x="53" y="151"/>
                      <a:pt x="66" y="132"/>
                      <a:pt x="76" y="116"/>
                    </a:cubicBezTo>
                    <a:cubicBezTo>
                      <a:pt x="79" y="118"/>
                      <a:pt x="83" y="119"/>
                      <a:pt x="88" y="119"/>
                    </a:cubicBezTo>
                    <a:cubicBezTo>
                      <a:pt x="92" y="119"/>
                      <a:pt x="96" y="118"/>
                      <a:pt x="100" y="116"/>
                    </a:cubicBezTo>
                    <a:cubicBezTo>
                      <a:pt x="110" y="132"/>
                      <a:pt x="123" y="151"/>
                      <a:pt x="129" y="155"/>
                    </a:cubicBezTo>
                    <a:cubicBezTo>
                      <a:pt x="140" y="164"/>
                      <a:pt x="157" y="160"/>
                      <a:pt x="166" y="148"/>
                    </a:cubicBezTo>
                    <a:cubicBezTo>
                      <a:pt x="175" y="136"/>
                      <a:pt x="173" y="119"/>
                      <a:pt x="161" y="111"/>
                    </a:cubicBezTo>
                    <a:cubicBezTo>
                      <a:pt x="155" y="106"/>
                      <a:pt x="131" y="99"/>
                      <a:pt x="112" y="95"/>
                    </a:cubicBezTo>
                    <a:cubicBezTo>
                      <a:pt x="112" y="86"/>
                      <a:pt x="107" y="78"/>
                      <a:pt x="99" y="74"/>
                    </a:cubicBezTo>
                    <a:cubicBezTo>
                      <a:pt x="107" y="56"/>
                      <a:pt x="115" y="33"/>
                      <a:pt x="115" y="25"/>
                    </a:cubicBezTo>
                    <a:cubicBezTo>
                      <a:pt x="115" y="11"/>
                      <a:pt x="103" y="0"/>
                      <a:pt x="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151" name="Google Shape;1151;p20"/>
            <p:cNvGrpSpPr/>
            <p:nvPr/>
          </p:nvGrpSpPr>
          <p:grpSpPr>
            <a:xfrm>
              <a:off x="6670676" y="2200040"/>
              <a:ext cx="263524" cy="600310"/>
              <a:chOff x="11253788" y="3221038"/>
              <a:chExt cx="382588" cy="871537"/>
            </a:xfrm>
          </p:grpSpPr>
          <p:sp>
            <p:nvSpPr>
              <p:cNvPr id="1152" name="Google Shape;1152;p20"/>
              <p:cNvSpPr/>
              <p:nvPr/>
            </p:nvSpPr>
            <p:spPr>
              <a:xfrm>
                <a:off x="11253788" y="3221038"/>
                <a:ext cx="382588" cy="871537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32" extrusionOk="0">
                    <a:moveTo>
                      <a:pt x="49" y="232"/>
                    </a:moveTo>
                    <a:cubicBezTo>
                      <a:pt x="25" y="232"/>
                      <a:pt x="4" y="214"/>
                      <a:pt x="1" y="191"/>
                    </a:cubicBezTo>
                    <a:cubicBezTo>
                      <a:pt x="0" y="190"/>
                      <a:pt x="0" y="186"/>
                      <a:pt x="0" y="183"/>
                    </a:cubicBezTo>
                    <a:cubicBezTo>
                      <a:pt x="0" y="181"/>
                      <a:pt x="0" y="176"/>
                      <a:pt x="0" y="175"/>
                    </a:cubicBezTo>
                    <a:cubicBezTo>
                      <a:pt x="2" y="163"/>
                      <a:pt x="8" y="152"/>
                      <a:pt x="18" y="144"/>
                    </a:cubicBezTo>
                    <a:cubicBezTo>
                      <a:pt x="18" y="144"/>
                      <a:pt x="18" y="143"/>
                      <a:pt x="18" y="143"/>
                    </a:cubicBezTo>
                    <a:cubicBezTo>
                      <a:pt x="18" y="137"/>
                      <a:pt x="18" y="131"/>
                      <a:pt x="18" y="125"/>
                    </a:cubicBezTo>
                    <a:cubicBezTo>
                      <a:pt x="18" y="119"/>
                      <a:pt x="18" y="119"/>
                      <a:pt x="18" y="119"/>
                    </a:cubicBezTo>
                    <a:cubicBezTo>
                      <a:pt x="18" y="111"/>
                      <a:pt x="18" y="103"/>
                      <a:pt x="18" y="95"/>
                    </a:cubicBezTo>
                    <a:cubicBezTo>
                      <a:pt x="18" y="73"/>
                      <a:pt x="18" y="52"/>
                      <a:pt x="19" y="30"/>
                    </a:cubicBezTo>
                    <a:cubicBezTo>
                      <a:pt x="19" y="17"/>
                      <a:pt x="28" y="5"/>
                      <a:pt x="42" y="1"/>
                    </a:cubicBezTo>
                    <a:cubicBezTo>
                      <a:pt x="45" y="0"/>
                      <a:pt x="47" y="0"/>
                      <a:pt x="50" y="0"/>
                    </a:cubicBezTo>
                    <a:cubicBezTo>
                      <a:pt x="52" y="0"/>
                      <a:pt x="54" y="0"/>
                      <a:pt x="57" y="1"/>
                    </a:cubicBezTo>
                    <a:cubicBezTo>
                      <a:pt x="71" y="5"/>
                      <a:pt x="81" y="17"/>
                      <a:pt x="81" y="32"/>
                    </a:cubicBezTo>
                    <a:cubicBezTo>
                      <a:pt x="81" y="51"/>
                      <a:pt x="81" y="70"/>
                      <a:pt x="81" y="90"/>
                    </a:cubicBezTo>
                    <a:cubicBezTo>
                      <a:pt x="81" y="111"/>
                      <a:pt x="81" y="111"/>
                      <a:pt x="81" y="111"/>
                    </a:cubicBezTo>
                    <a:cubicBezTo>
                      <a:pt x="81" y="118"/>
                      <a:pt x="81" y="118"/>
                      <a:pt x="81" y="118"/>
                    </a:cubicBezTo>
                    <a:cubicBezTo>
                      <a:pt x="81" y="126"/>
                      <a:pt x="81" y="135"/>
                      <a:pt x="81" y="143"/>
                    </a:cubicBezTo>
                    <a:cubicBezTo>
                      <a:pt x="81" y="143"/>
                      <a:pt x="81" y="144"/>
                      <a:pt x="82" y="144"/>
                    </a:cubicBezTo>
                    <a:cubicBezTo>
                      <a:pt x="97" y="158"/>
                      <a:pt x="102" y="175"/>
                      <a:pt x="98" y="195"/>
                    </a:cubicBezTo>
                    <a:cubicBezTo>
                      <a:pt x="93" y="214"/>
                      <a:pt x="80" y="226"/>
                      <a:pt x="60" y="231"/>
                    </a:cubicBezTo>
                    <a:cubicBezTo>
                      <a:pt x="56" y="232"/>
                      <a:pt x="53" y="232"/>
                      <a:pt x="49" y="232"/>
                    </a:cubicBezTo>
                    <a:close/>
                    <a:moveTo>
                      <a:pt x="50" y="7"/>
                    </a:moveTo>
                    <a:cubicBezTo>
                      <a:pt x="48" y="7"/>
                      <a:pt x="47" y="7"/>
                      <a:pt x="44" y="8"/>
                    </a:cubicBezTo>
                    <a:cubicBezTo>
                      <a:pt x="33" y="10"/>
                      <a:pt x="25" y="20"/>
                      <a:pt x="25" y="30"/>
                    </a:cubicBezTo>
                    <a:cubicBezTo>
                      <a:pt x="25" y="52"/>
                      <a:pt x="25" y="73"/>
                      <a:pt x="25" y="95"/>
                    </a:cubicBezTo>
                    <a:cubicBezTo>
                      <a:pt x="25" y="103"/>
                      <a:pt x="25" y="111"/>
                      <a:pt x="25" y="119"/>
                    </a:cubicBezTo>
                    <a:cubicBezTo>
                      <a:pt x="25" y="125"/>
                      <a:pt x="25" y="125"/>
                      <a:pt x="25" y="125"/>
                    </a:cubicBezTo>
                    <a:cubicBezTo>
                      <a:pt x="25" y="131"/>
                      <a:pt x="25" y="137"/>
                      <a:pt x="25" y="143"/>
                    </a:cubicBezTo>
                    <a:cubicBezTo>
                      <a:pt x="25" y="145"/>
                      <a:pt x="24" y="148"/>
                      <a:pt x="23" y="149"/>
                    </a:cubicBezTo>
                    <a:cubicBezTo>
                      <a:pt x="14" y="156"/>
                      <a:pt x="9" y="165"/>
                      <a:pt x="7" y="176"/>
                    </a:cubicBezTo>
                    <a:cubicBezTo>
                      <a:pt x="7" y="177"/>
                      <a:pt x="7" y="180"/>
                      <a:pt x="7" y="183"/>
                    </a:cubicBezTo>
                    <a:cubicBezTo>
                      <a:pt x="7" y="186"/>
                      <a:pt x="7" y="189"/>
                      <a:pt x="7" y="190"/>
                    </a:cubicBezTo>
                    <a:cubicBezTo>
                      <a:pt x="11" y="210"/>
                      <a:pt x="29" y="225"/>
                      <a:pt x="49" y="225"/>
                    </a:cubicBezTo>
                    <a:cubicBezTo>
                      <a:pt x="52" y="225"/>
                      <a:pt x="55" y="225"/>
                      <a:pt x="58" y="224"/>
                    </a:cubicBezTo>
                    <a:cubicBezTo>
                      <a:pt x="76" y="220"/>
                      <a:pt x="87" y="210"/>
                      <a:pt x="91" y="193"/>
                    </a:cubicBezTo>
                    <a:cubicBezTo>
                      <a:pt x="95" y="176"/>
                      <a:pt x="91" y="162"/>
                      <a:pt x="77" y="150"/>
                    </a:cubicBezTo>
                    <a:cubicBezTo>
                      <a:pt x="75" y="148"/>
                      <a:pt x="74" y="145"/>
                      <a:pt x="74" y="143"/>
                    </a:cubicBezTo>
                    <a:cubicBezTo>
                      <a:pt x="74" y="134"/>
                      <a:pt x="74" y="126"/>
                      <a:pt x="74" y="118"/>
                    </a:cubicBezTo>
                    <a:cubicBezTo>
                      <a:pt x="74" y="111"/>
                      <a:pt x="74" y="111"/>
                      <a:pt x="74" y="111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70"/>
                      <a:pt x="74" y="51"/>
                      <a:pt x="74" y="32"/>
                    </a:cubicBezTo>
                    <a:cubicBezTo>
                      <a:pt x="74" y="20"/>
                      <a:pt x="67" y="11"/>
                      <a:pt x="56" y="8"/>
                    </a:cubicBezTo>
                    <a:cubicBezTo>
                      <a:pt x="53" y="7"/>
                      <a:pt x="51" y="7"/>
                      <a:pt x="50" y="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3" name="Google Shape;1153;p20"/>
              <p:cNvSpPr/>
              <p:nvPr/>
            </p:nvSpPr>
            <p:spPr>
              <a:xfrm>
                <a:off x="11309351" y="3300413"/>
                <a:ext cx="261938" cy="72707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94" extrusionOk="0">
                    <a:moveTo>
                      <a:pt x="46" y="54"/>
                    </a:moveTo>
                    <a:cubicBezTo>
                      <a:pt x="46" y="79"/>
                      <a:pt x="46" y="104"/>
                      <a:pt x="46" y="130"/>
                    </a:cubicBezTo>
                    <a:cubicBezTo>
                      <a:pt x="46" y="132"/>
                      <a:pt x="47" y="133"/>
                      <a:pt x="49" y="135"/>
                    </a:cubicBezTo>
                    <a:cubicBezTo>
                      <a:pt x="63" y="141"/>
                      <a:pt x="70" y="155"/>
                      <a:pt x="66" y="169"/>
                    </a:cubicBezTo>
                    <a:cubicBezTo>
                      <a:pt x="63" y="183"/>
                      <a:pt x="51" y="193"/>
                      <a:pt x="36" y="194"/>
                    </a:cubicBezTo>
                    <a:cubicBezTo>
                      <a:pt x="21" y="194"/>
                      <a:pt x="8" y="185"/>
                      <a:pt x="4" y="171"/>
                    </a:cubicBezTo>
                    <a:cubicBezTo>
                      <a:pt x="0" y="157"/>
                      <a:pt x="6" y="142"/>
                      <a:pt x="20" y="135"/>
                    </a:cubicBezTo>
                    <a:cubicBezTo>
                      <a:pt x="23" y="133"/>
                      <a:pt x="24" y="131"/>
                      <a:pt x="24" y="128"/>
                    </a:cubicBezTo>
                    <a:cubicBezTo>
                      <a:pt x="24" y="79"/>
                      <a:pt x="24" y="69"/>
                      <a:pt x="24" y="19"/>
                    </a:cubicBezTo>
                    <a:cubicBezTo>
                      <a:pt x="24" y="17"/>
                      <a:pt x="23" y="10"/>
                      <a:pt x="24" y="7"/>
                    </a:cubicBezTo>
                    <a:cubicBezTo>
                      <a:pt x="26" y="2"/>
                      <a:pt x="30" y="0"/>
                      <a:pt x="35" y="0"/>
                    </a:cubicBezTo>
                    <a:cubicBezTo>
                      <a:pt x="40" y="0"/>
                      <a:pt x="44" y="2"/>
                      <a:pt x="46" y="7"/>
                    </a:cubicBezTo>
                    <a:cubicBezTo>
                      <a:pt x="46" y="9"/>
                      <a:pt x="46" y="15"/>
                      <a:pt x="46" y="17"/>
                    </a:cubicBezTo>
                    <a:cubicBezTo>
                      <a:pt x="46" y="42"/>
                      <a:pt x="46" y="29"/>
                      <a:pt x="46" y="5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154" name="Google Shape;1154;p20"/>
            <p:cNvGrpSpPr/>
            <p:nvPr/>
          </p:nvGrpSpPr>
          <p:grpSpPr>
            <a:xfrm>
              <a:off x="7118356" y="3048001"/>
              <a:ext cx="466719" cy="612775"/>
              <a:chOff x="11036301" y="3981450"/>
              <a:chExt cx="674688" cy="885825"/>
            </a:xfrm>
          </p:grpSpPr>
          <p:sp>
            <p:nvSpPr>
              <p:cNvPr id="1155" name="Google Shape;1155;p20"/>
              <p:cNvSpPr/>
              <p:nvPr/>
            </p:nvSpPr>
            <p:spPr>
              <a:xfrm>
                <a:off x="11276013" y="3981450"/>
                <a:ext cx="434975" cy="88582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558" extrusionOk="0">
                    <a:moveTo>
                      <a:pt x="255" y="0"/>
                    </a:moveTo>
                    <a:lnTo>
                      <a:pt x="255" y="29"/>
                    </a:lnTo>
                    <a:lnTo>
                      <a:pt x="170" y="29"/>
                    </a:lnTo>
                    <a:lnTo>
                      <a:pt x="170" y="48"/>
                    </a:lnTo>
                    <a:lnTo>
                      <a:pt x="255" y="48"/>
                    </a:lnTo>
                    <a:lnTo>
                      <a:pt x="255" y="86"/>
                    </a:lnTo>
                    <a:lnTo>
                      <a:pt x="208" y="86"/>
                    </a:lnTo>
                    <a:lnTo>
                      <a:pt x="208" y="104"/>
                    </a:lnTo>
                    <a:lnTo>
                      <a:pt x="255" y="104"/>
                    </a:lnTo>
                    <a:lnTo>
                      <a:pt x="255" y="142"/>
                    </a:lnTo>
                    <a:lnTo>
                      <a:pt x="170" y="142"/>
                    </a:lnTo>
                    <a:lnTo>
                      <a:pt x="170" y="161"/>
                    </a:lnTo>
                    <a:lnTo>
                      <a:pt x="255" y="161"/>
                    </a:lnTo>
                    <a:lnTo>
                      <a:pt x="255" y="199"/>
                    </a:lnTo>
                    <a:lnTo>
                      <a:pt x="208" y="199"/>
                    </a:lnTo>
                    <a:lnTo>
                      <a:pt x="208" y="218"/>
                    </a:lnTo>
                    <a:lnTo>
                      <a:pt x="255" y="218"/>
                    </a:lnTo>
                    <a:lnTo>
                      <a:pt x="255" y="256"/>
                    </a:lnTo>
                    <a:lnTo>
                      <a:pt x="170" y="256"/>
                    </a:lnTo>
                    <a:lnTo>
                      <a:pt x="170" y="275"/>
                    </a:lnTo>
                    <a:lnTo>
                      <a:pt x="255" y="275"/>
                    </a:lnTo>
                    <a:lnTo>
                      <a:pt x="255" y="312"/>
                    </a:lnTo>
                    <a:lnTo>
                      <a:pt x="208" y="312"/>
                    </a:lnTo>
                    <a:lnTo>
                      <a:pt x="208" y="331"/>
                    </a:lnTo>
                    <a:lnTo>
                      <a:pt x="255" y="331"/>
                    </a:lnTo>
                    <a:lnTo>
                      <a:pt x="255" y="369"/>
                    </a:lnTo>
                    <a:lnTo>
                      <a:pt x="170" y="369"/>
                    </a:lnTo>
                    <a:lnTo>
                      <a:pt x="170" y="388"/>
                    </a:lnTo>
                    <a:lnTo>
                      <a:pt x="255" y="388"/>
                    </a:lnTo>
                    <a:lnTo>
                      <a:pt x="255" y="426"/>
                    </a:lnTo>
                    <a:lnTo>
                      <a:pt x="208" y="426"/>
                    </a:lnTo>
                    <a:lnTo>
                      <a:pt x="208" y="445"/>
                    </a:lnTo>
                    <a:lnTo>
                      <a:pt x="255" y="445"/>
                    </a:lnTo>
                    <a:lnTo>
                      <a:pt x="255" y="482"/>
                    </a:lnTo>
                    <a:lnTo>
                      <a:pt x="170" y="482"/>
                    </a:lnTo>
                    <a:lnTo>
                      <a:pt x="170" y="501"/>
                    </a:lnTo>
                    <a:lnTo>
                      <a:pt x="255" y="501"/>
                    </a:lnTo>
                    <a:lnTo>
                      <a:pt x="255" y="539"/>
                    </a:lnTo>
                    <a:lnTo>
                      <a:pt x="0" y="539"/>
                    </a:lnTo>
                    <a:lnTo>
                      <a:pt x="0" y="558"/>
                    </a:lnTo>
                    <a:lnTo>
                      <a:pt x="255" y="558"/>
                    </a:lnTo>
                    <a:lnTo>
                      <a:pt x="265" y="558"/>
                    </a:lnTo>
                    <a:lnTo>
                      <a:pt x="274" y="558"/>
                    </a:lnTo>
                    <a:lnTo>
                      <a:pt x="274" y="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6" name="Google Shape;1156;p20"/>
              <p:cNvSpPr/>
              <p:nvPr/>
            </p:nvSpPr>
            <p:spPr>
              <a:xfrm>
                <a:off x="11036301" y="4110038"/>
                <a:ext cx="266700" cy="288925"/>
              </a:xfrm>
              <a:custGeom>
                <a:avLst/>
                <a:gdLst/>
                <a:ahLst/>
                <a:cxnLst/>
                <a:rect l="l" t="t" r="r" b="b"/>
                <a:pathLst>
                  <a:path w="71" h="77" extrusionOk="0">
                    <a:moveTo>
                      <a:pt x="59" y="24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" y="33"/>
                      <a:pt x="0" y="53"/>
                      <a:pt x="12" y="66"/>
                    </a:cubicBezTo>
                    <a:cubicBezTo>
                      <a:pt x="18" y="73"/>
                      <a:pt x="27" y="77"/>
                      <a:pt x="36" y="77"/>
                    </a:cubicBezTo>
                    <a:cubicBezTo>
                      <a:pt x="43" y="77"/>
                      <a:pt x="51" y="74"/>
                      <a:pt x="57" y="68"/>
                    </a:cubicBezTo>
                    <a:cubicBezTo>
                      <a:pt x="70" y="57"/>
                      <a:pt x="71" y="37"/>
                      <a:pt x="59" y="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>
                <a:off x="11303001" y="4187825"/>
                <a:ext cx="1873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50" h="60" extrusionOk="0">
                    <a:moveTo>
                      <a:pt x="25" y="60"/>
                    </a:moveTo>
                    <a:cubicBezTo>
                      <a:pt x="32" y="60"/>
                      <a:pt x="38" y="57"/>
                      <a:pt x="43" y="52"/>
                    </a:cubicBezTo>
                    <a:cubicBezTo>
                      <a:pt x="48" y="47"/>
                      <a:pt x="50" y="41"/>
                      <a:pt x="50" y="34"/>
                    </a:cubicBezTo>
                    <a:cubicBezTo>
                      <a:pt x="50" y="28"/>
                      <a:pt x="47" y="21"/>
                      <a:pt x="42" y="17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2" y="24"/>
                      <a:pt x="0" y="30"/>
                      <a:pt x="0" y="37"/>
                    </a:cubicBezTo>
                    <a:cubicBezTo>
                      <a:pt x="0" y="43"/>
                      <a:pt x="3" y="50"/>
                      <a:pt x="8" y="54"/>
                    </a:cubicBezTo>
                    <a:cubicBezTo>
                      <a:pt x="13" y="58"/>
                      <a:pt x="19" y="60"/>
                      <a:pt x="25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8" name="Google Shape;1158;p20"/>
              <p:cNvSpPr/>
              <p:nvPr/>
            </p:nvSpPr>
            <p:spPr>
              <a:xfrm>
                <a:off x="11212513" y="4349750"/>
                <a:ext cx="134938" cy="153988"/>
              </a:xfrm>
              <a:custGeom>
                <a:avLst/>
                <a:gdLst/>
                <a:ahLst/>
                <a:cxnLst/>
                <a:rect l="l" t="t" r="r" b="b"/>
                <a:pathLst>
                  <a:path w="36" h="41" extrusionOk="0">
                    <a:moveTo>
                      <a:pt x="29" y="36"/>
                    </a:moveTo>
                    <a:cubicBezTo>
                      <a:pt x="36" y="30"/>
                      <a:pt x="36" y="19"/>
                      <a:pt x="30" y="12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4"/>
                      <a:pt x="1" y="19"/>
                      <a:pt x="0" y="23"/>
                    </a:cubicBezTo>
                    <a:cubicBezTo>
                      <a:pt x="0" y="28"/>
                      <a:pt x="2" y="32"/>
                      <a:pt x="5" y="35"/>
                    </a:cubicBezTo>
                    <a:cubicBezTo>
                      <a:pt x="8" y="39"/>
                      <a:pt x="12" y="41"/>
                      <a:pt x="17" y="41"/>
                    </a:cubicBezTo>
                    <a:cubicBezTo>
                      <a:pt x="21" y="41"/>
                      <a:pt x="25" y="39"/>
                      <a:pt x="29" y="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159" name="Google Shape;1159;p20"/>
            <p:cNvGrpSpPr/>
            <p:nvPr/>
          </p:nvGrpSpPr>
          <p:grpSpPr>
            <a:xfrm>
              <a:off x="7128539" y="4152889"/>
              <a:ext cx="315249" cy="568336"/>
              <a:chOff x="10140951" y="3490913"/>
              <a:chExt cx="788987" cy="1422400"/>
            </a:xfrm>
          </p:grpSpPr>
          <p:sp>
            <p:nvSpPr>
              <p:cNvPr id="1160" name="Google Shape;1160;p20"/>
              <p:cNvSpPr/>
              <p:nvPr/>
            </p:nvSpPr>
            <p:spPr>
              <a:xfrm>
                <a:off x="10333038" y="4656138"/>
                <a:ext cx="366712" cy="257175"/>
              </a:xfrm>
              <a:custGeom>
                <a:avLst/>
                <a:gdLst/>
                <a:ahLst/>
                <a:cxnLst/>
                <a:rect l="l" t="t" r="r" b="b"/>
                <a:pathLst>
                  <a:path w="98" h="69" extrusionOk="0">
                    <a:moveTo>
                      <a:pt x="9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8"/>
                      <a:pt x="2" y="40"/>
                      <a:pt x="5" y="40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8" y="56"/>
                      <a:pt x="32" y="69"/>
                      <a:pt x="49" y="69"/>
                    </a:cubicBezTo>
                    <a:cubicBezTo>
                      <a:pt x="66" y="69"/>
                      <a:pt x="80" y="56"/>
                      <a:pt x="83" y="40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6" y="40"/>
                      <a:pt x="98" y="38"/>
                      <a:pt x="98" y="35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2"/>
                      <a:pt x="96" y="0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10471150" y="3490913"/>
                <a:ext cx="90487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52" extrusionOk="0">
                    <a:moveTo>
                      <a:pt x="12" y="52"/>
                    </a:moveTo>
                    <a:cubicBezTo>
                      <a:pt x="18" y="52"/>
                      <a:pt x="24" y="46"/>
                      <a:pt x="24" y="4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5"/>
                      <a:pt x="18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6"/>
                      <a:pt x="6" y="52"/>
                      <a:pt x="12" y="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2" name="Google Shape;1162;p20"/>
              <p:cNvSpPr/>
              <p:nvPr/>
            </p:nvSpPr>
            <p:spPr>
              <a:xfrm>
                <a:off x="10167938" y="3565526"/>
                <a:ext cx="149225" cy="18415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9" extrusionOk="0">
                    <a:moveTo>
                      <a:pt x="17" y="43"/>
                    </a:moveTo>
                    <a:cubicBezTo>
                      <a:pt x="19" y="47"/>
                      <a:pt x="23" y="49"/>
                      <a:pt x="27" y="49"/>
                    </a:cubicBezTo>
                    <a:cubicBezTo>
                      <a:pt x="29" y="49"/>
                      <a:pt x="31" y="48"/>
                      <a:pt x="33" y="47"/>
                    </a:cubicBezTo>
                    <a:cubicBezTo>
                      <a:pt x="39" y="44"/>
                      <a:pt x="40" y="37"/>
                      <a:pt x="37" y="32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0" y="1"/>
                      <a:pt x="13" y="0"/>
                      <a:pt x="7" y="2"/>
                    </a:cubicBezTo>
                    <a:cubicBezTo>
                      <a:pt x="2" y="6"/>
                      <a:pt x="0" y="13"/>
                      <a:pt x="3" y="18"/>
                    </a:cubicBezTo>
                    <a:lnTo>
                      <a:pt x="17" y="4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3" name="Google Shape;1163;p20"/>
              <p:cNvSpPr/>
              <p:nvPr/>
            </p:nvSpPr>
            <p:spPr>
              <a:xfrm>
                <a:off x="10712450" y="3565526"/>
                <a:ext cx="152400" cy="184150"/>
              </a:xfrm>
              <a:custGeom>
                <a:avLst/>
                <a:gdLst/>
                <a:ahLst/>
                <a:cxnLst/>
                <a:rect l="l" t="t" r="r" b="b"/>
                <a:pathLst>
                  <a:path w="41" h="49" extrusionOk="0">
                    <a:moveTo>
                      <a:pt x="8" y="48"/>
                    </a:moveTo>
                    <a:cubicBezTo>
                      <a:pt x="10" y="49"/>
                      <a:pt x="12" y="49"/>
                      <a:pt x="14" y="49"/>
                    </a:cubicBezTo>
                    <a:cubicBezTo>
                      <a:pt x="18" y="49"/>
                      <a:pt x="22" y="47"/>
                      <a:pt x="24" y="44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41" y="13"/>
                      <a:pt x="39" y="6"/>
                      <a:pt x="34" y="3"/>
                    </a:cubicBezTo>
                    <a:cubicBezTo>
                      <a:pt x="28" y="0"/>
                      <a:pt x="21" y="2"/>
                      <a:pt x="18" y="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0" y="37"/>
                      <a:pt x="2" y="44"/>
                      <a:pt x="8" y="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10140951" y="3760788"/>
                <a:ext cx="788987" cy="801688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14" extrusionOk="0">
                    <a:moveTo>
                      <a:pt x="104" y="2"/>
                    </a:moveTo>
                    <a:cubicBezTo>
                      <a:pt x="72" y="0"/>
                      <a:pt x="42" y="14"/>
                      <a:pt x="22" y="40"/>
                    </a:cubicBezTo>
                    <a:cubicBezTo>
                      <a:pt x="11" y="54"/>
                      <a:pt x="4" y="70"/>
                      <a:pt x="3" y="88"/>
                    </a:cubicBezTo>
                    <a:cubicBezTo>
                      <a:pt x="0" y="114"/>
                      <a:pt x="7" y="139"/>
                      <a:pt x="23" y="160"/>
                    </a:cubicBezTo>
                    <a:cubicBezTo>
                      <a:pt x="35" y="174"/>
                      <a:pt x="43" y="189"/>
                      <a:pt x="48" y="204"/>
                    </a:cubicBezTo>
                    <a:cubicBezTo>
                      <a:pt x="50" y="210"/>
                      <a:pt x="50" y="210"/>
                      <a:pt x="50" y="210"/>
                    </a:cubicBezTo>
                    <a:cubicBezTo>
                      <a:pt x="51" y="212"/>
                      <a:pt x="54" y="214"/>
                      <a:pt x="56" y="214"/>
                    </a:cubicBezTo>
                    <a:cubicBezTo>
                      <a:pt x="144" y="214"/>
                      <a:pt x="144" y="214"/>
                      <a:pt x="144" y="214"/>
                    </a:cubicBezTo>
                    <a:cubicBezTo>
                      <a:pt x="146" y="214"/>
                      <a:pt x="149" y="212"/>
                      <a:pt x="150" y="210"/>
                    </a:cubicBezTo>
                    <a:cubicBezTo>
                      <a:pt x="152" y="204"/>
                      <a:pt x="152" y="204"/>
                      <a:pt x="152" y="204"/>
                    </a:cubicBezTo>
                    <a:cubicBezTo>
                      <a:pt x="157" y="189"/>
                      <a:pt x="164" y="175"/>
                      <a:pt x="176" y="161"/>
                    </a:cubicBezTo>
                    <a:cubicBezTo>
                      <a:pt x="184" y="150"/>
                      <a:pt x="191" y="137"/>
                      <a:pt x="195" y="123"/>
                    </a:cubicBezTo>
                    <a:cubicBezTo>
                      <a:pt x="210" y="61"/>
                      <a:pt x="164" y="4"/>
                      <a:pt x="104" y="2"/>
                    </a:cubicBezTo>
                    <a:close/>
                    <a:moveTo>
                      <a:pt x="162" y="115"/>
                    </a:moveTo>
                    <a:cubicBezTo>
                      <a:pt x="160" y="120"/>
                      <a:pt x="156" y="124"/>
                      <a:pt x="150" y="124"/>
                    </a:cubicBezTo>
                    <a:cubicBezTo>
                      <a:pt x="150" y="124"/>
                      <a:pt x="148" y="124"/>
                      <a:pt x="148" y="123"/>
                    </a:cubicBezTo>
                    <a:cubicBezTo>
                      <a:pt x="141" y="122"/>
                      <a:pt x="138" y="115"/>
                      <a:pt x="139" y="109"/>
                    </a:cubicBezTo>
                    <a:cubicBezTo>
                      <a:pt x="143" y="93"/>
                      <a:pt x="137" y="81"/>
                      <a:pt x="132" y="75"/>
                    </a:cubicBezTo>
                    <a:cubicBezTo>
                      <a:pt x="125" y="65"/>
                      <a:pt x="114" y="59"/>
                      <a:pt x="102" y="59"/>
                    </a:cubicBezTo>
                    <a:cubicBezTo>
                      <a:pt x="96" y="58"/>
                      <a:pt x="90" y="53"/>
                      <a:pt x="91" y="47"/>
                    </a:cubicBezTo>
                    <a:cubicBezTo>
                      <a:pt x="91" y="40"/>
                      <a:pt x="96" y="36"/>
                      <a:pt x="103" y="36"/>
                    </a:cubicBezTo>
                    <a:cubicBezTo>
                      <a:pt x="122" y="36"/>
                      <a:pt x="139" y="46"/>
                      <a:pt x="151" y="62"/>
                    </a:cubicBezTo>
                    <a:cubicBezTo>
                      <a:pt x="158" y="70"/>
                      <a:pt x="168" y="89"/>
                      <a:pt x="162" y="1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165" name="Google Shape;1165;p20"/>
            <p:cNvGrpSpPr/>
            <p:nvPr/>
          </p:nvGrpSpPr>
          <p:grpSpPr>
            <a:xfrm>
              <a:off x="6330949" y="4929188"/>
              <a:ext cx="473076" cy="473076"/>
              <a:chOff x="9540875" y="2468563"/>
              <a:chExt cx="1338263" cy="1338262"/>
            </a:xfrm>
          </p:grpSpPr>
          <p:sp>
            <p:nvSpPr>
              <p:cNvPr id="1166" name="Google Shape;1166;p20"/>
              <p:cNvSpPr/>
              <p:nvPr/>
            </p:nvSpPr>
            <p:spPr>
              <a:xfrm>
                <a:off x="10245725" y="3101975"/>
                <a:ext cx="206375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55" h="75" extrusionOk="0">
                    <a:moveTo>
                      <a:pt x="55" y="12"/>
                    </a:moveTo>
                    <a:cubicBezTo>
                      <a:pt x="55" y="8"/>
                      <a:pt x="55" y="4"/>
                      <a:pt x="54" y="0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9"/>
                      <a:pt x="46" y="11"/>
                      <a:pt x="46" y="12"/>
                    </a:cubicBezTo>
                    <a:cubicBezTo>
                      <a:pt x="46" y="39"/>
                      <a:pt x="26" y="62"/>
                      <a:pt x="0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31" y="71"/>
                      <a:pt x="55" y="44"/>
                      <a:pt x="5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9788525" y="3038475"/>
                <a:ext cx="123825" cy="23336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8" name="Google Shape;1168;p20"/>
              <p:cNvSpPr/>
              <p:nvPr/>
            </p:nvSpPr>
            <p:spPr>
              <a:xfrm>
                <a:off x="10245725" y="3013075"/>
                <a:ext cx="319088" cy="482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9" extrusionOk="0">
                    <a:moveTo>
                      <a:pt x="70" y="7"/>
                    </a:moveTo>
                    <a:cubicBezTo>
                      <a:pt x="74" y="16"/>
                      <a:pt x="76" y="26"/>
                      <a:pt x="76" y="36"/>
                    </a:cubicBezTo>
                    <a:cubicBezTo>
                      <a:pt x="76" y="79"/>
                      <a:pt x="43" y="115"/>
                      <a:pt x="0" y="11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48" y="124"/>
                      <a:pt x="85" y="85"/>
                      <a:pt x="85" y="36"/>
                    </a:cubicBezTo>
                    <a:cubicBezTo>
                      <a:pt x="85" y="24"/>
                      <a:pt x="82" y="11"/>
                      <a:pt x="78" y="0"/>
                    </a:cubicBezTo>
                    <a:lnTo>
                      <a:pt x="70" y="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9" name="Google Shape;1169;p20"/>
              <p:cNvSpPr/>
              <p:nvPr/>
            </p:nvSpPr>
            <p:spPr>
              <a:xfrm>
                <a:off x="10106025" y="3357563"/>
                <a:ext cx="87313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55" h="90" extrusionOk="0">
                    <a:moveTo>
                      <a:pt x="0" y="52"/>
                    </a:moveTo>
                    <a:lnTo>
                      <a:pt x="38" y="90"/>
                    </a:lnTo>
                    <a:lnTo>
                      <a:pt x="55" y="90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70" name="Google Shape;1170;p20"/>
              <p:cNvSpPr/>
              <p:nvPr/>
            </p:nvSpPr>
            <p:spPr>
              <a:xfrm>
                <a:off x="9540875" y="2468563"/>
                <a:ext cx="1338263" cy="133826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 extrusionOk="0">
                    <a:moveTo>
                      <a:pt x="178" y="0"/>
                    </a:moveTo>
                    <a:cubicBezTo>
                      <a:pt x="80" y="0"/>
                      <a:pt x="0" y="80"/>
                      <a:pt x="0" y="179"/>
                    </a:cubicBezTo>
                    <a:cubicBezTo>
                      <a:pt x="0" y="277"/>
                      <a:pt x="80" y="357"/>
                      <a:pt x="178" y="357"/>
                    </a:cubicBezTo>
                    <a:cubicBezTo>
                      <a:pt x="277" y="357"/>
                      <a:pt x="357" y="277"/>
                      <a:pt x="357" y="179"/>
                    </a:cubicBezTo>
                    <a:cubicBezTo>
                      <a:pt x="357" y="80"/>
                      <a:pt x="277" y="0"/>
                      <a:pt x="178" y="0"/>
                    </a:cubicBezTo>
                    <a:close/>
                    <a:moveTo>
                      <a:pt x="26" y="179"/>
                    </a:moveTo>
                    <a:cubicBezTo>
                      <a:pt x="26" y="95"/>
                      <a:pt x="94" y="27"/>
                      <a:pt x="178" y="27"/>
                    </a:cubicBezTo>
                    <a:cubicBezTo>
                      <a:pt x="217" y="27"/>
                      <a:pt x="252" y="41"/>
                      <a:pt x="278" y="64"/>
                    </a:cubicBezTo>
                    <a:cubicBezTo>
                      <a:pt x="236" y="107"/>
                      <a:pt x="236" y="107"/>
                      <a:pt x="236" y="107"/>
                    </a:cubicBezTo>
                    <a:cubicBezTo>
                      <a:pt x="222" y="96"/>
                      <a:pt x="206" y="90"/>
                      <a:pt x="188" y="89"/>
                    </a:cubicBezTo>
                    <a:cubicBezTo>
                      <a:pt x="188" y="98"/>
                      <a:pt x="188" y="98"/>
                      <a:pt x="188" y="98"/>
                    </a:cubicBezTo>
                    <a:cubicBezTo>
                      <a:pt x="203" y="99"/>
                      <a:pt x="217" y="105"/>
                      <a:pt x="229" y="114"/>
                    </a:cubicBezTo>
                    <a:cubicBezTo>
                      <a:pt x="215" y="128"/>
                      <a:pt x="215" y="128"/>
                      <a:pt x="215" y="128"/>
                    </a:cubicBezTo>
                    <a:cubicBezTo>
                      <a:pt x="207" y="123"/>
                      <a:pt x="198" y="119"/>
                      <a:pt x="188" y="118"/>
                    </a:cubicBezTo>
                    <a:cubicBezTo>
                      <a:pt x="188" y="127"/>
                      <a:pt x="188" y="127"/>
                      <a:pt x="188" y="127"/>
                    </a:cubicBezTo>
                    <a:cubicBezTo>
                      <a:pt x="195" y="129"/>
                      <a:pt x="202" y="131"/>
                      <a:pt x="208" y="135"/>
                    </a:cubicBezTo>
                    <a:cubicBezTo>
                      <a:pt x="173" y="169"/>
                      <a:pt x="173" y="169"/>
                      <a:pt x="173" y="169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08" y="152"/>
                      <a:pt x="108" y="152"/>
                      <a:pt x="108" y="152"/>
                    </a:cubicBezTo>
                    <a:cubicBezTo>
                      <a:pt x="108" y="214"/>
                      <a:pt x="108" y="214"/>
                      <a:pt x="108" y="214"/>
                    </a:cubicBezTo>
                    <a:cubicBezTo>
                      <a:pt x="118" y="225"/>
                      <a:pt x="118" y="225"/>
                      <a:pt x="118" y="225"/>
                    </a:cubicBezTo>
                    <a:cubicBezTo>
                      <a:pt x="64" y="279"/>
                      <a:pt x="64" y="279"/>
                      <a:pt x="64" y="279"/>
                    </a:cubicBezTo>
                    <a:cubicBezTo>
                      <a:pt x="40" y="252"/>
                      <a:pt x="26" y="217"/>
                      <a:pt x="26" y="179"/>
                    </a:cubicBezTo>
                    <a:close/>
                    <a:moveTo>
                      <a:pt x="178" y="331"/>
                    </a:moveTo>
                    <a:cubicBezTo>
                      <a:pt x="142" y="331"/>
                      <a:pt x="109" y="318"/>
                      <a:pt x="83" y="297"/>
                    </a:cubicBezTo>
                    <a:cubicBezTo>
                      <a:pt x="297" y="83"/>
                      <a:pt x="297" y="83"/>
                      <a:pt x="297" y="83"/>
                    </a:cubicBezTo>
                    <a:cubicBezTo>
                      <a:pt x="318" y="110"/>
                      <a:pt x="330" y="143"/>
                      <a:pt x="330" y="179"/>
                    </a:cubicBezTo>
                    <a:cubicBezTo>
                      <a:pt x="330" y="263"/>
                      <a:pt x="262" y="331"/>
                      <a:pt x="178" y="3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171" name="Google Shape;1171;p20"/>
            <p:cNvGrpSpPr/>
            <p:nvPr/>
          </p:nvGrpSpPr>
          <p:grpSpPr>
            <a:xfrm>
              <a:off x="5275263" y="4878388"/>
              <a:ext cx="574675" cy="574675"/>
              <a:chOff x="823913" y="6669088"/>
              <a:chExt cx="1498600" cy="1498600"/>
            </a:xfrm>
          </p:grpSpPr>
          <p:sp>
            <p:nvSpPr>
              <p:cNvPr id="1172" name="Google Shape;1172;p20"/>
              <p:cNvSpPr/>
              <p:nvPr/>
            </p:nvSpPr>
            <p:spPr>
              <a:xfrm>
                <a:off x="823913" y="8002588"/>
                <a:ext cx="149860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4" extrusionOk="0">
                    <a:moveTo>
                      <a:pt x="400" y="5"/>
                    </a:moveTo>
                    <a:cubicBezTo>
                      <a:pt x="393" y="8"/>
                      <a:pt x="386" y="11"/>
                      <a:pt x="378" y="11"/>
                    </a:cubicBezTo>
                    <a:cubicBezTo>
                      <a:pt x="361" y="11"/>
                      <a:pt x="350" y="0"/>
                      <a:pt x="333" y="0"/>
                    </a:cubicBezTo>
                    <a:cubicBezTo>
                      <a:pt x="317" y="0"/>
                      <a:pt x="306" y="11"/>
                      <a:pt x="289" y="11"/>
                    </a:cubicBezTo>
                    <a:cubicBezTo>
                      <a:pt x="272" y="11"/>
                      <a:pt x="261" y="0"/>
                      <a:pt x="244" y="0"/>
                    </a:cubicBezTo>
                    <a:cubicBezTo>
                      <a:pt x="228" y="0"/>
                      <a:pt x="217" y="11"/>
                      <a:pt x="200" y="11"/>
                    </a:cubicBezTo>
                    <a:cubicBezTo>
                      <a:pt x="183" y="11"/>
                      <a:pt x="172" y="0"/>
                      <a:pt x="156" y="0"/>
                    </a:cubicBezTo>
                    <a:cubicBezTo>
                      <a:pt x="139" y="0"/>
                      <a:pt x="128" y="11"/>
                      <a:pt x="111" y="11"/>
                    </a:cubicBezTo>
                    <a:cubicBezTo>
                      <a:pt x="94" y="11"/>
                      <a:pt x="83" y="0"/>
                      <a:pt x="67" y="0"/>
                    </a:cubicBezTo>
                    <a:cubicBezTo>
                      <a:pt x="50" y="0"/>
                      <a:pt x="39" y="11"/>
                      <a:pt x="22" y="11"/>
                    </a:cubicBezTo>
                    <a:cubicBezTo>
                      <a:pt x="14" y="11"/>
                      <a:pt x="7" y="8"/>
                      <a:pt x="0" y="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7" y="41"/>
                      <a:pt x="14" y="44"/>
                      <a:pt x="22" y="44"/>
                    </a:cubicBezTo>
                    <a:cubicBezTo>
                      <a:pt x="39" y="44"/>
                      <a:pt x="50" y="33"/>
                      <a:pt x="67" y="33"/>
                    </a:cubicBezTo>
                    <a:cubicBezTo>
                      <a:pt x="83" y="33"/>
                      <a:pt x="94" y="44"/>
                      <a:pt x="111" y="44"/>
                    </a:cubicBezTo>
                    <a:cubicBezTo>
                      <a:pt x="128" y="44"/>
                      <a:pt x="139" y="33"/>
                      <a:pt x="156" y="33"/>
                    </a:cubicBezTo>
                    <a:cubicBezTo>
                      <a:pt x="172" y="33"/>
                      <a:pt x="183" y="44"/>
                      <a:pt x="200" y="44"/>
                    </a:cubicBezTo>
                    <a:cubicBezTo>
                      <a:pt x="217" y="44"/>
                      <a:pt x="228" y="33"/>
                      <a:pt x="244" y="33"/>
                    </a:cubicBezTo>
                    <a:cubicBezTo>
                      <a:pt x="261" y="33"/>
                      <a:pt x="272" y="44"/>
                      <a:pt x="289" y="44"/>
                    </a:cubicBezTo>
                    <a:cubicBezTo>
                      <a:pt x="306" y="44"/>
                      <a:pt x="317" y="33"/>
                      <a:pt x="333" y="33"/>
                    </a:cubicBezTo>
                    <a:cubicBezTo>
                      <a:pt x="350" y="33"/>
                      <a:pt x="361" y="44"/>
                      <a:pt x="378" y="44"/>
                    </a:cubicBezTo>
                    <a:cubicBezTo>
                      <a:pt x="386" y="44"/>
                      <a:pt x="393" y="41"/>
                      <a:pt x="400" y="38"/>
                    </a:cubicBezTo>
                    <a:cubicBezTo>
                      <a:pt x="400" y="5"/>
                      <a:pt x="400" y="5"/>
                      <a:pt x="400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73" name="Google Shape;1173;p20"/>
              <p:cNvSpPr/>
              <p:nvPr/>
            </p:nvSpPr>
            <p:spPr>
              <a:xfrm>
                <a:off x="823913" y="7751763"/>
                <a:ext cx="149860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4" extrusionOk="0">
                    <a:moveTo>
                      <a:pt x="400" y="5"/>
                    </a:moveTo>
                    <a:cubicBezTo>
                      <a:pt x="393" y="8"/>
                      <a:pt x="386" y="11"/>
                      <a:pt x="378" y="11"/>
                    </a:cubicBezTo>
                    <a:cubicBezTo>
                      <a:pt x="361" y="11"/>
                      <a:pt x="350" y="0"/>
                      <a:pt x="333" y="0"/>
                    </a:cubicBezTo>
                    <a:cubicBezTo>
                      <a:pt x="317" y="0"/>
                      <a:pt x="306" y="11"/>
                      <a:pt x="289" y="11"/>
                    </a:cubicBezTo>
                    <a:cubicBezTo>
                      <a:pt x="272" y="11"/>
                      <a:pt x="261" y="0"/>
                      <a:pt x="244" y="0"/>
                    </a:cubicBezTo>
                    <a:cubicBezTo>
                      <a:pt x="228" y="0"/>
                      <a:pt x="217" y="11"/>
                      <a:pt x="200" y="11"/>
                    </a:cubicBezTo>
                    <a:cubicBezTo>
                      <a:pt x="183" y="11"/>
                      <a:pt x="172" y="0"/>
                      <a:pt x="156" y="0"/>
                    </a:cubicBezTo>
                    <a:cubicBezTo>
                      <a:pt x="139" y="0"/>
                      <a:pt x="128" y="11"/>
                      <a:pt x="111" y="11"/>
                    </a:cubicBezTo>
                    <a:cubicBezTo>
                      <a:pt x="94" y="11"/>
                      <a:pt x="83" y="0"/>
                      <a:pt x="67" y="0"/>
                    </a:cubicBezTo>
                    <a:cubicBezTo>
                      <a:pt x="50" y="0"/>
                      <a:pt x="39" y="11"/>
                      <a:pt x="22" y="11"/>
                    </a:cubicBezTo>
                    <a:cubicBezTo>
                      <a:pt x="14" y="11"/>
                      <a:pt x="7" y="8"/>
                      <a:pt x="0" y="5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7" y="42"/>
                      <a:pt x="14" y="44"/>
                      <a:pt x="22" y="44"/>
                    </a:cubicBezTo>
                    <a:cubicBezTo>
                      <a:pt x="39" y="44"/>
                      <a:pt x="50" y="33"/>
                      <a:pt x="67" y="33"/>
                    </a:cubicBezTo>
                    <a:cubicBezTo>
                      <a:pt x="83" y="33"/>
                      <a:pt x="94" y="44"/>
                      <a:pt x="111" y="44"/>
                    </a:cubicBezTo>
                    <a:cubicBezTo>
                      <a:pt x="128" y="44"/>
                      <a:pt x="139" y="33"/>
                      <a:pt x="156" y="33"/>
                    </a:cubicBezTo>
                    <a:cubicBezTo>
                      <a:pt x="172" y="33"/>
                      <a:pt x="183" y="44"/>
                      <a:pt x="200" y="44"/>
                    </a:cubicBezTo>
                    <a:cubicBezTo>
                      <a:pt x="217" y="44"/>
                      <a:pt x="228" y="33"/>
                      <a:pt x="244" y="33"/>
                    </a:cubicBezTo>
                    <a:cubicBezTo>
                      <a:pt x="261" y="33"/>
                      <a:pt x="272" y="44"/>
                      <a:pt x="289" y="44"/>
                    </a:cubicBezTo>
                    <a:cubicBezTo>
                      <a:pt x="306" y="44"/>
                      <a:pt x="317" y="33"/>
                      <a:pt x="333" y="33"/>
                    </a:cubicBezTo>
                    <a:cubicBezTo>
                      <a:pt x="350" y="33"/>
                      <a:pt x="361" y="44"/>
                      <a:pt x="378" y="44"/>
                    </a:cubicBezTo>
                    <a:cubicBezTo>
                      <a:pt x="386" y="44"/>
                      <a:pt x="393" y="42"/>
                      <a:pt x="400" y="39"/>
                    </a:cubicBezTo>
                    <a:cubicBezTo>
                      <a:pt x="400" y="5"/>
                      <a:pt x="400" y="5"/>
                      <a:pt x="400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74" name="Google Shape;1174;p20"/>
              <p:cNvSpPr/>
              <p:nvPr/>
            </p:nvSpPr>
            <p:spPr>
              <a:xfrm>
                <a:off x="1262063" y="6669088"/>
                <a:ext cx="622300" cy="100012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267" extrusionOk="0">
                    <a:moveTo>
                      <a:pt x="83" y="0"/>
                    </a:moveTo>
                    <a:cubicBezTo>
                      <a:pt x="83" y="0"/>
                      <a:pt x="0" y="122"/>
                      <a:pt x="0" y="183"/>
                    </a:cubicBezTo>
                    <a:cubicBezTo>
                      <a:pt x="0" y="229"/>
                      <a:pt x="37" y="267"/>
                      <a:pt x="83" y="267"/>
                    </a:cubicBezTo>
                    <a:cubicBezTo>
                      <a:pt x="129" y="267"/>
                      <a:pt x="166" y="229"/>
                      <a:pt x="166" y="183"/>
                    </a:cubicBezTo>
                    <a:cubicBezTo>
                      <a:pt x="166" y="122"/>
                      <a:pt x="83" y="0"/>
                      <a:pt x="83" y="0"/>
                    </a:cubicBezTo>
                    <a:close/>
                    <a:moveTo>
                      <a:pt x="122" y="211"/>
                    </a:moveTo>
                    <a:cubicBezTo>
                      <a:pt x="44" y="211"/>
                      <a:pt x="44" y="211"/>
                      <a:pt x="44" y="211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lnTo>
                      <a:pt x="122" y="211"/>
                    </a:lnTo>
                    <a:close/>
                    <a:moveTo>
                      <a:pt x="122" y="133"/>
                    </a:moveTo>
                    <a:cubicBezTo>
                      <a:pt x="94" y="133"/>
                      <a:pt x="94" y="133"/>
                      <a:pt x="94" y="133"/>
                    </a:cubicBezTo>
                    <a:cubicBezTo>
                      <a:pt x="94" y="161"/>
                      <a:pt x="94" y="161"/>
                      <a:pt x="94" y="161"/>
                    </a:cubicBezTo>
                    <a:cubicBezTo>
                      <a:pt x="72" y="161"/>
                      <a:pt x="72" y="161"/>
                      <a:pt x="72" y="161"/>
                    </a:cubicBezTo>
                    <a:cubicBezTo>
                      <a:pt x="72" y="133"/>
                      <a:pt x="72" y="133"/>
                      <a:pt x="72" y="133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111"/>
                      <a:pt x="44" y="111"/>
                      <a:pt x="44" y="111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94" y="83"/>
                      <a:pt x="94" y="83"/>
                      <a:pt x="94" y="83"/>
                    </a:cubicBezTo>
                    <a:cubicBezTo>
                      <a:pt x="94" y="111"/>
                      <a:pt x="94" y="111"/>
                      <a:pt x="94" y="111"/>
                    </a:cubicBezTo>
                    <a:cubicBezTo>
                      <a:pt x="122" y="111"/>
                      <a:pt x="122" y="111"/>
                      <a:pt x="122" y="111"/>
                    </a:cubicBezTo>
                    <a:lnTo>
                      <a:pt x="122" y="13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175" name="Google Shape;1175;p20"/>
            <p:cNvGrpSpPr/>
            <p:nvPr/>
          </p:nvGrpSpPr>
          <p:grpSpPr>
            <a:xfrm>
              <a:off x="4118748" y="3281759"/>
              <a:ext cx="595354" cy="586581"/>
              <a:chOff x="1830388" y="3108325"/>
              <a:chExt cx="754062" cy="742950"/>
            </a:xfrm>
          </p:grpSpPr>
          <p:sp>
            <p:nvSpPr>
              <p:cNvPr id="1176" name="Google Shape;1176;p20"/>
              <p:cNvSpPr/>
              <p:nvPr/>
            </p:nvSpPr>
            <p:spPr>
              <a:xfrm>
                <a:off x="2138363" y="3743325"/>
                <a:ext cx="20637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5" h="29" extrusionOk="0">
                    <a:moveTo>
                      <a:pt x="0" y="13"/>
                    </a:moveTo>
                    <a:cubicBezTo>
                      <a:pt x="0" y="14"/>
                      <a:pt x="0" y="15"/>
                      <a:pt x="1" y="16"/>
                    </a:cubicBezTo>
                    <a:cubicBezTo>
                      <a:pt x="1" y="17"/>
                      <a:pt x="2" y="17"/>
                      <a:pt x="2" y="17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7" y="29"/>
                    </a:cubicBezTo>
                    <a:cubicBezTo>
                      <a:pt x="48" y="29"/>
                      <a:pt x="49" y="28"/>
                      <a:pt x="50" y="27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77" name="Google Shape;1177;p20"/>
              <p:cNvSpPr/>
              <p:nvPr/>
            </p:nvSpPr>
            <p:spPr>
              <a:xfrm>
                <a:off x="2097088" y="3405188"/>
                <a:ext cx="349250" cy="3603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96" extrusionOk="0">
                    <a:moveTo>
                      <a:pt x="89" y="28"/>
                    </a:moveTo>
                    <a:cubicBezTo>
                      <a:pt x="87" y="27"/>
                      <a:pt x="85" y="27"/>
                      <a:pt x="83" y="28"/>
                    </a:cubicBezTo>
                    <a:cubicBezTo>
                      <a:pt x="82" y="28"/>
                      <a:pt x="80" y="30"/>
                      <a:pt x="79" y="31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82" y="18"/>
                      <a:pt x="80" y="14"/>
                      <a:pt x="77" y="12"/>
                    </a:cubicBezTo>
                    <a:cubicBezTo>
                      <a:pt x="75" y="12"/>
                      <a:pt x="73" y="11"/>
                      <a:pt x="71" y="12"/>
                    </a:cubicBezTo>
                    <a:cubicBezTo>
                      <a:pt x="69" y="13"/>
                      <a:pt x="67" y="14"/>
                      <a:pt x="67" y="16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6" y="7"/>
                      <a:pt x="64" y="3"/>
                      <a:pt x="60" y="2"/>
                    </a:cubicBezTo>
                    <a:cubicBezTo>
                      <a:pt x="58" y="1"/>
                      <a:pt x="56" y="1"/>
                      <a:pt x="54" y="2"/>
                    </a:cubicBezTo>
                    <a:cubicBezTo>
                      <a:pt x="52" y="3"/>
                      <a:pt x="51" y="5"/>
                      <a:pt x="50" y="7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5"/>
                      <a:pt x="44" y="2"/>
                      <a:pt x="40" y="1"/>
                    </a:cubicBezTo>
                    <a:cubicBezTo>
                      <a:pt x="36" y="0"/>
                      <a:pt x="32" y="3"/>
                      <a:pt x="31" y="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2" y="36"/>
                      <a:pt x="10" y="35"/>
                      <a:pt x="7" y="35"/>
                    </a:cubicBezTo>
                    <a:cubicBezTo>
                      <a:pt x="4" y="36"/>
                      <a:pt x="2" y="38"/>
                      <a:pt x="1" y="40"/>
                    </a:cubicBezTo>
                    <a:cubicBezTo>
                      <a:pt x="0" y="42"/>
                      <a:pt x="0" y="44"/>
                      <a:pt x="1" y="46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2" y="37"/>
                      <a:pt x="92" y="37"/>
                      <a:pt x="92" y="37"/>
                    </a:cubicBezTo>
                    <a:cubicBezTo>
                      <a:pt x="93" y="34"/>
                      <a:pt x="92" y="30"/>
                      <a:pt x="89" y="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78" name="Google Shape;1178;p20"/>
              <p:cNvSpPr/>
              <p:nvPr/>
            </p:nvSpPr>
            <p:spPr>
              <a:xfrm>
                <a:off x="1882775" y="3217863"/>
                <a:ext cx="233363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62" h="25" extrusionOk="0">
                    <a:moveTo>
                      <a:pt x="57" y="18"/>
                    </a:moveTo>
                    <a:cubicBezTo>
                      <a:pt x="59" y="18"/>
                      <a:pt x="61" y="17"/>
                      <a:pt x="62" y="15"/>
                    </a:cubicBezTo>
                    <a:cubicBezTo>
                      <a:pt x="62" y="13"/>
                      <a:pt x="61" y="11"/>
                      <a:pt x="59" y="10"/>
                    </a:cubicBezTo>
                    <a:cubicBezTo>
                      <a:pt x="27" y="0"/>
                      <a:pt x="3" y="18"/>
                      <a:pt x="2" y="18"/>
                    </a:cubicBezTo>
                    <a:cubicBezTo>
                      <a:pt x="0" y="20"/>
                      <a:pt x="0" y="22"/>
                      <a:pt x="1" y="24"/>
                    </a:cubicBezTo>
                    <a:cubicBezTo>
                      <a:pt x="2" y="25"/>
                      <a:pt x="3" y="25"/>
                      <a:pt x="4" y="25"/>
                    </a:cubicBezTo>
                    <a:cubicBezTo>
                      <a:pt x="5" y="25"/>
                      <a:pt x="6" y="25"/>
                      <a:pt x="7" y="25"/>
                    </a:cubicBezTo>
                    <a:cubicBezTo>
                      <a:pt x="7" y="24"/>
                      <a:pt x="28" y="9"/>
                      <a:pt x="57" y="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79" name="Google Shape;1179;p20"/>
              <p:cNvSpPr/>
              <p:nvPr/>
            </p:nvSpPr>
            <p:spPr>
              <a:xfrm>
                <a:off x="1924050" y="3300413"/>
                <a:ext cx="173038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46" h="22" extrusionOk="0">
                    <a:moveTo>
                      <a:pt x="45" y="13"/>
                    </a:moveTo>
                    <a:cubicBezTo>
                      <a:pt x="46" y="11"/>
                      <a:pt x="45" y="9"/>
                      <a:pt x="43" y="8"/>
                    </a:cubicBezTo>
                    <a:cubicBezTo>
                      <a:pt x="25" y="0"/>
                      <a:pt x="4" y="14"/>
                      <a:pt x="3" y="14"/>
                    </a:cubicBezTo>
                    <a:cubicBezTo>
                      <a:pt x="1" y="16"/>
                      <a:pt x="0" y="18"/>
                      <a:pt x="2" y="20"/>
                    </a:cubicBezTo>
                    <a:cubicBezTo>
                      <a:pt x="2" y="21"/>
                      <a:pt x="4" y="22"/>
                      <a:pt x="5" y="22"/>
                    </a:cubicBezTo>
                    <a:cubicBezTo>
                      <a:pt x="6" y="22"/>
                      <a:pt x="6" y="21"/>
                      <a:pt x="7" y="21"/>
                    </a:cubicBezTo>
                    <a:cubicBezTo>
                      <a:pt x="7" y="21"/>
                      <a:pt x="26" y="9"/>
                      <a:pt x="40" y="15"/>
                    </a:cubicBezTo>
                    <a:cubicBezTo>
                      <a:pt x="42" y="16"/>
                      <a:pt x="44" y="15"/>
                      <a:pt x="45" y="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80" name="Google Shape;1180;p20"/>
              <p:cNvSpPr/>
              <p:nvPr/>
            </p:nvSpPr>
            <p:spPr>
              <a:xfrm>
                <a:off x="2044700" y="3108325"/>
                <a:ext cx="539750" cy="43497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16" extrusionOk="0">
                    <a:moveTo>
                      <a:pt x="141" y="28"/>
                    </a:moveTo>
                    <a:cubicBezTo>
                      <a:pt x="132" y="26"/>
                      <a:pt x="123" y="25"/>
                      <a:pt x="114" y="25"/>
                    </a:cubicBezTo>
                    <a:cubicBezTo>
                      <a:pt x="113" y="25"/>
                      <a:pt x="111" y="25"/>
                      <a:pt x="110" y="25"/>
                    </a:cubicBezTo>
                    <a:cubicBezTo>
                      <a:pt x="106" y="25"/>
                      <a:pt x="102" y="25"/>
                      <a:pt x="99" y="24"/>
                    </a:cubicBezTo>
                    <a:cubicBezTo>
                      <a:pt x="93" y="24"/>
                      <a:pt x="87" y="22"/>
                      <a:pt x="82" y="20"/>
                    </a:cubicBezTo>
                    <a:cubicBezTo>
                      <a:pt x="66" y="15"/>
                      <a:pt x="49" y="10"/>
                      <a:pt x="36" y="1"/>
                    </a:cubicBezTo>
                    <a:cubicBezTo>
                      <a:pt x="34" y="0"/>
                      <a:pt x="33" y="0"/>
                      <a:pt x="31" y="0"/>
                    </a:cubicBezTo>
                    <a:cubicBezTo>
                      <a:pt x="30" y="1"/>
                      <a:pt x="29" y="2"/>
                      <a:pt x="29" y="4"/>
                    </a:cubicBezTo>
                    <a:cubicBezTo>
                      <a:pt x="29" y="13"/>
                      <a:pt x="30" y="22"/>
                      <a:pt x="30" y="31"/>
                    </a:cubicBezTo>
                    <a:cubicBezTo>
                      <a:pt x="30" y="41"/>
                      <a:pt x="29" y="52"/>
                      <a:pt x="25" y="61"/>
                    </a:cubicBezTo>
                    <a:cubicBezTo>
                      <a:pt x="22" y="67"/>
                      <a:pt x="19" y="71"/>
                      <a:pt x="15" y="76"/>
                    </a:cubicBezTo>
                    <a:cubicBezTo>
                      <a:pt x="14" y="78"/>
                      <a:pt x="12" y="80"/>
                      <a:pt x="11" y="82"/>
                    </a:cubicBezTo>
                    <a:cubicBezTo>
                      <a:pt x="6" y="88"/>
                      <a:pt x="1" y="97"/>
                      <a:pt x="0" y="107"/>
                    </a:cubicBezTo>
                    <a:cubicBezTo>
                      <a:pt x="0" y="108"/>
                      <a:pt x="0" y="110"/>
                      <a:pt x="2" y="112"/>
                    </a:cubicBezTo>
                    <a:cubicBezTo>
                      <a:pt x="3" y="114"/>
                      <a:pt x="5" y="114"/>
                      <a:pt x="6" y="115"/>
                    </a:cubicBezTo>
                    <a:cubicBezTo>
                      <a:pt x="7" y="115"/>
                      <a:pt x="8" y="115"/>
                      <a:pt x="8" y="115"/>
                    </a:cubicBezTo>
                    <a:cubicBezTo>
                      <a:pt x="10" y="111"/>
                      <a:pt x="14" y="108"/>
                      <a:pt x="19" y="106"/>
                    </a:cubicBezTo>
                    <a:cubicBezTo>
                      <a:pt x="20" y="106"/>
                      <a:pt x="22" y="106"/>
                      <a:pt x="23" y="106"/>
                    </a:cubicBezTo>
                    <a:cubicBezTo>
                      <a:pt x="27" y="106"/>
                      <a:pt x="30" y="107"/>
                      <a:pt x="33" y="110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9" y="77"/>
                      <a:pt x="45" y="72"/>
                      <a:pt x="53" y="72"/>
                    </a:cubicBezTo>
                    <a:cubicBezTo>
                      <a:pt x="53" y="72"/>
                      <a:pt x="54" y="72"/>
                      <a:pt x="55" y="72"/>
                    </a:cubicBezTo>
                    <a:cubicBezTo>
                      <a:pt x="58" y="72"/>
                      <a:pt x="60" y="74"/>
                      <a:pt x="62" y="75"/>
                    </a:cubicBezTo>
                    <a:cubicBezTo>
                      <a:pt x="63" y="75"/>
                      <a:pt x="64" y="74"/>
                      <a:pt x="64" y="74"/>
                    </a:cubicBezTo>
                    <a:cubicBezTo>
                      <a:pt x="67" y="73"/>
                      <a:pt x="69" y="72"/>
                      <a:pt x="72" y="72"/>
                    </a:cubicBezTo>
                    <a:cubicBezTo>
                      <a:pt x="74" y="72"/>
                      <a:pt x="75" y="72"/>
                      <a:pt x="77" y="73"/>
                    </a:cubicBezTo>
                    <a:cubicBezTo>
                      <a:pt x="82" y="75"/>
                      <a:pt x="85" y="78"/>
                      <a:pt x="87" y="83"/>
                    </a:cubicBezTo>
                    <a:cubicBezTo>
                      <a:pt x="87" y="83"/>
                      <a:pt x="87" y="83"/>
                      <a:pt x="88" y="83"/>
                    </a:cubicBezTo>
                    <a:cubicBezTo>
                      <a:pt x="90" y="83"/>
                      <a:pt x="92" y="83"/>
                      <a:pt x="94" y="84"/>
                    </a:cubicBezTo>
                    <a:cubicBezTo>
                      <a:pt x="100" y="87"/>
                      <a:pt x="103" y="93"/>
                      <a:pt x="103" y="99"/>
                    </a:cubicBezTo>
                    <a:cubicBezTo>
                      <a:pt x="104" y="99"/>
                      <a:pt x="105" y="100"/>
                      <a:pt x="106" y="100"/>
                    </a:cubicBezTo>
                    <a:cubicBezTo>
                      <a:pt x="112" y="103"/>
                      <a:pt x="115" y="109"/>
                      <a:pt x="114" y="116"/>
                    </a:cubicBezTo>
                    <a:cubicBezTo>
                      <a:pt x="123" y="115"/>
                      <a:pt x="123" y="115"/>
                      <a:pt x="123" y="115"/>
                    </a:cubicBezTo>
                    <a:cubicBezTo>
                      <a:pt x="125" y="115"/>
                      <a:pt x="127" y="114"/>
                      <a:pt x="127" y="112"/>
                    </a:cubicBezTo>
                    <a:cubicBezTo>
                      <a:pt x="129" y="104"/>
                      <a:pt x="129" y="104"/>
                      <a:pt x="129" y="104"/>
                    </a:cubicBezTo>
                    <a:cubicBezTo>
                      <a:pt x="134" y="83"/>
                      <a:pt x="143" y="47"/>
                      <a:pt x="144" y="32"/>
                    </a:cubicBezTo>
                    <a:cubicBezTo>
                      <a:pt x="144" y="30"/>
                      <a:pt x="143" y="28"/>
                      <a:pt x="141" y="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81" name="Google Shape;1181;p20"/>
              <p:cNvSpPr/>
              <p:nvPr/>
            </p:nvSpPr>
            <p:spPr>
              <a:xfrm>
                <a:off x="1830388" y="3138488"/>
                <a:ext cx="3048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81" h="28" extrusionOk="0">
                    <a:moveTo>
                      <a:pt x="75" y="20"/>
                    </a:moveTo>
                    <a:cubicBezTo>
                      <a:pt x="77" y="20"/>
                      <a:pt x="79" y="19"/>
                      <a:pt x="80" y="17"/>
                    </a:cubicBezTo>
                    <a:cubicBezTo>
                      <a:pt x="81" y="15"/>
                      <a:pt x="79" y="13"/>
                      <a:pt x="77" y="12"/>
                    </a:cubicBezTo>
                    <a:cubicBezTo>
                      <a:pt x="37" y="0"/>
                      <a:pt x="4" y="19"/>
                      <a:pt x="3" y="20"/>
                    </a:cubicBezTo>
                    <a:cubicBezTo>
                      <a:pt x="1" y="21"/>
                      <a:pt x="0" y="24"/>
                      <a:pt x="2" y="26"/>
                    </a:cubicBezTo>
                    <a:cubicBezTo>
                      <a:pt x="2" y="27"/>
                      <a:pt x="4" y="28"/>
                      <a:pt x="5" y="28"/>
                    </a:cubicBezTo>
                    <a:cubicBezTo>
                      <a:pt x="6" y="28"/>
                      <a:pt x="6" y="27"/>
                      <a:pt x="7" y="27"/>
                    </a:cubicBezTo>
                    <a:cubicBezTo>
                      <a:pt x="7" y="27"/>
                      <a:pt x="38" y="9"/>
                      <a:pt x="75" y="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182" name="Google Shape;1182;p20"/>
            <p:cNvGrpSpPr/>
            <p:nvPr/>
          </p:nvGrpSpPr>
          <p:grpSpPr>
            <a:xfrm>
              <a:off x="4394199" y="4255674"/>
              <a:ext cx="544907" cy="547307"/>
              <a:chOff x="1700213" y="5824538"/>
              <a:chExt cx="720726" cy="723901"/>
            </a:xfrm>
          </p:grpSpPr>
          <p:sp>
            <p:nvSpPr>
              <p:cNvPr id="1183" name="Google Shape;1183;p20"/>
              <p:cNvSpPr/>
              <p:nvPr/>
            </p:nvSpPr>
            <p:spPr>
              <a:xfrm>
                <a:off x="1700213" y="5824538"/>
                <a:ext cx="484188" cy="509588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36" extrusionOk="0">
                    <a:moveTo>
                      <a:pt x="87" y="129"/>
                    </a:moveTo>
                    <a:cubicBezTo>
                      <a:pt x="92" y="126"/>
                      <a:pt x="96" y="123"/>
                      <a:pt x="99" y="119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72"/>
                      <a:pt x="106" y="65"/>
                      <a:pt x="114" y="65"/>
                    </a:cubicBezTo>
                    <a:cubicBezTo>
                      <a:pt x="118" y="65"/>
                      <a:pt x="121" y="66"/>
                      <a:pt x="124" y="68"/>
                    </a:cubicBezTo>
                    <a:cubicBezTo>
                      <a:pt x="127" y="53"/>
                      <a:pt x="128" y="39"/>
                      <a:pt x="129" y="30"/>
                    </a:cubicBezTo>
                    <a:cubicBezTo>
                      <a:pt x="129" y="26"/>
                      <a:pt x="126" y="22"/>
                      <a:pt x="121" y="21"/>
                    </a:cubicBezTo>
                    <a:cubicBezTo>
                      <a:pt x="91" y="17"/>
                      <a:pt x="77" y="9"/>
                      <a:pt x="70" y="3"/>
                    </a:cubicBezTo>
                    <a:cubicBezTo>
                      <a:pt x="67" y="0"/>
                      <a:pt x="62" y="0"/>
                      <a:pt x="59" y="3"/>
                    </a:cubicBezTo>
                    <a:cubicBezTo>
                      <a:pt x="52" y="9"/>
                      <a:pt x="38" y="17"/>
                      <a:pt x="8" y="21"/>
                    </a:cubicBezTo>
                    <a:cubicBezTo>
                      <a:pt x="3" y="22"/>
                      <a:pt x="0" y="26"/>
                      <a:pt x="0" y="30"/>
                    </a:cubicBezTo>
                    <a:cubicBezTo>
                      <a:pt x="1" y="55"/>
                      <a:pt x="10" y="130"/>
                      <a:pt x="64" y="136"/>
                    </a:cubicBezTo>
                    <a:cubicBezTo>
                      <a:pt x="67" y="136"/>
                      <a:pt x="70" y="135"/>
                      <a:pt x="72" y="135"/>
                    </a:cubicBezTo>
                    <a:cubicBezTo>
                      <a:pt x="74" y="132"/>
                      <a:pt x="80" y="128"/>
                      <a:pt x="87" y="129"/>
                    </a:cubicBezTo>
                    <a:close/>
                    <a:moveTo>
                      <a:pt x="74" y="85"/>
                    </a:moveTo>
                    <a:cubicBezTo>
                      <a:pt x="74" y="90"/>
                      <a:pt x="70" y="95"/>
                      <a:pt x="64" y="95"/>
                    </a:cubicBezTo>
                    <a:cubicBezTo>
                      <a:pt x="60" y="95"/>
                      <a:pt x="55" y="91"/>
                      <a:pt x="55" y="85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0" y="62"/>
                      <a:pt x="47" y="56"/>
                      <a:pt x="48" y="49"/>
                    </a:cubicBezTo>
                    <a:cubicBezTo>
                      <a:pt x="49" y="43"/>
                      <a:pt x="54" y="37"/>
                      <a:pt x="61" y="35"/>
                    </a:cubicBezTo>
                    <a:cubicBezTo>
                      <a:pt x="72" y="33"/>
                      <a:pt x="81" y="41"/>
                      <a:pt x="81" y="52"/>
                    </a:cubicBezTo>
                    <a:cubicBezTo>
                      <a:pt x="81" y="58"/>
                      <a:pt x="78" y="63"/>
                      <a:pt x="74" y="66"/>
                    </a:cubicBezTo>
                    <a:lnTo>
                      <a:pt x="74" y="8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84" name="Google Shape;1184;p20"/>
              <p:cNvSpPr/>
              <p:nvPr/>
            </p:nvSpPr>
            <p:spPr>
              <a:xfrm>
                <a:off x="1971676" y="6083301"/>
                <a:ext cx="449263" cy="46513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4" extrusionOk="0">
                    <a:moveTo>
                      <a:pt x="109" y="48"/>
                    </a:moveTo>
                    <a:cubicBezTo>
                      <a:pt x="103" y="48"/>
                      <a:pt x="98" y="53"/>
                      <a:pt x="98" y="59"/>
                    </a:cubicBezTo>
                    <a:cubicBezTo>
                      <a:pt x="98" y="53"/>
                      <a:pt x="98" y="53"/>
                      <a:pt x="98" y="53"/>
                    </a:cubicBezTo>
                    <a:cubicBezTo>
                      <a:pt x="98" y="47"/>
                      <a:pt x="93" y="42"/>
                      <a:pt x="86" y="42"/>
                    </a:cubicBezTo>
                    <a:cubicBezTo>
                      <a:pt x="80" y="42"/>
                      <a:pt x="75" y="46"/>
                      <a:pt x="75" y="53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5" y="39"/>
                      <a:pt x="70" y="34"/>
                      <a:pt x="64" y="34"/>
                    </a:cubicBezTo>
                    <a:cubicBezTo>
                      <a:pt x="58" y="34"/>
                      <a:pt x="53" y="39"/>
                      <a:pt x="53" y="45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5"/>
                      <a:pt x="48" y="0"/>
                      <a:pt x="42" y="0"/>
                    </a:cubicBezTo>
                    <a:cubicBezTo>
                      <a:pt x="36" y="0"/>
                      <a:pt x="30" y="5"/>
                      <a:pt x="30" y="11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15" y="62"/>
                      <a:pt x="8" y="63"/>
                      <a:pt x="4" y="68"/>
                    </a:cubicBezTo>
                    <a:cubicBezTo>
                      <a:pt x="0" y="72"/>
                      <a:pt x="0" y="77"/>
                      <a:pt x="3" y="81"/>
                    </a:cubicBezTo>
                    <a:cubicBezTo>
                      <a:pt x="26" y="116"/>
                      <a:pt x="26" y="116"/>
                      <a:pt x="26" y="116"/>
                    </a:cubicBezTo>
                    <a:cubicBezTo>
                      <a:pt x="29" y="121"/>
                      <a:pt x="34" y="124"/>
                      <a:pt x="41" y="124"/>
                    </a:cubicBezTo>
                    <a:cubicBezTo>
                      <a:pt x="102" y="124"/>
                      <a:pt x="102" y="124"/>
                      <a:pt x="102" y="124"/>
                    </a:cubicBezTo>
                    <a:cubicBezTo>
                      <a:pt x="112" y="124"/>
                      <a:pt x="120" y="116"/>
                      <a:pt x="120" y="106"/>
                    </a:cubicBezTo>
                    <a:cubicBezTo>
                      <a:pt x="120" y="95"/>
                      <a:pt x="120" y="68"/>
                      <a:pt x="120" y="59"/>
                    </a:cubicBezTo>
                    <a:cubicBezTo>
                      <a:pt x="120" y="53"/>
                      <a:pt x="115" y="48"/>
                      <a:pt x="109" y="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185" name="Google Shape;1185;p20"/>
            <p:cNvGrpSpPr/>
            <p:nvPr/>
          </p:nvGrpSpPr>
          <p:grpSpPr>
            <a:xfrm>
              <a:off x="4502293" y="2380927"/>
              <a:ext cx="536690" cy="524669"/>
              <a:chOff x="10031413" y="2695575"/>
              <a:chExt cx="992187" cy="969963"/>
            </a:xfrm>
          </p:grpSpPr>
          <p:sp>
            <p:nvSpPr>
              <p:cNvPr id="1186" name="Google Shape;1186;p20"/>
              <p:cNvSpPr/>
              <p:nvPr/>
            </p:nvSpPr>
            <p:spPr>
              <a:xfrm>
                <a:off x="10769600" y="2765425"/>
                <a:ext cx="185737" cy="18415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8" extrusionOk="0">
                    <a:moveTo>
                      <a:pt x="150" y="0"/>
                    </a:moveTo>
                    <a:cubicBezTo>
                      <a:pt x="67" y="0"/>
                      <a:pt x="0" y="67"/>
                      <a:pt x="0" y="149"/>
                    </a:cubicBezTo>
                    <a:cubicBezTo>
                      <a:pt x="0" y="231"/>
                      <a:pt x="67" y="298"/>
                      <a:pt x="150" y="298"/>
                    </a:cubicBezTo>
                    <a:cubicBezTo>
                      <a:pt x="232" y="298"/>
                      <a:pt x="299" y="231"/>
                      <a:pt x="299" y="149"/>
                    </a:cubicBezTo>
                    <a:cubicBezTo>
                      <a:pt x="299" y="67"/>
                      <a:pt x="232" y="0"/>
                      <a:pt x="150" y="0"/>
                    </a:cubicBezTo>
                    <a:close/>
                    <a:moveTo>
                      <a:pt x="150" y="205"/>
                    </a:moveTo>
                    <a:cubicBezTo>
                      <a:pt x="119" y="205"/>
                      <a:pt x="94" y="180"/>
                      <a:pt x="94" y="149"/>
                    </a:cubicBezTo>
                    <a:cubicBezTo>
                      <a:pt x="94" y="118"/>
                      <a:pt x="119" y="93"/>
                      <a:pt x="150" y="93"/>
                    </a:cubicBezTo>
                    <a:cubicBezTo>
                      <a:pt x="180" y="93"/>
                      <a:pt x="205" y="118"/>
                      <a:pt x="205" y="149"/>
                    </a:cubicBezTo>
                    <a:cubicBezTo>
                      <a:pt x="205" y="180"/>
                      <a:pt x="180" y="205"/>
                      <a:pt x="150" y="2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87" name="Google Shape;1187;p20"/>
              <p:cNvSpPr/>
              <p:nvPr/>
            </p:nvSpPr>
            <p:spPr>
              <a:xfrm>
                <a:off x="10194925" y="3365500"/>
                <a:ext cx="64452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12" extrusionOk="0">
                    <a:moveTo>
                      <a:pt x="912" y="0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63" y="0"/>
                      <a:pt x="9" y="49"/>
                      <a:pt x="0" y="112"/>
                    </a:cubicBezTo>
                    <a:cubicBezTo>
                      <a:pt x="1041" y="112"/>
                      <a:pt x="1041" y="112"/>
                      <a:pt x="1041" y="112"/>
                    </a:cubicBezTo>
                    <a:cubicBezTo>
                      <a:pt x="1032" y="49"/>
                      <a:pt x="977" y="0"/>
                      <a:pt x="9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88" name="Google Shape;1188;p20"/>
              <p:cNvSpPr/>
              <p:nvPr/>
            </p:nvSpPr>
            <p:spPr>
              <a:xfrm>
                <a:off x="10031413" y="3111500"/>
                <a:ext cx="969962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522" extrusionOk="0">
                    <a:moveTo>
                      <a:pt x="1494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31" y="0"/>
                      <a:pt x="0" y="32"/>
                      <a:pt x="0" y="71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764" y="224"/>
                      <a:pt x="764" y="224"/>
                      <a:pt x="764" y="224"/>
                    </a:cubicBezTo>
                    <a:cubicBezTo>
                      <a:pt x="774" y="224"/>
                      <a:pt x="782" y="232"/>
                      <a:pt x="782" y="242"/>
                    </a:cubicBezTo>
                    <a:cubicBezTo>
                      <a:pt x="782" y="253"/>
                      <a:pt x="774" y="261"/>
                      <a:pt x="764" y="261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0" y="490"/>
                      <a:pt x="31" y="522"/>
                      <a:pt x="70" y="522"/>
                    </a:cubicBezTo>
                    <a:cubicBezTo>
                      <a:pt x="224" y="522"/>
                      <a:pt x="224" y="522"/>
                      <a:pt x="224" y="522"/>
                    </a:cubicBezTo>
                    <a:cubicBezTo>
                      <a:pt x="234" y="438"/>
                      <a:pt x="305" y="373"/>
                      <a:pt x="391" y="373"/>
                    </a:cubicBezTo>
                    <a:cubicBezTo>
                      <a:pt x="1174" y="373"/>
                      <a:pt x="1174" y="373"/>
                      <a:pt x="1174" y="373"/>
                    </a:cubicBezTo>
                    <a:cubicBezTo>
                      <a:pt x="1260" y="373"/>
                      <a:pt x="1331" y="438"/>
                      <a:pt x="1340" y="522"/>
                    </a:cubicBezTo>
                    <a:cubicBezTo>
                      <a:pt x="1494" y="522"/>
                      <a:pt x="1494" y="522"/>
                      <a:pt x="1494" y="522"/>
                    </a:cubicBezTo>
                    <a:cubicBezTo>
                      <a:pt x="1533" y="522"/>
                      <a:pt x="1565" y="490"/>
                      <a:pt x="1565" y="451"/>
                    </a:cubicBezTo>
                    <a:cubicBezTo>
                      <a:pt x="1565" y="149"/>
                      <a:pt x="1565" y="149"/>
                      <a:pt x="1565" y="149"/>
                    </a:cubicBezTo>
                    <a:cubicBezTo>
                      <a:pt x="130" y="149"/>
                      <a:pt x="130" y="149"/>
                      <a:pt x="130" y="149"/>
                    </a:cubicBezTo>
                    <a:cubicBezTo>
                      <a:pt x="120" y="149"/>
                      <a:pt x="111" y="141"/>
                      <a:pt x="111" y="131"/>
                    </a:cubicBezTo>
                    <a:cubicBezTo>
                      <a:pt x="111" y="120"/>
                      <a:pt x="120" y="112"/>
                      <a:pt x="130" y="112"/>
                    </a:cubicBezTo>
                    <a:cubicBezTo>
                      <a:pt x="1565" y="112"/>
                      <a:pt x="1565" y="112"/>
                      <a:pt x="1565" y="112"/>
                    </a:cubicBezTo>
                    <a:cubicBezTo>
                      <a:pt x="1565" y="71"/>
                      <a:pt x="1565" y="71"/>
                      <a:pt x="1565" y="71"/>
                    </a:cubicBezTo>
                    <a:cubicBezTo>
                      <a:pt x="1565" y="32"/>
                      <a:pt x="1533" y="0"/>
                      <a:pt x="14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89" name="Google Shape;1189;p20"/>
              <p:cNvSpPr/>
              <p:nvPr/>
            </p:nvSpPr>
            <p:spPr>
              <a:xfrm>
                <a:off x="10585450" y="2695575"/>
                <a:ext cx="438150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22" extrusionOk="0">
                    <a:moveTo>
                      <a:pt x="0" y="0"/>
                    </a:moveTo>
                    <a:cubicBezTo>
                      <a:pt x="0" y="522"/>
                      <a:pt x="0" y="522"/>
                      <a:pt x="0" y="522"/>
                    </a:cubicBezTo>
                    <a:cubicBezTo>
                      <a:pt x="708" y="522"/>
                      <a:pt x="708" y="522"/>
                      <a:pt x="708" y="522"/>
                    </a:cubicBezTo>
                    <a:cubicBezTo>
                      <a:pt x="708" y="0"/>
                      <a:pt x="708" y="0"/>
                      <a:pt x="708" y="0"/>
                    </a:cubicBezTo>
                    <a:lnTo>
                      <a:pt x="0" y="0"/>
                    </a:lnTo>
                    <a:close/>
                    <a:moveTo>
                      <a:pt x="93" y="298"/>
                    </a:moveTo>
                    <a:cubicBezTo>
                      <a:pt x="131" y="298"/>
                      <a:pt x="131" y="298"/>
                      <a:pt x="131" y="298"/>
                    </a:cubicBezTo>
                    <a:cubicBezTo>
                      <a:pt x="141" y="298"/>
                      <a:pt x="149" y="307"/>
                      <a:pt x="149" y="317"/>
                    </a:cubicBezTo>
                    <a:cubicBezTo>
                      <a:pt x="149" y="327"/>
                      <a:pt x="141" y="336"/>
                      <a:pt x="131" y="336"/>
                    </a:cubicBezTo>
                    <a:cubicBezTo>
                      <a:pt x="93" y="336"/>
                      <a:pt x="93" y="336"/>
                      <a:pt x="93" y="336"/>
                    </a:cubicBezTo>
                    <a:cubicBezTo>
                      <a:pt x="83" y="336"/>
                      <a:pt x="75" y="327"/>
                      <a:pt x="75" y="317"/>
                    </a:cubicBezTo>
                    <a:cubicBezTo>
                      <a:pt x="75" y="307"/>
                      <a:pt x="83" y="298"/>
                      <a:pt x="93" y="298"/>
                    </a:cubicBezTo>
                    <a:close/>
                    <a:moveTo>
                      <a:pt x="75" y="205"/>
                    </a:moveTo>
                    <a:cubicBezTo>
                      <a:pt x="75" y="195"/>
                      <a:pt x="83" y="187"/>
                      <a:pt x="93" y="187"/>
                    </a:cubicBezTo>
                    <a:cubicBezTo>
                      <a:pt x="131" y="187"/>
                      <a:pt x="131" y="187"/>
                      <a:pt x="131" y="187"/>
                    </a:cubicBezTo>
                    <a:cubicBezTo>
                      <a:pt x="141" y="187"/>
                      <a:pt x="149" y="195"/>
                      <a:pt x="149" y="205"/>
                    </a:cubicBezTo>
                    <a:cubicBezTo>
                      <a:pt x="149" y="215"/>
                      <a:pt x="141" y="224"/>
                      <a:pt x="131" y="224"/>
                    </a:cubicBezTo>
                    <a:cubicBezTo>
                      <a:pt x="93" y="224"/>
                      <a:pt x="93" y="224"/>
                      <a:pt x="93" y="224"/>
                    </a:cubicBezTo>
                    <a:cubicBezTo>
                      <a:pt x="83" y="224"/>
                      <a:pt x="75" y="215"/>
                      <a:pt x="75" y="205"/>
                    </a:cubicBezTo>
                    <a:close/>
                    <a:moveTo>
                      <a:pt x="205" y="447"/>
                    </a:moveTo>
                    <a:cubicBezTo>
                      <a:pt x="93" y="447"/>
                      <a:pt x="93" y="447"/>
                      <a:pt x="93" y="447"/>
                    </a:cubicBezTo>
                    <a:cubicBezTo>
                      <a:pt x="83" y="447"/>
                      <a:pt x="75" y="439"/>
                      <a:pt x="75" y="429"/>
                    </a:cubicBezTo>
                    <a:cubicBezTo>
                      <a:pt x="75" y="419"/>
                      <a:pt x="83" y="410"/>
                      <a:pt x="93" y="410"/>
                    </a:cubicBezTo>
                    <a:cubicBezTo>
                      <a:pt x="205" y="410"/>
                      <a:pt x="205" y="410"/>
                      <a:pt x="205" y="410"/>
                    </a:cubicBezTo>
                    <a:cubicBezTo>
                      <a:pt x="216" y="410"/>
                      <a:pt x="224" y="419"/>
                      <a:pt x="224" y="429"/>
                    </a:cubicBezTo>
                    <a:cubicBezTo>
                      <a:pt x="224" y="439"/>
                      <a:pt x="216" y="447"/>
                      <a:pt x="205" y="447"/>
                    </a:cubicBezTo>
                    <a:close/>
                    <a:moveTo>
                      <a:pt x="205" y="112"/>
                    </a:moveTo>
                    <a:cubicBezTo>
                      <a:pt x="93" y="112"/>
                      <a:pt x="93" y="112"/>
                      <a:pt x="93" y="112"/>
                    </a:cubicBezTo>
                    <a:cubicBezTo>
                      <a:pt x="83" y="112"/>
                      <a:pt x="75" y="104"/>
                      <a:pt x="75" y="93"/>
                    </a:cubicBezTo>
                    <a:cubicBezTo>
                      <a:pt x="75" y="83"/>
                      <a:pt x="83" y="75"/>
                      <a:pt x="93" y="75"/>
                    </a:cubicBezTo>
                    <a:cubicBezTo>
                      <a:pt x="205" y="75"/>
                      <a:pt x="205" y="75"/>
                      <a:pt x="205" y="75"/>
                    </a:cubicBezTo>
                    <a:cubicBezTo>
                      <a:pt x="216" y="75"/>
                      <a:pt x="224" y="83"/>
                      <a:pt x="224" y="93"/>
                    </a:cubicBezTo>
                    <a:cubicBezTo>
                      <a:pt x="224" y="104"/>
                      <a:pt x="216" y="112"/>
                      <a:pt x="205" y="112"/>
                    </a:cubicBezTo>
                    <a:close/>
                    <a:moveTo>
                      <a:pt x="448" y="447"/>
                    </a:moveTo>
                    <a:cubicBezTo>
                      <a:pt x="345" y="447"/>
                      <a:pt x="261" y="364"/>
                      <a:pt x="261" y="261"/>
                    </a:cubicBezTo>
                    <a:cubicBezTo>
                      <a:pt x="261" y="158"/>
                      <a:pt x="345" y="75"/>
                      <a:pt x="448" y="75"/>
                    </a:cubicBezTo>
                    <a:cubicBezTo>
                      <a:pt x="550" y="75"/>
                      <a:pt x="634" y="158"/>
                      <a:pt x="634" y="261"/>
                    </a:cubicBezTo>
                    <a:cubicBezTo>
                      <a:pt x="634" y="364"/>
                      <a:pt x="550" y="447"/>
                      <a:pt x="448" y="4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0" name="Google Shape;1190;p20"/>
              <p:cNvSpPr/>
              <p:nvPr/>
            </p:nvSpPr>
            <p:spPr>
              <a:xfrm>
                <a:off x="10333038" y="3502025"/>
                <a:ext cx="71437" cy="1635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3" extrusionOk="0">
                    <a:moveTo>
                      <a:pt x="108" y="35"/>
                    </a:moveTo>
                    <a:cubicBezTo>
                      <a:pt x="116" y="29"/>
                      <a:pt x="117" y="17"/>
                      <a:pt x="111" y="9"/>
                    </a:cubicBezTo>
                    <a:cubicBezTo>
                      <a:pt x="104" y="1"/>
                      <a:pt x="93" y="0"/>
                      <a:pt x="85" y="6"/>
                    </a:cubicBezTo>
                    <a:cubicBezTo>
                      <a:pt x="64" y="22"/>
                      <a:pt x="34" y="71"/>
                      <a:pt x="69" y="141"/>
                    </a:cubicBezTo>
                    <a:cubicBezTo>
                      <a:pt x="76" y="155"/>
                      <a:pt x="77" y="167"/>
                      <a:pt x="72" y="179"/>
                    </a:cubicBezTo>
                    <a:cubicBezTo>
                      <a:pt x="62" y="204"/>
                      <a:pt x="28" y="222"/>
                      <a:pt x="15" y="227"/>
                    </a:cubicBezTo>
                    <a:cubicBezTo>
                      <a:pt x="5" y="230"/>
                      <a:pt x="0" y="241"/>
                      <a:pt x="4" y="251"/>
                    </a:cubicBezTo>
                    <a:cubicBezTo>
                      <a:pt x="7" y="258"/>
                      <a:pt x="14" y="263"/>
                      <a:pt x="22" y="263"/>
                    </a:cubicBezTo>
                    <a:cubicBezTo>
                      <a:pt x="24" y="263"/>
                      <a:pt x="26" y="262"/>
                      <a:pt x="28" y="262"/>
                    </a:cubicBezTo>
                    <a:cubicBezTo>
                      <a:pt x="30" y="261"/>
                      <a:pt x="89" y="239"/>
                      <a:pt x="107" y="193"/>
                    </a:cubicBezTo>
                    <a:cubicBezTo>
                      <a:pt x="116" y="171"/>
                      <a:pt x="114" y="148"/>
                      <a:pt x="102" y="124"/>
                    </a:cubicBezTo>
                    <a:cubicBezTo>
                      <a:pt x="73" y="66"/>
                      <a:pt x="104" y="38"/>
                      <a:pt x="108" y="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1" name="Google Shape;1191;p20"/>
              <p:cNvSpPr/>
              <p:nvPr/>
            </p:nvSpPr>
            <p:spPr>
              <a:xfrm>
                <a:off x="10448925" y="3502025"/>
                <a:ext cx="71437" cy="16351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63" extrusionOk="0">
                    <a:moveTo>
                      <a:pt x="107" y="35"/>
                    </a:moveTo>
                    <a:cubicBezTo>
                      <a:pt x="115" y="29"/>
                      <a:pt x="116" y="17"/>
                      <a:pt x="110" y="9"/>
                    </a:cubicBezTo>
                    <a:cubicBezTo>
                      <a:pt x="104" y="1"/>
                      <a:pt x="92" y="0"/>
                      <a:pt x="84" y="6"/>
                    </a:cubicBezTo>
                    <a:cubicBezTo>
                      <a:pt x="63" y="22"/>
                      <a:pt x="33" y="71"/>
                      <a:pt x="68" y="141"/>
                    </a:cubicBezTo>
                    <a:cubicBezTo>
                      <a:pt x="75" y="155"/>
                      <a:pt x="76" y="167"/>
                      <a:pt x="72" y="179"/>
                    </a:cubicBezTo>
                    <a:cubicBezTo>
                      <a:pt x="62" y="204"/>
                      <a:pt x="27" y="222"/>
                      <a:pt x="14" y="227"/>
                    </a:cubicBezTo>
                    <a:cubicBezTo>
                      <a:pt x="5" y="230"/>
                      <a:pt x="0" y="241"/>
                      <a:pt x="3" y="251"/>
                    </a:cubicBezTo>
                    <a:cubicBezTo>
                      <a:pt x="6" y="258"/>
                      <a:pt x="13" y="263"/>
                      <a:pt x="21" y="263"/>
                    </a:cubicBezTo>
                    <a:cubicBezTo>
                      <a:pt x="23" y="263"/>
                      <a:pt x="25" y="262"/>
                      <a:pt x="27" y="262"/>
                    </a:cubicBezTo>
                    <a:cubicBezTo>
                      <a:pt x="30" y="261"/>
                      <a:pt x="88" y="239"/>
                      <a:pt x="106" y="193"/>
                    </a:cubicBezTo>
                    <a:cubicBezTo>
                      <a:pt x="115" y="171"/>
                      <a:pt x="114" y="148"/>
                      <a:pt x="102" y="124"/>
                    </a:cubicBezTo>
                    <a:cubicBezTo>
                      <a:pt x="73" y="66"/>
                      <a:pt x="103" y="38"/>
                      <a:pt x="107" y="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2" name="Google Shape;1192;p20"/>
              <p:cNvSpPr/>
              <p:nvPr/>
            </p:nvSpPr>
            <p:spPr>
              <a:xfrm>
                <a:off x="10679113" y="3502025"/>
                <a:ext cx="71437" cy="16351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63" extrusionOk="0">
                    <a:moveTo>
                      <a:pt x="102" y="227"/>
                    </a:moveTo>
                    <a:cubicBezTo>
                      <a:pt x="89" y="222"/>
                      <a:pt x="54" y="204"/>
                      <a:pt x="44" y="179"/>
                    </a:cubicBezTo>
                    <a:cubicBezTo>
                      <a:pt x="40" y="167"/>
                      <a:pt x="41" y="155"/>
                      <a:pt x="48" y="141"/>
                    </a:cubicBezTo>
                    <a:cubicBezTo>
                      <a:pt x="83" y="71"/>
                      <a:pt x="53" y="22"/>
                      <a:pt x="32" y="6"/>
                    </a:cubicBezTo>
                    <a:cubicBezTo>
                      <a:pt x="24" y="0"/>
                      <a:pt x="12" y="1"/>
                      <a:pt x="6" y="9"/>
                    </a:cubicBezTo>
                    <a:cubicBezTo>
                      <a:pt x="0" y="17"/>
                      <a:pt x="1" y="29"/>
                      <a:pt x="9" y="35"/>
                    </a:cubicBezTo>
                    <a:cubicBezTo>
                      <a:pt x="10" y="35"/>
                      <a:pt x="45" y="64"/>
                      <a:pt x="14" y="124"/>
                    </a:cubicBezTo>
                    <a:cubicBezTo>
                      <a:pt x="3" y="148"/>
                      <a:pt x="1" y="171"/>
                      <a:pt x="10" y="193"/>
                    </a:cubicBezTo>
                    <a:cubicBezTo>
                      <a:pt x="28" y="239"/>
                      <a:pt x="86" y="261"/>
                      <a:pt x="89" y="262"/>
                    </a:cubicBezTo>
                    <a:cubicBezTo>
                      <a:pt x="91" y="262"/>
                      <a:pt x="93" y="263"/>
                      <a:pt x="95" y="263"/>
                    </a:cubicBezTo>
                    <a:cubicBezTo>
                      <a:pt x="103" y="263"/>
                      <a:pt x="110" y="258"/>
                      <a:pt x="113" y="251"/>
                    </a:cubicBezTo>
                    <a:cubicBezTo>
                      <a:pt x="116" y="241"/>
                      <a:pt x="111" y="230"/>
                      <a:pt x="102" y="2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3" name="Google Shape;1193;p20"/>
              <p:cNvSpPr/>
              <p:nvPr/>
            </p:nvSpPr>
            <p:spPr>
              <a:xfrm>
                <a:off x="10563225" y="3502025"/>
                <a:ext cx="73025" cy="1635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3" extrusionOk="0">
                    <a:moveTo>
                      <a:pt x="102" y="227"/>
                    </a:moveTo>
                    <a:cubicBezTo>
                      <a:pt x="90" y="222"/>
                      <a:pt x="55" y="204"/>
                      <a:pt x="45" y="179"/>
                    </a:cubicBezTo>
                    <a:cubicBezTo>
                      <a:pt x="40" y="167"/>
                      <a:pt x="41" y="155"/>
                      <a:pt x="48" y="141"/>
                    </a:cubicBezTo>
                    <a:cubicBezTo>
                      <a:pt x="83" y="71"/>
                      <a:pt x="53" y="22"/>
                      <a:pt x="33" y="6"/>
                    </a:cubicBezTo>
                    <a:cubicBezTo>
                      <a:pt x="25" y="0"/>
                      <a:pt x="13" y="1"/>
                      <a:pt x="7" y="9"/>
                    </a:cubicBezTo>
                    <a:cubicBezTo>
                      <a:pt x="0" y="17"/>
                      <a:pt x="2" y="29"/>
                      <a:pt x="10" y="35"/>
                    </a:cubicBezTo>
                    <a:cubicBezTo>
                      <a:pt x="10" y="35"/>
                      <a:pt x="45" y="64"/>
                      <a:pt x="15" y="124"/>
                    </a:cubicBezTo>
                    <a:cubicBezTo>
                      <a:pt x="3" y="148"/>
                      <a:pt x="2" y="171"/>
                      <a:pt x="10" y="193"/>
                    </a:cubicBezTo>
                    <a:cubicBezTo>
                      <a:pt x="29" y="239"/>
                      <a:pt x="87" y="261"/>
                      <a:pt x="89" y="262"/>
                    </a:cubicBezTo>
                    <a:cubicBezTo>
                      <a:pt x="92" y="262"/>
                      <a:pt x="94" y="263"/>
                      <a:pt x="96" y="263"/>
                    </a:cubicBezTo>
                    <a:cubicBezTo>
                      <a:pt x="103" y="263"/>
                      <a:pt x="111" y="258"/>
                      <a:pt x="113" y="251"/>
                    </a:cubicBezTo>
                    <a:cubicBezTo>
                      <a:pt x="117" y="241"/>
                      <a:pt x="112" y="230"/>
                      <a:pt x="102" y="2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4" name="Google Shape;1194;p20"/>
              <p:cNvSpPr/>
              <p:nvPr/>
            </p:nvSpPr>
            <p:spPr>
              <a:xfrm>
                <a:off x="10150475" y="2717800"/>
                <a:ext cx="346075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85" extrusionOk="0">
                    <a:moveTo>
                      <a:pt x="18" y="485"/>
                    </a:moveTo>
                    <a:cubicBezTo>
                      <a:pt x="29" y="485"/>
                      <a:pt x="37" y="477"/>
                      <a:pt x="37" y="466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37" y="81"/>
                      <a:pt x="80" y="38"/>
                      <a:pt x="133" y="38"/>
                    </a:cubicBezTo>
                    <a:cubicBezTo>
                      <a:pt x="540" y="38"/>
                      <a:pt x="540" y="38"/>
                      <a:pt x="540" y="38"/>
                    </a:cubicBezTo>
                    <a:cubicBezTo>
                      <a:pt x="550" y="38"/>
                      <a:pt x="559" y="29"/>
                      <a:pt x="559" y="19"/>
                    </a:cubicBezTo>
                    <a:cubicBezTo>
                      <a:pt x="559" y="9"/>
                      <a:pt x="550" y="0"/>
                      <a:pt x="540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59" y="0"/>
                      <a:pt x="0" y="60"/>
                      <a:pt x="0" y="134"/>
                    </a:cubicBezTo>
                    <a:cubicBezTo>
                      <a:pt x="0" y="466"/>
                      <a:pt x="0" y="466"/>
                      <a:pt x="0" y="466"/>
                    </a:cubicBezTo>
                    <a:cubicBezTo>
                      <a:pt x="0" y="477"/>
                      <a:pt x="8" y="485"/>
                      <a:pt x="18" y="48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5" name="Google Shape;1195;p20"/>
              <p:cNvSpPr/>
              <p:nvPr/>
            </p:nvSpPr>
            <p:spPr>
              <a:xfrm>
                <a:off x="10236200" y="2811463"/>
                <a:ext cx="260350" cy="20796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35" extrusionOk="0">
                    <a:moveTo>
                      <a:pt x="401" y="0"/>
                    </a:moveTo>
                    <a:cubicBezTo>
                      <a:pt x="133" y="0"/>
                      <a:pt x="133" y="0"/>
                      <a:pt x="133" y="0"/>
                    </a:cubicBezTo>
                    <a:cubicBezTo>
                      <a:pt x="60" y="0"/>
                      <a:pt x="0" y="59"/>
                      <a:pt x="0" y="133"/>
                    </a:cubicBez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27"/>
                      <a:pt x="8" y="335"/>
                      <a:pt x="18" y="335"/>
                    </a:cubicBezTo>
                    <a:cubicBezTo>
                      <a:pt x="29" y="335"/>
                      <a:pt x="37" y="327"/>
                      <a:pt x="37" y="316"/>
                    </a:cubicBezTo>
                    <a:cubicBezTo>
                      <a:pt x="37" y="133"/>
                      <a:pt x="37" y="133"/>
                      <a:pt x="37" y="133"/>
                    </a:cubicBezTo>
                    <a:cubicBezTo>
                      <a:pt x="37" y="80"/>
                      <a:pt x="80" y="37"/>
                      <a:pt x="133" y="37"/>
                    </a:cubicBezTo>
                    <a:cubicBezTo>
                      <a:pt x="401" y="37"/>
                      <a:pt x="401" y="37"/>
                      <a:pt x="401" y="37"/>
                    </a:cubicBezTo>
                    <a:cubicBezTo>
                      <a:pt x="411" y="37"/>
                      <a:pt x="420" y="28"/>
                      <a:pt x="420" y="18"/>
                    </a:cubicBezTo>
                    <a:cubicBezTo>
                      <a:pt x="420" y="8"/>
                      <a:pt x="411" y="0"/>
                      <a:pt x="4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196" name="Google Shape;1196;p20"/>
            <p:cNvSpPr/>
            <p:nvPr/>
          </p:nvSpPr>
          <p:spPr>
            <a:xfrm>
              <a:off x="5288560" y="3072456"/>
              <a:ext cx="1311668" cy="1104256"/>
            </a:xfrm>
            <a:custGeom>
              <a:avLst/>
              <a:gdLst/>
              <a:ahLst/>
              <a:cxnLst/>
              <a:rect l="l" t="t" r="r" b="b"/>
              <a:pathLst>
                <a:path w="898" h="756" extrusionOk="0">
                  <a:moveTo>
                    <a:pt x="858" y="713"/>
                  </a:moveTo>
                  <a:lnTo>
                    <a:pt x="858" y="316"/>
                  </a:lnTo>
                  <a:lnTo>
                    <a:pt x="685" y="269"/>
                  </a:lnTo>
                  <a:lnTo>
                    <a:pt x="685" y="713"/>
                  </a:lnTo>
                  <a:lnTo>
                    <a:pt x="662" y="713"/>
                  </a:lnTo>
                  <a:lnTo>
                    <a:pt x="662" y="94"/>
                  </a:lnTo>
                  <a:lnTo>
                    <a:pt x="237" y="0"/>
                  </a:lnTo>
                  <a:lnTo>
                    <a:pt x="237" y="713"/>
                  </a:lnTo>
                  <a:lnTo>
                    <a:pt x="213" y="713"/>
                  </a:lnTo>
                  <a:lnTo>
                    <a:pt x="213" y="156"/>
                  </a:lnTo>
                  <a:lnTo>
                    <a:pt x="40" y="203"/>
                  </a:lnTo>
                  <a:lnTo>
                    <a:pt x="40" y="713"/>
                  </a:lnTo>
                  <a:lnTo>
                    <a:pt x="0" y="713"/>
                  </a:lnTo>
                  <a:lnTo>
                    <a:pt x="0" y="756"/>
                  </a:lnTo>
                  <a:lnTo>
                    <a:pt x="898" y="756"/>
                  </a:lnTo>
                  <a:lnTo>
                    <a:pt x="898" y="713"/>
                  </a:lnTo>
                  <a:lnTo>
                    <a:pt x="858" y="713"/>
                  </a:lnTo>
                  <a:close/>
                  <a:moveTo>
                    <a:pt x="737" y="363"/>
                  </a:moveTo>
                  <a:lnTo>
                    <a:pt x="803" y="363"/>
                  </a:lnTo>
                  <a:lnTo>
                    <a:pt x="803" y="432"/>
                  </a:lnTo>
                  <a:lnTo>
                    <a:pt x="737" y="432"/>
                  </a:lnTo>
                  <a:lnTo>
                    <a:pt x="737" y="363"/>
                  </a:lnTo>
                  <a:close/>
                  <a:moveTo>
                    <a:pt x="737" y="477"/>
                  </a:moveTo>
                  <a:lnTo>
                    <a:pt x="803" y="477"/>
                  </a:lnTo>
                  <a:lnTo>
                    <a:pt x="803" y="543"/>
                  </a:lnTo>
                  <a:lnTo>
                    <a:pt x="737" y="543"/>
                  </a:lnTo>
                  <a:lnTo>
                    <a:pt x="737" y="477"/>
                  </a:lnTo>
                  <a:close/>
                  <a:moveTo>
                    <a:pt x="737" y="588"/>
                  </a:moveTo>
                  <a:lnTo>
                    <a:pt x="803" y="588"/>
                  </a:lnTo>
                  <a:lnTo>
                    <a:pt x="803" y="654"/>
                  </a:lnTo>
                  <a:lnTo>
                    <a:pt x="737" y="654"/>
                  </a:lnTo>
                  <a:lnTo>
                    <a:pt x="737" y="588"/>
                  </a:lnTo>
                  <a:close/>
                  <a:moveTo>
                    <a:pt x="95" y="252"/>
                  </a:moveTo>
                  <a:lnTo>
                    <a:pt x="161" y="252"/>
                  </a:lnTo>
                  <a:lnTo>
                    <a:pt x="161" y="321"/>
                  </a:lnTo>
                  <a:lnTo>
                    <a:pt x="95" y="321"/>
                  </a:lnTo>
                  <a:lnTo>
                    <a:pt x="95" y="252"/>
                  </a:lnTo>
                  <a:close/>
                  <a:moveTo>
                    <a:pt x="95" y="363"/>
                  </a:moveTo>
                  <a:lnTo>
                    <a:pt x="161" y="363"/>
                  </a:lnTo>
                  <a:lnTo>
                    <a:pt x="161" y="432"/>
                  </a:lnTo>
                  <a:lnTo>
                    <a:pt x="95" y="432"/>
                  </a:lnTo>
                  <a:lnTo>
                    <a:pt x="95" y="363"/>
                  </a:lnTo>
                  <a:close/>
                  <a:moveTo>
                    <a:pt x="95" y="477"/>
                  </a:moveTo>
                  <a:lnTo>
                    <a:pt x="161" y="477"/>
                  </a:lnTo>
                  <a:lnTo>
                    <a:pt x="161" y="543"/>
                  </a:lnTo>
                  <a:lnTo>
                    <a:pt x="95" y="543"/>
                  </a:lnTo>
                  <a:lnTo>
                    <a:pt x="95" y="477"/>
                  </a:lnTo>
                  <a:close/>
                  <a:moveTo>
                    <a:pt x="95" y="588"/>
                  </a:moveTo>
                  <a:lnTo>
                    <a:pt x="161" y="588"/>
                  </a:lnTo>
                  <a:lnTo>
                    <a:pt x="161" y="654"/>
                  </a:lnTo>
                  <a:lnTo>
                    <a:pt x="95" y="654"/>
                  </a:lnTo>
                  <a:lnTo>
                    <a:pt x="95" y="588"/>
                  </a:lnTo>
                  <a:close/>
                  <a:moveTo>
                    <a:pt x="539" y="141"/>
                  </a:moveTo>
                  <a:lnTo>
                    <a:pt x="605" y="141"/>
                  </a:lnTo>
                  <a:lnTo>
                    <a:pt x="605" y="208"/>
                  </a:lnTo>
                  <a:lnTo>
                    <a:pt x="539" y="208"/>
                  </a:lnTo>
                  <a:lnTo>
                    <a:pt x="539" y="141"/>
                  </a:lnTo>
                  <a:close/>
                  <a:moveTo>
                    <a:pt x="539" y="252"/>
                  </a:moveTo>
                  <a:lnTo>
                    <a:pt x="605" y="252"/>
                  </a:lnTo>
                  <a:lnTo>
                    <a:pt x="605" y="321"/>
                  </a:lnTo>
                  <a:lnTo>
                    <a:pt x="539" y="321"/>
                  </a:lnTo>
                  <a:lnTo>
                    <a:pt x="539" y="252"/>
                  </a:lnTo>
                  <a:close/>
                  <a:moveTo>
                    <a:pt x="539" y="363"/>
                  </a:moveTo>
                  <a:lnTo>
                    <a:pt x="605" y="363"/>
                  </a:lnTo>
                  <a:lnTo>
                    <a:pt x="605" y="432"/>
                  </a:lnTo>
                  <a:lnTo>
                    <a:pt x="539" y="432"/>
                  </a:lnTo>
                  <a:lnTo>
                    <a:pt x="539" y="363"/>
                  </a:lnTo>
                  <a:close/>
                  <a:moveTo>
                    <a:pt x="539" y="477"/>
                  </a:moveTo>
                  <a:lnTo>
                    <a:pt x="605" y="477"/>
                  </a:lnTo>
                  <a:lnTo>
                    <a:pt x="605" y="543"/>
                  </a:lnTo>
                  <a:lnTo>
                    <a:pt x="539" y="543"/>
                  </a:lnTo>
                  <a:lnTo>
                    <a:pt x="539" y="477"/>
                  </a:lnTo>
                  <a:close/>
                  <a:moveTo>
                    <a:pt x="532" y="713"/>
                  </a:moveTo>
                  <a:lnTo>
                    <a:pt x="459" y="713"/>
                  </a:lnTo>
                  <a:lnTo>
                    <a:pt x="459" y="588"/>
                  </a:lnTo>
                  <a:lnTo>
                    <a:pt x="532" y="588"/>
                  </a:lnTo>
                  <a:lnTo>
                    <a:pt x="532" y="713"/>
                  </a:lnTo>
                  <a:close/>
                  <a:moveTo>
                    <a:pt x="416" y="141"/>
                  </a:moveTo>
                  <a:lnTo>
                    <a:pt x="482" y="141"/>
                  </a:lnTo>
                  <a:lnTo>
                    <a:pt x="482" y="208"/>
                  </a:lnTo>
                  <a:lnTo>
                    <a:pt x="416" y="208"/>
                  </a:lnTo>
                  <a:lnTo>
                    <a:pt x="416" y="141"/>
                  </a:lnTo>
                  <a:close/>
                  <a:moveTo>
                    <a:pt x="416" y="252"/>
                  </a:moveTo>
                  <a:lnTo>
                    <a:pt x="482" y="252"/>
                  </a:lnTo>
                  <a:lnTo>
                    <a:pt x="482" y="321"/>
                  </a:lnTo>
                  <a:lnTo>
                    <a:pt x="416" y="321"/>
                  </a:lnTo>
                  <a:lnTo>
                    <a:pt x="416" y="252"/>
                  </a:lnTo>
                  <a:close/>
                  <a:moveTo>
                    <a:pt x="416" y="363"/>
                  </a:moveTo>
                  <a:lnTo>
                    <a:pt x="482" y="363"/>
                  </a:lnTo>
                  <a:lnTo>
                    <a:pt x="482" y="432"/>
                  </a:lnTo>
                  <a:lnTo>
                    <a:pt x="416" y="432"/>
                  </a:lnTo>
                  <a:lnTo>
                    <a:pt x="416" y="363"/>
                  </a:lnTo>
                  <a:close/>
                  <a:moveTo>
                    <a:pt x="416" y="477"/>
                  </a:moveTo>
                  <a:lnTo>
                    <a:pt x="482" y="477"/>
                  </a:lnTo>
                  <a:lnTo>
                    <a:pt x="482" y="543"/>
                  </a:lnTo>
                  <a:lnTo>
                    <a:pt x="416" y="543"/>
                  </a:lnTo>
                  <a:lnTo>
                    <a:pt x="416" y="477"/>
                  </a:lnTo>
                  <a:close/>
                  <a:moveTo>
                    <a:pt x="293" y="141"/>
                  </a:moveTo>
                  <a:lnTo>
                    <a:pt x="359" y="141"/>
                  </a:lnTo>
                  <a:lnTo>
                    <a:pt x="359" y="208"/>
                  </a:lnTo>
                  <a:lnTo>
                    <a:pt x="293" y="208"/>
                  </a:lnTo>
                  <a:lnTo>
                    <a:pt x="293" y="141"/>
                  </a:lnTo>
                  <a:close/>
                  <a:moveTo>
                    <a:pt x="293" y="252"/>
                  </a:moveTo>
                  <a:lnTo>
                    <a:pt x="359" y="252"/>
                  </a:lnTo>
                  <a:lnTo>
                    <a:pt x="359" y="321"/>
                  </a:lnTo>
                  <a:lnTo>
                    <a:pt x="293" y="321"/>
                  </a:lnTo>
                  <a:lnTo>
                    <a:pt x="293" y="252"/>
                  </a:lnTo>
                  <a:close/>
                  <a:moveTo>
                    <a:pt x="293" y="363"/>
                  </a:moveTo>
                  <a:lnTo>
                    <a:pt x="359" y="363"/>
                  </a:lnTo>
                  <a:lnTo>
                    <a:pt x="359" y="432"/>
                  </a:lnTo>
                  <a:lnTo>
                    <a:pt x="293" y="432"/>
                  </a:lnTo>
                  <a:lnTo>
                    <a:pt x="293" y="363"/>
                  </a:lnTo>
                  <a:close/>
                  <a:moveTo>
                    <a:pt x="293" y="477"/>
                  </a:moveTo>
                  <a:lnTo>
                    <a:pt x="359" y="477"/>
                  </a:lnTo>
                  <a:lnTo>
                    <a:pt x="359" y="543"/>
                  </a:lnTo>
                  <a:lnTo>
                    <a:pt x="293" y="543"/>
                  </a:lnTo>
                  <a:lnTo>
                    <a:pt x="293" y="477"/>
                  </a:lnTo>
                  <a:close/>
                  <a:moveTo>
                    <a:pt x="366" y="588"/>
                  </a:moveTo>
                  <a:lnTo>
                    <a:pt x="440" y="588"/>
                  </a:lnTo>
                  <a:lnTo>
                    <a:pt x="440" y="713"/>
                  </a:lnTo>
                  <a:lnTo>
                    <a:pt x="366" y="713"/>
                  </a:lnTo>
                  <a:lnTo>
                    <a:pt x="366" y="5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7" name="Google Shape;1197;p20"/>
            <p:cNvSpPr/>
            <p:nvPr/>
          </p:nvSpPr>
          <p:spPr>
            <a:xfrm>
              <a:off x="5029200" y="4113848"/>
              <a:ext cx="1824037" cy="6190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198" name="Google Shape;1198;p20"/>
          <p:cNvSpPr/>
          <p:nvPr/>
        </p:nvSpPr>
        <p:spPr>
          <a:xfrm>
            <a:off x="7198469" y="1756238"/>
            <a:ext cx="3683540" cy="416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75" tIns="51925" rIns="103875" bIns="51925" anchor="t" anchorCtr="0">
            <a:spAutoFit/>
          </a:bodyPr>
          <a:lstStyle/>
          <a:p>
            <a:pPr marL="194786" marR="0" lvl="0" indent="-19478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•"/>
            </a:pPr>
            <a:r>
              <a:rPr lang="en-US" sz="14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American Industrial Hygiene Association (AIHA) emphasize the importance of relative humidity control. </a:t>
            </a:r>
            <a:endParaRPr/>
          </a:p>
          <a:p>
            <a:pPr marL="194786" marR="0" lvl="0" indent="-10163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4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94786" marR="0" lvl="0" indent="-19478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•"/>
            </a:pPr>
            <a:r>
              <a:rPr lang="en-US" sz="14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AIHA advises building managers to hire a certified industrial hygienist and other occupational health and safety professionals to review and assess the risks.</a:t>
            </a:r>
            <a:endParaRPr/>
          </a:p>
          <a:p>
            <a:pPr marL="194786" marR="0" lvl="0" indent="-10163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</a:pPr>
            <a:endParaRPr sz="14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94786" marR="0" lvl="0" indent="-19478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•"/>
            </a:pPr>
            <a:r>
              <a:rPr lang="en-US" sz="14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Building owners must adopt technology-based building controls involving AI-driven buildings, cloud-based remote services and IoT-enabled sensor networks to develop MEP safe-start strategies</a:t>
            </a:r>
            <a:endParaRPr/>
          </a:p>
        </p:txBody>
      </p:sp>
      <p:sp>
        <p:nvSpPr>
          <p:cNvPr id="1199" name="Google Shape;1199;p20"/>
          <p:cNvSpPr txBox="1"/>
          <p:nvPr/>
        </p:nvSpPr>
        <p:spPr>
          <a:xfrm>
            <a:off x="1662778" y="1763726"/>
            <a:ext cx="3664277" cy="351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75" tIns="51925" rIns="103875" bIns="51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D1B10"/>
                </a:solidFill>
                <a:latin typeface="Montserrat"/>
                <a:ea typeface="Montserrat"/>
                <a:cs typeface="Montserrat"/>
                <a:sym typeface="Montserrat"/>
              </a:rPr>
              <a:t>Foundations of a Healthy Building</a:t>
            </a:r>
            <a:endParaRPr/>
          </a:p>
        </p:txBody>
      </p:sp>
      <p:sp>
        <p:nvSpPr>
          <p:cNvPr id="1200" name="Google Shape;1200;p20"/>
          <p:cNvSpPr/>
          <p:nvPr/>
        </p:nvSpPr>
        <p:spPr>
          <a:xfrm>
            <a:off x="342351" y="1001080"/>
            <a:ext cx="10874760" cy="55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875" tIns="51925" rIns="103875" bIns="51925" anchor="t" anchorCtr="0">
            <a:spAutoFit/>
          </a:bodyPr>
          <a:lstStyle/>
          <a:p>
            <a:pPr marL="0" marR="0" lvl="0" indent="0" algn="l" rtl="0">
              <a:lnSpc>
                <a:spcPct val="123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Along with basic mitigation measures it is critical for building owners to adopt and develop technology-based MEP safe-start strategies prioritizing nice foundations of healthy buildings.</a:t>
            </a:r>
            <a:endParaRPr/>
          </a:p>
        </p:txBody>
      </p:sp>
      <p:sp>
        <p:nvSpPr>
          <p:cNvPr id="1201" name="Google Shape;1201;p20"/>
          <p:cNvSpPr txBox="1"/>
          <p:nvPr/>
        </p:nvSpPr>
        <p:spPr>
          <a:xfrm>
            <a:off x="231138" y="394489"/>
            <a:ext cx="10513062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Implications for Technology and Resource Planning</a:t>
            </a:r>
            <a:endParaRPr sz="2800" b="1" i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2" name="Google Shape;1202;p20"/>
          <p:cNvSpPr txBox="1"/>
          <p:nvPr/>
        </p:nvSpPr>
        <p:spPr>
          <a:xfrm>
            <a:off x="735307" y="6400800"/>
            <a:ext cx="4838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940;p10">
            <a:extLst>
              <a:ext uri="{FF2B5EF4-FFF2-40B4-BE49-F238E27FC236}">
                <a16:creationId xmlns:a16="http://schemas.microsoft.com/office/drawing/2014/main" id="{F7C47B60-5BCD-49E2-A04B-9D755840205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315085" y="6486447"/>
            <a:ext cx="3425984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CABA Intelligent Buildings and COVID-19 Report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2" name="Google Shape;1412;p32"/>
          <p:cNvGrpSpPr/>
          <p:nvPr/>
        </p:nvGrpSpPr>
        <p:grpSpPr>
          <a:xfrm>
            <a:off x="914480" y="1076387"/>
            <a:ext cx="6111160" cy="5628906"/>
            <a:chOff x="53198" y="1058214"/>
            <a:chExt cx="6111160" cy="5628906"/>
          </a:xfrm>
        </p:grpSpPr>
        <p:sp>
          <p:nvSpPr>
            <p:cNvPr id="1413" name="Google Shape;1413;p32"/>
            <p:cNvSpPr txBox="1"/>
            <p:nvPr/>
          </p:nvSpPr>
          <p:spPr>
            <a:xfrm>
              <a:off x="3241582" y="3762870"/>
              <a:ext cx="1848583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Touch-free toilet seat cover cleaning</a:t>
              </a:r>
              <a:endParaRPr/>
            </a:p>
          </p:txBody>
        </p:sp>
        <p:sp>
          <p:nvSpPr>
            <p:cNvPr id="1414" name="Google Shape;1414;p32"/>
            <p:cNvSpPr txBox="1"/>
            <p:nvPr/>
          </p:nvSpPr>
          <p:spPr>
            <a:xfrm>
              <a:off x="4556187" y="2129302"/>
              <a:ext cx="7344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HVAC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optimization</a:t>
              </a:r>
              <a:endParaRPr/>
            </a:p>
          </p:txBody>
        </p:sp>
        <p:sp>
          <p:nvSpPr>
            <p:cNvPr id="1415" name="Google Shape;1415;p32"/>
            <p:cNvSpPr txBox="1"/>
            <p:nvPr/>
          </p:nvSpPr>
          <p:spPr>
            <a:xfrm>
              <a:off x="2164014" y="5983558"/>
              <a:ext cx="85792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Foot operated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elevators</a:t>
              </a:r>
              <a:endParaRPr/>
            </a:p>
          </p:txBody>
        </p:sp>
        <p:sp>
          <p:nvSpPr>
            <p:cNvPr id="1416" name="Google Shape;1416;p32"/>
            <p:cNvSpPr txBox="1"/>
            <p:nvPr/>
          </p:nvSpPr>
          <p:spPr>
            <a:xfrm>
              <a:off x="1421098" y="5606326"/>
              <a:ext cx="8771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Narrowband</a:t>
              </a:r>
              <a:b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communication</a:t>
              </a:r>
              <a:endParaRPr/>
            </a:p>
          </p:txBody>
        </p:sp>
        <p:sp>
          <p:nvSpPr>
            <p:cNvPr id="1417" name="Google Shape;1417;p32"/>
            <p:cNvSpPr txBox="1"/>
            <p:nvPr/>
          </p:nvSpPr>
          <p:spPr>
            <a:xfrm>
              <a:off x="4216652" y="1279402"/>
              <a:ext cx="9509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Cloud-based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Remote services</a:t>
              </a:r>
              <a:endParaRPr/>
            </a:p>
          </p:txBody>
        </p:sp>
        <p:sp>
          <p:nvSpPr>
            <p:cNvPr id="1418" name="Google Shape;1418;p32"/>
            <p:cNvSpPr txBox="1"/>
            <p:nvPr/>
          </p:nvSpPr>
          <p:spPr>
            <a:xfrm>
              <a:off x="921562" y="3096192"/>
              <a:ext cx="7344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HVAC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optimization</a:t>
              </a:r>
              <a:endParaRPr/>
            </a:p>
          </p:txBody>
        </p:sp>
        <p:cxnSp>
          <p:nvCxnSpPr>
            <p:cNvPr id="1419" name="Google Shape;1419;p32"/>
            <p:cNvCxnSpPr/>
            <p:nvPr/>
          </p:nvCxnSpPr>
          <p:spPr>
            <a:xfrm>
              <a:off x="387370" y="6362163"/>
              <a:ext cx="5311442" cy="0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420" name="Google Shape;1420;p32"/>
            <p:cNvCxnSpPr/>
            <p:nvPr/>
          </p:nvCxnSpPr>
          <p:spPr>
            <a:xfrm rot="10800000">
              <a:off x="387370" y="1058214"/>
              <a:ext cx="0" cy="5303949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421" name="Google Shape;1421;p32"/>
            <p:cNvSpPr txBox="1"/>
            <p:nvPr/>
          </p:nvSpPr>
          <p:spPr>
            <a:xfrm>
              <a:off x="117700" y="6177197"/>
              <a:ext cx="2696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/>
            </a:p>
          </p:txBody>
        </p:sp>
        <p:sp>
          <p:nvSpPr>
            <p:cNvPr id="1422" name="Google Shape;1422;p32"/>
            <p:cNvSpPr txBox="1"/>
            <p:nvPr/>
          </p:nvSpPr>
          <p:spPr>
            <a:xfrm>
              <a:off x="53198" y="1105714"/>
              <a:ext cx="3545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/>
            </a:p>
          </p:txBody>
        </p:sp>
        <p:sp>
          <p:nvSpPr>
            <p:cNvPr id="1423" name="Google Shape;1423;p32"/>
            <p:cNvSpPr txBox="1"/>
            <p:nvPr/>
          </p:nvSpPr>
          <p:spPr>
            <a:xfrm>
              <a:off x="283814" y="6410120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2020</a:t>
              </a:r>
              <a:endParaRPr/>
            </a:p>
          </p:txBody>
        </p:sp>
        <p:sp>
          <p:nvSpPr>
            <p:cNvPr id="1424" name="Google Shape;1424;p32"/>
            <p:cNvSpPr txBox="1"/>
            <p:nvPr/>
          </p:nvSpPr>
          <p:spPr>
            <a:xfrm>
              <a:off x="5248458" y="6410121"/>
              <a:ext cx="5245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2025</a:t>
              </a:r>
              <a:endParaRPr/>
            </a:p>
          </p:txBody>
        </p:sp>
        <p:cxnSp>
          <p:nvCxnSpPr>
            <p:cNvPr id="1425" name="Google Shape;1425;p32"/>
            <p:cNvCxnSpPr/>
            <p:nvPr/>
          </p:nvCxnSpPr>
          <p:spPr>
            <a:xfrm>
              <a:off x="342289" y="1227538"/>
              <a:ext cx="90074" cy="0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26" name="Google Shape;1426;p32"/>
            <p:cNvSpPr/>
            <p:nvPr/>
          </p:nvSpPr>
          <p:spPr>
            <a:xfrm>
              <a:off x="922476" y="4986875"/>
              <a:ext cx="112086" cy="1100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4044939" y="2873225"/>
              <a:ext cx="112086" cy="1100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32"/>
            <p:cNvSpPr txBox="1"/>
            <p:nvPr/>
          </p:nvSpPr>
          <p:spPr>
            <a:xfrm>
              <a:off x="585368" y="5057708"/>
              <a:ext cx="6270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AI-based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lighting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control</a:t>
              </a:r>
              <a:endParaRPr/>
            </a:p>
          </p:txBody>
        </p:sp>
        <p:sp>
          <p:nvSpPr>
            <p:cNvPr id="1429" name="Google Shape;1429;p32"/>
            <p:cNvSpPr txBox="1"/>
            <p:nvPr/>
          </p:nvSpPr>
          <p:spPr>
            <a:xfrm>
              <a:off x="3496204" y="2813509"/>
              <a:ext cx="8499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AI-based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lighting control</a:t>
              </a:r>
              <a:endParaRPr/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1509737" y="5440700"/>
              <a:ext cx="112086" cy="1100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32"/>
            <p:cNvSpPr txBox="1"/>
            <p:nvPr/>
          </p:nvSpPr>
          <p:spPr>
            <a:xfrm>
              <a:off x="3613477" y="4331122"/>
              <a:ext cx="8739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Voice-enabled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lighting control</a:t>
              </a:r>
              <a:endParaRPr/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3573931" y="4414502"/>
              <a:ext cx="112086" cy="1100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32"/>
            <p:cNvSpPr txBox="1"/>
            <p:nvPr/>
          </p:nvSpPr>
          <p:spPr>
            <a:xfrm>
              <a:off x="1446704" y="5146161"/>
              <a:ext cx="8739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Voice-enabled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lighting control</a:t>
              </a:r>
              <a:endParaRPr/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2215716" y="3133467"/>
              <a:ext cx="112086" cy="1100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32"/>
            <p:cNvSpPr txBox="1"/>
            <p:nvPr/>
          </p:nvSpPr>
          <p:spPr>
            <a:xfrm>
              <a:off x="1554093" y="3195929"/>
              <a:ext cx="88197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Human-centric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lighting</a:t>
              </a: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1382017" y="3108069"/>
              <a:ext cx="112086" cy="1100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4971241" y="2192799"/>
              <a:ext cx="112086" cy="1100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2999056" y="5661190"/>
              <a:ext cx="112086" cy="1100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2743937" y="3826566"/>
              <a:ext cx="112086" cy="1100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4475915" y="2381273"/>
              <a:ext cx="112086" cy="1100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32"/>
            <p:cNvSpPr txBox="1"/>
            <p:nvPr/>
          </p:nvSpPr>
          <p:spPr>
            <a:xfrm>
              <a:off x="4251444" y="2449964"/>
              <a:ext cx="70724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IAQ-based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ventilation</a:t>
              </a:r>
              <a:endParaRPr/>
            </a:p>
          </p:txBody>
        </p:sp>
        <p:sp>
          <p:nvSpPr>
            <p:cNvPr id="1442" name="Google Shape;1442;p32"/>
            <p:cNvSpPr txBox="1"/>
            <p:nvPr/>
          </p:nvSpPr>
          <p:spPr>
            <a:xfrm>
              <a:off x="2647582" y="3881940"/>
              <a:ext cx="70724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IAQ-based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ventilation</a:t>
              </a:r>
              <a:endParaRPr/>
            </a:p>
          </p:txBody>
        </p:sp>
        <p:sp>
          <p:nvSpPr>
            <p:cNvPr id="1443" name="Google Shape;1443;p32"/>
            <p:cNvSpPr txBox="1"/>
            <p:nvPr/>
          </p:nvSpPr>
          <p:spPr>
            <a:xfrm>
              <a:off x="3055217" y="5501626"/>
              <a:ext cx="70724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IAQ-based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ventilation</a:t>
              </a: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1738634" y="4832211"/>
              <a:ext cx="112086" cy="1100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32"/>
            <p:cNvSpPr txBox="1"/>
            <p:nvPr/>
          </p:nvSpPr>
          <p:spPr>
            <a:xfrm>
              <a:off x="1804728" y="4764143"/>
              <a:ext cx="436338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UVGI</a:t>
              </a: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3066386" y="3092187"/>
              <a:ext cx="112086" cy="1100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32"/>
            <p:cNvSpPr txBox="1"/>
            <p:nvPr/>
          </p:nvSpPr>
          <p:spPr>
            <a:xfrm>
              <a:off x="3132480" y="3024119"/>
              <a:ext cx="436338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UVGI</a:t>
              </a: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4636060" y="2010456"/>
              <a:ext cx="112086" cy="1100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32"/>
            <p:cNvSpPr txBox="1"/>
            <p:nvPr/>
          </p:nvSpPr>
          <p:spPr>
            <a:xfrm>
              <a:off x="4702154" y="1942388"/>
              <a:ext cx="436338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UVGI</a:t>
              </a:r>
              <a:endParaRPr/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1896985" y="3731768"/>
              <a:ext cx="112086" cy="1100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32"/>
            <p:cNvSpPr txBox="1"/>
            <p:nvPr/>
          </p:nvSpPr>
          <p:spPr>
            <a:xfrm>
              <a:off x="1596200" y="3813542"/>
              <a:ext cx="73930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HEPA filters</a:t>
              </a: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4392665" y="1877871"/>
              <a:ext cx="112086" cy="1100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32"/>
            <p:cNvSpPr txBox="1"/>
            <p:nvPr/>
          </p:nvSpPr>
          <p:spPr>
            <a:xfrm>
              <a:off x="4161834" y="1957650"/>
              <a:ext cx="49404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HEPA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filters</a:t>
              </a: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1540157" y="4246118"/>
              <a:ext cx="112086" cy="11008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32"/>
            <p:cNvSpPr txBox="1"/>
            <p:nvPr/>
          </p:nvSpPr>
          <p:spPr>
            <a:xfrm>
              <a:off x="1623469" y="4182599"/>
              <a:ext cx="4716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BEPO</a:t>
              </a: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4124445" y="2246212"/>
              <a:ext cx="112086" cy="11008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32"/>
            <p:cNvSpPr txBox="1"/>
            <p:nvPr/>
          </p:nvSpPr>
          <p:spPr>
            <a:xfrm>
              <a:off x="3911023" y="2313205"/>
              <a:ext cx="4716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BEPO</a:t>
              </a:r>
              <a:endParaRPr/>
            </a:p>
          </p:txBody>
        </p:sp>
        <p:sp>
          <p:nvSpPr>
            <p:cNvPr id="1458" name="Google Shape;1458;p32"/>
            <p:cNvSpPr txBox="1"/>
            <p:nvPr/>
          </p:nvSpPr>
          <p:spPr>
            <a:xfrm>
              <a:off x="1867020" y="2797840"/>
              <a:ext cx="9509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Cloud-based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Remote services</a:t>
              </a: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4963417" y="1355469"/>
              <a:ext cx="112086" cy="11008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1096626" y="3850953"/>
              <a:ext cx="112086" cy="11008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32"/>
            <p:cNvSpPr txBox="1"/>
            <p:nvPr/>
          </p:nvSpPr>
          <p:spPr>
            <a:xfrm>
              <a:off x="835233" y="3908426"/>
              <a:ext cx="7761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Predictive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maintenance</a:t>
              </a: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3542589" y="1758393"/>
              <a:ext cx="112086" cy="11008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32"/>
            <p:cNvSpPr txBox="1"/>
            <p:nvPr/>
          </p:nvSpPr>
          <p:spPr>
            <a:xfrm>
              <a:off x="3601660" y="1616976"/>
              <a:ext cx="7761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Predictive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maintenance</a:t>
              </a:r>
              <a:endParaRPr/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2809731" y="5882222"/>
              <a:ext cx="112086" cy="11008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32"/>
            <p:cNvSpPr txBox="1"/>
            <p:nvPr/>
          </p:nvSpPr>
          <p:spPr>
            <a:xfrm>
              <a:off x="2832310" y="5909061"/>
              <a:ext cx="681597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Digital twin</a:t>
              </a: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4472718" y="3521085"/>
              <a:ext cx="112086" cy="11008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32"/>
            <p:cNvSpPr txBox="1"/>
            <p:nvPr/>
          </p:nvSpPr>
          <p:spPr>
            <a:xfrm>
              <a:off x="4476921" y="3594465"/>
              <a:ext cx="681597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Digital twin</a:t>
              </a: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730578" y="3388304"/>
              <a:ext cx="112086" cy="11008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32"/>
            <p:cNvSpPr txBox="1"/>
            <p:nvPr/>
          </p:nvSpPr>
          <p:spPr>
            <a:xfrm>
              <a:off x="387352" y="3476703"/>
              <a:ext cx="69923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Workplace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analytics</a:t>
              </a:r>
              <a:endParaRPr/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4475915" y="1665733"/>
              <a:ext cx="112086" cy="11008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32"/>
            <p:cNvSpPr txBox="1"/>
            <p:nvPr/>
          </p:nvSpPr>
          <p:spPr>
            <a:xfrm>
              <a:off x="4540077" y="1600766"/>
              <a:ext cx="69923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Workplace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analytics</a:t>
              </a: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1317091" y="5818786"/>
              <a:ext cx="112086" cy="1100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32"/>
            <p:cNvSpPr txBox="1"/>
            <p:nvPr/>
          </p:nvSpPr>
          <p:spPr>
            <a:xfrm>
              <a:off x="1152669" y="5879546"/>
              <a:ext cx="380232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PoE</a:t>
              </a:r>
              <a:endParaRPr sz="800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1778195" y="5544775"/>
              <a:ext cx="112086" cy="1100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3011772" y="4292535"/>
              <a:ext cx="112086" cy="1100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32"/>
            <p:cNvSpPr txBox="1"/>
            <p:nvPr/>
          </p:nvSpPr>
          <p:spPr>
            <a:xfrm>
              <a:off x="2627379" y="4367734"/>
              <a:ext cx="8771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Narrowband</a:t>
              </a:r>
              <a:b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communication</a:t>
              </a: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1169945" y="5262032"/>
              <a:ext cx="112086" cy="1100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32"/>
            <p:cNvSpPr txBox="1"/>
            <p:nvPr/>
          </p:nvSpPr>
          <p:spPr>
            <a:xfrm>
              <a:off x="1020252" y="5344057"/>
              <a:ext cx="380232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BLE</a:t>
              </a: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4489511" y="3012321"/>
              <a:ext cx="112086" cy="1100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32"/>
            <p:cNvSpPr txBox="1"/>
            <p:nvPr/>
          </p:nvSpPr>
          <p:spPr>
            <a:xfrm>
              <a:off x="4339818" y="3094346"/>
              <a:ext cx="380232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BLE</a:t>
              </a: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2386641" y="4803162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32"/>
            <p:cNvSpPr txBox="1"/>
            <p:nvPr/>
          </p:nvSpPr>
          <p:spPr>
            <a:xfrm>
              <a:off x="2407515" y="4772554"/>
              <a:ext cx="95891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OD-based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Social distancing</a:t>
              </a: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4203630" y="3095707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32"/>
            <p:cNvSpPr txBox="1"/>
            <p:nvPr/>
          </p:nvSpPr>
          <p:spPr>
            <a:xfrm>
              <a:off x="3790693" y="3188361"/>
              <a:ext cx="9412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OD-based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social distancing</a:t>
              </a: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1995079" y="5961740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32"/>
            <p:cNvSpPr txBox="1"/>
            <p:nvPr/>
          </p:nvSpPr>
          <p:spPr>
            <a:xfrm>
              <a:off x="1440069" y="5930691"/>
              <a:ext cx="8563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IP-based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contact tracing</a:t>
              </a:r>
              <a:endParaRPr/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3370032" y="3487027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32"/>
            <p:cNvSpPr txBox="1"/>
            <p:nvPr/>
          </p:nvSpPr>
          <p:spPr>
            <a:xfrm>
              <a:off x="3558318" y="3453273"/>
              <a:ext cx="8563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IP-based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contact tracing</a:t>
              </a: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275547" y="5344760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32"/>
            <p:cNvSpPr txBox="1"/>
            <p:nvPr/>
          </p:nvSpPr>
          <p:spPr>
            <a:xfrm>
              <a:off x="2366486" y="5146161"/>
              <a:ext cx="108074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AI-based face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and mask detection</a:t>
              </a: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4431391" y="4122238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32"/>
            <p:cNvSpPr txBox="1"/>
            <p:nvPr/>
          </p:nvSpPr>
          <p:spPr>
            <a:xfrm>
              <a:off x="4448122" y="4125860"/>
              <a:ext cx="108074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AI-based face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and mask detection</a:t>
              </a:r>
              <a:endParaRPr/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898916" y="5470678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32"/>
            <p:cNvSpPr txBox="1"/>
            <p:nvPr/>
          </p:nvSpPr>
          <p:spPr>
            <a:xfrm>
              <a:off x="622895" y="5516969"/>
              <a:ext cx="8018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Antimicrobial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paints in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wash rooms</a:t>
              </a: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2767825" y="3001731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32"/>
            <p:cNvSpPr txBox="1"/>
            <p:nvPr/>
          </p:nvSpPr>
          <p:spPr>
            <a:xfrm>
              <a:off x="2342471" y="3096168"/>
              <a:ext cx="8018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Antimicrobial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paints in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wash rooms</a:t>
              </a: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5151703" y="1507869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32"/>
            <p:cNvSpPr txBox="1"/>
            <p:nvPr/>
          </p:nvSpPr>
          <p:spPr>
            <a:xfrm>
              <a:off x="5188080" y="1537291"/>
              <a:ext cx="8018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Antimicrobial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paints in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wash rooms</a:t>
              </a: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2408503" y="5927469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32"/>
            <p:cNvSpPr txBox="1"/>
            <p:nvPr/>
          </p:nvSpPr>
          <p:spPr>
            <a:xfrm>
              <a:off x="3462169" y="4051217"/>
              <a:ext cx="85792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Foot operated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elevators</a:t>
              </a: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3457864" y="4012363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32"/>
            <p:cNvSpPr txBox="1"/>
            <p:nvPr/>
          </p:nvSpPr>
          <p:spPr>
            <a:xfrm>
              <a:off x="930713" y="3493776"/>
              <a:ext cx="98135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Touch-free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bathroom fixtures</a:t>
              </a: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1221683" y="3426347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32"/>
            <p:cNvSpPr txBox="1"/>
            <p:nvPr/>
          </p:nvSpPr>
          <p:spPr>
            <a:xfrm>
              <a:off x="5141583" y="2187022"/>
              <a:ext cx="683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Touch-free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bathroom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fixtures</a:t>
              </a: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5432553" y="2119593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2051928" y="5490744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32"/>
            <p:cNvSpPr txBox="1"/>
            <p:nvPr/>
          </p:nvSpPr>
          <p:spPr>
            <a:xfrm>
              <a:off x="2115059" y="5438065"/>
              <a:ext cx="950901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Thermal imaging</a:t>
              </a: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3013306" y="3604596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32"/>
            <p:cNvSpPr txBox="1"/>
            <p:nvPr/>
          </p:nvSpPr>
          <p:spPr>
            <a:xfrm>
              <a:off x="2133428" y="3612312"/>
              <a:ext cx="950901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Thermal imaging</a:t>
              </a: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1387575" y="4841696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32"/>
            <p:cNvSpPr txBox="1"/>
            <p:nvPr/>
          </p:nvSpPr>
          <p:spPr>
            <a:xfrm>
              <a:off x="1189277" y="4919741"/>
              <a:ext cx="128592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AI-based access control</a:t>
              </a: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5437444" y="3388305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32"/>
            <p:cNvSpPr txBox="1"/>
            <p:nvPr/>
          </p:nvSpPr>
          <p:spPr>
            <a:xfrm>
              <a:off x="5320857" y="3493776"/>
              <a:ext cx="8435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AI-based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access control</a:t>
              </a:r>
              <a:endParaRPr/>
            </a:p>
          </p:txBody>
        </p:sp>
        <p:sp>
          <p:nvSpPr>
            <p:cNvPr id="1514" name="Google Shape;1514;p32"/>
            <p:cNvSpPr txBox="1"/>
            <p:nvPr/>
          </p:nvSpPr>
          <p:spPr>
            <a:xfrm>
              <a:off x="3121114" y="5055193"/>
              <a:ext cx="4651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BHPB</a:t>
              </a: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3075289" y="5084228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32"/>
            <p:cNvSpPr txBox="1"/>
            <p:nvPr/>
          </p:nvSpPr>
          <p:spPr>
            <a:xfrm>
              <a:off x="3626526" y="2417110"/>
              <a:ext cx="4651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BHPB</a:t>
              </a: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3598632" y="2344027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898916" y="6410121"/>
              <a:ext cx="4259995" cy="2769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32"/>
            <p:cNvSpPr txBox="1"/>
            <p:nvPr/>
          </p:nvSpPr>
          <p:spPr>
            <a:xfrm rot="-5400000">
              <a:off x="-769605" y="3428591"/>
              <a:ext cx="19541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151515"/>
                  </a:solidFill>
                  <a:latin typeface="Calibri"/>
                  <a:ea typeface="Calibri"/>
                  <a:cs typeface="Calibri"/>
                  <a:sym typeface="Calibri"/>
                </a:rPr>
                <a:t>Technology Index Score</a:t>
              </a: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3299077" y="1244213"/>
              <a:ext cx="2757339" cy="1593959"/>
            </a:xfrm>
            <a:prstGeom prst="ellipse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423011" y="2731256"/>
              <a:ext cx="5734528" cy="1992219"/>
            </a:xfrm>
            <a:prstGeom prst="ellipse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467056" y="4662933"/>
              <a:ext cx="3323638" cy="1697110"/>
            </a:xfrm>
            <a:prstGeom prst="ellipse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32"/>
            <p:cNvSpPr txBox="1"/>
            <p:nvPr/>
          </p:nvSpPr>
          <p:spPr>
            <a:xfrm>
              <a:off x="3832098" y="5231499"/>
              <a:ext cx="71205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TRIAL</a:t>
              </a:r>
              <a:endParaRPr/>
            </a:p>
          </p:txBody>
        </p:sp>
        <p:sp>
          <p:nvSpPr>
            <p:cNvPr id="1524" name="Google Shape;1524;p32"/>
            <p:cNvSpPr txBox="1"/>
            <p:nvPr/>
          </p:nvSpPr>
          <p:spPr>
            <a:xfrm>
              <a:off x="679014" y="2535412"/>
              <a:ext cx="177221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IMPLEMENTATION</a:t>
              </a:r>
              <a:endParaRPr/>
            </a:p>
          </p:txBody>
        </p:sp>
        <p:sp>
          <p:nvSpPr>
            <p:cNvPr id="1525" name="Google Shape;1525;p32"/>
            <p:cNvSpPr txBox="1"/>
            <p:nvPr/>
          </p:nvSpPr>
          <p:spPr>
            <a:xfrm>
              <a:off x="2599835" y="1184726"/>
              <a:ext cx="143930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ESTABLISHED</a:t>
              </a:r>
              <a:endParaRPr/>
            </a:p>
          </p:txBody>
        </p:sp>
        <p:sp>
          <p:nvSpPr>
            <p:cNvPr id="1526" name="Google Shape;1526;p32"/>
            <p:cNvSpPr txBox="1"/>
            <p:nvPr/>
          </p:nvSpPr>
          <p:spPr>
            <a:xfrm>
              <a:off x="1711331" y="3992636"/>
              <a:ext cx="102463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Pathogen scanner</a:t>
              </a: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1659526" y="4025032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32"/>
            <p:cNvSpPr txBox="1"/>
            <p:nvPr/>
          </p:nvSpPr>
          <p:spPr>
            <a:xfrm>
              <a:off x="3408840" y="2019205"/>
              <a:ext cx="6575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Pathogen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scanner</a:t>
              </a: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3357035" y="2039227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32"/>
            <p:cNvSpPr txBox="1"/>
            <p:nvPr/>
          </p:nvSpPr>
          <p:spPr>
            <a:xfrm>
              <a:off x="1782052" y="4299648"/>
              <a:ext cx="987771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NT-based self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cleaning surfaces</a:t>
              </a: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1742122" y="4391419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3201652" y="3807141"/>
              <a:ext cx="112086" cy="1100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3" name="Google Shape;1533;p32"/>
          <p:cNvSpPr txBox="1"/>
          <p:nvPr/>
        </p:nvSpPr>
        <p:spPr>
          <a:xfrm>
            <a:off x="152400" y="365125"/>
            <a:ext cx="687324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Technology Radar 2020-2025</a:t>
            </a:r>
            <a:endParaRPr/>
          </a:p>
        </p:txBody>
      </p:sp>
      <p:grpSp>
        <p:nvGrpSpPr>
          <p:cNvPr id="1534" name="Google Shape;1534;p32"/>
          <p:cNvGrpSpPr/>
          <p:nvPr/>
        </p:nvGrpSpPr>
        <p:grpSpPr>
          <a:xfrm>
            <a:off x="7118030" y="1823189"/>
            <a:ext cx="4843968" cy="3843850"/>
            <a:chOff x="1713273" y="1892050"/>
            <a:chExt cx="4843968" cy="3843850"/>
          </a:xfrm>
        </p:grpSpPr>
        <p:grpSp>
          <p:nvGrpSpPr>
            <p:cNvPr id="1535" name="Google Shape;1535;p32"/>
            <p:cNvGrpSpPr/>
            <p:nvPr/>
          </p:nvGrpSpPr>
          <p:grpSpPr>
            <a:xfrm>
              <a:off x="1713273" y="1892050"/>
              <a:ext cx="2100985" cy="832508"/>
              <a:chOff x="1713273" y="1893042"/>
              <a:chExt cx="2100985" cy="832508"/>
            </a:xfrm>
          </p:grpSpPr>
          <p:sp>
            <p:nvSpPr>
              <p:cNvPr id="1536" name="Google Shape;1536;p32"/>
              <p:cNvSpPr txBox="1"/>
              <p:nvPr/>
            </p:nvSpPr>
            <p:spPr>
              <a:xfrm>
                <a:off x="1713273" y="1893042"/>
                <a:ext cx="209223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Lighting &amp; Control</a:t>
                </a:r>
                <a:endParaRPr/>
              </a:p>
            </p:txBody>
          </p:sp>
          <p:sp>
            <p:nvSpPr>
              <p:cNvPr id="1537" name="Google Shape;1537;p32"/>
              <p:cNvSpPr txBox="1"/>
              <p:nvPr/>
            </p:nvSpPr>
            <p:spPr>
              <a:xfrm>
                <a:off x="1713274" y="2171552"/>
                <a:ext cx="2100984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AI-based lighting control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Voice enabled Lighting Control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Human-centric Lighting</a:t>
                </a:r>
                <a:endParaRPr/>
              </a:p>
            </p:txBody>
          </p:sp>
        </p:grpSp>
        <p:grpSp>
          <p:nvGrpSpPr>
            <p:cNvPr id="1538" name="Google Shape;1538;p32"/>
            <p:cNvGrpSpPr/>
            <p:nvPr/>
          </p:nvGrpSpPr>
          <p:grpSpPr>
            <a:xfrm>
              <a:off x="1713273" y="2782706"/>
              <a:ext cx="2172927" cy="1479205"/>
              <a:chOff x="1713273" y="2761192"/>
              <a:chExt cx="2172927" cy="1479205"/>
            </a:xfrm>
          </p:grpSpPr>
          <p:sp>
            <p:nvSpPr>
              <p:cNvPr id="1539" name="Google Shape;1539;p32"/>
              <p:cNvSpPr txBox="1"/>
              <p:nvPr/>
            </p:nvSpPr>
            <p:spPr>
              <a:xfrm>
                <a:off x="1713273" y="2761192"/>
                <a:ext cx="21729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92D05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Automation &amp; Energy 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92D05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Optimization</a:t>
                </a:r>
                <a:endParaRPr/>
              </a:p>
            </p:txBody>
          </p:sp>
          <p:sp>
            <p:nvSpPr>
              <p:cNvPr id="1540" name="Google Shape;1540;p32"/>
              <p:cNvSpPr txBox="1"/>
              <p:nvPr/>
            </p:nvSpPr>
            <p:spPr>
              <a:xfrm>
                <a:off x="1713275" y="3224734"/>
                <a:ext cx="2092238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Building energy performance optimization (BEPO)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Cloud-based remote services 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Predictive maintenance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Digital twin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Workplace analytics</a:t>
                </a:r>
                <a:endParaRPr/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3872805" y="1892050"/>
              <a:ext cx="2684436" cy="2809722"/>
              <a:chOff x="4525925" y="1892050"/>
              <a:chExt cx="2684436" cy="2809722"/>
            </a:xfrm>
          </p:grpSpPr>
          <p:sp>
            <p:nvSpPr>
              <p:cNvPr id="1542" name="Google Shape;1542;p32"/>
              <p:cNvSpPr txBox="1"/>
              <p:nvPr/>
            </p:nvSpPr>
            <p:spPr>
              <a:xfrm>
                <a:off x="4525925" y="1892050"/>
                <a:ext cx="207088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accent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Post-COVID Applications</a:t>
                </a:r>
                <a:endParaRPr/>
              </a:p>
            </p:txBody>
          </p:sp>
          <p:sp>
            <p:nvSpPr>
              <p:cNvPr id="1543" name="Google Shape;1543;p32"/>
              <p:cNvSpPr txBox="1"/>
              <p:nvPr/>
            </p:nvSpPr>
            <p:spPr>
              <a:xfrm>
                <a:off x="4525925" y="2147227"/>
                <a:ext cx="2684436" cy="2554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Occupancy detection (OD) based social distancing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Indoor positioning (IP) based contact tracing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AI-based face and mask detection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Antimicrobial paints in wash rooms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Foot operated elevator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Touch-free bathroom fixtures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Thermal imaging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AI-based access control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Building health performance benchmarking (BHPB)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Pathogen scanner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Nano technology (NT)-based self cleaning surfaces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Touch-free toilet seat cover cleaning</a:t>
                </a:r>
                <a:endParaRPr/>
              </a:p>
            </p:txBody>
          </p:sp>
        </p:grpSp>
        <p:grpSp>
          <p:nvGrpSpPr>
            <p:cNvPr id="1544" name="Google Shape;1544;p32"/>
            <p:cNvGrpSpPr/>
            <p:nvPr/>
          </p:nvGrpSpPr>
          <p:grpSpPr>
            <a:xfrm>
              <a:off x="1713273" y="4319066"/>
              <a:ext cx="2097023" cy="1416834"/>
              <a:chOff x="1713273" y="4319066"/>
              <a:chExt cx="2097023" cy="1416834"/>
            </a:xfrm>
          </p:grpSpPr>
          <p:sp>
            <p:nvSpPr>
              <p:cNvPr id="1545" name="Google Shape;1545;p32"/>
              <p:cNvSpPr txBox="1"/>
              <p:nvPr/>
            </p:nvSpPr>
            <p:spPr>
              <a:xfrm>
                <a:off x="1713274" y="4319066"/>
                <a:ext cx="156183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HVAC &amp; IAQ</a:t>
                </a:r>
                <a:endParaRPr/>
              </a:p>
            </p:txBody>
          </p:sp>
          <p:sp>
            <p:nvSpPr>
              <p:cNvPr id="1546" name="Google Shape;1546;p32"/>
              <p:cNvSpPr txBox="1"/>
              <p:nvPr/>
            </p:nvSpPr>
            <p:spPr>
              <a:xfrm>
                <a:off x="1713273" y="4566349"/>
                <a:ext cx="2097023" cy="116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HVAC optimization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Indoor air quality (IAQ)-based ventilation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Ultraviolet germicidal irradiation (UVGI)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High efficiency particulate air (HEPA) filters</a:t>
                </a:r>
                <a:endParaRPr/>
              </a:p>
            </p:txBody>
          </p:sp>
        </p:grpSp>
        <p:grpSp>
          <p:nvGrpSpPr>
            <p:cNvPr id="1547" name="Google Shape;1547;p32"/>
            <p:cNvGrpSpPr/>
            <p:nvPr/>
          </p:nvGrpSpPr>
          <p:grpSpPr>
            <a:xfrm>
              <a:off x="3872805" y="4752135"/>
              <a:ext cx="1947969" cy="822168"/>
              <a:chOff x="4525925" y="4752135"/>
              <a:chExt cx="1947969" cy="822168"/>
            </a:xfrm>
          </p:grpSpPr>
          <p:sp>
            <p:nvSpPr>
              <p:cNvPr id="1548" name="Google Shape;1548;p32"/>
              <p:cNvSpPr txBox="1"/>
              <p:nvPr/>
            </p:nvSpPr>
            <p:spPr>
              <a:xfrm>
                <a:off x="4525925" y="4752135"/>
                <a:ext cx="135799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accent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Communication</a:t>
                </a:r>
                <a:endParaRPr/>
              </a:p>
            </p:txBody>
          </p:sp>
          <p:sp>
            <p:nvSpPr>
              <p:cNvPr id="1549" name="Google Shape;1549;p32"/>
              <p:cNvSpPr txBox="1"/>
              <p:nvPr/>
            </p:nvSpPr>
            <p:spPr>
              <a:xfrm>
                <a:off x="4525925" y="5020305"/>
                <a:ext cx="1947969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Power over Ethernet (PoE)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Narrowband communication</a:t>
                </a:r>
                <a:endParaRPr/>
              </a:p>
              <a:p>
                <a:pPr marL="171450" marR="0" lvl="0" indent="-1714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1D1B10"/>
                  </a:buClr>
                  <a:buSzPts val="1000"/>
                  <a:buFont typeface="Arial"/>
                  <a:buChar char="•"/>
                </a:pPr>
                <a:r>
                  <a:rPr lang="en-US" sz="1000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Bluetooth Low Energy (BLE)</a:t>
                </a:r>
                <a:endParaRPr/>
              </a:p>
            </p:txBody>
          </p:sp>
        </p:grpSp>
      </p:grpSp>
      <p:sp>
        <p:nvSpPr>
          <p:cNvPr id="1550" name="Google Shape;1550;p32"/>
          <p:cNvSpPr txBox="1"/>
          <p:nvPr/>
        </p:nvSpPr>
        <p:spPr>
          <a:xfrm>
            <a:off x="7030085" y="6556853"/>
            <a:ext cx="3485515" cy="14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l" rtl="0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Source: CABA Intelligent Buildings and COVID-19 Report</a:t>
            </a:r>
            <a:endParaRPr/>
          </a:p>
        </p:txBody>
      </p:sp>
      <p:sp>
        <p:nvSpPr>
          <p:cNvPr id="1551" name="Google Shape;1551;p32"/>
          <p:cNvSpPr txBox="1"/>
          <p:nvPr/>
        </p:nvSpPr>
        <p:spPr>
          <a:xfrm>
            <a:off x="457200" y="6428601"/>
            <a:ext cx="4838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2" name="Google Shape;1552;p32"/>
          <p:cNvSpPr/>
          <p:nvPr/>
        </p:nvSpPr>
        <p:spPr>
          <a:xfrm>
            <a:off x="2667000" y="2971800"/>
            <a:ext cx="112086" cy="1100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BA Presentation 1">
  <a:themeElements>
    <a:clrScheme name="CABA Presentation">
      <a:dk1>
        <a:srgbClr val="E83E1D"/>
      </a:dk1>
      <a:lt1>
        <a:srgbClr val="FFFFFF"/>
      </a:lt1>
      <a:dk2>
        <a:srgbClr val="464646"/>
      </a:dk2>
      <a:lt2>
        <a:srgbClr val="D7D7D7"/>
      </a:lt2>
      <a:accent1>
        <a:srgbClr val="009DF7"/>
      </a:accent1>
      <a:accent2>
        <a:srgbClr val="7A7A7A"/>
      </a:accent2>
      <a:accent3>
        <a:srgbClr val="F49200"/>
      </a:accent3>
      <a:accent4>
        <a:srgbClr val="2BAC3A"/>
      </a:accent4>
      <a:accent5>
        <a:srgbClr val="FFED00"/>
      </a:accent5>
      <a:accent6>
        <a:srgbClr val="912583"/>
      </a:accent6>
      <a:hlink>
        <a:srgbClr val="009DF7"/>
      </a:hlink>
      <a:folHlink>
        <a:srgbClr val="7A7A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BA Presentation 1">
  <a:themeElements>
    <a:clrScheme name="CABA Presentation">
      <a:dk1>
        <a:srgbClr val="E83E1D"/>
      </a:dk1>
      <a:lt1>
        <a:srgbClr val="FFFFFF"/>
      </a:lt1>
      <a:dk2>
        <a:srgbClr val="464646"/>
      </a:dk2>
      <a:lt2>
        <a:srgbClr val="D7D7D7"/>
      </a:lt2>
      <a:accent1>
        <a:srgbClr val="009DF7"/>
      </a:accent1>
      <a:accent2>
        <a:srgbClr val="7A7A7A"/>
      </a:accent2>
      <a:accent3>
        <a:srgbClr val="F49200"/>
      </a:accent3>
      <a:accent4>
        <a:srgbClr val="2BAC3A"/>
      </a:accent4>
      <a:accent5>
        <a:srgbClr val="FFED00"/>
      </a:accent5>
      <a:accent6>
        <a:srgbClr val="912583"/>
      </a:accent6>
      <a:hlink>
        <a:srgbClr val="009DF7"/>
      </a:hlink>
      <a:folHlink>
        <a:srgbClr val="7A7A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827C2D24DC641BF3335721A0BFAD0" ma:contentTypeVersion="12" ma:contentTypeDescription="Create a new document." ma:contentTypeScope="" ma:versionID="0cc3287f1c372df7e125544d0ff6278f">
  <xsd:schema xmlns:xsd="http://www.w3.org/2001/XMLSchema" xmlns:xs="http://www.w3.org/2001/XMLSchema" xmlns:p="http://schemas.microsoft.com/office/2006/metadata/properties" xmlns:ns2="94aa7f9c-35f7-4afe-8da5-56a177c74bd1" xmlns:ns3="d0c6ae89-1a0c-40bd-bfa0-b278409e1f38" targetNamespace="http://schemas.microsoft.com/office/2006/metadata/properties" ma:root="true" ma:fieldsID="f79f373fcb90de526e9887bc67f6a73c" ns2:_="" ns3:_="">
    <xsd:import namespace="94aa7f9c-35f7-4afe-8da5-56a177c74bd1"/>
    <xsd:import namespace="d0c6ae89-1a0c-40bd-bfa0-b278409e1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a7f9c-35f7-4afe-8da5-56a177c74b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6ae89-1a0c-40bd-bfa0-b278409e1f3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FEA7F9-F440-4FDD-ADD9-238D810A6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aa7f9c-35f7-4afe-8da5-56a177c74bd1"/>
    <ds:schemaRef ds:uri="d0c6ae89-1a0c-40bd-bfa0-b278409e1f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AC49FC-EADD-4AD3-93D9-36547C4B18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9F31A6-69B6-466C-B9A3-C2FBB11B7CA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1597</Words>
  <Application>Microsoft Office PowerPoint</Application>
  <PresentationFormat>Widescreen</PresentationFormat>
  <Paragraphs>311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Noto Sans Symbols</vt:lpstr>
      <vt:lpstr>Montserrat Light</vt:lpstr>
      <vt:lpstr>Montserrat</vt:lpstr>
      <vt:lpstr>Calibri</vt:lpstr>
      <vt:lpstr>Merriweather</vt:lpstr>
      <vt:lpstr>Office Theme</vt:lpstr>
      <vt:lpstr>CABA Presentation 1</vt:lpstr>
      <vt:lpstr>CABA Presentation 1</vt:lpstr>
      <vt:lpstr>Intelligent Buildings and COVID-19</vt:lpstr>
      <vt:lpstr>CABA Vision, Mission, Goals</vt:lpstr>
      <vt:lpstr>CABA Intelligent Buildings and COVID-19: Leverage Technology  for Safer and Healthier Environments Research Report </vt:lpstr>
      <vt:lpstr>Areas to Focus on to Mitigate COVID-19 Spread in Buildings</vt:lpstr>
      <vt:lpstr>Mitigation Strategies for COVID-19 in Workplaces</vt:lpstr>
      <vt:lpstr>Future of Workplaces</vt:lpstr>
      <vt:lpstr>Future of Workplaces</vt:lpstr>
      <vt:lpstr>PowerPoint Presentation</vt:lpstr>
      <vt:lpstr>PowerPoint Presentation</vt:lpstr>
      <vt:lpstr>Optimizing HVAC Systems to Reduce COVID-19 Transmission and Improve Effectiveness</vt:lpstr>
      <vt:lpstr>Facility Managers’ Technology and Service Requirements  During the Pandemic</vt:lpstr>
      <vt:lpstr>Intelligent Buildings Dictated by the “New Normal”</vt:lpstr>
      <vt:lpstr>Key Takeaways</vt:lpstr>
      <vt:lpstr>CREATING RESILIENT SMART BUILDINGS: AN ILLUSTRATION</vt:lpstr>
      <vt:lpstr>Contact CABA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Buildings and COVID-19: Leverage Technology for Safer and Healthier Environments</dc:title>
  <dc:creator>Greg Walker</dc:creator>
  <cp:lastModifiedBy>Marta</cp:lastModifiedBy>
  <cp:revision>1</cp:revision>
  <dcterms:created xsi:type="dcterms:W3CDTF">2020-10-31T15:22:57Z</dcterms:created>
  <dcterms:modified xsi:type="dcterms:W3CDTF">2021-03-09T18:13:41Z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2020-04-21T00:00:00Z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2020-10-31T00:00:00Z</vt:filetime>
  </property>
  <property fmtid="{D5CDD505-2E9C-101B-9397-08002B2CF9AE}" pid="5" name="ContentTypeId">
    <vt:lpwstr>0x010100E6C827C2D24DC641BF3335721A0BFAD0</vt:lpwstr>
  </property>
</Properties>
</file>