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863" r:id="rId2"/>
    <p:sldMasterId id="2147483872" r:id="rId3"/>
    <p:sldMasterId id="2147483878" r:id="rId4"/>
  </p:sldMasterIdLst>
  <p:notesMasterIdLst>
    <p:notesMasterId r:id="rId31"/>
  </p:notesMasterIdLst>
  <p:sldIdLst>
    <p:sldId id="256" r:id="rId5"/>
    <p:sldId id="2178" r:id="rId6"/>
    <p:sldId id="298" r:id="rId7"/>
    <p:sldId id="2193" r:id="rId8"/>
    <p:sldId id="2194" r:id="rId9"/>
    <p:sldId id="2195" r:id="rId10"/>
    <p:sldId id="2196" r:id="rId11"/>
    <p:sldId id="2197" r:id="rId12"/>
    <p:sldId id="2192" r:id="rId13"/>
    <p:sldId id="2199" r:id="rId14"/>
    <p:sldId id="2184" r:id="rId15"/>
    <p:sldId id="2185" r:id="rId16"/>
    <p:sldId id="2187" r:id="rId17"/>
    <p:sldId id="2188" r:id="rId18"/>
    <p:sldId id="2189" r:id="rId19"/>
    <p:sldId id="2190" r:id="rId20"/>
    <p:sldId id="2191" r:id="rId21"/>
    <p:sldId id="2186" r:id="rId22"/>
    <p:sldId id="2183" r:id="rId23"/>
    <p:sldId id="2182" r:id="rId24"/>
    <p:sldId id="2181" r:id="rId25"/>
    <p:sldId id="2180" r:id="rId26"/>
    <p:sldId id="2179" r:id="rId27"/>
    <p:sldId id="311" r:id="rId28"/>
    <p:sldId id="832" r:id="rId29"/>
    <p:sldId id="281" r:id="rId3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CF1DA-276D-424C-9971-A9DA0AA8AEC6}" v="62" dt="2021-02-19T20:34:33.42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4" d="100"/>
          <a:sy n="114" d="100"/>
        </p:scale>
        <p:origin x="438"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userId="eac6eb22-5f14-46b4-a4ea-a86e6e8c4acc" providerId="ADAL" clId="{ADECF1DA-276D-424C-9971-A9DA0AA8AEC6}"/>
    <pc:docChg chg="undo custSel addSld delSld modSld sldOrd">
      <pc:chgData name="Marta" userId="eac6eb22-5f14-46b4-a4ea-a86e6e8c4acc" providerId="ADAL" clId="{ADECF1DA-276D-424C-9971-A9DA0AA8AEC6}" dt="2021-02-19T20:38:00.545" v="2435" actId="20577"/>
      <pc:docMkLst>
        <pc:docMk/>
      </pc:docMkLst>
      <pc:sldChg chg="modSp mod">
        <pc:chgData name="Marta" userId="eac6eb22-5f14-46b4-a4ea-a86e6e8c4acc" providerId="ADAL" clId="{ADECF1DA-276D-424C-9971-A9DA0AA8AEC6}" dt="2021-02-19T20:06:12.728" v="1854" actId="255"/>
        <pc:sldMkLst>
          <pc:docMk/>
          <pc:sldMk cId="0" sldId="256"/>
        </pc:sldMkLst>
        <pc:spChg chg="mod">
          <ac:chgData name="Marta" userId="eac6eb22-5f14-46b4-a4ea-a86e6e8c4acc" providerId="ADAL" clId="{ADECF1DA-276D-424C-9971-A9DA0AA8AEC6}" dt="2021-02-19T19:55:24.709" v="1840" actId="1035"/>
          <ac:spMkLst>
            <pc:docMk/>
            <pc:sldMk cId="0" sldId="256"/>
            <ac:spMk id="2" creationId="{00000000-0000-0000-0000-000000000000}"/>
          </ac:spMkLst>
        </pc:spChg>
        <pc:spChg chg="mod">
          <ac:chgData name="Marta" userId="eac6eb22-5f14-46b4-a4ea-a86e6e8c4acc" providerId="ADAL" clId="{ADECF1DA-276D-424C-9971-A9DA0AA8AEC6}" dt="2021-02-19T18:48:57.769" v="140" actId="1076"/>
          <ac:spMkLst>
            <pc:docMk/>
            <pc:sldMk cId="0" sldId="256"/>
            <ac:spMk id="589" creationId="{00000000-0000-0000-0000-000000000000}"/>
          </ac:spMkLst>
        </pc:spChg>
        <pc:spChg chg="mod">
          <ac:chgData name="Marta" userId="eac6eb22-5f14-46b4-a4ea-a86e6e8c4acc" providerId="ADAL" clId="{ADECF1DA-276D-424C-9971-A9DA0AA8AEC6}" dt="2021-02-19T20:06:12.728" v="1854" actId="255"/>
          <ac:spMkLst>
            <pc:docMk/>
            <pc:sldMk cId="0" sldId="256"/>
            <ac:spMk id="590" creationId="{00000000-0000-0000-0000-000000000000}"/>
          </ac:spMkLst>
        </pc:spChg>
      </pc:sldChg>
      <pc:sldChg chg="modSp del mod">
        <pc:chgData name="Marta" userId="eac6eb22-5f14-46b4-a4ea-a86e6e8c4acc" providerId="ADAL" clId="{ADECF1DA-276D-424C-9971-A9DA0AA8AEC6}" dt="2021-02-19T19:42:10.062" v="1526" actId="47"/>
        <pc:sldMkLst>
          <pc:docMk/>
          <pc:sldMk cId="0" sldId="259"/>
        </pc:sldMkLst>
        <pc:spChg chg="mod">
          <ac:chgData name="Marta" userId="eac6eb22-5f14-46b4-a4ea-a86e6e8c4acc" providerId="ADAL" clId="{ADECF1DA-276D-424C-9971-A9DA0AA8AEC6}" dt="2021-02-19T19:04:18.221" v="365" actId="20577"/>
          <ac:spMkLst>
            <pc:docMk/>
            <pc:sldMk cId="0" sldId="259"/>
            <ac:spMk id="2" creationId="{00000000-0000-0000-0000-000000000000}"/>
          </ac:spMkLst>
        </pc:spChg>
      </pc:sldChg>
      <pc:sldChg chg="del">
        <pc:chgData name="Marta" userId="eac6eb22-5f14-46b4-a4ea-a86e6e8c4acc" providerId="ADAL" clId="{ADECF1DA-276D-424C-9971-A9DA0AA8AEC6}" dt="2021-02-19T19:42:11.149" v="1527" actId="47"/>
        <pc:sldMkLst>
          <pc:docMk/>
          <pc:sldMk cId="0" sldId="260"/>
        </pc:sldMkLst>
      </pc:sldChg>
      <pc:sldChg chg="del">
        <pc:chgData name="Marta" userId="eac6eb22-5f14-46b4-a4ea-a86e6e8c4acc" providerId="ADAL" clId="{ADECF1DA-276D-424C-9971-A9DA0AA8AEC6}" dt="2021-02-19T19:42:11.768" v="1528" actId="47"/>
        <pc:sldMkLst>
          <pc:docMk/>
          <pc:sldMk cId="0" sldId="261"/>
        </pc:sldMkLst>
      </pc:sldChg>
      <pc:sldChg chg="del">
        <pc:chgData name="Marta" userId="eac6eb22-5f14-46b4-a4ea-a86e6e8c4acc" providerId="ADAL" clId="{ADECF1DA-276D-424C-9971-A9DA0AA8AEC6}" dt="2021-02-19T19:42:18.364" v="1536" actId="47"/>
        <pc:sldMkLst>
          <pc:docMk/>
          <pc:sldMk cId="0" sldId="263"/>
        </pc:sldMkLst>
      </pc:sldChg>
      <pc:sldChg chg="del">
        <pc:chgData name="Marta" userId="eac6eb22-5f14-46b4-a4ea-a86e6e8c4acc" providerId="ADAL" clId="{ADECF1DA-276D-424C-9971-A9DA0AA8AEC6}" dt="2021-02-19T19:42:18.652" v="1537" actId="47"/>
        <pc:sldMkLst>
          <pc:docMk/>
          <pc:sldMk cId="1266681549" sldId="282"/>
        </pc:sldMkLst>
      </pc:sldChg>
      <pc:sldChg chg="del">
        <pc:chgData name="Marta" userId="eac6eb22-5f14-46b4-a4ea-a86e6e8c4acc" providerId="ADAL" clId="{ADECF1DA-276D-424C-9971-A9DA0AA8AEC6}" dt="2021-02-19T19:42:18.985" v="1538" actId="47"/>
        <pc:sldMkLst>
          <pc:docMk/>
          <pc:sldMk cId="2135493664" sldId="283"/>
        </pc:sldMkLst>
      </pc:sldChg>
      <pc:sldChg chg="del">
        <pc:chgData name="Marta" userId="eac6eb22-5f14-46b4-a4ea-a86e6e8c4acc" providerId="ADAL" clId="{ADECF1DA-276D-424C-9971-A9DA0AA8AEC6}" dt="2021-02-19T19:42:19.382" v="1539" actId="47"/>
        <pc:sldMkLst>
          <pc:docMk/>
          <pc:sldMk cId="1981502279" sldId="284"/>
        </pc:sldMkLst>
      </pc:sldChg>
      <pc:sldChg chg="del">
        <pc:chgData name="Marta" userId="eac6eb22-5f14-46b4-a4ea-a86e6e8c4acc" providerId="ADAL" clId="{ADECF1DA-276D-424C-9971-A9DA0AA8AEC6}" dt="2021-02-19T19:42:19.763" v="1540" actId="47"/>
        <pc:sldMkLst>
          <pc:docMk/>
          <pc:sldMk cId="975472688" sldId="285"/>
        </pc:sldMkLst>
      </pc:sldChg>
      <pc:sldChg chg="del">
        <pc:chgData name="Marta" userId="eac6eb22-5f14-46b4-a4ea-a86e6e8c4acc" providerId="ADAL" clId="{ADECF1DA-276D-424C-9971-A9DA0AA8AEC6}" dt="2021-02-19T19:42:20.480" v="1541" actId="47"/>
        <pc:sldMkLst>
          <pc:docMk/>
          <pc:sldMk cId="3702602294" sldId="286"/>
        </pc:sldMkLst>
      </pc:sldChg>
      <pc:sldChg chg="del">
        <pc:chgData name="Marta" userId="eac6eb22-5f14-46b4-a4ea-a86e6e8c4acc" providerId="ADAL" clId="{ADECF1DA-276D-424C-9971-A9DA0AA8AEC6}" dt="2021-02-19T19:42:21.553" v="1543" actId="47"/>
        <pc:sldMkLst>
          <pc:docMk/>
          <pc:sldMk cId="1805997816" sldId="288"/>
        </pc:sldMkLst>
      </pc:sldChg>
      <pc:sldChg chg="del">
        <pc:chgData name="Marta" userId="eac6eb22-5f14-46b4-a4ea-a86e6e8c4acc" providerId="ADAL" clId="{ADECF1DA-276D-424C-9971-A9DA0AA8AEC6}" dt="2021-02-19T19:42:22.267" v="1544" actId="47"/>
        <pc:sldMkLst>
          <pc:docMk/>
          <pc:sldMk cId="3636024892" sldId="289"/>
        </pc:sldMkLst>
      </pc:sldChg>
      <pc:sldChg chg="del">
        <pc:chgData name="Marta" userId="eac6eb22-5f14-46b4-a4ea-a86e6e8c4acc" providerId="ADAL" clId="{ADECF1DA-276D-424C-9971-A9DA0AA8AEC6}" dt="2021-02-19T19:42:22.685" v="1545" actId="47"/>
        <pc:sldMkLst>
          <pc:docMk/>
          <pc:sldMk cId="3578185577" sldId="290"/>
        </pc:sldMkLst>
      </pc:sldChg>
      <pc:sldChg chg="del">
        <pc:chgData name="Marta" userId="eac6eb22-5f14-46b4-a4ea-a86e6e8c4acc" providerId="ADAL" clId="{ADECF1DA-276D-424C-9971-A9DA0AA8AEC6}" dt="2021-02-19T19:42:23.517" v="1546" actId="47"/>
        <pc:sldMkLst>
          <pc:docMk/>
          <pc:sldMk cId="437704608" sldId="291"/>
        </pc:sldMkLst>
      </pc:sldChg>
      <pc:sldChg chg="del">
        <pc:chgData name="Marta" userId="eac6eb22-5f14-46b4-a4ea-a86e6e8c4acc" providerId="ADAL" clId="{ADECF1DA-276D-424C-9971-A9DA0AA8AEC6}" dt="2021-02-19T19:42:23.829" v="1547" actId="47"/>
        <pc:sldMkLst>
          <pc:docMk/>
          <pc:sldMk cId="1733237019" sldId="292"/>
        </pc:sldMkLst>
      </pc:sldChg>
      <pc:sldChg chg="del">
        <pc:chgData name="Marta" userId="eac6eb22-5f14-46b4-a4ea-a86e6e8c4acc" providerId="ADAL" clId="{ADECF1DA-276D-424C-9971-A9DA0AA8AEC6}" dt="2021-02-19T19:42:24.435" v="1548" actId="47"/>
        <pc:sldMkLst>
          <pc:docMk/>
          <pc:sldMk cId="4226984534" sldId="293"/>
        </pc:sldMkLst>
      </pc:sldChg>
      <pc:sldChg chg="del">
        <pc:chgData name="Marta" userId="eac6eb22-5f14-46b4-a4ea-a86e6e8c4acc" providerId="ADAL" clId="{ADECF1DA-276D-424C-9971-A9DA0AA8AEC6}" dt="2021-02-19T19:42:25.733" v="1550" actId="47"/>
        <pc:sldMkLst>
          <pc:docMk/>
          <pc:sldMk cId="667252803" sldId="294"/>
        </pc:sldMkLst>
      </pc:sldChg>
      <pc:sldChg chg="del">
        <pc:chgData name="Marta" userId="eac6eb22-5f14-46b4-a4ea-a86e6e8c4acc" providerId="ADAL" clId="{ADECF1DA-276D-424C-9971-A9DA0AA8AEC6}" dt="2021-02-19T19:42:26.883" v="1551" actId="47"/>
        <pc:sldMkLst>
          <pc:docMk/>
          <pc:sldMk cId="2709984646" sldId="295"/>
        </pc:sldMkLst>
      </pc:sldChg>
      <pc:sldChg chg="del">
        <pc:chgData name="Marta" userId="eac6eb22-5f14-46b4-a4ea-a86e6e8c4acc" providerId="ADAL" clId="{ADECF1DA-276D-424C-9971-A9DA0AA8AEC6}" dt="2021-02-19T19:42:27.329" v="1552" actId="47"/>
        <pc:sldMkLst>
          <pc:docMk/>
          <pc:sldMk cId="4012165075" sldId="296"/>
        </pc:sldMkLst>
      </pc:sldChg>
      <pc:sldChg chg="addSp delSp modSp mod">
        <pc:chgData name="Marta" userId="eac6eb22-5f14-46b4-a4ea-a86e6e8c4acc" providerId="ADAL" clId="{ADECF1DA-276D-424C-9971-A9DA0AA8AEC6}" dt="2021-02-19T19:58:38.148" v="1846" actId="20577"/>
        <pc:sldMkLst>
          <pc:docMk/>
          <pc:sldMk cId="364497224" sldId="298"/>
        </pc:sldMkLst>
        <pc:spChg chg="del">
          <ac:chgData name="Marta" userId="eac6eb22-5f14-46b4-a4ea-a86e6e8c4acc" providerId="ADAL" clId="{ADECF1DA-276D-424C-9971-A9DA0AA8AEC6}" dt="2021-02-19T18:59:59.253" v="349" actId="478"/>
          <ac:spMkLst>
            <pc:docMk/>
            <pc:sldMk cId="364497224" sldId="298"/>
            <ac:spMk id="9" creationId="{E5DC385E-0C4E-416F-AB30-3056AA4E434E}"/>
          </ac:spMkLst>
        </pc:spChg>
        <pc:spChg chg="mod">
          <ac:chgData name="Marta" userId="eac6eb22-5f14-46b4-a4ea-a86e6e8c4acc" providerId="ADAL" clId="{ADECF1DA-276D-424C-9971-A9DA0AA8AEC6}" dt="2021-02-19T19:58:38.148" v="1846" actId="20577"/>
          <ac:spMkLst>
            <pc:docMk/>
            <pc:sldMk cId="364497224" sldId="298"/>
            <ac:spMk id="12" creationId="{EA59A318-41F7-4EC4-ACB6-5FC029007CE3}"/>
          </ac:spMkLst>
        </pc:spChg>
        <pc:spChg chg="add del">
          <ac:chgData name="Marta" userId="eac6eb22-5f14-46b4-a4ea-a86e6e8c4acc" providerId="ADAL" clId="{ADECF1DA-276D-424C-9971-A9DA0AA8AEC6}" dt="2021-02-19T19:00:18.035" v="351" actId="478"/>
          <ac:spMkLst>
            <pc:docMk/>
            <pc:sldMk cId="364497224" sldId="298"/>
            <ac:spMk id="72" creationId="{A62D99D1-FAB3-457B-B1F7-A35C3AFAA94C}"/>
          </ac:spMkLst>
        </pc:spChg>
        <pc:spChg chg="add">
          <ac:chgData name="Marta" userId="eac6eb22-5f14-46b4-a4ea-a86e6e8c4acc" providerId="ADAL" clId="{ADECF1DA-276D-424C-9971-A9DA0AA8AEC6}" dt="2021-02-19T19:55:58.862" v="1844" actId="22"/>
          <ac:spMkLst>
            <pc:docMk/>
            <pc:sldMk cId="364497224" sldId="298"/>
            <ac:spMk id="77" creationId="{B1BB7D09-2B93-449B-8772-9B7B8D4F9346}"/>
          </ac:spMkLst>
        </pc:spChg>
        <pc:picChg chg="del">
          <ac:chgData name="Marta" userId="eac6eb22-5f14-46b4-a4ea-a86e6e8c4acc" providerId="ADAL" clId="{ADECF1DA-276D-424C-9971-A9DA0AA8AEC6}" dt="2021-02-19T18:59:59.253" v="349" actId="478"/>
          <ac:picMkLst>
            <pc:docMk/>
            <pc:sldMk cId="364497224" sldId="298"/>
            <ac:picMk id="2" creationId="{8E9A468A-1A17-4FCC-94CF-2D46B10344C1}"/>
          </ac:picMkLst>
        </pc:picChg>
        <pc:picChg chg="add mod">
          <ac:chgData name="Marta" userId="eac6eb22-5f14-46b4-a4ea-a86e6e8c4acc" providerId="ADAL" clId="{ADECF1DA-276D-424C-9971-A9DA0AA8AEC6}" dt="2021-02-19T19:00:24.561" v="353" actId="1037"/>
          <ac:picMkLst>
            <pc:docMk/>
            <pc:sldMk cId="364497224" sldId="298"/>
            <ac:picMk id="3" creationId="{8C3507C8-9326-481D-855F-6DC4AC63F2C7}"/>
          </ac:picMkLst>
        </pc:picChg>
        <pc:picChg chg="add mod">
          <ac:chgData name="Marta" userId="eac6eb22-5f14-46b4-a4ea-a86e6e8c4acc" providerId="ADAL" clId="{ADECF1DA-276D-424C-9971-A9DA0AA8AEC6}" dt="2021-02-19T19:00:24.561" v="353" actId="1037"/>
          <ac:picMkLst>
            <pc:docMk/>
            <pc:sldMk cId="364497224" sldId="298"/>
            <ac:picMk id="4" creationId="{4CCEFBB0-B1FB-4F28-BD99-D5740CCFE426}"/>
          </ac:picMkLst>
        </pc:picChg>
        <pc:picChg chg="del">
          <ac:chgData name="Marta" userId="eac6eb22-5f14-46b4-a4ea-a86e6e8c4acc" providerId="ADAL" clId="{ADECF1DA-276D-424C-9971-A9DA0AA8AEC6}" dt="2021-02-19T18:59:59.253" v="349" actId="478"/>
          <ac:picMkLst>
            <pc:docMk/>
            <pc:sldMk cId="364497224" sldId="298"/>
            <ac:picMk id="5" creationId="{6C2E80AA-D788-4259-A5AE-10B77763359A}"/>
          </ac:picMkLst>
        </pc:picChg>
        <pc:picChg chg="add mod">
          <ac:chgData name="Marta" userId="eac6eb22-5f14-46b4-a4ea-a86e6e8c4acc" providerId="ADAL" clId="{ADECF1DA-276D-424C-9971-A9DA0AA8AEC6}" dt="2021-02-19T19:00:24.561" v="353" actId="1037"/>
          <ac:picMkLst>
            <pc:docMk/>
            <pc:sldMk cId="364497224" sldId="298"/>
            <ac:picMk id="6" creationId="{548D3B00-AAC3-488A-B3E6-A1BF85B2628E}"/>
          </ac:picMkLst>
        </pc:picChg>
        <pc:picChg chg="add mod">
          <ac:chgData name="Marta" userId="eac6eb22-5f14-46b4-a4ea-a86e6e8c4acc" providerId="ADAL" clId="{ADECF1DA-276D-424C-9971-A9DA0AA8AEC6}" dt="2021-02-19T19:00:24.561" v="353" actId="1037"/>
          <ac:picMkLst>
            <pc:docMk/>
            <pc:sldMk cId="364497224" sldId="298"/>
            <ac:picMk id="7" creationId="{955F552D-B1DA-4478-9116-A633CCB6CE92}"/>
          </ac:picMkLst>
        </pc:picChg>
        <pc:picChg chg="add mod">
          <ac:chgData name="Marta" userId="eac6eb22-5f14-46b4-a4ea-a86e6e8c4acc" providerId="ADAL" clId="{ADECF1DA-276D-424C-9971-A9DA0AA8AEC6}" dt="2021-02-19T19:00:24.561" v="353" actId="1037"/>
          <ac:picMkLst>
            <pc:docMk/>
            <pc:sldMk cId="364497224" sldId="298"/>
            <ac:picMk id="8" creationId="{3E6C0EBB-1444-4D5E-9F83-FC56A1775803}"/>
          </ac:picMkLst>
        </pc:picChg>
        <pc:picChg chg="add mod">
          <ac:chgData name="Marta" userId="eac6eb22-5f14-46b4-a4ea-a86e6e8c4acc" providerId="ADAL" clId="{ADECF1DA-276D-424C-9971-A9DA0AA8AEC6}" dt="2021-02-19T19:00:24.561" v="353" actId="1037"/>
          <ac:picMkLst>
            <pc:docMk/>
            <pc:sldMk cId="364497224" sldId="298"/>
            <ac:picMk id="10" creationId="{BB99CEE2-28FA-45C6-9A31-0D583B8E2EB3}"/>
          </ac:picMkLst>
        </pc:picChg>
        <pc:picChg chg="add mod">
          <ac:chgData name="Marta" userId="eac6eb22-5f14-46b4-a4ea-a86e6e8c4acc" providerId="ADAL" clId="{ADECF1DA-276D-424C-9971-A9DA0AA8AEC6}" dt="2021-02-19T19:00:24.561" v="353" actId="1037"/>
          <ac:picMkLst>
            <pc:docMk/>
            <pc:sldMk cId="364497224" sldId="298"/>
            <ac:picMk id="11" creationId="{7579DD57-2658-481C-B0D1-128F8D5BC46F}"/>
          </ac:picMkLst>
        </pc:picChg>
        <pc:picChg chg="del">
          <ac:chgData name="Marta" userId="eac6eb22-5f14-46b4-a4ea-a86e6e8c4acc" providerId="ADAL" clId="{ADECF1DA-276D-424C-9971-A9DA0AA8AEC6}" dt="2021-02-19T18:59:59.253" v="349" actId="478"/>
          <ac:picMkLst>
            <pc:docMk/>
            <pc:sldMk cId="364497224" sldId="298"/>
            <ac:picMk id="13" creationId="{8C044888-E739-46A6-8B8F-75C49B24465D}"/>
          </ac:picMkLst>
        </pc:picChg>
        <pc:picChg chg="del">
          <ac:chgData name="Marta" userId="eac6eb22-5f14-46b4-a4ea-a86e6e8c4acc" providerId="ADAL" clId="{ADECF1DA-276D-424C-9971-A9DA0AA8AEC6}" dt="2021-02-19T18:59:59.253" v="349" actId="478"/>
          <ac:picMkLst>
            <pc:docMk/>
            <pc:sldMk cId="364497224" sldId="298"/>
            <ac:picMk id="14" creationId="{6EEA3582-82BB-4CAA-BA1B-EDB459896010}"/>
          </ac:picMkLst>
        </pc:picChg>
        <pc:picChg chg="add mod">
          <ac:chgData name="Marta" userId="eac6eb22-5f14-46b4-a4ea-a86e6e8c4acc" providerId="ADAL" clId="{ADECF1DA-276D-424C-9971-A9DA0AA8AEC6}" dt="2021-02-19T19:00:24.561" v="353" actId="1037"/>
          <ac:picMkLst>
            <pc:docMk/>
            <pc:sldMk cId="364497224" sldId="298"/>
            <ac:picMk id="15" creationId="{CCB8EA90-E942-4C8D-9750-BCAC70E8E999}"/>
          </ac:picMkLst>
        </pc:picChg>
        <pc:picChg chg="del">
          <ac:chgData name="Marta" userId="eac6eb22-5f14-46b4-a4ea-a86e6e8c4acc" providerId="ADAL" clId="{ADECF1DA-276D-424C-9971-A9DA0AA8AEC6}" dt="2021-02-19T18:59:59.253" v="349" actId="478"/>
          <ac:picMkLst>
            <pc:docMk/>
            <pc:sldMk cId="364497224" sldId="298"/>
            <ac:picMk id="16" creationId="{1954332E-C5BD-4984-873D-EE6FBDB648AD}"/>
          </ac:picMkLst>
        </pc:picChg>
        <pc:picChg chg="del">
          <ac:chgData name="Marta" userId="eac6eb22-5f14-46b4-a4ea-a86e6e8c4acc" providerId="ADAL" clId="{ADECF1DA-276D-424C-9971-A9DA0AA8AEC6}" dt="2021-02-19T18:59:59.253" v="349" actId="478"/>
          <ac:picMkLst>
            <pc:docMk/>
            <pc:sldMk cId="364497224" sldId="298"/>
            <ac:picMk id="17" creationId="{883F22DE-75E4-47A2-9FA4-B2C1A101798A}"/>
          </ac:picMkLst>
        </pc:picChg>
        <pc:picChg chg="del">
          <ac:chgData name="Marta" userId="eac6eb22-5f14-46b4-a4ea-a86e6e8c4acc" providerId="ADAL" clId="{ADECF1DA-276D-424C-9971-A9DA0AA8AEC6}" dt="2021-02-19T18:59:59.253" v="349" actId="478"/>
          <ac:picMkLst>
            <pc:docMk/>
            <pc:sldMk cId="364497224" sldId="298"/>
            <ac:picMk id="18" creationId="{38187AA5-3F1D-47EA-A1B8-056976A741F8}"/>
          </ac:picMkLst>
        </pc:picChg>
        <pc:picChg chg="del">
          <ac:chgData name="Marta" userId="eac6eb22-5f14-46b4-a4ea-a86e6e8c4acc" providerId="ADAL" clId="{ADECF1DA-276D-424C-9971-A9DA0AA8AEC6}" dt="2021-02-19T18:59:59.253" v="349" actId="478"/>
          <ac:picMkLst>
            <pc:docMk/>
            <pc:sldMk cId="364497224" sldId="298"/>
            <ac:picMk id="19" creationId="{A750D155-CCC7-4C0C-9695-35C70373FEE0}"/>
          </ac:picMkLst>
        </pc:picChg>
        <pc:picChg chg="del">
          <ac:chgData name="Marta" userId="eac6eb22-5f14-46b4-a4ea-a86e6e8c4acc" providerId="ADAL" clId="{ADECF1DA-276D-424C-9971-A9DA0AA8AEC6}" dt="2021-02-19T18:59:59.253" v="349" actId="478"/>
          <ac:picMkLst>
            <pc:docMk/>
            <pc:sldMk cId="364497224" sldId="298"/>
            <ac:picMk id="20" creationId="{DBF08FEE-9D5D-4D62-A6EA-646A23B18711}"/>
          </ac:picMkLst>
        </pc:picChg>
        <pc:picChg chg="del">
          <ac:chgData name="Marta" userId="eac6eb22-5f14-46b4-a4ea-a86e6e8c4acc" providerId="ADAL" clId="{ADECF1DA-276D-424C-9971-A9DA0AA8AEC6}" dt="2021-02-19T18:59:59.253" v="349" actId="478"/>
          <ac:picMkLst>
            <pc:docMk/>
            <pc:sldMk cId="364497224" sldId="298"/>
            <ac:picMk id="21" creationId="{E1DC01C1-2396-4AF5-8292-402BEC6DB62F}"/>
          </ac:picMkLst>
        </pc:picChg>
        <pc:picChg chg="del">
          <ac:chgData name="Marta" userId="eac6eb22-5f14-46b4-a4ea-a86e6e8c4acc" providerId="ADAL" clId="{ADECF1DA-276D-424C-9971-A9DA0AA8AEC6}" dt="2021-02-19T18:59:59.253" v="349" actId="478"/>
          <ac:picMkLst>
            <pc:docMk/>
            <pc:sldMk cId="364497224" sldId="298"/>
            <ac:picMk id="22" creationId="{2B78B545-4E50-4F7E-A6B9-A17EBA13C5C0}"/>
          </ac:picMkLst>
        </pc:picChg>
        <pc:picChg chg="del">
          <ac:chgData name="Marta" userId="eac6eb22-5f14-46b4-a4ea-a86e6e8c4acc" providerId="ADAL" clId="{ADECF1DA-276D-424C-9971-A9DA0AA8AEC6}" dt="2021-02-19T18:59:59.253" v="349" actId="478"/>
          <ac:picMkLst>
            <pc:docMk/>
            <pc:sldMk cId="364497224" sldId="298"/>
            <ac:picMk id="23" creationId="{4C7EC1FF-3AA2-4048-B5DF-E05478930D58}"/>
          </ac:picMkLst>
        </pc:picChg>
        <pc:picChg chg="add mod">
          <ac:chgData name="Marta" userId="eac6eb22-5f14-46b4-a4ea-a86e6e8c4acc" providerId="ADAL" clId="{ADECF1DA-276D-424C-9971-A9DA0AA8AEC6}" dt="2021-02-19T19:00:24.561" v="353" actId="1037"/>
          <ac:picMkLst>
            <pc:docMk/>
            <pc:sldMk cId="364497224" sldId="298"/>
            <ac:picMk id="24" creationId="{BAB94695-AB26-4008-A989-24B4A1574446}"/>
          </ac:picMkLst>
        </pc:picChg>
        <pc:picChg chg="del">
          <ac:chgData name="Marta" userId="eac6eb22-5f14-46b4-a4ea-a86e6e8c4acc" providerId="ADAL" clId="{ADECF1DA-276D-424C-9971-A9DA0AA8AEC6}" dt="2021-02-19T18:59:59.253" v="349" actId="478"/>
          <ac:picMkLst>
            <pc:docMk/>
            <pc:sldMk cId="364497224" sldId="298"/>
            <ac:picMk id="25" creationId="{4CE3AF9C-0579-4DF0-B5B3-8C3EAC6AC494}"/>
          </ac:picMkLst>
        </pc:picChg>
        <pc:picChg chg="del">
          <ac:chgData name="Marta" userId="eac6eb22-5f14-46b4-a4ea-a86e6e8c4acc" providerId="ADAL" clId="{ADECF1DA-276D-424C-9971-A9DA0AA8AEC6}" dt="2021-02-19T18:59:59.253" v="349" actId="478"/>
          <ac:picMkLst>
            <pc:docMk/>
            <pc:sldMk cId="364497224" sldId="298"/>
            <ac:picMk id="26" creationId="{638D8506-3ACC-446D-A920-FFEF7B6CCAA2}"/>
          </ac:picMkLst>
        </pc:picChg>
        <pc:picChg chg="del">
          <ac:chgData name="Marta" userId="eac6eb22-5f14-46b4-a4ea-a86e6e8c4acc" providerId="ADAL" clId="{ADECF1DA-276D-424C-9971-A9DA0AA8AEC6}" dt="2021-02-19T18:59:59.253" v="349" actId="478"/>
          <ac:picMkLst>
            <pc:docMk/>
            <pc:sldMk cId="364497224" sldId="298"/>
            <ac:picMk id="27" creationId="{18A34DE9-0810-43C7-A359-23A3D8F8AAA4}"/>
          </ac:picMkLst>
        </pc:picChg>
        <pc:picChg chg="del">
          <ac:chgData name="Marta" userId="eac6eb22-5f14-46b4-a4ea-a86e6e8c4acc" providerId="ADAL" clId="{ADECF1DA-276D-424C-9971-A9DA0AA8AEC6}" dt="2021-02-19T18:59:59.253" v="349" actId="478"/>
          <ac:picMkLst>
            <pc:docMk/>
            <pc:sldMk cId="364497224" sldId="298"/>
            <ac:picMk id="28" creationId="{7CAED300-42C1-4989-A1FE-E0BF5A2EB56D}"/>
          </ac:picMkLst>
        </pc:picChg>
        <pc:picChg chg="del">
          <ac:chgData name="Marta" userId="eac6eb22-5f14-46b4-a4ea-a86e6e8c4acc" providerId="ADAL" clId="{ADECF1DA-276D-424C-9971-A9DA0AA8AEC6}" dt="2021-02-19T18:59:59.253" v="349" actId="478"/>
          <ac:picMkLst>
            <pc:docMk/>
            <pc:sldMk cId="364497224" sldId="298"/>
            <ac:picMk id="29" creationId="{E3511D16-A5D6-4362-A5CF-52D54F3B6728}"/>
          </ac:picMkLst>
        </pc:picChg>
        <pc:picChg chg="del">
          <ac:chgData name="Marta" userId="eac6eb22-5f14-46b4-a4ea-a86e6e8c4acc" providerId="ADAL" clId="{ADECF1DA-276D-424C-9971-A9DA0AA8AEC6}" dt="2021-02-19T18:59:59.253" v="349" actId="478"/>
          <ac:picMkLst>
            <pc:docMk/>
            <pc:sldMk cId="364497224" sldId="298"/>
            <ac:picMk id="32" creationId="{4909040A-E13D-409B-8543-2FB0B2C97F31}"/>
          </ac:picMkLst>
        </pc:picChg>
        <pc:picChg chg="del">
          <ac:chgData name="Marta" userId="eac6eb22-5f14-46b4-a4ea-a86e6e8c4acc" providerId="ADAL" clId="{ADECF1DA-276D-424C-9971-A9DA0AA8AEC6}" dt="2021-02-19T18:59:59.253" v="349" actId="478"/>
          <ac:picMkLst>
            <pc:docMk/>
            <pc:sldMk cId="364497224" sldId="298"/>
            <ac:picMk id="33" creationId="{EA4A1324-431E-4777-91D7-3A4394127C95}"/>
          </ac:picMkLst>
        </pc:picChg>
        <pc:picChg chg="del">
          <ac:chgData name="Marta" userId="eac6eb22-5f14-46b4-a4ea-a86e6e8c4acc" providerId="ADAL" clId="{ADECF1DA-276D-424C-9971-A9DA0AA8AEC6}" dt="2021-02-19T18:59:59.253" v="349" actId="478"/>
          <ac:picMkLst>
            <pc:docMk/>
            <pc:sldMk cId="364497224" sldId="298"/>
            <ac:picMk id="34" creationId="{A70D8839-9906-4F9C-B863-482F3BBC2460}"/>
          </ac:picMkLst>
        </pc:picChg>
        <pc:picChg chg="del">
          <ac:chgData name="Marta" userId="eac6eb22-5f14-46b4-a4ea-a86e6e8c4acc" providerId="ADAL" clId="{ADECF1DA-276D-424C-9971-A9DA0AA8AEC6}" dt="2021-02-19T18:59:59.253" v="349" actId="478"/>
          <ac:picMkLst>
            <pc:docMk/>
            <pc:sldMk cId="364497224" sldId="298"/>
            <ac:picMk id="35" creationId="{78E6FCEA-87D8-4AAE-BAC2-6C0720CDBC5E}"/>
          </ac:picMkLst>
        </pc:picChg>
        <pc:picChg chg="del">
          <ac:chgData name="Marta" userId="eac6eb22-5f14-46b4-a4ea-a86e6e8c4acc" providerId="ADAL" clId="{ADECF1DA-276D-424C-9971-A9DA0AA8AEC6}" dt="2021-02-19T18:59:59.253" v="349" actId="478"/>
          <ac:picMkLst>
            <pc:docMk/>
            <pc:sldMk cId="364497224" sldId="298"/>
            <ac:picMk id="36" creationId="{F8F68519-CB3C-4DD2-9549-10F57D8F02EE}"/>
          </ac:picMkLst>
        </pc:picChg>
        <pc:picChg chg="del">
          <ac:chgData name="Marta" userId="eac6eb22-5f14-46b4-a4ea-a86e6e8c4acc" providerId="ADAL" clId="{ADECF1DA-276D-424C-9971-A9DA0AA8AEC6}" dt="2021-02-19T18:59:59.253" v="349" actId="478"/>
          <ac:picMkLst>
            <pc:docMk/>
            <pc:sldMk cId="364497224" sldId="298"/>
            <ac:picMk id="37" creationId="{1324C922-4A0D-45B1-945B-561F7395893A}"/>
          </ac:picMkLst>
        </pc:picChg>
        <pc:picChg chg="add mod">
          <ac:chgData name="Marta" userId="eac6eb22-5f14-46b4-a4ea-a86e6e8c4acc" providerId="ADAL" clId="{ADECF1DA-276D-424C-9971-A9DA0AA8AEC6}" dt="2021-02-19T19:00:24.561" v="353" actId="1037"/>
          <ac:picMkLst>
            <pc:docMk/>
            <pc:sldMk cId="364497224" sldId="298"/>
            <ac:picMk id="44" creationId="{1830DAFA-9926-49EF-A156-E1B0D39B5BE5}"/>
          </ac:picMkLst>
        </pc:picChg>
        <pc:picChg chg="add mod">
          <ac:chgData name="Marta" userId="eac6eb22-5f14-46b4-a4ea-a86e6e8c4acc" providerId="ADAL" clId="{ADECF1DA-276D-424C-9971-A9DA0AA8AEC6}" dt="2021-02-19T19:00:24.561" v="353" actId="1037"/>
          <ac:picMkLst>
            <pc:docMk/>
            <pc:sldMk cId="364497224" sldId="298"/>
            <ac:picMk id="46" creationId="{B3A7E379-AEFD-4656-AC85-000F99FAEEEC}"/>
          </ac:picMkLst>
        </pc:picChg>
        <pc:picChg chg="add mod">
          <ac:chgData name="Marta" userId="eac6eb22-5f14-46b4-a4ea-a86e6e8c4acc" providerId="ADAL" clId="{ADECF1DA-276D-424C-9971-A9DA0AA8AEC6}" dt="2021-02-19T19:00:24.561" v="353" actId="1037"/>
          <ac:picMkLst>
            <pc:docMk/>
            <pc:sldMk cId="364497224" sldId="298"/>
            <ac:picMk id="48" creationId="{DBCF7857-2C9E-4680-BF3E-4812C9BBE4D6}"/>
          </ac:picMkLst>
        </pc:picChg>
        <pc:picChg chg="add mod">
          <ac:chgData name="Marta" userId="eac6eb22-5f14-46b4-a4ea-a86e6e8c4acc" providerId="ADAL" clId="{ADECF1DA-276D-424C-9971-A9DA0AA8AEC6}" dt="2021-02-19T19:00:24.561" v="353" actId="1037"/>
          <ac:picMkLst>
            <pc:docMk/>
            <pc:sldMk cId="364497224" sldId="298"/>
            <ac:picMk id="50" creationId="{9539587F-E7D1-4C25-A8D2-593FBF4ED045}"/>
          </ac:picMkLst>
        </pc:picChg>
        <pc:picChg chg="add mod">
          <ac:chgData name="Marta" userId="eac6eb22-5f14-46b4-a4ea-a86e6e8c4acc" providerId="ADAL" clId="{ADECF1DA-276D-424C-9971-A9DA0AA8AEC6}" dt="2021-02-19T19:00:24.561" v="353" actId="1037"/>
          <ac:picMkLst>
            <pc:docMk/>
            <pc:sldMk cId="364497224" sldId="298"/>
            <ac:picMk id="52" creationId="{1879A2D1-CEDD-457C-AF3E-7A5A39F8C103}"/>
          </ac:picMkLst>
        </pc:picChg>
        <pc:picChg chg="add mod">
          <ac:chgData name="Marta" userId="eac6eb22-5f14-46b4-a4ea-a86e6e8c4acc" providerId="ADAL" clId="{ADECF1DA-276D-424C-9971-A9DA0AA8AEC6}" dt="2021-02-19T19:00:24.561" v="353" actId="1037"/>
          <ac:picMkLst>
            <pc:docMk/>
            <pc:sldMk cId="364497224" sldId="298"/>
            <ac:picMk id="54" creationId="{978BF117-C9EA-4D73-B722-4C1D47B5C53A}"/>
          </ac:picMkLst>
        </pc:picChg>
        <pc:picChg chg="add mod">
          <ac:chgData name="Marta" userId="eac6eb22-5f14-46b4-a4ea-a86e6e8c4acc" providerId="ADAL" clId="{ADECF1DA-276D-424C-9971-A9DA0AA8AEC6}" dt="2021-02-19T19:00:24.561" v="353" actId="1037"/>
          <ac:picMkLst>
            <pc:docMk/>
            <pc:sldMk cId="364497224" sldId="298"/>
            <ac:picMk id="56" creationId="{8D8A8770-3540-4844-ADA3-CB9B3F89BF91}"/>
          </ac:picMkLst>
        </pc:picChg>
        <pc:picChg chg="add mod">
          <ac:chgData name="Marta" userId="eac6eb22-5f14-46b4-a4ea-a86e6e8c4acc" providerId="ADAL" clId="{ADECF1DA-276D-424C-9971-A9DA0AA8AEC6}" dt="2021-02-19T19:00:24.561" v="353" actId="1037"/>
          <ac:picMkLst>
            <pc:docMk/>
            <pc:sldMk cId="364497224" sldId="298"/>
            <ac:picMk id="58" creationId="{46FCD1DD-85C3-4CFE-9538-871F369C9247}"/>
          </ac:picMkLst>
        </pc:picChg>
        <pc:picChg chg="add mod">
          <ac:chgData name="Marta" userId="eac6eb22-5f14-46b4-a4ea-a86e6e8c4acc" providerId="ADAL" clId="{ADECF1DA-276D-424C-9971-A9DA0AA8AEC6}" dt="2021-02-19T19:00:24.561" v="353" actId="1037"/>
          <ac:picMkLst>
            <pc:docMk/>
            <pc:sldMk cId="364497224" sldId="298"/>
            <ac:picMk id="60" creationId="{31D7F946-DDF1-4FE7-930F-FD5E738D4DA0}"/>
          </ac:picMkLst>
        </pc:picChg>
        <pc:picChg chg="add mod">
          <ac:chgData name="Marta" userId="eac6eb22-5f14-46b4-a4ea-a86e6e8c4acc" providerId="ADAL" clId="{ADECF1DA-276D-424C-9971-A9DA0AA8AEC6}" dt="2021-02-19T19:00:24.561" v="353" actId="1037"/>
          <ac:picMkLst>
            <pc:docMk/>
            <pc:sldMk cId="364497224" sldId="298"/>
            <ac:picMk id="62" creationId="{AF856A63-FBE9-440E-B065-5F4E4D672814}"/>
          </ac:picMkLst>
        </pc:picChg>
        <pc:picChg chg="add mod">
          <ac:chgData name="Marta" userId="eac6eb22-5f14-46b4-a4ea-a86e6e8c4acc" providerId="ADAL" clId="{ADECF1DA-276D-424C-9971-A9DA0AA8AEC6}" dt="2021-02-19T19:00:24.561" v="353" actId="1037"/>
          <ac:picMkLst>
            <pc:docMk/>
            <pc:sldMk cId="364497224" sldId="298"/>
            <ac:picMk id="64" creationId="{76B32455-9686-4433-8A5B-767BED00ABEC}"/>
          </ac:picMkLst>
        </pc:picChg>
        <pc:picChg chg="add mod">
          <ac:chgData name="Marta" userId="eac6eb22-5f14-46b4-a4ea-a86e6e8c4acc" providerId="ADAL" clId="{ADECF1DA-276D-424C-9971-A9DA0AA8AEC6}" dt="2021-02-19T19:00:24.561" v="353" actId="1037"/>
          <ac:picMkLst>
            <pc:docMk/>
            <pc:sldMk cId="364497224" sldId="298"/>
            <ac:picMk id="66" creationId="{15089566-DAE3-4C51-B32A-6C52F3A13EFC}"/>
          </ac:picMkLst>
        </pc:picChg>
        <pc:picChg chg="add mod">
          <ac:chgData name="Marta" userId="eac6eb22-5f14-46b4-a4ea-a86e6e8c4acc" providerId="ADAL" clId="{ADECF1DA-276D-424C-9971-A9DA0AA8AEC6}" dt="2021-02-19T19:00:24.561" v="353" actId="1037"/>
          <ac:picMkLst>
            <pc:docMk/>
            <pc:sldMk cId="364497224" sldId="298"/>
            <ac:picMk id="68" creationId="{0446AD84-1B09-4FF5-A58A-4C27CB32E985}"/>
          </ac:picMkLst>
        </pc:picChg>
        <pc:picChg chg="add mod">
          <ac:chgData name="Marta" userId="eac6eb22-5f14-46b4-a4ea-a86e6e8c4acc" providerId="ADAL" clId="{ADECF1DA-276D-424C-9971-A9DA0AA8AEC6}" dt="2021-02-19T19:00:24.561" v="353" actId="1037"/>
          <ac:picMkLst>
            <pc:docMk/>
            <pc:sldMk cId="364497224" sldId="298"/>
            <ac:picMk id="70" creationId="{C3E5DFAC-7AB6-4B21-B57F-B752230BF993}"/>
          </ac:picMkLst>
        </pc:picChg>
        <pc:picChg chg="add del">
          <ac:chgData name="Marta" userId="eac6eb22-5f14-46b4-a4ea-a86e6e8c4acc" providerId="ADAL" clId="{ADECF1DA-276D-424C-9971-A9DA0AA8AEC6}" dt="2021-02-19T19:55:56.792" v="1843" actId="478"/>
          <ac:picMkLst>
            <pc:docMk/>
            <pc:sldMk cId="364497224" sldId="298"/>
            <ac:picMk id="76" creationId="{1AF1949C-BFF6-4477-881F-25684D0038E2}"/>
          </ac:picMkLst>
        </pc:picChg>
        <pc:picChg chg="del">
          <ac:chgData name="Marta" userId="eac6eb22-5f14-46b4-a4ea-a86e6e8c4acc" providerId="ADAL" clId="{ADECF1DA-276D-424C-9971-A9DA0AA8AEC6}" dt="2021-02-19T18:59:59.253" v="349" actId="478"/>
          <ac:picMkLst>
            <pc:docMk/>
            <pc:sldMk cId="364497224" sldId="298"/>
            <ac:picMk id="1026" creationId="{3568AFAB-1A2F-4597-A59F-0754F0A726BA}"/>
          </ac:picMkLst>
        </pc:picChg>
        <pc:picChg chg="del">
          <ac:chgData name="Marta" userId="eac6eb22-5f14-46b4-a4ea-a86e6e8c4acc" providerId="ADAL" clId="{ADECF1DA-276D-424C-9971-A9DA0AA8AEC6}" dt="2021-02-19T18:59:59.253" v="349" actId="478"/>
          <ac:picMkLst>
            <pc:docMk/>
            <pc:sldMk cId="364497224" sldId="298"/>
            <ac:picMk id="1030" creationId="{9FF915F0-BD35-4E10-8BE3-9A4236D40DDA}"/>
          </ac:picMkLst>
        </pc:picChg>
      </pc:sldChg>
      <pc:sldChg chg="del">
        <pc:chgData name="Marta" userId="eac6eb22-5f14-46b4-a4ea-a86e6e8c4acc" providerId="ADAL" clId="{ADECF1DA-276D-424C-9971-A9DA0AA8AEC6}" dt="2021-02-19T19:42:07.717" v="1525" actId="47"/>
        <pc:sldMkLst>
          <pc:docMk/>
          <pc:sldMk cId="2548518624" sldId="299"/>
        </pc:sldMkLst>
      </pc:sldChg>
      <pc:sldChg chg="del">
        <pc:chgData name="Marta" userId="eac6eb22-5f14-46b4-a4ea-a86e6e8c4acc" providerId="ADAL" clId="{ADECF1DA-276D-424C-9971-A9DA0AA8AEC6}" dt="2021-02-19T19:42:14.441" v="1532" actId="47"/>
        <pc:sldMkLst>
          <pc:docMk/>
          <pc:sldMk cId="1408383037" sldId="301"/>
        </pc:sldMkLst>
      </pc:sldChg>
      <pc:sldChg chg="del">
        <pc:chgData name="Marta" userId="eac6eb22-5f14-46b4-a4ea-a86e6e8c4acc" providerId="ADAL" clId="{ADECF1DA-276D-424C-9971-A9DA0AA8AEC6}" dt="2021-02-19T19:42:12.451" v="1529" actId="47"/>
        <pc:sldMkLst>
          <pc:docMk/>
          <pc:sldMk cId="1274421376" sldId="304"/>
        </pc:sldMkLst>
      </pc:sldChg>
      <pc:sldChg chg="del">
        <pc:chgData name="Marta" userId="eac6eb22-5f14-46b4-a4ea-a86e6e8c4acc" providerId="ADAL" clId="{ADECF1DA-276D-424C-9971-A9DA0AA8AEC6}" dt="2021-02-19T19:42:12.988" v="1530" actId="47"/>
        <pc:sldMkLst>
          <pc:docMk/>
          <pc:sldMk cId="948047736" sldId="305"/>
        </pc:sldMkLst>
      </pc:sldChg>
      <pc:sldChg chg="del">
        <pc:chgData name="Marta" userId="eac6eb22-5f14-46b4-a4ea-a86e6e8c4acc" providerId="ADAL" clId="{ADECF1DA-276D-424C-9971-A9DA0AA8AEC6}" dt="2021-02-19T19:42:30.144" v="1557" actId="47"/>
        <pc:sldMkLst>
          <pc:docMk/>
          <pc:sldMk cId="3979882537" sldId="306"/>
        </pc:sldMkLst>
      </pc:sldChg>
      <pc:sldChg chg="del">
        <pc:chgData name="Marta" userId="eac6eb22-5f14-46b4-a4ea-a86e6e8c4acc" providerId="ADAL" clId="{ADECF1DA-276D-424C-9971-A9DA0AA8AEC6}" dt="2021-02-19T19:42:29.610" v="1556" actId="47"/>
        <pc:sldMkLst>
          <pc:docMk/>
          <pc:sldMk cId="1904438557" sldId="307"/>
        </pc:sldMkLst>
      </pc:sldChg>
      <pc:sldChg chg="del">
        <pc:chgData name="Marta" userId="eac6eb22-5f14-46b4-a4ea-a86e6e8c4acc" providerId="ADAL" clId="{ADECF1DA-276D-424C-9971-A9DA0AA8AEC6}" dt="2021-02-19T19:42:30.746" v="1558" actId="47"/>
        <pc:sldMkLst>
          <pc:docMk/>
          <pc:sldMk cId="3888553813" sldId="309"/>
        </pc:sldMkLst>
      </pc:sldChg>
      <pc:sldChg chg="del">
        <pc:chgData name="Marta" userId="eac6eb22-5f14-46b4-a4ea-a86e6e8c4acc" providerId="ADAL" clId="{ADECF1DA-276D-424C-9971-A9DA0AA8AEC6}" dt="2021-02-19T19:42:31.741" v="1559" actId="47"/>
        <pc:sldMkLst>
          <pc:docMk/>
          <pc:sldMk cId="3203566872" sldId="310"/>
        </pc:sldMkLst>
      </pc:sldChg>
      <pc:sldChg chg="addSp delSp modSp mod">
        <pc:chgData name="Marta" userId="eac6eb22-5f14-46b4-a4ea-a86e6e8c4acc" providerId="ADAL" clId="{ADECF1DA-276D-424C-9971-A9DA0AA8AEC6}" dt="2021-02-19T20:38:00.545" v="2435" actId="20577"/>
        <pc:sldMkLst>
          <pc:docMk/>
          <pc:sldMk cId="3062906191" sldId="311"/>
        </pc:sldMkLst>
        <pc:spChg chg="add del">
          <ac:chgData name="Marta" userId="eac6eb22-5f14-46b4-a4ea-a86e6e8c4acc" providerId="ADAL" clId="{ADECF1DA-276D-424C-9971-A9DA0AA8AEC6}" dt="2021-02-19T20:16:13.200" v="2096" actId="22"/>
          <ac:spMkLst>
            <pc:docMk/>
            <pc:sldMk cId="3062906191" sldId="311"/>
            <ac:spMk id="2" creationId="{E9B49DA2-96B8-40AC-865B-65047620D6A1}"/>
          </ac:spMkLst>
        </pc:spChg>
        <pc:spChg chg="mod">
          <ac:chgData name="Marta" userId="eac6eb22-5f14-46b4-a4ea-a86e6e8c4acc" providerId="ADAL" clId="{ADECF1DA-276D-424C-9971-A9DA0AA8AEC6}" dt="2021-02-19T20:38:00.545" v="2435" actId="20577"/>
          <ac:spMkLst>
            <pc:docMk/>
            <pc:sldMk cId="3062906191" sldId="311"/>
            <ac:spMk id="6" creationId="{00000000-0000-0000-0000-000000000000}"/>
          </ac:spMkLst>
        </pc:spChg>
        <pc:spChg chg="add del mod">
          <ac:chgData name="Marta" userId="eac6eb22-5f14-46b4-a4ea-a86e6e8c4acc" providerId="ADAL" clId="{ADECF1DA-276D-424C-9971-A9DA0AA8AEC6}" dt="2021-02-19T18:51:20.573" v="193" actId="478"/>
          <ac:spMkLst>
            <pc:docMk/>
            <pc:sldMk cId="3062906191" sldId="311"/>
            <ac:spMk id="17" creationId="{537C0C1E-F079-4576-B412-2E3F536773B3}"/>
          </ac:spMkLst>
        </pc:spChg>
        <pc:spChg chg="del">
          <ac:chgData name="Marta" userId="eac6eb22-5f14-46b4-a4ea-a86e6e8c4acc" providerId="ADAL" clId="{ADECF1DA-276D-424C-9971-A9DA0AA8AEC6}" dt="2021-02-19T18:50:22.222" v="188" actId="478"/>
          <ac:spMkLst>
            <pc:docMk/>
            <pc:sldMk cId="3062906191" sldId="311"/>
            <ac:spMk id="19" creationId="{8D8ECED9-7AD9-487A-BEB5-F790735D45AD}"/>
          </ac:spMkLst>
        </pc:spChg>
        <pc:spChg chg="add del mod">
          <ac:chgData name="Marta" userId="eac6eb22-5f14-46b4-a4ea-a86e6e8c4acc" providerId="ADAL" clId="{ADECF1DA-276D-424C-9971-A9DA0AA8AEC6}" dt="2021-02-19T20:16:15.316" v="2097" actId="478"/>
          <ac:spMkLst>
            <pc:docMk/>
            <pc:sldMk cId="3062906191" sldId="311"/>
            <ac:spMk id="20" creationId="{6793C361-FD6F-4A11-95F9-D9A8CCE218D9}"/>
          </ac:spMkLst>
        </pc:spChg>
        <pc:spChg chg="del">
          <ac:chgData name="Marta" userId="eac6eb22-5f14-46b4-a4ea-a86e6e8c4acc" providerId="ADAL" clId="{ADECF1DA-276D-424C-9971-A9DA0AA8AEC6}" dt="2021-02-19T18:50:22.222" v="188" actId="478"/>
          <ac:spMkLst>
            <pc:docMk/>
            <pc:sldMk cId="3062906191" sldId="311"/>
            <ac:spMk id="21" creationId="{0BD65687-46F2-43AD-9877-43DA22B54FB9}"/>
          </ac:spMkLst>
        </pc:spChg>
        <pc:spChg chg="del">
          <ac:chgData name="Marta" userId="eac6eb22-5f14-46b4-a4ea-a86e6e8c4acc" providerId="ADAL" clId="{ADECF1DA-276D-424C-9971-A9DA0AA8AEC6}" dt="2021-02-19T18:50:22.222" v="188" actId="478"/>
          <ac:spMkLst>
            <pc:docMk/>
            <pc:sldMk cId="3062906191" sldId="311"/>
            <ac:spMk id="22" creationId="{22F9B682-5B89-427D-8666-7696832E1732}"/>
          </ac:spMkLst>
        </pc:spChg>
        <pc:picChg chg="del">
          <ac:chgData name="Marta" userId="eac6eb22-5f14-46b4-a4ea-a86e6e8c4acc" providerId="ADAL" clId="{ADECF1DA-276D-424C-9971-A9DA0AA8AEC6}" dt="2021-02-19T18:50:22.222" v="188" actId="478"/>
          <ac:picMkLst>
            <pc:docMk/>
            <pc:sldMk cId="3062906191" sldId="311"/>
            <ac:picMk id="2" creationId="{F7A7C310-179A-4533-B82B-00AC3143EB7F}"/>
          </ac:picMkLst>
        </pc:picChg>
        <pc:picChg chg="del">
          <ac:chgData name="Marta" userId="eac6eb22-5f14-46b4-a4ea-a86e6e8c4acc" providerId="ADAL" clId="{ADECF1DA-276D-424C-9971-A9DA0AA8AEC6}" dt="2021-02-19T18:50:18.419" v="187" actId="478"/>
          <ac:picMkLst>
            <pc:docMk/>
            <pc:sldMk cId="3062906191" sldId="311"/>
            <ac:picMk id="4" creationId="{8ABAECEC-C16B-48AF-883A-1CDBC1B21216}"/>
          </ac:picMkLst>
        </pc:picChg>
        <pc:picChg chg="add mod">
          <ac:chgData name="Marta" userId="eac6eb22-5f14-46b4-a4ea-a86e6e8c4acc" providerId="ADAL" clId="{ADECF1DA-276D-424C-9971-A9DA0AA8AEC6}" dt="2021-02-19T18:51:03.641" v="191" actId="1076"/>
          <ac:picMkLst>
            <pc:docMk/>
            <pc:sldMk cId="3062906191" sldId="311"/>
            <ac:picMk id="5" creationId="{8FD8ABD2-2A6A-453B-AC53-0FDD0C18395B}"/>
          </ac:picMkLst>
        </pc:picChg>
        <pc:picChg chg="del">
          <ac:chgData name="Marta" userId="eac6eb22-5f14-46b4-a4ea-a86e6e8c4acc" providerId="ADAL" clId="{ADECF1DA-276D-424C-9971-A9DA0AA8AEC6}" dt="2021-02-19T18:50:22.222" v="188" actId="478"/>
          <ac:picMkLst>
            <pc:docMk/>
            <pc:sldMk cId="3062906191" sldId="311"/>
            <ac:picMk id="8" creationId="{A3F78F14-7E2B-4835-8E90-7AA6408265A2}"/>
          </ac:picMkLst>
        </pc:picChg>
        <pc:picChg chg="del">
          <ac:chgData name="Marta" userId="eac6eb22-5f14-46b4-a4ea-a86e6e8c4acc" providerId="ADAL" clId="{ADECF1DA-276D-424C-9971-A9DA0AA8AEC6}" dt="2021-02-19T18:50:17.808" v="186" actId="478"/>
          <ac:picMkLst>
            <pc:docMk/>
            <pc:sldMk cId="3062906191" sldId="311"/>
            <ac:picMk id="14" creationId="{DDE91E92-12C0-49CA-873D-D50E098CE105}"/>
          </ac:picMkLst>
        </pc:picChg>
        <pc:picChg chg="del">
          <ac:chgData name="Marta" userId="eac6eb22-5f14-46b4-a4ea-a86e6e8c4acc" providerId="ADAL" clId="{ADECF1DA-276D-424C-9971-A9DA0AA8AEC6}" dt="2021-02-19T18:50:22.222" v="188" actId="478"/>
          <ac:picMkLst>
            <pc:docMk/>
            <pc:sldMk cId="3062906191" sldId="311"/>
            <ac:picMk id="16" creationId="{D10A198B-0229-459B-B55B-EBD2B0C3669B}"/>
          </ac:picMkLst>
        </pc:picChg>
        <pc:picChg chg="del">
          <ac:chgData name="Marta" userId="eac6eb22-5f14-46b4-a4ea-a86e6e8c4acc" providerId="ADAL" clId="{ADECF1DA-276D-424C-9971-A9DA0AA8AEC6}" dt="2021-02-19T18:50:22.222" v="188" actId="478"/>
          <ac:picMkLst>
            <pc:docMk/>
            <pc:sldMk cId="3062906191" sldId="311"/>
            <ac:picMk id="18" creationId="{9AC33091-0D3E-416C-A4BD-87138A290A2B}"/>
          </ac:picMkLst>
        </pc:picChg>
        <pc:picChg chg="del">
          <ac:chgData name="Marta" userId="eac6eb22-5f14-46b4-a4ea-a86e6e8c4acc" providerId="ADAL" clId="{ADECF1DA-276D-424C-9971-A9DA0AA8AEC6}" dt="2021-02-19T18:50:22.222" v="188" actId="478"/>
          <ac:picMkLst>
            <pc:docMk/>
            <pc:sldMk cId="3062906191" sldId="311"/>
            <ac:picMk id="2050" creationId="{00AAF270-4D7E-4F60-BCE8-AAA6693C8BD1}"/>
          </ac:picMkLst>
        </pc:picChg>
      </pc:sldChg>
      <pc:sldChg chg="del">
        <pc:chgData name="Marta" userId="eac6eb22-5f14-46b4-a4ea-a86e6e8c4acc" providerId="ADAL" clId="{ADECF1DA-276D-424C-9971-A9DA0AA8AEC6}" dt="2021-02-19T19:42:15.158" v="1533" actId="47"/>
        <pc:sldMkLst>
          <pc:docMk/>
          <pc:sldMk cId="3284762221" sldId="726"/>
        </pc:sldMkLst>
      </pc:sldChg>
      <pc:sldChg chg="del">
        <pc:chgData name="Marta" userId="eac6eb22-5f14-46b4-a4ea-a86e6e8c4acc" providerId="ADAL" clId="{ADECF1DA-276D-424C-9971-A9DA0AA8AEC6}" dt="2021-02-19T19:42:16.056" v="1534" actId="47"/>
        <pc:sldMkLst>
          <pc:docMk/>
          <pc:sldMk cId="1869499029" sldId="792"/>
        </pc:sldMkLst>
      </pc:sldChg>
      <pc:sldChg chg="del">
        <pc:chgData name="Marta" userId="eac6eb22-5f14-46b4-a4ea-a86e6e8c4acc" providerId="ADAL" clId="{ADECF1DA-276D-424C-9971-A9DA0AA8AEC6}" dt="2021-02-19T19:42:20.839" v="1542" actId="47"/>
        <pc:sldMkLst>
          <pc:docMk/>
          <pc:sldMk cId="2154500257" sldId="809"/>
        </pc:sldMkLst>
      </pc:sldChg>
      <pc:sldChg chg="del">
        <pc:chgData name="Marta" userId="eac6eb22-5f14-46b4-a4ea-a86e6e8c4acc" providerId="ADAL" clId="{ADECF1DA-276D-424C-9971-A9DA0AA8AEC6}" dt="2021-02-19T19:42:13.622" v="1531" actId="47"/>
        <pc:sldMkLst>
          <pc:docMk/>
          <pc:sldMk cId="3675549709" sldId="813"/>
        </pc:sldMkLst>
      </pc:sldChg>
      <pc:sldChg chg="del">
        <pc:chgData name="Marta" userId="eac6eb22-5f14-46b4-a4ea-a86e6e8c4acc" providerId="ADAL" clId="{ADECF1DA-276D-424C-9971-A9DA0AA8AEC6}" dt="2021-02-19T19:42:17.805" v="1535" actId="47"/>
        <pc:sldMkLst>
          <pc:docMk/>
          <pc:sldMk cId="1675410094" sldId="814"/>
        </pc:sldMkLst>
      </pc:sldChg>
      <pc:sldChg chg="del">
        <pc:chgData name="Marta" userId="eac6eb22-5f14-46b4-a4ea-a86e6e8c4acc" providerId="ADAL" clId="{ADECF1DA-276D-424C-9971-A9DA0AA8AEC6}" dt="2021-02-19T19:42:28.564" v="1554" actId="47"/>
        <pc:sldMkLst>
          <pc:docMk/>
          <pc:sldMk cId="748466029" sldId="826"/>
        </pc:sldMkLst>
      </pc:sldChg>
      <pc:sldChg chg="del">
        <pc:chgData name="Marta" userId="eac6eb22-5f14-46b4-a4ea-a86e6e8c4acc" providerId="ADAL" clId="{ADECF1DA-276D-424C-9971-A9DA0AA8AEC6}" dt="2021-02-19T19:42:27.886" v="1553" actId="47"/>
        <pc:sldMkLst>
          <pc:docMk/>
          <pc:sldMk cId="4137922277" sldId="828"/>
        </pc:sldMkLst>
      </pc:sldChg>
      <pc:sldChg chg="del">
        <pc:chgData name="Marta" userId="eac6eb22-5f14-46b4-a4ea-a86e6e8c4acc" providerId="ADAL" clId="{ADECF1DA-276D-424C-9971-A9DA0AA8AEC6}" dt="2021-02-19T19:42:24.868" v="1549" actId="47"/>
        <pc:sldMkLst>
          <pc:docMk/>
          <pc:sldMk cId="3607731664" sldId="829"/>
        </pc:sldMkLst>
      </pc:sldChg>
      <pc:sldChg chg="del">
        <pc:chgData name="Marta" userId="eac6eb22-5f14-46b4-a4ea-a86e6e8c4acc" providerId="ADAL" clId="{ADECF1DA-276D-424C-9971-A9DA0AA8AEC6}" dt="2021-02-19T19:42:28.999" v="1555" actId="47"/>
        <pc:sldMkLst>
          <pc:docMk/>
          <pc:sldMk cId="3943881383" sldId="830"/>
        </pc:sldMkLst>
      </pc:sldChg>
      <pc:sldChg chg="addSp delSp modSp add del mod">
        <pc:chgData name="Marta" userId="eac6eb22-5f14-46b4-a4ea-a86e6e8c4acc" providerId="ADAL" clId="{ADECF1DA-276D-424C-9971-A9DA0AA8AEC6}" dt="2021-02-19T20:16:01.201" v="2093" actId="47"/>
        <pc:sldMkLst>
          <pc:docMk/>
          <pc:sldMk cId="2783564748" sldId="831"/>
        </pc:sldMkLst>
        <pc:spChg chg="mod">
          <ac:chgData name="Marta" userId="eac6eb22-5f14-46b4-a4ea-a86e6e8c4acc" providerId="ADAL" clId="{ADECF1DA-276D-424C-9971-A9DA0AA8AEC6}" dt="2021-02-19T19:53:34.106" v="1803" actId="20577"/>
          <ac:spMkLst>
            <pc:docMk/>
            <pc:sldMk cId="2783564748" sldId="831"/>
            <ac:spMk id="6" creationId="{00000000-0000-0000-0000-000000000000}"/>
          </ac:spMkLst>
        </pc:spChg>
        <pc:spChg chg="mod">
          <ac:chgData name="Marta" userId="eac6eb22-5f14-46b4-a4ea-a86e6e8c4acc" providerId="ADAL" clId="{ADECF1DA-276D-424C-9971-A9DA0AA8AEC6}" dt="2021-02-19T18:52:58.215" v="332" actId="14100"/>
          <ac:spMkLst>
            <pc:docMk/>
            <pc:sldMk cId="2783564748" sldId="831"/>
            <ac:spMk id="20" creationId="{6793C361-FD6F-4A11-95F9-D9A8CCE218D9}"/>
          </ac:spMkLst>
        </pc:spChg>
        <pc:picChg chg="add mod">
          <ac:chgData name="Marta" userId="eac6eb22-5f14-46b4-a4ea-a86e6e8c4acc" providerId="ADAL" clId="{ADECF1DA-276D-424C-9971-A9DA0AA8AEC6}" dt="2021-02-19T18:53:33.401" v="336" actId="1076"/>
          <ac:picMkLst>
            <pc:docMk/>
            <pc:sldMk cId="2783564748" sldId="831"/>
            <ac:picMk id="3" creationId="{90AC9FC8-D7CE-4BDB-96CE-F61FDFD58E89}"/>
          </ac:picMkLst>
        </pc:picChg>
        <pc:picChg chg="del">
          <ac:chgData name="Marta" userId="eac6eb22-5f14-46b4-a4ea-a86e6e8c4acc" providerId="ADAL" clId="{ADECF1DA-276D-424C-9971-A9DA0AA8AEC6}" dt="2021-02-19T18:53:25.283" v="333" actId="478"/>
          <ac:picMkLst>
            <pc:docMk/>
            <pc:sldMk cId="2783564748" sldId="831"/>
            <ac:picMk id="5" creationId="{8FD8ABD2-2A6A-453B-AC53-0FDD0C18395B}"/>
          </ac:picMkLst>
        </pc:picChg>
      </pc:sldChg>
      <pc:sldChg chg="addSp delSp modSp add mod">
        <pc:chgData name="Marta" userId="eac6eb22-5f14-46b4-a4ea-a86e6e8c4acc" providerId="ADAL" clId="{ADECF1DA-276D-424C-9971-A9DA0AA8AEC6}" dt="2021-02-19T20:17:20.243" v="2124" actId="20577"/>
        <pc:sldMkLst>
          <pc:docMk/>
          <pc:sldMk cId="2790130452" sldId="832"/>
        </pc:sldMkLst>
        <pc:spChg chg="mod">
          <ac:chgData name="Marta" userId="eac6eb22-5f14-46b4-a4ea-a86e6e8c4acc" providerId="ADAL" clId="{ADECF1DA-276D-424C-9971-A9DA0AA8AEC6}" dt="2021-02-19T20:17:20.243" v="2124" actId="20577"/>
          <ac:spMkLst>
            <pc:docMk/>
            <pc:sldMk cId="2790130452" sldId="832"/>
            <ac:spMk id="6" creationId="{00000000-0000-0000-0000-000000000000}"/>
          </ac:spMkLst>
        </pc:spChg>
        <pc:picChg chg="add mod">
          <ac:chgData name="Marta" userId="eac6eb22-5f14-46b4-a4ea-a86e6e8c4acc" providerId="ADAL" clId="{ADECF1DA-276D-424C-9971-A9DA0AA8AEC6}" dt="2021-02-19T18:54:39.026" v="348" actId="1076"/>
          <ac:picMkLst>
            <pc:docMk/>
            <pc:sldMk cId="2790130452" sldId="832"/>
            <ac:picMk id="3" creationId="{532881F1-1CF9-468A-86BE-FCF105CD676C}"/>
          </ac:picMkLst>
        </pc:picChg>
        <pc:picChg chg="del">
          <ac:chgData name="Marta" userId="eac6eb22-5f14-46b4-a4ea-a86e6e8c4acc" providerId="ADAL" clId="{ADECF1DA-276D-424C-9971-A9DA0AA8AEC6}" dt="2021-02-19T18:53:46.867" v="337" actId="478"/>
          <ac:picMkLst>
            <pc:docMk/>
            <pc:sldMk cId="2790130452" sldId="832"/>
            <ac:picMk id="5" creationId="{8FD8ABD2-2A6A-453B-AC53-0FDD0C18395B}"/>
          </ac:picMkLst>
        </pc:picChg>
      </pc:sldChg>
      <pc:sldChg chg="addSp delSp modSp add mod">
        <pc:chgData name="Marta" userId="eac6eb22-5f14-46b4-a4ea-a86e6e8c4acc" providerId="ADAL" clId="{ADECF1DA-276D-424C-9971-A9DA0AA8AEC6}" dt="2021-02-19T19:56:04.813" v="1845" actId="22"/>
        <pc:sldMkLst>
          <pc:docMk/>
          <pc:sldMk cId="264640561" sldId="2178"/>
        </pc:sldMkLst>
        <pc:spChg chg="add">
          <ac:chgData name="Marta" userId="eac6eb22-5f14-46b4-a4ea-a86e6e8c4acc" providerId="ADAL" clId="{ADECF1DA-276D-424C-9971-A9DA0AA8AEC6}" dt="2021-02-19T19:56:04.813" v="1845" actId="22"/>
          <ac:spMkLst>
            <pc:docMk/>
            <pc:sldMk cId="264640561" sldId="2178"/>
            <ac:spMk id="2" creationId="{F6EF09B8-B932-4823-AABA-9F59905B9C50}"/>
          </ac:spMkLst>
        </pc:spChg>
        <pc:spChg chg="mod">
          <ac:chgData name="Marta" userId="eac6eb22-5f14-46b4-a4ea-a86e6e8c4acc" providerId="ADAL" clId="{ADECF1DA-276D-424C-9971-A9DA0AA8AEC6}" dt="2021-02-19T19:55:28.672" v="1841" actId="20577"/>
          <ac:spMkLst>
            <pc:docMk/>
            <pc:sldMk cId="264640561" sldId="2178"/>
            <ac:spMk id="6" creationId="{F139C90B-A721-7546-9A4B-EE4D5C37653F}"/>
          </ac:spMkLst>
        </pc:spChg>
        <pc:spChg chg="mod">
          <ac:chgData name="Marta" userId="eac6eb22-5f14-46b4-a4ea-a86e6e8c4acc" providerId="ADAL" clId="{ADECF1DA-276D-424C-9971-A9DA0AA8AEC6}" dt="2021-02-19T19:01:19.325" v="358" actId="122"/>
          <ac:spMkLst>
            <pc:docMk/>
            <pc:sldMk cId="264640561" sldId="2178"/>
            <ac:spMk id="13" creationId="{C7B27E9C-5823-1C4C-8199-51390651C19A}"/>
          </ac:spMkLst>
        </pc:spChg>
        <pc:spChg chg="del">
          <ac:chgData name="Marta" userId="eac6eb22-5f14-46b4-a4ea-a86e6e8c4acc" providerId="ADAL" clId="{ADECF1DA-276D-424C-9971-A9DA0AA8AEC6}" dt="2021-02-19T19:00:48.517" v="355" actId="478"/>
          <ac:spMkLst>
            <pc:docMk/>
            <pc:sldMk cId="264640561" sldId="2178"/>
            <ac:spMk id="15" creationId="{DDD0E428-81DC-4622-8215-EE82189E7484}"/>
          </ac:spMkLst>
        </pc:spChg>
        <pc:spChg chg="mod">
          <ac:chgData name="Marta" userId="eac6eb22-5f14-46b4-a4ea-a86e6e8c4acc" providerId="ADAL" clId="{ADECF1DA-276D-424C-9971-A9DA0AA8AEC6}" dt="2021-02-19T19:02:27.115" v="362" actId="20577"/>
          <ac:spMkLst>
            <pc:docMk/>
            <pc:sldMk cId="264640561" sldId="2178"/>
            <ac:spMk id="16" creationId="{80997C81-F751-4795-89BF-05B18177470D}"/>
          </ac:spMkLst>
        </pc:spChg>
        <pc:picChg chg="mod">
          <ac:chgData name="Marta" userId="eac6eb22-5f14-46b4-a4ea-a86e6e8c4acc" providerId="ADAL" clId="{ADECF1DA-276D-424C-9971-A9DA0AA8AEC6}" dt="2021-02-19T19:00:57.980" v="356" actId="1076"/>
          <ac:picMkLst>
            <pc:docMk/>
            <pc:sldMk cId="264640561" sldId="2178"/>
            <ac:picMk id="8" creationId="{97C50027-272F-1742-83BA-57B43357280A}"/>
          </ac:picMkLst>
        </pc:picChg>
      </pc:sldChg>
      <pc:sldChg chg="addSp delSp modSp add mod">
        <pc:chgData name="Marta" userId="eac6eb22-5f14-46b4-a4ea-a86e6e8c4acc" providerId="ADAL" clId="{ADECF1DA-276D-424C-9971-A9DA0AA8AEC6}" dt="2021-02-19T20:36:27.745" v="2327" actId="20577"/>
        <pc:sldMkLst>
          <pc:docMk/>
          <pc:sldMk cId="677228676" sldId="2179"/>
        </pc:sldMkLst>
        <pc:spChg chg="add mod">
          <ac:chgData name="Marta" userId="eac6eb22-5f14-46b4-a4ea-a86e6e8c4acc" providerId="ADAL" clId="{ADECF1DA-276D-424C-9971-A9DA0AA8AEC6}" dt="2021-02-19T20:36:27.745" v="2327" actId="20577"/>
          <ac:spMkLst>
            <pc:docMk/>
            <pc:sldMk cId="677228676" sldId="2179"/>
            <ac:spMk id="2" creationId="{96520EAF-FA8D-41CC-AEF0-77826A684EEB}"/>
          </ac:spMkLst>
        </pc:spChg>
        <pc:spChg chg="add mod">
          <ac:chgData name="Marta" userId="eac6eb22-5f14-46b4-a4ea-a86e6e8c4acc" providerId="ADAL" clId="{ADECF1DA-276D-424C-9971-A9DA0AA8AEC6}" dt="2021-02-19T19:19:18.534" v="784" actId="20577"/>
          <ac:spMkLst>
            <pc:docMk/>
            <pc:sldMk cId="677228676" sldId="2179"/>
            <ac:spMk id="3" creationId="{07B352A9-0E85-4C49-9DB4-E913734DDA04}"/>
          </ac:spMkLst>
        </pc:spChg>
        <pc:spChg chg="add mod">
          <ac:chgData name="Marta" userId="eac6eb22-5f14-46b4-a4ea-a86e6e8c4acc" providerId="ADAL" clId="{ADECF1DA-276D-424C-9971-A9DA0AA8AEC6}" dt="2021-02-19T20:19:22.184" v="2135" actId="20577"/>
          <ac:spMkLst>
            <pc:docMk/>
            <pc:sldMk cId="677228676" sldId="2179"/>
            <ac:spMk id="5" creationId="{8E4DFACA-E05A-4A3D-8454-00E3FE9B441F}"/>
          </ac:spMkLst>
        </pc:spChg>
        <pc:spChg chg="mod">
          <ac:chgData name="Marta" userId="eac6eb22-5f14-46b4-a4ea-a86e6e8c4acc" providerId="ADAL" clId="{ADECF1DA-276D-424C-9971-A9DA0AA8AEC6}" dt="2021-02-19T19:53:43.551" v="1810" actId="20577"/>
          <ac:spMkLst>
            <pc:docMk/>
            <pc:sldMk cId="677228676" sldId="2179"/>
            <ac:spMk id="6" creationId="{00000000-0000-0000-0000-000000000000}"/>
          </ac:spMkLst>
        </pc:spChg>
        <pc:spChg chg="del mod">
          <ac:chgData name="Marta" userId="eac6eb22-5f14-46b4-a4ea-a86e6e8c4acc" providerId="ADAL" clId="{ADECF1DA-276D-424C-9971-A9DA0AA8AEC6}" dt="2021-02-19T20:15:38.273" v="2091" actId="478"/>
          <ac:spMkLst>
            <pc:docMk/>
            <pc:sldMk cId="677228676" sldId="2179"/>
            <ac:spMk id="20" creationId="{6793C361-FD6F-4A11-95F9-D9A8CCE218D9}"/>
          </ac:spMkLst>
        </pc:spChg>
        <pc:picChg chg="add mod">
          <ac:chgData name="Marta" userId="eac6eb22-5f14-46b4-a4ea-a86e6e8c4acc" providerId="ADAL" clId="{ADECF1DA-276D-424C-9971-A9DA0AA8AEC6}" dt="2021-02-19T19:19:03.269" v="779" actId="14100"/>
          <ac:picMkLst>
            <pc:docMk/>
            <pc:sldMk cId="677228676" sldId="2179"/>
            <ac:picMk id="4" creationId="{3316F8BB-C49F-4D35-B893-BD24E10241C8}"/>
          </ac:picMkLst>
        </pc:picChg>
        <pc:picChg chg="del">
          <ac:chgData name="Marta" userId="eac6eb22-5f14-46b4-a4ea-a86e6e8c4acc" providerId="ADAL" clId="{ADECF1DA-276D-424C-9971-A9DA0AA8AEC6}" dt="2021-02-19T19:18:27.165" v="742" actId="478"/>
          <ac:picMkLst>
            <pc:docMk/>
            <pc:sldMk cId="677228676" sldId="2179"/>
            <ac:picMk id="5" creationId="{8FD8ABD2-2A6A-453B-AC53-0FDD0C18395B}"/>
          </ac:picMkLst>
        </pc:picChg>
      </pc:sldChg>
      <pc:sldChg chg="addSp delSp modSp add mod">
        <pc:chgData name="Marta" userId="eac6eb22-5f14-46b4-a4ea-a86e6e8c4acc" providerId="ADAL" clId="{ADECF1DA-276D-424C-9971-A9DA0AA8AEC6}" dt="2021-02-19T20:19:35.894" v="2140" actId="22"/>
        <pc:sldMkLst>
          <pc:docMk/>
          <pc:sldMk cId="438842755" sldId="2180"/>
        </pc:sldMkLst>
        <pc:spChg chg="add del mod">
          <ac:chgData name="Marta" userId="eac6eb22-5f14-46b4-a4ea-a86e6e8c4acc" providerId="ADAL" clId="{ADECF1DA-276D-424C-9971-A9DA0AA8AEC6}" dt="2021-02-19T20:19:35.465" v="2139" actId="478"/>
          <ac:spMkLst>
            <pc:docMk/>
            <pc:sldMk cId="438842755" sldId="2180"/>
            <ac:spMk id="2" creationId="{1CD6A09D-68C2-493C-B8A1-4095DB62C00D}"/>
          </ac:spMkLst>
        </pc:spChg>
        <pc:spChg chg="add del">
          <ac:chgData name="Marta" userId="eac6eb22-5f14-46b4-a4ea-a86e6e8c4acc" providerId="ADAL" clId="{ADECF1DA-276D-424C-9971-A9DA0AA8AEC6}" dt="2021-02-19T20:19:32.730" v="2138" actId="22"/>
          <ac:spMkLst>
            <pc:docMk/>
            <pc:sldMk cId="438842755" sldId="2180"/>
            <ac:spMk id="3" creationId="{ED690C5E-0E84-4F28-BFC7-93B4A06BE668}"/>
          </ac:spMkLst>
        </pc:spChg>
        <pc:spChg chg="add">
          <ac:chgData name="Marta" userId="eac6eb22-5f14-46b4-a4ea-a86e6e8c4acc" providerId="ADAL" clId="{ADECF1DA-276D-424C-9971-A9DA0AA8AEC6}" dt="2021-02-19T20:19:35.894" v="2140" actId="22"/>
          <ac:spMkLst>
            <pc:docMk/>
            <pc:sldMk cId="438842755" sldId="2180"/>
            <ac:spMk id="4" creationId="{083E8C47-D153-4DDE-8430-F1FF766926AF}"/>
          </ac:spMkLst>
        </pc:spChg>
        <pc:spChg chg="mod">
          <ac:chgData name="Marta" userId="eac6eb22-5f14-46b4-a4ea-a86e6e8c4acc" providerId="ADAL" clId="{ADECF1DA-276D-424C-9971-A9DA0AA8AEC6}" dt="2021-02-19T19:53:46.976" v="1816" actId="20577"/>
          <ac:spMkLst>
            <pc:docMk/>
            <pc:sldMk cId="438842755" sldId="2180"/>
            <ac:spMk id="6" creationId="{00000000-0000-0000-0000-000000000000}"/>
          </ac:spMkLst>
        </pc:spChg>
        <pc:spChg chg="add mod">
          <ac:chgData name="Marta" userId="eac6eb22-5f14-46b4-a4ea-a86e6e8c4acc" providerId="ADAL" clId="{ADECF1DA-276D-424C-9971-A9DA0AA8AEC6}" dt="2021-02-19T19:18:00.283" v="721" actId="1076"/>
          <ac:spMkLst>
            <pc:docMk/>
            <pc:sldMk cId="438842755" sldId="2180"/>
            <ac:spMk id="7" creationId="{6E8707A1-9CF9-413B-816D-342F388EC761}"/>
          </ac:spMkLst>
        </pc:spChg>
        <pc:spChg chg="add mod">
          <ac:chgData name="Marta" userId="eac6eb22-5f14-46b4-a4ea-a86e6e8c4acc" providerId="ADAL" clId="{ADECF1DA-276D-424C-9971-A9DA0AA8AEC6}" dt="2021-02-19T19:17:39.733" v="715" actId="1038"/>
          <ac:spMkLst>
            <pc:docMk/>
            <pc:sldMk cId="438842755" sldId="2180"/>
            <ac:spMk id="8" creationId="{72FC2FEC-42FC-41A6-8534-21936AD9CF87}"/>
          </ac:spMkLst>
        </pc:spChg>
        <pc:spChg chg="del mod">
          <ac:chgData name="Marta" userId="eac6eb22-5f14-46b4-a4ea-a86e6e8c4acc" providerId="ADAL" clId="{ADECF1DA-276D-424C-9971-A9DA0AA8AEC6}" dt="2021-02-19T20:15:24.128" v="2089" actId="478"/>
          <ac:spMkLst>
            <pc:docMk/>
            <pc:sldMk cId="438842755" sldId="2180"/>
            <ac:spMk id="20" creationId="{6793C361-FD6F-4A11-95F9-D9A8CCE218D9}"/>
          </ac:spMkLst>
        </pc:spChg>
        <pc:grpChg chg="add mod">
          <ac:chgData name="Marta" userId="eac6eb22-5f14-46b4-a4ea-a86e6e8c4acc" providerId="ADAL" clId="{ADECF1DA-276D-424C-9971-A9DA0AA8AEC6}" dt="2021-02-19T19:17:27.173" v="707" actId="1036"/>
          <ac:grpSpMkLst>
            <pc:docMk/>
            <pc:sldMk cId="438842755" sldId="2180"/>
            <ac:grpSpMk id="10" creationId="{FEE02591-2DFF-4028-98EA-B582BC7068D9}"/>
          </ac:grpSpMkLst>
        </pc:grpChg>
        <pc:graphicFrameChg chg="add mod">
          <ac:chgData name="Marta" userId="eac6eb22-5f14-46b4-a4ea-a86e6e8c4acc" providerId="ADAL" clId="{ADECF1DA-276D-424C-9971-A9DA0AA8AEC6}" dt="2021-02-19T19:17:33.341" v="709" actId="1036"/>
          <ac:graphicFrameMkLst>
            <pc:docMk/>
            <pc:sldMk cId="438842755" sldId="2180"/>
            <ac:graphicFrameMk id="9" creationId="{9AFB8972-5040-4B54-BB6F-81662CC32F7D}"/>
          </ac:graphicFrameMkLst>
        </pc:graphicFrameChg>
        <pc:picChg chg="del">
          <ac:chgData name="Marta" userId="eac6eb22-5f14-46b4-a4ea-a86e6e8c4acc" providerId="ADAL" clId="{ADECF1DA-276D-424C-9971-A9DA0AA8AEC6}" dt="2021-02-19T19:16:23.933" v="654" actId="478"/>
          <ac:picMkLst>
            <pc:docMk/>
            <pc:sldMk cId="438842755" sldId="2180"/>
            <ac:picMk id="5" creationId="{8FD8ABD2-2A6A-453B-AC53-0FDD0C18395B}"/>
          </ac:picMkLst>
        </pc:picChg>
        <pc:picChg chg="mod">
          <ac:chgData name="Marta" userId="eac6eb22-5f14-46b4-a4ea-a86e6e8c4acc" providerId="ADAL" clId="{ADECF1DA-276D-424C-9971-A9DA0AA8AEC6}" dt="2021-02-19T19:17:10.300" v="704"/>
          <ac:picMkLst>
            <pc:docMk/>
            <pc:sldMk cId="438842755" sldId="2180"/>
            <ac:picMk id="12" creationId="{F9CC3418-D9D6-480A-B8DB-D8B4C415378F}"/>
          </ac:picMkLst>
        </pc:picChg>
        <pc:picChg chg="mod">
          <ac:chgData name="Marta" userId="eac6eb22-5f14-46b4-a4ea-a86e6e8c4acc" providerId="ADAL" clId="{ADECF1DA-276D-424C-9971-A9DA0AA8AEC6}" dt="2021-02-19T19:17:10.300" v="704"/>
          <ac:picMkLst>
            <pc:docMk/>
            <pc:sldMk cId="438842755" sldId="2180"/>
            <ac:picMk id="13" creationId="{BBCA3AA7-11EC-40A7-91D0-6D90B9514FEE}"/>
          </ac:picMkLst>
        </pc:picChg>
        <pc:picChg chg="mod">
          <ac:chgData name="Marta" userId="eac6eb22-5f14-46b4-a4ea-a86e6e8c4acc" providerId="ADAL" clId="{ADECF1DA-276D-424C-9971-A9DA0AA8AEC6}" dt="2021-02-19T19:17:10.300" v="704"/>
          <ac:picMkLst>
            <pc:docMk/>
            <pc:sldMk cId="438842755" sldId="2180"/>
            <ac:picMk id="14" creationId="{ABC912C4-E05A-49AC-B5B6-7A2DEFF3BF8C}"/>
          </ac:picMkLst>
        </pc:picChg>
      </pc:sldChg>
      <pc:sldChg chg="addSp delSp modSp add mod">
        <pc:chgData name="Marta" userId="eac6eb22-5f14-46b4-a4ea-a86e6e8c4acc" providerId="ADAL" clId="{ADECF1DA-276D-424C-9971-A9DA0AA8AEC6}" dt="2021-02-19T20:19:39.726" v="2142" actId="22"/>
        <pc:sldMkLst>
          <pc:docMk/>
          <pc:sldMk cId="3658848332" sldId="2181"/>
        </pc:sldMkLst>
        <pc:spChg chg="add mod">
          <ac:chgData name="Marta" userId="eac6eb22-5f14-46b4-a4ea-a86e6e8c4acc" providerId="ADAL" clId="{ADECF1DA-276D-424C-9971-A9DA0AA8AEC6}" dt="2021-02-19T19:14:25.717" v="585" actId="14100"/>
          <ac:spMkLst>
            <pc:docMk/>
            <pc:sldMk cId="3658848332" sldId="2181"/>
            <ac:spMk id="2" creationId="{8EBB1D58-F440-4DBC-A5D8-09E75E17B329}"/>
          </ac:spMkLst>
        </pc:spChg>
        <pc:spChg chg="add del">
          <ac:chgData name="Marta" userId="eac6eb22-5f14-46b4-a4ea-a86e6e8c4acc" providerId="ADAL" clId="{ADECF1DA-276D-424C-9971-A9DA0AA8AEC6}" dt="2021-02-19T20:19:39.320" v="2141" actId="478"/>
          <ac:spMkLst>
            <pc:docMk/>
            <pc:sldMk cId="3658848332" sldId="2181"/>
            <ac:spMk id="5" creationId="{B28F7DAA-5BF4-487E-B4AE-9CAA2B70F249}"/>
          </ac:spMkLst>
        </pc:spChg>
        <pc:spChg chg="mod">
          <ac:chgData name="Marta" userId="eac6eb22-5f14-46b4-a4ea-a86e6e8c4acc" providerId="ADAL" clId="{ADECF1DA-276D-424C-9971-A9DA0AA8AEC6}" dt="2021-02-19T19:53:50.040" v="1821" actId="20577"/>
          <ac:spMkLst>
            <pc:docMk/>
            <pc:sldMk cId="3658848332" sldId="2181"/>
            <ac:spMk id="6" creationId="{00000000-0000-0000-0000-000000000000}"/>
          </ac:spMkLst>
        </pc:spChg>
        <pc:spChg chg="add">
          <ac:chgData name="Marta" userId="eac6eb22-5f14-46b4-a4ea-a86e6e8c4acc" providerId="ADAL" clId="{ADECF1DA-276D-424C-9971-A9DA0AA8AEC6}" dt="2021-02-19T20:19:39.726" v="2142" actId="22"/>
          <ac:spMkLst>
            <pc:docMk/>
            <pc:sldMk cId="3658848332" sldId="2181"/>
            <ac:spMk id="7" creationId="{F7650062-6938-4003-8276-0231649D14FC}"/>
          </ac:spMkLst>
        </pc:spChg>
        <pc:spChg chg="add">
          <ac:chgData name="Marta" userId="eac6eb22-5f14-46b4-a4ea-a86e6e8c4acc" providerId="ADAL" clId="{ADECF1DA-276D-424C-9971-A9DA0AA8AEC6}" dt="2021-02-19T19:14:40.445" v="587" actId="22"/>
          <ac:spMkLst>
            <pc:docMk/>
            <pc:sldMk cId="3658848332" sldId="2181"/>
            <ac:spMk id="15" creationId="{9BCA816A-7CA5-4C0F-B8CC-ADAFC0C7EE73}"/>
          </ac:spMkLst>
        </pc:spChg>
        <pc:spChg chg="add mod">
          <ac:chgData name="Marta" userId="eac6eb22-5f14-46b4-a4ea-a86e6e8c4acc" providerId="ADAL" clId="{ADECF1DA-276D-424C-9971-A9DA0AA8AEC6}" dt="2021-02-19T19:59:48.814" v="1850" actId="1076"/>
          <ac:spMkLst>
            <pc:docMk/>
            <pc:sldMk cId="3658848332" sldId="2181"/>
            <ac:spMk id="17" creationId="{0C6148D5-B267-437E-82CF-BD3A58B70918}"/>
          </ac:spMkLst>
        </pc:spChg>
        <pc:spChg chg="add">
          <ac:chgData name="Marta" userId="eac6eb22-5f14-46b4-a4ea-a86e6e8c4acc" providerId="ADAL" clId="{ADECF1DA-276D-424C-9971-A9DA0AA8AEC6}" dt="2021-02-19T19:14:40.445" v="587" actId="22"/>
          <ac:spMkLst>
            <pc:docMk/>
            <pc:sldMk cId="3658848332" sldId="2181"/>
            <ac:spMk id="19" creationId="{B7BDAB99-E386-43A6-A557-72E6517660FC}"/>
          </ac:spMkLst>
        </pc:spChg>
        <pc:spChg chg="del">
          <ac:chgData name="Marta" userId="eac6eb22-5f14-46b4-a4ea-a86e6e8c4acc" providerId="ADAL" clId="{ADECF1DA-276D-424C-9971-A9DA0AA8AEC6}" dt="2021-02-19T19:15:08.053" v="591" actId="478"/>
          <ac:spMkLst>
            <pc:docMk/>
            <pc:sldMk cId="3658848332" sldId="2181"/>
            <ac:spMk id="20" creationId="{6793C361-FD6F-4A11-95F9-D9A8CCE218D9}"/>
          </ac:spMkLst>
        </pc:spChg>
        <pc:spChg chg="add mod">
          <ac:chgData name="Marta" userId="eac6eb22-5f14-46b4-a4ea-a86e6e8c4acc" providerId="ADAL" clId="{ADECF1DA-276D-424C-9971-A9DA0AA8AEC6}" dt="2021-02-19T20:00:03.879" v="1851" actId="1076"/>
          <ac:spMkLst>
            <pc:docMk/>
            <pc:sldMk cId="3658848332" sldId="2181"/>
            <ac:spMk id="23" creationId="{B2F790C6-B1D2-40C7-A679-7E0424E5BD67}"/>
          </ac:spMkLst>
        </pc:spChg>
        <pc:spChg chg="add mod">
          <ac:chgData name="Marta" userId="eac6eb22-5f14-46b4-a4ea-a86e6e8c4acc" providerId="ADAL" clId="{ADECF1DA-276D-424C-9971-A9DA0AA8AEC6}" dt="2021-02-19T19:14:59.164" v="590" actId="255"/>
          <ac:spMkLst>
            <pc:docMk/>
            <pc:sldMk cId="3658848332" sldId="2181"/>
            <ac:spMk id="25" creationId="{6ED694CD-CC42-4552-990E-6756AA6C0485}"/>
          </ac:spMkLst>
        </pc:spChg>
        <pc:picChg chg="add">
          <ac:chgData name="Marta" userId="eac6eb22-5f14-46b4-a4ea-a86e6e8c4acc" providerId="ADAL" clId="{ADECF1DA-276D-424C-9971-A9DA0AA8AEC6}" dt="2021-02-19T19:14:40.445" v="587" actId="22"/>
          <ac:picMkLst>
            <pc:docMk/>
            <pc:sldMk cId="3658848332" sldId="2181"/>
            <ac:picMk id="3" creationId="{C2087F28-4458-40E5-A3FB-FA55C531732D}"/>
          </ac:picMkLst>
        </pc:picChg>
        <pc:picChg chg="add mod">
          <ac:chgData name="Marta" userId="eac6eb22-5f14-46b4-a4ea-a86e6e8c4acc" providerId="ADAL" clId="{ADECF1DA-276D-424C-9971-A9DA0AA8AEC6}" dt="2021-02-19T19:59:41.695" v="1849" actId="1076"/>
          <ac:picMkLst>
            <pc:docMk/>
            <pc:sldMk cId="3658848332" sldId="2181"/>
            <ac:picMk id="4" creationId="{35D38D21-85A2-4CE8-8868-18ECE9A28515}"/>
          </ac:picMkLst>
        </pc:picChg>
        <pc:picChg chg="del">
          <ac:chgData name="Marta" userId="eac6eb22-5f14-46b4-a4ea-a86e6e8c4acc" providerId="ADAL" clId="{ADECF1DA-276D-424C-9971-A9DA0AA8AEC6}" dt="2021-02-19T19:14:39.925" v="586" actId="478"/>
          <ac:picMkLst>
            <pc:docMk/>
            <pc:sldMk cId="3658848332" sldId="2181"/>
            <ac:picMk id="5" creationId="{8FD8ABD2-2A6A-453B-AC53-0FDD0C18395B}"/>
          </ac:picMkLst>
        </pc:picChg>
        <pc:picChg chg="add">
          <ac:chgData name="Marta" userId="eac6eb22-5f14-46b4-a4ea-a86e6e8c4acc" providerId="ADAL" clId="{ADECF1DA-276D-424C-9971-A9DA0AA8AEC6}" dt="2021-02-19T19:14:40.445" v="587" actId="22"/>
          <ac:picMkLst>
            <pc:docMk/>
            <pc:sldMk cId="3658848332" sldId="2181"/>
            <ac:picMk id="9" creationId="{1E992BE2-CA84-4333-A77E-7F86A1C4FBD7}"/>
          </ac:picMkLst>
        </pc:picChg>
        <pc:picChg chg="add mod">
          <ac:chgData name="Marta" userId="eac6eb22-5f14-46b4-a4ea-a86e6e8c4acc" providerId="ADAL" clId="{ADECF1DA-276D-424C-9971-A9DA0AA8AEC6}" dt="2021-02-19T20:00:03.879" v="1851" actId="1076"/>
          <ac:picMkLst>
            <pc:docMk/>
            <pc:sldMk cId="3658848332" sldId="2181"/>
            <ac:picMk id="13" creationId="{D638EE5A-AB83-4BB1-8290-C7F05A3F200B}"/>
          </ac:picMkLst>
        </pc:picChg>
      </pc:sldChg>
      <pc:sldChg chg="addSp delSp modSp add mod">
        <pc:chgData name="Marta" userId="eac6eb22-5f14-46b4-a4ea-a86e6e8c4acc" providerId="ADAL" clId="{ADECF1DA-276D-424C-9971-A9DA0AA8AEC6}" dt="2021-02-19T20:36:55.997" v="2334" actId="1037"/>
        <pc:sldMkLst>
          <pc:docMk/>
          <pc:sldMk cId="733164980" sldId="2182"/>
        </pc:sldMkLst>
        <pc:spChg chg="add del">
          <ac:chgData name="Marta" userId="eac6eb22-5f14-46b4-a4ea-a86e6e8c4acc" providerId="ADAL" clId="{ADECF1DA-276D-424C-9971-A9DA0AA8AEC6}" dt="2021-02-19T20:19:42.576" v="2143" actId="478"/>
          <ac:spMkLst>
            <pc:docMk/>
            <pc:sldMk cId="733164980" sldId="2182"/>
            <ac:spMk id="2" creationId="{3E93AE52-4635-4BD4-BFD0-E43CC3C17698}"/>
          </ac:spMkLst>
        </pc:spChg>
        <pc:spChg chg="add">
          <ac:chgData name="Marta" userId="eac6eb22-5f14-46b4-a4ea-a86e6e8c4acc" providerId="ADAL" clId="{ADECF1DA-276D-424C-9971-A9DA0AA8AEC6}" dt="2021-02-19T20:19:42.869" v="2144" actId="22"/>
          <ac:spMkLst>
            <pc:docMk/>
            <pc:sldMk cId="733164980" sldId="2182"/>
            <ac:spMk id="3" creationId="{267EBCA4-69B5-40D4-8D4C-134EB519931B}"/>
          </ac:spMkLst>
        </pc:spChg>
        <pc:spChg chg="mod">
          <ac:chgData name="Marta" userId="eac6eb22-5f14-46b4-a4ea-a86e6e8c4acc" providerId="ADAL" clId="{ADECF1DA-276D-424C-9971-A9DA0AA8AEC6}" dt="2021-02-19T19:54:06.408" v="1826" actId="20577"/>
          <ac:spMkLst>
            <pc:docMk/>
            <pc:sldMk cId="733164980" sldId="2182"/>
            <ac:spMk id="6" creationId="{00000000-0000-0000-0000-000000000000}"/>
          </ac:spMkLst>
        </pc:spChg>
        <pc:spChg chg="add mod">
          <ac:chgData name="Marta" userId="eac6eb22-5f14-46b4-a4ea-a86e6e8c4acc" providerId="ADAL" clId="{ADECF1DA-276D-424C-9971-A9DA0AA8AEC6}" dt="2021-02-19T19:11:56.140" v="504" actId="1035"/>
          <ac:spMkLst>
            <pc:docMk/>
            <pc:sldMk cId="733164980" sldId="2182"/>
            <ac:spMk id="7" creationId="{6C2530CD-CC00-4DE4-B83C-0957D08BF266}"/>
          </ac:spMkLst>
        </pc:spChg>
        <pc:spChg chg="add mod">
          <ac:chgData name="Marta" userId="eac6eb22-5f14-46b4-a4ea-a86e6e8c4acc" providerId="ADAL" clId="{ADECF1DA-276D-424C-9971-A9DA0AA8AEC6}" dt="2021-02-19T19:11:30.540" v="500" actId="14100"/>
          <ac:spMkLst>
            <pc:docMk/>
            <pc:sldMk cId="733164980" sldId="2182"/>
            <ac:spMk id="8" creationId="{D99D7F84-B407-4FB5-BCF5-548B4D7BDCBD}"/>
          </ac:spMkLst>
        </pc:spChg>
        <pc:spChg chg="mod">
          <ac:chgData name="Marta" userId="eac6eb22-5f14-46b4-a4ea-a86e6e8c4acc" providerId="ADAL" clId="{ADECF1DA-276D-424C-9971-A9DA0AA8AEC6}" dt="2021-02-19T19:10:51.024" v="491"/>
          <ac:spMkLst>
            <pc:docMk/>
            <pc:sldMk cId="733164980" sldId="2182"/>
            <ac:spMk id="12" creationId="{3922F9E9-3B0E-44F1-A60B-7E43A75F6F46}"/>
          </ac:spMkLst>
        </pc:spChg>
        <pc:spChg chg="mod">
          <ac:chgData name="Marta" userId="eac6eb22-5f14-46b4-a4ea-a86e6e8c4acc" providerId="ADAL" clId="{ADECF1DA-276D-424C-9971-A9DA0AA8AEC6}" dt="2021-02-19T19:12:44.919" v="522" actId="14100"/>
          <ac:spMkLst>
            <pc:docMk/>
            <pc:sldMk cId="733164980" sldId="2182"/>
            <ac:spMk id="13" creationId="{7D794B9E-9DFF-4C23-89E5-63F161795159}"/>
          </ac:spMkLst>
        </pc:spChg>
        <pc:spChg chg="mod">
          <ac:chgData name="Marta" userId="eac6eb22-5f14-46b4-a4ea-a86e6e8c4acc" providerId="ADAL" clId="{ADECF1DA-276D-424C-9971-A9DA0AA8AEC6}" dt="2021-02-19T19:10:51.024" v="491"/>
          <ac:spMkLst>
            <pc:docMk/>
            <pc:sldMk cId="733164980" sldId="2182"/>
            <ac:spMk id="15" creationId="{0DCF0EDE-C247-407F-B843-B4AE7920C74E}"/>
          </ac:spMkLst>
        </pc:spChg>
        <pc:spChg chg="mod">
          <ac:chgData name="Marta" userId="eac6eb22-5f14-46b4-a4ea-a86e6e8c4acc" providerId="ADAL" clId="{ADECF1DA-276D-424C-9971-A9DA0AA8AEC6}" dt="2021-02-19T19:10:51.024" v="491"/>
          <ac:spMkLst>
            <pc:docMk/>
            <pc:sldMk cId="733164980" sldId="2182"/>
            <ac:spMk id="16" creationId="{E0BB1202-EE4F-451D-80D3-225C294763B2}"/>
          </ac:spMkLst>
        </pc:spChg>
        <pc:spChg chg="mod">
          <ac:chgData name="Marta" userId="eac6eb22-5f14-46b4-a4ea-a86e6e8c4acc" providerId="ADAL" clId="{ADECF1DA-276D-424C-9971-A9DA0AA8AEC6}" dt="2021-02-19T19:10:51.024" v="491"/>
          <ac:spMkLst>
            <pc:docMk/>
            <pc:sldMk cId="733164980" sldId="2182"/>
            <ac:spMk id="17" creationId="{5F500C5A-8F26-4B80-A981-8247DB001672}"/>
          </ac:spMkLst>
        </pc:spChg>
        <pc:spChg chg="mod">
          <ac:chgData name="Marta" userId="eac6eb22-5f14-46b4-a4ea-a86e6e8c4acc" providerId="ADAL" clId="{ADECF1DA-276D-424C-9971-A9DA0AA8AEC6}" dt="2021-02-19T19:10:51.024" v="491"/>
          <ac:spMkLst>
            <pc:docMk/>
            <pc:sldMk cId="733164980" sldId="2182"/>
            <ac:spMk id="19" creationId="{72C80A18-0EC6-4923-A75C-A6995F0E524B}"/>
          </ac:spMkLst>
        </pc:spChg>
        <pc:spChg chg="del mod">
          <ac:chgData name="Marta" userId="eac6eb22-5f14-46b4-a4ea-a86e6e8c4acc" providerId="ADAL" clId="{ADECF1DA-276D-424C-9971-A9DA0AA8AEC6}" dt="2021-02-19T20:15:15.312" v="2086" actId="478"/>
          <ac:spMkLst>
            <pc:docMk/>
            <pc:sldMk cId="733164980" sldId="2182"/>
            <ac:spMk id="20" creationId="{6793C361-FD6F-4A11-95F9-D9A8CCE218D9}"/>
          </ac:spMkLst>
        </pc:spChg>
        <pc:spChg chg="mod">
          <ac:chgData name="Marta" userId="eac6eb22-5f14-46b4-a4ea-a86e6e8c4acc" providerId="ADAL" clId="{ADECF1DA-276D-424C-9971-A9DA0AA8AEC6}" dt="2021-02-19T19:10:51.024" v="491"/>
          <ac:spMkLst>
            <pc:docMk/>
            <pc:sldMk cId="733164980" sldId="2182"/>
            <ac:spMk id="21" creationId="{4FE4769B-CED9-44CB-A066-E9DBE0327907}"/>
          </ac:spMkLst>
        </pc:spChg>
        <pc:spChg chg="mod">
          <ac:chgData name="Marta" userId="eac6eb22-5f14-46b4-a4ea-a86e6e8c4acc" providerId="ADAL" clId="{ADECF1DA-276D-424C-9971-A9DA0AA8AEC6}" dt="2021-02-19T19:10:51.024" v="491"/>
          <ac:spMkLst>
            <pc:docMk/>
            <pc:sldMk cId="733164980" sldId="2182"/>
            <ac:spMk id="22" creationId="{716A731B-3D5F-417B-800E-D98BF1B298D3}"/>
          </ac:spMkLst>
        </pc:spChg>
        <pc:spChg chg="mod">
          <ac:chgData name="Marta" userId="eac6eb22-5f14-46b4-a4ea-a86e6e8c4acc" providerId="ADAL" clId="{ADECF1DA-276D-424C-9971-A9DA0AA8AEC6}" dt="2021-02-19T19:10:51.024" v="491"/>
          <ac:spMkLst>
            <pc:docMk/>
            <pc:sldMk cId="733164980" sldId="2182"/>
            <ac:spMk id="23" creationId="{0CF1EC62-298C-4630-8281-21290EDCA6B8}"/>
          </ac:spMkLst>
        </pc:spChg>
        <pc:spChg chg="mod">
          <ac:chgData name="Marta" userId="eac6eb22-5f14-46b4-a4ea-a86e6e8c4acc" providerId="ADAL" clId="{ADECF1DA-276D-424C-9971-A9DA0AA8AEC6}" dt="2021-02-19T19:10:51.024" v="491"/>
          <ac:spMkLst>
            <pc:docMk/>
            <pc:sldMk cId="733164980" sldId="2182"/>
            <ac:spMk id="24" creationId="{F5DAFE45-F3C6-4DC6-80CC-99DF940C68CB}"/>
          </ac:spMkLst>
        </pc:spChg>
        <pc:spChg chg="mod">
          <ac:chgData name="Marta" userId="eac6eb22-5f14-46b4-a4ea-a86e6e8c4acc" providerId="ADAL" clId="{ADECF1DA-276D-424C-9971-A9DA0AA8AEC6}" dt="2021-02-19T19:10:51.024" v="491"/>
          <ac:spMkLst>
            <pc:docMk/>
            <pc:sldMk cId="733164980" sldId="2182"/>
            <ac:spMk id="26" creationId="{10CA5EE4-1C8D-4CC4-ACA4-4E9E9C5E883A}"/>
          </ac:spMkLst>
        </pc:spChg>
        <pc:spChg chg="mod">
          <ac:chgData name="Marta" userId="eac6eb22-5f14-46b4-a4ea-a86e6e8c4acc" providerId="ADAL" clId="{ADECF1DA-276D-424C-9971-A9DA0AA8AEC6}" dt="2021-02-19T19:10:51.024" v="491"/>
          <ac:spMkLst>
            <pc:docMk/>
            <pc:sldMk cId="733164980" sldId="2182"/>
            <ac:spMk id="27" creationId="{A1F72590-1C1C-4702-9414-60C0E6B3AE8B}"/>
          </ac:spMkLst>
        </pc:spChg>
        <pc:spChg chg="mod">
          <ac:chgData name="Marta" userId="eac6eb22-5f14-46b4-a4ea-a86e6e8c4acc" providerId="ADAL" clId="{ADECF1DA-276D-424C-9971-A9DA0AA8AEC6}" dt="2021-02-19T19:10:51.024" v="491"/>
          <ac:spMkLst>
            <pc:docMk/>
            <pc:sldMk cId="733164980" sldId="2182"/>
            <ac:spMk id="28" creationId="{F904D715-25BF-4B15-BD10-EB32FDAA62B9}"/>
          </ac:spMkLst>
        </pc:spChg>
        <pc:spChg chg="mod">
          <ac:chgData name="Marta" userId="eac6eb22-5f14-46b4-a4ea-a86e6e8c4acc" providerId="ADAL" clId="{ADECF1DA-276D-424C-9971-A9DA0AA8AEC6}" dt="2021-02-19T19:10:51.024" v="491"/>
          <ac:spMkLst>
            <pc:docMk/>
            <pc:sldMk cId="733164980" sldId="2182"/>
            <ac:spMk id="29" creationId="{750F997A-30A5-47FF-A992-F3CB87752480}"/>
          </ac:spMkLst>
        </pc:spChg>
        <pc:spChg chg="mod">
          <ac:chgData name="Marta" userId="eac6eb22-5f14-46b4-a4ea-a86e6e8c4acc" providerId="ADAL" clId="{ADECF1DA-276D-424C-9971-A9DA0AA8AEC6}" dt="2021-02-19T19:10:51.024" v="491"/>
          <ac:spMkLst>
            <pc:docMk/>
            <pc:sldMk cId="733164980" sldId="2182"/>
            <ac:spMk id="30" creationId="{B0D020FB-7C9B-4341-AB89-7E113C74271E}"/>
          </ac:spMkLst>
        </pc:spChg>
        <pc:spChg chg="mod">
          <ac:chgData name="Marta" userId="eac6eb22-5f14-46b4-a4ea-a86e6e8c4acc" providerId="ADAL" clId="{ADECF1DA-276D-424C-9971-A9DA0AA8AEC6}" dt="2021-02-19T19:10:51.024" v="491"/>
          <ac:spMkLst>
            <pc:docMk/>
            <pc:sldMk cId="733164980" sldId="2182"/>
            <ac:spMk id="31" creationId="{136AFA33-3C3C-4390-87B1-1473E84AC13A}"/>
          </ac:spMkLst>
        </pc:spChg>
        <pc:spChg chg="mod">
          <ac:chgData name="Marta" userId="eac6eb22-5f14-46b4-a4ea-a86e6e8c4acc" providerId="ADAL" clId="{ADECF1DA-276D-424C-9971-A9DA0AA8AEC6}" dt="2021-02-19T19:10:51.024" v="491"/>
          <ac:spMkLst>
            <pc:docMk/>
            <pc:sldMk cId="733164980" sldId="2182"/>
            <ac:spMk id="34" creationId="{7743109C-84F4-4DD5-BFC9-032C86FA13A7}"/>
          </ac:spMkLst>
        </pc:spChg>
        <pc:spChg chg="mod">
          <ac:chgData name="Marta" userId="eac6eb22-5f14-46b4-a4ea-a86e6e8c4acc" providerId="ADAL" clId="{ADECF1DA-276D-424C-9971-A9DA0AA8AEC6}" dt="2021-02-19T19:10:51.024" v="491"/>
          <ac:spMkLst>
            <pc:docMk/>
            <pc:sldMk cId="733164980" sldId="2182"/>
            <ac:spMk id="35" creationId="{506290ED-4E7B-4C23-B1D1-6BC9EBFD1861}"/>
          </ac:spMkLst>
        </pc:spChg>
        <pc:spChg chg="mod">
          <ac:chgData name="Marta" userId="eac6eb22-5f14-46b4-a4ea-a86e6e8c4acc" providerId="ADAL" clId="{ADECF1DA-276D-424C-9971-A9DA0AA8AEC6}" dt="2021-02-19T19:10:51.024" v="491"/>
          <ac:spMkLst>
            <pc:docMk/>
            <pc:sldMk cId="733164980" sldId="2182"/>
            <ac:spMk id="36" creationId="{39D22A0C-FCEA-4703-9041-68061CB88603}"/>
          </ac:spMkLst>
        </pc:spChg>
        <pc:spChg chg="mod">
          <ac:chgData name="Marta" userId="eac6eb22-5f14-46b4-a4ea-a86e6e8c4acc" providerId="ADAL" clId="{ADECF1DA-276D-424C-9971-A9DA0AA8AEC6}" dt="2021-02-19T19:10:51.024" v="491"/>
          <ac:spMkLst>
            <pc:docMk/>
            <pc:sldMk cId="733164980" sldId="2182"/>
            <ac:spMk id="37" creationId="{4A6F3435-432E-4334-9DFD-2CA752674031}"/>
          </ac:spMkLst>
        </pc:spChg>
        <pc:spChg chg="mod">
          <ac:chgData name="Marta" userId="eac6eb22-5f14-46b4-a4ea-a86e6e8c4acc" providerId="ADAL" clId="{ADECF1DA-276D-424C-9971-A9DA0AA8AEC6}" dt="2021-02-19T19:10:51.024" v="491"/>
          <ac:spMkLst>
            <pc:docMk/>
            <pc:sldMk cId="733164980" sldId="2182"/>
            <ac:spMk id="39" creationId="{A5866BAB-886F-43EF-9E74-28E7CF08A873}"/>
          </ac:spMkLst>
        </pc:spChg>
        <pc:spChg chg="mod">
          <ac:chgData name="Marta" userId="eac6eb22-5f14-46b4-a4ea-a86e6e8c4acc" providerId="ADAL" clId="{ADECF1DA-276D-424C-9971-A9DA0AA8AEC6}" dt="2021-02-19T19:10:51.024" v="491"/>
          <ac:spMkLst>
            <pc:docMk/>
            <pc:sldMk cId="733164980" sldId="2182"/>
            <ac:spMk id="40" creationId="{BF17B944-AA0F-40DC-A145-980C2E97AA62}"/>
          </ac:spMkLst>
        </pc:spChg>
        <pc:spChg chg="mod">
          <ac:chgData name="Marta" userId="eac6eb22-5f14-46b4-a4ea-a86e6e8c4acc" providerId="ADAL" clId="{ADECF1DA-276D-424C-9971-A9DA0AA8AEC6}" dt="2021-02-19T19:10:51.024" v="491"/>
          <ac:spMkLst>
            <pc:docMk/>
            <pc:sldMk cId="733164980" sldId="2182"/>
            <ac:spMk id="41" creationId="{97673F03-C726-4EDC-9ED3-7B933374770B}"/>
          </ac:spMkLst>
        </pc:spChg>
        <pc:spChg chg="mod">
          <ac:chgData name="Marta" userId="eac6eb22-5f14-46b4-a4ea-a86e6e8c4acc" providerId="ADAL" clId="{ADECF1DA-276D-424C-9971-A9DA0AA8AEC6}" dt="2021-02-19T19:10:51.024" v="491"/>
          <ac:spMkLst>
            <pc:docMk/>
            <pc:sldMk cId="733164980" sldId="2182"/>
            <ac:spMk id="42" creationId="{CEE7F71E-C621-4D46-A31F-70EEBB82F4AF}"/>
          </ac:spMkLst>
        </pc:spChg>
        <pc:spChg chg="mod">
          <ac:chgData name="Marta" userId="eac6eb22-5f14-46b4-a4ea-a86e6e8c4acc" providerId="ADAL" clId="{ADECF1DA-276D-424C-9971-A9DA0AA8AEC6}" dt="2021-02-19T19:10:51.024" v="491"/>
          <ac:spMkLst>
            <pc:docMk/>
            <pc:sldMk cId="733164980" sldId="2182"/>
            <ac:spMk id="43" creationId="{729364CD-44FB-46DA-A16E-7CF6E040A011}"/>
          </ac:spMkLst>
        </pc:spChg>
        <pc:spChg chg="mod">
          <ac:chgData name="Marta" userId="eac6eb22-5f14-46b4-a4ea-a86e6e8c4acc" providerId="ADAL" clId="{ADECF1DA-276D-424C-9971-A9DA0AA8AEC6}" dt="2021-02-19T19:10:51.024" v="491"/>
          <ac:spMkLst>
            <pc:docMk/>
            <pc:sldMk cId="733164980" sldId="2182"/>
            <ac:spMk id="44" creationId="{42001EE9-FFA3-4CC2-ABF0-6698E951E83E}"/>
          </ac:spMkLst>
        </pc:spChg>
        <pc:spChg chg="mod">
          <ac:chgData name="Marta" userId="eac6eb22-5f14-46b4-a4ea-a86e6e8c4acc" providerId="ADAL" clId="{ADECF1DA-276D-424C-9971-A9DA0AA8AEC6}" dt="2021-02-19T19:10:51.024" v="491"/>
          <ac:spMkLst>
            <pc:docMk/>
            <pc:sldMk cId="733164980" sldId="2182"/>
            <ac:spMk id="45" creationId="{C3F9F28E-6F77-48F9-9D04-115150AE9746}"/>
          </ac:spMkLst>
        </pc:spChg>
        <pc:spChg chg="mod">
          <ac:chgData name="Marta" userId="eac6eb22-5f14-46b4-a4ea-a86e6e8c4acc" providerId="ADAL" clId="{ADECF1DA-276D-424C-9971-A9DA0AA8AEC6}" dt="2021-02-19T19:10:51.024" v="491"/>
          <ac:spMkLst>
            <pc:docMk/>
            <pc:sldMk cId="733164980" sldId="2182"/>
            <ac:spMk id="46" creationId="{D137F7DF-45AE-489F-98B5-341E184DF552}"/>
          </ac:spMkLst>
        </pc:spChg>
        <pc:spChg chg="mod">
          <ac:chgData name="Marta" userId="eac6eb22-5f14-46b4-a4ea-a86e6e8c4acc" providerId="ADAL" clId="{ADECF1DA-276D-424C-9971-A9DA0AA8AEC6}" dt="2021-02-19T19:10:51.024" v="491"/>
          <ac:spMkLst>
            <pc:docMk/>
            <pc:sldMk cId="733164980" sldId="2182"/>
            <ac:spMk id="47" creationId="{7731C421-6672-4734-9F1D-C242B64BF401}"/>
          </ac:spMkLst>
        </pc:spChg>
        <pc:spChg chg="mod">
          <ac:chgData name="Marta" userId="eac6eb22-5f14-46b4-a4ea-a86e6e8c4acc" providerId="ADAL" clId="{ADECF1DA-276D-424C-9971-A9DA0AA8AEC6}" dt="2021-02-19T19:10:51.024" v="491"/>
          <ac:spMkLst>
            <pc:docMk/>
            <pc:sldMk cId="733164980" sldId="2182"/>
            <ac:spMk id="48" creationId="{D8C8B2CD-E92A-48F3-BF50-9A7915E43043}"/>
          </ac:spMkLst>
        </pc:spChg>
        <pc:spChg chg="mod">
          <ac:chgData name="Marta" userId="eac6eb22-5f14-46b4-a4ea-a86e6e8c4acc" providerId="ADAL" clId="{ADECF1DA-276D-424C-9971-A9DA0AA8AEC6}" dt="2021-02-19T19:10:51.024" v="491"/>
          <ac:spMkLst>
            <pc:docMk/>
            <pc:sldMk cId="733164980" sldId="2182"/>
            <ac:spMk id="49" creationId="{9B7EB35F-E1E3-4C8F-88BF-C8D76D1A3904}"/>
          </ac:spMkLst>
        </pc:spChg>
        <pc:spChg chg="mod">
          <ac:chgData name="Marta" userId="eac6eb22-5f14-46b4-a4ea-a86e6e8c4acc" providerId="ADAL" clId="{ADECF1DA-276D-424C-9971-A9DA0AA8AEC6}" dt="2021-02-19T19:10:51.024" v="491"/>
          <ac:spMkLst>
            <pc:docMk/>
            <pc:sldMk cId="733164980" sldId="2182"/>
            <ac:spMk id="50" creationId="{55F68C50-C86B-4CE3-A8B2-D7F0FAE64597}"/>
          </ac:spMkLst>
        </pc:spChg>
        <pc:spChg chg="mod">
          <ac:chgData name="Marta" userId="eac6eb22-5f14-46b4-a4ea-a86e6e8c4acc" providerId="ADAL" clId="{ADECF1DA-276D-424C-9971-A9DA0AA8AEC6}" dt="2021-02-19T19:10:51.024" v="491"/>
          <ac:spMkLst>
            <pc:docMk/>
            <pc:sldMk cId="733164980" sldId="2182"/>
            <ac:spMk id="51" creationId="{B686AD31-1C8E-49B2-9F35-9D022C41BE4D}"/>
          </ac:spMkLst>
        </pc:spChg>
        <pc:spChg chg="mod">
          <ac:chgData name="Marta" userId="eac6eb22-5f14-46b4-a4ea-a86e6e8c4acc" providerId="ADAL" clId="{ADECF1DA-276D-424C-9971-A9DA0AA8AEC6}" dt="2021-02-19T19:10:51.024" v="491"/>
          <ac:spMkLst>
            <pc:docMk/>
            <pc:sldMk cId="733164980" sldId="2182"/>
            <ac:spMk id="52" creationId="{401A918C-F442-44E8-AF91-E9DAF153E975}"/>
          </ac:spMkLst>
        </pc:spChg>
        <pc:spChg chg="mod">
          <ac:chgData name="Marta" userId="eac6eb22-5f14-46b4-a4ea-a86e6e8c4acc" providerId="ADAL" clId="{ADECF1DA-276D-424C-9971-A9DA0AA8AEC6}" dt="2021-02-19T19:10:51.024" v="491"/>
          <ac:spMkLst>
            <pc:docMk/>
            <pc:sldMk cId="733164980" sldId="2182"/>
            <ac:spMk id="53" creationId="{018B33C3-58CC-4468-B4FB-A3322C5B6671}"/>
          </ac:spMkLst>
        </pc:spChg>
        <pc:spChg chg="mod">
          <ac:chgData name="Marta" userId="eac6eb22-5f14-46b4-a4ea-a86e6e8c4acc" providerId="ADAL" clId="{ADECF1DA-276D-424C-9971-A9DA0AA8AEC6}" dt="2021-02-19T19:10:51.024" v="491"/>
          <ac:spMkLst>
            <pc:docMk/>
            <pc:sldMk cId="733164980" sldId="2182"/>
            <ac:spMk id="54" creationId="{CEB7D470-D50C-453D-A652-F1170366E49D}"/>
          </ac:spMkLst>
        </pc:spChg>
        <pc:spChg chg="mod">
          <ac:chgData name="Marta" userId="eac6eb22-5f14-46b4-a4ea-a86e6e8c4acc" providerId="ADAL" clId="{ADECF1DA-276D-424C-9971-A9DA0AA8AEC6}" dt="2021-02-19T19:10:51.024" v="491"/>
          <ac:spMkLst>
            <pc:docMk/>
            <pc:sldMk cId="733164980" sldId="2182"/>
            <ac:spMk id="55" creationId="{E45CD8BA-6C09-4E94-8582-844E3D829A22}"/>
          </ac:spMkLst>
        </pc:spChg>
        <pc:spChg chg="mod">
          <ac:chgData name="Marta" userId="eac6eb22-5f14-46b4-a4ea-a86e6e8c4acc" providerId="ADAL" clId="{ADECF1DA-276D-424C-9971-A9DA0AA8AEC6}" dt="2021-02-19T19:10:51.024" v="491"/>
          <ac:spMkLst>
            <pc:docMk/>
            <pc:sldMk cId="733164980" sldId="2182"/>
            <ac:spMk id="56" creationId="{AF7A32BF-03D2-4B53-9AD1-94C0B213AA12}"/>
          </ac:spMkLst>
        </pc:spChg>
        <pc:spChg chg="mod">
          <ac:chgData name="Marta" userId="eac6eb22-5f14-46b4-a4ea-a86e6e8c4acc" providerId="ADAL" clId="{ADECF1DA-276D-424C-9971-A9DA0AA8AEC6}" dt="2021-02-19T19:10:51.024" v="491"/>
          <ac:spMkLst>
            <pc:docMk/>
            <pc:sldMk cId="733164980" sldId="2182"/>
            <ac:spMk id="57" creationId="{483DAA45-D547-4175-BD62-F02A5812C9A2}"/>
          </ac:spMkLst>
        </pc:spChg>
        <pc:spChg chg="mod">
          <ac:chgData name="Marta" userId="eac6eb22-5f14-46b4-a4ea-a86e6e8c4acc" providerId="ADAL" clId="{ADECF1DA-276D-424C-9971-A9DA0AA8AEC6}" dt="2021-02-19T19:10:51.024" v="491"/>
          <ac:spMkLst>
            <pc:docMk/>
            <pc:sldMk cId="733164980" sldId="2182"/>
            <ac:spMk id="58" creationId="{4BE87C4A-8DAE-4B84-9A91-354273E68C60}"/>
          </ac:spMkLst>
        </pc:spChg>
        <pc:spChg chg="mod">
          <ac:chgData name="Marta" userId="eac6eb22-5f14-46b4-a4ea-a86e6e8c4acc" providerId="ADAL" clId="{ADECF1DA-276D-424C-9971-A9DA0AA8AEC6}" dt="2021-02-19T19:10:51.024" v="491"/>
          <ac:spMkLst>
            <pc:docMk/>
            <pc:sldMk cId="733164980" sldId="2182"/>
            <ac:spMk id="59" creationId="{EBFD2448-904D-4308-8B45-AE921D23071B}"/>
          </ac:spMkLst>
        </pc:spChg>
        <pc:spChg chg="mod">
          <ac:chgData name="Marta" userId="eac6eb22-5f14-46b4-a4ea-a86e6e8c4acc" providerId="ADAL" clId="{ADECF1DA-276D-424C-9971-A9DA0AA8AEC6}" dt="2021-02-19T19:10:51.024" v="491"/>
          <ac:spMkLst>
            <pc:docMk/>
            <pc:sldMk cId="733164980" sldId="2182"/>
            <ac:spMk id="60" creationId="{A66BC03C-6A42-44EA-849D-E6A4937C4EFB}"/>
          </ac:spMkLst>
        </pc:spChg>
        <pc:spChg chg="mod">
          <ac:chgData name="Marta" userId="eac6eb22-5f14-46b4-a4ea-a86e6e8c4acc" providerId="ADAL" clId="{ADECF1DA-276D-424C-9971-A9DA0AA8AEC6}" dt="2021-02-19T19:10:51.024" v="491"/>
          <ac:spMkLst>
            <pc:docMk/>
            <pc:sldMk cId="733164980" sldId="2182"/>
            <ac:spMk id="61" creationId="{58156E9C-B3EA-46BE-B98E-DC3A14EB4B3A}"/>
          </ac:spMkLst>
        </pc:spChg>
        <pc:spChg chg="mod">
          <ac:chgData name="Marta" userId="eac6eb22-5f14-46b4-a4ea-a86e6e8c4acc" providerId="ADAL" clId="{ADECF1DA-276D-424C-9971-A9DA0AA8AEC6}" dt="2021-02-19T19:10:51.024" v="491"/>
          <ac:spMkLst>
            <pc:docMk/>
            <pc:sldMk cId="733164980" sldId="2182"/>
            <ac:spMk id="62" creationId="{5C7E8F53-2AE5-43AB-888F-D87AAE73473F}"/>
          </ac:spMkLst>
        </pc:spChg>
        <pc:spChg chg="mod">
          <ac:chgData name="Marta" userId="eac6eb22-5f14-46b4-a4ea-a86e6e8c4acc" providerId="ADAL" clId="{ADECF1DA-276D-424C-9971-A9DA0AA8AEC6}" dt="2021-02-19T19:10:51.024" v="491"/>
          <ac:spMkLst>
            <pc:docMk/>
            <pc:sldMk cId="733164980" sldId="2182"/>
            <ac:spMk id="63" creationId="{EE269DE1-3F5A-4090-8EC3-DFAF062A0F8C}"/>
          </ac:spMkLst>
        </pc:spChg>
        <pc:spChg chg="mod">
          <ac:chgData name="Marta" userId="eac6eb22-5f14-46b4-a4ea-a86e6e8c4acc" providerId="ADAL" clId="{ADECF1DA-276D-424C-9971-A9DA0AA8AEC6}" dt="2021-02-19T19:10:51.024" v="491"/>
          <ac:spMkLst>
            <pc:docMk/>
            <pc:sldMk cId="733164980" sldId="2182"/>
            <ac:spMk id="64" creationId="{4B69FA6C-77CD-4EA8-8667-348990EE8BB2}"/>
          </ac:spMkLst>
        </pc:spChg>
        <pc:spChg chg="mod">
          <ac:chgData name="Marta" userId="eac6eb22-5f14-46b4-a4ea-a86e6e8c4acc" providerId="ADAL" clId="{ADECF1DA-276D-424C-9971-A9DA0AA8AEC6}" dt="2021-02-19T19:10:51.024" v="491"/>
          <ac:spMkLst>
            <pc:docMk/>
            <pc:sldMk cId="733164980" sldId="2182"/>
            <ac:spMk id="65" creationId="{85ADFB51-BF5A-46CC-90A5-D62D9C0EABB3}"/>
          </ac:spMkLst>
        </pc:spChg>
        <pc:spChg chg="mod">
          <ac:chgData name="Marta" userId="eac6eb22-5f14-46b4-a4ea-a86e6e8c4acc" providerId="ADAL" clId="{ADECF1DA-276D-424C-9971-A9DA0AA8AEC6}" dt="2021-02-19T19:10:51.024" v="491"/>
          <ac:spMkLst>
            <pc:docMk/>
            <pc:sldMk cId="733164980" sldId="2182"/>
            <ac:spMk id="66" creationId="{E6578A6E-CD3E-4070-B126-A629CED582DD}"/>
          </ac:spMkLst>
        </pc:spChg>
        <pc:spChg chg="mod">
          <ac:chgData name="Marta" userId="eac6eb22-5f14-46b4-a4ea-a86e6e8c4acc" providerId="ADAL" clId="{ADECF1DA-276D-424C-9971-A9DA0AA8AEC6}" dt="2021-02-19T19:10:51.024" v="491"/>
          <ac:spMkLst>
            <pc:docMk/>
            <pc:sldMk cId="733164980" sldId="2182"/>
            <ac:spMk id="67" creationId="{EE228F1B-5562-4175-8D7F-B8B13596530C}"/>
          </ac:spMkLst>
        </pc:spChg>
        <pc:spChg chg="mod">
          <ac:chgData name="Marta" userId="eac6eb22-5f14-46b4-a4ea-a86e6e8c4acc" providerId="ADAL" clId="{ADECF1DA-276D-424C-9971-A9DA0AA8AEC6}" dt="2021-02-19T19:10:51.024" v="491"/>
          <ac:spMkLst>
            <pc:docMk/>
            <pc:sldMk cId="733164980" sldId="2182"/>
            <ac:spMk id="68" creationId="{576F3F45-BF01-4D72-8806-64A8C371B730}"/>
          </ac:spMkLst>
        </pc:spChg>
        <pc:spChg chg="mod">
          <ac:chgData name="Marta" userId="eac6eb22-5f14-46b4-a4ea-a86e6e8c4acc" providerId="ADAL" clId="{ADECF1DA-276D-424C-9971-A9DA0AA8AEC6}" dt="2021-02-19T19:10:51.024" v="491"/>
          <ac:spMkLst>
            <pc:docMk/>
            <pc:sldMk cId="733164980" sldId="2182"/>
            <ac:spMk id="69" creationId="{A4316802-252E-4E1A-B366-214191799303}"/>
          </ac:spMkLst>
        </pc:spChg>
        <pc:spChg chg="mod">
          <ac:chgData name="Marta" userId="eac6eb22-5f14-46b4-a4ea-a86e6e8c4acc" providerId="ADAL" clId="{ADECF1DA-276D-424C-9971-A9DA0AA8AEC6}" dt="2021-02-19T19:10:51.024" v="491"/>
          <ac:spMkLst>
            <pc:docMk/>
            <pc:sldMk cId="733164980" sldId="2182"/>
            <ac:spMk id="70" creationId="{E0C29B02-0692-4471-9437-A6A540618EB3}"/>
          </ac:spMkLst>
        </pc:spChg>
        <pc:spChg chg="mod">
          <ac:chgData name="Marta" userId="eac6eb22-5f14-46b4-a4ea-a86e6e8c4acc" providerId="ADAL" clId="{ADECF1DA-276D-424C-9971-A9DA0AA8AEC6}" dt="2021-02-19T19:10:51.024" v="491"/>
          <ac:spMkLst>
            <pc:docMk/>
            <pc:sldMk cId="733164980" sldId="2182"/>
            <ac:spMk id="71" creationId="{1CF40AED-702C-465F-B092-A6CF9AE56F0C}"/>
          </ac:spMkLst>
        </pc:spChg>
        <pc:spChg chg="mod">
          <ac:chgData name="Marta" userId="eac6eb22-5f14-46b4-a4ea-a86e6e8c4acc" providerId="ADAL" clId="{ADECF1DA-276D-424C-9971-A9DA0AA8AEC6}" dt="2021-02-19T19:10:51.024" v="491"/>
          <ac:spMkLst>
            <pc:docMk/>
            <pc:sldMk cId="733164980" sldId="2182"/>
            <ac:spMk id="72" creationId="{28E27875-82AD-4D3A-845A-8C1AE052B883}"/>
          </ac:spMkLst>
        </pc:spChg>
        <pc:spChg chg="mod">
          <ac:chgData name="Marta" userId="eac6eb22-5f14-46b4-a4ea-a86e6e8c4acc" providerId="ADAL" clId="{ADECF1DA-276D-424C-9971-A9DA0AA8AEC6}" dt="2021-02-19T19:10:51.024" v="491"/>
          <ac:spMkLst>
            <pc:docMk/>
            <pc:sldMk cId="733164980" sldId="2182"/>
            <ac:spMk id="73" creationId="{3E8A7CF2-8096-4247-9C0C-A2910435EF09}"/>
          </ac:spMkLst>
        </pc:spChg>
        <pc:spChg chg="mod">
          <ac:chgData name="Marta" userId="eac6eb22-5f14-46b4-a4ea-a86e6e8c4acc" providerId="ADAL" clId="{ADECF1DA-276D-424C-9971-A9DA0AA8AEC6}" dt="2021-02-19T19:10:51.024" v="491"/>
          <ac:spMkLst>
            <pc:docMk/>
            <pc:sldMk cId="733164980" sldId="2182"/>
            <ac:spMk id="74" creationId="{CB5E336F-ED67-496F-AE61-35348116F947}"/>
          </ac:spMkLst>
        </pc:spChg>
        <pc:spChg chg="mod">
          <ac:chgData name="Marta" userId="eac6eb22-5f14-46b4-a4ea-a86e6e8c4acc" providerId="ADAL" clId="{ADECF1DA-276D-424C-9971-A9DA0AA8AEC6}" dt="2021-02-19T19:10:51.024" v="491"/>
          <ac:spMkLst>
            <pc:docMk/>
            <pc:sldMk cId="733164980" sldId="2182"/>
            <ac:spMk id="75" creationId="{F929EAC3-C1E8-450F-8EAC-4A00D61CA007}"/>
          </ac:spMkLst>
        </pc:spChg>
        <pc:spChg chg="mod">
          <ac:chgData name="Marta" userId="eac6eb22-5f14-46b4-a4ea-a86e6e8c4acc" providerId="ADAL" clId="{ADECF1DA-276D-424C-9971-A9DA0AA8AEC6}" dt="2021-02-19T19:10:51.024" v="491"/>
          <ac:spMkLst>
            <pc:docMk/>
            <pc:sldMk cId="733164980" sldId="2182"/>
            <ac:spMk id="76" creationId="{F5AF5350-CF4A-4163-BA49-BE75B977EDBB}"/>
          </ac:spMkLst>
        </pc:spChg>
        <pc:spChg chg="mod">
          <ac:chgData name="Marta" userId="eac6eb22-5f14-46b4-a4ea-a86e6e8c4acc" providerId="ADAL" clId="{ADECF1DA-276D-424C-9971-A9DA0AA8AEC6}" dt="2021-02-19T19:10:51.024" v="491"/>
          <ac:spMkLst>
            <pc:docMk/>
            <pc:sldMk cId="733164980" sldId="2182"/>
            <ac:spMk id="77" creationId="{64C4E6EA-511C-46C0-8815-791D0AC3CDC1}"/>
          </ac:spMkLst>
        </pc:spChg>
        <pc:spChg chg="mod">
          <ac:chgData name="Marta" userId="eac6eb22-5f14-46b4-a4ea-a86e6e8c4acc" providerId="ADAL" clId="{ADECF1DA-276D-424C-9971-A9DA0AA8AEC6}" dt="2021-02-19T19:10:51.024" v="491"/>
          <ac:spMkLst>
            <pc:docMk/>
            <pc:sldMk cId="733164980" sldId="2182"/>
            <ac:spMk id="78" creationId="{A8949B89-33E9-4F84-A02F-5E34C2AD64C4}"/>
          </ac:spMkLst>
        </pc:spChg>
        <pc:spChg chg="mod">
          <ac:chgData name="Marta" userId="eac6eb22-5f14-46b4-a4ea-a86e6e8c4acc" providerId="ADAL" clId="{ADECF1DA-276D-424C-9971-A9DA0AA8AEC6}" dt="2021-02-19T19:10:51.024" v="491"/>
          <ac:spMkLst>
            <pc:docMk/>
            <pc:sldMk cId="733164980" sldId="2182"/>
            <ac:spMk id="79" creationId="{6892A9BC-C4F7-4264-9E2C-2FB416E14AD6}"/>
          </ac:spMkLst>
        </pc:spChg>
        <pc:spChg chg="mod">
          <ac:chgData name="Marta" userId="eac6eb22-5f14-46b4-a4ea-a86e6e8c4acc" providerId="ADAL" clId="{ADECF1DA-276D-424C-9971-A9DA0AA8AEC6}" dt="2021-02-19T19:10:51.024" v="491"/>
          <ac:spMkLst>
            <pc:docMk/>
            <pc:sldMk cId="733164980" sldId="2182"/>
            <ac:spMk id="80" creationId="{B31F7750-A4D1-4D65-8674-F12DBA63ECB3}"/>
          </ac:spMkLst>
        </pc:spChg>
        <pc:spChg chg="mod">
          <ac:chgData name="Marta" userId="eac6eb22-5f14-46b4-a4ea-a86e6e8c4acc" providerId="ADAL" clId="{ADECF1DA-276D-424C-9971-A9DA0AA8AEC6}" dt="2021-02-19T19:10:51.024" v="491"/>
          <ac:spMkLst>
            <pc:docMk/>
            <pc:sldMk cId="733164980" sldId="2182"/>
            <ac:spMk id="81" creationId="{508CD094-5615-40CB-B800-2B6D4F66256D}"/>
          </ac:spMkLst>
        </pc:spChg>
        <pc:spChg chg="mod">
          <ac:chgData name="Marta" userId="eac6eb22-5f14-46b4-a4ea-a86e6e8c4acc" providerId="ADAL" clId="{ADECF1DA-276D-424C-9971-A9DA0AA8AEC6}" dt="2021-02-19T19:10:51.024" v="491"/>
          <ac:spMkLst>
            <pc:docMk/>
            <pc:sldMk cId="733164980" sldId="2182"/>
            <ac:spMk id="82" creationId="{FD8209F7-3149-49DA-AA01-7335EBE3D79F}"/>
          </ac:spMkLst>
        </pc:spChg>
        <pc:spChg chg="mod">
          <ac:chgData name="Marta" userId="eac6eb22-5f14-46b4-a4ea-a86e6e8c4acc" providerId="ADAL" clId="{ADECF1DA-276D-424C-9971-A9DA0AA8AEC6}" dt="2021-02-19T19:10:51.024" v="491"/>
          <ac:spMkLst>
            <pc:docMk/>
            <pc:sldMk cId="733164980" sldId="2182"/>
            <ac:spMk id="83" creationId="{1BFBDA7C-0334-40CC-839B-03FC179822AA}"/>
          </ac:spMkLst>
        </pc:spChg>
        <pc:spChg chg="mod">
          <ac:chgData name="Marta" userId="eac6eb22-5f14-46b4-a4ea-a86e6e8c4acc" providerId="ADAL" clId="{ADECF1DA-276D-424C-9971-A9DA0AA8AEC6}" dt="2021-02-19T19:10:51.024" v="491"/>
          <ac:spMkLst>
            <pc:docMk/>
            <pc:sldMk cId="733164980" sldId="2182"/>
            <ac:spMk id="84" creationId="{E0BBC412-5402-48C9-A5B5-2BE67689A264}"/>
          </ac:spMkLst>
        </pc:spChg>
        <pc:spChg chg="mod">
          <ac:chgData name="Marta" userId="eac6eb22-5f14-46b4-a4ea-a86e6e8c4acc" providerId="ADAL" clId="{ADECF1DA-276D-424C-9971-A9DA0AA8AEC6}" dt="2021-02-19T19:10:51.024" v="491"/>
          <ac:spMkLst>
            <pc:docMk/>
            <pc:sldMk cId="733164980" sldId="2182"/>
            <ac:spMk id="85" creationId="{994414A2-7270-452D-B1EC-08A7D319B17F}"/>
          </ac:spMkLst>
        </pc:spChg>
        <pc:spChg chg="mod">
          <ac:chgData name="Marta" userId="eac6eb22-5f14-46b4-a4ea-a86e6e8c4acc" providerId="ADAL" clId="{ADECF1DA-276D-424C-9971-A9DA0AA8AEC6}" dt="2021-02-19T19:10:51.024" v="491"/>
          <ac:spMkLst>
            <pc:docMk/>
            <pc:sldMk cId="733164980" sldId="2182"/>
            <ac:spMk id="86" creationId="{38A9EB87-CBE7-46B3-8BC8-06297B18A34D}"/>
          </ac:spMkLst>
        </pc:spChg>
        <pc:spChg chg="mod">
          <ac:chgData name="Marta" userId="eac6eb22-5f14-46b4-a4ea-a86e6e8c4acc" providerId="ADAL" clId="{ADECF1DA-276D-424C-9971-A9DA0AA8AEC6}" dt="2021-02-19T19:10:51.024" v="491"/>
          <ac:spMkLst>
            <pc:docMk/>
            <pc:sldMk cId="733164980" sldId="2182"/>
            <ac:spMk id="87" creationId="{F6467B17-3B8A-4C2B-8E09-E3A35D9E9AC4}"/>
          </ac:spMkLst>
        </pc:spChg>
        <pc:spChg chg="mod">
          <ac:chgData name="Marta" userId="eac6eb22-5f14-46b4-a4ea-a86e6e8c4acc" providerId="ADAL" clId="{ADECF1DA-276D-424C-9971-A9DA0AA8AEC6}" dt="2021-02-19T19:10:51.024" v="491"/>
          <ac:spMkLst>
            <pc:docMk/>
            <pc:sldMk cId="733164980" sldId="2182"/>
            <ac:spMk id="88" creationId="{1ADCF196-7140-4679-9FEA-F759B981EB8D}"/>
          </ac:spMkLst>
        </pc:spChg>
        <pc:spChg chg="mod">
          <ac:chgData name="Marta" userId="eac6eb22-5f14-46b4-a4ea-a86e6e8c4acc" providerId="ADAL" clId="{ADECF1DA-276D-424C-9971-A9DA0AA8AEC6}" dt="2021-02-19T19:10:51.024" v="491"/>
          <ac:spMkLst>
            <pc:docMk/>
            <pc:sldMk cId="733164980" sldId="2182"/>
            <ac:spMk id="89" creationId="{8D7EED06-CC31-4DF8-9305-CF3F5124C992}"/>
          </ac:spMkLst>
        </pc:spChg>
        <pc:spChg chg="mod">
          <ac:chgData name="Marta" userId="eac6eb22-5f14-46b4-a4ea-a86e6e8c4acc" providerId="ADAL" clId="{ADECF1DA-276D-424C-9971-A9DA0AA8AEC6}" dt="2021-02-19T19:10:51.024" v="491"/>
          <ac:spMkLst>
            <pc:docMk/>
            <pc:sldMk cId="733164980" sldId="2182"/>
            <ac:spMk id="90" creationId="{C71E12B6-23B3-4E52-BA6D-CA04BF2FE100}"/>
          </ac:spMkLst>
        </pc:spChg>
        <pc:spChg chg="mod">
          <ac:chgData name="Marta" userId="eac6eb22-5f14-46b4-a4ea-a86e6e8c4acc" providerId="ADAL" clId="{ADECF1DA-276D-424C-9971-A9DA0AA8AEC6}" dt="2021-02-19T19:10:51.024" v="491"/>
          <ac:spMkLst>
            <pc:docMk/>
            <pc:sldMk cId="733164980" sldId="2182"/>
            <ac:spMk id="91" creationId="{33589BB2-2D8D-4B9D-967D-C95F891B11F5}"/>
          </ac:spMkLst>
        </pc:spChg>
        <pc:spChg chg="mod">
          <ac:chgData name="Marta" userId="eac6eb22-5f14-46b4-a4ea-a86e6e8c4acc" providerId="ADAL" clId="{ADECF1DA-276D-424C-9971-A9DA0AA8AEC6}" dt="2021-02-19T19:10:51.024" v="491"/>
          <ac:spMkLst>
            <pc:docMk/>
            <pc:sldMk cId="733164980" sldId="2182"/>
            <ac:spMk id="92" creationId="{01597489-4F1C-472D-93ED-EF696A1B4BB5}"/>
          </ac:spMkLst>
        </pc:spChg>
        <pc:spChg chg="mod">
          <ac:chgData name="Marta" userId="eac6eb22-5f14-46b4-a4ea-a86e6e8c4acc" providerId="ADAL" clId="{ADECF1DA-276D-424C-9971-A9DA0AA8AEC6}" dt="2021-02-19T19:10:51.024" v="491"/>
          <ac:spMkLst>
            <pc:docMk/>
            <pc:sldMk cId="733164980" sldId="2182"/>
            <ac:spMk id="93" creationId="{E8682FBA-E9AA-4B49-970C-AB7C68150341}"/>
          </ac:spMkLst>
        </pc:spChg>
        <pc:spChg chg="mod">
          <ac:chgData name="Marta" userId="eac6eb22-5f14-46b4-a4ea-a86e6e8c4acc" providerId="ADAL" clId="{ADECF1DA-276D-424C-9971-A9DA0AA8AEC6}" dt="2021-02-19T19:10:51.024" v="491"/>
          <ac:spMkLst>
            <pc:docMk/>
            <pc:sldMk cId="733164980" sldId="2182"/>
            <ac:spMk id="94" creationId="{C353202A-D9C7-48B9-8290-88D6BFAC014F}"/>
          </ac:spMkLst>
        </pc:spChg>
        <pc:spChg chg="mod">
          <ac:chgData name="Marta" userId="eac6eb22-5f14-46b4-a4ea-a86e6e8c4acc" providerId="ADAL" clId="{ADECF1DA-276D-424C-9971-A9DA0AA8AEC6}" dt="2021-02-19T19:10:51.024" v="491"/>
          <ac:spMkLst>
            <pc:docMk/>
            <pc:sldMk cId="733164980" sldId="2182"/>
            <ac:spMk id="95" creationId="{D0662731-02F1-4EA9-9762-9D218CDC7C34}"/>
          </ac:spMkLst>
        </pc:spChg>
        <pc:spChg chg="mod">
          <ac:chgData name="Marta" userId="eac6eb22-5f14-46b4-a4ea-a86e6e8c4acc" providerId="ADAL" clId="{ADECF1DA-276D-424C-9971-A9DA0AA8AEC6}" dt="2021-02-19T19:10:51.024" v="491"/>
          <ac:spMkLst>
            <pc:docMk/>
            <pc:sldMk cId="733164980" sldId="2182"/>
            <ac:spMk id="96" creationId="{1BBF6F5C-FD75-45C0-B290-5ED9B1E44582}"/>
          </ac:spMkLst>
        </pc:spChg>
        <pc:spChg chg="mod">
          <ac:chgData name="Marta" userId="eac6eb22-5f14-46b4-a4ea-a86e6e8c4acc" providerId="ADAL" clId="{ADECF1DA-276D-424C-9971-A9DA0AA8AEC6}" dt="2021-02-19T19:10:51.024" v="491"/>
          <ac:spMkLst>
            <pc:docMk/>
            <pc:sldMk cId="733164980" sldId="2182"/>
            <ac:spMk id="97" creationId="{DC1A0312-FFF6-4AEC-ABDF-3360D25B8F71}"/>
          </ac:spMkLst>
        </pc:spChg>
        <pc:spChg chg="mod">
          <ac:chgData name="Marta" userId="eac6eb22-5f14-46b4-a4ea-a86e6e8c4acc" providerId="ADAL" clId="{ADECF1DA-276D-424C-9971-A9DA0AA8AEC6}" dt="2021-02-19T19:10:51.024" v="491"/>
          <ac:spMkLst>
            <pc:docMk/>
            <pc:sldMk cId="733164980" sldId="2182"/>
            <ac:spMk id="98" creationId="{C450D11F-DFDD-464D-8385-2C8814E9EDB1}"/>
          </ac:spMkLst>
        </pc:spChg>
        <pc:spChg chg="mod">
          <ac:chgData name="Marta" userId="eac6eb22-5f14-46b4-a4ea-a86e6e8c4acc" providerId="ADAL" clId="{ADECF1DA-276D-424C-9971-A9DA0AA8AEC6}" dt="2021-02-19T19:10:51.024" v="491"/>
          <ac:spMkLst>
            <pc:docMk/>
            <pc:sldMk cId="733164980" sldId="2182"/>
            <ac:spMk id="99" creationId="{A1E5F1D8-A0BE-42A8-A4C3-0960F98A1F78}"/>
          </ac:spMkLst>
        </pc:spChg>
        <pc:spChg chg="mod">
          <ac:chgData name="Marta" userId="eac6eb22-5f14-46b4-a4ea-a86e6e8c4acc" providerId="ADAL" clId="{ADECF1DA-276D-424C-9971-A9DA0AA8AEC6}" dt="2021-02-19T19:10:51.024" v="491"/>
          <ac:spMkLst>
            <pc:docMk/>
            <pc:sldMk cId="733164980" sldId="2182"/>
            <ac:spMk id="100" creationId="{64C882DB-171E-472D-9EFC-9959B3B3AF59}"/>
          </ac:spMkLst>
        </pc:spChg>
        <pc:spChg chg="mod">
          <ac:chgData name="Marta" userId="eac6eb22-5f14-46b4-a4ea-a86e6e8c4acc" providerId="ADAL" clId="{ADECF1DA-276D-424C-9971-A9DA0AA8AEC6}" dt="2021-02-19T19:10:51.024" v="491"/>
          <ac:spMkLst>
            <pc:docMk/>
            <pc:sldMk cId="733164980" sldId="2182"/>
            <ac:spMk id="101" creationId="{719ABEAC-3811-49AC-95E4-D4F1C8253F47}"/>
          </ac:spMkLst>
        </pc:spChg>
        <pc:spChg chg="mod">
          <ac:chgData name="Marta" userId="eac6eb22-5f14-46b4-a4ea-a86e6e8c4acc" providerId="ADAL" clId="{ADECF1DA-276D-424C-9971-A9DA0AA8AEC6}" dt="2021-02-19T19:10:51.024" v="491"/>
          <ac:spMkLst>
            <pc:docMk/>
            <pc:sldMk cId="733164980" sldId="2182"/>
            <ac:spMk id="102" creationId="{B78106B8-5907-469E-8B3A-64AD818EEED7}"/>
          </ac:spMkLst>
        </pc:spChg>
        <pc:spChg chg="mod">
          <ac:chgData name="Marta" userId="eac6eb22-5f14-46b4-a4ea-a86e6e8c4acc" providerId="ADAL" clId="{ADECF1DA-276D-424C-9971-A9DA0AA8AEC6}" dt="2021-02-19T19:10:51.024" v="491"/>
          <ac:spMkLst>
            <pc:docMk/>
            <pc:sldMk cId="733164980" sldId="2182"/>
            <ac:spMk id="103" creationId="{7490F7D6-3DCE-4C35-ACD4-F7723DDFF307}"/>
          </ac:spMkLst>
        </pc:spChg>
        <pc:spChg chg="mod">
          <ac:chgData name="Marta" userId="eac6eb22-5f14-46b4-a4ea-a86e6e8c4acc" providerId="ADAL" clId="{ADECF1DA-276D-424C-9971-A9DA0AA8AEC6}" dt="2021-02-19T19:10:51.024" v="491"/>
          <ac:spMkLst>
            <pc:docMk/>
            <pc:sldMk cId="733164980" sldId="2182"/>
            <ac:spMk id="104" creationId="{C3E00FB6-19DB-44CA-B62C-2A85A17300FC}"/>
          </ac:spMkLst>
        </pc:spChg>
        <pc:spChg chg="mod">
          <ac:chgData name="Marta" userId="eac6eb22-5f14-46b4-a4ea-a86e6e8c4acc" providerId="ADAL" clId="{ADECF1DA-276D-424C-9971-A9DA0AA8AEC6}" dt="2021-02-19T19:10:51.024" v="491"/>
          <ac:spMkLst>
            <pc:docMk/>
            <pc:sldMk cId="733164980" sldId="2182"/>
            <ac:spMk id="105" creationId="{CF680E4C-C23A-49FA-B96C-637730FFE78C}"/>
          </ac:spMkLst>
        </pc:spChg>
        <pc:spChg chg="mod">
          <ac:chgData name="Marta" userId="eac6eb22-5f14-46b4-a4ea-a86e6e8c4acc" providerId="ADAL" clId="{ADECF1DA-276D-424C-9971-A9DA0AA8AEC6}" dt="2021-02-19T19:15:21.668" v="593" actId="1076"/>
          <ac:spMkLst>
            <pc:docMk/>
            <pc:sldMk cId="733164980" sldId="2182"/>
            <ac:spMk id="106" creationId="{2A7C9F23-AAAA-4E58-89BD-B9F0683836C5}"/>
          </ac:spMkLst>
        </pc:spChg>
        <pc:spChg chg="mod">
          <ac:chgData name="Marta" userId="eac6eb22-5f14-46b4-a4ea-a86e6e8c4acc" providerId="ADAL" clId="{ADECF1DA-276D-424C-9971-A9DA0AA8AEC6}" dt="2021-02-19T19:10:51.024" v="491"/>
          <ac:spMkLst>
            <pc:docMk/>
            <pc:sldMk cId="733164980" sldId="2182"/>
            <ac:spMk id="107" creationId="{D1F0768F-A2E6-4D73-A2C2-24D5A915A172}"/>
          </ac:spMkLst>
        </pc:spChg>
        <pc:spChg chg="mod">
          <ac:chgData name="Marta" userId="eac6eb22-5f14-46b4-a4ea-a86e6e8c4acc" providerId="ADAL" clId="{ADECF1DA-276D-424C-9971-A9DA0AA8AEC6}" dt="2021-02-19T19:10:51.024" v="491"/>
          <ac:spMkLst>
            <pc:docMk/>
            <pc:sldMk cId="733164980" sldId="2182"/>
            <ac:spMk id="108" creationId="{E473DDE7-4DC8-4B18-BAFC-64F5620DF53C}"/>
          </ac:spMkLst>
        </pc:spChg>
        <pc:spChg chg="mod">
          <ac:chgData name="Marta" userId="eac6eb22-5f14-46b4-a4ea-a86e6e8c4acc" providerId="ADAL" clId="{ADECF1DA-276D-424C-9971-A9DA0AA8AEC6}" dt="2021-02-19T19:10:51.024" v="491"/>
          <ac:spMkLst>
            <pc:docMk/>
            <pc:sldMk cId="733164980" sldId="2182"/>
            <ac:spMk id="109" creationId="{28B9A4BF-6DFD-4695-986D-55493659C353}"/>
          </ac:spMkLst>
        </pc:spChg>
        <pc:spChg chg="mod">
          <ac:chgData name="Marta" userId="eac6eb22-5f14-46b4-a4ea-a86e6e8c4acc" providerId="ADAL" clId="{ADECF1DA-276D-424C-9971-A9DA0AA8AEC6}" dt="2021-02-19T19:10:51.024" v="491"/>
          <ac:spMkLst>
            <pc:docMk/>
            <pc:sldMk cId="733164980" sldId="2182"/>
            <ac:spMk id="110" creationId="{CD555857-8A9E-4846-9082-EAE085B4154B}"/>
          </ac:spMkLst>
        </pc:spChg>
        <pc:spChg chg="mod">
          <ac:chgData name="Marta" userId="eac6eb22-5f14-46b4-a4ea-a86e6e8c4acc" providerId="ADAL" clId="{ADECF1DA-276D-424C-9971-A9DA0AA8AEC6}" dt="2021-02-19T19:10:51.024" v="491"/>
          <ac:spMkLst>
            <pc:docMk/>
            <pc:sldMk cId="733164980" sldId="2182"/>
            <ac:spMk id="111" creationId="{C3334A82-855E-4D65-911C-63ECBA827AF0}"/>
          </ac:spMkLst>
        </pc:spChg>
        <pc:spChg chg="mod">
          <ac:chgData name="Marta" userId="eac6eb22-5f14-46b4-a4ea-a86e6e8c4acc" providerId="ADAL" clId="{ADECF1DA-276D-424C-9971-A9DA0AA8AEC6}" dt="2021-02-19T19:10:51.024" v="491"/>
          <ac:spMkLst>
            <pc:docMk/>
            <pc:sldMk cId="733164980" sldId="2182"/>
            <ac:spMk id="112" creationId="{1FAEEF49-5F56-4AA8-8F66-3516D46BF0F6}"/>
          </ac:spMkLst>
        </pc:spChg>
        <pc:spChg chg="mod">
          <ac:chgData name="Marta" userId="eac6eb22-5f14-46b4-a4ea-a86e6e8c4acc" providerId="ADAL" clId="{ADECF1DA-276D-424C-9971-A9DA0AA8AEC6}" dt="2021-02-19T19:10:51.024" v="491"/>
          <ac:spMkLst>
            <pc:docMk/>
            <pc:sldMk cId="733164980" sldId="2182"/>
            <ac:spMk id="113" creationId="{B377A339-7A6C-49AA-9154-2B92E9ED3177}"/>
          </ac:spMkLst>
        </pc:spChg>
        <pc:spChg chg="mod">
          <ac:chgData name="Marta" userId="eac6eb22-5f14-46b4-a4ea-a86e6e8c4acc" providerId="ADAL" clId="{ADECF1DA-276D-424C-9971-A9DA0AA8AEC6}" dt="2021-02-19T19:10:51.024" v="491"/>
          <ac:spMkLst>
            <pc:docMk/>
            <pc:sldMk cId="733164980" sldId="2182"/>
            <ac:spMk id="114" creationId="{017AB4FC-FC66-40CD-A952-F6E71EBFCAE8}"/>
          </ac:spMkLst>
        </pc:spChg>
        <pc:spChg chg="mod">
          <ac:chgData name="Marta" userId="eac6eb22-5f14-46b4-a4ea-a86e6e8c4acc" providerId="ADAL" clId="{ADECF1DA-276D-424C-9971-A9DA0AA8AEC6}" dt="2021-02-19T19:10:51.024" v="491"/>
          <ac:spMkLst>
            <pc:docMk/>
            <pc:sldMk cId="733164980" sldId="2182"/>
            <ac:spMk id="115" creationId="{A856A1EB-73AE-4328-B51B-323B695F5EF6}"/>
          </ac:spMkLst>
        </pc:spChg>
        <pc:spChg chg="mod">
          <ac:chgData name="Marta" userId="eac6eb22-5f14-46b4-a4ea-a86e6e8c4acc" providerId="ADAL" clId="{ADECF1DA-276D-424C-9971-A9DA0AA8AEC6}" dt="2021-02-19T19:10:51.024" v="491"/>
          <ac:spMkLst>
            <pc:docMk/>
            <pc:sldMk cId="733164980" sldId="2182"/>
            <ac:spMk id="116" creationId="{27E8038E-762B-45E7-9C36-99148C11B229}"/>
          </ac:spMkLst>
        </pc:spChg>
        <pc:spChg chg="mod">
          <ac:chgData name="Marta" userId="eac6eb22-5f14-46b4-a4ea-a86e6e8c4acc" providerId="ADAL" clId="{ADECF1DA-276D-424C-9971-A9DA0AA8AEC6}" dt="2021-02-19T19:10:51.024" v="491"/>
          <ac:spMkLst>
            <pc:docMk/>
            <pc:sldMk cId="733164980" sldId="2182"/>
            <ac:spMk id="117" creationId="{154097D6-9CAD-48D4-A90C-723A03305631}"/>
          </ac:spMkLst>
        </pc:spChg>
        <pc:spChg chg="mod">
          <ac:chgData name="Marta" userId="eac6eb22-5f14-46b4-a4ea-a86e6e8c4acc" providerId="ADAL" clId="{ADECF1DA-276D-424C-9971-A9DA0AA8AEC6}" dt="2021-02-19T19:10:51.024" v="491"/>
          <ac:spMkLst>
            <pc:docMk/>
            <pc:sldMk cId="733164980" sldId="2182"/>
            <ac:spMk id="118" creationId="{1F4250EC-D34E-43C1-B700-2009A3B0286F}"/>
          </ac:spMkLst>
        </pc:spChg>
        <pc:spChg chg="mod">
          <ac:chgData name="Marta" userId="eac6eb22-5f14-46b4-a4ea-a86e6e8c4acc" providerId="ADAL" clId="{ADECF1DA-276D-424C-9971-A9DA0AA8AEC6}" dt="2021-02-19T19:10:51.024" v="491"/>
          <ac:spMkLst>
            <pc:docMk/>
            <pc:sldMk cId="733164980" sldId="2182"/>
            <ac:spMk id="119" creationId="{11721F74-4E3E-49D8-A38C-D7B88E9D4173}"/>
          </ac:spMkLst>
        </pc:spChg>
        <pc:spChg chg="mod">
          <ac:chgData name="Marta" userId="eac6eb22-5f14-46b4-a4ea-a86e6e8c4acc" providerId="ADAL" clId="{ADECF1DA-276D-424C-9971-A9DA0AA8AEC6}" dt="2021-02-19T19:10:51.024" v="491"/>
          <ac:spMkLst>
            <pc:docMk/>
            <pc:sldMk cId="733164980" sldId="2182"/>
            <ac:spMk id="120" creationId="{28A411D5-351A-420A-9192-22CC73D1C69B}"/>
          </ac:spMkLst>
        </pc:spChg>
        <pc:spChg chg="mod">
          <ac:chgData name="Marta" userId="eac6eb22-5f14-46b4-a4ea-a86e6e8c4acc" providerId="ADAL" clId="{ADECF1DA-276D-424C-9971-A9DA0AA8AEC6}" dt="2021-02-19T19:10:51.024" v="491"/>
          <ac:spMkLst>
            <pc:docMk/>
            <pc:sldMk cId="733164980" sldId="2182"/>
            <ac:spMk id="121" creationId="{3C7F19DF-0DA1-40E7-AEFD-6A17A260F8FA}"/>
          </ac:spMkLst>
        </pc:spChg>
        <pc:spChg chg="mod">
          <ac:chgData name="Marta" userId="eac6eb22-5f14-46b4-a4ea-a86e6e8c4acc" providerId="ADAL" clId="{ADECF1DA-276D-424C-9971-A9DA0AA8AEC6}" dt="2021-02-19T19:10:51.024" v="491"/>
          <ac:spMkLst>
            <pc:docMk/>
            <pc:sldMk cId="733164980" sldId="2182"/>
            <ac:spMk id="122" creationId="{90B1E221-9627-4C45-ACD6-F56E14FA0C22}"/>
          </ac:spMkLst>
        </pc:spChg>
        <pc:spChg chg="mod">
          <ac:chgData name="Marta" userId="eac6eb22-5f14-46b4-a4ea-a86e6e8c4acc" providerId="ADAL" clId="{ADECF1DA-276D-424C-9971-A9DA0AA8AEC6}" dt="2021-02-19T19:10:51.024" v="491"/>
          <ac:spMkLst>
            <pc:docMk/>
            <pc:sldMk cId="733164980" sldId="2182"/>
            <ac:spMk id="123" creationId="{D902346E-1B59-49C0-8D44-8078DE6F4082}"/>
          </ac:spMkLst>
        </pc:spChg>
        <pc:spChg chg="mod">
          <ac:chgData name="Marta" userId="eac6eb22-5f14-46b4-a4ea-a86e6e8c4acc" providerId="ADAL" clId="{ADECF1DA-276D-424C-9971-A9DA0AA8AEC6}" dt="2021-02-19T19:10:51.024" v="491"/>
          <ac:spMkLst>
            <pc:docMk/>
            <pc:sldMk cId="733164980" sldId="2182"/>
            <ac:spMk id="124" creationId="{C090751B-A8B8-42A9-8925-99DE8EBED51A}"/>
          </ac:spMkLst>
        </pc:spChg>
        <pc:spChg chg="mod">
          <ac:chgData name="Marta" userId="eac6eb22-5f14-46b4-a4ea-a86e6e8c4acc" providerId="ADAL" clId="{ADECF1DA-276D-424C-9971-A9DA0AA8AEC6}" dt="2021-02-19T19:10:51.024" v="491"/>
          <ac:spMkLst>
            <pc:docMk/>
            <pc:sldMk cId="733164980" sldId="2182"/>
            <ac:spMk id="125" creationId="{DB8AC204-E83D-4028-9A6F-B1D4B87371EA}"/>
          </ac:spMkLst>
        </pc:spChg>
        <pc:spChg chg="mod">
          <ac:chgData name="Marta" userId="eac6eb22-5f14-46b4-a4ea-a86e6e8c4acc" providerId="ADAL" clId="{ADECF1DA-276D-424C-9971-A9DA0AA8AEC6}" dt="2021-02-19T19:10:51.024" v="491"/>
          <ac:spMkLst>
            <pc:docMk/>
            <pc:sldMk cId="733164980" sldId="2182"/>
            <ac:spMk id="126" creationId="{48F846F7-3FD8-4298-8B30-881E8EEEAAF5}"/>
          </ac:spMkLst>
        </pc:spChg>
        <pc:spChg chg="mod">
          <ac:chgData name="Marta" userId="eac6eb22-5f14-46b4-a4ea-a86e6e8c4acc" providerId="ADAL" clId="{ADECF1DA-276D-424C-9971-A9DA0AA8AEC6}" dt="2021-02-19T19:10:51.024" v="491"/>
          <ac:spMkLst>
            <pc:docMk/>
            <pc:sldMk cId="733164980" sldId="2182"/>
            <ac:spMk id="127" creationId="{6560FA98-B76D-4CD1-9E47-CD9BFA0C89B7}"/>
          </ac:spMkLst>
        </pc:spChg>
        <pc:spChg chg="mod">
          <ac:chgData name="Marta" userId="eac6eb22-5f14-46b4-a4ea-a86e6e8c4acc" providerId="ADAL" clId="{ADECF1DA-276D-424C-9971-A9DA0AA8AEC6}" dt="2021-02-19T19:10:51.024" v="491"/>
          <ac:spMkLst>
            <pc:docMk/>
            <pc:sldMk cId="733164980" sldId="2182"/>
            <ac:spMk id="128" creationId="{0B3FD15F-9E12-44FE-AA67-653DF558C874}"/>
          </ac:spMkLst>
        </pc:spChg>
        <pc:spChg chg="mod">
          <ac:chgData name="Marta" userId="eac6eb22-5f14-46b4-a4ea-a86e6e8c4acc" providerId="ADAL" clId="{ADECF1DA-276D-424C-9971-A9DA0AA8AEC6}" dt="2021-02-19T19:10:51.024" v="491"/>
          <ac:spMkLst>
            <pc:docMk/>
            <pc:sldMk cId="733164980" sldId="2182"/>
            <ac:spMk id="129" creationId="{26EA7025-A251-4A9B-AA8E-721274B452BC}"/>
          </ac:spMkLst>
        </pc:spChg>
        <pc:spChg chg="mod">
          <ac:chgData name="Marta" userId="eac6eb22-5f14-46b4-a4ea-a86e6e8c4acc" providerId="ADAL" clId="{ADECF1DA-276D-424C-9971-A9DA0AA8AEC6}" dt="2021-02-19T19:10:51.024" v="491"/>
          <ac:spMkLst>
            <pc:docMk/>
            <pc:sldMk cId="733164980" sldId="2182"/>
            <ac:spMk id="130" creationId="{756F4B4A-812D-4A27-82B9-33742C792B28}"/>
          </ac:spMkLst>
        </pc:spChg>
        <pc:spChg chg="mod">
          <ac:chgData name="Marta" userId="eac6eb22-5f14-46b4-a4ea-a86e6e8c4acc" providerId="ADAL" clId="{ADECF1DA-276D-424C-9971-A9DA0AA8AEC6}" dt="2021-02-19T19:10:51.024" v="491"/>
          <ac:spMkLst>
            <pc:docMk/>
            <pc:sldMk cId="733164980" sldId="2182"/>
            <ac:spMk id="131" creationId="{6B80AEA0-2A47-4176-9F4B-8C27576D5963}"/>
          </ac:spMkLst>
        </pc:spChg>
        <pc:spChg chg="mod">
          <ac:chgData name="Marta" userId="eac6eb22-5f14-46b4-a4ea-a86e6e8c4acc" providerId="ADAL" clId="{ADECF1DA-276D-424C-9971-A9DA0AA8AEC6}" dt="2021-02-19T19:10:51.024" v="491"/>
          <ac:spMkLst>
            <pc:docMk/>
            <pc:sldMk cId="733164980" sldId="2182"/>
            <ac:spMk id="132" creationId="{916A642B-E8C7-492A-A032-16F6ADD8A03D}"/>
          </ac:spMkLst>
        </pc:spChg>
        <pc:spChg chg="mod">
          <ac:chgData name="Marta" userId="eac6eb22-5f14-46b4-a4ea-a86e6e8c4acc" providerId="ADAL" clId="{ADECF1DA-276D-424C-9971-A9DA0AA8AEC6}" dt="2021-02-19T19:10:51.024" v="491"/>
          <ac:spMkLst>
            <pc:docMk/>
            <pc:sldMk cId="733164980" sldId="2182"/>
            <ac:spMk id="133" creationId="{7D443A1D-FA71-411B-8370-5C1964FD14E1}"/>
          </ac:spMkLst>
        </pc:spChg>
        <pc:spChg chg="mod">
          <ac:chgData name="Marta" userId="eac6eb22-5f14-46b4-a4ea-a86e6e8c4acc" providerId="ADAL" clId="{ADECF1DA-276D-424C-9971-A9DA0AA8AEC6}" dt="2021-02-19T19:11:05.856" v="497" actId="1036"/>
          <ac:spMkLst>
            <pc:docMk/>
            <pc:sldMk cId="733164980" sldId="2182"/>
            <ac:spMk id="134" creationId="{560C15D9-CA5D-465C-853F-844197C3915E}"/>
          </ac:spMkLst>
        </pc:spChg>
        <pc:spChg chg="mod">
          <ac:chgData name="Marta" userId="eac6eb22-5f14-46b4-a4ea-a86e6e8c4acc" providerId="ADAL" clId="{ADECF1DA-276D-424C-9971-A9DA0AA8AEC6}" dt="2021-02-19T19:10:51.024" v="491"/>
          <ac:spMkLst>
            <pc:docMk/>
            <pc:sldMk cId="733164980" sldId="2182"/>
            <ac:spMk id="135" creationId="{D6A41569-FF7C-4CA6-BA79-CBD1ACEEE9FA}"/>
          </ac:spMkLst>
        </pc:spChg>
        <pc:spChg chg="mod">
          <ac:chgData name="Marta" userId="eac6eb22-5f14-46b4-a4ea-a86e6e8c4acc" providerId="ADAL" clId="{ADECF1DA-276D-424C-9971-A9DA0AA8AEC6}" dt="2021-02-19T19:11:13.214" v="498" actId="1035"/>
          <ac:spMkLst>
            <pc:docMk/>
            <pc:sldMk cId="733164980" sldId="2182"/>
            <ac:spMk id="136" creationId="{7E9E512F-F398-43DF-876C-C18E40441B6C}"/>
          </ac:spMkLst>
        </pc:spChg>
        <pc:spChg chg="mod">
          <ac:chgData name="Marta" userId="eac6eb22-5f14-46b4-a4ea-a86e6e8c4acc" providerId="ADAL" clId="{ADECF1DA-276D-424C-9971-A9DA0AA8AEC6}" dt="2021-02-19T19:10:51.024" v="491"/>
          <ac:spMkLst>
            <pc:docMk/>
            <pc:sldMk cId="733164980" sldId="2182"/>
            <ac:spMk id="137" creationId="{1C9C78F8-7D54-43C7-89A5-B9F5ED46FAFD}"/>
          </ac:spMkLst>
        </pc:spChg>
        <pc:spChg chg="mod">
          <ac:chgData name="Marta" userId="eac6eb22-5f14-46b4-a4ea-a86e6e8c4acc" providerId="ADAL" clId="{ADECF1DA-276D-424C-9971-A9DA0AA8AEC6}" dt="2021-02-19T19:10:51.024" v="491"/>
          <ac:spMkLst>
            <pc:docMk/>
            <pc:sldMk cId="733164980" sldId="2182"/>
            <ac:spMk id="138" creationId="{33B5A5BA-1143-47A5-8E26-2EE70C07413A}"/>
          </ac:spMkLst>
        </pc:spChg>
        <pc:spChg chg="mod">
          <ac:chgData name="Marta" userId="eac6eb22-5f14-46b4-a4ea-a86e6e8c4acc" providerId="ADAL" clId="{ADECF1DA-276D-424C-9971-A9DA0AA8AEC6}" dt="2021-02-19T19:10:51.024" v="491"/>
          <ac:spMkLst>
            <pc:docMk/>
            <pc:sldMk cId="733164980" sldId="2182"/>
            <ac:spMk id="139" creationId="{BDB45627-3E87-4AA2-A128-01D28FB43E2B}"/>
          </ac:spMkLst>
        </pc:spChg>
        <pc:spChg chg="mod">
          <ac:chgData name="Marta" userId="eac6eb22-5f14-46b4-a4ea-a86e6e8c4acc" providerId="ADAL" clId="{ADECF1DA-276D-424C-9971-A9DA0AA8AEC6}" dt="2021-02-19T19:10:51.024" v="491"/>
          <ac:spMkLst>
            <pc:docMk/>
            <pc:sldMk cId="733164980" sldId="2182"/>
            <ac:spMk id="140" creationId="{45A5C91C-7CE5-4442-9986-F199114D2686}"/>
          </ac:spMkLst>
        </pc:spChg>
        <pc:spChg chg="mod">
          <ac:chgData name="Marta" userId="eac6eb22-5f14-46b4-a4ea-a86e6e8c4acc" providerId="ADAL" clId="{ADECF1DA-276D-424C-9971-A9DA0AA8AEC6}" dt="2021-02-19T19:10:51.024" v="491"/>
          <ac:spMkLst>
            <pc:docMk/>
            <pc:sldMk cId="733164980" sldId="2182"/>
            <ac:spMk id="141" creationId="{251FEB1F-7199-435F-A7A6-3690EFF14B70}"/>
          </ac:spMkLst>
        </pc:spChg>
        <pc:spChg chg="mod">
          <ac:chgData name="Marta" userId="eac6eb22-5f14-46b4-a4ea-a86e6e8c4acc" providerId="ADAL" clId="{ADECF1DA-276D-424C-9971-A9DA0AA8AEC6}" dt="2021-02-19T19:10:51.024" v="491"/>
          <ac:spMkLst>
            <pc:docMk/>
            <pc:sldMk cId="733164980" sldId="2182"/>
            <ac:spMk id="142" creationId="{13E4AAB9-D735-4872-B838-18FDA66C08EF}"/>
          </ac:spMkLst>
        </pc:spChg>
        <pc:spChg chg="mod">
          <ac:chgData name="Marta" userId="eac6eb22-5f14-46b4-a4ea-a86e6e8c4acc" providerId="ADAL" clId="{ADECF1DA-276D-424C-9971-A9DA0AA8AEC6}" dt="2021-02-19T19:10:51.024" v="491"/>
          <ac:spMkLst>
            <pc:docMk/>
            <pc:sldMk cId="733164980" sldId="2182"/>
            <ac:spMk id="143" creationId="{DA4DFC77-181A-4A52-A198-E4D232FB766B}"/>
          </ac:spMkLst>
        </pc:spChg>
        <pc:spChg chg="mod">
          <ac:chgData name="Marta" userId="eac6eb22-5f14-46b4-a4ea-a86e6e8c4acc" providerId="ADAL" clId="{ADECF1DA-276D-424C-9971-A9DA0AA8AEC6}" dt="2021-02-19T19:10:51.024" v="491"/>
          <ac:spMkLst>
            <pc:docMk/>
            <pc:sldMk cId="733164980" sldId="2182"/>
            <ac:spMk id="144" creationId="{42937C43-5093-4022-B484-48BBDBD82A67}"/>
          </ac:spMkLst>
        </pc:spChg>
        <pc:spChg chg="mod">
          <ac:chgData name="Marta" userId="eac6eb22-5f14-46b4-a4ea-a86e6e8c4acc" providerId="ADAL" clId="{ADECF1DA-276D-424C-9971-A9DA0AA8AEC6}" dt="2021-02-19T19:10:51.024" v="491"/>
          <ac:spMkLst>
            <pc:docMk/>
            <pc:sldMk cId="733164980" sldId="2182"/>
            <ac:spMk id="145" creationId="{6F72F448-F8B2-4E79-B848-F33DCC9C2CBC}"/>
          </ac:spMkLst>
        </pc:spChg>
        <pc:spChg chg="mod">
          <ac:chgData name="Marta" userId="eac6eb22-5f14-46b4-a4ea-a86e6e8c4acc" providerId="ADAL" clId="{ADECF1DA-276D-424C-9971-A9DA0AA8AEC6}" dt="2021-02-19T19:10:51.024" v="491"/>
          <ac:spMkLst>
            <pc:docMk/>
            <pc:sldMk cId="733164980" sldId="2182"/>
            <ac:spMk id="146" creationId="{A80772C5-6F5A-4EA1-825D-FB5F2902317E}"/>
          </ac:spMkLst>
        </pc:spChg>
        <pc:spChg chg="mod">
          <ac:chgData name="Marta" userId="eac6eb22-5f14-46b4-a4ea-a86e6e8c4acc" providerId="ADAL" clId="{ADECF1DA-276D-424C-9971-A9DA0AA8AEC6}" dt="2021-02-19T20:34:33.429" v="2231"/>
          <ac:spMkLst>
            <pc:docMk/>
            <pc:sldMk cId="733164980" sldId="2182"/>
            <ac:spMk id="148" creationId="{E144CFCF-3A7E-4BE0-BF8D-92CE6700D14C}"/>
          </ac:spMkLst>
        </pc:spChg>
        <pc:spChg chg="mod">
          <ac:chgData name="Marta" userId="eac6eb22-5f14-46b4-a4ea-a86e6e8c4acc" providerId="ADAL" clId="{ADECF1DA-276D-424C-9971-A9DA0AA8AEC6}" dt="2021-02-19T20:34:33.429" v="2231"/>
          <ac:spMkLst>
            <pc:docMk/>
            <pc:sldMk cId="733164980" sldId="2182"/>
            <ac:spMk id="149" creationId="{6EEBCB0E-F297-467B-AE9B-0AB7C328DF2E}"/>
          </ac:spMkLst>
        </pc:spChg>
        <pc:spChg chg="mod">
          <ac:chgData name="Marta" userId="eac6eb22-5f14-46b4-a4ea-a86e6e8c4acc" providerId="ADAL" clId="{ADECF1DA-276D-424C-9971-A9DA0AA8AEC6}" dt="2021-02-19T20:34:33.429" v="2231"/>
          <ac:spMkLst>
            <pc:docMk/>
            <pc:sldMk cId="733164980" sldId="2182"/>
            <ac:spMk id="150" creationId="{4F2D31C9-F846-4234-864D-6EC3614B0DBF}"/>
          </ac:spMkLst>
        </pc:spChg>
        <pc:spChg chg="mod">
          <ac:chgData name="Marta" userId="eac6eb22-5f14-46b4-a4ea-a86e6e8c4acc" providerId="ADAL" clId="{ADECF1DA-276D-424C-9971-A9DA0AA8AEC6}" dt="2021-02-19T20:34:33.429" v="2231"/>
          <ac:spMkLst>
            <pc:docMk/>
            <pc:sldMk cId="733164980" sldId="2182"/>
            <ac:spMk id="151" creationId="{41FCE6B3-92B5-4AD5-B5F4-D4053DAB094C}"/>
          </ac:spMkLst>
        </pc:spChg>
        <pc:spChg chg="mod">
          <ac:chgData name="Marta" userId="eac6eb22-5f14-46b4-a4ea-a86e6e8c4acc" providerId="ADAL" clId="{ADECF1DA-276D-424C-9971-A9DA0AA8AEC6}" dt="2021-02-19T20:34:33.429" v="2231"/>
          <ac:spMkLst>
            <pc:docMk/>
            <pc:sldMk cId="733164980" sldId="2182"/>
            <ac:spMk id="152" creationId="{44E0DA7C-F120-4633-91BA-073ED235A301}"/>
          </ac:spMkLst>
        </pc:spChg>
        <pc:spChg chg="mod">
          <ac:chgData name="Marta" userId="eac6eb22-5f14-46b4-a4ea-a86e6e8c4acc" providerId="ADAL" clId="{ADECF1DA-276D-424C-9971-A9DA0AA8AEC6}" dt="2021-02-19T20:34:33.429" v="2231"/>
          <ac:spMkLst>
            <pc:docMk/>
            <pc:sldMk cId="733164980" sldId="2182"/>
            <ac:spMk id="153" creationId="{CD49FB55-AC60-475B-8578-26BCAE224FA0}"/>
          </ac:spMkLst>
        </pc:spChg>
        <pc:spChg chg="mod">
          <ac:chgData name="Marta" userId="eac6eb22-5f14-46b4-a4ea-a86e6e8c4acc" providerId="ADAL" clId="{ADECF1DA-276D-424C-9971-A9DA0AA8AEC6}" dt="2021-02-19T20:34:33.429" v="2231"/>
          <ac:spMkLst>
            <pc:docMk/>
            <pc:sldMk cId="733164980" sldId="2182"/>
            <ac:spMk id="156" creationId="{38798909-0CD6-4894-AE36-34F563574083}"/>
          </ac:spMkLst>
        </pc:spChg>
        <pc:spChg chg="mod">
          <ac:chgData name="Marta" userId="eac6eb22-5f14-46b4-a4ea-a86e6e8c4acc" providerId="ADAL" clId="{ADECF1DA-276D-424C-9971-A9DA0AA8AEC6}" dt="2021-02-19T20:34:33.429" v="2231"/>
          <ac:spMkLst>
            <pc:docMk/>
            <pc:sldMk cId="733164980" sldId="2182"/>
            <ac:spMk id="157" creationId="{664C95BF-6C63-44BE-B058-E35537F21B04}"/>
          </ac:spMkLst>
        </pc:spChg>
        <pc:spChg chg="mod">
          <ac:chgData name="Marta" userId="eac6eb22-5f14-46b4-a4ea-a86e6e8c4acc" providerId="ADAL" clId="{ADECF1DA-276D-424C-9971-A9DA0AA8AEC6}" dt="2021-02-19T20:34:33.429" v="2231"/>
          <ac:spMkLst>
            <pc:docMk/>
            <pc:sldMk cId="733164980" sldId="2182"/>
            <ac:spMk id="158" creationId="{EAEAEC34-9468-49BF-83D6-6EEBE5355558}"/>
          </ac:spMkLst>
        </pc:spChg>
        <pc:spChg chg="mod">
          <ac:chgData name="Marta" userId="eac6eb22-5f14-46b4-a4ea-a86e6e8c4acc" providerId="ADAL" clId="{ADECF1DA-276D-424C-9971-A9DA0AA8AEC6}" dt="2021-02-19T20:34:33.429" v="2231"/>
          <ac:spMkLst>
            <pc:docMk/>
            <pc:sldMk cId="733164980" sldId="2182"/>
            <ac:spMk id="159" creationId="{44A10960-B202-4B3B-8E1D-369D837E5FC4}"/>
          </ac:spMkLst>
        </pc:spChg>
        <pc:spChg chg="mod">
          <ac:chgData name="Marta" userId="eac6eb22-5f14-46b4-a4ea-a86e6e8c4acc" providerId="ADAL" clId="{ADECF1DA-276D-424C-9971-A9DA0AA8AEC6}" dt="2021-02-19T20:34:33.429" v="2231"/>
          <ac:spMkLst>
            <pc:docMk/>
            <pc:sldMk cId="733164980" sldId="2182"/>
            <ac:spMk id="161" creationId="{FC798B95-79EC-40A5-8672-5FE1ED76A682}"/>
          </ac:spMkLst>
        </pc:spChg>
        <pc:spChg chg="mod">
          <ac:chgData name="Marta" userId="eac6eb22-5f14-46b4-a4ea-a86e6e8c4acc" providerId="ADAL" clId="{ADECF1DA-276D-424C-9971-A9DA0AA8AEC6}" dt="2021-02-19T20:34:33.429" v="2231"/>
          <ac:spMkLst>
            <pc:docMk/>
            <pc:sldMk cId="733164980" sldId="2182"/>
            <ac:spMk id="162" creationId="{73E75584-7F9B-4442-A13F-F95E13291000}"/>
          </ac:spMkLst>
        </pc:spChg>
        <pc:spChg chg="mod">
          <ac:chgData name="Marta" userId="eac6eb22-5f14-46b4-a4ea-a86e6e8c4acc" providerId="ADAL" clId="{ADECF1DA-276D-424C-9971-A9DA0AA8AEC6}" dt="2021-02-19T20:34:33.429" v="2231"/>
          <ac:spMkLst>
            <pc:docMk/>
            <pc:sldMk cId="733164980" sldId="2182"/>
            <ac:spMk id="163" creationId="{1DF95B2E-A658-470A-995B-8086A4126F27}"/>
          </ac:spMkLst>
        </pc:spChg>
        <pc:spChg chg="mod">
          <ac:chgData name="Marta" userId="eac6eb22-5f14-46b4-a4ea-a86e6e8c4acc" providerId="ADAL" clId="{ADECF1DA-276D-424C-9971-A9DA0AA8AEC6}" dt="2021-02-19T20:34:33.429" v="2231"/>
          <ac:spMkLst>
            <pc:docMk/>
            <pc:sldMk cId="733164980" sldId="2182"/>
            <ac:spMk id="164" creationId="{D3E454D8-A943-4DED-BA34-A4E053FBE49B}"/>
          </ac:spMkLst>
        </pc:spChg>
        <pc:spChg chg="mod">
          <ac:chgData name="Marta" userId="eac6eb22-5f14-46b4-a4ea-a86e6e8c4acc" providerId="ADAL" clId="{ADECF1DA-276D-424C-9971-A9DA0AA8AEC6}" dt="2021-02-19T20:34:33.429" v="2231"/>
          <ac:spMkLst>
            <pc:docMk/>
            <pc:sldMk cId="733164980" sldId="2182"/>
            <ac:spMk id="165" creationId="{E3B6DC95-6D19-4B1C-8D8D-A3759022C196}"/>
          </ac:spMkLst>
        </pc:spChg>
        <pc:spChg chg="mod">
          <ac:chgData name="Marta" userId="eac6eb22-5f14-46b4-a4ea-a86e6e8c4acc" providerId="ADAL" clId="{ADECF1DA-276D-424C-9971-A9DA0AA8AEC6}" dt="2021-02-19T20:34:33.429" v="2231"/>
          <ac:spMkLst>
            <pc:docMk/>
            <pc:sldMk cId="733164980" sldId="2182"/>
            <ac:spMk id="166" creationId="{BCDFE8C3-2F67-4F15-A945-79726D592850}"/>
          </ac:spMkLst>
        </pc:spChg>
        <pc:spChg chg="mod">
          <ac:chgData name="Marta" userId="eac6eb22-5f14-46b4-a4ea-a86e6e8c4acc" providerId="ADAL" clId="{ADECF1DA-276D-424C-9971-A9DA0AA8AEC6}" dt="2021-02-19T20:34:33.429" v="2231"/>
          <ac:spMkLst>
            <pc:docMk/>
            <pc:sldMk cId="733164980" sldId="2182"/>
            <ac:spMk id="167" creationId="{7F9D85F9-88E2-4A8D-A104-A73C054CCE1D}"/>
          </ac:spMkLst>
        </pc:spChg>
        <pc:spChg chg="mod">
          <ac:chgData name="Marta" userId="eac6eb22-5f14-46b4-a4ea-a86e6e8c4acc" providerId="ADAL" clId="{ADECF1DA-276D-424C-9971-A9DA0AA8AEC6}" dt="2021-02-19T20:34:33.429" v="2231"/>
          <ac:spMkLst>
            <pc:docMk/>
            <pc:sldMk cId="733164980" sldId="2182"/>
            <ac:spMk id="168" creationId="{34E4B2A2-AFE7-4DE0-9CDA-20BEDB2EDE05}"/>
          </ac:spMkLst>
        </pc:spChg>
        <pc:spChg chg="mod">
          <ac:chgData name="Marta" userId="eac6eb22-5f14-46b4-a4ea-a86e6e8c4acc" providerId="ADAL" clId="{ADECF1DA-276D-424C-9971-A9DA0AA8AEC6}" dt="2021-02-19T20:34:33.429" v="2231"/>
          <ac:spMkLst>
            <pc:docMk/>
            <pc:sldMk cId="733164980" sldId="2182"/>
            <ac:spMk id="169" creationId="{AA3ACAB7-E0FA-41F3-B95C-D2874E494DFD}"/>
          </ac:spMkLst>
        </pc:spChg>
        <pc:spChg chg="mod">
          <ac:chgData name="Marta" userId="eac6eb22-5f14-46b4-a4ea-a86e6e8c4acc" providerId="ADAL" clId="{ADECF1DA-276D-424C-9971-A9DA0AA8AEC6}" dt="2021-02-19T20:34:33.429" v="2231"/>
          <ac:spMkLst>
            <pc:docMk/>
            <pc:sldMk cId="733164980" sldId="2182"/>
            <ac:spMk id="170" creationId="{8576D921-CA03-4CBE-8853-AB59DE7A478E}"/>
          </ac:spMkLst>
        </pc:spChg>
        <pc:spChg chg="mod">
          <ac:chgData name="Marta" userId="eac6eb22-5f14-46b4-a4ea-a86e6e8c4acc" providerId="ADAL" clId="{ADECF1DA-276D-424C-9971-A9DA0AA8AEC6}" dt="2021-02-19T20:34:33.429" v="2231"/>
          <ac:spMkLst>
            <pc:docMk/>
            <pc:sldMk cId="733164980" sldId="2182"/>
            <ac:spMk id="171" creationId="{04973A08-DAAF-4DBD-9F04-89B204A77886}"/>
          </ac:spMkLst>
        </pc:spChg>
        <pc:spChg chg="mod">
          <ac:chgData name="Marta" userId="eac6eb22-5f14-46b4-a4ea-a86e6e8c4acc" providerId="ADAL" clId="{ADECF1DA-276D-424C-9971-A9DA0AA8AEC6}" dt="2021-02-19T20:34:33.429" v="2231"/>
          <ac:spMkLst>
            <pc:docMk/>
            <pc:sldMk cId="733164980" sldId="2182"/>
            <ac:spMk id="172" creationId="{C1534B21-2538-40F9-BD98-3DA0FB42226D}"/>
          </ac:spMkLst>
        </pc:spChg>
        <pc:spChg chg="mod">
          <ac:chgData name="Marta" userId="eac6eb22-5f14-46b4-a4ea-a86e6e8c4acc" providerId="ADAL" clId="{ADECF1DA-276D-424C-9971-A9DA0AA8AEC6}" dt="2021-02-19T20:34:33.429" v="2231"/>
          <ac:spMkLst>
            <pc:docMk/>
            <pc:sldMk cId="733164980" sldId="2182"/>
            <ac:spMk id="173" creationId="{17CC3B30-6D2E-4C87-80AC-71D66B34E92A}"/>
          </ac:spMkLst>
        </pc:spChg>
        <pc:spChg chg="mod">
          <ac:chgData name="Marta" userId="eac6eb22-5f14-46b4-a4ea-a86e6e8c4acc" providerId="ADAL" clId="{ADECF1DA-276D-424C-9971-A9DA0AA8AEC6}" dt="2021-02-19T20:34:33.429" v="2231"/>
          <ac:spMkLst>
            <pc:docMk/>
            <pc:sldMk cId="733164980" sldId="2182"/>
            <ac:spMk id="174" creationId="{BC5CC7C9-2DB8-4279-81C3-52081078F5D5}"/>
          </ac:spMkLst>
        </pc:spChg>
        <pc:spChg chg="mod">
          <ac:chgData name="Marta" userId="eac6eb22-5f14-46b4-a4ea-a86e6e8c4acc" providerId="ADAL" clId="{ADECF1DA-276D-424C-9971-A9DA0AA8AEC6}" dt="2021-02-19T20:34:33.429" v="2231"/>
          <ac:spMkLst>
            <pc:docMk/>
            <pc:sldMk cId="733164980" sldId="2182"/>
            <ac:spMk id="175" creationId="{CDD7C507-1669-48AB-BEA2-98A3CD316291}"/>
          </ac:spMkLst>
        </pc:spChg>
        <pc:spChg chg="mod">
          <ac:chgData name="Marta" userId="eac6eb22-5f14-46b4-a4ea-a86e6e8c4acc" providerId="ADAL" clId="{ADECF1DA-276D-424C-9971-A9DA0AA8AEC6}" dt="2021-02-19T20:34:33.429" v="2231"/>
          <ac:spMkLst>
            <pc:docMk/>
            <pc:sldMk cId="733164980" sldId="2182"/>
            <ac:spMk id="176" creationId="{4DFC0FA0-7198-4BB5-BFF7-8EA40B8EF72C}"/>
          </ac:spMkLst>
        </pc:spChg>
        <pc:spChg chg="mod">
          <ac:chgData name="Marta" userId="eac6eb22-5f14-46b4-a4ea-a86e6e8c4acc" providerId="ADAL" clId="{ADECF1DA-276D-424C-9971-A9DA0AA8AEC6}" dt="2021-02-19T20:34:33.429" v="2231"/>
          <ac:spMkLst>
            <pc:docMk/>
            <pc:sldMk cId="733164980" sldId="2182"/>
            <ac:spMk id="177" creationId="{1D9AC3D2-86E0-4963-9E2A-88227E1DEEEF}"/>
          </ac:spMkLst>
        </pc:spChg>
        <pc:spChg chg="mod">
          <ac:chgData name="Marta" userId="eac6eb22-5f14-46b4-a4ea-a86e6e8c4acc" providerId="ADAL" clId="{ADECF1DA-276D-424C-9971-A9DA0AA8AEC6}" dt="2021-02-19T20:34:33.429" v="2231"/>
          <ac:spMkLst>
            <pc:docMk/>
            <pc:sldMk cId="733164980" sldId="2182"/>
            <ac:spMk id="178" creationId="{97635F7A-8E1D-4DE3-9B04-7A031A0E9960}"/>
          </ac:spMkLst>
        </pc:spChg>
        <pc:spChg chg="mod">
          <ac:chgData name="Marta" userId="eac6eb22-5f14-46b4-a4ea-a86e6e8c4acc" providerId="ADAL" clId="{ADECF1DA-276D-424C-9971-A9DA0AA8AEC6}" dt="2021-02-19T20:34:33.429" v="2231"/>
          <ac:spMkLst>
            <pc:docMk/>
            <pc:sldMk cId="733164980" sldId="2182"/>
            <ac:spMk id="179" creationId="{C244DD41-1569-4520-A9E7-9E2077ECEC07}"/>
          </ac:spMkLst>
        </pc:spChg>
        <pc:spChg chg="mod">
          <ac:chgData name="Marta" userId="eac6eb22-5f14-46b4-a4ea-a86e6e8c4acc" providerId="ADAL" clId="{ADECF1DA-276D-424C-9971-A9DA0AA8AEC6}" dt="2021-02-19T20:34:33.429" v="2231"/>
          <ac:spMkLst>
            <pc:docMk/>
            <pc:sldMk cId="733164980" sldId="2182"/>
            <ac:spMk id="180" creationId="{339EB90F-C3D2-4518-8A75-6B2512C2F668}"/>
          </ac:spMkLst>
        </pc:spChg>
        <pc:spChg chg="mod">
          <ac:chgData name="Marta" userId="eac6eb22-5f14-46b4-a4ea-a86e6e8c4acc" providerId="ADAL" clId="{ADECF1DA-276D-424C-9971-A9DA0AA8AEC6}" dt="2021-02-19T20:34:33.429" v="2231"/>
          <ac:spMkLst>
            <pc:docMk/>
            <pc:sldMk cId="733164980" sldId="2182"/>
            <ac:spMk id="181" creationId="{40A76BA3-138A-454E-9650-1680FB88C68B}"/>
          </ac:spMkLst>
        </pc:spChg>
        <pc:spChg chg="mod">
          <ac:chgData name="Marta" userId="eac6eb22-5f14-46b4-a4ea-a86e6e8c4acc" providerId="ADAL" clId="{ADECF1DA-276D-424C-9971-A9DA0AA8AEC6}" dt="2021-02-19T20:34:33.429" v="2231"/>
          <ac:spMkLst>
            <pc:docMk/>
            <pc:sldMk cId="733164980" sldId="2182"/>
            <ac:spMk id="182" creationId="{6799647F-5203-49A6-A507-596120345081}"/>
          </ac:spMkLst>
        </pc:spChg>
        <pc:spChg chg="mod">
          <ac:chgData name="Marta" userId="eac6eb22-5f14-46b4-a4ea-a86e6e8c4acc" providerId="ADAL" clId="{ADECF1DA-276D-424C-9971-A9DA0AA8AEC6}" dt="2021-02-19T20:34:33.429" v="2231"/>
          <ac:spMkLst>
            <pc:docMk/>
            <pc:sldMk cId="733164980" sldId="2182"/>
            <ac:spMk id="183" creationId="{AE3FD62F-0C03-48B9-BBE6-4E5AD4AE88D8}"/>
          </ac:spMkLst>
        </pc:spChg>
        <pc:spChg chg="mod">
          <ac:chgData name="Marta" userId="eac6eb22-5f14-46b4-a4ea-a86e6e8c4acc" providerId="ADAL" clId="{ADECF1DA-276D-424C-9971-A9DA0AA8AEC6}" dt="2021-02-19T20:34:33.429" v="2231"/>
          <ac:spMkLst>
            <pc:docMk/>
            <pc:sldMk cId="733164980" sldId="2182"/>
            <ac:spMk id="184" creationId="{1C8AC220-CBB3-414C-82B5-80A56AA37918}"/>
          </ac:spMkLst>
        </pc:spChg>
        <pc:spChg chg="mod">
          <ac:chgData name="Marta" userId="eac6eb22-5f14-46b4-a4ea-a86e6e8c4acc" providerId="ADAL" clId="{ADECF1DA-276D-424C-9971-A9DA0AA8AEC6}" dt="2021-02-19T20:34:33.429" v="2231"/>
          <ac:spMkLst>
            <pc:docMk/>
            <pc:sldMk cId="733164980" sldId="2182"/>
            <ac:spMk id="185" creationId="{D6156073-797B-4D02-AD5F-6A5A05075E02}"/>
          </ac:spMkLst>
        </pc:spChg>
        <pc:spChg chg="mod">
          <ac:chgData name="Marta" userId="eac6eb22-5f14-46b4-a4ea-a86e6e8c4acc" providerId="ADAL" clId="{ADECF1DA-276D-424C-9971-A9DA0AA8AEC6}" dt="2021-02-19T20:34:33.429" v="2231"/>
          <ac:spMkLst>
            <pc:docMk/>
            <pc:sldMk cId="733164980" sldId="2182"/>
            <ac:spMk id="186" creationId="{E62D87D6-5530-4888-A09E-459723BE43DF}"/>
          </ac:spMkLst>
        </pc:spChg>
        <pc:spChg chg="mod">
          <ac:chgData name="Marta" userId="eac6eb22-5f14-46b4-a4ea-a86e6e8c4acc" providerId="ADAL" clId="{ADECF1DA-276D-424C-9971-A9DA0AA8AEC6}" dt="2021-02-19T20:34:33.429" v="2231"/>
          <ac:spMkLst>
            <pc:docMk/>
            <pc:sldMk cId="733164980" sldId="2182"/>
            <ac:spMk id="187" creationId="{69529040-DAF5-4483-B732-505A4AE48ED3}"/>
          </ac:spMkLst>
        </pc:spChg>
        <pc:spChg chg="mod">
          <ac:chgData name="Marta" userId="eac6eb22-5f14-46b4-a4ea-a86e6e8c4acc" providerId="ADAL" clId="{ADECF1DA-276D-424C-9971-A9DA0AA8AEC6}" dt="2021-02-19T20:34:33.429" v="2231"/>
          <ac:spMkLst>
            <pc:docMk/>
            <pc:sldMk cId="733164980" sldId="2182"/>
            <ac:spMk id="188" creationId="{D505B198-811A-4CBF-BD06-2D5B8AC0D3A2}"/>
          </ac:spMkLst>
        </pc:spChg>
        <pc:spChg chg="mod">
          <ac:chgData name="Marta" userId="eac6eb22-5f14-46b4-a4ea-a86e6e8c4acc" providerId="ADAL" clId="{ADECF1DA-276D-424C-9971-A9DA0AA8AEC6}" dt="2021-02-19T20:34:33.429" v="2231"/>
          <ac:spMkLst>
            <pc:docMk/>
            <pc:sldMk cId="733164980" sldId="2182"/>
            <ac:spMk id="189" creationId="{E745C259-04E7-4D13-8364-A413E98D118E}"/>
          </ac:spMkLst>
        </pc:spChg>
        <pc:spChg chg="mod">
          <ac:chgData name="Marta" userId="eac6eb22-5f14-46b4-a4ea-a86e6e8c4acc" providerId="ADAL" clId="{ADECF1DA-276D-424C-9971-A9DA0AA8AEC6}" dt="2021-02-19T20:34:33.429" v="2231"/>
          <ac:spMkLst>
            <pc:docMk/>
            <pc:sldMk cId="733164980" sldId="2182"/>
            <ac:spMk id="190" creationId="{84165B57-C77B-4977-AF89-9AF3D5F94C6A}"/>
          </ac:spMkLst>
        </pc:spChg>
        <pc:spChg chg="mod">
          <ac:chgData name="Marta" userId="eac6eb22-5f14-46b4-a4ea-a86e6e8c4acc" providerId="ADAL" clId="{ADECF1DA-276D-424C-9971-A9DA0AA8AEC6}" dt="2021-02-19T20:34:33.429" v="2231"/>
          <ac:spMkLst>
            <pc:docMk/>
            <pc:sldMk cId="733164980" sldId="2182"/>
            <ac:spMk id="191" creationId="{5CA73F4F-E764-4BE9-B6EE-D1171D3029FB}"/>
          </ac:spMkLst>
        </pc:spChg>
        <pc:spChg chg="mod">
          <ac:chgData name="Marta" userId="eac6eb22-5f14-46b4-a4ea-a86e6e8c4acc" providerId="ADAL" clId="{ADECF1DA-276D-424C-9971-A9DA0AA8AEC6}" dt="2021-02-19T20:34:33.429" v="2231"/>
          <ac:spMkLst>
            <pc:docMk/>
            <pc:sldMk cId="733164980" sldId="2182"/>
            <ac:spMk id="192" creationId="{1E34FB33-1A92-4C89-9A4E-A85D59F9CD8F}"/>
          </ac:spMkLst>
        </pc:spChg>
        <pc:spChg chg="mod">
          <ac:chgData name="Marta" userId="eac6eb22-5f14-46b4-a4ea-a86e6e8c4acc" providerId="ADAL" clId="{ADECF1DA-276D-424C-9971-A9DA0AA8AEC6}" dt="2021-02-19T20:34:33.429" v="2231"/>
          <ac:spMkLst>
            <pc:docMk/>
            <pc:sldMk cId="733164980" sldId="2182"/>
            <ac:spMk id="193" creationId="{6960D71D-6E46-44E2-A0F3-EFF9C5502D80}"/>
          </ac:spMkLst>
        </pc:spChg>
        <pc:spChg chg="mod">
          <ac:chgData name="Marta" userId="eac6eb22-5f14-46b4-a4ea-a86e6e8c4acc" providerId="ADAL" clId="{ADECF1DA-276D-424C-9971-A9DA0AA8AEC6}" dt="2021-02-19T20:34:33.429" v="2231"/>
          <ac:spMkLst>
            <pc:docMk/>
            <pc:sldMk cId="733164980" sldId="2182"/>
            <ac:spMk id="194" creationId="{2923D060-F111-441F-8C8A-EDD97286E244}"/>
          </ac:spMkLst>
        </pc:spChg>
        <pc:spChg chg="mod">
          <ac:chgData name="Marta" userId="eac6eb22-5f14-46b4-a4ea-a86e6e8c4acc" providerId="ADAL" clId="{ADECF1DA-276D-424C-9971-A9DA0AA8AEC6}" dt="2021-02-19T20:34:33.429" v="2231"/>
          <ac:spMkLst>
            <pc:docMk/>
            <pc:sldMk cId="733164980" sldId="2182"/>
            <ac:spMk id="195" creationId="{73762366-E997-4DC9-8854-489CA92DAFD8}"/>
          </ac:spMkLst>
        </pc:spChg>
        <pc:spChg chg="mod">
          <ac:chgData name="Marta" userId="eac6eb22-5f14-46b4-a4ea-a86e6e8c4acc" providerId="ADAL" clId="{ADECF1DA-276D-424C-9971-A9DA0AA8AEC6}" dt="2021-02-19T20:34:33.429" v="2231"/>
          <ac:spMkLst>
            <pc:docMk/>
            <pc:sldMk cId="733164980" sldId="2182"/>
            <ac:spMk id="196" creationId="{59D7E4B4-6A71-4E14-9A84-B1B0C7B60215}"/>
          </ac:spMkLst>
        </pc:spChg>
        <pc:spChg chg="mod">
          <ac:chgData name="Marta" userId="eac6eb22-5f14-46b4-a4ea-a86e6e8c4acc" providerId="ADAL" clId="{ADECF1DA-276D-424C-9971-A9DA0AA8AEC6}" dt="2021-02-19T20:34:33.429" v="2231"/>
          <ac:spMkLst>
            <pc:docMk/>
            <pc:sldMk cId="733164980" sldId="2182"/>
            <ac:spMk id="197" creationId="{74DE3740-E9D2-4A0C-9995-F6194C31C4F8}"/>
          </ac:spMkLst>
        </pc:spChg>
        <pc:spChg chg="mod">
          <ac:chgData name="Marta" userId="eac6eb22-5f14-46b4-a4ea-a86e6e8c4acc" providerId="ADAL" clId="{ADECF1DA-276D-424C-9971-A9DA0AA8AEC6}" dt="2021-02-19T20:34:33.429" v="2231"/>
          <ac:spMkLst>
            <pc:docMk/>
            <pc:sldMk cId="733164980" sldId="2182"/>
            <ac:spMk id="198" creationId="{76711FB2-5390-4156-BC1D-89FF0ACD3038}"/>
          </ac:spMkLst>
        </pc:spChg>
        <pc:spChg chg="mod">
          <ac:chgData name="Marta" userId="eac6eb22-5f14-46b4-a4ea-a86e6e8c4acc" providerId="ADAL" clId="{ADECF1DA-276D-424C-9971-A9DA0AA8AEC6}" dt="2021-02-19T20:34:33.429" v="2231"/>
          <ac:spMkLst>
            <pc:docMk/>
            <pc:sldMk cId="733164980" sldId="2182"/>
            <ac:spMk id="199" creationId="{0FC6251B-A776-493A-A560-13EDEF8B0AC4}"/>
          </ac:spMkLst>
        </pc:spChg>
        <pc:spChg chg="mod">
          <ac:chgData name="Marta" userId="eac6eb22-5f14-46b4-a4ea-a86e6e8c4acc" providerId="ADAL" clId="{ADECF1DA-276D-424C-9971-A9DA0AA8AEC6}" dt="2021-02-19T20:34:33.429" v="2231"/>
          <ac:spMkLst>
            <pc:docMk/>
            <pc:sldMk cId="733164980" sldId="2182"/>
            <ac:spMk id="200" creationId="{31989551-EA2B-4228-84AF-75DEC15F7A64}"/>
          </ac:spMkLst>
        </pc:spChg>
        <pc:spChg chg="mod">
          <ac:chgData name="Marta" userId="eac6eb22-5f14-46b4-a4ea-a86e6e8c4acc" providerId="ADAL" clId="{ADECF1DA-276D-424C-9971-A9DA0AA8AEC6}" dt="2021-02-19T20:34:33.429" v="2231"/>
          <ac:spMkLst>
            <pc:docMk/>
            <pc:sldMk cId="733164980" sldId="2182"/>
            <ac:spMk id="201" creationId="{C15B6449-A7B8-4366-9931-E09050BABD44}"/>
          </ac:spMkLst>
        </pc:spChg>
        <pc:spChg chg="mod">
          <ac:chgData name="Marta" userId="eac6eb22-5f14-46b4-a4ea-a86e6e8c4acc" providerId="ADAL" clId="{ADECF1DA-276D-424C-9971-A9DA0AA8AEC6}" dt="2021-02-19T20:34:33.429" v="2231"/>
          <ac:spMkLst>
            <pc:docMk/>
            <pc:sldMk cId="733164980" sldId="2182"/>
            <ac:spMk id="202" creationId="{0F27DFF3-FD7A-41AE-900D-8F6171893D35}"/>
          </ac:spMkLst>
        </pc:spChg>
        <pc:spChg chg="mod">
          <ac:chgData name="Marta" userId="eac6eb22-5f14-46b4-a4ea-a86e6e8c4acc" providerId="ADAL" clId="{ADECF1DA-276D-424C-9971-A9DA0AA8AEC6}" dt="2021-02-19T20:34:33.429" v="2231"/>
          <ac:spMkLst>
            <pc:docMk/>
            <pc:sldMk cId="733164980" sldId="2182"/>
            <ac:spMk id="203" creationId="{40AFA5FD-651D-4211-8458-6A3CDF77F015}"/>
          </ac:spMkLst>
        </pc:spChg>
        <pc:spChg chg="mod">
          <ac:chgData name="Marta" userId="eac6eb22-5f14-46b4-a4ea-a86e6e8c4acc" providerId="ADAL" clId="{ADECF1DA-276D-424C-9971-A9DA0AA8AEC6}" dt="2021-02-19T20:34:33.429" v="2231"/>
          <ac:spMkLst>
            <pc:docMk/>
            <pc:sldMk cId="733164980" sldId="2182"/>
            <ac:spMk id="204" creationId="{01C8250C-2D03-4227-BB23-62A4E3655F6D}"/>
          </ac:spMkLst>
        </pc:spChg>
        <pc:spChg chg="mod">
          <ac:chgData name="Marta" userId="eac6eb22-5f14-46b4-a4ea-a86e6e8c4acc" providerId="ADAL" clId="{ADECF1DA-276D-424C-9971-A9DA0AA8AEC6}" dt="2021-02-19T20:34:33.429" v="2231"/>
          <ac:spMkLst>
            <pc:docMk/>
            <pc:sldMk cId="733164980" sldId="2182"/>
            <ac:spMk id="205" creationId="{D59E4B94-C1E2-4599-B3F5-74B990EC05B0}"/>
          </ac:spMkLst>
        </pc:spChg>
        <pc:spChg chg="mod">
          <ac:chgData name="Marta" userId="eac6eb22-5f14-46b4-a4ea-a86e6e8c4acc" providerId="ADAL" clId="{ADECF1DA-276D-424C-9971-A9DA0AA8AEC6}" dt="2021-02-19T20:34:33.429" v="2231"/>
          <ac:spMkLst>
            <pc:docMk/>
            <pc:sldMk cId="733164980" sldId="2182"/>
            <ac:spMk id="206" creationId="{31BD5030-0664-4555-8C74-E764E782C7CE}"/>
          </ac:spMkLst>
        </pc:spChg>
        <pc:spChg chg="mod">
          <ac:chgData name="Marta" userId="eac6eb22-5f14-46b4-a4ea-a86e6e8c4acc" providerId="ADAL" clId="{ADECF1DA-276D-424C-9971-A9DA0AA8AEC6}" dt="2021-02-19T20:34:33.429" v="2231"/>
          <ac:spMkLst>
            <pc:docMk/>
            <pc:sldMk cId="733164980" sldId="2182"/>
            <ac:spMk id="207" creationId="{146118C6-EF68-4DC4-8DC4-CDED1C498C81}"/>
          </ac:spMkLst>
        </pc:spChg>
        <pc:spChg chg="mod">
          <ac:chgData name="Marta" userId="eac6eb22-5f14-46b4-a4ea-a86e6e8c4acc" providerId="ADAL" clId="{ADECF1DA-276D-424C-9971-A9DA0AA8AEC6}" dt="2021-02-19T20:34:33.429" v="2231"/>
          <ac:spMkLst>
            <pc:docMk/>
            <pc:sldMk cId="733164980" sldId="2182"/>
            <ac:spMk id="208" creationId="{7311E706-D4C1-47F7-85F2-CBA465316D8E}"/>
          </ac:spMkLst>
        </pc:spChg>
        <pc:spChg chg="mod">
          <ac:chgData name="Marta" userId="eac6eb22-5f14-46b4-a4ea-a86e6e8c4acc" providerId="ADAL" clId="{ADECF1DA-276D-424C-9971-A9DA0AA8AEC6}" dt="2021-02-19T20:34:33.429" v="2231"/>
          <ac:spMkLst>
            <pc:docMk/>
            <pc:sldMk cId="733164980" sldId="2182"/>
            <ac:spMk id="209" creationId="{BF9A2176-6DC7-4966-9D21-7AC60491483C}"/>
          </ac:spMkLst>
        </pc:spChg>
        <pc:spChg chg="mod">
          <ac:chgData name="Marta" userId="eac6eb22-5f14-46b4-a4ea-a86e6e8c4acc" providerId="ADAL" clId="{ADECF1DA-276D-424C-9971-A9DA0AA8AEC6}" dt="2021-02-19T20:34:33.429" v="2231"/>
          <ac:spMkLst>
            <pc:docMk/>
            <pc:sldMk cId="733164980" sldId="2182"/>
            <ac:spMk id="210" creationId="{3C36ADDB-94B8-4DE4-B4D5-A6DD77427F6A}"/>
          </ac:spMkLst>
        </pc:spChg>
        <pc:spChg chg="mod">
          <ac:chgData name="Marta" userId="eac6eb22-5f14-46b4-a4ea-a86e6e8c4acc" providerId="ADAL" clId="{ADECF1DA-276D-424C-9971-A9DA0AA8AEC6}" dt="2021-02-19T20:34:33.429" v="2231"/>
          <ac:spMkLst>
            <pc:docMk/>
            <pc:sldMk cId="733164980" sldId="2182"/>
            <ac:spMk id="211" creationId="{6F6A50D5-CCE5-476A-98DA-0C0FC831B73F}"/>
          </ac:spMkLst>
        </pc:spChg>
        <pc:spChg chg="mod">
          <ac:chgData name="Marta" userId="eac6eb22-5f14-46b4-a4ea-a86e6e8c4acc" providerId="ADAL" clId="{ADECF1DA-276D-424C-9971-A9DA0AA8AEC6}" dt="2021-02-19T20:34:33.429" v="2231"/>
          <ac:spMkLst>
            <pc:docMk/>
            <pc:sldMk cId="733164980" sldId="2182"/>
            <ac:spMk id="212" creationId="{8F99AC74-2F40-42F1-9B5B-E07EB8144288}"/>
          </ac:spMkLst>
        </pc:spChg>
        <pc:spChg chg="mod">
          <ac:chgData name="Marta" userId="eac6eb22-5f14-46b4-a4ea-a86e6e8c4acc" providerId="ADAL" clId="{ADECF1DA-276D-424C-9971-A9DA0AA8AEC6}" dt="2021-02-19T20:34:33.429" v="2231"/>
          <ac:spMkLst>
            <pc:docMk/>
            <pc:sldMk cId="733164980" sldId="2182"/>
            <ac:spMk id="213" creationId="{57B5424F-6BAA-4318-8986-DAA250FC9265}"/>
          </ac:spMkLst>
        </pc:spChg>
        <pc:spChg chg="mod">
          <ac:chgData name="Marta" userId="eac6eb22-5f14-46b4-a4ea-a86e6e8c4acc" providerId="ADAL" clId="{ADECF1DA-276D-424C-9971-A9DA0AA8AEC6}" dt="2021-02-19T20:34:33.429" v="2231"/>
          <ac:spMkLst>
            <pc:docMk/>
            <pc:sldMk cId="733164980" sldId="2182"/>
            <ac:spMk id="214" creationId="{6BDBF815-8794-4B0B-B7E8-FB6384F8209F}"/>
          </ac:spMkLst>
        </pc:spChg>
        <pc:spChg chg="mod">
          <ac:chgData name="Marta" userId="eac6eb22-5f14-46b4-a4ea-a86e6e8c4acc" providerId="ADAL" clId="{ADECF1DA-276D-424C-9971-A9DA0AA8AEC6}" dt="2021-02-19T20:34:33.429" v="2231"/>
          <ac:spMkLst>
            <pc:docMk/>
            <pc:sldMk cId="733164980" sldId="2182"/>
            <ac:spMk id="215" creationId="{0292A811-62FA-4484-B582-101D009F8982}"/>
          </ac:spMkLst>
        </pc:spChg>
        <pc:spChg chg="mod">
          <ac:chgData name="Marta" userId="eac6eb22-5f14-46b4-a4ea-a86e6e8c4acc" providerId="ADAL" clId="{ADECF1DA-276D-424C-9971-A9DA0AA8AEC6}" dt="2021-02-19T20:34:33.429" v="2231"/>
          <ac:spMkLst>
            <pc:docMk/>
            <pc:sldMk cId="733164980" sldId="2182"/>
            <ac:spMk id="216" creationId="{9B7B69FF-167B-43AB-8BCE-EE0286A78FBE}"/>
          </ac:spMkLst>
        </pc:spChg>
        <pc:spChg chg="mod">
          <ac:chgData name="Marta" userId="eac6eb22-5f14-46b4-a4ea-a86e6e8c4acc" providerId="ADAL" clId="{ADECF1DA-276D-424C-9971-A9DA0AA8AEC6}" dt="2021-02-19T20:34:33.429" v="2231"/>
          <ac:spMkLst>
            <pc:docMk/>
            <pc:sldMk cId="733164980" sldId="2182"/>
            <ac:spMk id="217" creationId="{68EB2767-1F4E-475D-928D-CC92D7A9C8A3}"/>
          </ac:spMkLst>
        </pc:spChg>
        <pc:spChg chg="mod">
          <ac:chgData name="Marta" userId="eac6eb22-5f14-46b4-a4ea-a86e6e8c4acc" providerId="ADAL" clId="{ADECF1DA-276D-424C-9971-A9DA0AA8AEC6}" dt="2021-02-19T20:34:33.429" v="2231"/>
          <ac:spMkLst>
            <pc:docMk/>
            <pc:sldMk cId="733164980" sldId="2182"/>
            <ac:spMk id="218" creationId="{82E78D47-5474-4F28-95C5-E1445D18E880}"/>
          </ac:spMkLst>
        </pc:spChg>
        <pc:spChg chg="mod">
          <ac:chgData name="Marta" userId="eac6eb22-5f14-46b4-a4ea-a86e6e8c4acc" providerId="ADAL" clId="{ADECF1DA-276D-424C-9971-A9DA0AA8AEC6}" dt="2021-02-19T20:34:33.429" v="2231"/>
          <ac:spMkLst>
            <pc:docMk/>
            <pc:sldMk cId="733164980" sldId="2182"/>
            <ac:spMk id="219" creationId="{5EB7866C-1A3F-4069-A9F4-69039340EDDC}"/>
          </ac:spMkLst>
        </pc:spChg>
        <pc:spChg chg="mod">
          <ac:chgData name="Marta" userId="eac6eb22-5f14-46b4-a4ea-a86e6e8c4acc" providerId="ADAL" clId="{ADECF1DA-276D-424C-9971-A9DA0AA8AEC6}" dt="2021-02-19T20:34:33.429" v="2231"/>
          <ac:spMkLst>
            <pc:docMk/>
            <pc:sldMk cId="733164980" sldId="2182"/>
            <ac:spMk id="220" creationId="{BFF94B93-770D-44DC-9B95-AA06270E8065}"/>
          </ac:spMkLst>
        </pc:spChg>
        <pc:spChg chg="mod">
          <ac:chgData name="Marta" userId="eac6eb22-5f14-46b4-a4ea-a86e6e8c4acc" providerId="ADAL" clId="{ADECF1DA-276D-424C-9971-A9DA0AA8AEC6}" dt="2021-02-19T20:34:33.429" v="2231"/>
          <ac:spMkLst>
            <pc:docMk/>
            <pc:sldMk cId="733164980" sldId="2182"/>
            <ac:spMk id="221" creationId="{288036B8-E76C-4C25-BB68-25CB804CE3D1}"/>
          </ac:spMkLst>
        </pc:spChg>
        <pc:spChg chg="mod">
          <ac:chgData name="Marta" userId="eac6eb22-5f14-46b4-a4ea-a86e6e8c4acc" providerId="ADAL" clId="{ADECF1DA-276D-424C-9971-A9DA0AA8AEC6}" dt="2021-02-19T20:34:33.429" v="2231"/>
          <ac:spMkLst>
            <pc:docMk/>
            <pc:sldMk cId="733164980" sldId="2182"/>
            <ac:spMk id="222" creationId="{313097FB-A170-4306-B1BF-03663567AC54}"/>
          </ac:spMkLst>
        </pc:spChg>
        <pc:spChg chg="mod">
          <ac:chgData name="Marta" userId="eac6eb22-5f14-46b4-a4ea-a86e6e8c4acc" providerId="ADAL" clId="{ADECF1DA-276D-424C-9971-A9DA0AA8AEC6}" dt="2021-02-19T20:34:33.429" v="2231"/>
          <ac:spMkLst>
            <pc:docMk/>
            <pc:sldMk cId="733164980" sldId="2182"/>
            <ac:spMk id="223" creationId="{51BEC27F-9290-4A3E-9493-56969BA5453B}"/>
          </ac:spMkLst>
        </pc:spChg>
        <pc:spChg chg="mod">
          <ac:chgData name="Marta" userId="eac6eb22-5f14-46b4-a4ea-a86e6e8c4acc" providerId="ADAL" clId="{ADECF1DA-276D-424C-9971-A9DA0AA8AEC6}" dt="2021-02-19T20:34:33.429" v="2231"/>
          <ac:spMkLst>
            <pc:docMk/>
            <pc:sldMk cId="733164980" sldId="2182"/>
            <ac:spMk id="224" creationId="{C9F091DC-721A-4B90-8D57-260E6262C6DB}"/>
          </ac:spMkLst>
        </pc:spChg>
        <pc:spChg chg="mod">
          <ac:chgData name="Marta" userId="eac6eb22-5f14-46b4-a4ea-a86e6e8c4acc" providerId="ADAL" clId="{ADECF1DA-276D-424C-9971-A9DA0AA8AEC6}" dt="2021-02-19T20:34:33.429" v="2231"/>
          <ac:spMkLst>
            <pc:docMk/>
            <pc:sldMk cId="733164980" sldId="2182"/>
            <ac:spMk id="225" creationId="{7C5C026B-7101-4310-8E37-9B8707AA5A9F}"/>
          </ac:spMkLst>
        </pc:spChg>
        <pc:spChg chg="mod">
          <ac:chgData name="Marta" userId="eac6eb22-5f14-46b4-a4ea-a86e6e8c4acc" providerId="ADAL" clId="{ADECF1DA-276D-424C-9971-A9DA0AA8AEC6}" dt="2021-02-19T20:34:33.429" v="2231"/>
          <ac:spMkLst>
            <pc:docMk/>
            <pc:sldMk cId="733164980" sldId="2182"/>
            <ac:spMk id="226" creationId="{CEC0D49B-6FA9-40E1-9400-4C59B1758A80}"/>
          </ac:spMkLst>
        </pc:spChg>
        <pc:spChg chg="mod">
          <ac:chgData name="Marta" userId="eac6eb22-5f14-46b4-a4ea-a86e6e8c4acc" providerId="ADAL" clId="{ADECF1DA-276D-424C-9971-A9DA0AA8AEC6}" dt="2021-02-19T20:34:33.429" v="2231"/>
          <ac:spMkLst>
            <pc:docMk/>
            <pc:sldMk cId="733164980" sldId="2182"/>
            <ac:spMk id="227" creationId="{AB6F83A5-D902-4BB8-876A-5AEE67C69CC4}"/>
          </ac:spMkLst>
        </pc:spChg>
        <pc:spChg chg="mod">
          <ac:chgData name="Marta" userId="eac6eb22-5f14-46b4-a4ea-a86e6e8c4acc" providerId="ADAL" clId="{ADECF1DA-276D-424C-9971-A9DA0AA8AEC6}" dt="2021-02-19T20:34:33.429" v="2231"/>
          <ac:spMkLst>
            <pc:docMk/>
            <pc:sldMk cId="733164980" sldId="2182"/>
            <ac:spMk id="228" creationId="{E752B9AE-9C67-47CC-84D0-C977EC03E3F2}"/>
          </ac:spMkLst>
        </pc:spChg>
        <pc:spChg chg="mod">
          <ac:chgData name="Marta" userId="eac6eb22-5f14-46b4-a4ea-a86e6e8c4acc" providerId="ADAL" clId="{ADECF1DA-276D-424C-9971-A9DA0AA8AEC6}" dt="2021-02-19T20:34:33.429" v="2231"/>
          <ac:spMkLst>
            <pc:docMk/>
            <pc:sldMk cId="733164980" sldId="2182"/>
            <ac:spMk id="229" creationId="{66425EEC-2D98-4B14-9C93-A63E2F7018EB}"/>
          </ac:spMkLst>
        </pc:spChg>
        <pc:spChg chg="mod">
          <ac:chgData name="Marta" userId="eac6eb22-5f14-46b4-a4ea-a86e6e8c4acc" providerId="ADAL" clId="{ADECF1DA-276D-424C-9971-A9DA0AA8AEC6}" dt="2021-02-19T20:34:33.429" v="2231"/>
          <ac:spMkLst>
            <pc:docMk/>
            <pc:sldMk cId="733164980" sldId="2182"/>
            <ac:spMk id="230" creationId="{98332DD8-F6FA-4195-B968-2FC5A711E7BA}"/>
          </ac:spMkLst>
        </pc:spChg>
        <pc:spChg chg="mod">
          <ac:chgData name="Marta" userId="eac6eb22-5f14-46b4-a4ea-a86e6e8c4acc" providerId="ADAL" clId="{ADECF1DA-276D-424C-9971-A9DA0AA8AEC6}" dt="2021-02-19T20:34:33.429" v="2231"/>
          <ac:spMkLst>
            <pc:docMk/>
            <pc:sldMk cId="733164980" sldId="2182"/>
            <ac:spMk id="231" creationId="{E03924BF-34ED-4AF7-A1F0-1E87F747043D}"/>
          </ac:spMkLst>
        </pc:spChg>
        <pc:spChg chg="mod">
          <ac:chgData name="Marta" userId="eac6eb22-5f14-46b4-a4ea-a86e6e8c4acc" providerId="ADAL" clId="{ADECF1DA-276D-424C-9971-A9DA0AA8AEC6}" dt="2021-02-19T20:34:33.429" v="2231"/>
          <ac:spMkLst>
            <pc:docMk/>
            <pc:sldMk cId="733164980" sldId="2182"/>
            <ac:spMk id="232" creationId="{31D7766D-ED51-4FB0-A3BD-4807DA2C6FD4}"/>
          </ac:spMkLst>
        </pc:spChg>
        <pc:spChg chg="mod">
          <ac:chgData name="Marta" userId="eac6eb22-5f14-46b4-a4ea-a86e6e8c4acc" providerId="ADAL" clId="{ADECF1DA-276D-424C-9971-A9DA0AA8AEC6}" dt="2021-02-19T20:34:33.429" v="2231"/>
          <ac:spMkLst>
            <pc:docMk/>
            <pc:sldMk cId="733164980" sldId="2182"/>
            <ac:spMk id="233" creationId="{38426C7C-6E3B-42FC-84EA-6A8B231A5727}"/>
          </ac:spMkLst>
        </pc:spChg>
        <pc:spChg chg="mod">
          <ac:chgData name="Marta" userId="eac6eb22-5f14-46b4-a4ea-a86e6e8c4acc" providerId="ADAL" clId="{ADECF1DA-276D-424C-9971-A9DA0AA8AEC6}" dt="2021-02-19T20:34:33.429" v="2231"/>
          <ac:spMkLst>
            <pc:docMk/>
            <pc:sldMk cId="733164980" sldId="2182"/>
            <ac:spMk id="234" creationId="{9A97540D-71F6-4C02-AA6C-8081A7C9213E}"/>
          </ac:spMkLst>
        </pc:spChg>
        <pc:spChg chg="mod">
          <ac:chgData name="Marta" userId="eac6eb22-5f14-46b4-a4ea-a86e6e8c4acc" providerId="ADAL" clId="{ADECF1DA-276D-424C-9971-A9DA0AA8AEC6}" dt="2021-02-19T20:34:33.429" v="2231"/>
          <ac:spMkLst>
            <pc:docMk/>
            <pc:sldMk cId="733164980" sldId="2182"/>
            <ac:spMk id="235" creationId="{592088F7-69C9-4AF9-9890-809280FC1627}"/>
          </ac:spMkLst>
        </pc:spChg>
        <pc:spChg chg="mod">
          <ac:chgData name="Marta" userId="eac6eb22-5f14-46b4-a4ea-a86e6e8c4acc" providerId="ADAL" clId="{ADECF1DA-276D-424C-9971-A9DA0AA8AEC6}" dt="2021-02-19T20:34:33.429" v="2231"/>
          <ac:spMkLst>
            <pc:docMk/>
            <pc:sldMk cId="733164980" sldId="2182"/>
            <ac:spMk id="236" creationId="{7B09198C-251E-4AE8-BA4A-287662341875}"/>
          </ac:spMkLst>
        </pc:spChg>
        <pc:spChg chg="mod">
          <ac:chgData name="Marta" userId="eac6eb22-5f14-46b4-a4ea-a86e6e8c4acc" providerId="ADAL" clId="{ADECF1DA-276D-424C-9971-A9DA0AA8AEC6}" dt="2021-02-19T20:34:33.429" v="2231"/>
          <ac:spMkLst>
            <pc:docMk/>
            <pc:sldMk cId="733164980" sldId="2182"/>
            <ac:spMk id="237" creationId="{EC5AAC18-5CF7-4F8C-A738-0F3501A221E0}"/>
          </ac:spMkLst>
        </pc:spChg>
        <pc:spChg chg="mod">
          <ac:chgData name="Marta" userId="eac6eb22-5f14-46b4-a4ea-a86e6e8c4acc" providerId="ADAL" clId="{ADECF1DA-276D-424C-9971-A9DA0AA8AEC6}" dt="2021-02-19T20:34:33.429" v="2231"/>
          <ac:spMkLst>
            <pc:docMk/>
            <pc:sldMk cId="733164980" sldId="2182"/>
            <ac:spMk id="238" creationId="{2DA33C1D-C4AE-45E4-9864-59A0256E5528}"/>
          </ac:spMkLst>
        </pc:spChg>
        <pc:spChg chg="mod">
          <ac:chgData name="Marta" userId="eac6eb22-5f14-46b4-a4ea-a86e6e8c4acc" providerId="ADAL" clId="{ADECF1DA-276D-424C-9971-A9DA0AA8AEC6}" dt="2021-02-19T20:34:33.429" v="2231"/>
          <ac:spMkLst>
            <pc:docMk/>
            <pc:sldMk cId="733164980" sldId="2182"/>
            <ac:spMk id="239" creationId="{A2A32CD8-C001-45F8-8767-BDB15CE37B78}"/>
          </ac:spMkLst>
        </pc:spChg>
        <pc:spChg chg="mod">
          <ac:chgData name="Marta" userId="eac6eb22-5f14-46b4-a4ea-a86e6e8c4acc" providerId="ADAL" clId="{ADECF1DA-276D-424C-9971-A9DA0AA8AEC6}" dt="2021-02-19T20:34:33.429" v="2231"/>
          <ac:spMkLst>
            <pc:docMk/>
            <pc:sldMk cId="733164980" sldId="2182"/>
            <ac:spMk id="240" creationId="{9A136905-BF67-4A4B-A7E4-6C1F81EB3726}"/>
          </ac:spMkLst>
        </pc:spChg>
        <pc:spChg chg="mod">
          <ac:chgData name="Marta" userId="eac6eb22-5f14-46b4-a4ea-a86e6e8c4acc" providerId="ADAL" clId="{ADECF1DA-276D-424C-9971-A9DA0AA8AEC6}" dt="2021-02-19T20:34:33.429" v="2231"/>
          <ac:spMkLst>
            <pc:docMk/>
            <pc:sldMk cId="733164980" sldId="2182"/>
            <ac:spMk id="241" creationId="{0B37B4C5-6328-4062-B770-25867BBECDAA}"/>
          </ac:spMkLst>
        </pc:spChg>
        <pc:spChg chg="mod">
          <ac:chgData name="Marta" userId="eac6eb22-5f14-46b4-a4ea-a86e6e8c4acc" providerId="ADAL" clId="{ADECF1DA-276D-424C-9971-A9DA0AA8AEC6}" dt="2021-02-19T20:34:33.429" v="2231"/>
          <ac:spMkLst>
            <pc:docMk/>
            <pc:sldMk cId="733164980" sldId="2182"/>
            <ac:spMk id="242" creationId="{3CDF2170-204E-45BC-A058-50F6402F71A1}"/>
          </ac:spMkLst>
        </pc:spChg>
        <pc:spChg chg="mod">
          <ac:chgData name="Marta" userId="eac6eb22-5f14-46b4-a4ea-a86e6e8c4acc" providerId="ADAL" clId="{ADECF1DA-276D-424C-9971-A9DA0AA8AEC6}" dt="2021-02-19T20:34:33.429" v="2231"/>
          <ac:spMkLst>
            <pc:docMk/>
            <pc:sldMk cId="733164980" sldId="2182"/>
            <ac:spMk id="243" creationId="{7FC708AC-8B67-4176-9AF1-787ACF7590D8}"/>
          </ac:spMkLst>
        </pc:spChg>
        <pc:spChg chg="mod">
          <ac:chgData name="Marta" userId="eac6eb22-5f14-46b4-a4ea-a86e6e8c4acc" providerId="ADAL" clId="{ADECF1DA-276D-424C-9971-A9DA0AA8AEC6}" dt="2021-02-19T20:34:33.429" v="2231"/>
          <ac:spMkLst>
            <pc:docMk/>
            <pc:sldMk cId="733164980" sldId="2182"/>
            <ac:spMk id="244" creationId="{A74A227B-976C-495F-A158-7B06FDE81109}"/>
          </ac:spMkLst>
        </pc:spChg>
        <pc:spChg chg="mod">
          <ac:chgData name="Marta" userId="eac6eb22-5f14-46b4-a4ea-a86e6e8c4acc" providerId="ADAL" clId="{ADECF1DA-276D-424C-9971-A9DA0AA8AEC6}" dt="2021-02-19T20:34:33.429" v="2231"/>
          <ac:spMkLst>
            <pc:docMk/>
            <pc:sldMk cId="733164980" sldId="2182"/>
            <ac:spMk id="245" creationId="{25BF18CC-9FEE-44F8-9692-1E5B590CDC22}"/>
          </ac:spMkLst>
        </pc:spChg>
        <pc:spChg chg="mod">
          <ac:chgData name="Marta" userId="eac6eb22-5f14-46b4-a4ea-a86e6e8c4acc" providerId="ADAL" clId="{ADECF1DA-276D-424C-9971-A9DA0AA8AEC6}" dt="2021-02-19T20:34:33.429" v="2231"/>
          <ac:spMkLst>
            <pc:docMk/>
            <pc:sldMk cId="733164980" sldId="2182"/>
            <ac:spMk id="246" creationId="{2BF4E9D0-BADC-42BF-9552-0591A340DF44}"/>
          </ac:spMkLst>
        </pc:spChg>
        <pc:spChg chg="mod">
          <ac:chgData name="Marta" userId="eac6eb22-5f14-46b4-a4ea-a86e6e8c4acc" providerId="ADAL" clId="{ADECF1DA-276D-424C-9971-A9DA0AA8AEC6}" dt="2021-02-19T20:34:33.429" v="2231"/>
          <ac:spMkLst>
            <pc:docMk/>
            <pc:sldMk cId="733164980" sldId="2182"/>
            <ac:spMk id="247" creationId="{3E104EC7-99B2-4206-A613-0ADA93C3AF3E}"/>
          </ac:spMkLst>
        </pc:spChg>
        <pc:spChg chg="mod">
          <ac:chgData name="Marta" userId="eac6eb22-5f14-46b4-a4ea-a86e6e8c4acc" providerId="ADAL" clId="{ADECF1DA-276D-424C-9971-A9DA0AA8AEC6}" dt="2021-02-19T20:34:33.429" v="2231"/>
          <ac:spMkLst>
            <pc:docMk/>
            <pc:sldMk cId="733164980" sldId="2182"/>
            <ac:spMk id="248" creationId="{A58D4AE7-9655-470E-BF73-356A31988F7C}"/>
          </ac:spMkLst>
        </pc:spChg>
        <pc:spChg chg="mod">
          <ac:chgData name="Marta" userId="eac6eb22-5f14-46b4-a4ea-a86e6e8c4acc" providerId="ADAL" clId="{ADECF1DA-276D-424C-9971-A9DA0AA8AEC6}" dt="2021-02-19T20:34:33.429" v="2231"/>
          <ac:spMkLst>
            <pc:docMk/>
            <pc:sldMk cId="733164980" sldId="2182"/>
            <ac:spMk id="249" creationId="{F0441825-CFC3-4B31-916F-2FDC48820DBC}"/>
          </ac:spMkLst>
        </pc:spChg>
        <pc:spChg chg="mod">
          <ac:chgData name="Marta" userId="eac6eb22-5f14-46b4-a4ea-a86e6e8c4acc" providerId="ADAL" clId="{ADECF1DA-276D-424C-9971-A9DA0AA8AEC6}" dt="2021-02-19T20:34:33.429" v="2231"/>
          <ac:spMkLst>
            <pc:docMk/>
            <pc:sldMk cId="733164980" sldId="2182"/>
            <ac:spMk id="250" creationId="{D1821F67-44E5-4C63-92DF-180C0828938C}"/>
          </ac:spMkLst>
        </pc:spChg>
        <pc:spChg chg="mod">
          <ac:chgData name="Marta" userId="eac6eb22-5f14-46b4-a4ea-a86e6e8c4acc" providerId="ADAL" clId="{ADECF1DA-276D-424C-9971-A9DA0AA8AEC6}" dt="2021-02-19T20:34:33.429" v="2231"/>
          <ac:spMkLst>
            <pc:docMk/>
            <pc:sldMk cId="733164980" sldId="2182"/>
            <ac:spMk id="251" creationId="{C8174D0B-46CA-4EA7-A339-5D953A5E5F87}"/>
          </ac:spMkLst>
        </pc:spChg>
        <pc:spChg chg="mod">
          <ac:chgData name="Marta" userId="eac6eb22-5f14-46b4-a4ea-a86e6e8c4acc" providerId="ADAL" clId="{ADECF1DA-276D-424C-9971-A9DA0AA8AEC6}" dt="2021-02-19T20:34:33.429" v="2231"/>
          <ac:spMkLst>
            <pc:docMk/>
            <pc:sldMk cId="733164980" sldId="2182"/>
            <ac:spMk id="252" creationId="{14DC415D-A745-40E4-8F32-C16D2228D040}"/>
          </ac:spMkLst>
        </pc:spChg>
        <pc:spChg chg="mod">
          <ac:chgData name="Marta" userId="eac6eb22-5f14-46b4-a4ea-a86e6e8c4acc" providerId="ADAL" clId="{ADECF1DA-276D-424C-9971-A9DA0AA8AEC6}" dt="2021-02-19T20:34:33.429" v="2231"/>
          <ac:spMkLst>
            <pc:docMk/>
            <pc:sldMk cId="733164980" sldId="2182"/>
            <ac:spMk id="253" creationId="{34B40FB0-3841-40A8-833E-AAF132228A8D}"/>
          </ac:spMkLst>
        </pc:spChg>
        <pc:spChg chg="mod">
          <ac:chgData name="Marta" userId="eac6eb22-5f14-46b4-a4ea-a86e6e8c4acc" providerId="ADAL" clId="{ADECF1DA-276D-424C-9971-A9DA0AA8AEC6}" dt="2021-02-19T20:34:33.429" v="2231"/>
          <ac:spMkLst>
            <pc:docMk/>
            <pc:sldMk cId="733164980" sldId="2182"/>
            <ac:spMk id="254" creationId="{7EE65296-B3C8-464A-8AB8-1B237CAE4C42}"/>
          </ac:spMkLst>
        </pc:spChg>
        <pc:spChg chg="mod">
          <ac:chgData name="Marta" userId="eac6eb22-5f14-46b4-a4ea-a86e6e8c4acc" providerId="ADAL" clId="{ADECF1DA-276D-424C-9971-A9DA0AA8AEC6}" dt="2021-02-19T20:34:33.429" v="2231"/>
          <ac:spMkLst>
            <pc:docMk/>
            <pc:sldMk cId="733164980" sldId="2182"/>
            <ac:spMk id="255" creationId="{91279B14-D86E-4506-B411-9E4F902A1090}"/>
          </ac:spMkLst>
        </pc:spChg>
        <pc:spChg chg="mod">
          <ac:chgData name="Marta" userId="eac6eb22-5f14-46b4-a4ea-a86e6e8c4acc" providerId="ADAL" clId="{ADECF1DA-276D-424C-9971-A9DA0AA8AEC6}" dt="2021-02-19T20:34:33.429" v="2231"/>
          <ac:spMkLst>
            <pc:docMk/>
            <pc:sldMk cId="733164980" sldId="2182"/>
            <ac:spMk id="256" creationId="{993EFD4D-3B74-4CDD-BFF0-88F1301FE47D}"/>
          </ac:spMkLst>
        </pc:spChg>
        <pc:spChg chg="mod">
          <ac:chgData name="Marta" userId="eac6eb22-5f14-46b4-a4ea-a86e6e8c4acc" providerId="ADAL" clId="{ADECF1DA-276D-424C-9971-A9DA0AA8AEC6}" dt="2021-02-19T20:34:33.429" v="2231"/>
          <ac:spMkLst>
            <pc:docMk/>
            <pc:sldMk cId="733164980" sldId="2182"/>
            <ac:spMk id="257" creationId="{84013FB4-FD94-482C-9CEE-25ECF5E47066}"/>
          </ac:spMkLst>
        </pc:spChg>
        <pc:spChg chg="mod">
          <ac:chgData name="Marta" userId="eac6eb22-5f14-46b4-a4ea-a86e6e8c4acc" providerId="ADAL" clId="{ADECF1DA-276D-424C-9971-A9DA0AA8AEC6}" dt="2021-02-19T20:34:33.429" v="2231"/>
          <ac:spMkLst>
            <pc:docMk/>
            <pc:sldMk cId="733164980" sldId="2182"/>
            <ac:spMk id="258" creationId="{441C64EA-6E29-4806-B57C-C620B873C45D}"/>
          </ac:spMkLst>
        </pc:spChg>
        <pc:spChg chg="mod">
          <ac:chgData name="Marta" userId="eac6eb22-5f14-46b4-a4ea-a86e6e8c4acc" providerId="ADAL" clId="{ADECF1DA-276D-424C-9971-A9DA0AA8AEC6}" dt="2021-02-19T20:34:33.429" v="2231"/>
          <ac:spMkLst>
            <pc:docMk/>
            <pc:sldMk cId="733164980" sldId="2182"/>
            <ac:spMk id="259" creationId="{56F8CFA7-4E9E-4964-A540-D23928F7EEA5}"/>
          </ac:spMkLst>
        </pc:spChg>
        <pc:spChg chg="mod">
          <ac:chgData name="Marta" userId="eac6eb22-5f14-46b4-a4ea-a86e6e8c4acc" providerId="ADAL" clId="{ADECF1DA-276D-424C-9971-A9DA0AA8AEC6}" dt="2021-02-19T20:36:55.997" v="2334" actId="1037"/>
          <ac:spMkLst>
            <pc:docMk/>
            <pc:sldMk cId="733164980" sldId="2182"/>
            <ac:spMk id="260" creationId="{D1238655-1E7C-4E83-808B-28434CF0B0EA}"/>
          </ac:spMkLst>
        </pc:spChg>
        <pc:spChg chg="mod">
          <ac:chgData name="Marta" userId="eac6eb22-5f14-46b4-a4ea-a86e6e8c4acc" providerId="ADAL" clId="{ADECF1DA-276D-424C-9971-A9DA0AA8AEC6}" dt="2021-02-19T20:34:33.429" v="2231"/>
          <ac:spMkLst>
            <pc:docMk/>
            <pc:sldMk cId="733164980" sldId="2182"/>
            <ac:spMk id="261" creationId="{D420133A-AEAF-4B1B-895E-F796E89C45C7}"/>
          </ac:spMkLst>
        </pc:spChg>
        <pc:spChg chg="mod">
          <ac:chgData name="Marta" userId="eac6eb22-5f14-46b4-a4ea-a86e6e8c4acc" providerId="ADAL" clId="{ADECF1DA-276D-424C-9971-A9DA0AA8AEC6}" dt="2021-02-19T20:34:33.429" v="2231"/>
          <ac:spMkLst>
            <pc:docMk/>
            <pc:sldMk cId="733164980" sldId="2182"/>
            <ac:spMk id="262" creationId="{9DEBCE45-0475-4DB1-B1DD-7B81BCD47CFC}"/>
          </ac:spMkLst>
        </pc:spChg>
        <pc:spChg chg="mod">
          <ac:chgData name="Marta" userId="eac6eb22-5f14-46b4-a4ea-a86e6e8c4acc" providerId="ADAL" clId="{ADECF1DA-276D-424C-9971-A9DA0AA8AEC6}" dt="2021-02-19T20:34:33.429" v="2231"/>
          <ac:spMkLst>
            <pc:docMk/>
            <pc:sldMk cId="733164980" sldId="2182"/>
            <ac:spMk id="263" creationId="{C455F35A-CBF6-48A4-8563-8DA87FEE5EEE}"/>
          </ac:spMkLst>
        </pc:spChg>
        <pc:spChg chg="mod">
          <ac:chgData name="Marta" userId="eac6eb22-5f14-46b4-a4ea-a86e6e8c4acc" providerId="ADAL" clId="{ADECF1DA-276D-424C-9971-A9DA0AA8AEC6}" dt="2021-02-19T20:34:33.429" v="2231"/>
          <ac:spMkLst>
            <pc:docMk/>
            <pc:sldMk cId="733164980" sldId="2182"/>
            <ac:spMk id="264" creationId="{B8A30D52-3CC9-4877-AB86-7A38C10A6BEF}"/>
          </ac:spMkLst>
        </pc:spChg>
        <pc:spChg chg="mod">
          <ac:chgData name="Marta" userId="eac6eb22-5f14-46b4-a4ea-a86e6e8c4acc" providerId="ADAL" clId="{ADECF1DA-276D-424C-9971-A9DA0AA8AEC6}" dt="2021-02-19T20:34:33.429" v="2231"/>
          <ac:spMkLst>
            <pc:docMk/>
            <pc:sldMk cId="733164980" sldId="2182"/>
            <ac:spMk id="265" creationId="{34E9427F-CF22-46B2-A168-2E68BF17B12D}"/>
          </ac:spMkLst>
        </pc:spChg>
        <pc:spChg chg="mod">
          <ac:chgData name="Marta" userId="eac6eb22-5f14-46b4-a4ea-a86e6e8c4acc" providerId="ADAL" clId="{ADECF1DA-276D-424C-9971-A9DA0AA8AEC6}" dt="2021-02-19T20:34:33.429" v="2231"/>
          <ac:spMkLst>
            <pc:docMk/>
            <pc:sldMk cId="733164980" sldId="2182"/>
            <ac:spMk id="266" creationId="{E88F5AFD-B420-4A71-9F0C-286C86BA96A7}"/>
          </ac:spMkLst>
        </pc:spChg>
        <pc:spChg chg="mod">
          <ac:chgData name="Marta" userId="eac6eb22-5f14-46b4-a4ea-a86e6e8c4acc" providerId="ADAL" clId="{ADECF1DA-276D-424C-9971-A9DA0AA8AEC6}" dt="2021-02-19T20:34:33.429" v="2231"/>
          <ac:spMkLst>
            <pc:docMk/>
            <pc:sldMk cId="733164980" sldId="2182"/>
            <ac:spMk id="267" creationId="{311A3B3D-8CD8-4A7C-A27B-5ADF9A8D3E53}"/>
          </ac:spMkLst>
        </pc:spChg>
        <pc:grpChg chg="add mod">
          <ac:chgData name="Marta" userId="eac6eb22-5f14-46b4-a4ea-a86e6e8c4acc" providerId="ADAL" clId="{ADECF1DA-276D-424C-9971-A9DA0AA8AEC6}" dt="2021-02-19T19:13:05.787" v="526" actId="1076"/>
          <ac:grpSpMkLst>
            <pc:docMk/>
            <pc:sldMk cId="733164980" sldId="2182"/>
            <ac:grpSpMk id="9" creationId="{4A185459-5517-4B3B-A60B-593EFF6A706E}"/>
          </ac:grpSpMkLst>
        </pc:grpChg>
        <pc:grpChg chg="mod">
          <ac:chgData name="Marta" userId="eac6eb22-5f14-46b4-a4ea-a86e6e8c4acc" providerId="ADAL" clId="{ADECF1DA-276D-424C-9971-A9DA0AA8AEC6}" dt="2021-02-19T19:10:51.024" v="491"/>
          <ac:grpSpMkLst>
            <pc:docMk/>
            <pc:sldMk cId="733164980" sldId="2182"/>
            <ac:grpSpMk id="10" creationId="{811F8454-698F-481E-BC0E-FC8387D2FB0D}"/>
          </ac:grpSpMkLst>
        </pc:grpChg>
        <pc:grpChg chg="mod">
          <ac:chgData name="Marta" userId="eac6eb22-5f14-46b4-a4ea-a86e6e8c4acc" providerId="ADAL" clId="{ADECF1DA-276D-424C-9971-A9DA0AA8AEC6}" dt="2021-02-19T19:10:51.024" v="491"/>
          <ac:grpSpMkLst>
            <pc:docMk/>
            <pc:sldMk cId="733164980" sldId="2182"/>
            <ac:grpSpMk id="14" creationId="{56C4EBCD-EC8A-41CB-A01F-9DA2F7759F51}"/>
          </ac:grpSpMkLst>
        </pc:grpChg>
        <pc:grpChg chg="mod">
          <ac:chgData name="Marta" userId="eac6eb22-5f14-46b4-a4ea-a86e6e8c4acc" providerId="ADAL" clId="{ADECF1DA-276D-424C-9971-A9DA0AA8AEC6}" dt="2021-02-19T19:10:51.024" v="491"/>
          <ac:grpSpMkLst>
            <pc:docMk/>
            <pc:sldMk cId="733164980" sldId="2182"/>
            <ac:grpSpMk id="18" creationId="{1660413B-1C90-447C-A9F8-7D3C64AE2E1E}"/>
          </ac:grpSpMkLst>
        </pc:grpChg>
        <pc:grpChg chg="add del mod">
          <ac:chgData name="Marta" userId="eac6eb22-5f14-46b4-a4ea-a86e6e8c4acc" providerId="ADAL" clId="{ADECF1DA-276D-424C-9971-A9DA0AA8AEC6}" dt="2021-02-19T20:34:32.895" v="2230" actId="478"/>
          <ac:grpSpMkLst>
            <pc:docMk/>
            <pc:sldMk cId="733164980" sldId="2182"/>
            <ac:grpSpMk id="25" creationId="{737B5E08-AE78-447F-9918-FDF28E6BB1AD}"/>
          </ac:grpSpMkLst>
        </pc:grpChg>
        <pc:grpChg chg="add mod">
          <ac:chgData name="Marta" userId="eac6eb22-5f14-46b4-a4ea-a86e6e8c4acc" providerId="ADAL" clId="{ADECF1DA-276D-424C-9971-A9DA0AA8AEC6}" dt="2021-02-19T20:34:39.912" v="2232" actId="1076"/>
          <ac:grpSpMkLst>
            <pc:docMk/>
            <pc:sldMk cId="733164980" sldId="2182"/>
            <ac:grpSpMk id="147" creationId="{3190AB06-30D2-498E-BD6D-F812592AC6EA}"/>
          </ac:grpSpMkLst>
        </pc:grpChg>
        <pc:picChg chg="del">
          <ac:chgData name="Marta" userId="eac6eb22-5f14-46b4-a4ea-a86e6e8c4acc" providerId="ADAL" clId="{ADECF1DA-276D-424C-9971-A9DA0AA8AEC6}" dt="2021-02-19T19:10:50.557" v="490" actId="478"/>
          <ac:picMkLst>
            <pc:docMk/>
            <pc:sldMk cId="733164980" sldId="2182"/>
            <ac:picMk id="5" creationId="{8FD8ABD2-2A6A-453B-AC53-0FDD0C18395B}"/>
          </ac:picMkLst>
        </pc:picChg>
        <pc:cxnChg chg="mod">
          <ac:chgData name="Marta" userId="eac6eb22-5f14-46b4-a4ea-a86e6e8c4acc" providerId="ADAL" clId="{ADECF1DA-276D-424C-9971-A9DA0AA8AEC6}" dt="2021-02-19T19:10:51.024" v="491"/>
          <ac:cxnSpMkLst>
            <pc:docMk/>
            <pc:sldMk cId="733164980" sldId="2182"/>
            <ac:cxnSpMk id="32" creationId="{CF7CD97B-A97B-4E78-AB33-2C671504FCC6}"/>
          </ac:cxnSpMkLst>
        </pc:cxnChg>
        <pc:cxnChg chg="mod">
          <ac:chgData name="Marta" userId="eac6eb22-5f14-46b4-a4ea-a86e6e8c4acc" providerId="ADAL" clId="{ADECF1DA-276D-424C-9971-A9DA0AA8AEC6}" dt="2021-02-19T19:10:51.024" v="491"/>
          <ac:cxnSpMkLst>
            <pc:docMk/>
            <pc:sldMk cId="733164980" sldId="2182"/>
            <ac:cxnSpMk id="33" creationId="{600525C5-B79A-4FA3-92D9-B6AC7FE41DB0}"/>
          </ac:cxnSpMkLst>
        </pc:cxnChg>
        <pc:cxnChg chg="mod">
          <ac:chgData name="Marta" userId="eac6eb22-5f14-46b4-a4ea-a86e6e8c4acc" providerId="ADAL" clId="{ADECF1DA-276D-424C-9971-A9DA0AA8AEC6}" dt="2021-02-19T19:10:51.024" v="491"/>
          <ac:cxnSpMkLst>
            <pc:docMk/>
            <pc:sldMk cId="733164980" sldId="2182"/>
            <ac:cxnSpMk id="38" creationId="{71830878-FD17-4DA8-AF88-2B12467934BA}"/>
          </ac:cxnSpMkLst>
        </pc:cxnChg>
        <pc:cxnChg chg="mod">
          <ac:chgData name="Marta" userId="eac6eb22-5f14-46b4-a4ea-a86e6e8c4acc" providerId="ADAL" clId="{ADECF1DA-276D-424C-9971-A9DA0AA8AEC6}" dt="2021-02-19T20:34:33.429" v="2231"/>
          <ac:cxnSpMkLst>
            <pc:docMk/>
            <pc:sldMk cId="733164980" sldId="2182"/>
            <ac:cxnSpMk id="154" creationId="{E270624F-BF1C-4CB8-A463-75B2750B533D}"/>
          </ac:cxnSpMkLst>
        </pc:cxnChg>
        <pc:cxnChg chg="mod">
          <ac:chgData name="Marta" userId="eac6eb22-5f14-46b4-a4ea-a86e6e8c4acc" providerId="ADAL" clId="{ADECF1DA-276D-424C-9971-A9DA0AA8AEC6}" dt="2021-02-19T20:34:33.429" v="2231"/>
          <ac:cxnSpMkLst>
            <pc:docMk/>
            <pc:sldMk cId="733164980" sldId="2182"/>
            <ac:cxnSpMk id="155" creationId="{5E91BF0C-5E5D-487C-BB9E-C7621712DF35}"/>
          </ac:cxnSpMkLst>
        </pc:cxnChg>
        <pc:cxnChg chg="mod">
          <ac:chgData name="Marta" userId="eac6eb22-5f14-46b4-a4ea-a86e6e8c4acc" providerId="ADAL" clId="{ADECF1DA-276D-424C-9971-A9DA0AA8AEC6}" dt="2021-02-19T20:34:33.429" v="2231"/>
          <ac:cxnSpMkLst>
            <pc:docMk/>
            <pc:sldMk cId="733164980" sldId="2182"/>
            <ac:cxnSpMk id="160" creationId="{1F70F5ED-EE70-4349-8A47-1F8C7D289DC5}"/>
          </ac:cxnSpMkLst>
        </pc:cxnChg>
      </pc:sldChg>
      <pc:sldChg chg="addSp delSp modSp add mod">
        <pc:chgData name="Marta" userId="eac6eb22-5f14-46b4-a4ea-a86e6e8c4acc" providerId="ADAL" clId="{ADECF1DA-276D-424C-9971-A9DA0AA8AEC6}" dt="2021-02-19T20:19:45.710" v="2146" actId="22"/>
        <pc:sldMkLst>
          <pc:docMk/>
          <pc:sldMk cId="1418081305" sldId="2183"/>
        </pc:sldMkLst>
        <pc:spChg chg="add del mod">
          <ac:chgData name="Marta" userId="eac6eb22-5f14-46b4-a4ea-a86e6e8c4acc" providerId="ADAL" clId="{ADECF1DA-276D-424C-9971-A9DA0AA8AEC6}" dt="2021-02-19T20:19:45.472" v="2145" actId="478"/>
          <ac:spMkLst>
            <pc:docMk/>
            <pc:sldMk cId="1418081305" sldId="2183"/>
            <ac:spMk id="4" creationId="{6A2B0B39-72FF-49F0-9A5D-B806B266BB08}"/>
          </ac:spMkLst>
        </pc:spChg>
        <pc:spChg chg="add">
          <ac:chgData name="Marta" userId="eac6eb22-5f14-46b4-a4ea-a86e6e8c4acc" providerId="ADAL" clId="{ADECF1DA-276D-424C-9971-A9DA0AA8AEC6}" dt="2021-02-19T20:19:45.710" v="2146" actId="22"/>
          <ac:spMkLst>
            <pc:docMk/>
            <pc:sldMk cId="1418081305" sldId="2183"/>
            <ac:spMk id="5" creationId="{B9372E57-0D54-424E-8136-57FFDD01F943}"/>
          </ac:spMkLst>
        </pc:spChg>
        <pc:spChg chg="mod">
          <ac:chgData name="Marta" userId="eac6eb22-5f14-46b4-a4ea-a86e6e8c4acc" providerId="ADAL" clId="{ADECF1DA-276D-424C-9971-A9DA0AA8AEC6}" dt="2021-02-19T20:13:57.895" v="2012" actId="21"/>
          <ac:spMkLst>
            <pc:docMk/>
            <pc:sldMk cId="1418081305" sldId="2183"/>
            <ac:spMk id="6" creationId="{00000000-0000-0000-0000-000000000000}"/>
          </ac:spMkLst>
        </pc:spChg>
        <pc:spChg chg="add mod">
          <ac:chgData name="Marta" userId="eac6eb22-5f14-46b4-a4ea-a86e6e8c4acc" providerId="ADAL" clId="{ADECF1DA-276D-424C-9971-A9DA0AA8AEC6}" dt="2021-02-19T20:14:22.952" v="2019" actId="14100"/>
          <ac:spMkLst>
            <pc:docMk/>
            <pc:sldMk cId="1418081305" sldId="2183"/>
            <ac:spMk id="7" creationId="{28A4B137-0A33-430C-8B7D-303C098F8D28}"/>
          </ac:spMkLst>
        </pc:spChg>
        <pc:spChg chg="del">
          <ac:chgData name="Marta" userId="eac6eb22-5f14-46b4-a4ea-a86e6e8c4acc" providerId="ADAL" clId="{ADECF1DA-276D-424C-9971-A9DA0AA8AEC6}" dt="2021-02-19T20:12:39.616" v="1958" actId="478"/>
          <ac:spMkLst>
            <pc:docMk/>
            <pc:sldMk cId="1418081305" sldId="2183"/>
            <ac:spMk id="20" creationId="{6793C361-FD6F-4A11-95F9-D9A8CCE218D9}"/>
          </ac:spMkLst>
        </pc:spChg>
        <pc:picChg chg="add">
          <ac:chgData name="Marta" userId="eac6eb22-5f14-46b4-a4ea-a86e6e8c4acc" providerId="ADAL" clId="{ADECF1DA-276D-424C-9971-A9DA0AA8AEC6}" dt="2021-02-19T19:09:43.233" v="414" actId="22"/>
          <ac:picMkLst>
            <pc:docMk/>
            <pc:sldMk cId="1418081305" sldId="2183"/>
            <ac:picMk id="2" creationId="{E665C7CE-2368-4A81-9B8D-97D11C5B94FC}"/>
          </ac:picMkLst>
        </pc:picChg>
        <pc:picChg chg="del">
          <ac:chgData name="Marta" userId="eac6eb22-5f14-46b4-a4ea-a86e6e8c4acc" providerId="ADAL" clId="{ADECF1DA-276D-424C-9971-A9DA0AA8AEC6}" dt="2021-02-19T19:09:42.890" v="413" actId="478"/>
          <ac:picMkLst>
            <pc:docMk/>
            <pc:sldMk cId="1418081305" sldId="2183"/>
            <ac:picMk id="5" creationId="{8FD8ABD2-2A6A-453B-AC53-0FDD0C18395B}"/>
          </ac:picMkLst>
        </pc:picChg>
      </pc:sldChg>
      <pc:sldChg chg="addSp delSp modSp add mod">
        <pc:chgData name="Marta" userId="eac6eb22-5f14-46b4-a4ea-a86e6e8c4acc" providerId="ADAL" clId="{ADECF1DA-276D-424C-9971-A9DA0AA8AEC6}" dt="2021-02-19T20:22:14.606" v="2189" actId="22"/>
        <pc:sldMkLst>
          <pc:docMk/>
          <pc:sldMk cId="153291655" sldId="2184"/>
        </pc:sldMkLst>
        <pc:spChg chg="add mod">
          <ac:chgData name="Marta" userId="eac6eb22-5f14-46b4-a4ea-a86e6e8c4acc" providerId="ADAL" clId="{ADECF1DA-276D-424C-9971-A9DA0AA8AEC6}" dt="2021-02-19T19:28:28.742" v="975" actId="1038"/>
          <ac:spMkLst>
            <pc:docMk/>
            <pc:sldMk cId="153291655" sldId="2184"/>
            <ac:spMk id="3" creationId="{BF2E3B94-7D3D-4EAA-A565-D4AF7E4BEF04}"/>
          </ac:spMkLst>
        </pc:spChg>
        <pc:spChg chg="add del">
          <ac:chgData name="Marta" userId="eac6eb22-5f14-46b4-a4ea-a86e6e8c4acc" providerId="ADAL" clId="{ADECF1DA-276D-424C-9971-A9DA0AA8AEC6}" dt="2021-02-19T20:22:10.241" v="2186" actId="22"/>
          <ac:spMkLst>
            <pc:docMk/>
            <pc:sldMk cId="153291655" sldId="2184"/>
            <ac:spMk id="4" creationId="{73701A1D-1253-49FC-8B90-53524E89CFB6}"/>
          </ac:spMkLst>
        </pc:spChg>
        <pc:spChg chg="add">
          <ac:chgData name="Marta" userId="eac6eb22-5f14-46b4-a4ea-a86e6e8c4acc" providerId="ADAL" clId="{ADECF1DA-276D-424C-9971-A9DA0AA8AEC6}" dt="2021-02-19T20:22:14.606" v="2189" actId="22"/>
          <ac:spMkLst>
            <pc:docMk/>
            <pc:sldMk cId="153291655" sldId="2184"/>
            <ac:spMk id="5" creationId="{D4F5FF59-961F-4806-9C5F-AFAFBF8DBD2C}"/>
          </ac:spMkLst>
        </pc:spChg>
        <pc:spChg chg="mod">
          <ac:chgData name="Marta" userId="eac6eb22-5f14-46b4-a4ea-a86e6e8c4acc" providerId="ADAL" clId="{ADECF1DA-276D-424C-9971-A9DA0AA8AEC6}" dt="2021-02-19T19:54:41.040" v="1835" actId="20577"/>
          <ac:spMkLst>
            <pc:docMk/>
            <pc:sldMk cId="153291655" sldId="2184"/>
            <ac:spMk id="6" creationId="{00000000-0000-0000-0000-000000000000}"/>
          </ac:spMkLst>
        </pc:spChg>
        <pc:spChg chg="del mod">
          <ac:chgData name="Marta" userId="eac6eb22-5f14-46b4-a4ea-a86e6e8c4acc" providerId="ADAL" clId="{ADECF1DA-276D-424C-9971-A9DA0AA8AEC6}" dt="2021-02-19T20:22:13.570" v="2188" actId="478"/>
          <ac:spMkLst>
            <pc:docMk/>
            <pc:sldMk cId="153291655" sldId="2184"/>
            <ac:spMk id="20" creationId="{6793C361-FD6F-4A11-95F9-D9A8CCE218D9}"/>
          </ac:spMkLst>
        </pc:spChg>
        <pc:picChg chg="add mod">
          <ac:chgData name="Marta" userId="eac6eb22-5f14-46b4-a4ea-a86e6e8c4acc" providerId="ADAL" clId="{ADECF1DA-276D-424C-9971-A9DA0AA8AEC6}" dt="2021-02-19T19:28:24.654" v="969" actId="1038"/>
          <ac:picMkLst>
            <pc:docMk/>
            <pc:sldMk cId="153291655" sldId="2184"/>
            <ac:picMk id="2" creationId="{0218D9D3-50D1-4F48-8BFA-A4FEC88E3183}"/>
          </ac:picMkLst>
        </pc:picChg>
        <pc:picChg chg="del">
          <ac:chgData name="Marta" userId="eac6eb22-5f14-46b4-a4ea-a86e6e8c4acc" providerId="ADAL" clId="{ADECF1DA-276D-424C-9971-A9DA0AA8AEC6}" dt="2021-02-19T19:26:13.269" v="948" actId="478"/>
          <ac:picMkLst>
            <pc:docMk/>
            <pc:sldMk cId="153291655" sldId="2184"/>
            <ac:picMk id="5" creationId="{8FD8ABD2-2A6A-453B-AC53-0FDD0C18395B}"/>
          </ac:picMkLst>
        </pc:picChg>
      </pc:sldChg>
      <pc:sldChg chg="addSp delSp modSp add mod">
        <pc:chgData name="Marta" userId="eac6eb22-5f14-46b4-a4ea-a86e6e8c4acc" providerId="ADAL" clId="{ADECF1DA-276D-424C-9971-A9DA0AA8AEC6}" dt="2021-02-19T20:22:17.966" v="2191" actId="22"/>
        <pc:sldMkLst>
          <pc:docMk/>
          <pc:sldMk cId="2742147160" sldId="2185"/>
        </pc:sldMkLst>
        <pc:spChg chg="add del">
          <ac:chgData name="Marta" userId="eac6eb22-5f14-46b4-a4ea-a86e6e8c4acc" providerId="ADAL" clId="{ADECF1DA-276D-424C-9971-A9DA0AA8AEC6}" dt="2021-02-19T20:22:16.809" v="2190" actId="478"/>
          <ac:spMkLst>
            <pc:docMk/>
            <pc:sldMk cId="2742147160" sldId="2185"/>
            <ac:spMk id="2" creationId="{FC4164B3-84E3-421B-AEE9-03C7D8F845ED}"/>
          </ac:spMkLst>
        </pc:spChg>
        <pc:spChg chg="add del mod">
          <ac:chgData name="Marta" userId="eac6eb22-5f14-46b4-a4ea-a86e6e8c4acc" providerId="ADAL" clId="{ADECF1DA-276D-424C-9971-A9DA0AA8AEC6}" dt="2021-02-19T20:10:10.143" v="1912" actId="478"/>
          <ac:spMkLst>
            <pc:docMk/>
            <pc:sldMk cId="2742147160" sldId="2185"/>
            <ac:spMk id="4" creationId="{ADCDAE1A-88B6-4E01-8FB8-8E01AB63CB91}"/>
          </ac:spMkLst>
        </pc:spChg>
        <pc:spChg chg="add">
          <ac:chgData name="Marta" userId="eac6eb22-5f14-46b4-a4ea-a86e6e8c4acc" providerId="ADAL" clId="{ADECF1DA-276D-424C-9971-A9DA0AA8AEC6}" dt="2021-02-19T20:22:17.966" v="2191" actId="22"/>
          <ac:spMkLst>
            <pc:docMk/>
            <pc:sldMk cId="2742147160" sldId="2185"/>
            <ac:spMk id="5" creationId="{D5EA4C1A-EC58-4359-8468-197AD21E7FD1}"/>
          </ac:spMkLst>
        </pc:spChg>
        <pc:spChg chg="mod">
          <ac:chgData name="Marta" userId="eac6eb22-5f14-46b4-a4ea-a86e6e8c4acc" providerId="ADAL" clId="{ADECF1DA-276D-424C-9971-A9DA0AA8AEC6}" dt="2021-02-19T19:54:39.120" v="1834" actId="20577"/>
          <ac:spMkLst>
            <pc:docMk/>
            <pc:sldMk cId="2742147160" sldId="2185"/>
            <ac:spMk id="6" creationId="{00000000-0000-0000-0000-000000000000}"/>
          </ac:spMkLst>
        </pc:spChg>
        <pc:spChg chg="del">
          <ac:chgData name="Marta" userId="eac6eb22-5f14-46b4-a4ea-a86e6e8c4acc" providerId="ADAL" clId="{ADECF1DA-276D-424C-9971-A9DA0AA8AEC6}" dt="2021-02-19T19:29:59.358" v="1035" actId="478"/>
          <ac:spMkLst>
            <pc:docMk/>
            <pc:sldMk cId="2742147160" sldId="2185"/>
            <ac:spMk id="20" creationId="{6793C361-FD6F-4A11-95F9-D9A8CCE218D9}"/>
          </ac:spMkLst>
        </pc:spChg>
        <pc:picChg chg="add mod">
          <ac:chgData name="Marta" userId="eac6eb22-5f14-46b4-a4ea-a86e6e8c4acc" providerId="ADAL" clId="{ADECF1DA-276D-424C-9971-A9DA0AA8AEC6}" dt="2021-02-19T20:10:15.960" v="1942" actId="1037"/>
          <ac:picMkLst>
            <pc:docMk/>
            <pc:sldMk cId="2742147160" sldId="2185"/>
            <ac:picMk id="3" creationId="{9C8004AB-E3FE-4B5E-AF1B-73DDE92984B6}"/>
          </ac:picMkLst>
        </pc:picChg>
        <pc:picChg chg="del">
          <ac:chgData name="Marta" userId="eac6eb22-5f14-46b4-a4ea-a86e6e8c4acc" providerId="ADAL" clId="{ADECF1DA-276D-424C-9971-A9DA0AA8AEC6}" dt="2021-02-19T19:29:45.853" v="1034" actId="478"/>
          <ac:picMkLst>
            <pc:docMk/>
            <pc:sldMk cId="2742147160" sldId="2185"/>
            <ac:picMk id="5" creationId="{8FD8ABD2-2A6A-453B-AC53-0FDD0C18395B}"/>
          </ac:picMkLst>
        </pc:picChg>
      </pc:sldChg>
      <pc:sldChg chg="addSp delSp modSp add mod ord">
        <pc:chgData name="Marta" userId="eac6eb22-5f14-46b4-a4ea-a86e6e8c4acc" providerId="ADAL" clId="{ADECF1DA-276D-424C-9971-A9DA0AA8AEC6}" dt="2021-02-19T20:22:46.142" v="2205" actId="22"/>
        <pc:sldMkLst>
          <pc:docMk/>
          <pc:sldMk cId="3442363470" sldId="2186"/>
        </pc:sldMkLst>
        <pc:spChg chg="add mod">
          <ac:chgData name="Marta" userId="eac6eb22-5f14-46b4-a4ea-a86e6e8c4acc" providerId="ADAL" clId="{ADECF1DA-276D-424C-9971-A9DA0AA8AEC6}" dt="2021-02-19T19:32:23.733" v="1118" actId="1076"/>
          <ac:spMkLst>
            <pc:docMk/>
            <pc:sldMk cId="3442363470" sldId="2186"/>
            <ac:spMk id="3" creationId="{3AC0655E-3916-4785-9C89-A8EB88758CB4}"/>
          </ac:spMkLst>
        </pc:spChg>
        <pc:spChg chg="add">
          <ac:chgData name="Marta" userId="eac6eb22-5f14-46b4-a4ea-a86e6e8c4acc" providerId="ADAL" clId="{ADECF1DA-276D-424C-9971-A9DA0AA8AEC6}" dt="2021-02-19T20:22:46.142" v="2205" actId="22"/>
          <ac:spMkLst>
            <pc:docMk/>
            <pc:sldMk cId="3442363470" sldId="2186"/>
            <ac:spMk id="4" creationId="{4AEE70D7-B609-48D8-94FE-FB7AA0158C52}"/>
          </ac:spMkLst>
        </pc:spChg>
        <pc:spChg chg="mod">
          <ac:chgData name="Marta" userId="eac6eb22-5f14-46b4-a4ea-a86e6e8c4acc" providerId="ADAL" clId="{ADECF1DA-276D-424C-9971-A9DA0AA8AEC6}" dt="2021-02-19T19:54:37.007" v="1833" actId="20577"/>
          <ac:spMkLst>
            <pc:docMk/>
            <pc:sldMk cId="3442363470" sldId="2186"/>
            <ac:spMk id="6" creationId="{00000000-0000-0000-0000-000000000000}"/>
          </ac:spMkLst>
        </pc:spChg>
        <pc:spChg chg="add del">
          <ac:chgData name="Marta" userId="eac6eb22-5f14-46b4-a4ea-a86e6e8c4acc" providerId="ADAL" clId="{ADECF1DA-276D-424C-9971-A9DA0AA8AEC6}" dt="2021-02-19T19:32:00.772" v="1114" actId="22"/>
          <ac:spMkLst>
            <pc:docMk/>
            <pc:sldMk cId="3442363470" sldId="2186"/>
            <ac:spMk id="9" creationId="{2E50AFA1-8C62-4252-B71C-31EB8E7170E1}"/>
          </ac:spMkLst>
        </pc:spChg>
        <pc:spChg chg="add del">
          <ac:chgData name="Marta" userId="eac6eb22-5f14-46b4-a4ea-a86e6e8c4acc" providerId="ADAL" clId="{ADECF1DA-276D-424C-9971-A9DA0AA8AEC6}" dt="2021-02-19T20:22:44.912" v="2204" actId="478"/>
          <ac:spMkLst>
            <pc:docMk/>
            <pc:sldMk cId="3442363470" sldId="2186"/>
            <ac:spMk id="13" creationId="{2B36B876-6A26-40C4-8BE1-EBD82B77F3AE}"/>
          </ac:spMkLst>
        </pc:spChg>
        <pc:spChg chg="del mod">
          <ac:chgData name="Marta" userId="eac6eb22-5f14-46b4-a4ea-a86e6e8c4acc" providerId="ADAL" clId="{ADECF1DA-276D-424C-9971-A9DA0AA8AEC6}" dt="2021-02-19T19:31:57.366" v="1112" actId="478"/>
          <ac:spMkLst>
            <pc:docMk/>
            <pc:sldMk cId="3442363470" sldId="2186"/>
            <ac:spMk id="20" creationId="{6793C361-FD6F-4A11-95F9-D9A8CCE218D9}"/>
          </ac:spMkLst>
        </pc:spChg>
        <pc:picChg chg="add mod">
          <ac:chgData name="Marta" userId="eac6eb22-5f14-46b4-a4ea-a86e6e8c4acc" providerId="ADAL" clId="{ADECF1DA-276D-424C-9971-A9DA0AA8AEC6}" dt="2021-02-19T19:32:28.253" v="1120" actId="1076"/>
          <ac:picMkLst>
            <pc:docMk/>
            <pc:sldMk cId="3442363470" sldId="2186"/>
            <ac:picMk id="2" creationId="{4C8036D0-EF19-4AA1-BE13-4E9BF8716304}"/>
          </ac:picMkLst>
        </pc:picChg>
        <pc:picChg chg="add del">
          <ac:chgData name="Marta" userId="eac6eb22-5f14-46b4-a4ea-a86e6e8c4acc" providerId="ADAL" clId="{ADECF1DA-276D-424C-9971-A9DA0AA8AEC6}" dt="2021-02-19T19:32:00.772" v="1114" actId="22"/>
          <ac:picMkLst>
            <pc:docMk/>
            <pc:sldMk cId="3442363470" sldId="2186"/>
            <ac:picMk id="4" creationId="{1E612520-6B9F-469A-8EF9-CB0DBDDCAF9A}"/>
          </ac:picMkLst>
        </pc:picChg>
        <pc:picChg chg="del">
          <ac:chgData name="Marta" userId="eac6eb22-5f14-46b4-a4ea-a86e6e8c4acc" providerId="ADAL" clId="{ADECF1DA-276D-424C-9971-A9DA0AA8AEC6}" dt="2021-02-19T19:31:41.718" v="1109" actId="478"/>
          <ac:picMkLst>
            <pc:docMk/>
            <pc:sldMk cId="3442363470" sldId="2186"/>
            <ac:picMk id="5" creationId="{8FD8ABD2-2A6A-453B-AC53-0FDD0C18395B}"/>
          </ac:picMkLst>
        </pc:picChg>
      </pc:sldChg>
      <pc:sldChg chg="addSp delSp modSp add mod">
        <pc:chgData name="Marta" userId="eac6eb22-5f14-46b4-a4ea-a86e6e8c4acc" providerId="ADAL" clId="{ADECF1DA-276D-424C-9971-A9DA0AA8AEC6}" dt="2021-02-19T20:22:24.605" v="2194" actId="22"/>
        <pc:sldMkLst>
          <pc:docMk/>
          <pc:sldMk cId="57316566" sldId="2187"/>
        </pc:sldMkLst>
        <pc:spChg chg="add del mod">
          <ac:chgData name="Marta" userId="eac6eb22-5f14-46b4-a4ea-a86e6e8c4acc" providerId="ADAL" clId="{ADECF1DA-276D-424C-9971-A9DA0AA8AEC6}" dt="2021-02-19T20:22:23.473" v="2193" actId="478"/>
          <ac:spMkLst>
            <pc:docMk/>
            <pc:sldMk cId="57316566" sldId="2187"/>
            <ac:spMk id="2" creationId="{8A66EDD1-8A10-4C1B-9B11-BBD4415D723A}"/>
          </ac:spMkLst>
        </pc:spChg>
        <pc:spChg chg="add del mod">
          <ac:chgData name="Marta" userId="eac6eb22-5f14-46b4-a4ea-a86e6e8c4acc" providerId="ADAL" clId="{ADECF1DA-276D-424C-9971-A9DA0AA8AEC6}" dt="2021-02-19T20:12:10.997" v="1952" actId="478"/>
          <ac:spMkLst>
            <pc:docMk/>
            <pc:sldMk cId="57316566" sldId="2187"/>
            <ac:spMk id="4" creationId="{86934A71-9FE6-4078-8AC8-DF4F05DFC6BC}"/>
          </ac:spMkLst>
        </pc:spChg>
        <pc:spChg chg="add">
          <ac:chgData name="Marta" userId="eac6eb22-5f14-46b4-a4ea-a86e6e8c4acc" providerId="ADAL" clId="{ADECF1DA-276D-424C-9971-A9DA0AA8AEC6}" dt="2021-02-19T20:22:24.605" v="2194" actId="22"/>
          <ac:spMkLst>
            <pc:docMk/>
            <pc:sldMk cId="57316566" sldId="2187"/>
            <ac:spMk id="5" creationId="{3CEE1D5D-27F9-486D-AF16-1FEF58C6DFDF}"/>
          </ac:spMkLst>
        </pc:spChg>
        <pc:spChg chg="add del mod">
          <ac:chgData name="Marta" userId="eac6eb22-5f14-46b4-a4ea-a86e6e8c4acc" providerId="ADAL" clId="{ADECF1DA-276D-424C-9971-A9DA0AA8AEC6}" dt="2021-02-19T20:12:08.447" v="1951"/>
          <ac:spMkLst>
            <pc:docMk/>
            <pc:sldMk cId="57316566" sldId="2187"/>
            <ac:spMk id="6" creationId="{00000000-0000-0000-0000-000000000000}"/>
          </ac:spMkLst>
        </pc:spChg>
        <pc:spChg chg="add del mod">
          <ac:chgData name="Marta" userId="eac6eb22-5f14-46b4-a4ea-a86e6e8c4acc" providerId="ADAL" clId="{ADECF1DA-276D-424C-9971-A9DA0AA8AEC6}" dt="2021-02-19T19:34:21.839" v="1192" actId="478"/>
          <ac:spMkLst>
            <pc:docMk/>
            <pc:sldMk cId="57316566" sldId="2187"/>
            <ac:spMk id="12" creationId="{D55B7E36-69F1-4576-8AAF-2363A81EBFC6}"/>
          </ac:spMkLst>
        </pc:spChg>
        <pc:spChg chg="del">
          <ac:chgData name="Marta" userId="eac6eb22-5f14-46b4-a4ea-a86e6e8c4acc" providerId="ADAL" clId="{ADECF1DA-276D-424C-9971-A9DA0AA8AEC6}" dt="2021-02-19T19:32:52.526" v="1122" actId="478"/>
          <ac:spMkLst>
            <pc:docMk/>
            <pc:sldMk cId="57316566" sldId="2187"/>
            <ac:spMk id="20" creationId="{6793C361-FD6F-4A11-95F9-D9A8CCE218D9}"/>
          </ac:spMkLst>
        </pc:spChg>
        <pc:picChg chg="add mod">
          <ac:chgData name="Marta" userId="eac6eb22-5f14-46b4-a4ea-a86e6e8c4acc" providerId="ADAL" clId="{ADECF1DA-276D-424C-9971-A9DA0AA8AEC6}" dt="2021-02-19T20:12:18.927" v="1953" actId="1076"/>
          <ac:picMkLst>
            <pc:docMk/>
            <pc:sldMk cId="57316566" sldId="2187"/>
            <ac:picMk id="3" creationId="{E8BF5F95-AD67-4278-A7BF-6F69B2AEF8EF}"/>
          </ac:picMkLst>
        </pc:picChg>
        <pc:picChg chg="del">
          <ac:chgData name="Marta" userId="eac6eb22-5f14-46b4-a4ea-a86e6e8c4acc" providerId="ADAL" clId="{ADECF1DA-276D-424C-9971-A9DA0AA8AEC6}" dt="2021-02-19T19:32:43.046" v="1121" actId="478"/>
          <ac:picMkLst>
            <pc:docMk/>
            <pc:sldMk cId="57316566" sldId="2187"/>
            <ac:picMk id="5" creationId="{8FD8ABD2-2A6A-453B-AC53-0FDD0C18395B}"/>
          </ac:picMkLst>
        </pc:picChg>
      </pc:sldChg>
      <pc:sldChg chg="addSp delSp modSp add mod">
        <pc:chgData name="Marta" userId="eac6eb22-5f14-46b4-a4ea-a86e6e8c4acc" providerId="ADAL" clId="{ADECF1DA-276D-424C-9971-A9DA0AA8AEC6}" dt="2021-02-19T20:22:28.758" v="2196" actId="22"/>
        <pc:sldMkLst>
          <pc:docMk/>
          <pc:sldMk cId="1480457461" sldId="2188"/>
        </pc:sldMkLst>
        <pc:spChg chg="add mod">
          <ac:chgData name="Marta" userId="eac6eb22-5f14-46b4-a4ea-a86e6e8c4acc" providerId="ADAL" clId="{ADECF1DA-276D-424C-9971-A9DA0AA8AEC6}" dt="2021-02-19T19:34:51.680" v="1198" actId="14100"/>
          <ac:spMkLst>
            <pc:docMk/>
            <pc:sldMk cId="1480457461" sldId="2188"/>
            <ac:spMk id="3" creationId="{310BD4CB-C89D-4FBC-A128-D611B02F1414}"/>
          </ac:spMkLst>
        </pc:spChg>
        <pc:spChg chg="add del">
          <ac:chgData name="Marta" userId="eac6eb22-5f14-46b4-a4ea-a86e6e8c4acc" providerId="ADAL" clId="{ADECF1DA-276D-424C-9971-A9DA0AA8AEC6}" dt="2021-02-19T20:22:28.041" v="2195" actId="478"/>
          <ac:spMkLst>
            <pc:docMk/>
            <pc:sldMk cId="1480457461" sldId="2188"/>
            <ac:spMk id="4" creationId="{67A835C4-1AC8-45C0-B570-33D520B23ABC}"/>
          </ac:spMkLst>
        </pc:spChg>
        <pc:spChg chg="add">
          <ac:chgData name="Marta" userId="eac6eb22-5f14-46b4-a4ea-a86e6e8c4acc" providerId="ADAL" clId="{ADECF1DA-276D-424C-9971-A9DA0AA8AEC6}" dt="2021-02-19T20:22:28.758" v="2196" actId="22"/>
          <ac:spMkLst>
            <pc:docMk/>
            <pc:sldMk cId="1480457461" sldId="2188"/>
            <ac:spMk id="5" creationId="{1294DA74-EB85-4CE2-9176-3865581D169E}"/>
          </ac:spMkLst>
        </pc:spChg>
        <pc:spChg chg="mod">
          <ac:chgData name="Marta" userId="eac6eb22-5f14-46b4-a4ea-a86e6e8c4acc" providerId="ADAL" clId="{ADECF1DA-276D-424C-9971-A9DA0AA8AEC6}" dt="2021-02-19T19:54:32.776" v="1831" actId="20577"/>
          <ac:spMkLst>
            <pc:docMk/>
            <pc:sldMk cId="1480457461" sldId="2188"/>
            <ac:spMk id="6" creationId="{00000000-0000-0000-0000-000000000000}"/>
          </ac:spMkLst>
        </pc:spChg>
        <pc:spChg chg="del">
          <ac:chgData name="Marta" userId="eac6eb22-5f14-46b4-a4ea-a86e6e8c4acc" providerId="ADAL" clId="{ADECF1DA-276D-424C-9971-A9DA0AA8AEC6}" dt="2021-02-19T19:34:56.990" v="1199" actId="478"/>
          <ac:spMkLst>
            <pc:docMk/>
            <pc:sldMk cId="1480457461" sldId="2188"/>
            <ac:spMk id="20" creationId="{6793C361-FD6F-4A11-95F9-D9A8CCE218D9}"/>
          </ac:spMkLst>
        </pc:spChg>
        <pc:picChg chg="add">
          <ac:chgData name="Marta" userId="eac6eb22-5f14-46b4-a4ea-a86e6e8c4acc" providerId="ADAL" clId="{ADECF1DA-276D-424C-9971-A9DA0AA8AEC6}" dt="2021-02-19T19:34:39.365" v="1195" actId="22"/>
          <ac:picMkLst>
            <pc:docMk/>
            <pc:sldMk cId="1480457461" sldId="2188"/>
            <ac:picMk id="2" creationId="{7E5366EB-CF9C-4409-8763-ED5A529C7BF4}"/>
          </ac:picMkLst>
        </pc:picChg>
        <pc:picChg chg="del">
          <ac:chgData name="Marta" userId="eac6eb22-5f14-46b4-a4ea-a86e6e8c4acc" providerId="ADAL" clId="{ADECF1DA-276D-424C-9971-A9DA0AA8AEC6}" dt="2021-02-19T19:34:35.318" v="1194" actId="478"/>
          <ac:picMkLst>
            <pc:docMk/>
            <pc:sldMk cId="1480457461" sldId="2188"/>
            <ac:picMk id="5" creationId="{8FD8ABD2-2A6A-453B-AC53-0FDD0C18395B}"/>
          </ac:picMkLst>
        </pc:picChg>
      </pc:sldChg>
      <pc:sldChg chg="addSp delSp modSp add mod">
        <pc:chgData name="Marta" userId="eac6eb22-5f14-46b4-a4ea-a86e6e8c4acc" providerId="ADAL" clId="{ADECF1DA-276D-424C-9971-A9DA0AA8AEC6}" dt="2021-02-19T20:22:32.542" v="2198" actId="22"/>
        <pc:sldMkLst>
          <pc:docMk/>
          <pc:sldMk cId="1771149631" sldId="2189"/>
        </pc:sldMkLst>
        <pc:spChg chg="add del">
          <ac:chgData name="Marta" userId="eac6eb22-5f14-46b4-a4ea-a86e6e8c4acc" providerId="ADAL" clId="{ADECF1DA-276D-424C-9971-A9DA0AA8AEC6}" dt="2021-02-19T20:22:31.736" v="2197" actId="478"/>
          <ac:spMkLst>
            <pc:docMk/>
            <pc:sldMk cId="1771149631" sldId="2189"/>
            <ac:spMk id="2" creationId="{4607A349-72D6-415A-A931-A61702E00AF0}"/>
          </ac:spMkLst>
        </pc:spChg>
        <pc:spChg chg="add mod">
          <ac:chgData name="Marta" userId="eac6eb22-5f14-46b4-a4ea-a86e6e8c4acc" providerId="ADAL" clId="{ADECF1DA-276D-424C-9971-A9DA0AA8AEC6}" dt="2021-02-19T19:36:51.473" v="1327" actId="1076"/>
          <ac:spMkLst>
            <pc:docMk/>
            <pc:sldMk cId="1771149631" sldId="2189"/>
            <ac:spMk id="4" creationId="{ABC101E2-8ED7-4C8D-AD5A-50CAE38B3643}"/>
          </ac:spMkLst>
        </pc:spChg>
        <pc:spChg chg="add">
          <ac:chgData name="Marta" userId="eac6eb22-5f14-46b4-a4ea-a86e6e8c4acc" providerId="ADAL" clId="{ADECF1DA-276D-424C-9971-A9DA0AA8AEC6}" dt="2021-02-19T20:22:32.542" v="2198" actId="22"/>
          <ac:spMkLst>
            <pc:docMk/>
            <pc:sldMk cId="1771149631" sldId="2189"/>
            <ac:spMk id="5" creationId="{E69ED862-6902-454F-B3B6-767535F84196}"/>
          </ac:spMkLst>
        </pc:spChg>
        <pc:spChg chg="mod">
          <ac:chgData name="Marta" userId="eac6eb22-5f14-46b4-a4ea-a86e6e8c4acc" providerId="ADAL" clId="{ADECF1DA-276D-424C-9971-A9DA0AA8AEC6}" dt="2021-02-19T19:54:29.152" v="1830" actId="20577"/>
          <ac:spMkLst>
            <pc:docMk/>
            <pc:sldMk cId="1771149631" sldId="2189"/>
            <ac:spMk id="6" creationId="{00000000-0000-0000-0000-000000000000}"/>
          </ac:spMkLst>
        </pc:spChg>
        <pc:spChg chg="del">
          <ac:chgData name="Marta" userId="eac6eb22-5f14-46b4-a4ea-a86e6e8c4acc" providerId="ADAL" clId="{ADECF1DA-276D-424C-9971-A9DA0AA8AEC6}" dt="2021-02-19T19:36:21.022" v="1321" actId="478"/>
          <ac:spMkLst>
            <pc:docMk/>
            <pc:sldMk cId="1771149631" sldId="2189"/>
            <ac:spMk id="20" creationId="{6793C361-FD6F-4A11-95F9-D9A8CCE218D9}"/>
          </ac:spMkLst>
        </pc:spChg>
        <pc:picChg chg="add mod">
          <ac:chgData name="Marta" userId="eac6eb22-5f14-46b4-a4ea-a86e6e8c4acc" providerId="ADAL" clId="{ADECF1DA-276D-424C-9971-A9DA0AA8AEC6}" dt="2021-02-19T19:36:40.002" v="1325" actId="1076"/>
          <ac:picMkLst>
            <pc:docMk/>
            <pc:sldMk cId="1771149631" sldId="2189"/>
            <ac:picMk id="3" creationId="{9F9397C9-D77E-4F83-B9C5-C359DE28B8D7}"/>
          </ac:picMkLst>
        </pc:picChg>
        <pc:picChg chg="del">
          <ac:chgData name="Marta" userId="eac6eb22-5f14-46b4-a4ea-a86e6e8c4acc" providerId="ADAL" clId="{ADECF1DA-276D-424C-9971-A9DA0AA8AEC6}" dt="2021-02-19T19:36:23.598" v="1323" actId="478"/>
          <ac:picMkLst>
            <pc:docMk/>
            <pc:sldMk cId="1771149631" sldId="2189"/>
            <ac:picMk id="5" creationId="{8FD8ABD2-2A6A-453B-AC53-0FDD0C18395B}"/>
          </ac:picMkLst>
        </pc:picChg>
      </pc:sldChg>
      <pc:sldChg chg="addSp delSp modSp add mod">
        <pc:chgData name="Marta" userId="eac6eb22-5f14-46b4-a4ea-a86e6e8c4acc" providerId="ADAL" clId="{ADECF1DA-276D-424C-9971-A9DA0AA8AEC6}" dt="2021-02-19T20:22:38.277" v="2201" actId="22"/>
        <pc:sldMkLst>
          <pc:docMk/>
          <pc:sldMk cId="1813029938" sldId="2190"/>
        </pc:sldMkLst>
        <pc:spChg chg="add del mod">
          <ac:chgData name="Marta" userId="eac6eb22-5f14-46b4-a4ea-a86e6e8c4acc" providerId="ADAL" clId="{ADECF1DA-276D-424C-9971-A9DA0AA8AEC6}" dt="2021-02-19T20:22:37.096" v="2200" actId="478"/>
          <ac:spMkLst>
            <pc:docMk/>
            <pc:sldMk cId="1813029938" sldId="2190"/>
            <ac:spMk id="2" creationId="{6A4F7975-E75F-4AC6-A8BA-92F761902029}"/>
          </ac:spMkLst>
        </pc:spChg>
        <pc:spChg chg="add mod">
          <ac:chgData name="Marta" userId="eac6eb22-5f14-46b4-a4ea-a86e6e8c4acc" providerId="ADAL" clId="{ADECF1DA-276D-424C-9971-A9DA0AA8AEC6}" dt="2021-02-19T19:38:22.036" v="1401" actId="1076"/>
          <ac:spMkLst>
            <pc:docMk/>
            <pc:sldMk cId="1813029938" sldId="2190"/>
            <ac:spMk id="4" creationId="{BB4B7892-A422-41C4-97BD-CEAD2135FC98}"/>
          </ac:spMkLst>
        </pc:spChg>
        <pc:spChg chg="add">
          <ac:chgData name="Marta" userId="eac6eb22-5f14-46b4-a4ea-a86e6e8c4acc" providerId="ADAL" clId="{ADECF1DA-276D-424C-9971-A9DA0AA8AEC6}" dt="2021-02-19T20:22:38.277" v="2201" actId="22"/>
          <ac:spMkLst>
            <pc:docMk/>
            <pc:sldMk cId="1813029938" sldId="2190"/>
            <ac:spMk id="5" creationId="{7D74AAEE-D8C1-4547-975D-276CCF5D8FDA}"/>
          </ac:spMkLst>
        </pc:spChg>
        <pc:spChg chg="mod">
          <ac:chgData name="Marta" userId="eac6eb22-5f14-46b4-a4ea-a86e6e8c4acc" providerId="ADAL" clId="{ADECF1DA-276D-424C-9971-A9DA0AA8AEC6}" dt="2021-02-19T19:54:25.719" v="1829" actId="20577"/>
          <ac:spMkLst>
            <pc:docMk/>
            <pc:sldMk cId="1813029938" sldId="2190"/>
            <ac:spMk id="6" creationId="{00000000-0000-0000-0000-000000000000}"/>
          </ac:spMkLst>
        </pc:spChg>
        <pc:spChg chg="del">
          <ac:chgData name="Marta" userId="eac6eb22-5f14-46b4-a4ea-a86e6e8c4acc" providerId="ADAL" clId="{ADECF1DA-276D-424C-9971-A9DA0AA8AEC6}" dt="2021-02-19T19:37:01.502" v="1328" actId="478"/>
          <ac:spMkLst>
            <pc:docMk/>
            <pc:sldMk cId="1813029938" sldId="2190"/>
            <ac:spMk id="20" creationId="{6793C361-FD6F-4A11-95F9-D9A8CCE218D9}"/>
          </ac:spMkLst>
        </pc:spChg>
        <pc:picChg chg="add mod">
          <ac:chgData name="Marta" userId="eac6eb22-5f14-46b4-a4ea-a86e6e8c4acc" providerId="ADAL" clId="{ADECF1DA-276D-424C-9971-A9DA0AA8AEC6}" dt="2021-02-19T19:38:26.876" v="1403" actId="1076"/>
          <ac:picMkLst>
            <pc:docMk/>
            <pc:sldMk cId="1813029938" sldId="2190"/>
            <ac:picMk id="3" creationId="{D3DCD388-B46B-4871-ABB8-5C9E0F2D4CA5}"/>
          </ac:picMkLst>
        </pc:picChg>
        <pc:picChg chg="del">
          <ac:chgData name="Marta" userId="eac6eb22-5f14-46b4-a4ea-a86e6e8c4acc" providerId="ADAL" clId="{ADECF1DA-276D-424C-9971-A9DA0AA8AEC6}" dt="2021-02-19T19:37:02.046" v="1329" actId="478"/>
          <ac:picMkLst>
            <pc:docMk/>
            <pc:sldMk cId="1813029938" sldId="2190"/>
            <ac:picMk id="5" creationId="{8FD8ABD2-2A6A-453B-AC53-0FDD0C18395B}"/>
          </ac:picMkLst>
        </pc:picChg>
      </pc:sldChg>
      <pc:sldChg chg="addSp delSp modSp add del mod">
        <pc:chgData name="Marta" userId="eac6eb22-5f14-46b4-a4ea-a86e6e8c4acc" providerId="ADAL" clId="{ADECF1DA-276D-424C-9971-A9DA0AA8AEC6}" dt="2021-02-19T20:22:41.766" v="2203" actId="22"/>
        <pc:sldMkLst>
          <pc:docMk/>
          <pc:sldMk cId="1015813457" sldId="2191"/>
        </pc:sldMkLst>
        <pc:spChg chg="add del">
          <ac:chgData name="Marta" userId="eac6eb22-5f14-46b4-a4ea-a86e6e8c4acc" providerId="ADAL" clId="{ADECF1DA-276D-424C-9971-A9DA0AA8AEC6}" dt="2021-02-19T20:22:40.817" v="2202" actId="478"/>
          <ac:spMkLst>
            <pc:docMk/>
            <pc:sldMk cId="1015813457" sldId="2191"/>
            <ac:spMk id="2" creationId="{914FFE67-3AB6-4466-AE09-74E973C92FC5}"/>
          </ac:spMkLst>
        </pc:spChg>
        <pc:spChg chg="add mod">
          <ac:chgData name="Marta" userId="eac6eb22-5f14-46b4-a4ea-a86e6e8c4acc" providerId="ADAL" clId="{ADECF1DA-276D-424C-9971-A9DA0AA8AEC6}" dt="2021-02-19T19:40:04.490" v="1522" actId="1076"/>
          <ac:spMkLst>
            <pc:docMk/>
            <pc:sldMk cId="1015813457" sldId="2191"/>
            <ac:spMk id="4" creationId="{80BC4B03-D1AC-430C-AC24-5B26C2FB962E}"/>
          </ac:spMkLst>
        </pc:spChg>
        <pc:spChg chg="add">
          <ac:chgData name="Marta" userId="eac6eb22-5f14-46b4-a4ea-a86e6e8c4acc" providerId="ADAL" clId="{ADECF1DA-276D-424C-9971-A9DA0AA8AEC6}" dt="2021-02-19T20:22:41.766" v="2203" actId="22"/>
          <ac:spMkLst>
            <pc:docMk/>
            <pc:sldMk cId="1015813457" sldId="2191"/>
            <ac:spMk id="5" creationId="{FE3AEB68-A3FC-449E-91B7-8254C224F591}"/>
          </ac:spMkLst>
        </pc:spChg>
        <pc:spChg chg="mod">
          <ac:chgData name="Marta" userId="eac6eb22-5f14-46b4-a4ea-a86e6e8c4acc" providerId="ADAL" clId="{ADECF1DA-276D-424C-9971-A9DA0AA8AEC6}" dt="2021-02-19T19:54:23.296" v="1828" actId="20577"/>
          <ac:spMkLst>
            <pc:docMk/>
            <pc:sldMk cId="1015813457" sldId="2191"/>
            <ac:spMk id="6" creationId="{00000000-0000-0000-0000-000000000000}"/>
          </ac:spMkLst>
        </pc:spChg>
        <pc:spChg chg="del">
          <ac:chgData name="Marta" userId="eac6eb22-5f14-46b4-a4ea-a86e6e8c4acc" providerId="ADAL" clId="{ADECF1DA-276D-424C-9971-A9DA0AA8AEC6}" dt="2021-02-19T19:37:07.558" v="1331" actId="478"/>
          <ac:spMkLst>
            <pc:docMk/>
            <pc:sldMk cId="1015813457" sldId="2191"/>
            <ac:spMk id="20" creationId="{6793C361-FD6F-4A11-95F9-D9A8CCE218D9}"/>
          </ac:spMkLst>
        </pc:spChg>
        <pc:picChg chg="add mod">
          <ac:chgData name="Marta" userId="eac6eb22-5f14-46b4-a4ea-a86e6e8c4acc" providerId="ADAL" clId="{ADECF1DA-276D-424C-9971-A9DA0AA8AEC6}" dt="2021-02-19T19:39:55.712" v="1519" actId="1076"/>
          <ac:picMkLst>
            <pc:docMk/>
            <pc:sldMk cId="1015813457" sldId="2191"/>
            <ac:picMk id="3" creationId="{C03818D9-0FB9-4759-AD3A-A98BEC551B81}"/>
          </ac:picMkLst>
        </pc:picChg>
        <pc:picChg chg="del">
          <ac:chgData name="Marta" userId="eac6eb22-5f14-46b4-a4ea-a86e6e8c4acc" providerId="ADAL" clId="{ADECF1DA-276D-424C-9971-A9DA0AA8AEC6}" dt="2021-02-19T19:37:06.102" v="1330" actId="478"/>
          <ac:picMkLst>
            <pc:docMk/>
            <pc:sldMk cId="1015813457" sldId="2191"/>
            <ac:picMk id="5" creationId="{8FD8ABD2-2A6A-453B-AC53-0FDD0C18395B}"/>
          </ac:picMkLst>
        </pc:picChg>
      </pc:sldChg>
      <pc:sldChg chg="addSp delSp modSp add mod modAnim">
        <pc:chgData name="Marta" userId="eac6eb22-5f14-46b4-a4ea-a86e6e8c4acc" providerId="ADAL" clId="{ADECF1DA-276D-424C-9971-A9DA0AA8AEC6}" dt="2021-02-19T20:31:22.454" v="2228" actId="20577"/>
        <pc:sldMkLst>
          <pc:docMk/>
          <pc:sldMk cId="2137216460" sldId="2192"/>
        </pc:sldMkLst>
        <pc:spChg chg="mod">
          <ac:chgData name="Marta" userId="eac6eb22-5f14-46b4-a4ea-a86e6e8c4acc" providerId="ADAL" clId="{ADECF1DA-276D-424C-9971-A9DA0AA8AEC6}" dt="2021-02-19T20:31:22.454" v="2228" actId="20577"/>
          <ac:spMkLst>
            <pc:docMk/>
            <pc:sldMk cId="2137216460" sldId="2192"/>
            <ac:spMk id="6" creationId="{00000000-0000-0000-0000-000000000000}"/>
          </ac:spMkLst>
        </pc:spChg>
        <pc:spChg chg="add del mod">
          <ac:chgData name="Marta" userId="eac6eb22-5f14-46b4-a4ea-a86e6e8c4acc" providerId="ADAL" clId="{ADECF1DA-276D-424C-9971-A9DA0AA8AEC6}" dt="2021-02-19T19:52:42.820" v="1793"/>
          <ac:spMkLst>
            <pc:docMk/>
            <pc:sldMk cId="2137216460" sldId="2192"/>
            <ac:spMk id="7" creationId="{C366567F-3746-4FD8-B2C7-D5E92A6CAE64}"/>
          </ac:spMkLst>
        </pc:spChg>
        <pc:spChg chg="add del mod">
          <ac:chgData name="Marta" userId="eac6eb22-5f14-46b4-a4ea-a86e6e8c4acc" providerId="ADAL" clId="{ADECF1DA-276D-424C-9971-A9DA0AA8AEC6}" dt="2021-02-19T19:52:42.820" v="1793"/>
          <ac:spMkLst>
            <pc:docMk/>
            <pc:sldMk cId="2137216460" sldId="2192"/>
            <ac:spMk id="8" creationId="{FBF6AA57-99D2-402B-83DB-B16660E76884}"/>
          </ac:spMkLst>
        </pc:spChg>
        <pc:spChg chg="add del mod">
          <ac:chgData name="Marta" userId="eac6eb22-5f14-46b4-a4ea-a86e6e8c4acc" providerId="ADAL" clId="{ADECF1DA-276D-424C-9971-A9DA0AA8AEC6}" dt="2021-02-19T19:52:42.820" v="1793"/>
          <ac:spMkLst>
            <pc:docMk/>
            <pc:sldMk cId="2137216460" sldId="2192"/>
            <ac:spMk id="10" creationId="{D9E02789-34D0-442E-9A60-7DEBBC0E4D3C}"/>
          </ac:spMkLst>
        </pc:spChg>
        <pc:spChg chg="add del mod">
          <ac:chgData name="Marta" userId="eac6eb22-5f14-46b4-a4ea-a86e6e8c4acc" providerId="ADAL" clId="{ADECF1DA-276D-424C-9971-A9DA0AA8AEC6}" dt="2021-02-19T19:52:42.820" v="1793"/>
          <ac:spMkLst>
            <pc:docMk/>
            <pc:sldMk cId="2137216460" sldId="2192"/>
            <ac:spMk id="12" creationId="{34D92D96-4936-455B-AB60-314FA511474B}"/>
          </ac:spMkLst>
        </pc:spChg>
        <pc:spChg chg="add mod">
          <ac:chgData name="Marta" userId="eac6eb22-5f14-46b4-a4ea-a86e6e8c4acc" providerId="ADAL" clId="{ADECF1DA-276D-424C-9971-A9DA0AA8AEC6}" dt="2021-02-19T20:24:56.428" v="2224" actId="1076"/>
          <ac:spMkLst>
            <pc:docMk/>
            <pc:sldMk cId="2137216460" sldId="2192"/>
            <ac:spMk id="13" creationId="{D09CC381-FC5C-485C-A5E6-99ABFB17FAF2}"/>
          </ac:spMkLst>
        </pc:spChg>
        <pc:spChg chg="del">
          <ac:chgData name="Marta" userId="eac6eb22-5f14-46b4-a4ea-a86e6e8c4acc" providerId="ADAL" clId="{ADECF1DA-276D-424C-9971-A9DA0AA8AEC6}" dt="2021-02-19T19:52:17.558" v="1764" actId="478"/>
          <ac:spMkLst>
            <pc:docMk/>
            <pc:sldMk cId="2137216460" sldId="2192"/>
            <ac:spMk id="20" creationId="{6793C361-FD6F-4A11-95F9-D9A8CCE218D9}"/>
          </ac:spMkLst>
        </pc:spChg>
        <pc:picChg chg="add">
          <ac:chgData name="Marta" userId="eac6eb22-5f14-46b4-a4ea-a86e6e8c4acc" providerId="ADAL" clId="{ADECF1DA-276D-424C-9971-A9DA0AA8AEC6}" dt="2021-02-19T20:24:20.738" v="2215" actId="22"/>
          <ac:picMkLst>
            <pc:docMk/>
            <pc:sldMk cId="2137216460" sldId="2192"/>
            <ac:picMk id="2" creationId="{62DBC705-C7F4-4513-8C7E-886C3690838F}"/>
          </ac:picMkLst>
        </pc:picChg>
        <pc:picChg chg="add">
          <ac:chgData name="Marta" userId="eac6eb22-5f14-46b4-a4ea-a86e6e8c4acc" providerId="ADAL" clId="{ADECF1DA-276D-424C-9971-A9DA0AA8AEC6}" dt="2021-02-19T20:24:20.738" v="2215" actId="22"/>
          <ac:picMkLst>
            <pc:docMk/>
            <pc:sldMk cId="2137216460" sldId="2192"/>
            <ac:picMk id="3" creationId="{1034A24D-89DD-4CB4-BF7D-A0B8D9D0E850}"/>
          </ac:picMkLst>
        </pc:picChg>
        <pc:picChg chg="del">
          <ac:chgData name="Marta" userId="eac6eb22-5f14-46b4-a4ea-a86e6e8c4acc" providerId="ADAL" clId="{ADECF1DA-276D-424C-9971-A9DA0AA8AEC6}" dt="2021-02-19T19:52:18.606" v="1765" actId="478"/>
          <ac:picMkLst>
            <pc:docMk/>
            <pc:sldMk cId="2137216460" sldId="2192"/>
            <ac:picMk id="5" creationId="{8FD8ABD2-2A6A-453B-AC53-0FDD0C18395B}"/>
          </ac:picMkLst>
        </pc:picChg>
        <pc:picChg chg="add del mod">
          <ac:chgData name="Marta" userId="eac6eb22-5f14-46b4-a4ea-a86e6e8c4acc" providerId="ADAL" clId="{ADECF1DA-276D-424C-9971-A9DA0AA8AEC6}" dt="2021-02-19T19:52:42.820" v="1793"/>
          <ac:picMkLst>
            <pc:docMk/>
            <pc:sldMk cId="2137216460" sldId="2192"/>
            <ac:picMk id="9" creationId="{260331AA-C381-4528-B060-960A1FD77384}"/>
          </ac:picMkLst>
        </pc:picChg>
      </pc:sldChg>
      <pc:sldChg chg="addSp delSp modSp add mod modAnim">
        <pc:chgData name="Marta" userId="eac6eb22-5f14-46b4-a4ea-a86e6e8c4acc" providerId="ADAL" clId="{ADECF1DA-276D-424C-9971-A9DA0AA8AEC6}" dt="2021-02-19T20:24:09.508" v="2210" actId="1076"/>
        <pc:sldMkLst>
          <pc:docMk/>
          <pc:sldMk cId="163724374" sldId="2193"/>
        </pc:sldMkLst>
        <pc:spChg chg="mod">
          <ac:chgData name="Marta" userId="eac6eb22-5f14-46b4-a4ea-a86e6e8c4acc" providerId="ADAL" clId="{ADECF1DA-276D-424C-9971-A9DA0AA8AEC6}" dt="2021-02-19T19:44:39.306" v="1600" actId="20577"/>
          <ac:spMkLst>
            <pc:docMk/>
            <pc:sldMk cId="163724374" sldId="2193"/>
            <ac:spMk id="6" creationId="{00000000-0000-0000-0000-000000000000}"/>
          </ac:spMkLst>
        </pc:spChg>
        <pc:spChg chg="add del mod">
          <ac:chgData name="Marta" userId="eac6eb22-5f14-46b4-a4ea-a86e6e8c4acc" providerId="ADAL" clId="{ADECF1DA-276D-424C-9971-A9DA0AA8AEC6}" dt="2021-02-19T19:45:10.440" v="1604"/>
          <ac:spMkLst>
            <pc:docMk/>
            <pc:sldMk cId="163724374" sldId="2193"/>
            <ac:spMk id="7" creationId="{7E5792EF-C7A4-4BE8-9264-14F0CD3930B5}"/>
          </ac:spMkLst>
        </pc:spChg>
        <pc:spChg chg="add del mod">
          <ac:chgData name="Marta" userId="eac6eb22-5f14-46b4-a4ea-a86e6e8c4acc" providerId="ADAL" clId="{ADECF1DA-276D-424C-9971-A9DA0AA8AEC6}" dt="2021-02-19T19:45:26.365" v="1606"/>
          <ac:spMkLst>
            <pc:docMk/>
            <pc:sldMk cId="163724374" sldId="2193"/>
            <ac:spMk id="9" creationId="{AFD4F821-7411-4226-BEDB-7640EACCE0C2}"/>
          </ac:spMkLst>
        </pc:spChg>
        <pc:spChg chg="add mod">
          <ac:chgData name="Marta" userId="eac6eb22-5f14-46b4-a4ea-a86e6e8c4acc" providerId="ADAL" clId="{ADECF1DA-276D-424C-9971-A9DA0AA8AEC6}" dt="2021-02-19T19:46:09.574" v="1614" actId="1037"/>
          <ac:spMkLst>
            <pc:docMk/>
            <pc:sldMk cId="163724374" sldId="2193"/>
            <ac:spMk id="12" creationId="{28DFD344-88C6-460A-A0F7-FAEC9F9CB02E}"/>
          </ac:spMkLst>
        </pc:spChg>
        <pc:spChg chg="del mod">
          <ac:chgData name="Marta" userId="eac6eb22-5f14-46b4-a4ea-a86e6e8c4acc" providerId="ADAL" clId="{ADECF1DA-276D-424C-9971-A9DA0AA8AEC6}" dt="2021-02-19T19:45:56.942" v="1608" actId="478"/>
          <ac:spMkLst>
            <pc:docMk/>
            <pc:sldMk cId="163724374" sldId="2193"/>
            <ac:spMk id="20" creationId="{6793C361-FD6F-4A11-95F9-D9A8CCE218D9}"/>
          </ac:spMkLst>
        </pc:spChg>
        <pc:picChg chg="add mod">
          <ac:chgData name="Marta" userId="eac6eb22-5f14-46b4-a4ea-a86e6e8c4acc" providerId="ADAL" clId="{ADECF1DA-276D-424C-9971-A9DA0AA8AEC6}" dt="2021-02-19T20:23:49.338" v="2207" actId="1076"/>
          <ac:picMkLst>
            <pc:docMk/>
            <pc:sldMk cId="163724374" sldId="2193"/>
            <ac:picMk id="2" creationId="{AAA0487F-F048-400D-84E4-8BAB14981AF5}"/>
          </ac:picMkLst>
        </pc:picChg>
        <pc:picChg chg="add mod">
          <ac:chgData name="Marta" userId="eac6eb22-5f14-46b4-a4ea-a86e6e8c4acc" providerId="ADAL" clId="{ADECF1DA-276D-424C-9971-A9DA0AA8AEC6}" dt="2021-02-19T20:24:09.508" v="2210" actId="1076"/>
          <ac:picMkLst>
            <pc:docMk/>
            <pc:sldMk cId="163724374" sldId="2193"/>
            <ac:picMk id="3" creationId="{EC09A20A-79DC-4C94-A39E-83F77DD56523}"/>
          </ac:picMkLst>
        </pc:picChg>
        <pc:picChg chg="del mod">
          <ac:chgData name="Marta" userId="eac6eb22-5f14-46b4-a4ea-a86e6e8c4acc" providerId="ADAL" clId="{ADECF1DA-276D-424C-9971-A9DA0AA8AEC6}" dt="2021-02-19T19:44:53.228" v="1602" actId="478"/>
          <ac:picMkLst>
            <pc:docMk/>
            <pc:sldMk cId="163724374" sldId="2193"/>
            <ac:picMk id="5" creationId="{8FD8ABD2-2A6A-453B-AC53-0FDD0C18395B}"/>
          </ac:picMkLst>
        </pc:picChg>
        <pc:picChg chg="add del mod">
          <ac:chgData name="Marta" userId="eac6eb22-5f14-46b4-a4ea-a86e6e8c4acc" providerId="ADAL" clId="{ADECF1DA-276D-424C-9971-A9DA0AA8AEC6}" dt="2021-02-19T19:45:10.440" v="1604"/>
          <ac:picMkLst>
            <pc:docMk/>
            <pc:sldMk cId="163724374" sldId="2193"/>
            <ac:picMk id="8" creationId="{26E84C65-3E51-4860-BFEB-79CB8DA30C28}"/>
          </ac:picMkLst>
        </pc:picChg>
        <pc:picChg chg="add del mod">
          <ac:chgData name="Marta" userId="eac6eb22-5f14-46b4-a4ea-a86e6e8c4acc" providerId="ADAL" clId="{ADECF1DA-276D-424C-9971-A9DA0AA8AEC6}" dt="2021-02-19T19:45:26.365" v="1606"/>
          <ac:picMkLst>
            <pc:docMk/>
            <pc:sldMk cId="163724374" sldId="2193"/>
            <ac:picMk id="10" creationId="{3D91AFCE-AA21-456B-BCB8-CF6801522B7D}"/>
          </ac:picMkLst>
        </pc:picChg>
        <pc:picChg chg="add mod">
          <ac:chgData name="Marta" userId="eac6eb22-5f14-46b4-a4ea-a86e6e8c4acc" providerId="ADAL" clId="{ADECF1DA-276D-424C-9971-A9DA0AA8AEC6}" dt="2021-02-19T19:46:09.574" v="1614" actId="1037"/>
          <ac:picMkLst>
            <pc:docMk/>
            <pc:sldMk cId="163724374" sldId="2193"/>
            <ac:picMk id="13" creationId="{0266E901-66F6-4F4F-9207-3A25FB1767DE}"/>
          </ac:picMkLst>
        </pc:picChg>
      </pc:sldChg>
      <pc:sldChg chg="addSp delSp modSp add mod modAnim">
        <pc:chgData name="Marta" userId="eac6eb22-5f14-46b4-a4ea-a86e6e8c4acc" providerId="ADAL" clId="{ADECF1DA-276D-424C-9971-A9DA0AA8AEC6}" dt="2021-02-19T20:24:14.585" v="2211" actId="22"/>
        <pc:sldMkLst>
          <pc:docMk/>
          <pc:sldMk cId="3629630398" sldId="2194"/>
        </pc:sldMkLst>
        <pc:spChg chg="mod">
          <ac:chgData name="Marta" userId="eac6eb22-5f14-46b4-a4ea-a86e6e8c4acc" providerId="ADAL" clId="{ADECF1DA-276D-424C-9971-A9DA0AA8AEC6}" dt="2021-02-19T19:46:29.571" v="1615"/>
          <ac:spMkLst>
            <pc:docMk/>
            <pc:sldMk cId="3629630398" sldId="2194"/>
            <ac:spMk id="6" creationId="{00000000-0000-0000-0000-000000000000}"/>
          </ac:spMkLst>
        </pc:spChg>
        <pc:spChg chg="add mod">
          <ac:chgData name="Marta" userId="eac6eb22-5f14-46b4-a4ea-a86e6e8c4acc" providerId="ADAL" clId="{ADECF1DA-276D-424C-9971-A9DA0AA8AEC6}" dt="2021-02-19T19:55:15.462" v="1839" actId="33524"/>
          <ac:spMkLst>
            <pc:docMk/>
            <pc:sldMk cId="3629630398" sldId="2194"/>
            <ac:spMk id="7" creationId="{2F43CFE5-AE2A-4A35-98B4-3019FCB69DA5}"/>
          </ac:spMkLst>
        </pc:spChg>
        <pc:spChg chg="del">
          <ac:chgData name="Marta" userId="eac6eb22-5f14-46b4-a4ea-a86e6e8c4acc" providerId="ADAL" clId="{ADECF1DA-276D-424C-9971-A9DA0AA8AEC6}" dt="2021-02-19T19:46:31.480" v="1616" actId="478"/>
          <ac:spMkLst>
            <pc:docMk/>
            <pc:sldMk cId="3629630398" sldId="2194"/>
            <ac:spMk id="20" creationId="{6793C361-FD6F-4A11-95F9-D9A8CCE218D9}"/>
          </ac:spMkLst>
        </pc:spChg>
        <pc:picChg chg="add">
          <ac:chgData name="Marta" userId="eac6eb22-5f14-46b4-a4ea-a86e6e8c4acc" providerId="ADAL" clId="{ADECF1DA-276D-424C-9971-A9DA0AA8AEC6}" dt="2021-02-19T20:24:14.585" v="2211" actId="22"/>
          <ac:picMkLst>
            <pc:docMk/>
            <pc:sldMk cId="3629630398" sldId="2194"/>
            <ac:picMk id="2" creationId="{0CF02F9F-4713-4A6D-8DDA-8BB710BE7395}"/>
          </ac:picMkLst>
        </pc:picChg>
        <pc:picChg chg="add">
          <ac:chgData name="Marta" userId="eac6eb22-5f14-46b4-a4ea-a86e6e8c4acc" providerId="ADAL" clId="{ADECF1DA-276D-424C-9971-A9DA0AA8AEC6}" dt="2021-02-19T20:24:14.585" v="2211" actId="22"/>
          <ac:picMkLst>
            <pc:docMk/>
            <pc:sldMk cId="3629630398" sldId="2194"/>
            <ac:picMk id="3" creationId="{D2D8E3B2-D3A0-4321-8641-FD9F81979063}"/>
          </ac:picMkLst>
        </pc:picChg>
        <pc:picChg chg="del">
          <ac:chgData name="Marta" userId="eac6eb22-5f14-46b4-a4ea-a86e6e8c4acc" providerId="ADAL" clId="{ADECF1DA-276D-424C-9971-A9DA0AA8AEC6}" dt="2021-02-19T19:46:33.607" v="1617" actId="478"/>
          <ac:picMkLst>
            <pc:docMk/>
            <pc:sldMk cId="3629630398" sldId="2194"/>
            <ac:picMk id="5" creationId="{8FD8ABD2-2A6A-453B-AC53-0FDD0C18395B}"/>
          </ac:picMkLst>
        </pc:picChg>
        <pc:picChg chg="add mod">
          <ac:chgData name="Marta" userId="eac6eb22-5f14-46b4-a4ea-a86e6e8c4acc" providerId="ADAL" clId="{ADECF1DA-276D-424C-9971-A9DA0AA8AEC6}" dt="2021-02-19T19:46:44.454" v="1622" actId="1037"/>
          <ac:picMkLst>
            <pc:docMk/>
            <pc:sldMk cId="3629630398" sldId="2194"/>
            <ac:picMk id="8" creationId="{BAF08999-E4B5-4D29-B263-C53736836EA7}"/>
          </ac:picMkLst>
        </pc:picChg>
      </pc:sldChg>
      <pc:sldChg chg="addSp delSp modSp add mod modAnim">
        <pc:chgData name="Marta" userId="eac6eb22-5f14-46b4-a4ea-a86e6e8c4acc" providerId="ADAL" clId="{ADECF1DA-276D-424C-9971-A9DA0AA8AEC6}" dt="2021-02-19T20:24:15.863" v="2212" actId="22"/>
        <pc:sldMkLst>
          <pc:docMk/>
          <pc:sldMk cId="2408048315" sldId="2195"/>
        </pc:sldMkLst>
        <pc:spChg chg="mod">
          <ac:chgData name="Marta" userId="eac6eb22-5f14-46b4-a4ea-a86e6e8c4acc" providerId="ADAL" clId="{ADECF1DA-276D-424C-9971-A9DA0AA8AEC6}" dt="2021-02-19T19:47:21.455" v="1647" actId="20577"/>
          <ac:spMkLst>
            <pc:docMk/>
            <pc:sldMk cId="2408048315" sldId="2195"/>
            <ac:spMk id="6" creationId="{00000000-0000-0000-0000-000000000000}"/>
          </ac:spMkLst>
        </pc:spChg>
        <pc:spChg chg="add mod">
          <ac:chgData name="Marta" userId="eac6eb22-5f14-46b4-a4ea-a86e6e8c4acc" providerId="ADAL" clId="{ADECF1DA-276D-424C-9971-A9DA0AA8AEC6}" dt="2021-02-19T19:55:02.303" v="1838" actId="207"/>
          <ac:spMkLst>
            <pc:docMk/>
            <pc:sldMk cId="2408048315" sldId="2195"/>
            <ac:spMk id="7" creationId="{37C455F6-7DDA-4823-9AB3-78AF73155FF4}"/>
          </ac:spMkLst>
        </pc:spChg>
        <pc:spChg chg="add del mod">
          <ac:chgData name="Marta" userId="eac6eb22-5f14-46b4-a4ea-a86e6e8c4acc" providerId="ADAL" clId="{ADECF1DA-276D-424C-9971-A9DA0AA8AEC6}" dt="2021-02-19T19:47:58.183" v="1651" actId="478"/>
          <ac:spMkLst>
            <pc:docMk/>
            <pc:sldMk cId="2408048315" sldId="2195"/>
            <ac:spMk id="8" creationId="{E7194357-9C2F-4805-A478-9BEFEACE1B0C}"/>
          </ac:spMkLst>
        </pc:spChg>
        <pc:spChg chg="add mod">
          <ac:chgData name="Marta" userId="eac6eb22-5f14-46b4-a4ea-a86e6e8c4acc" providerId="ADAL" clId="{ADECF1DA-276D-424C-9971-A9DA0AA8AEC6}" dt="2021-02-19T19:54:58.208" v="1837" actId="207"/>
          <ac:spMkLst>
            <pc:docMk/>
            <pc:sldMk cId="2408048315" sldId="2195"/>
            <ac:spMk id="9" creationId="{BD20EE91-C7F8-42AA-9D15-7B1E1B0798CB}"/>
          </ac:spMkLst>
        </pc:spChg>
        <pc:spChg chg="del">
          <ac:chgData name="Marta" userId="eac6eb22-5f14-46b4-a4ea-a86e6e8c4acc" providerId="ADAL" clId="{ADECF1DA-276D-424C-9971-A9DA0AA8AEC6}" dt="2021-02-19T19:47:06.567" v="1624" actId="478"/>
          <ac:spMkLst>
            <pc:docMk/>
            <pc:sldMk cId="2408048315" sldId="2195"/>
            <ac:spMk id="20" creationId="{6793C361-FD6F-4A11-95F9-D9A8CCE218D9}"/>
          </ac:spMkLst>
        </pc:spChg>
        <pc:picChg chg="add">
          <ac:chgData name="Marta" userId="eac6eb22-5f14-46b4-a4ea-a86e6e8c4acc" providerId="ADAL" clId="{ADECF1DA-276D-424C-9971-A9DA0AA8AEC6}" dt="2021-02-19T20:24:15.863" v="2212" actId="22"/>
          <ac:picMkLst>
            <pc:docMk/>
            <pc:sldMk cId="2408048315" sldId="2195"/>
            <ac:picMk id="2" creationId="{DF7A4715-3295-4CDB-8BFE-73A4D17D9A24}"/>
          </ac:picMkLst>
        </pc:picChg>
        <pc:picChg chg="add">
          <ac:chgData name="Marta" userId="eac6eb22-5f14-46b4-a4ea-a86e6e8c4acc" providerId="ADAL" clId="{ADECF1DA-276D-424C-9971-A9DA0AA8AEC6}" dt="2021-02-19T20:24:15.863" v="2212" actId="22"/>
          <ac:picMkLst>
            <pc:docMk/>
            <pc:sldMk cId="2408048315" sldId="2195"/>
            <ac:picMk id="3" creationId="{91CE2393-8F11-4485-BAE9-C59F24EAB756}"/>
          </ac:picMkLst>
        </pc:picChg>
        <pc:picChg chg="del">
          <ac:chgData name="Marta" userId="eac6eb22-5f14-46b4-a4ea-a86e6e8c4acc" providerId="ADAL" clId="{ADECF1DA-276D-424C-9971-A9DA0AA8AEC6}" dt="2021-02-19T19:47:01.990" v="1623" actId="478"/>
          <ac:picMkLst>
            <pc:docMk/>
            <pc:sldMk cId="2408048315" sldId="2195"/>
            <ac:picMk id="5" creationId="{8FD8ABD2-2A6A-453B-AC53-0FDD0C18395B}"/>
          </ac:picMkLst>
        </pc:picChg>
        <pc:picChg chg="add mod">
          <ac:chgData name="Marta" userId="eac6eb22-5f14-46b4-a4ea-a86e6e8c4acc" providerId="ADAL" clId="{ADECF1DA-276D-424C-9971-A9DA0AA8AEC6}" dt="2021-02-19T19:47:52.882" v="1648"/>
          <ac:picMkLst>
            <pc:docMk/>
            <pc:sldMk cId="2408048315" sldId="2195"/>
            <ac:picMk id="10" creationId="{165FDDED-3C64-486B-B2CB-1158CF234051}"/>
          </ac:picMkLst>
        </pc:picChg>
      </pc:sldChg>
      <pc:sldChg chg="addSp delSp modSp add mod modAnim">
        <pc:chgData name="Marta" userId="eac6eb22-5f14-46b4-a4ea-a86e6e8c4acc" providerId="ADAL" clId="{ADECF1DA-276D-424C-9971-A9DA0AA8AEC6}" dt="2021-02-19T20:24:17.551" v="2213" actId="22"/>
        <pc:sldMkLst>
          <pc:docMk/>
          <pc:sldMk cId="395127210" sldId="2196"/>
        </pc:sldMkLst>
        <pc:spChg chg="mod">
          <ac:chgData name="Marta" userId="eac6eb22-5f14-46b4-a4ea-a86e6e8c4acc" providerId="ADAL" clId="{ADECF1DA-276D-424C-9971-A9DA0AA8AEC6}" dt="2021-02-19T19:49:27.263" v="1701" actId="20577"/>
          <ac:spMkLst>
            <pc:docMk/>
            <pc:sldMk cId="395127210" sldId="2196"/>
            <ac:spMk id="6" creationId="{00000000-0000-0000-0000-000000000000}"/>
          </ac:spMkLst>
        </pc:spChg>
        <pc:spChg chg="add del mod">
          <ac:chgData name="Marta" userId="eac6eb22-5f14-46b4-a4ea-a86e6e8c4acc" providerId="ADAL" clId="{ADECF1DA-276D-424C-9971-A9DA0AA8AEC6}" dt="2021-02-19T19:50:05.391" v="1709" actId="478"/>
          <ac:spMkLst>
            <pc:docMk/>
            <pc:sldMk cId="395127210" sldId="2196"/>
            <ac:spMk id="7" creationId="{2FD24DDC-4C2A-4B7F-8FB1-87ACEDF6AF33}"/>
          </ac:spMkLst>
        </pc:spChg>
        <pc:spChg chg="add mod">
          <ac:chgData name="Marta" userId="eac6eb22-5f14-46b4-a4ea-a86e6e8c4acc" providerId="ADAL" clId="{ADECF1DA-276D-424C-9971-A9DA0AA8AEC6}" dt="2021-02-19T19:49:55.148" v="1707" actId="1076"/>
          <ac:spMkLst>
            <pc:docMk/>
            <pc:sldMk cId="395127210" sldId="2196"/>
            <ac:spMk id="8" creationId="{952598D5-ACAB-41D1-A7AB-7550986B6FA5}"/>
          </ac:spMkLst>
        </pc:spChg>
        <pc:spChg chg="add mod">
          <ac:chgData name="Marta" userId="eac6eb22-5f14-46b4-a4ea-a86e6e8c4acc" providerId="ADAL" clId="{ADECF1DA-276D-424C-9971-A9DA0AA8AEC6}" dt="2021-02-19T19:50:19.847" v="1712" actId="207"/>
          <ac:spMkLst>
            <pc:docMk/>
            <pc:sldMk cId="395127210" sldId="2196"/>
            <ac:spMk id="10" creationId="{D2329D10-EE3E-457B-BD84-6EA4443249B8}"/>
          </ac:spMkLst>
        </pc:spChg>
        <pc:spChg chg="add mod">
          <ac:chgData name="Marta" userId="eac6eb22-5f14-46b4-a4ea-a86e6e8c4acc" providerId="ADAL" clId="{ADECF1DA-276D-424C-9971-A9DA0AA8AEC6}" dt="2021-02-19T19:49:55.148" v="1707" actId="1076"/>
          <ac:spMkLst>
            <pc:docMk/>
            <pc:sldMk cId="395127210" sldId="2196"/>
            <ac:spMk id="12" creationId="{1B407F62-6FE0-43AE-80D5-7C9EF7AEE7F6}"/>
          </ac:spMkLst>
        </pc:spChg>
        <pc:spChg chg="del">
          <ac:chgData name="Marta" userId="eac6eb22-5f14-46b4-a4ea-a86e6e8c4acc" providerId="ADAL" clId="{ADECF1DA-276D-424C-9971-A9DA0AA8AEC6}" dt="2021-02-19T19:49:07.815" v="1658" actId="478"/>
          <ac:spMkLst>
            <pc:docMk/>
            <pc:sldMk cId="395127210" sldId="2196"/>
            <ac:spMk id="20" creationId="{6793C361-FD6F-4A11-95F9-D9A8CCE218D9}"/>
          </ac:spMkLst>
        </pc:spChg>
        <pc:picChg chg="add">
          <ac:chgData name="Marta" userId="eac6eb22-5f14-46b4-a4ea-a86e6e8c4acc" providerId="ADAL" clId="{ADECF1DA-276D-424C-9971-A9DA0AA8AEC6}" dt="2021-02-19T20:24:17.551" v="2213" actId="22"/>
          <ac:picMkLst>
            <pc:docMk/>
            <pc:sldMk cId="395127210" sldId="2196"/>
            <ac:picMk id="2" creationId="{02526DEB-B137-41D3-AA67-DF77876465B5}"/>
          </ac:picMkLst>
        </pc:picChg>
        <pc:picChg chg="add">
          <ac:chgData name="Marta" userId="eac6eb22-5f14-46b4-a4ea-a86e6e8c4acc" providerId="ADAL" clId="{ADECF1DA-276D-424C-9971-A9DA0AA8AEC6}" dt="2021-02-19T20:24:17.551" v="2213" actId="22"/>
          <ac:picMkLst>
            <pc:docMk/>
            <pc:sldMk cId="395127210" sldId="2196"/>
            <ac:picMk id="3" creationId="{7F445B03-FA19-4E12-AA67-0354B3748FA5}"/>
          </ac:picMkLst>
        </pc:picChg>
        <pc:picChg chg="del">
          <ac:chgData name="Marta" userId="eac6eb22-5f14-46b4-a4ea-a86e6e8c4acc" providerId="ADAL" clId="{ADECF1DA-276D-424C-9971-A9DA0AA8AEC6}" dt="2021-02-19T19:49:04.926" v="1657" actId="478"/>
          <ac:picMkLst>
            <pc:docMk/>
            <pc:sldMk cId="395127210" sldId="2196"/>
            <ac:picMk id="5" creationId="{8FD8ABD2-2A6A-453B-AC53-0FDD0C18395B}"/>
          </ac:picMkLst>
        </pc:picChg>
        <pc:picChg chg="add mod">
          <ac:chgData name="Marta" userId="eac6eb22-5f14-46b4-a4ea-a86e6e8c4acc" providerId="ADAL" clId="{ADECF1DA-276D-424C-9971-A9DA0AA8AEC6}" dt="2021-02-19T19:49:55.148" v="1707" actId="1076"/>
          <ac:picMkLst>
            <pc:docMk/>
            <pc:sldMk cId="395127210" sldId="2196"/>
            <ac:picMk id="9" creationId="{239D3553-1885-4401-89BB-990A647EB36F}"/>
          </ac:picMkLst>
        </pc:picChg>
      </pc:sldChg>
      <pc:sldChg chg="addSp delSp modSp add mod modAnim">
        <pc:chgData name="Marta" userId="eac6eb22-5f14-46b4-a4ea-a86e6e8c4acc" providerId="ADAL" clId="{ADECF1DA-276D-424C-9971-A9DA0AA8AEC6}" dt="2021-02-19T20:24:19.057" v="2214" actId="22"/>
        <pc:sldMkLst>
          <pc:docMk/>
          <pc:sldMk cId="89075487" sldId="2197"/>
        </pc:sldMkLst>
        <pc:spChg chg="mod">
          <ac:chgData name="Marta" userId="eac6eb22-5f14-46b4-a4ea-a86e6e8c4acc" providerId="ADAL" clId="{ADECF1DA-276D-424C-9971-A9DA0AA8AEC6}" dt="2021-02-19T19:51:00.455" v="1752" actId="20577"/>
          <ac:spMkLst>
            <pc:docMk/>
            <pc:sldMk cId="89075487" sldId="2197"/>
            <ac:spMk id="6" creationId="{00000000-0000-0000-0000-000000000000}"/>
          </ac:spMkLst>
        </pc:spChg>
        <pc:spChg chg="add del mod">
          <ac:chgData name="Marta" userId="eac6eb22-5f14-46b4-a4ea-a86e6e8c4acc" providerId="ADAL" clId="{ADECF1DA-276D-424C-9971-A9DA0AA8AEC6}" dt="2021-02-19T19:51:42.456" v="1762" actId="478"/>
          <ac:spMkLst>
            <pc:docMk/>
            <pc:sldMk cId="89075487" sldId="2197"/>
            <ac:spMk id="7" creationId="{71E4A815-F7D2-44BD-BBCD-F64D3A13CB96}"/>
          </ac:spMkLst>
        </pc:spChg>
        <pc:spChg chg="add mod">
          <ac:chgData name="Marta" userId="eac6eb22-5f14-46b4-a4ea-a86e6e8c4acc" providerId="ADAL" clId="{ADECF1DA-276D-424C-9971-A9DA0AA8AEC6}" dt="2021-02-19T19:51:34.943" v="1760" actId="1076"/>
          <ac:spMkLst>
            <pc:docMk/>
            <pc:sldMk cId="89075487" sldId="2197"/>
            <ac:spMk id="8" creationId="{FCC9DBA7-AE6C-4E4A-BD6A-56E538DFA92A}"/>
          </ac:spMkLst>
        </pc:spChg>
        <pc:spChg chg="add mod">
          <ac:chgData name="Marta" userId="eac6eb22-5f14-46b4-a4ea-a86e6e8c4acc" providerId="ADAL" clId="{ADECF1DA-276D-424C-9971-A9DA0AA8AEC6}" dt="2021-02-19T19:51:46.491" v="1763" actId="207"/>
          <ac:spMkLst>
            <pc:docMk/>
            <pc:sldMk cId="89075487" sldId="2197"/>
            <ac:spMk id="10" creationId="{E66B68DB-C67E-4AF9-976D-E604E6AF3365}"/>
          </ac:spMkLst>
        </pc:spChg>
        <pc:spChg chg="add mod">
          <ac:chgData name="Marta" userId="eac6eb22-5f14-46b4-a4ea-a86e6e8c4acc" providerId="ADAL" clId="{ADECF1DA-276D-424C-9971-A9DA0AA8AEC6}" dt="2021-02-19T19:59:03.556" v="1848" actId="1035"/>
          <ac:spMkLst>
            <pc:docMk/>
            <pc:sldMk cId="89075487" sldId="2197"/>
            <ac:spMk id="12" creationId="{27F4B7FA-4502-4C8D-B457-A1C30A598B5B}"/>
          </ac:spMkLst>
        </pc:spChg>
        <pc:spChg chg="del">
          <ac:chgData name="Marta" userId="eac6eb22-5f14-46b4-a4ea-a86e6e8c4acc" providerId="ADAL" clId="{ADECF1DA-276D-424C-9971-A9DA0AA8AEC6}" dt="2021-02-19T19:51:06.759" v="1755" actId="478"/>
          <ac:spMkLst>
            <pc:docMk/>
            <pc:sldMk cId="89075487" sldId="2197"/>
            <ac:spMk id="20" creationId="{6793C361-FD6F-4A11-95F9-D9A8CCE218D9}"/>
          </ac:spMkLst>
        </pc:spChg>
        <pc:picChg chg="add">
          <ac:chgData name="Marta" userId="eac6eb22-5f14-46b4-a4ea-a86e6e8c4acc" providerId="ADAL" clId="{ADECF1DA-276D-424C-9971-A9DA0AA8AEC6}" dt="2021-02-19T20:24:19.057" v="2214" actId="22"/>
          <ac:picMkLst>
            <pc:docMk/>
            <pc:sldMk cId="89075487" sldId="2197"/>
            <ac:picMk id="2" creationId="{CCA9E593-F8D6-4AD6-88A7-D0856A7E9958}"/>
          </ac:picMkLst>
        </pc:picChg>
        <pc:picChg chg="add">
          <ac:chgData name="Marta" userId="eac6eb22-5f14-46b4-a4ea-a86e6e8c4acc" providerId="ADAL" clId="{ADECF1DA-276D-424C-9971-A9DA0AA8AEC6}" dt="2021-02-19T20:24:19.057" v="2214" actId="22"/>
          <ac:picMkLst>
            <pc:docMk/>
            <pc:sldMk cId="89075487" sldId="2197"/>
            <ac:picMk id="3" creationId="{248ED784-FB4D-4E3D-B57F-B3586968C9C4}"/>
          </ac:picMkLst>
        </pc:picChg>
        <pc:picChg chg="del mod">
          <ac:chgData name="Marta" userId="eac6eb22-5f14-46b4-a4ea-a86e6e8c4acc" providerId="ADAL" clId="{ADECF1DA-276D-424C-9971-A9DA0AA8AEC6}" dt="2021-02-19T19:51:05.151" v="1754" actId="478"/>
          <ac:picMkLst>
            <pc:docMk/>
            <pc:sldMk cId="89075487" sldId="2197"/>
            <ac:picMk id="5" creationId="{8FD8ABD2-2A6A-453B-AC53-0FDD0C18395B}"/>
          </ac:picMkLst>
        </pc:picChg>
        <pc:picChg chg="add mod">
          <ac:chgData name="Marta" userId="eac6eb22-5f14-46b4-a4ea-a86e6e8c4acc" providerId="ADAL" clId="{ADECF1DA-276D-424C-9971-A9DA0AA8AEC6}" dt="2021-02-19T19:51:34.943" v="1760" actId="1076"/>
          <ac:picMkLst>
            <pc:docMk/>
            <pc:sldMk cId="89075487" sldId="2197"/>
            <ac:picMk id="9" creationId="{78BDC6BE-2D30-4E6C-A611-814565F3D310}"/>
          </ac:picMkLst>
        </pc:picChg>
      </pc:sldChg>
      <pc:sldChg chg="delSp add del mod">
        <pc:chgData name="Marta" userId="eac6eb22-5f14-46b4-a4ea-a86e6e8c4acc" providerId="ADAL" clId="{ADECF1DA-276D-424C-9971-A9DA0AA8AEC6}" dt="2021-02-19T20:18:16.858" v="2126" actId="47"/>
        <pc:sldMkLst>
          <pc:docMk/>
          <pc:sldMk cId="3259973637" sldId="2198"/>
        </pc:sldMkLst>
        <pc:picChg chg="del">
          <ac:chgData name="Marta" userId="eac6eb22-5f14-46b4-a4ea-a86e6e8c4acc" providerId="ADAL" clId="{ADECF1DA-276D-424C-9971-A9DA0AA8AEC6}" dt="2021-02-19T20:09:14.455" v="1911" actId="478"/>
          <ac:picMkLst>
            <pc:docMk/>
            <pc:sldMk cId="3259973637" sldId="2198"/>
            <ac:picMk id="2" creationId="{E665C7CE-2368-4A81-9B8D-97D11C5B94FC}"/>
          </ac:picMkLst>
        </pc:picChg>
      </pc:sldChg>
      <pc:sldChg chg="addSp delSp modSp add mod">
        <pc:chgData name="Marta" userId="eac6eb22-5f14-46b4-a4ea-a86e6e8c4acc" providerId="ADAL" clId="{ADECF1DA-276D-424C-9971-A9DA0AA8AEC6}" dt="2021-02-19T20:21:54.769" v="2184" actId="20577"/>
        <pc:sldMkLst>
          <pc:docMk/>
          <pc:sldMk cId="1121612983" sldId="2199"/>
        </pc:sldMkLst>
        <pc:spChg chg="add mod">
          <ac:chgData name="Marta" userId="eac6eb22-5f14-46b4-a4ea-a86e6e8c4acc" providerId="ADAL" clId="{ADECF1DA-276D-424C-9971-A9DA0AA8AEC6}" dt="2021-02-19T20:21:54.769" v="2184" actId="20577"/>
          <ac:spMkLst>
            <pc:docMk/>
            <pc:sldMk cId="1121612983" sldId="2199"/>
            <ac:spMk id="3" creationId="{08AEBEB3-3C08-4FB8-B48F-1C0760644789}"/>
          </ac:spMkLst>
        </pc:spChg>
        <pc:spChg chg="del">
          <ac:chgData name="Marta" userId="eac6eb22-5f14-46b4-a4ea-a86e6e8c4acc" providerId="ADAL" clId="{ADECF1DA-276D-424C-9971-A9DA0AA8AEC6}" dt="2021-02-19T20:18:42.801" v="2127" actId="478"/>
          <ac:spMkLst>
            <pc:docMk/>
            <pc:sldMk cId="1121612983" sldId="2199"/>
            <ac:spMk id="4" creationId="{6A2B0B39-72FF-49F0-9A5D-B806B266BB08}"/>
          </ac:spMkLst>
        </pc:spChg>
        <pc:spChg chg="mod">
          <ac:chgData name="Marta" userId="eac6eb22-5f14-46b4-a4ea-a86e6e8c4acc" providerId="ADAL" clId="{ADECF1DA-276D-424C-9971-A9DA0AA8AEC6}" dt="2021-02-19T20:21:50.769" v="2183" actId="20577"/>
          <ac:spMkLst>
            <pc:docMk/>
            <pc:sldMk cId="1121612983" sldId="2199"/>
            <ac:spMk id="6" creationId="{00000000-0000-0000-0000-000000000000}"/>
          </ac:spMkLst>
        </pc:spChg>
        <pc:spChg chg="mod">
          <ac:chgData name="Marta" userId="eac6eb22-5f14-46b4-a4ea-a86e6e8c4acc" providerId="ADAL" clId="{ADECF1DA-276D-424C-9971-A9DA0AA8AEC6}" dt="2021-02-19T20:21:06.204" v="2149" actId="1076"/>
          <ac:spMkLst>
            <pc:docMk/>
            <pc:sldMk cId="1121612983" sldId="2199"/>
            <ac:spMk id="7" creationId="{28A4B137-0A33-430C-8B7D-303C098F8D28}"/>
          </ac:spMkLst>
        </pc:spChg>
        <pc:picChg chg="del">
          <ac:chgData name="Marta" userId="eac6eb22-5f14-46b4-a4ea-a86e6e8c4acc" providerId="ADAL" clId="{ADECF1DA-276D-424C-9971-A9DA0AA8AEC6}" dt="2021-02-19T20:18:44.632" v="2129" actId="478"/>
          <ac:picMkLst>
            <pc:docMk/>
            <pc:sldMk cId="1121612983" sldId="2199"/>
            <ac:picMk id="2" creationId="{E665C7CE-2368-4A81-9B8D-97D11C5B94FC}"/>
          </ac:picMkLst>
        </pc:picChg>
        <pc:picChg chg="add mod">
          <ac:chgData name="Marta" userId="eac6eb22-5f14-46b4-a4ea-a86e6e8c4acc" providerId="ADAL" clId="{ADECF1DA-276D-424C-9971-A9DA0AA8AEC6}" dt="2021-02-19T20:20:57.494" v="2148" actId="1076"/>
          <ac:picMkLst>
            <pc:docMk/>
            <pc:sldMk cId="1121612983" sldId="2199"/>
            <ac:picMk id="9" creationId="{7ABB4724-39BF-2544-A24B-51A5A1C5DC8C}"/>
          </ac:picMkLst>
        </pc:picChg>
      </pc:sldChg>
      <pc:sldMasterChg chg="delSldLayout">
        <pc:chgData name="Marta" userId="eac6eb22-5f14-46b4-a4ea-a86e6e8c4acc" providerId="ADAL" clId="{ADECF1DA-276D-424C-9971-A9DA0AA8AEC6}" dt="2021-02-19T19:42:28.564" v="1554" actId="47"/>
        <pc:sldMasterMkLst>
          <pc:docMk/>
          <pc:sldMasterMk cId="0" sldId="2147483648"/>
        </pc:sldMasterMkLst>
        <pc:sldLayoutChg chg="del">
          <pc:chgData name="Marta" userId="eac6eb22-5f14-46b4-a4ea-a86e6e8c4acc" providerId="ADAL" clId="{ADECF1DA-276D-424C-9971-A9DA0AA8AEC6}" dt="2021-02-19T19:42:28.564" v="1554" actId="47"/>
          <pc:sldLayoutMkLst>
            <pc:docMk/>
            <pc:sldMasterMk cId="0" sldId="2147483648"/>
            <pc:sldLayoutMk cId="3325532683" sldId="2147483879"/>
          </pc:sldLayoutMkLst>
        </pc:sldLayoutChg>
      </pc:sldMasterChg>
      <pc:sldMasterChg chg="delSldLayout">
        <pc:chgData name="Marta" userId="eac6eb22-5f14-46b4-a4ea-a86e6e8c4acc" providerId="ADAL" clId="{ADECF1DA-276D-424C-9971-A9DA0AA8AEC6}" dt="2021-02-19T19:42:17.805" v="1535" actId="47"/>
        <pc:sldMasterMkLst>
          <pc:docMk/>
          <pc:sldMasterMk cId="756595898" sldId="2147483872"/>
        </pc:sldMasterMkLst>
        <pc:sldLayoutChg chg="del">
          <pc:chgData name="Marta" userId="eac6eb22-5f14-46b4-a4ea-a86e6e8c4acc" providerId="ADAL" clId="{ADECF1DA-276D-424C-9971-A9DA0AA8AEC6}" dt="2021-02-19T19:42:13.622" v="1531" actId="47"/>
          <pc:sldLayoutMkLst>
            <pc:docMk/>
            <pc:sldMasterMk cId="756595898" sldId="2147483872"/>
            <pc:sldLayoutMk cId="1753123713" sldId="2147483880"/>
          </pc:sldLayoutMkLst>
        </pc:sldLayoutChg>
        <pc:sldLayoutChg chg="del">
          <pc:chgData name="Marta" userId="eac6eb22-5f14-46b4-a4ea-a86e6e8c4acc" providerId="ADAL" clId="{ADECF1DA-276D-424C-9971-A9DA0AA8AEC6}" dt="2021-02-19T19:42:17.805" v="1535" actId="47"/>
          <pc:sldLayoutMkLst>
            <pc:docMk/>
            <pc:sldMasterMk cId="756595898" sldId="2147483872"/>
            <pc:sldLayoutMk cId="39908865" sldId="2147483881"/>
          </pc:sldLayoutMkLst>
        </pc:sldLayoutChg>
        <pc:sldLayoutChg chg="del">
          <pc:chgData name="Marta" userId="eac6eb22-5f14-46b4-a4ea-a86e6e8c4acc" providerId="ADAL" clId="{ADECF1DA-276D-424C-9971-A9DA0AA8AEC6}" dt="2021-02-19T19:42:15.158" v="1533" actId="47"/>
          <pc:sldLayoutMkLst>
            <pc:docMk/>
            <pc:sldMasterMk cId="756595898" sldId="2147483872"/>
            <pc:sldLayoutMk cId="582359622" sldId="21474838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18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12</a:t>
            </a:fld>
            <a:endParaRPr lang="en-US"/>
          </a:p>
        </p:txBody>
      </p:sp>
    </p:spTree>
    <p:extLst>
      <p:ext uri="{BB962C8B-B14F-4D97-AF65-F5344CB8AC3E}">
        <p14:creationId xmlns:p14="http://schemas.microsoft.com/office/powerpoint/2010/main" val="3591579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13</a:t>
            </a:fld>
            <a:endParaRPr lang="en-US"/>
          </a:p>
        </p:txBody>
      </p:sp>
    </p:spTree>
    <p:extLst>
      <p:ext uri="{BB962C8B-B14F-4D97-AF65-F5344CB8AC3E}">
        <p14:creationId xmlns:p14="http://schemas.microsoft.com/office/powerpoint/2010/main" val="223100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14</a:t>
            </a:fld>
            <a:endParaRPr lang="en-US"/>
          </a:p>
        </p:txBody>
      </p:sp>
    </p:spTree>
    <p:extLst>
      <p:ext uri="{BB962C8B-B14F-4D97-AF65-F5344CB8AC3E}">
        <p14:creationId xmlns:p14="http://schemas.microsoft.com/office/powerpoint/2010/main" val="135192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15</a:t>
            </a:fld>
            <a:endParaRPr lang="en-US"/>
          </a:p>
        </p:txBody>
      </p:sp>
    </p:spTree>
    <p:extLst>
      <p:ext uri="{BB962C8B-B14F-4D97-AF65-F5344CB8AC3E}">
        <p14:creationId xmlns:p14="http://schemas.microsoft.com/office/powerpoint/2010/main" val="68029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16</a:t>
            </a:fld>
            <a:endParaRPr lang="en-US"/>
          </a:p>
        </p:txBody>
      </p:sp>
    </p:spTree>
    <p:extLst>
      <p:ext uri="{BB962C8B-B14F-4D97-AF65-F5344CB8AC3E}">
        <p14:creationId xmlns:p14="http://schemas.microsoft.com/office/powerpoint/2010/main" val="3462819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17</a:t>
            </a:fld>
            <a:endParaRPr lang="en-US"/>
          </a:p>
        </p:txBody>
      </p:sp>
    </p:spTree>
    <p:extLst>
      <p:ext uri="{BB962C8B-B14F-4D97-AF65-F5344CB8AC3E}">
        <p14:creationId xmlns:p14="http://schemas.microsoft.com/office/powerpoint/2010/main" val="1763690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18</a:t>
            </a:fld>
            <a:endParaRPr lang="en-US"/>
          </a:p>
        </p:txBody>
      </p:sp>
    </p:spTree>
    <p:extLst>
      <p:ext uri="{BB962C8B-B14F-4D97-AF65-F5344CB8AC3E}">
        <p14:creationId xmlns:p14="http://schemas.microsoft.com/office/powerpoint/2010/main" val="136040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19</a:t>
            </a:fld>
            <a:endParaRPr lang="en-US"/>
          </a:p>
        </p:txBody>
      </p:sp>
    </p:spTree>
    <p:extLst>
      <p:ext uri="{BB962C8B-B14F-4D97-AF65-F5344CB8AC3E}">
        <p14:creationId xmlns:p14="http://schemas.microsoft.com/office/powerpoint/2010/main" val="48821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20</a:t>
            </a:fld>
            <a:endParaRPr lang="en-US"/>
          </a:p>
        </p:txBody>
      </p:sp>
    </p:spTree>
    <p:extLst>
      <p:ext uri="{BB962C8B-B14F-4D97-AF65-F5344CB8AC3E}">
        <p14:creationId xmlns:p14="http://schemas.microsoft.com/office/powerpoint/2010/main" val="3981547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21</a:t>
            </a:fld>
            <a:endParaRPr lang="en-US"/>
          </a:p>
        </p:txBody>
      </p:sp>
    </p:spTree>
    <p:extLst>
      <p:ext uri="{BB962C8B-B14F-4D97-AF65-F5344CB8AC3E}">
        <p14:creationId xmlns:p14="http://schemas.microsoft.com/office/powerpoint/2010/main" val="20647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4</a:t>
            </a:fld>
            <a:endParaRPr lang="en-US"/>
          </a:p>
        </p:txBody>
      </p:sp>
    </p:spTree>
    <p:extLst>
      <p:ext uri="{BB962C8B-B14F-4D97-AF65-F5344CB8AC3E}">
        <p14:creationId xmlns:p14="http://schemas.microsoft.com/office/powerpoint/2010/main" val="3512849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22</a:t>
            </a:fld>
            <a:endParaRPr lang="en-US"/>
          </a:p>
        </p:txBody>
      </p:sp>
    </p:spTree>
    <p:extLst>
      <p:ext uri="{BB962C8B-B14F-4D97-AF65-F5344CB8AC3E}">
        <p14:creationId xmlns:p14="http://schemas.microsoft.com/office/powerpoint/2010/main" val="1034624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23</a:t>
            </a:fld>
            <a:endParaRPr lang="en-US"/>
          </a:p>
        </p:txBody>
      </p:sp>
    </p:spTree>
    <p:extLst>
      <p:ext uri="{BB962C8B-B14F-4D97-AF65-F5344CB8AC3E}">
        <p14:creationId xmlns:p14="http://schemas.microsoft.com/office/powerpoint/2010/main" val="454471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24</a:t>
            </a:fld>
            <a:endParaRPr lang="en-US"/>
          </a:p>
        </p:txBody>
      </p:sp>
    </p:spTree>
    <p:extLst>
      <p:ext uri="{BB962C8B-B14F-4D97-AF65-F5344CB8AC3E}">
        <p14:creationId xmlns:p14="http://schemas.microsoft.com/office/powerpoint/2010/main" val="2714625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25</a:t>
            </a:fld>
            <a:endParaRPr lang="en-US"/>
          </a:p>
        </p:txBody>
      </p:sp>
    </p:spTree>
    <p:extLst>
      <p:ext uri="{BB962C8B-B14F-4D97-AF65-F5344CB8AC3E}">
        <p14:creationId xmlns:p14="http://schemas.microsoft.com/office/powerpoint/2010/main" val="344578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5</a:t>
            </a:fld>
            <a:endParaRPr lang="en-US"/>
          </a:p>
        </p:txBody>
      </p:sp>
    </p:spTree>
    <p:extLst>
      <p:ext uri="{BB962C8B-B14F-4D97-AF65-F5344CB8AC3E}">
        <p14:creationId xmlns:p14="http://schemas.microsoft.com/office/powerpoint/2010/main" val="409718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6</a:t>
            </a:fld>
            <a:endParaRPr lang="en-US"/>
          </a:p>
        </p:txBody>
      </p:sp>
    </p:spTree>
    <p:extLst>
      <p:ext uri="{BB962C8B-B14F-4D97-AF65-F5344CB8AC3E}">
        <p14:creationId xmlns:p14="http://schemas.microsoft.com/office/powerpoint/2010/main" val="248449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7</a:t>
            </a:fld>
            <a:endParaRPr lang="en-US"/>
          </a:p>
        </p:txBody>
      </p:sp>
    </p:spTree>
    <p:extLst>
      <p:ext uri="{BB962C8B-B14F-4D97-AF65-F5344CB8AC3E}">
        <p14:creationId xmlns:p14="http://schemas.microsoft.com/office/powerpoint/2010/main" val="317064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8</a:t>
            </a:fld>
            <a:endParaRPr lang="en-US"/>
          </a:p>
        </p:txBody>
      </p:sp>
    </p:spTree>
    <p:extLst>
      <p:ext uri="{BB962C8B-B14F-4D97-AF65-F5344CB8AC3E}">
        <p14:creationId xmlns:p14="http://schemas.microsoft.com/office/powerpoint/2010/main" val="5855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9</a:t>
            </a:fld>
            <a:endParaRPr lang="en-US"/>
          </a:p>
        </p:txBody>
      </p:sp>
    </p:spTree>
    <p:extLst>
      <p:ext uri="{BB962C8B-B14F-4D97-AF65-F5344CB8AC3E}">
        <p14:creationId xmlns:p14="http://schemas.microsoft.com/office/powerpoint/2010/main" val="6558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10</a:t>
            </a:fld>
            <a:endParaRPr lang="en-US"/>
          </a:p>
        </p:txBody>
      </p:sp>
    </p:spTree>
    <p:extLst>
      <p:ext uri="{BB962C8B-B14F-4D97-AF65-F5344CB8AC3E}">
        <p14:creationId xmlns:p14="http://schemas.microsoft.com/office/powerpoint/2010/main" val="4000493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05A919-F8AD-A64A-BEA2-B66A6D0F2D45}" type="slidenum">
              <a:rPr lang="en-US" smtClean="0"/>
              <a:t>11</a:t>
            </a:fld>
            <a:endParaRPr lang="en-US"/>
          </a:p>
        </p:txBody>
      </p:sp>
    </p:spTree>
    <p:extLst>
      <p:ext uri="{BB962C8B-B14F-4D97-AF65-F5344CB8AC3E}">
        <p14:creationId xmlns:p14="http://schemas.microsoft.com/office/powerpoint/2010/main" val="242354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7B7B7B"/>
                </a:solidFill>
                <a:latin typeface="Calibri"/>
                <a:cs typeface="Calibri"/>
              </a:defRPr>
            </a:lvl1pPr>
          </a:lstStyle>
          <a:p>
            <a:pPr marL="12700">
              <a:lnSpc>
                <a:spcPts val="1045"/>
              </a:lnSpc>
            </a:pPr>
            <a:r>
              <a:rPr lang="en-CA" spc="-5"/>
              <a:t>Source: CABA Intelligent Buildings and COVID-19 Report</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C7F47BB-412C-4700-A3A0-74490CF9A673}" type="datetime1">
              <a:rPr lang="en-US" smtClean="0"/>
              <a:t>2/19/2021</a:t>
            </a:fld>
            <a:endParaRPr lang="en-US"/>
          </a:p>
        </p:txBody>
      </p:sp>
      <p:sp>
        <p:nvSpPr>
          <p:cNvPr id="6" name="Holder 6"/>
          <p:cNvSpPr>
            <a:spLocks noGrp="1"/>
          </p:cNvSpPr>
          <p:nvPr>
            <p:ph type="sldNum" sz="quarter" idx="7"/>
          </p:nvPr>
        </p:nvSpPr>
        <p:spPr/>
        <p:txBody>
          <a:bodyPr lIns="0" tIns="0" rIns="0" bIns="0"/>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Footer Placeholder 3">
            <a:extLst>
              <a:ext uri="{FF2B5EF4-FFF2-40B4-BE49-F238E27FC236}">
                <a16:creationId xmlns:a16="http://schemas.microsoft.com/office/drawing/2014/main" id="{AC577C27-9A10-394B-A2D2-8F3424F3D6E0}"/>
              </a:ext>
            </a:extLst>
          </p:cNvPr>
          <p:cNvSpPr>
            <a:spLocks noGrp="1"/>
          </p:cNvSpPr>
          <p:nvPr>
            <p:ph type="ftr" sz="quarter" idx="13"/>
          </p:nvPr>
        </p:nvSpPr>
        <p:spPr/>
        <p:txBody>
          <a:bodyPr/>
          <a:lstStyle/>
          <a:p>
            <a:r>
              <a:rPr lang="en-US"/>
              <a:t>© 2020, Continental Automated Buildings Association</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4DFFCA3-F12E-F04F-A9D5-54E581505E19}"/>
              </a:ext>
            </a:extLst>
          </p:cNvPr>
          <p:cNvSpPr>
            <a:spLocks noGrp="1"/>
          </p:cNvSpPr>
          <p:nvPr>
            <p:ph type="ftr" sz="quarter" idx="10"/>
          </p:nvPr>
        </p:nvSpPr>
        <p:spPr/>
        <p:txBody>
          <a:bodyPr/>
          <a:lstStyle/>
          <a:p>
            <a:r>
              <a:rPr lang="en-US"/>
              <a:t>© 2020, Continental Automated Buildings Association</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19312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7B7B7B"/>
                </a:solidFill>
                <a:latin typeface="Calibri"/>
                <a:cs typeface="Calibri"/>
              </a:defRPr>
            </a:lvl1pPr>
          </a:lstStyle>
          <a:p>
            <a:pPr marL="12700">
              <a:lnSpc>
                <a:spcPts val="1045"/>
              </a:lnSpc>
            </a:pPr>
            <a:r>
              <a:rPr lang="en-CA" spc="-5"/>
              <a:t>Source: CABA Intelligent Buildings and COVID-19 Report</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E25BF95-4F6D-4964-9299-9669DA8E9F9F}" type="datetime1">
              <a:rPr lang="en-US" smtClean="0"/>
              <a:t>2/19/2021</a:t>
            </a:fld>
            <a:endParaRPr lang="en-US"/>
          </a:p>
        </p:txBody>
      </p:sp>
      <p:sp>
        <p:nvSpPr>
          <p:cNvPr id="6" name="Holder 6"/>
          <p:cNvSpPr>
            <a:spLocks noGrp="1"/>
          </p:cNvSpPr>
          <p:nvPr>
            <p:ph type="sldNum" sz="quarter" idx="7"/>
          </p:nvPr>
        </p:nvSpPr>
        <p:spPr/>
        <p:txBody>
          <a:bodyPr lIns="0" tIns="0" rIns="0" bIns="0"/>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7B7B7B"/>
                </a:solidFill>
                <a:latin typeface="Calibri"/>
                <a:cs typeface="Calibri"/>
              </a:defRPr>
            </a:lvl1pPr>
          </a:lstStyle>
          <a:p>
            <a:pPr marL="12700">
              <a:lnSpc>
                <a:spcPts val="1045"/>
              </a:lnSpc>
            </a:pPr>
            <a:r>
              <a:rPr lang="en-CA" spc="-5"/>
              <a:t>Source: CABA Intelligent Buildings and COVID-19 Report</a:t>
            </a:r>
            <a:endParaRPr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03A0EBE-9E0B-454C-9F33-AB5EDC9EF585}" type="datetime1">
              <a:rPr lang="en-US" smtClean="0"/>
              <a:t>2/19/2021</a:t>
            </a:fld>
            <a:endParaRPr lang="en-US"/>
          </a:p>
        </p:txBody>
      </p:sp>
      <p:sp>
        <p:nvSpPr>
          <p:cNvPr id="7" name="Holder 7"/>
          <p:cNvSpPr>
            <a:spLocks noGrp="1"/>
          </p:cNvSpPr>
          <p:nvPr>
            <p:ph type="sldNum" sz="quarter" idx="7"/>
          </p:nvPr>
        </p:nvSpPr>
        <p:spPr/>
        <p:txBody>
          <a:bodyPr lIns="0" tIns="0" rIns="0" bIns="0"/>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7B7B7B"/>
                </a:solidFill>
                <a:latin typeface="Calibri"/>
                <a:cs typeface="Calibri"/>
              </a:defRPr>
            </a:lvl1pPr>
          </a:lstStyle>
          <a:p>
            <a:pPr marL="12700">
              <a:lnSpc>
                <a:spcPts val="1045"/>
              </a:lnSpc>
            </a:pPr>
            <a:r>
              <a:rPr lang="en-CA" spc="-5"/>
              <a:t>Source: CABA Intelligent Buildings and COVID-19 Report</a:t>
            </a:r>
            <a:endParaRPr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6374776-6637-4C15-A15D-39FDBAC6E9EF}" type="datetime1">
              <a:rPr lang="en-US" smtClean="0"/>
              <a:t>2/19/2021</a:t>
            </a:fld>
            <a:endParaRPr lang="en-US"/>
          </a:p>
        </p:txBody>
      </p:sp>
      <p:sp>
        <p:nvSpPr>
          <p:cNvPr id="5" name="Holder 5"/>
          <p:cNvSpPr>
            <a:spLocks noGrp="1"/>
          </p:cNvSpPr>
          <p:nvPr>
            <p:ph type="sldNum" sz="quarter" idx="7"/>
          </p:nvPr>
        </p:nvSpPr>
        <p:spPr/>
        <p:txBody>
          <a:bodyPr lIns="0" tIns="0" rIns="0" bIns="0"/>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7B7B7B"/>
                </a:solidFill>
                <a:latin typeface="Calibri"/>
                <a:cs typeface="Calibri"/>
              </a:defRPr>
            </a:lvl1pPr>
          </a:lstStyle>
          <a:p>
            <a:pPr marL="12700">
              <a:lnSpc>
                <a:spcPts val="1045"/>
              </a:lnSpc>
            </a:pPr>
            <a:r>
              <a:rPr lang="en-CA" spc="-5"/>
              <a:t>Source: CABA Intelligent Buildings and COVID-19 Report</a:t>
            </a:r>
            <a:endParaRPr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5C634453-3773-4578-8445-D6472AFB4887}" type="datetime1">
              <a:rPr lang="en-US" smtClean="0"/>
              <a:t>2/19/2021</a:t>
            </a:fld>
            <a:endParaRPr lang="en-US"/>
          </a:p>
        </p:txBody>
      </p:sp>
      <p:sp>
        <p:nvSpPr>
          <p:cNvPr id="4" name="Holder 4"/>
          <p:cNvSpPr>
            <a:spLocks noGrp="1"/>
          </p:cNvSpPr>
          <p:nvPr>
            <p:ph type="sldNum" sz="quarter" idx="7"/>
          </p:nvPr>
        </p:nvSpPr>
        <p:spPr/>
        <p:txBody>
          <a:bodyPr lIns="0" tIns="0" rIns="0" bIns="0"/>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4DFFCA3-F12E-F04F-A9D5-54E581505E19}"/>
              </a:ext>
            </a:extLst>
          </p:cNvPr>
          <p:cNvSpPr>
            <a:spLocks noGrp="1"/>
          </p:cNvSpPr>
          <p:nvPr>
            <p:ph type="ftr" sz="quarter" idx="10"/>
          </p:nvPr>
        </p:nvSpPr>
        <p:spPr/>
        <p:txBody>
          <a:bodyPr/>
          <a:lstStyle/>
          <a:p>
            <a:r>
              <a:rPr lang="en-CA"/>
              <a:t>Source: CABA Intelligent Buildings and COVID-19 Report</a:t>
            </a:r>
            <a:endParaRPr lang="en-US" dirty="0"/>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3" name="Footer Placeholder 2">
            <a:extLst>
              <a:ext uri="{FF2B5EF4-FFF2-40B4-BE49-F238E27FC236}">
                <a16:creationId xmlns:a16="http://schemas.microsoft.com/office/drawing/2014/main" id="{B4BE8FEB-B3D2-E740-A1F9-08B6739F27A2}"/>
              </a:ext>
            </a:extLst>
          </p:cNvPr>
          <p:cNvSpPr>
            <a:spLocks noGrp="1"/>
          </p:cNvSpPr>
          <p:nvPr>
            <p:ph type="ftr" sz="quarter" idx="13"/>
          </p:nvPr>
        </p:nvSpPr>
        <p:spPr/>
        <p:txBody>
          <a:bodyPr/>
          <a:lstStyle/>
          <a:p>
            <a:r>
              <a:rPr lang="en-CA"/>
              <a:t>Source: CABA Intelligent Buildings and COVID-19 Report</a:t>
            </a:r>
            <a:endParaRPr lang="en-US" dirty="0"/>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4DFFCA3-F12E-F04F-A9D5-54E581505E19}"/>
              </a:ext>
            </a:extLst>
          </p:cNvPr>
          <p:cNvSpPr>
            <a:spLocks noGrp="1"/>
          </p:cNvSpPr>
          <p:nvPr>
            <p:ph type="ftr" sz="quarter" idx="10"/>
          </p:nvPr>
        </p:nvSpPr>
        <p:spPr/>
        <p:txBody>
          <a:bodyPr/>
          <a:lstStyle/>
          <a:p>
            <a:r>
              <a:rPr lang="en-US"/>
              <a:t>© 2020, Continental Automated Buildings Association</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Footer Placeholder 3">
            <a:extLst>
              <a:ext uri="{FF2B5EF4-FFF2-40B4-BE49-F238E27FC236}">
                <a16:creationId xmlns:a16="http://schemas.microsoft.com/office/drawing/2014/main" id="{AC577C27-9A10-394B-A2D2-8F3424F3D6E0}"/>
              </a:ext>
            </a:extLst>
          </p:cNvPr>
          <p:cNvSpPr>
            <a:spLocks noGrp="1"/>
          </p:cNvSpPr>
          <p:nvPr>
            <p:ph type="ftr" sz="quarter" idx="13"/>
          </p:nvPr>
        </p:nvSpPr>
        <p:spPr/>
        <p:txBody>
          <a:bodyPr/>
          <a:lstStyle/>
          <a:p>
            <a:r>
              <a:rPr lang="en-US"/>
              <a:t>© 2020, Continental Automated Buildings Association</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943610"/>
          </a:xfrm>
          <a:custGeom>
            <a:avLst/>
            <a:gdLst/>
            <a:ahLst/>
            <a:cxnLst/>
            <a:rect l="l" t="t" r="r" b="b"/>
            <a:pathLst>
              <a:path w="12192000" h="943610">
                <a:moveTo>
                  <a:pt x="12192000" y="0"/>
                </a:moveTo>
                <a:lnTo>
                  <a:pt x="0" y="0"/>
                </a:lnTo>
                <a:lnTo>
                  <a:pt x="0" y="943355"/>
                </a:lnTo>
                <a:lnTo>
                  <a:pt x="12192000" y="943355"/>
                </a:lnTo>
                <a:lnTo>
                  <a:pt x="12192000" y="0"/>
                </a:lnTo>
                <a:close/>
              </a:path>
            </a:pathLst>
          </a:custGeom>
          <a:solidFill>
            <a:srgbClr val="E83E1D"/>
          </a:solidFill>
        </p:spPr>
        <p:txBody>
          <a:bodyPr wrap="square" lIns="0" tIns="0" rIns="0" bIns="0" rtlCol="0"/>
          <a:lstStyle/>
          <a:p>
            <a:endParaRPr/>
          </a:p>
        </p:txBody>
      </p:sp>
      <p:sp>
        <p:nvSpPr>
          <p:cNvPr id="17" name="bg object 17"/>
          <p:cNvSpPr/>
          <p:nvPr/>
        </p:nvSpPr>
        <p:spPr>
          <a:xfrm>
            <a:off x="10611574" y="6245034"/>
            <a:ext cx="728345" cy="520700"/>
          </a:xfrm>
          <a:custGeom>
            <a:avLst/>
            <a:gdLst/>
            <a:ahLst/>
            <a:cxnLst/>
            <a:rect l="l" t="t" r="r" b="b"/>
            <a:pathLst>
              <a:path w="728345" h="520700">
                <a:moveTo>
                  <a:pt x="131965" y="199136"/>
                </a:moveTo>
                <a:lnTo>
                  <a:pt x="128866" y="196037"/>
                </a:lnTo>
                <a:lnTo>
                  <a:pt x="121246" y="196037"/>
                </a:lnTo>
                <a:lnTo>
                  <a:pt x="118618" y="199136"/>
                </a:lnTo>
                <a:lnTo>
                  <a:pt x="118618" y="208229"/>
                </a:lnTo>
                <a:lnTo>
                  <a:pt x="121246" y="211340"/>
                </a:lnTo>
                <a:lnTo>
                  <a:pt x="125056" y="211340"/>
                </a:lnTo>
                <a:lnTo>
                  <a:pt x="128866" y="211340"/>
                </a:lnTo>
                <a:lnTo>
                  <a:pt x="131965" y="208229"/>
                </a:lnTo>
                <a:lnTo>
                  <a:pt x="131965" y="199136"/>
                </a:lnTo>
                <a:close/>
              </a:path>
              <a:path w="728345" h="520700">
                <a:moveTo>
                  <a:pt x="133146" y="231889"/>
                </a:moveTo>
                <a:lnTo>
                  <a:pt x="129578" y="228066"/>
                </a:lnTo>
                <a:lnTo>
                  <a:pt x="120523" y="228066"/>
                </a:lnTo>
                <a:lnTo>
                  <a:pt x="117195" y="231889"/>
                </a:lnTo>
                <a:lnTo>
                  <a:pt x="117195" y="247675"/>
                </a:lnTo>
                <a:lnTo>
                  <a:pt x="120523" y="251256"/>
                </a:lnTo>
                <a:lnTo>
                  <a:pt x="125056" y="251256"/>
                </a:lnTo>
                <a:lnTo>
                  <a:pt x="129578" y="251256"/>
                </a:lnTo>
                <a:lnTo>
                  <a:pt x="133146" y="247675"/>
                </a:lnTo>
                <a:lnTo>
                  <a:pt x="133146" y="231889"/>
                </a:lnTo>
                <a:close/>
              </a:path>
              <a:path w="728345" h="520700">
                <a:moveTo>
                  <a:pt x="134823" y="270383"/>
                </a:moveTo>
                <a:lnTo>
                  <a:pt x="130530" y="266077"/>
                </a:lnTo>
                <a:lnTo>
                  <a:pt x="119570" y="266077"/>
                </a:lnTo>
                <a:lnTo>
                  <a:pt x="115519" y="270383"/>
                </a:lnTo>
                <a:lnTo>
                  <a:pt x="115519" y="299072"/>
                </a:lnTo>
                <a:lnTo>
                  <a:pt x="119570" y="303618"/>
                </a:lnTo>
                <a:lnTo>
                  <a:pt x="125056" y="303618"/>
                </a:lnTo>
                <a:lnTo>
                  <a:pt x="130530" y="303618"/>
                </a:lnTo>
                <a:lnTo>
                  <a:pt x="134823" y="299072"/>
                </a:lnTo>
                <a:lnTo>
                  <a:pt x="134823" y="270383"/>
                </a:lnTo>
                <a:close/>
              </a:path>
              <a:path w="728345" h="520700">
                <a:moveTo>
                  <a:pt x="156730" y="495350"/>
                </a:moveTo>
                <a:lnTo>
                  <a:pt x="133146" y="468807"/>
                </a:lnTo>
                <a:lnTo>
                  <a:pt x="124193" y="475729"/>
                </a:lnTo>
                <a:lnTo>
                  <a:pt x="113436" y="480910"/>
                </a:lnTo>
                <a:lnTo>
                  <a:pt x="102069" y="484174"/>
                </a:lnTo>
                <a:lnTo>
                  <a:pt x="91224" y="485305"/>
                </a:lnTo>
                <a:lnTo>
                  <a:pt x="66001" y="480479"/>
                </a:lnTo>
                <a:lnTo>
                  <a:pt x="49479" y="467982"/>
                </a:lnTo>
                <a:lnTo>
                  <a:pt x="40373" y="450811"/>
                </a:lnTo>
                <a:lnTo>
                  <a:pt x="37388" y="431990"/>
                </a:lnTo>
                <a:lnTo>
                  <a:pt x="40246" y="412775"/>
                </a:lnTo>
                <a:lnTo>
                  <a:pt x="49657" y="394970"/>
                </a:lnTo>
                <a:lnTo>
                  <a:pt x="66408" y="381863"/>
                </a:lnTo>
                <a:lnTo>
                  <a:pt x="91224" y="376770"/>
                </a:lnTo>
                <a:lnTo>
                  <a:pt x="101587" y="377596"/>
                </a:lnTo>
                <a:lnTo>
                  <a:pt x="111887" y="380174"/>
                </a:lnTo>
                <a:lnTo>
                  <a:pt x="121577" y="384632"/>
                </a:lnTo>
                <a:lnTo>
                  <a:pt x="130048" y="391109"/>
                </a:lnTo>
                <a:lnTo>
                  <a:pt x="153873" y="367207"/>
                </a:lnTo>
                <a:lnTo>
                  <a:pt x="139928" y="355841"/>
                </a:lnTo>
                <a:lnTo>
                  <a:pt x="124688" y="347599"/>
                </a:lnTo>
                <a:lnTo>
                  <a:pt x="108381" y="342595"/>
                </a:lnTo>
                <a:lnTo>
                  <a:pt x="91224" y="340906"/>
                </a:lnTo>
                <a:lnTo>
                  <a:pt x="50507" y="348856"/>
                </a:lnTo>
                <a:lnTo>
                  <a:pt x="22034" y="369658"/>
                </a:lnTo>
                <a:lnTo>
                  <a:pt x="5346" y="398805"/>
                </a:lnTo>
                <a:lnTo>
                  <a:pt x="0" y="431761"/>
                </a:lnTo>
                <a:lnTo>
                  <a:pt x="5168" y="465315"/>
                </a:lnTo>
                <a:lnTo>
                  <a:pt x="21221" y="493699"/>
                </a:lnTo>
                <a:lnTo>
                  <a:pt x="49466" y="513346"/>
                </a:lnTo>
                <a:lnTo>
                  <a:pt x="91224" y="520687"/>
                </a:lnTo>
                <a:lnTo>
                  <a:pt x="109664" y="519188"/>
                </a:lnTo>
                <a:lnTo>
                  <a:pt x="126923" y="514565"/>
                </a:lnTo>
                <a:lnTo>
                  <a:pt x="142709" y="506666"/>
                </a:lnTo>
                <a:lnTo>
                  <a:pt x="156730" y="495350"/>
                </a:lnTo>
                <a:close/>
              </a:path>
              <a:path w="728345" h="520700">
                <a:moveTo>
                  <a:pt x="190563" y="149898"/>
                </a:moveTo>
                <a:lnTo>
                  <a:pt x="187464" y="147027"/>
                </a:lnTo>
                <a:lnTo>
                  <a:pt x="179832" y="147027"/>
                </a:lnTo>
                <a:lnTo>
                  <a:pt x="177215" y="149898"/>
                </a:lnTo>
                <a:lnTo>
                  <a:pt x="177215" y="164477"/>
                </a:lnTo>
                <a:lnTo>
                  <a:pt x="179832" y="167589"/>
                </a:lnTo>
                <a:lnTo>
                  <a:pt x="183654" y="167589"/>
                </a:lnTo>
                <a:lnTo>
                  <a:pt x="187464" y="167589"/>
                </a:lnTo>
                <a:lnTo>
                  <a:pt x="190563" y="164477"/>
                </a:lnTo>
                <a:lnTo>
                  <a:pt x="190563" y="149898"/>
                </a:lnTo>
                <a:close/>
              </a:path>
              <a:path w="728345" h="520700">
                <a:moveTo>
                  <a:pt x="191744" y="190296"/>
                </a:moveTo>
                <a:lnTo>
                  <a:pt x="188175" y="186715"/>
                </a:lnTo>
                <a:lnTo>
                  <a:pt x="179120" y="186715"/>
                </a:lnTo>
                <a:lnTo>
                  <a:pt x="175793" y="190296"/>
                </a:lnTo>
                <a:lnTo>
                  <a:pt x="175793" y="213728"/>
                </a:lnTo>
                <a:lnTo>
                  <a:pt x="179120" y="217309"/>
                </a:lnTo>
                <a:lnTo>
                  <a:pt x="183654" y="217309"/>
                </a:lnTo>
                <a:lnTo>
                  <a:pt x="188175" y="217309"/>
                </a:lnTo>
                <a:lnTo>
                  <a:pt x="191744" y="213728"/>
                </a:lnTo>
                <a:lnTo>
                  <a:pt x="191744" y="190296"/>
                </a:lnTo>
                <a:close/>
              </a:path>
              <a:path w="728345" h="520700">
                <a:moveTo>
                  <a:pt x="193649" y="237871"/>
                </a:moveTo>
                <a:lnTo>
                  <a:pt x="189128" y="233565"/>
                </a:lnTo>
                <a:lnTo>
                  <a:pt x="178168" y="233565"/>
                </a:lnTo>
                <a:lnTo>
                  <a:pt x="174117" y="237871"/>
                </a:lnTo>
                <a:lnTo>
                  <a:pt x="174117" y="299072"/>
                </a:lnTo>
                <a:lnTo>
                  <a:pt x="178168" y="303618"/>
                </a:lnTo>
                <a:lnTo>
                  <a:pt x="183654" y="303618"/>
                </a:lnTo>
                <a:lnTo>
                  <a:pt x="189128" y="303618"/>
                </a:lnTo>
                <a:lnTo>
                  <a:pt x="193649" y="299072"/>
                </a:lnTo>
                <a:lnTo>
                  <a:pt x="193649" y="237871"/>
                </a:lnTo>
                <a:close/>
              </a:path>
              <a:path w="728345" h="520700">
                <a:moveTo>
                  <a:pt x="249148" y="100888"/>
                </a:moveTo>
                <a:lnTo>
                  <a:pt x="246062" y="98018"/>
                </a:lnTo>
                <a:lnTo>
                  <a:pt x="238671" y="98018"/>
                </a:lnTo>
                <a:lnTo>
                  <a:pt x="235813" y="100888"/>
                </a:lnTo>
                <a:lnTo>
                  <a:pt x="235813" y="120967"/>
                </a:lnTo>
                <a:lnTo>
                  <a:pt x="238671" y="123837"/>
                </a:lnTo>
                <a:lnTo>
                  <a:pt x="242481" y="123837"/>
                </a:lnTo>
                <a:lnTo>
                  <a:pt x="246062" y="123837"/>
                </a:lnTo>
                <a:lnTo>
                  <a:pt x="249148" y="120967"/>
                </a:lnTo>
                <a:lnTo>
                  <a:pt x="249148" y="100888"/>
                </a:lnTo>
                <a:close/>
              </a:path>
              <a:path w="728345" h="520700">
                <a:moveTo>
                  <a:pt x="250583" y="148704"/>
                </a:moveTo>
                <a:lnTo>
                  <a:pt x="246773" y="145110"/>
                </a:lnTo>
                <a:lnTo>
                  <a:pt x="237959" y="145110"/>
                </a:lnTo>
                <a:lnTo>
                  <a:pt x="234391" y="148704"/>
                </a:lnTo>
                <a:lnTo>
                  <a:pt x="234391" y="179781"/>
                </a:lnTo>
                <a:lnTo>
                  <a:pt x="237959" y="183603"/>
                </a:lnTo>
                <a:lnTo>
                  <a:pt x="242252" y="183603"/>
                </a:lnTo>
                <a:lnTo>
                  <a:pt x="246773" y="183603"/>
                </a:lnTo>
                <a:lnTo>
                  <a:pt x="250583" y="179781"/>
                </a:lnTo>
                <a:lnTo>
                  <a:pt x="250583" y="148704"/>
                </a:lnTo>
                <a:close/>
              </a:path>
              <a:path w="728345" h="520700">
                <a:moveTo>
                  <a:pt x="252247" y="205359"/>
                </a:moveTo>
                <a:lnTo>
                  <a:pt x="247726" y="201053"/>
                </a:lnTo>
                <a:lnTo>
                  <a:pt x="237007" y="201053"/>
                </a:lnTo>
                <a:lnTo>
                  <a:pt x="232714" y="205359"/>
                </a:lnTo>
                <a:lnTo>
                  <a:pt x="232714" y="299072"/>
                </a:lnTo>
                <a:lnTo>
                  <a:pt x="237007" y="303618"/>
                </a:lnTo>
                <a:lnTo>
                  <a:pt x="242481" y="303618"/>
                </a:lnTo>
                <a:lnTo>
                  <a:pt x="247726" y="303618"/>
                </a:lnTo>
                <a:lnTo>
                  <a:pt x="252247" y="299072"/>
                </a:lnTo>
                <a:lnTo>
                  <a:pt x="252247" y="205359"/>
                </a:lnTo>
                <a:close/>
              </a:path>
              <a:path w="728345" h="520700">
                <a:moveTo>
                  <a:pt x="307746" y="51879"/>
                </a:moveTo>
                <a:lnTo>
                  <a:pt x="304660" y="49009"/>
                </a:lnTo>
                <a:lnTo>
                  <a:pt x="297510" y="49009"/>
                </a:lnTo>
                <a:lnTo>
                  <a:pt x="294652" y="51879"/>
                </a:lnTo>
                <a:lnTo>
                  <a:pt x="294652" y="77216"/>
                </a:lnTo>
                <a:lnTo>
                  <a:pt x="297510" y="80327"/>
                </a:lnTo>
                <a:lnTo>
                  <a:pt x="301078" y="80327"/>
                </a:lnTo>
                <a:lnTo>
                  <a:pt x="304660" y="80327"/>
                </a:lnTo>
                <a:lnTo>
                  <a:pt x="307746" y="77216"/>
                </a:lnTo>
                <a:lnTo>
                  <a:pt x="307746" y="51879"/>
                </a:lnTo>
                <a:close/>
              </a:path>
              <a:path w="728345" h="520700">
                <a:moveTo>
                  <a:pt x="309181" y="107099"/>
                </a:moveTo>
                <a:lnTo>
                  <a:pt x="305612" y="103517"/>
                </a:lnTo>
                <a:lnTo>
                  <a:pt x="296557" y="103517"/>
                </a:lnTo>
                <a:lnTo>
                  <a:pt x="292989" y="107099"/>
                </a:lnTo>
                <a:lnTo>
                  <a:pt x="292989" y="146062"/>
                </a:lnTo>
                <a:lnTo>
                  <a:pt x="296557" y="149656"/>
                </a:lnTo>
                <a:lnTo>
                  <a:pt x="301078" y="149656"/>
                </a:lnTo>
                <a:lnTo>
                  <a:pt x="305612" y="149656"/>
                </a:lnTo>
                <a:lnTo>
                  <a:pt x="309181" y="146062"/>
                </a:lnTo>
                <a:lnTo>
                  <a:pt x="309181" y="107099"/>
                </a:lnTo>
                <a:close/>
              </a:path>
              <a:path w="728345" h="520700">
                <a:moveTo>
                  <a:pt x="310845" y="172847"/>
                </a:moveTo>
                <a:lnTo>
                  <a:pt x="306565" y="168300"/>
                </a:lnTo>
                <a:lnTo>
                  <a:pt x="295605" y="168300"/>
                </a:lnTo>
                <a:lnTo>
                  <a:pt x="291312" y="172847"/>
                </a:lnTo>
                <a:lnTo>
                  <a:pt x="291312" y="299072"/>
                </a:lnTo>
                <a:lnTo>
                  <a:pt x="295605" y="303618"/>
                </a:lnTo>
                <a:lnTo>
                  <a:pt x="301078" y="303618"/>
                </a:lnTo>
                <a:lnTo>
                  <a:pt x="306565" y="303618"/>
                </a:lnTo>
                <a:lnTo>
                  <a:pt x="310845" y="299072"/>
                </a:lnTo>
                <a:lnTo>
                  <a:pt x="310845" y="172847"/>
                </a:lnTo>
                <a:close/>
              </a:path>
              <a:path w="728345" h="520700">
                <a:moveTo>
                  <a:pt x="361353" y="516153"/>
                </a:moveTo>
                <a:lnTo>
                  <a:pt x="348195" y="486740"/>
                </a:lnTo>
                <a:lnTo>
                  <a:pt x="333108" y="453034"/>
                </a:lnTo>
                <a:lnTo>
                  <a:pt x="301980" y="383463"/>
                </a:lnTo>
                <a:lnTo>
                  <a:pt x="293217" y="363893"/>
                </a:lnTo>
                <a:lnTo>
                  <a:pt x="293217" y="453034"/>
                </a:lnTo>
                <a:lnTo>
                  <a:pt x="234391" y="453034"/>
                </a:lnTo>
                <a:lnTo>
                  <a:pt x="263918" y="383463"/>
                </a:lnTo>
                <a:lnTo>
                  <a:pt x="293217" y="453034"/>
                </a:lnTo>
                <a:lnTo>
                  <a:pt x="293217" y="363893"/>
                </a:lnTo>
                <a:lnTo>
                  <a:pt x="284645" y="344741"/>
                </a:lnTo>
                <a:lnTo>
                  <a:pt x="243205" y="344741"/>
                </a:lnTo>
                <a:lnTo>
                  <a:pt x="166497" y="516153"/>
                </a:lnTo>
                <a:lnTo>
                  <a:pt x="207708" y="516153"/>
                </a:lnTo>
                <a:lnTo>
                  <a:pt x="220091" y="486740"/>
                </a:lnTo>
                <a:lnTo>
                  <a:pt x="307517" y="486740"/>
                </a:lnTo>
                <a:lnTo>
                  <a:pt x="320141" y="516153"/>
                </a:lnTo>
                <a:lnTo>
                  <a:pt x="361353" y="516153"/>
                </a:lnTo>
                <a:close/>
              </a:path>
              <a:path w="728345" h="520700">
                <a:moveTo>
                  <a:pt x="366344" y="2870"/>
                </a:moveTo>
                <a:lnTo>
                  <a:pt x="363486" y="0"/>
                </a:lnTo>
                <a:lnTo>
                  <a:pt x="356108" y="0"/>
                </a:lnTo>
                <a:lnTo>
                  <a:pt x="353250" y="2870"/>
                </a:lnTo>
                <a:lnTo>
                  <a:pt x="353250" y="33464"/>
                </a:lnTo>
                <a:lnTo>
                  <a:pt x="356108" y="36576"/>
                </a:lnTo>
                <a:lnTo>
                  <a:pt x="359676" y="36576"/>
                </a:lnTo>
                <a:lnTo>
                  <a:pt x="363486" y="36576"/>
                </a:lnTo>
                <a:lnTo>
                  <a:pt x="366344" y="33464"/>
                </a:lnTo>
                <a:lnTo>
                  <a:pt x="366344" y="2870"/>
                </a:lnTo>
                <a:close/>
              </a:path>
              <a:path w="728345" h="520700">
                <a:moveTo>
                  <a:pt x="368020" y="65735"/>
                </a:moveTo>
                <a:lnTo>
                  <a:pt x="364210" y="61912"/>
                </a:lnTo>
                <a:lnTo>
                  <a:pt x="355155" y="61912"/>
                </a:lnTo>
                <a:lnTo>
                  <a:pt x="351586" y="65735"/>
                </a:lnTo>
                <a:lnTo>
                  <a:pt x="351586" y="112115"/>
                </a:lnTo>
                <a:lnTo>
                  <a:pt x="355155" y="115709"/>
                </a:lnTo>
                <a:lnTo>
                  <a:pt x="359676" y="115709"/>
                </a:lnTo>
                <a:lnTo>
                  <a:pt x="364210" y="115709"/>
                </a:lnTo>
                <a:lnTo>
                  <a:pt x="368020" y="112115"/>
                </a:lnTo>
                <a:lnTo>
                  <a:pt x="368020" y="65735"/>
                </a:lnTo>
                <a:close/>
              </a:path>
              <a:path w="728345" h="520700">
                <a:moveTo>
                  <a:pt x="369684" y="140335"/>
                </a:moveTo>
                <a:lnTo>
                  <a:pt x="365163" y="135788"/>
                </a:lnTo>
                <a:lnTo>
                  <a:pt x="354203" y="135788"/>
                </a:lnTo>
                <a:lnTo>
                  <a:pt x="349910" y="140335"/>
                </a:lnTo>
                <a:lnTo>
                  <a:pt x="349910" y="299072"/>
                </a:lnTo>
                <a:lnTo>
                  <a:pt x="354203" y="303618"/>
                </a:lnTo>
                <a:lnTo>
                  <a:pt x="359676" y="303618"/>
                </a:lnTo>
                <a:lnTo>
                  <a:pt x="365163" y="303618"/>
                </a:lnTo>
                <a:lnTo>
                  <a:pt x="369684" y="299072"/>
                </a:lnTo>
                <a:lnTo>
                  <a:pt x="369684" y="140335"/>
                </a:lnTo>
                <a:close/>
              </a:path>
              <a:path w="728345" h="520700">
                <a:moveTo>
                  <a:pt x="424942" y="51879"/>
                </a:moveTo>
                <a:lnTo>
                  <a:pt x="422084" y="49009"/>
                </a:lnTo>
                <a:lnTo>
                  <a:pt x="414705" y="49009"/>
                </a:lnTo>
                <a:lnTo>
                  <a:pt x="411848" y="51879"/>
                </a:lnTo>
                <a:lnTo>
                  <a:pt x="411848" y="77216"/>
                </a:lnTo>
                <a:lnTo>
                  <a:pt x="414705" y="80327"/>
                </a:lnTo>
                <a:lnTo>
                  <a:pt x="418515" y="80327"/>
                </a:lnTo>
                <a:lnTo>
                  <a:pt x="422084" y="80327"/>
                </a:lnTo>
                <a:lnTo>
                  <a:pt x="424942" y="77216"/>
                </a:lnTo>
                <a:lnTo>
                  <a:pt x="424942" y="51879"/>
                </a:lnTo>
                <a:close/>
              </a:path>
              <a:path w="728345" h="520700">
                <a:moveTo>
                  <a:pt x="426618" y="107099"/>
                </a:moveTo>
                <a:lnTo>
                  <a:pt x="423037" y="103517"/>
                </a:lnTo>
                <a:lnTo>
                  <a:pt x="413994" y="103517"/>
                </a:lnTo>
                <a:lnTo>
                  <a:pt x="410184" y="107099"/>
                </a:lnTo>
                <a:lnTo>
                  <a:pt x="410184" y="146062"/>
                </a:lnTo>
                <a:lnTo>
                  <a:pt x="413994" y="149656"/>
                </a:lnTo>
                <a:lnTo>
                  <a:pt x="418515" y="149656"/>
                </a:lnTo>
                <a:lnTo>
                  <a:pt x="423037" y="149656"/>
                </a:lnTo>
                <a:lnTo>
                  <a:pt x="426618" y="146062"/>
                </a:lnTo>
                <a:lnTo>
                  <a:pt x="426618" y="107099"/>
                </a:lnTo>
                <a:close/>
              </a:path>
              <a:path w="728345" h="520700">
                <a:moveTo>
                  <a:pt x="428282" y="172847"/>
                </a:moveTo>
                <a:lnTo>
                  <a:pt x="423989" y="168300"/>
                </a:lnTo>
                <a:lnTo>
                  <a:pt x="413042" y="168300"/>
                </a:lnTo>
                <a:lnTo>
                  <a:pt x="408508" y="172847"/>
                </a:lnTo>
                <a:lnTo>
                  <a:pt x="408508" y="299072"/>
                </a:lnTo>
                <a:lnTo>
                  <a:pt x="413042" y="303618"/>
                </a:lnTo>
                <a:lnTo>
                  <a:pt x="418515" y="303618"/>
                </a:lnTo>
                <a:lnTo>
                  <a:pt x="423989" y="303618"/>
                </a:lnTo>
                <a:lnTo>
                  <a:pt x="428282" y="299072"/>
                </a:lnTo>
                <a:lnTo>
                  <a:pt x="428282" y="172847"/>
                </a:lnTo>
                <a:close/>
              </a:path>
              <a:path w="728345" h="520700">
                <a:moveTo>
                  <a:pt x="483539" y="100888"/>
                </a:moveTo>
                <a:lnTo>
                  <a:pt x="480923" y="98018"/>
                </a:lnTo>
                <a:lnTo>
                  <a:pt x="473544" y="98018"/>
                </a:lnTo>
                <a:lnTo>
                  <a:pt x="470446" y="100888"/>
                </a:lnTo>
                <a:lnTo>
                  <a:pt x="470446" y="120967"/>
                </a:lnTo>
                <a:lnTo>
                  <a:pt x="473544" y="123837"/>
                </a:lnTo>
                <a:lnTo>
                  <a:pt x="477113" y="123837"/>
                </a:lnTo>
                <a:lnTo>
                  <a:pt x="480923" y="123837"/>
                </a:lnTo>
                <a:lnTo>
                  <a:pt x="483539" y="120967"/>
                </a:lnTo>
                <a:lnTo>
                  <a:pt x="483539" y="100888"/>
                </a:lnTo>
                <a:close/>
              </a:path>
              <a:path w="728345" h="520700">
                <a:moveTo>
                  <a:pt x="484974" y="148704"/>
                </a:moveTo>
                <a:lnTo>
                  <a:pt x="481634" y="145110"/>
                </a:lnTo>
                <a:lnTo>
                  <a:pt x="472592" y="145110"/>
                </a:lnTo>
                <a:lnTo>
                  <a:pt x="469011" y="148704"/>
                </a:lnTo>
                <a:lnTo>
                  <a:pt x="469011" y="179781"/>
                </a:lnTo>
                <a:lnTo>
                  <a:pt x="472592" y="183603"/>
                </a:lnTo>
                <a:lnTo>
                  <a:pt x="477113" y="183603"/>
                </a:lnTo>
                <a:lnTo>
                  <a:pt x="481634" y="183603"/>
                </a:lnTo>
                <a:lnTo>
                  <a:pt x="484974" y="179781"/>
                </a:lnTo>
                <a:lnTo>
                  <a:pt x="484974" y="148704"/>
                </a:lnTo>
                <a:close/>
              </a:path>
              <a:path w="728345" h="520700">
                <a:moveTo>
                  <a:pt x="486879" y="205359"/>
                </a:moveTo>
                <a:lnTo>
                  <a:pt x="482587" y="201053"/>
                </a:lnTo>
                <a:lnTo>
                  <a:pt x="471639" y="201053"/>
                </a:lnTo>
                <a:lnTo>
                  <a:pt x="467347" y="205359"/>
                </a:lnTo>
                <a:lnTo>
                  <a:pt x="467347" y="299072"/>
                </a:lnTo>
                <a:lnTo>
                  <a:pt x="471639" y="303618"/>
                </a:lnTo>
                <a:lnTo>
                  <a:pt x="477113" y="303618"/>
                </a:lnTo>
                <a:lnTo>
                  <a:pt x="482587" y="303618"/>
                </a:lnTo>
                <a:lnTo>
                  <a:pt x="486879" y="299072"/>
                </a:lnTo>
                <a:lnTo>
                  <a:pt x="486879" y="205359"/>
                </a:lnTo>
                <a:close/>
              </a:path>
              <a:path w="728345" h="520700">
                <a:moveTo>
                  <a:pt x="527583" y="460959"/>
                </a:moveTo>
                <a:lnTo>
                  <a:pt x="523201" y="446633"/>
                </a:lnTo>
                <a:lnTo>
                  <a:pt x="520611" y="443230"/>
                </a:lnTo>
                <a:lnTo>
                  <a:pt x="514007" y="434568"/>
                </a:lnTo>
                <a:lnTo>
                  <a:pt x="499986" y="426262"/>
                </a:lnTo>
                <a:lnTo>
                  <a:pt x="510489" y="419557"/>
                </a:lnTo>
                <a:lnTo>
                  <a:pt x="517398" y="411441"/>
                </a:lnTo>
                <a:lnTo>
                  <a:pt x="517575" y="411226"/>
                </a:lnTo>
                <a:lnTo>
                  <a:pt x="521589" y="401688"/>
                </a:lnTo>
                <a:lnTo>
                  <a:pt x="522846" y="391350"/>
                </a:lnTo>
                <a:lnTo>
                  <a:pt x="519747" y="377723"/>
                </a:lnTo>
                <a:lnTo>
                  <a:pt x="518134" y="370649"/>
                </a:lnTo>
                <a:lnTo>
                  <a:pt x="505345" y="356120"/>
                </a:lnTo>
                <a:lnTo>
                  <a:pt x="488543" y="348500"/>
                </a:lnTo>
                <a:lnTo>
                  <a:pt x="488543" y="463308"/>
                </a:lnTo>
                <a:lnTo>
                  <a:pt x="487045" y="471424"/>
                </a:lnTo>
                <a:lnTo>
                  <a:pt x="482473" y="477596"/>
                </a:lnTo>
                <a:lnTo>
                  <a:pt x="474675" y="481533"/>
                </a:lnTo>
                <a:lnTo>
                  <a:pt x="463537" y="482917"/>
                </a:lnTo>
                <a:lnTo>
                  <a:pt x="416610" y="482917"/>
                </a:lnTo>
                <a:lnTo>
                  <a:pt x="416610" y="443230"/>
                </a:lnTo>
                <a:lnTo>
                  <a:pt x="463054" y="443230"/>
                </a:lnTo>
                <a:lnTo>
                  <a:pt x="474078" y="444690"/>
                </a:lnTo>
                <a:lnTo>
                  <a:pt x="482053" y="448792"/>
                </a:lnTo>
                <a:lnTo>
                  <a:pt x="486905" y="455129"/>
                </a:lnTo>
                <a:lnTo>
                  <a:pt x="488543" y="463308"/>
                </a:lnTo>
                <a:lnTo>
                  <a:pt x="488543" y="348500"/>
                </a:lnTo>
                <a:lnTo>
                  <a:pt x="486473" y="347548"/>
                </a:lnTo>
                <a:lnTo>
                  <a:pt x="485216" y="347395"/>
                </a:lnTo>
                <a:lnTo>
                  <a:pt x="485216" y="395173"/>
                </a:lnTo>
                <a:lnTo>
                  <a:pt x="483831" y="401955"/>
                </a:lnTo>
                <a:lnTo>
                  <a:pt x="479679" y="407073"/>
                </a:lnTo>
                <a:lnTo>
                  <a:pt x="472757" y="410311"/>
                </a:lnTo>
                <a:lnTo>
                  <a:pt x="463054" y="411441"/>
                </a:lnTo>
                <a:lnTo>
                  <a:pt x="416610" y="411441"/>
                </a:lnTo>
                <a:lnTo>
                  <a:pt x="416610" y="377723"/>
                </a:lnTo>
                <a:lnTo>
                  <a:pt x="463537" y="377723"/>
                </a:lnTo>
                <a:lnTo>
                  <a:pt x="472948" y="379044"/>
                </a:lnTo>
                <a:lnTo>
                  <a:pt x="479729" y="382689"/>
                </a:lnTo>
                <a:lnTo>
                  <a:pt x="483831" y="388213"/>
                </a:lnTo>
                <a:lnTo>
                  <a:pt x="485216" y="395173"/>
                </a:lnTo>
                <a:lnTo>
                  <a:pt x="485216" y="347395"/>
                </a:lnTo>
                <a:lnTo>
                  <a:pt x="463537" y="344741"/>
                </a:lnTo>
                <a:lnTo>
                  <a:pt x="379450" y="344741"/>
                </a:lnTo>
                <a:lnTo>
                  <a:pt x="379450" y="516153"/>
                </a:lnTo>
                <a:lnTo>
                  <a:pt x="464959" y="516153"/>
                </a:lnTo>
                <a:lnTo>
                  <a:pt x="488340" y="513778"/>
                </a:lnTo>
                <a:lnTo>
                  <a:pt x="506945" y="506463"/>
                </a:lnTo>
                <a:lnTo>
                  <a:pt x="520103" y="493953"/>
                </a:lnTo>
                <a:lnTo>
                  <a:pt x="524421" y="482917"/>
                </a:lnTo>
                <a:lnTo>
                  <a:pt x="527138" y="475983"/>
                </a:lnTo>
                <a:lnTo>
                  <a:pt x="527583" y="460959"/>
                </a:lnTo>
                <a:close/>
              </a:path>
              <a:path w="728345" h="520700">
                <a:moveTo>
                  <a:pt x="542378" y="149898"/>
                </a:moveTo>
                <a:lnTo>
                  <a:pt x="539521" y="147027"/>
                </a:lnTo>
                <a:lnTo>
                  <a:pt x="532142" y="147027"/>
                </a:lnTo>
                <a:lnTo>
                  <a:pt x="529043" y="149898"/>
                </a:lnTo>
                <a:lnTo>
                  <a:pt x="529043" y="164477"/>
                </a:lnTo>
                <a:lnTo>
                  <a:pt x="532142" y="167589"/>
                </a:lnTo>
                <a:lnTo>
                  <a:pt x="535952" y="167589"/>
                </a:lnTo>
                <a:lnTo>
                  <a:pt x="539521" y="167589"/>
                </a:lnTo>
                <a:lnTo>
                  <a:pt x="542378" y="164477"/>
                </a:lnTo>
                <a:lnTo>
                  <a:pt x="542378" y="149898"/>
                </a:lnTo>
                <a:close/>
              </a:path>
              <a:path w="728345" h="520700">
                <a:moveTo>
                  <a:pt x="543572" y="190296"/>
                </a:moveTo>
                <a:lnTo>
                  <a:pt x="540473" y="186715"/>
                </a:lnTo>
                <a:lnTo>
                  <a:pt x="531418" y="186715"/>
                </a:lnTo>
                <a:lnTo>
                  <a:pt x="527608" y="190296"/>
                </a:lnTo>
                <a:lnTo>
                  <a:pt x="527608" y="213728"/>
                </a:lnTo>
                <a:lnTo>
                  <a:pt x="531418" y="217309"/>
                </a:lnTo>
                <a:lnTo>
                  <a:pt x="535952" y="217309"/>
                </a:lnTo>
                <a:lnTo>
                  <a:pt x="540473" y="217309"/>
                </a:lnTo>
                <a:lnTo>
                  <a:pt x="543572" y="213728"/>
                </a:lnTo>
                <a:lnTo>
                  <a:pt x="543572" y="190296"/>
                </a:lnTo>
                <a:close/>
              </a:path>
              <a:path w="728345" h="520700">
                <a:moveTo>
                  <a:pt x="545477" y="237871"/>
                </a:moveTo>
                <a:lnTo>
                  <a:pt x="541426" y="233565"/>
                </a:lnTo>
                <a:lnTo>
                  <a:pt x="530466" y="233565"/>
                </a:lnTo>
                <a:lnTo>
                  <a:pt x="525945" y="237871"/>
                </a:lnTo>
                <a:lnTo>
                  <a:pt x="525945" y="299072"/>
                </a:lnTo>
                <a:lnTo>
                  <a:pt x="530466" y="303618"/>
                </a:lnTo>
                <a:lnTo>
                  <a:pt x="535952" y="303618"/>
                </a:lnTo>
                <a:lnTo>
                  <a:pt x="541426" y="303618"/>
                </a:lnTo>
                <a:lnTo>
                  <a:pt x="545477" y="299072"/>
                </a:lnTo>
                <a:lnTo>
                  <a:pt x="545477" y="237871"/>
                </a:lnTo>
                <a:close/>
              </a:path>
              <a:path w="728345" h="520700">
                <a:moveTo>
                  <a:pt x="600976" y="199136"/>
                </a:moveTo>
                <a:lnTo>
                  <a:pt x="598360" y="196037"/>
                </a:lnTo>
                <a:lnTo>
                  <a:pt x="590740" y="196037"/>
                </a:lnTo>
                <a:lnTo>
                  <a:pt x="587641" y="199136"/>
                </a:lnTo>
                <a:lnTo>
                  <a:pt x="587641" y="208229"/>
                </a:lnTo>
                <a:lnTo>
                  <a:pt x="590740" y="211340"/>
                </a:lnTo>
                <a:lnTo>
                  <a:pt x="594550" y="211340"/>
                </a:lnTo>
                <a:lnTo>
                  <a:pt x="598360" y="211340"/>
                </a:lnTo>
                <a:lnTo>
                  <a:pt x="600976" y="208229"/>
                </a:lnTo>
                <a:lnTo>
                  <a:pt x="600976" y="199136"/>
                </a:lnTo>
                <a:close/>
              </a:path>
              <a:path w="728345" h="520700">
                <a:moveTo>
                  <a:pt x="602170" y="231889"/>
                </a:moveTo>
                <a:lnTo>
                  <a:pt x="599071" y="228066"/>
                </a:lnTo>
                <a:lnTo>
                  <a:pt x="590016" y="228066"/>
                </a:lnTo>
                <a:lnTo>
                  <a:pt x="586447" y="231889"/>
                </a:lnTo>
                <a:lnTo>
                  <a:pt x="586447" y="247675"/>
                </a:lnTo>
                <a:lnTo>
                  <a:pt x="590016" y="251256"/>
                </a:lnTo>
                <a:lnTo>
                  <a:pt x="594550" y="251256"/>
                </a:lnTo>
                <a:lnTo>
                  <a:pt x="599071" y="251256"/>
                </a:lnTo>
                <a:lnTo>
                  <a:pt x="602170" y="247675"/>
                </a:lnTo>
                <a:lnTo>
                  <a:pt x="602170" y="231889"/>
                </a:lnTo>
                <a:close/>
              </a:path>
              <a:path w="728345" h="520700">
                <a:moveTo>
                  <a:pt x="604075" y="270383"/>
                </a:moveTo>
                <a:lnTo>
                  <a:pt x="600024" y="266077"/>
                </a:lnTo>
                <a:lnTo>
                  <a:pt x="589064" y="266077"/>
                </a:lnTo>
                <a:lnTo>
                  <a:pt x="584784" y="270383"/>
                </a:lnTo>
                <a:lnTo>
                  <a:pt x="584784" y="299072"/>
                </a:lnTo>
                <a:lnTo>
                  <a:pt x="589064" y="303618"/>
                </a:lnTo>
                <a:lnTo>
                  <a:pt x="594550" y="303618"/>
                </a:lnTo>
                <a:lnTo>
                  <a:pt x="600024" y="303618"/>
                </a:lnTo>
                <a:lnTo>
                  <a:pt x="604075" y="299072"/>
                </a:lnTo>
                <a:lnTo>
                  <a:pt x="604075" y="270383"/>
                </a:lnTo>
                <a:close/>
              </a:path>
              <a:path w="728345" h="520700">
                <a:moveTo>
                  <a:pt x="704596" y="344741"/>
                </a:moveTo>
                <a:lnTo>
                  <a:pt x="688162" y="344741"/>
                </a:lnTo>
                <a:lnTo>
                  <a:pt x="688162" y="346887"/>
                </a:lnTo>
                <a:lnTo>
                  <a:pt x="695071" y="346887"/>
                </a:lnTo>
                <a:lnTo>
                  <a:pt x="695071" y="365061"/>
                </a:lnTo>
                <a:lnTo>
                  <a:pt x="697445" y="365061"/>
                </a:lnTo>
                <a:lnTo>
                  <a:pt x="697445" y="346887"/>
                </a:lnTo>
                <a:lnTo>
                  <a:pt x="704596" y="346887"/>
                </a:lnTo>
                <a:lnTo>
                  <a:pt x="704596" y="344741"/>
                </a:lnTo>
                <a:close/>
              </a:path>
              <a:path w="728345" h="520700">
                <a:moveTo>
                  <a:pt x="727938" y="344741"/>
                </a:moveTo>
                <a:lnTo>
                  <a:pt x="725081" y="344741"/>
                </a:lnTo>
                <a:lnTo>
                  <a:pt x="717931" y="355257"/>
                </a:lnTo>
                <a:lnTo>
                  <a:pt x="710793" y="344741"/>
                </a:lnTo>
                <a:lnTo>
                  <a:pt x="707694" y="344741"/>
                </a:lnTo>
                <a:lnTo>
                  <a:pt x="707694" y="365061"/>
                </a:lnTo>
                <a:lnTo>
                  <a:pt x="710311" y="365061"/>
                </a:lnTo>
                <a:lnTo>
                  <a:pt x="710311" y="348322"/>
                </a:lnTo>
                <a:lnTo>
                  <a:pt x="717702" y="358838"/>
                </a:lnTo>
                <a:lnTo>
                  <a:pt x="718172" y="358838"/>
                </a:lnTo>
                <a:lnTo>
                  <a:pt x="725551" y="348322"/>
                </a:lnTo>
                <a:lnTo>
                  <a:pt x="725551" y="365061"/>
                </a:lnTo>
                <a:lnTo>
                  <a:pt x="727938" y="365061"/>
                </a:lnTo>
                <a:lnTo>
                  <a:pt x="727938" y="344741"/>
                </a:lnTo>
                <a:close/>
              </a:path>
              <a:path w="728345" h="520700">
                <a:moveTo>
                  <a:pt x="728179" y="516153"/>
                </a:moveTo>
                <a:lnTo>
                  <a:pt x="715022" y="486740"/>
                </a:lnTo>
                <a:lnTo>
                  <a:pt x="699935" y="453034"/>
                </a:lnTo>
                <a:lnTo>
                  <a:pt x="668807" y="383463"/>
                </a:lnTo>
                <a:lnTo>
                  <a:pt x="660057" y="363918"/>
                </a:lnTo>
                <a:lnTo>
                  <a:pt x="660057" y="453034"/>
                </a:lnTo>
                <a:lnTo>
                  <a:pt x="601218" y="453034"/>
                </a:lnTo>
                <a:lnTo>
                  <a:pt x="630758" y="383463"/>
                </a:lnTo>
                <a:lnTo>
                  <a:pt x="660057" y="453034"/>
                </a:lnTo>
                <a:lnTo>
                  <a:pt x="660057" y="363918"/>
                </a:lnTo>
                <a:lnTo>
                  <a:pt x="651471" y="344741"/>
                </a:lnTo>
                <a:lnTo>
                  <a:pt x="610031" y="344741"/>
                </a:lnTo>
                <a:lnTo>
                  <a:pt x="533565" y="516153"/>
                </a:lnTo>
                <a:lnTo>
                  <a:pt x="574535" y="516153"/>
                </a:lnTo>
                <a:lnTo>
                  <a:pt x="586917" y="486740"/>
                </a:lnTo>
                <a:lnTo>
                  <a:pt x="674585" y="486740"/>
                </a:lnTo>
                <a:lnTo>
                  <a:pt x="686968" y="516153"/>
                </a:lnTo>
                <a:lnTo>
                  <a:pt x="728179" y="516153"/>
                </a:lnTo>
                <a:close/>
              </a:path>
            </a:pathLst>
          </a:custGeom>
          <a:solidFill>
            <a:srgbClr val="E83E1D"/>
          </a:solidFill>
        </p:spPr>
        <p:txBody>
          <a:bodyPr wrap="square" lIns="0" tIns="0" rIns="0" bIns="0" rtlCol="0"/>
          <a:lstStyle/>
          <a:p>
            <a:endParaRPr/>
          </a:p>
        </p:txBody>
      </p:sp>
      <p:sp>
        <p:nvSpPr>
          <p:cNvPr id="18" name="bg object 18"/>
          <p:cNvSpPr/>
          <p:nvPr/>
        </p:nvSpPr>
        <p:spPr>
          <a:xfrm>
            <a:off x="10310890" y="0"/>
            <a:ext cx="1862561" cy="949954"/>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916938" y="1939032"/>
            <a:ext cx="10358122" cy="1183005"/>
          </a:xfrm>
          <a:prstGeom prst="rect">
            <a:avLst/>
          </a:prstGeom>
        </p:spPr>
        <p:txBody>
          <a:bodyPr wrap="square" lIns="0" tIns="0" rIns="0" bIns="0">
            <a:spAutoFit/>
          </a:bodyPr>
          <a:lstStyle>
            <a:lvl1pPr>
              <a:defRPr sz="4000" b="1" i="0">
                <a:solidFill>
                  <a:schemeClr val="bg1"/>
                </a:solidFill>
                <a:latin typeface="Calibri"/>
                <a:cs typeface="Calibri"/>
              </a:defRPr>
            </a:lvl1pPr>
          </a:lstStyle>
          <a:p>
            <a:endParaRPr/>
          </a:p>
        </p:txBody>
      </p:sp>
      <p:sp>
        <p:nvSpPr>
          <p:cNvPr id="3" name="Holder 3"/>
          <p:cNvSpPr>
            <a:spLocks noGrp="1"/>
          </p:cNvSpPr>
          <p:nvPr>
            <p:ph type="body" idx="1"/>
          </p:nvPr>
        </p:nvSpPr>
        <p:spPr>
          <a:xfrm>
            <a:off x="2273846" y="1602715"/>
            <a:ext cx="7644307" cy="37826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315085" y="6486447"/>
            <a:ext cx="2805429" cy="152400"/>
          </a:xfrm>
          <a:prstGeom prst="rect">
            <a:avLst/>
          </a:prstGeom>
        </p:spPr>
        <p:txBody>
          <a:bodyPr wrap="square" lIns="0" tIns="0" rIns="0" bIns="0">
            <a:spAutoFit/>
          </a:bodyPr>
          <a:lstStyle>
            <a:lvl1pPr>
              <a:defRPr sz="1000" b="0" i="0">
                <a:solidFill>
                  <a:srgbClr val="7B7B7B"/>
                </a:solidFill>
                <a:latin typeface="Calibri"/>
                <a:cs typeface="Calibri"/>
              </a:defRPr>
            </a:lvl1pPr>
          </a:lstStyle>
          <a:p>
            <a:pPr marL="12700">
              <a:lnSpc>
                <a:spcPts val="1045"/>
              </a:lnSpc>
            </a:pPr>
            <a:r>
              <a:rPr lang="en-CA" spc="-5"/>
              <a:t>Source: CABA Intelligent Buildings and COVID-19 Report</a:t>
            </a:r>
            <a:endParaRPr spc="-5"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49DD2E2E-EAC4-4938-BA96-D1487EA73FEA}" type="datetime1">
              <a:rPr lang="en-US" smtClean="0"/>
              <a:t>2/19/2021</a:t>
            </a:fld>
            <a:endParaRPr lang="en-US"/>
          </a:p>
        </p:txBody>
      </p:sp>
      <p:sp>
        <p:nvSpPr>
          <p:cNvPr id="6" name="Holder 6"/>
          <p:cNvSpPr>
            <a:spLocks noGrp="1"/>
          </p:cNvSpPr>
          <p:nvPr>
            <p:ph type="sldNum" sz="quarter" idx="7"/>
          </p:nvPr>
        </p:nvSpPr>
        <p:spPr>
          <a:xfrm>
            <a:off x="886727" y="6457394"/>
            <a:ext cx="231775" cy="177800"/>
          </a:xfrm>
          <a:prstGeom prst="rect">
            <a:avLst/>
          </a:prstGeom>
        </p:spPr>
        <p:txBody>
          <a:bodyPr wrap="square" lIns="0" tIns="0" rIns="0" bIns="0">
            <a:spAutoFit/>
          </a:bodyPr>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sp>
        <p:nvSpPr>
          <p:cNvPr id="6" name="Footer Placeholder 5">
            <a:extLst>
              <a:ext uri="{FF2B5EF4-FFF2-40B4-BE49-F238E27FC236}">
                <a16:creationId xmlns:a16="http://schemas.microsoft.com/office/drawing/2014/main" id="{BE5E1C2C-2A72-7C4F-9C59-673899DC78BB}"/>
              </a:ext>
            </a:extLst>
          </p:cNvPr>
          <p:cNvSpPr>
            <a:spLocks noGrp="1"/>
          </p:cNvSpPr>
          <p:nvPr>
            <p:ph type="ftr" sz="quarter" idx="3"/>
          </p:nvPr>
        </p:nvSpPr>
        <p:spPr>
          <a:xfrm>
            <a:off x="1645920" y="6356350"/>
            <a:ext cx="4438048" cy="365125"/>
          </a:xfrm>
          <a:prstGeom prst="rect">
            <a:avLst/>
          </a:prstGeom>
        </p:spPr>
        <p:txBody>
          <a:bodyPr vert="horz" lIns="91440" tIns="45720" rIns="91440" bIns="45720" rtlCol="0" anchor="ctr"/>
          <a:lstStyle>
            <a:lvl1pPr algn="l">
              <a:defRPr sz="1000" baseline="0">
                <a:solidFill>
                  <a:schemeClr val="accent2"/>
                </a:solidFill>
              </a:defRPr>
            </a:lvl1pPr>
          </a:lstStyle>
          <a:p>
            <a:r>
              <a:rPr lang="en-CA"/>
              <a:t>Source: CABA Intelligent Buildings and COVID-19 Report</a:t>
            </a:r>
            <a:endParaRPr lang="en-US" dirty="0"/>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7" r:id="rId1"/>
    <p:sldLayoutId id="2147483866" r:id="rId2"/>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sp>
        <p:nvSpPr>
          <p:cNvPr id="6" name="Footer Placeholder 5">
            <a:extLst>
              <a:ext uri="{FF2B5EF4-FFF2-40B4-BE49-F238E27FC236}">
                <a16:creationId xmlns:a16="http://schemas.microsoft.com/office/drawing/2014/main" id="{BE5E1C2C-2A72-7C4F-9C59-673899DC78BB}"/>
              </a:ext>
            </a:extLst>
          </p:cNvPr>
          <p:cNvSpPr>
            <a:spLocks noGrp="1"/>
          </p:cNvSpPr>
          <p:nvPr>
            <p:ph type="ftr" sz="quarter" idx="3"/>
          </p:nvPr>
        </p:nvSpPr>
        <p:spPr>
          <a:xfrm>
            <a:off x="1645920" y="6356350"/>
            <a:ext cx="4438048" cy="365125"/>
          </a:xfrm>
          <a:prstGeom prst="rect">
            <a:avLst/>
          </a:prstGeom>
        </p:spPr>
        <p:txBody>
          <a:bodyPr vert="horz" lIns="91440" tIns="45720" rIns="91440" bIns="45720" rtlCol="0" anchor="ctr"/>
          <a:lstStyle>
            <a:lvl1pPr algn="l">
              <a:defRPr sz="1000" baseline="0">
                <a:solidFill>
                  <a:schemeClr val="accent2"/>
                </a:solidFill>
              </a:defRPr>
            </a:lvl1pPr>
          </a:lstStyle>
          <a:p>
            <a:r>
              <a:rPr lang="en-US"/>
              <a:t>© 2020, Continental Automated Buildings Association</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76" r:id="rId1"/>
    <p:sldLayoutId id="2147483877" r:id="rId2"/>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sp>
        <p:nvSpPr>
          <p:cNvPr id="6" name="Footer Placeholder 5">
            <a:extLst>
              <a:ext uri="{FF2B5EF4-FFF2-40B4-BE49-F238E27FC236}">
                <a16:creationId xmlns:a16="http://schemas.microsoft.com/office/drawing/2014/main" id="{BE5E1C2C-2A72-7C4F-9C59-673899DC78BB}"/>
              </a:ext>
            </a:extLst>
          </p:cNvPr>
          <p:cNvSpPr>
            <a:spLocks noGrp="1"/>
          </p:cNvSpPr>
          <p:nvPr>
            <p:ph type="ftr" sz="quarter" idx="3"/>
          </p:nvPr>
        </p:nvSpPr>
        <p:spPr>
          <a:xfrm>
            <a:off x="1645920" y="6356350"/>
            <a:ext cx="4438048" cy="365125"/>
          </a:xfrm>
          <a:prstGeom prst="rect">
            <a:avLst/>
          </a:prstGeom>
        </p:spPr>
        <p:txBody>
          <a:bodyPr vert="horz" lIns="91440" tIns="45720" rIns="91440" bIns="45720" rtlCol="0" anchor="ctr"/>
          <a:lstStyle>
            <a:lvl1pPr algn="l">
              <a:defRPr sz="1000" baseline="0">
                <a:solidFill>
                  <a:schemeClr val="accent2"/>
                </a:solidFill>
              </a:defRPr>
            </a:lvl1pPr>
          </a:lstStyle>
          <a:p>
            <a:r>
              <a:rPr lang="en-US"/>
              <a:t>© 2020, Continental Automated Buildings Association</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8" r:id="rId1"/>
    <p:sldLayoutId id="2147483883" r:id="rId2"/>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www.caba.org/" TargetMode="Externa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71.jpeg"/><Relationship Id="rId4" Type="http://schemas.openxmlformats.org/officeDocument/2006/relationships/image" Target="../media/image70.jpe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hyperlink" Target="mailto:caba@caba.org" TargetMode="External"/><Relationship Id="rId7" Type="http://schemas.openxmlformats.org/officeDocument/2006/relationships/hyperlink" Target="https://www.linkedin.com/groups/212188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linkedin.com/groups?gid=2121884" TargetMode="External"/><Relationship Id="rId5" Type="http://schemas.openxmlformats.org/officeDocument/2006/relationships/hyperlink" Target="http://www.twitter.com/caba_news" TargetMode="External"/><Relationship Id="rId4" Type="http://schemas.openxmlformats.org/officeDocument/2006/relationships/hyperlink" Target="http://www.caba.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jpe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9"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83E1D"/>
          </a:solidFill>
        </p:spPr>
        <p:txBody>
          <a:bodyPr wrap="square" lIns="0" tIns="0" rIns="0" bIns="0" rtlCol="0"/>
          <a:lstStyle/>
          <a:p>
            <a:endParaRPr/>
          </a:p>
        </p:txBody>
      </p:sp>
      <p:sp>
        <p:nvSpPr>
          <p:cNvPr id="3" name="object 3"/>
          <p:cNvSpPr/>
          <p:nvPr/>
        </p:nvSpPr>
        <p:spPr>
          <a:xfrm>
            <a:off x="11013338" y="6256122"/>
            <a:ext cx="34290" cy="81915"/>
          </a:xfrm>
          <a:custGeom>
            <a:avLst/>
            <a:gdLst/>
            <a:ahLst/>
            <a:cxnLst/>
            <a:rect l="l" t="t" r="r" b="b"/>
            <a:pathLst>
              <a:path w="34290" h="81914">
                <a:moveTo>
                  <a:pt x="26760" y="81547"/>
                </a:moveTo>
                <a:lnTo>
                  <a:pt x="7467" y="81547"/>
                </a:lnTo>
                <a:lnTo>
                  <a:pt x="0" y="73455"/>
                </a:lnTo>
                <a:lnTo>
                  <a:pt x="0" y="64117"/>
                </a:lnTo>
                <a:lnTo>
                  <a:pt x="0" y="8092"/>
                </a:lnTo>
                <a:lnTo>
                  <a:pt x="7467" y="0"/>
                </a:lnTo>
                <a:lnTo>
                  <a:pt x="26760" y="0"/>
                </a:lnTo>
                <a:lnTo>
                  <a:pt x="34228" y="8092"/>
                </a:lnTo>
                <a:lnTo>
                  <a:pt x="34228" y="73455"/>
                </a:lnTo>
                <a:lnTo>
                  <a:pt x="26760" y="81547"/>
                </a:lnTo>
                <a:close/>
              </a:path>
            </a:pathLst>
          </a:custGeom>
          <a:solidFill>
            <a:srgbClr val="FFFFFF"/>
          </a:solidFill>
        </p:spPr>
        <p:txBody>
          <a:bodyPr wrap="square" lIns="0" tIns="0" rIns="0" bIns="0" rtlCol="0"/>
          <a:lstStyle/>
          <a:p>
            <a:endParaRPr/>
          </a:p>
        </p:txBody>
      </p:sp>
      <p:sp>
        <p:nvSpPr>
          <p:cNvPr id="4" name="object 4"/>
          <p:cNvSpPr/>
          <p:nvPr/>
        </p:nvSpPr>
        <p:spPr>
          <a:xfrm>
            <a:off x="11005249" y="5720147"/>
            <a:ext cx="51435" cy="267335"/>
          </a:xfrm>
          <a:custGeom>
            <a:avLst/>
            <a:gdLst/>
            <a:ahLst/>
            <a:cxnLst/>
            <a:rect l="l" t="t" r="r" b="b"/>
            <a:pathLst>
              <a:path w="51434" h="267335">
                <a:moveTo>
                  <a:pt x="24893" y="267053"/>
                </a:moveTo>
                <a:lnTo>
                  <a:pt x="15227" y="264981"/>
                </a:lnTo>
                <a:lnTo>
                  <a:pt x="7312" y="259349"/>
                </a:lnTo>
                <a:lnTo>
                  <a:pt x="1964" y="251033"/>
                </a:lnTo>
                <a:lnTo>
                  <a:pt x="0" y="240908"/>
                </a:lnTo>
                <a:lnTo>
                  <a:pt x="0" y="25522"/>
                </a:lnTo>
                <a:lnTo>
                  <a:pt x="1964" y="15494"/>
                </a:lnTo>
                <a:lnTo>
                  <a:pt x="7312" y="7392"/>
                </a:lnTo>
                <a:lnTo>
                  <a:pt x="15227" y="1974"/>
                </a:lnTo>
                <a:lnTo>
                  <a:pt x="24893" y="0"/>
                </a:lnTo>
                <a:lnTo>
                  <a:pt x="35015" y="1974"/>
                </a:lnTo>
                <a:lnTo>
                  <a:pt x="43329" y="7392"/>
                </a:lnTo>
                <a:lnTo>
                  <a:pt x="48959" y="15494"/>
                </a:lnTo>
                <a:lnTo>
                  <a:pt x="51030" y="25522"/>
                </a:lnTo>
                <a:lnTo>
                  <a:pt x="51030" y="240908"/>
                </a:lnTo>
                <a:lnTo>
                  <a:pt x="48959" y="251033"/>
                </a:lnTo>
                <a:lnTo>
                  <a:pt x="43329" y="259349"/>
                </a:lnTo>
                <a:lnTo>
                  <a:pt x="35015" y="264981"/>
                </a:lnTo>
                <a:lnTo>
                  <a:pt x="24893" y="267053"/>
                </a:lnTo>
                <a:close/>
              </a:path>
            </a:pathLst>
          </a:custGeom>
          <a:solidFill>
            <a:srgbClr val="FFFFFF"/>
          </a:solidFill>
        </p:spPr>
        <p:txBody>
          <a:bodyPr wrap="square" lIns="0" tIns="0" rIns="0" bIns="0" rtlCol="0"/>
          <a:lstStyle/>
          <a:p>
            <a:endParaRPr/>
          </a:p>
        </p:txBody>
      </p:sp>
      <p:sp>
        <p:nvSpPr>
          <p:cNvPr id="5" name="object 5"/>
          <p:cNvSpPr/>
          <p:nvPr/>
        </p:nvSpPr>
        <p:spPr>
          <a:xfrm>
            <a:off x="11013340" y="6158388"/>
            <a:ext cx="34925" cy="54610"/>
          </a:xfrm>
          <a:custGeom>
            <a:avLst/>
            <a:gdLst/>
            <a:ahLst/>
            <a:cxnLst/>
            <a:rect l="l" t="t" r="r" b="b"/>
            <a:pathLst>
              <a:path w="34925" h="54610">
                <a:moveTo>
                  <a:pt x="26760" y="54157"/>
                </a:moveTo>
                <a:lnTo>
                  <a:pt x="17425" y="54157"/>
                </a:lnTo>
                <a:lnTo>
                  <a:pt x="7467" y="54157"/>
                </a:lnTo>
                <a:lnTo>
                  <a:pt x="0" y="46065"/>
                </a:lnTo>
                <a:lnTo>
                  <a:pt x="0" y="8092"/>
                </a:lnTo>
                <a:lnTo>
                  <a:pt x="7467" y="0"/>
                </a:lnTo>
                <a:lnTo>
                  <a:pt x="26760" y="0"/>
                </a:lnTo>
                <a:lnTo>
                  <a:pt x="34850" y="8092"/>
                </a:lnTo>
                <a:lnTo>
                  <a:pt x="34850" y="46065"/>
                </a:lnTo>
                <a:lnTo>
                  <a:pt x="26760" y="54157"/>
                </a:lnTo>
                <a:close/>
              </a:path>
            </a:pathLst>
          </a:custGeom>
          <a:solidFill>
            <a:srgbClr val="FFFFFF"/>
          </a:solidFill>
        </p:spPr>
        <p:txBody>
          <a:bodyPr wrap="square" lIns="0" tIns="0" rIns="0" bIns="0" rtlCol="0"/>
          <a:lstStyle/>
          <a:p>
            <a:endParaRPr/>
          </a:p>
        </p:txBody>
      </p:sp>
      <p:sp>
        <p:nvSpPr>
          <p:cNvPr id="6" name="object 6"/>
          <p:cNvSpPr/>
          <p:nvPr/>
        </p:nvSpPr>
        <p:spPr>
          <a:xfrm>
            <a:off x="11157716" y="4618317"/>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2" y="16019"/>
                </a:lnTo>
                <a:lnTo>
                  <a:pt x="51029" y="26145"/>
                </a:lnTo>
                <a:lnTo>
                  <a:pt x="51029" y="410851"/>
                </a:lnTo>
                <a:lnTo>
                  <a:pt x="49152" y="420976"/>
                </a:lnTo>
                <a:lnTo>
                  <a:pt x="43950" y="429292"/>
                </a:lnTo>
                <a:lnTo>
                  <a:pt x="36064" y="434924"/>
                </a:lnTo>
                <a:lnTo>
                  <a:pt x="26136" y="436996"/>
                </a:lnTo>
                <a:close/>
              </a:path>
            </a:pathLst>
          </a:custGeom>
          <a:solidFill>
            <a:srgbClr val="FFFFFF"/>
          </a:solidFill>
        </p:spPr>
        <p:txBody>
          <a:bodyPr wrap="square" lIns="0" tIns="0" rIns="0" bIns="0" rtlCol="0"/>
          <a:lstStyle/>
          <a:p>
            <a:endParaRPr/>
          </a:p>
        </p:txBody>
      </p:sp>
      <p:sp>
        <p:nvSpPr>
          <p:cNvPr id="7" name="object 7"/>
          <p:cNvSpPr/>
          <p:nvPr/>
        </p:nvSpPr>
        <p:spPr>
          <a:xfrm>
            <a:off x="11166430" y="4350018"/>
            <a:ext cx="34290" cy="67945"/>
          </a:xfrm>
          <a:custGeom>
            <a:avLst/>
            <a:gdLst/>
            <a:ahLst/>
            <a:cxnLst/>
            <a:rect l="l" t="t" r="r" b="b"/>
            <a:pathLst>
              <a:path w="34290" h="67945">
                <a:moveTo>
                  <a:pt x="26759" y="67852"/>
                </a:moveTo>
                <a:lnTo>
                  <a:pt x="17424"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p:spPr>
        <p:txBody>
          <a:bodyPr wrap="square" lIns="0" tIns="0" rIns="0" bIns="0" rtlCol="0"/>
          <a:lstStyle/>
          <a:p>
            <a:endParaRPr/>
          </a:p>
        </p:txBody>
      </p:sp>
      <p:sp>
        <p:nvSpPr>
          <p:cNvPr id="8" name="object 8"/>
          <p:cNvSpPr/>
          <p:nvPr/>
        </p:nvSpPr>
        <p:spPr>
          <a:xfrm>
            <a:off x="11162696" y="5100132"/>
            <a:ext cx="41910" cy="100330"/>
          </a:xfrm>
          <a:custGeom>
            <a:avLst/>
            <a:gdLst/>
            <a:ahLst/>
            <a:cxnLst/>
            <a:rect l="l" t="t" r="r" b="b"/>
            <a:pathLst>
              <a:path w="41909"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p:spPr>
        <p:txBody>
          <a:bodyPr wrap="square" lIns="0" tIns="0" rIns="0" bIns="0" rtlCol="0"/>
          <a:lstStyle/>
          <a:p>
            <a:endParaRPr/>
          </a:p>
        </p:txBody>
      </p:sp>
      <p:sp>
        <p:nvSpPr>
          <p:cNvPr id="9" name="object 9"/>
          <p:cNvSpPr/>
          <p:nvPr/>
        </p:nvSpPr>
        <p:spPr>
          <a:xfrm>
            <a:off x="11008987" y="6398049"/>
            <a:ext cx="42545" cy="120650"/>
          </a:xfrm>
          <a:custGeom>
            <a:avLst/>
            <a:gdLst/>
            <a:ahLst/>
            <a:cxnLst/>
            <a:rect l="l" t="t" r="r" b="b"/>
            <a:pathLst>
              <a:path w="42545" h="120650">
                <a:moveTo>
                  <a:pt x="21159" y="120142"/>
                </a:moveTo>
                <a:lnTo>
                  <a:pt x="13127" y="118499"/>
                </a:lnTo>
                <a:lnTo>
                  <a:pt x="6378" y="113995"/>
                </a:lnTo>
                <a:lnTo>
                  <a:pt x="1730" y="107274"/>
                </a:lnTo>
                <a:lnTo>
                  <a:pt x="0" y="98977"/>
                </a:lnTo>
                <a:lnTo>
                  <a:pt x="0" y="21787"/>
                </a:lnTo>
                <a:lnTo>
                  <a:pt x="1730" y="13393"/>
                </a:lnTo>
                <a:lnTo>
                  <a:pt x="6378" y="6458"/>
                </a:lnTo>
                <a:lnTo>
                  <a:pt x="13127"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10" name="object 10"/>
          <p:cNvSpPr/>
          <p:nvPr/>
        </p:nvSpPr>
        <p:spPr>
          <a:xfrm>
            <a:off x="11157719" y="6652028"/>
            <a:ext cx="51435" cy="206375"/>
          </a:xfrm>
          <a:custGeom>
            <a:avLst/>
            <a:gdLst/>
            <a:ahLst/>
            <a:cxnLst/>
            <a:rect l="l" t="t" r="r" b="b"/>
            <a:pathLst>
              <a:path w="51434" h="206375">
                <a:moveTo>
                  <a:pt x="51029" y="205971"/>
                </a:moveTo>
                <a:lnTo>
                  <a:pt x="0" y="205971"/>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05971"/>
                </a:lnTo>
                <a:close/>
              </a:path>
            </a:pathLst>
          </a:custGeom>
          <a:solidFill>
            <a:srgbClr val="FFFFFF"/>
          </a:solidFill>
        </p:spPr>
        <p:txBody>
          <a:bodyPr wrap="square" lIns="0" tIns="0" rIns="0" bIns="0" rtlCol="0"/>
          <a:lstStyle/>
          <a:p>
            <a:endParaRPr/>
          </a:p>
        </p:txBody>
      </p:sp>
      <p:sp>
        <p:nvSpPr>
          <p:cNvPr id="11" name="object 11"/>
          <p:cNvSpPr/>
          <p:nvPr/>
        </p:nvSpPr>
        <p:spPr>
          <a:xfrm>
            <a:off x="11162699" y="4472649"/>
            <a:ext cx="41910" cy="100330"/>
          </a:xfrm>
          <a:custGeom>
            <a:avLst/>
            <a:gdLst/>
            <a:ahLst/>
            <a:cxnLst/>
            <a:rect l="l" t="t" r="r" b="b"/>
            <a:pathLst>
              <a:path w="41909"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p:spPr>
        <p:txBody>
          <a:bodyPr wrap="square" lIns="0" tIns="0" rIns="0" bIns="0" rtlCol="0"/>
          <a:lstStyle/>
          <a:p>
            <a:endParaRPr/>
          </a:p>
        </p:txBody>
      </p:sp>
      <p:sp>
        <p:nvSpPr>
          <p:cNvPr id="12" name="object 12"/>
          <p:cNvSpPr/>
          <p:nvPr/>
        </p:nvSpPr>
        <p:spPr>
          <a:xfrm>
            <a:off x="11010234" y="5598132"/>
            <a:ext cx="41910" cy="80010"/>
          </a:xfrm>
          <a:custGeom>
            <a:avLst/>
            <a:gdLst/>
            <a:ahLst/>
            <a:cxnLst/>
            <a:rect l="l" t="t" r="r" b="b"/>
            <a:pathLst>
              <a:path w="41909" h="80010">
                <a:moveTo>
                  <a:pt x="19915" y="79680"/>
                </a:moveTo>
                <a:lnTo>
                  <a:pt x="11814" y="78036"/>
                </a:lnTo>
                <a:lnTo>
                  <a:pt x="5523" y="73533"/>
                </a:lnTo>
                <a:lnTo>
                  <a:pt x="1448" y="66811"/>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811"/>
                </a:lnTo>
                <a:lnTo>
                  <a:pt x="35239" y="73533"/>
                </a:lnTo>
                <a:lnTo>
                  <a:pt x="28306" y="78036"/>
                </a:lnTo>
                <a:lnTo>
                  <a:pt x="19915" y="79680"/>
                </a:lnTo>
                <a:close/>
              </a:path>
            </a:pathLst>
          </a:custGeom>
          <a:solidFill>
            <a:srgbClr val="FFFFFF"/>
          </a:solidFill>
        </p:spPr>
        <p:txBody>
          <a:bodyPr wrap="square" lIns="0" tIns="0" rIns="0" bIns="0" rtlCol="0"/>
          <a:lstStyle/>
          <a:p>
            <a:endParaRPr/>
          </a:p>
        </p:txBody>
      </p:sp>
      <p:sp>
        <p:nvSpPr>
          <p:cNvPr id="13" name="object 13"/>
          <p:cNvSpPr/>
          <p:nvPr/>
        </p:nvSpPr>
        <p:spPr>
          <a:xfrm>
            <a:off x="11008990" y="5188525"/>
            <a:ext cx="42545" cy="120650"/>
          </a:xfrm>
          <a:custGeom>
            <a:avLst/>
            <a:gdLst/>
            <a:ahLst/>
            <a:cxnLst/>
            <a:rect l="l" t="t" r="r" b="b"/>
            <a:pathLst>
              <a:path w="42545" h="120650">
                <a:moveTo>
                  <a:pt x="21159" y="120142"/>
                </a:moveTo>
                <a:lnTo>
                  <a:pt x="13127" y="118499"/>
                </a:lnTo>
                <a:lnTo>
                  <a:pt x="6378" y="113995"/>
                </a:lnTo>
                <a:lnTo>
                  <a:pt x="1730" y="107274"/>
                </a:lnTo>
                <a:lnTo>
                  <a:pt x="0" y="98977"/>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14" name="object 14"/>
          <p:cNvSpPr/>
          <p:nvPr/>
        </p:nvSpPr>
        <p:spPr>
          <a:xfrm>
            <a:off x="11013347" y="4223024"/>
            <a:ext cx="34290" cy="81280"/>
          </a:xfrm>
          <a:custGeom>
            <a:avLst/>
            <a:gdLst/>
            <a:ahLst/>
            <a:cxnLst/>
            <a:rect l="l" t="t" r="r" b="b"/>
            <a:pathLst>
              <a:path w="34290" h="81279">
                <a:moveTo>
                  <a:pt x="26760" y="80925"/>
                </a:moveTo>
                <a:lnTo>
                  <a:pt x="16803" y="80925"/>
                </a:lnTo>
                <a:lnTo>
                  <a:pt x="7467" y="80925"/>
                </a:lnTo>
                <a:lnTo>
                  <a:pt x="0" y="73455"/>
                </a:lnTo>
                <a:lnTo>
                  <a:pt x="0" y="7470"/>
                </a:lnTo>
                <a:lnTo>
                  <a:pt x="7467"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15" name="object 15"/>
          <p:cNvSpPr/>
          <p:nvPr/>
        </p:nvSpPr>
        <p:spPr>
          <a:xfrm>
            <a:off x="11315789" y="6614676"/>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16" name="object 16"/>
          <p:cNvSpPr/>
          <p:nvPr/>
        </p:nvSpPr>
        <p:spPr>
          <a:xfrm>
            <a:off x="11010237" y="6028900"/>
            <a:ext cx="41910" cy="80645"/>
          </a:xfrm>
          <a:custGeom>
            <a:avLst/>
            <a:gdLst/>
            <a:ahLst/>
            <a:cxnLst/>
            <a:rect l="l" t="t" r="r" b="b"/>
            <a:pathLst>
              <a:path w="41909" h="80645">
                <a:moveTo>
                  <a:pt x="19915" y="80302"/>
                </a:moveTo>
                <a:lnTo>
                  <a:pt x="11814" y="78561"/>
                </a:lnTo>
                <a:lnTo>
                  <a:pt x="5523" y="73844"/>
                </a:lnTo>
                <a:lnTo>
                  <a:pt x="1448" y="66909"/>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909"/>
                </a:lnTo>
                <a:lnTo>
                  <a:pt x="35239" y="73844"/>
                </a:lnTo>
                <a:lnTo>
                  <a:pt x="28306" y="78561"/>
                </a:lnTo>
                <a:lnTo>
                  <a:pt x="19915" y="80302"/>
                </a:lnTo>
                <a:close/>
              </a:path>
            </a:pathLst>
          </a:custGeom>
          <a:solidFill>
            <a:srgbClr val="FFFFFF"/>
          </a:solidFill>
        </p:spPr>
        <p:txBody>
          <a:bodyPr wrap="square" lIns="0" tIns="0" rIns="0" bIns="0" rtlCol="0"/>
          <a:lstStyle/>
          <a:p>
            <a:endParaRPr/>
          </a:p>
        </p:txBody>
      </p:sp>
      <p:sp>
        <p:nvSpPr>
          <p:cNvPr id="17" name="object 17"/>
          <p:cNvSpPr/>
          <p:nvPr/>
        </p:nvSpPr>
        <p:spPr>
          <a:xfrm>
            <a:off x="11008993" y="4364953"/>
            <a:ext cx="42545" cy="120650"/>
          </a:xfrm>
          <a:custGeom>
            <a:avLst/>
            <a:gdLst/>
            <a:ahLst/>
            <a:cxnLst/>
            <a:rect l="l" t="t" r="r" b="b"/>
            <a:pathLst>
              <a:path w="42545" h="120650">
                <a:moveTo>
                  <a:pt x="21159" y="120142"/>
                </a:moveTo>
                <a:lnTo>
                  <a:pt x="13127" y="118401"/>
                </a:lnTo>
                <a:lnTo>
                  <a:pt x="6378" y="113684"/>
                </a:lnTo>
                <a:lnTo>
                  <a:pt x="1730" y="106749"/>
                </a:lnTo>
                <a:lnTo>
                  <a:pt x="0" y="98355"/>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355"/>
                </a:lnTo>
                <a:lnTo>
                  <a:pt x="40674" y="106749"/>
                </a:lnTo>
                <a:lnTo>
                  <a:pt x="36172" y="113684"/>
                </a:lnTo>
                <a:lnTo>
                  <a:pt x="29453" y="118401"/>
                </a:lnTo>
                <a:lnTo>
                  <a:pt x="21159" y="120142"/>
                </a:lnTo>
                <a:close/>
              </a:path>
            </a:pathLst>
          </a:custGeom>
          <a:solidFill>
            <a:srgbClr val="FFFFFF"/>
          </a:solidFill>
        </p:spPr>
        <p:txBody>
          <a:bodyPr wrap="square" lIns="0" tIns="0" rIns="0" bIns="0" rtlCol="0"/>
          <a:lstStyle/>
          <a:p>
            <a:endParaRPr/>
          </a:p>
        </p:txBody>
      </p:sp>
      <p:sp>
        <p:nvSpPr>
          <p:cNvPr id="18" name="object 18"/>
          <p:cNvSpPr/>
          <p:nvPr/>
        </p:nvSpPr>
        <p:spPr>
          <a:xfrm>
            <a:off x="11013350" y="5494793"/>
            <a:ext cx="34925" cy="53975"/>
          </a:xfrm>
          <a:custGeom>
            <a:avLst/>
            <a:gdLst/>
            <a:ahLst/>
            <a:cxnLst/>
            <a:rect l="l" t="t" r="r" b="b"/>
            <a:pathLst>
              <a:path w="34925" h="53975">
                <a:moveTo>
                  <a:pt x="26760" y="53535"/>
                </a:moveTo>
                <a:lnTo>
                  <a:pt x="7467" y="53535"/>
                </a:lnTo>
                <a:lnTo>
                  <a:pt x="0" y="45442"/>
                </a:lnTo>
                <a:lnTo>
                  <a:pt x="0" y="7470"/>
                </a:lnTo>
                <a:lnTo>
                  <a:pt x="7467" y="0"/>
                </a:lnTo>
                <a:lnTo>
                  <a:pt x="17425" y="0"/>
                </a:lnTo>
                <a:lnTo>
                  <a:pt x="26760" y="0"/>
                </a:lnTo>
                <a:lnTo>
                  <a:pt x="34850" y="7470"/>
                </a:lnTo>
                <a:lnTo>
                  <a:pt x="34850" y="45442"/>
                </a:lnTo>
                <a:lnTo>
                  <a:pt x="26760" y="53535"/>
                </a:lnTo>
                <a:close/>
              </a:path>
            </a:pathLst>
          </a:custGeom>
          <a:solidFill>
            <a:srgbClr val="FFFFFF"/>
          </a:solidFill>
        </p:spPr>
        <p:txBody>
          <a:bodyPr wrap="square" lIns="0" tIns="0" rIns="0" bIns="0" rtlCol="0"/>
          <a:lstStyle/>
          <a:p>
            <a:endParaRPr/>
          </a:p>
        </p:txBody>
      </p:sp>
      <p:sp>
        <p:nvSpPr>
          <p:cNvPr id="19" name="object 19"/>
          <p:cNvSpPr/>
          <p:nvPr/>
        </p:nvSpPr>
        <p:spPr>
          <a:xfrm>
            <a:off x="11315793" y="4580960"/>
            <a:ext cx="41910" cy="80645"/>
          </a:xfrm>
          <a:custGeom>
            <a:avLst/>
            <a:gdLst/>
            <a:ahLst/>
            <a:cxnLst/>
            <a:rect l="l" t="t" r="r" b="b"/>
            <a:pathLst>
              <a:path w="41909" h="80645">
                <a:moveTo>
                  <a:pt x="21158" y="80302"/>
                </a:moveTo>
                <a:lnTo>
                  <a:pt x="12864" y="78658"/>
                </a:lnTo>
                <a:lnTo>
                  <a:pt x="6145" y="74155"/>
                </a:lnTo>
                <a:lnTo>
                  <a:pt x="1643" y="67434"/>
                </a:lnTo>
                <a:lnTo>
                  <a:pt x="0" y="5913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59137"/>
                </a:lnTo>
                <a:lnTo>
                  <a:pt x="40148" y="67434"/>
                </a:lnTo>
                <a:lnTo>
                  <a:pt x="35860" y="74155"/>
                </a:lnTo>
                <a:lnTo>
                  <a:pt x="29355" y="78658"/>
                </a:lnTo>
                <a:lnTo>
                  <a:pt x="21158" y="80302"/>
                </a:lnTo>
                <a:close/>
              </a:path>
            </a:pathLst>
          </a:custGeom>
          <a:solidFill>
            <a:srgbClr val="FFFFFF"/>
          </a:solidFill>
        </p:spPr>
        <p:txBody>
          <a:bodyPr wrap="square" lIns="0" tIns="0" rIns="0" bIns="0" rtlCol="0"/>
          <a:lstStyle/>
          <a:p>
            <a:endParaRPr/>
          </a:p>
        </p:txBody>
      </p:sp>
      <p:sp>
        <p:nvSpPr>
          <p:cNvPr id="20" name="object 20"/>
          <p:cNvSpPr/>
          <p:nvPr/>
        </p:nvSpPr>
        <p:spPr>
          <a:xfrm>
            <a:off x="11319527" y="4477623"/>
            <a:ext cx="34290" cy="54610"/>
          </a:xfrm>
          <a:custGeom>
            <a:avLst/>
            <a:gdLst/>
            <a:ahLst/>
            <a:cxnLst/>
            <a:rect l="l" t="t" r="r" b="b"/>
            <a:pathLst>
              <a:path w="34290" h="54610">
                <a:moveTo>
                  <a:pt x="27381" y="54157"/>
                </a:moveTo>
                <a:lnTo>
                  <a:pt x="17424" y="54157"/>
                </a:lnTo>
                <a:lnTo>
                  <a:pt x="8089" y="54157"/>
                </a:lnTo>
                <a:lnTo>
                  <a:pt x="0" y="46065"/>
                </a:lnTo>
                <a:lnTo>
                  <a:pt x="0" y="8092"/>
                </a:lnTo>
                <a:lnTo>
                  <a:pt x="8089" y="0"/>
                </a:lnTo>
                <a:lnTo>
                  <a:pt x="27381" y="0"/>
                </a:lnTo>
                <a:lnTo>
                  <a:pt x="34226" y="8092"/>
                </a:lnTo>
                <a:lnTo>
                  <a:pt x="34226" y="46065"/>
                </a:lnTo>
                <a:lnTo>
                  <a:pt x="27381" y="54157"/>
                </a:lnTo>
                <a:close/>
              </a:path>
            </a:pathLst>
          </a:custGeom>
          <a:solidFill>
            <a:srgbClr val="FFFFFF"/>
          </a:solidFill>
        </p:spPr>
        <p:txBody>
          <a:bodyPr wrap="square" lIns="0" tIns="0" rIns="0" bIns="0" rtlCol="0"/>
          <a:lstStyle/>
          <a:p>
            <a:endParaRPr/>
          </a:p>
        </p:txBody>
      </p:sp>
      <p:sp>
        <p:nvSpPr>
          <p:cNvPr id="21" name="object 21"/>
          <p:cNvSpPr/>
          <p:nvPr/>
        </p:nvSpPr>
        <p:spPr>
          <a:xfrm>
            <a:off x="11315794" y="5381496"/>
            <a:ext cx="43180" cy="120650"/>
          </a:xfrm>
          <a:custGeom>
            <a:avLst/>
            <a:gdLst/>
            <a:ahLst/>
            <a:cxnLst/>
            <a:rect l="l" t="t" r="r" b="b"/>
            <a:pathLst>
              <a:path w="43179"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98977"/>
                </a:lnTo>
                <a:lnTo>
                  <a:pt x="41198" y="107011"/>
                </a:lnTo>
                <a:lnTo>
                  <a:pt x="36482" y="113762"/>
                </a:lnTo>
                <a:lnTo>
                  <a:pt x="29549" y="118411"/>
                </a:lnTo>
                <a:lnTo>
                  <a:pt x="21158" y="120142"/>
                </a:lnTo>
                <a:close/>
              </a:path>
            </a:pathLst>
          </a:custGeom>
          <a:solidFill>
            <a:srgbClr val="FFFFFF"/>
          </a:solidFill>
        </p:spPr>
        <p:txBody>
          <a:bodyPr wrap="square" lIns="0" tIns="0" rIns="0" bIns="0" rtlCol="0"/>
          <a:lstStyle/>
          <a:p>
            <a:endParaRPr/>
          </a:p>
        </p:txBody>
      </p:sp>
      <p:sp>
        <p:nvSpPr>
          <p:cNvPr id="22" name="object 22"/>
          <p:cNvSpPr/>
          <p:nvPr/>
        </p:nvSpPr>
        <p:spPr>
          <a:xfrm>
            <a:off x="11311433" y="4702974"/>
            <a:ext cx="50800" cy="389255"/>
          </a:xfrm>
          <a:custGeom>
            <a:avLst/>
            <a:gdLst/>
            <a:ahLst/>
            <a:cxnLst/>
            <a:rect l="l" t="t" r="r" b="b"/>
            <a:pathLst>
              <a:path w="50800" h="389254">
                <a:moveTo>
                  <a:pt x="46050" y="330542"/>
                </a:moveTo>
                <a:lnTo>
                  <a:pt x="44500" y="322249"/>
                </a:lnTo>
                <a:lnTo>
                  <a:pt x="40220" y="315531"/>
                </a:lnTo>
                <a:lnTo>
                  <a:pt x="33705" y="311023"/>
                </a:lnTo>
                <a:lnTo>
                  <a:pt x="25514" y="309384"/>
                </a:lnTo>
                <a:lnTo>
                  <a:pt x="17221" y="311023"/>
                </a:lnTo>
                <a:lnTo>
                  <a:pt x="10502" y="315531"/>
                </a:lnTo>
                <a:lnTo>
                  <a:pt x="5994" y="322249"/>
                </a:lnTo>
                <a:lnTo>
                  <a:pt x="4356" y="330542"/>
                </a:lnTo>
                <a:lnTo>
                  <a:pt x="4356" y="367893"/>
                </a:lnTo>
                <a:lnTo>
                  <a:pt x="5994" y="376199"/>
                </a:lnTo>
                <a:lnTo>
                  <a:pt x="10502" y="382917"/>
                </a:lnTo>
                <a:lnTo>
                  <a:pt x="17221" y="387426"/>
                </a:lnTo>
                <a:lnTo>
                  <a:pt x="25514" y="389064"/>
                </a:lnTo>
                <a:lnTo>
                  <a:pt x="33705" y="387426"/>
                </a:lnTo>
                <a:lnTo>
                  <a:pt x="40220" y="382917"/>
                </a:lnTo>
                <a:lnTo>
                  <a:pt x="44500" y="376199"/>
                </a:lnTo>
                <a:lnTo>
                  <a:pt x="46050" y="367893"/>
                </a:lnTo>
                <a:lnTo>
                  <a:pt x="46050" y="330542"/>
                </a:lnTo>
                <a:close/>
              </a:path>
              <a:path w="50800" h="389254">
                <a:moveTo>
                  <a:pt x="50406" y="26149"/>
                </a:moveTo>
                <a:lnTo>
                  <a:pt x="48526" y="16014"/>
                </a:lnTo>
                <a:lnTo>
                  <a:pt x="43332" y="7708"/>
                </a:lnTo>
                <a:lnTo>
                  <a:pt x="35445" y="2070"/>
                </a:lnTo>
                <a:lnTo>
                  <a:pt x="25514" y="0"/>
                </a:lnTo>
                <a:lnTo>
                  <a:pt x="15494" y="2070"/>
                </a:lnTo>
                <a:lnTo>
                  <a:pt x="7391" y="7708"/>
                </a:lnTo>
                <a:lnTo>
                  <a:pt x="1968" y="16014"/>
                </a:lnTo>
                <a:lnTo>
                  <a:pt x="0" y="26149"/>
                </a:lnTo>
                <a:lnTo>
                  <a:pt x="0" y="241528"/>
                </a:lnTo>
                <a:lnTo>
                  <a:pt x="1968" y="251561"/>
                </a:lnTo>
                <a:lnTo>
                  <a:pt x="7391" y="259664"/>
                </a:lnTo>
                <a:lnTo>
                  <a:pt x="15494" y="265074"/>
                </a:lnTo>
                <a:lnTo>
                  <a:pt x="25514" y="267055"/>
                </a:lnTo>
                <a:lnTo>
                  <a:pt x="35445" y="265074"/>
                </a:lnTo>
                <a:lnTo>
                  <a:pt x="43332" y="259664"/>
                </a:lnTo>
                <a:lnTo>
                  <a:pt x="48526" y="251561"/>
                </a:lnTo>
                <a:lnTo>
                  <a:pt x="50406" y="241528"/>
                </a:lnTo>
                <a:lnTo>
                  <a:pt x="50406" y="26149"/>
                </a:lnTo>
                <a:close/>
              </a:path>
            </a:pathLst>
          </a:custGeom>
          <a:solidFill>
            <a:srgbClr val="FFFFFF"/>
          </a:solidFill>
        </p:spPr>
        <p:txBody>
          <a:bodyPr wrap="square" lIns="0" tIns="0" rIns="0" bIns="0" rtlCol="0"/>
          <a:lstStyle/>
          <a:p>
            <a:endParaRPr/>
          </a:p>
        </p:txBody>
      </p:sp>
      <p:sp>
        <p:nvSpPr>
          <p:cNvPr id="23" name="object 23"/>
          <p:cNvSpPr/>
          <p:nvPr/>
        </p:nvSpPr>
        <p:spPr>
          <a:xfrm>
            <a:off x="11311440" y="6736681"/>
            <a:ext cx="50800" cy="121920"/>
          </a:xfrm>
          <a:custGeom>
            <a:avLst/>
            <a:gdLst/>
            <a:ahLst/>
            <a:cxnLst/>
            <a:rect l="l" t="t" r="r" b="b"/>
            <a:pathLst>
              <a:path w="50800" h="121920">
                <a:moveTo>
                  <a:pt x="50406" y="121319"/>
                </a:moveTo>
                <a:lnTo>
                  <a:pt x="0" y="121319"/>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121319"/>
                </a:lnTo>
                <a:close/>
              </a:path>
            </a:pathLst>
          </a:custGeom>
          <a:solidFill>
            <a:srgbClr val="FFFFFF"/>
          </a:solidFill>
        </p:spPr>
        <p:txBody>
          <a:bodyPr wrap="square" lIns="0" tIns="0" rIns="0" bIns="0" rtlCol="0"/>
          <a:lstStyle/>
          <a:p>
            <a:endParaRPr/>
          </a:p>
        </p:txBody>
      </p:sp>
      <p:sp>
        <p:nvSpPr>
          <p:cNvPr id="24" name="object 24"/>
          <p:cNvSpPr/>
          <p:nvPr/>
        </p:nvSpPr>
        <p:spPr>
          <a:xfrm>
            <a:off x="11320153" y="5239563"/>
            <a:ext cx="34290" cy="81280"/>
          </a:xfrm>
          <a:custGeom>
            <a:avLst/>
            <a:gdLst/>
            <a:ahLst/>
            <a:cxnLst/>
            <a:rect l="l" t="t" r="r" b="b"/>
            <a:pathLst>
              <a:path w="34290" h="81279">
                <a:moveTo>
                  <a:pt x="26759" y="80925"/>
                </a:moveTo>
                <a:lnTo>
                  <a:pt x="7467" y="80925"/>
                </a:lnTo>
                <a:lnTo>
                  <a:pt x="0" y="73455"/>
                </a:lnTo>
                <a:lnTo>
                  <a:pt x="0" y="7470"/>
                </a:lnTo>
                <a:lnTo>
                  <a:pt x="7467" y="0"/>
                </a:lnTo>
                <a:lnTo>
                  <a:pt x="16802"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25" name="object 25"/>
          <p:cNvSpPr/>
          <p:nvPr/>
        </p:nvSpPr>
        <p:spPr>
          <a:xfrm>
            <a:off x="11316420" y="6205063"/>
            <a:ext cx="42545" cy="120650"/>
          </a:xfrm>
          <a:custGeom>
            <a:avLst/>
            <a:gdLst/>
            <a:ahLst/>
            <a:cxnLst/>
            <a:rect l="l" t="t" r="r" b="b"/>
            <a:pathLst>
              <a:path w="42545" h="120650">
                <a:moveTo>
                  <a:pt x="20536" y="120142"/>
                </a:moveTo>
                <a:lnTo>
                  <a:pt x="12339" y="118499"/>
                </a:lnTo>
                <a:lnTo>
                  <a:pt x="5834" y="113995"/>
                </a:lnTo>
                <a:lnTo>
                  <a:pt x="1546" y="107274"/>
                </a:lnTo>
                <a:lnTo>
                  <a:pt x="0" y="98977"/>
                </a:lnTo>
                <a:lnTo>
                  <a:pt x="0" y="21787"/>
                </a:lnTo>
                <a:lnTo>
                  <a:pt x="1546" y="13393"/>
                </a:lnTo>
                <a:lnTo>
                  <a:pt x="5834" y="6458"/>
                </a:lnTo>
                <a:lnTo>
                  <a:pt x="12339" y="1741"/>
                </a:lnTo>
                <a:lnTo>
                  <a:pt x="20536" y="0"/>
                </a:lnTo>
                <a:lnTo>
                  <a:pt x="28927" y="1741"/>
                </a:lnTo>
                <a:lnTo>
                  <a:pt x="35860" y="6458"/>
                </a:lnTo>
                <a:lnTo>
                  <a:pt x="40576" y="13393"/>
                </a:lnTo>
                <a:lnTo>
                  <a:pt x="42316" y="21787"/>
                </a:lnTo>
                <a:lnTo>
                  <a:pt x="42316" y="98977"/>
                </a:lnTo>
                <a:lnTo>
                  <a:pt x="40576" y="107274"/>
                </a:lnTo>
                <a:lnTo>
                  <a:pt x="35860" y="113995"/>
                </a:lnTo>
                <a:lnTo>
                  <a:pt x="28927" y="118499"/>
                </a:lnTo>
                <a:lnTo>
                  <a:pt x="20536" y="120142"/>
                </a:lnTo>
                <a:close/>
              </a:path>
            </a:pathLst>
          </a:custGeom>
          <a:solidFill>
            <a:srgbClr val="FFFFFF"/>
          </a:solidFill>
        </p:spPr>
        <p:txBody>
          <a:bodyPr wrap="square" lIns="0" tIns="0" rIns="0" bIns="0" rtlCol="0"/>
          <a:lstStyle/>
          <a:p>
            <a:endParaRPr/>
          </a:p>
        </p:txBody>
      </p:sp>
      <p:sp>
        <p:nvSpPr>
          <p:cNvPr id="26" name="object 26"/>
          <p:cNvSpPr/>
          <p:nvPr/>
        </p:nvSpPr>
        <p:spPr>
          <a:xfrm>
            <a:off x="11163333" y="5489807"/>
            <a:ext cx="41910" cy="100330"/>
          </a:xfrm>
          <a:custGeom>
            <a:avLst/>
            <a:gdLst/>
            <a:ahLst/>
            <a:cxnLst/>
            <a:rect l="l" t="t" r="r" b="b"/>
            <a:pathLst>
              <a:path w="41909" h="100329">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p:spPr>
        <p:txBody>
          <a:bodyPr wrap="square" lIns="0" tIns="0" rIns="0" bIns="0" rtlCol="0"/>
          <a:lstStyle/>
          <a:p>
            <a:endParaRPr/>
          </a:p>
        </p:txBody>
      </p:sp>
      <p:sp>
        <p:nvSpPr>
          <p:cNvPr id="27" name="object 27"/>
          <p:cNvSpPr/>
          <p:nvPr/>
        </p:nvSpPr>
        <p:spPr>
          <a:xfrm>
            <a:off x="11319533" y="5141829"/>
            <a:ext cx="34290" cy="53975"/>
          </a:xfrm>
          <a:custGeom>
            <a:avLst/>
            <a:gdLst/>
            <a:ahLst/>
            <a:cxnLst/>
            <a:rect l="l" t="t" r="r" b="b"/>
            <a:pathLst>
              <a:path w="34290" h="53975">
                <a:moveTo>
                  <a:pt x="27381" y="53535"/>
                </a:moveTo>
                <a:lnTo>
                  <a:pt x="8089" y="53535"/>
                </a:lnTo>
                <a:lnTo>
                  <a:pt x="0" y="46065"/>
                </a:lnTo>
                <a:lnTo>
                  <a:pt x="0" y="8092"/>
                </a:lnTo>
                <a:lnTo>
                  <a:pt x="8089" y="0"/>
                </a:lnTo>
                <a:lnTo>
                  <a:pt x="17424" y="0"/>
                </a:lnTo>
                <a:lnTo>
                  <a:pt x="27381" y="0"/>
                </a:lnTo>
                <a:lnTo>
                  <a:pt x="34226" y="8092"/>
                </a:lnTo>
                <a:lnTo>
                  <a:pt x="34226" y="46065"/>
                </a:lnTo>
                <a:lnTo>
                  <a:pt x="27381" y="53535"/>
                </a:lnTo>
                <a:close/>
              </a:path>
            </a:pathLst>
          </a:custGeom>
          <a:solidFill>
            <a:srgbClr val="FFFFFF"/>
          </a:solidFill>
        </p:spPr>
        <p:txBody>
          <a:bodyPr wrap="square" lIns="0" tIns="0" rIns="0" bIns="0" rtlCol="0"/>
          <a:lstStyle/>
          <a:p>
            <a:endParaRPr/>
          </a:p>
        </p:txBody>
      </p:sp>
      <p:sp>
        <p:nvSpPr>
          <p:cNvPr id="28" name="object 28"/>
          <p:cNvSpPr/>
          <p:nvPr/>
        </p:nvSpPr>
        <p:spPr>
          <a:xfrm>
            <a:off x="11163334" y="6117289"/>
            <a:ext cx="41910" cy="99695"/>
          </a:xfrm>
          <a:custGeom>
            <a:avLst/>
            <a:gdLst/>
            <a:ahLst/>
            <a:cxnLst/>
            <a:rect l="l" t="t" r="r" b="b"/>
            <a:pathLst>
              <a:path w="41909" h="99695">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p:spPr>
        <p:txBody>
          <a:bodyPr wrap="square" lIns="0" tIns="0" rIns="0" bIns="0" rtlCol="0"/>
          <a:lstStyle/>
          <a:p>
            <a:endParaRPr/>
          </a:p>
        </p:txBody>
      </p:sp>
      <p:sp>
        <p:nvSpPr>
          <p:cNvPr id="29" name="object 29"/>
          <p:cNvSpPr/>
          <p:nvPr/>
        </p:nvSpPr>
        <p:spPr>
          <a:xfrm>
            <a:off x="11166437" y="5255755"/>
            <a:ext cx="34925" cy="179070"/>
          </a:xfrm>
          <a:custGeom>
            <a:avLst/>
            <a:gdLst/>
            <a:ahLst/>
            <a:cxnLst/>
            <a:rect l="l" t="t" r="r" b="b"/>
            <a:pathLst>
              <a:path w="34925" h="179070">
                <a:moveTo>
                  <a:pt x="34226" y="7467"/>
                </a:moveTo>
                <a:lnTo>
                  <a:pt x="26758" y="0"/>
                </a:lnTo>
                <a:lnTo>
                  <a:pt x="17424" y="0"/>
                </a:lnTo>
                <a:lnTo>
                  <a:pt x="7467" y="0"/>
                </a:lnTo>
                <a:lnTo>
                  <a:pt x="0" y="7467"/>
                </a:lnTo>
                <a:lnTo>
                  <a:pt x="0" y="59753"/>
                </a:lnTo>
                <a:lnTo>
                  <a:pt x="7467" y="67221"/>
                </a:lnTo>
                <a:lnTo>
                  <a:pt x="26758" y="67221"/>
                </a:lnTo>
                <a:lnTo>
                  <a:pt x="34226" y="59753"/>
                </a:lnTo>
                <a:lnTo>
                  <a:pt x="34226" y="7467"/>
                </a:lnTo>
                <a:close/>
              </a:path>
              <a:path w="34925" h="179070">
                <a:moveTo>
                  <a:pt x="34848" y="118897"/>
                </a:moveTo>
                <a:lnTo>
                  <a:pt x="26758" y="111429"/>
                </a:lnTo>
                <a:lnTo>
                  <a:pt x="17424" y="111429"/>
                </a:lnTo>
                <a:lnTo>
                  <a:pt x="7467" y="111429"/>
                </a:lnTo>
                <a:lnTo>
                  <a:pt x="622" y="118897"/>
                </a:lnTo>
                <a:lnTo>
                  <a:pt x="622" y="171183"/>
                </a:lnTo>
                <a:lnTo>
                  <a:pt x="7467" y="178650"/>
                </a:lnTo>
                <a:lnTo>
                  <a:pt x="26758" y="178650"/>
                </a:lnTo>
                <a:lnTo>
                  <a:pt x="34848" y="171183"/>
                </a:lnTo>
                <a:lnTo>
                  <a:pt x="34848" y="118897"/>
                </a:lnTo>
                <a:close/>
              </a:path>
            </a:pathLst>
          </a:custGeom>
          <a:solidFill>
            <a:srgbClr val="FFFFFF"/>
          </a:solidFill>
        </p:spPr>
        <p:txBody>
          <a:bodyPr wrap="square" lIns="0" tIns="0" rIns="0" bIns="0" rtlCol="0"/>
          <a:lstStyle/>
          <a:p>
            <a:endParaRPr/>
          </a:p>
        </p:txBody>
      </p:sp>
      <p:sp>
        <p:nvSpPr>
          <p:cNvPr id="30" name="object 30"/>
          <p:cNvSpPr/>
          <p:nvPr/>
        </p:nvSpPr>
        <p:spPr>
          <a:xfrm>
            <a:off x="11167071" y="6272290"/>
            <a:ext cx="34290" cy="67310"/>
          </a:xfrm>
          <a:custGeom>
            <a:avLst/>
            <a:gdLst/>
            <a:ahLst/>
            <a:cxnLst/>
            <a:rect l="l" t="t" r="r" b="b"/>
            <a:pathLst>
              <a:path w="34290" h="67310">
                <a:moveTo>
                  <a:pt x="26136" y="67230"/>
                </a:moveTo>
                <a:lnTo>
                  <a:pt x="16802" y="67230"/>
                </a:lnTo>
                <a:lnTo>
                  <a:pt x="6845" y="67230"/>
                </a:lnTo>
                <a:lnTo>
                  <a:pt x="0" y="59760"/>
                </a:lnTo>
                <a:lnTo>
                  <a:pt x="0" y="8092"/>
                </a:lnTo>
                <a:lnTo>
                  <a:pt x="6845" y="0"/>
                </a:lnTo>
                <a:lnTo>
                  <a:pt x="26136" y="0"/>
                </a:lnTo>
                <a:lnTo>
                  <a:pt x="34226" y="8092"/>
                </a:lnTo>
                <a:lnTo>
                  <a:pt x="34226" y="59760"/>
                </a:lnTo>
                <a:lnTo>
                  <a:pt x="26136" y="67230"/>
                </a:lnTo>
                <a:close/>
              </a:path>
            </a:pathLst>
          </a:custGeom>
          <a:solidFill>
            <a:srgbClr val="FFFFFF"/>
          </a:solidFill>
        </p:spPr>
        <p:txBody>
          <a:bodyPr wrap="square" lIns="0" tIns="0" rIns="0" bIns="0" rtlCol="0"/>
          <a:lstStyle/>
          <a:p>
            <a:endParaRPr/>
          </a:p>
        </p:txBody>
      </p:sp>
      <p:sp>
        <p:nvSpPr>
          <p:cNvPr id="31" name="object 31"/>
          <p:cNvSpPr/>
          <p:nvPr/>
        </p:nvSpPr>
        <p:spPr>
          <a:xfrm>
            <a:off x="11162716" y="6506350"/>
            <a:ext cx="41910" cy="100330"/>
          </a:xfrm>
          <a:custGeom>
            <a:avLst/>
            <a:gdLst/>
            <a:ahLst/>
            <a:cxnLst/>
            <a:rect l="l" t="t" r="r" b="b"/>
            <a:pathLst>
              <a:path w="41909"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p:spPr>
        <p:txBody>
          <a:bodyPr wrap="square" lIns="0" tIns="0" rIns="0" bIns="0" rtlCol="0"/>
          <a:lstStyle/>
          <a:p>
            <a:endParaRPr/>
          </a:p>
        </p:txBody>
      </p:sp>
      <p:sp>
        <p:nvSpPr>
          <p:cNvPr id="32" name="object 32"/>
          <p:cNvSpPr/>
          <p:nvPr/>
        </p:nvSpPr>
        <p:spPr>
          <a:xfrm>
            <a:off x="11166450" y="6383716"/>
            <a:ext cx="34290" cy="67310"/>
          </a:xfrm>
          <a:custGeom>
            <a:avLst/>
            <a:gdLst/>
            <a:ahLst/>
            <a:cxnLst/>
            <a:rect l="l" t="t" r="r" b="b"/>
            <a:pathLst>
              <a:path w="34290" h="6731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33" name="object 33"/>
          <p:cNvSpPr/>
          <p:nvPr/>
        </p:nvSpPr>
        <p:spPr>
          <a:xfrm>
            <a:off x="11158361" y="563484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p:spPr>
        <p:txBody>
          <a:bodyPr wrap="square" lIns="0" tIns="0" rIns="0" bIns="0" rtlCol="0"/>
          <a:lstStyle/>
          <a:p>
            <a:endParaRPr/>
          </a:p>
        </p:txBody>
      </p:sp>
      <p:sp>
        <p:nvSpPr>
          <p:cNvPr id="34" name="object 34"/>
          <p:cNvSpPr/>
          <p:nvPr/>
        </p:nvSpPr>
        <p:spPr>
          <a:xfrm>
            <a:off x="11013364" y="5369660"/>
            <a:ext cx="34290" cy="81280"/>
          </a:xfrm>
          <a:custGeom>
            <a:avLst/>
            <a:gdLst/>
            <a:ahLst/>
            <a:cxnLst/>
            <a:rect l="l" t="t" r="r" b="b"/>
            <a:pathLst>
              <a:path w="34290" h="81279">
                <a:moveTo>
                  <a:pt x="26760" y="80925"/>
                </a:moveTo>
                <a:lnTo>
                  <a:pt x="7467" y="80925"/>
                </a:lnTo>
                <a:lnTo>
                  <a:pt x="0" y="73455"/>
                </a:lnTo>
                <a:lnTo>
                  <a:pt x="0" y="7470"/>
                </a:lnTo>
                <a:lnTo>
                  <a:pt x="7467" y="0"/>
                </a:lnTo>
                <a:lnTo>
                  <a:pt x="16803"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35" name="object 35"/>
          <p:cNvSpPr/>
          <p:nvPr/>
        </p:nvSpPr>
        <p:spPr>
          <a:xfrm>
            <a:off x="10707191" y="5494782"/>
            <a:ext cx="34925" cy="53975"/>
          </a:xfrm>
          <a:custGeom>
            <a:avLst/>
            <a:gdLst/>
            <a:ahLst/>
            <a:cxnLst/>
            <a:rect l="l" t="t" r="r" b="b"/>
            <a:pathLst>
              <a:path w="34925" h="53975">
                <a:moveTo>
                  <a:pt x="27381" y="53535"/>
                </a:moveTo>
                <a:lnTo>
                  <a:pt x="8089" y="53535"/>
                </a:lnTo>
                <a:lnTo>
                  <a:pt x="0" y="45442"/>
                </a:lnTo>
                <a:lnTo>
                  <a:pt x="0" y="7470"/>
                </a:lnTo>
                <a:lnTo>
                  <a:pt x="8089" y="0"/>
                </a:lnTo>
                <a:lnTo>
                  <a:pt x="18046" y="0"/>
                </a:lnTo>
                <a:lnTo>
                  <a:pt x="27381" y="0"/>
                </a:lnTo>
                <a:lnTo>
                  <a:pt x="34849" y="7470"/>
                </a:lnTo>
                <a:lnTo>
                  <a:pt x="34849" y="45442"/>
                </a:lnTo>
                <a:lnTo>
                  <a:pt x="27381" y="53535"/>
                </a:lnTo>
                <a:close/>
              </a:path>
            </a:pathLst>
          </a:custGeom>
          <a:solidFill>
            <a:srgbClr val="FFFFFF"/>
          </a:solidFill>
        </p:spPr>
        <p:txBody>
          <a:bodyPr wrap="square" lIns="0" tIns="0" rIns="0" bIns="0" rtlCol="0"/>
          <a:lstStyle/>
          <a:p>
            <a:endParaRPr/>
          </a:p>
        </p:txBody>
      </p:sp>
      <p:sp>
        <p:nvSpPr>
          <p:cNvPr id="36" name="object 36"/>
          <p:cNvSpPr/>
          <p:nvPr/>
        </p:nvSpPr>
        <p:spPr>
          <a:xfrm>
            <a:off x="10703458" y="5598117"/>
            <a:ext cx="41910" cy="80010"/>
          </a:xfrm>
          <a:custGeom>
            <a:avLst/>
            <a:gdLst/>
            <a:ahLst/>
            <a:cxnLst/>
            <a:rect l="l" t="t" r="r" b="b"/>
            <a:pathLst>
              <a:path w="41909" h="80010">
                <a:moveTo>
                  <a:pt x="21780" y="79680"/>
                </a:moveTo>
                <a:lnTo>
                  <a:pt x="13389" y="78036"/>
                </a:lnTo>
                <a:lnTo>
                  <a:pt x="6456" y="73533"/>
                </a:lnTo>
                <a:lnTo>
                  <a:pt x="1740" y="66811"/>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811"/>
                </a:lnTo>
                <a:lnTo>
                  <a:pt x="36171" y="73533"/>
                </a:lnTo>
                <a:lnTo>
                  <a:pt x="29880" y="78036"/>
                </a:lnTo>
                <a:lnTo>
                  <a:pt x="21780" y="79680"/>
                </a:lnTo>
                <a:close/>
              </a:path>
            </a:pathLst>
          </a:custGeom>
          <a:solidFill>
            <a:srgbClr val="FFFFFF"/>
          </a:solidFill>
        </p:spPr>
        <p:txBody>
          <a:bodyPr wrap="square" lIns="0" tIns="0" rIns="0" bIns="0" rtlCol="0"/>
          <a:lstStyle/>
          <a:p>
            <a:endParaRPr/>
          </a:p>
        </p:txBody>
      </p:sp>
      <p:sp>
        <p:nvSpPr>
          <p:cNvPr id="37" name="object 37"/>
          <p:cNvSpPr/>
          <p:nvPr/>
        </p:nvSpPr>
        <p:spPr>
          <a:xfrm>
            <a:off x="10702836" y="4364940"/>
            <a:ext cx="42545" cy="120650"/>
          </a:xfrm>
          <a:custGeom>
            <a:avLst/>
            <a:gdLst/>
            <a:ahLst/>
            <a:cxnLst/>
            <a:rect l="l" t="t" r="r" b="b"/>
            <a:pathLst>
              <a:path w="42545" h="12065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p:spPr>
        <p:txBody>
          <a:bodyPr wrap="square" lIns="0" tIns="0" rIns="0" bIns="0" rtlCol="0"/>
          <a:lstStyle/>
          <a:p>
            <a:endParaRPr/>
          </a:p>
        </p:txBody>
      </p:sp>
      <p:sp>
        <p:nvSpPr>
          <p:cNvPr id="38" name="object 38"/>
          <p:cNvSpPr/>
          <p:nvPr/>
        </p:nvSpPr>
        <p:spPr>
          <a:xfrm>
            <a:off x="10706571" y="4223009"/>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39" name="object 39"/>
          <p:cNvSpPr/>
          <p:nvPr/>
        </p:nvSpPr>
        <p:spPr>
          <a:xfrm>
            <a:off x="10702838" y="518850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40" name="object 40"/>
          <p:cNvSpPr/>
          <p:nvPr/>
        </p:nvSpPr>
        <p:spPr>
          <a:xfrm>
            <a:off x="10706572" y="5369656"/>
            <a:ext cx="34290" cy="81280"/>
          </a:xfrm>
          <a:custGeom>
            <a:avLst/>
            <a:gdLst/>
            <a:ahLst/>
            <a:cxnLst/>
            <a:rect l="l" t="t" r="r" b="b"/>
            <a:pathLst>
              <a:path w="34290" h="81279">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1" name="object 41"/>
          <p:cNvSpPr/>
          <p:nvPr/>
        </p:nvSpPr>
        <p:spPr>
          <a:xfrm>
            <a:off x="10702839" y="639802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42" name="object 42"/>
          <p:cNvSpPr/>
          <p:nvPr/>
        </p:nvSpPr>
        <p:spPr>
          <a:xfrm>
            <a:off x="10703462" y="6028884"/>
            <a:ext cx="41910" cy="80645"/>
          </a:xfrm>
          <a:custGeom>
            <a:avLst/>
            <a:gdLst/>
            <a:ahLst/>
            <a:cxnLst/>
            <a:rect l="l" t="t" r="r" b="b"/>
            <a:pathLst>
              <a:path w="41909" h="80645">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p:spPr>
        <p:txBody>
          <a:bodyPr wrap="square" lIns="0" tIns="0" rIns="0" bIns="0" rtlCol="0"/>
          <a:lstStyle/>
          <a:p>
            <a:endParaRPr/>
          </a:p>
        </p:txBody>
      </p:sp>
      <p:sp>
        <p:nvSpPr>
          <p:cNvPr id="43" name="object 43"/>
          <p:cNvSpPr/>
          <p:nvPr/>
        </p:nvSpPr>
        <p:spPr>
          <a:xfrm>
            <a:off x="10550376" y="6117279"/>
            <a:ext cx="41910" cy="99695"/>
          </a:xfrm>
          <a:custGeom>
            <a:avLst/>
            <a:gdLst/>
            <a:ahLst/>
            <a:cxnLst/>
            <a:rect l="l" t="t" r="r" b="b"/>
            <a:pathLst>
              <a:path w="41909" h="99695">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p:spPr>
        <p:txBody>
          <a:bodyPr wrap="square" lIns="0" tIns="0" rIns="0" bIns="0" rtlCol="0"/>
          <a:lstStyle/>
          <a:p>
            <a:endParaRPr/>
          </a:p>
        </p:txBody>
      </p:sp>
      <p:sp>
        <p:nvSpPr>
          <p:cNvPr id="44" name="object 44"/>
          <p:cNvSpPr/>
          <p:nvPr/>
        </p:nvSpPr>
        <p:spPr>
          <a:xfrm>
            <a:off x="10707199" y="6158363"/>
            <a:ext cx="34925" cy="54610"/>
          </a:xfrm>
          <a:custGeom>
            <a:avLst/>
            <a:gdLst/>
            <a:ahLst/>
            <a:cxnLst/>
            <a:rect l="l" t="t" r="r" b="b"/>
            <a:pathLst>
              <a:path w="34925" h="54610">
                <a:moveTo>
                  <a:pt x="27381"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7381" y="0"/>
                </a:lnTo>
                <a:lnTo>
                  <a:pt x="34849" y="8092"/>
                </a:lnTo>
                <a:lnTo>
                  <a:pt x="34849" y="46065"/>
                </a:lnTo>
                <a:lnTo>
                  <a:pt x="27381" y="54157"/>
                </a:lnTo>
                <a:close/>
              </a:path>
            </a:pathLst>
          </a:custGeom>
          <a:solidFill>
            <a:srgbClr val="FFFFFF"/>
          </a:solidFill>
        </p:spPr>
        <p:txBody>
          <a:bodyPr wrap="square" lIns="0" tIns="0" rIns="0" bIns="0" rtlCol="0"/>
          <a:lstStyle/>
          <a:p>
            <a:endParaRPr/>
          </a:p>
        </p:txBody>
      </p:sp>
      <p:sp>
        <p:nvSpPr>
          <p:cNvPr id="45" name="object 45"/>
          <p:cNvSpPr/>
          <p:nvPr/>
        </p:nvSpPr>
        <p:spPr>
          <a:xfrm>
            <a:off x="10554112" y="6272280"/>
            <a:ext cx="34290" cy="67310"/>
          </a:xfrm>
          <a:custGeom>
            <a:avLst/>
            <a:gdLst/>
            <a:ahLst/>
            <a:cxnLst/>
            <a:rect l="l" t="t" r="r" b="b"/>
            <a:pathLst>
              <a:path w="34290" h="67310">
                <a:moveTo>
                  <a:pt x="27381" y="67230"/>
                </a:moveTo>
                <a:lnTo>
                  <a:pt x="17424" y="67230"/>
                </a:lnTo>
                <a:lnTo>
                  <a:pt x="8089" y="67230"/>
                </a:lnTo>
                <a:lnTo>
                  <a:pt x="0" y="59760"/>
                </a:lnTo>
                <a:lnTo>
                  <a:pt x="0" y="8092"/>
                </a:lnTo>
                <a:lnTo>
                  <a:pt x="8089" y="0"/>
                </a:lnTo>
                <a:lnTo>
                  <a:pt x="27381" y="0"/>
                </a:lnTo>
                <a:lnTo>
                  <a:pt x="34226" y="8092"/>
                </a:lnTo>
                <a:lnTo>
                  <a:pt x="34226" y="59760"/>
                </a:lnTo>
                <a:lnTo>
                  <a:pt x="27381" y="67230"/>
                </a:lnTo>
                <a:close/>
              </a:path>
            </a:pathLst>
          </a:custGeom>
          <a:solidFill>
            <a:srgbClr val="FFFFFF"/>
          </a:solidFill>
        </p:spPr>
        <p:txBody>
          <a:bodyPr wrap="square" lIns="0" tIns="0" rIns="0" bIns="0" rtlCol="0"/>
          <a:lstStyle/>
          <a:p>
            <a:endParaRPr/>
          </a:p>
        </p:txBody>
      </p:sp>
      <p:sp>
        <p:nvSpPr>
          <p:cNvPr id="46" name="object 46"/>
          <p:cNvSpPr/>
          <p:nvPr/>
        </p:nvSpPr>
        <p:spPr>
          <a:xfrm>
            <a:off x="10549756" y="6506340"/>
            <a:ext cx="41910" cy="100330"/>
          </a:xfrm>
          <a:custGeom>
            <a:avLst/>
            <a:gdLst/>
            <a:ahLst/>
            <a:cxnLst/>
            <a:rect l="l" t="t" r="r" b="b"/>
            <a:pathLst>
              <a:path w="41909" h="100329">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p:spPr>
        <p:txBody>
          <a:bodyPr wrap="square" lIns="0" tIns="0" rIns="0" bIns="0" rtlCol="0"/>
          <a:lstStyle/>
          <a:p>
            <a:endParaRPr/>
          </a:p>
        </p:txBody>
      </p:sp>
      <p:sp>
        <p:nvSpPr>
          <p:cNvPr id="47" name="object 47"/>
          <p:cNvSpPr/>
          <p:nvPr/>
        </p:nvSpPr>
        <p:spPr>
          <a:xfrm>
            <a:off x="10698488" y="6566722"/>
            <a:ext cx="51435" cy="291465"/>
          </a:xfrm>
          <a:custGeom>
            <a:avLst/>
            <a:gdLst/>
            <a:ahLst/>
            <a:cxnLst/>
            <a:rect l="l" t="t" r="r" b="b"/>
            <a:pathLst>
              <a:path w="51434" h="291465">
                <a:moveTo>
                  <a:pt x="51029" y="291277"/>
                </a:moveTo>
                <a:lnTo>
                  <a:pt x="0" y="291277"/>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77"/>
                </a:lnTo>
                <a:close/>
              </a:path>
            </a:pathLst>
          </a:custGeom>
          <a:solidFill>
            <a:srgbClr val="FFFFFF"/>
          </a:solidFill>
        </p:spPr>
        <p:txBody>
          <a:bodyPr wrap="square" lIns="0" tIns="0" rIns="0" bIns="0" rtlCol="0"/>
          <a:lstStyle/>
          <a:p>
            <a:endParaRPr/>
          </a:p>
        </p:txBody>
      </p:sp>
      <p:sp>
        <p:nvSpPr>
          <p:cNvPr id="48" name="object 48"/>
          <p:cNvSpPr/>
          <p:nvPr/>
        </p:nvSpPr>
        <p:spPr>
          <a:xfrm>
            <a:off x="10553492" y="6383706"/>
            <a:ext cx="34290" cy="67310"/>
          </a:xfrm>
          <a:custGeom>
            <a:avLst/>
            <a:gdLst/>
            <a:ahLst/>
            <a:cxnLst/>
            <a:rect l="l" t="t" r="r" b="b"/>
            <a:pathLst>
              <a:path w="34290" h="6731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49" name="object 49"/>
          <p:cNvSpPr/>
          <p:nvPr/>
        </p:nvSpPr>
        <p:spPr>
          <a:xfrm>
            <a:off x="10546025" y="563483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p:spPr>
        <p:txBody>
          <a:bodyPr wrap="square" lIns="0" tIns="0" rIns="0" bIns="0" rtlCol="0"/>
          <a:lstStyle/>
          <a:p>
            <a:endParaRPr/>
          </a:p>
        </p:txBody>
      </p:sp>
      <p:sp>
        <p:nvSpPr>
          <p:cNvPr id="50" name="object 50"/>
          <p:cNvSpPr/>
          <p:nvPr/>
        </p:nvSpPr>
        <p:spPr>
          <a:xfrm>
            <a:off x="10855935" y="5276897"/>
            <a:ext cx="42545" cy="140335"/>
          </a:xfrm>
          <a:custGeom>
            <a:avLst/>
            <a:gdLst/>
            <a:ahLst/>
            <a:cxnLst/>
            <a:rect l="l" t="t" r="r" b="b"/>
            <a:pathLst>
              <a:path w="42545"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p:spPr>
        <p:txBody>
          <a:bodyPr wrap="square" lIns="0" tIns="0" rIns="0" bIns="0" rtlCol="0"/>
          <a:lstStyle/>
          <a:p>
            <a:endParaRPr/>
          </a:p>
        </p:txBody>
      </p:sp>
      <p:sp>
        <p:nvSpPr>
          <p:cNvPr id="51" name="object 51"/>
          <p:cNvSpPr/>
          <p:nvPr/>
        </p:nvSpPr>
        <p:spPr>
          <a:xfrm>
            <a:off x="10857180" y="5940483"/>
            <a:ext cx="41275" cy="60960"/>
          </a:xfrm>
          <a:custGeom>
            <a:avLst/>
            <a:gdLst/>
            <a:ahLst/>
            <a:cxnLst/>
            <a:rect l="l" t="t" r="r" b="b"/>
            <a:pathLst>
              <a:path w="41275" h="60960">
                <a:moveTo>
                  <a:pt x="21158" y="60382"/>
                </a:moveTo>
                <a:lnTo>
                  <a:pt x="12864" y="58651"/>
                </a:lnTo>
                <a:lnTo>
                  <a:pt x="6145" y="54002"/>
                </a:lnTo>
                <a:lnTo>
                  <a:pt x="1643" y="47251"/>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251"/>
                </a:lnTo>
                <a:lnTo>
                  <a:pt x="35549" y="54002"/>
                </a:lnTo>
                <a:lnTo>
                  <a:pt x="29258" y="58651"/>
                </a:lnTo>
                <a:lnTo>
                  <a:pt x="21158" y="60382"/>
                </a:lnTo>
                <a:close/>
              </a:path>
            </a:pathLst>
          </a:custGeom>
          <a:solidFill>
            <a:srgbClr val="FFFFFF"/>
          </a:solidFill>
        </p:spPr>
        <p:txBody>
          <a:bodyPr wrap="square" lIns="0" tIns="0" rIns="0" bIns="0" rtlCol="0"/>
          <a:lstStyle/>
          <a:p>
            <a:endParaRPr/>
          </a:p>
        </p:txBody>
      </p:sp>
      <p:sp>
        <p:nvSpPr>
          <p:cNvPr id="52" name="object 52"/>
          <p:cNvSpPr/>
          <p:nvPr/>
        </p:nvSpPr>
        <p:spPr>
          <a:xfrm>
            <a:off x="10855936" y="6289706"/>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53" name="object 53"/>
          <p:cNvSpPr/>
          <p:nvPr/>
        </p:nvSpPr>
        <p:spPr>
          <a:xfrm>
            <a:off x="10860293" y="5482943"/>
            <a:ext cx="34290" cy="95250"/>
          </a:xfrm>
          <a:custGeom>
            <a:avLst/>
            <a:gdLst/>
            <a:ahLst/>
            <a:cxnLst/>
            <a:rect l="l" t="t" r="r" b="b"/>
            <a:pathLst>
              <a:path w="34290" h="9525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p:spPr>
        <p:txBody>
          <a:bodyPr wrap="square" lIns="0" tIns="0" rIns="0" bIns="0" rtlCol="0"/>
          <a:lstStyle/>
          <a:p>
            <a:endParaRPr/>
          </a:p>
        </p:txBody>
      </p:sp>
      <p:sp>
        <p:nvSpPr>
          <p:cNvPr id="54" name="object 54"/>
          <p:cNvSpPr/>
          <p:nvPr/>
        </p:nvSpPr>
        <p:spPr>
          <a:xfrm>
            <a:off x="10860294" y="6128477"/>
            <a:ext cx="34290" cy="95250"/>
          </a:xfrm>
          <a:custGeom>
            <a:avLst/>
            <a:gdLst/>
            <a:ahLst/>
            <a:cxnLst/>
            <a:rect l="l" t="t" r="r" b="b"/>
            <a:pathLst>
              <a:path w="34290" h="9525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p:spPr>
        <p:txBody>
          <a:bodyPr wrap="square" lIns="0" tIns="0" rIns="0" bIns="0" rtlCol="0"/>
          <a:lstStyle/>
          <a:p>
            <a:endParaRPr/>
          </a:p>
        </p:txBody>
      </p:sp>
      <p:sp>
        <p:nvSpPr>
          <p:cNvPr id="55" name="object 55"/>
          <p:cNvSpPr/>
          <p:nvPr/>
        </p:nvSpPr>
        <p:spPr>
          <a:xfrm>
            <a:off x="10860295" y="5622383"/>
            <a:ext cx="34925" cy="40005"/>
          </a:xfrm>
          <a:custGeom>
            <a:avLst/>
            <a:gdLst/>
            <a:ahLst/>
            <a:cxnLst/>
            <a:rect l="l" t="t" r="r" b="b"/>
            <a:pathLst>
              <a:path w="34925" h="40004">
                <a:moveTo>
                  <a:pt x="28003" y="39840"/>
                </a:moveTo>
                <a:lnTo>
                  <a:pt x="18046" y="39840"/>
                </a:lnTo>
                <a:lnTo>
                  <a:pt x="11026" y="38420"/>
                </a:lnTo>
                <a:lnTo>
                  <a:pt x="5289" y="34548"/>
                </a:lnTo>
                <a:lnTo>
                  <a:pt x="1419" y="28810"/>
                </a:lnTo>
                <a:lnTo>
                  <a:pt x="0" y="21787"/>
                </a:lnTo>
                <a:lnTo>
                  <a:pt x="0" y="7470"/>
                </a:lnTo>
                <a:lnTo>
                  <a:pt x="8089" y="0"/>
                </a:lnTo>
                <a:lnTo>
                  <a:pt x="18046" y="0"/>
                </a:lnTo>
                <a:lnTo>
                  <a:pt x="28003" y="0"/>
                </a:lnTo>
                <a:lnTo>
                  <a:pt x="34849" y="7470"/>
                </a:lnTo>
                <a:lnTo>
                  <a:pt x="34849" y="31747"/>
                </a:lnTo>
                <a:lnTo>
                  <a:pt x="28003" y="39840"/>
                </a:lnTo>
                <a:close/>
              </a:path>
            </a:pathLst>
          </a:custGeom>
          <a:solidFill>
            <a:srgbClr val="FFFFFF"/>
          </a:solidFill>
        </p:spPr>
        <p:txBody>
          <a:bodyPr wrap="square" lIns="0" tIns="0" rIns="0" bIns="0" rtlCol="0"/>
          <a:lstStyle/>
          <a:p>
            <a:endParaRPr/>
          </a:p>
        </p:txBody>
      </p:sp>
      <p:sp>
        <p:nvSpPr>
          <p:cNvPr id="56" name="object 56"/>
          <p:cNvSpPr/>
          <p:nvPr/>
        </p:nvSpPr>
        <p:spPr>
          <a:xfrm>
            <a:off x="11004670" y="6566717"/>
            <a:ext cx="51435" cy="291465"/>
          </a:xfrm>
          <a:custGeom>
            <a:avLst/>
            <a:gdLst/>
            <a:ahLst/>
            <a:cxnLst/>
            <a:rect l="l" t="t" r="r" b="b"/>
            <a:pathLst>
              <a:path w="51434" h="291465">
                <a:moveTo>
                  <a:pt x="51030" y="291282"/>
                </a:moveTo>
                <a:lnTo>
                  <a:pt x="0" y="291282"/>
                </a:lnTo>
                <a:lnTo>
                  <a:pt x="0" y="26145"/>
                </a:lnTo>
                <a:lnTo>
                  <a:pt x="2061" y="16019"/>
                </a:lnTo>
                <a:lnTo>
                  <a:pt x="7623" y="7703"/>
                </a:lnTo>
                <a:lnTo>
                  <a:pt x="15752" y="2071"/>
                </a:lnTo>
                <a:lnTo>
                  <a:pt x="25515" y="0"/>
                </a:lnTo>
                <a:lnTo>
                  <a:pt x="35540" y="2071"/>
                </a:lnTo>
                <a:lnTo>
                  <a:pt x="43640" y="7703"/>
                </a:lnTo>
                <a:lnTo>
                  <a:pt x="49056" y="16019"/>
                </a:lnTo>
                <a:lnTo>
                  <a:pt x="51030" y="26145"/>
                </a:lnTo>
                <a:lnTo>
                  <a:pt x="51030" y="291282"/>
                </a:lnTo>
                <a:close/>
              </a:path>
            </a:pathLst>
          </a:custGeom>
          <a:solidFill>
            <a:srgbClr val="FFFFFF"/>
          </a:solidFill>
        </p:spPr>
        <p:txBody>
          <a:bodyPr wrap="square" lIns="0" tIns="0" rIns="0" bIns="0" rtlCol="0"/>
          <a:lstStyle/>
          <a:p>
            <a:endParaRPr/>
          </a:p>
        </p:txBody>
      </p:sp>
      <p:sp>
        <p:nvSpPr>
          <p:cNvPr id="57" name="object 57"/>
          <p:cNvSpPr/>
          <p:nvPr/>
        </p:nvSpPr>
        <p:spPr>
          <a:xfrm>
            <a:off x="10860296" y="6044438"/>
            <a:ext cx="34925" cy="40640"/>
          </a:xfrm>
          <a:custGeom>
            <a:avLst/>
            <a:gdLst/>
            <a:ahLst/>
            <a:cxnLst/>
            <a:rect l="l" t="t" r="r" b="b"/>
            <a:pathLst>
              <a:path w="34925" h="40639">
                <a:moveTo>
                  <a:pt x="28003"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8003" y="0"/>
                </a:lnTo>
                <a:lnTo>
                  <a:pt x="34849" y="8092"/>
                </a:lnTo>
                <a:lnTo>
                  <a:pt x="34849" y="18052"/>
                </a:lnTo>
                <a:lnTo>
                  <a:pt x="34849" y="32370"/>
                </a:lnTo>
                <a:lnTo>
                  <a:pt x="28003" y="40462"/>
                </a:lnTo>
                <a:close/>
              </a:path>
            </a:pathLst>
          </a:custGeom>
          <a:solidFill>
            <a:srgbClr val="FFFFFF"/>
          </a:solidFill>
        </p:spPr>
        <p:txBody>
          <a:bodyPr wrap="square" lIns="0" tIns="0" rIns="0" bIns="0" rtlCol="0"/>
          <a:lstStyle/>
          <a:p>
            <a:endParaRPr/>
          </a:p>
        </p:txBody>
      </p:sp>
      <p:sp>
        <p:nvSpPr>
          <p:cNvPr id="58" name="object 58"/>
          <p:cNvSpPr/>
          <p:nvPr/>
        </p:nvSpPr>
        <p:spPr>
          <a:xfrm>
            <a:off x="10852829" y="5804774"/>
            <a:ext cx="50800" cy="97155"/>
          </a:xfrm>
          <a:custGeom>
            <a:avLst/>
            <a:gdLst/>
            <a:ahLst/>
            <a:cxnLst/>
            <a:rect l="l" t="t" r="r" b="b"/>
            <a:pathLst>
              <a:path w="50800" h="97154">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p:spPr>
        <p:txBody>
          <a:bodyPr wrap="square" lIns="0" tIns="0" rIns="0" bIns="0" rtlCol="0"/>
          <a:lstStyle/>
          <a:p>
            <a:endParaRPr/>
          </a:p>
        </p:txBody>
      </p:sp>
      <p:sp>
        <p:nvSpPr>
          <p:cNvPr id="59" name="object 59"/>
          <p:cNvSpPr/>
          <p:nvPr/>
        </p:nvSpPr>
        <p:spPr>
          <a:xfrm>
            <a:off x="10860298" y="4095383"/>
            <a:ext cx="34290" cy="94615"/>
          </a:xfrm>
          <a:custGeom>
            <a:avLst/>
            <a:gdLst/>
            <a:ahLst/>
            <a:cxnLst/>
            <a:rect l="l" t="t" r="r" b="b"/>
            <a:pathLst>
              <a:path w="34290" h="94614">
                <a:moveTo>
                  <a:pt x="26136" y="94620"/>
                </a:moveTo>
                <a:lnTo>
                  <a:pt x="16802" y="94620"/>
                </a:lnTo>
                <a:lnTo>
                  <a:pt x="7467" y="94620"/>
                </a:lnTo>
                <a:lnTo>
                  <a:pt x="0" y="87150"/>
                </a:lnTo>
                <a:lnTo>
                  <a:pt x="0" y="7470"/>
                </a:lnTo>
                <a:lnTo>
                  <a:pt x="7467" y="0"/>
                </a:lnTo>
                <a:lnTo>
                  <a:pt x="26136" y="0"/>
                </a:lnTo>
                <a:lnTo>
                  <a:pt x="34226" y="7470"/>
                </a:lnTo>
                <a:lnTo>
                  <a:pt x="34226" y="87150"/>
                </a:lnTo>
                <a:lnTo>
                  <a:pt x="26136" y="94620"/>
                </a:lnTo>
                <a:close/>
              </a:path>
            </a:pathLst>
          </a:custGeom>
          <a:solidFill>
            <a:srgbClr val="FFFFFF"/>
          </a:solidFill>
        </p:spPr>
        <p:txBody>
          <a:bodyPr wrap="square" lIns="0" tIns="0" rIns="0" bIns="0" rtlCol="0"/>
          <a:lstStyle/>
          <a:p>
            <a:endParaRPr/>
          </a:p>
        </p:txBody>
      </p:sp>
      <p:sp>
        <p:nvSpPr>
          <p:cNvPr id="60" name="object 60"/>
          <p:cNvSpPr/>
          <p:nvPr/>
        </p:nvSpPr>
        <p:spPr>
          <a:xfrm>
            <a:off x="10851586" y="6482055"/>
            <a:ext cx="52069" cy="376555"/>
          </a:xfrm>
          <a:custGeom>
            <a:avLst/>
            <a:gdLst/>
            <a:ahLst/>
            <a:cxnLst/>
            <a:rect l="l" t="t" r="r" b="b"/>
            <a:pathLst>
              <a:path w="52070" h="376554">
                <a:moveTo>
                  <a:pt x="51651" y="375945"/>
                </a:moveTo>
                <a:lnTo>
                  <a:pt x="0" y="37594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45"/>
                </a:lnTo>
                <a:close/>
              </a:path>
            </a:pathLst>
          </a:custGeom>
          <a:solidFill>
            <a:srgbClr val="FFFFFF"/>
          </a:solidFill>
        </p:spPr>
        <p:txBody>
          <a:bodyPr wrap="square" lIns="0" tIns="0" rIns="0" bIns="0" rtlCol="0"/>
          <a:lstStyle/>
          <a:p>
            <a:endParaRPr/>
          </a:p>
        </p:txBody>
      </p:sp>
      <p:sp>
        <p:nvSpPr>
          <p:cNvPr id="61" name="object 61"/>
          <p:cNvSpPr/>
          <p:nvPr/>
        </p:nvSpPr>
        <p:spPr>
          <a:xfrm>
            <a:off x="10857189" y="5705794"/>
            <a:ext cx="41275" cy="60960"/>
          </a:xfrm>
          <a:custGeom>
            <a:avLst/>
            <a:gdLst/>
            <a:ahLst/>
            <a:cxnLst/>
            <a:rect l="l" t="t" r="r" b="b"/>
            <a:pathLst>
              <a:path w="41275" h="60960">
                <a:moveTo>
                  <a:pt x="21158" y="60382"/>
                </a:moveTo>
                <a:lnTo>
                  <a:pt x="12864" y="58738"/>
                </a:lnTo>
                <a:lnTo>
                  <a:pt x="6145" y="54235"/>
                </a:lnTo>
                <a:lnTo>
                  <a:pt x="1643" y="47514"/>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514"/>
                </a:lnTo>
                <a:lnTo>
                  <a:pt x="35549" y="54235"/>
                </a:lnTo>
                <a:lnTo>
                  <a:pt x="29258" y="58738"/>
                </a:lnTo>
                <a:lnTo>
                  <a:pt x="21158" y="60382"/>
                </a:lnTo>
                <a:close/>
              </a:path>
            </a:pathLst>
          </a:custGeom>
          <a:solidFill>
            <a:srgbClr val="FFFFFF"/>
          </a:solidFill>
        </p:spPr>
        <p:txBody>
          <a:bodyPr wrap="square" lIns="0" tIns="0" rIns="0" bIns="0" rtlCol="0"/>
          <a:lstStyle/>
          <a:p>
            <a:endParaRPr/>
          </a:p>
        </p:txBody>
      </p:sp>
      <p:sp>
        <p:nvSpPr>
          <p:cNvPr id="62" name="object 62"/>
          <p:cNvSpPr/>
          <p:nvPr/>
        </p:nvSpPr>
        <p:spPr>
          <a:xfrm>
            <a:off x="10699123" y="5720111"/>
            <a:ext cx="51435" cy="267335"/>
          </a:xfrm>
          <a:custGeom>
            <a:avLst/>
            <a:gdLst/>
            <a:ahLst/>
            <a:cxnLst/>
            <a:rect l="l" t="t" r="r" b="b"/>
            <a:pathLst>
              <a:path w="51434" h="267335">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p:spPr>
        <p:txBody>
          <a:bodyPr wrap="square" lIns="0" tIns="0" rIns="0" bIns="0" rtlCol="0"/>
          <a:lstStyle/>
          <a:p>
            <a:endParaRPr/>
          </a:p>
        </p:txBody>
      </p:sp>
      <p:sp>
        <p:nvSpPr>
          <p:cNvPr id="63" name="object 63"/>
          <p:cNvSpPr/>
          <p:nvPr/>
        </p:nvSpPr>
        <p:spPr>
          <a:xfrm>
            <a:off x="10706592" y="6256084"/>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64" name="object 64"/>
          <p:cNvSpPr/>
          <p:nvPr/>
        </p:nvSpPr>
        <p:spPr>
          <a:xfrm>
            <a:off x="10855947" y="4256607"/>
            <a:ext cx="42545" cy="140335"/>
          </a:xfrm>
          <a:custGeom>
            <a:avLst/>
            <a:gdLst/>
            <a:ahLst/>
            <a:cxnLst/>
            <a:rect l="l" t="t" r="r" b="b"/>
            <a:pathLst>
              <a:path w="42545"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p:spPr>
        <p:txBody>
          <a:bodyPr wrap="square" lIns="0" tIns="0" rIns="0" bIns="0" rtlCol="0"/>
          <a:lstStyle/>
          <a:p>
            <a:endParaRPr/>
          </a:p>
        </p:txBody>
      </p:sp>
      <p:sp>
        <p:nvSpPr>
          <p:cNvPr id="65" name="object 65"/>
          <p:cNvSpPr/>
          <p:nvPr/>
        </p:nvSpPr>
        <p:spPr>
          <a:xfrm>
            <a:off x="12078158" y="5804768"/>
            <a:ext cx="50800" cy="97155"/>
          </a:xfrm>
          <a:custGeom>
            <a:avLst/>
            <a:gdLst/>
            <a:ahLst/>
            <a:cxnLst/>
            <a:rect l="l" t="t" r="r" b="b"/>
            <a:pathLst>
              <a:path w="50800" h="97154">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p:spPr>
        <p:txBody>
          <a:bodyPr wrap="square" lIns="0" tIns="0" rIns="0" bIns="0" rtlCol="0"/>
          <a:lstStyle/>
          <a:p>
            <a:endParaRPr/>
          </a:p>
        </p:txBody>
      </p:sp>
      <p:sp>
        <p:nvSpPr>
          <p:cNvPr id="66" name="object 66"/>
          <p:cNvSpPr/>
          <p:nvPr/>
        </p:nvSpPr>
        <p:spPr>
          <a:xfrm>
            <a:off x="11928183" y="5188491"/>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67" name="object 67"/>
          <p:cNvSpPr/>
          <p:nvPr/>
        </p:nvSpPr>
        <p:spPr>
          <a:xfrm>
            <a:off x="11932540" y="4222990"/>
            <a:ext cx="34290" cy="81280"/>
          </a:xfrm>
          <a:custGeom>
            <a:avLst/>
            <a:gdLst/>
            <a:ahLst/>
            <a:cxnLst/>
            <a:rect l="l" t="t" r="r" b="b"/>
            <a:pathLst>
              <a:path w="34290" h="81279">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68" name="object 68"/>
          <p:cNvSpPr/>
          <p:nvPr/>
        </p:nvSpPr>
        <p:spPr>
          <a:xfrm>
            <a:off x="11929429" y="5598096"/>
            <a:ext cx="41910" cy="80010"/>
          </a:xfrm>
          <a:custGeom>
            <a:avLst/>
            <a:gdLst/>
            <a:ahLst/>
            <a:cxnLst/>
            <a:rect l="l" t="t" r="r" b="b"/>
            <a:pathLst>
              <a:path w="41909" h="8001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811"/>
                </a:lnTo>
                <a:lnTo>
                  <a:pt x="35860" y="73533"/>
                </a:lnTo>
                <a:lnTo>
                  <a:pt x="29355" y="78036"/>
                </a:lnTo>
                <a:lnTo>
                  <a:pt x="21158" y="79680"/>
                </a:lnTo>
                <a:close/>
              </a:path>
            </a:pathLst>
          </a:custGeom>
          <a:solidFill>
            <a:srgbClr val="FFFFFF"/>
          </a:solidFill>
        </p:spPr>
        <p:txBody>
          <a:bodyPr wrap="square" lIns="0" tIns="0" rIns="0" bIns="0" rtlCol="0"/>
          <a:lstStyle/>
          <a:p>
            <a:endParaRPr/>
          </a:p>
        </p:txBody>
      </p:sp>
      <p:sp>
        <p:nvSpPr>
          <p:cNvPr id="69" name="object 69"/>
          <p:cNvSpPr/>
          <p:nvPr/>
        </p:nvSpPr>
        <p:spPr>
          <a:xfrm>
            <a:off x="11928185" y="4364920"/>
            <a:ext cx="42545" cy="120650"/>
          </a:xfrm>
          <a:custGeom>
            <a:avLst/>
            <a:gdLst/>
            <a:ahLst/>
            <a:cxnLst/>
            <a:rect l="l" t="t" r="r" b="b"/>
            <a:pathLst>
              <a:path w="42545" h="12065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p:spPr>
        <p:txBody>
          <a:bodyPr wrap="square" lIns="0" tIns="0" rIns="0" bIns="0" rtlCol="0"/>
          <a:lstStyle/>
          <a:p>
            <a:endParaRPr/>
          </a:p>
        </p:txBody>
      </p:sp>
      <p:sp>
        <p:nvSpPr>
          <p:cNvPr id="70" name="object 70"/>
          <p:cNvSpPr/>
          <p:nvPr/>
        </p:nvSpPr>
        <p:spPr>
          <a:xfrm>
            <a:off x="11932543" y="5494759"/>
            <a:ext cx="34925" cy="53975"/>
          </a:xfrm>
          <a:custGeom>
            <a:avLst/>
            <a:gdLst/>
            <a:ahLst/>
            <a:cxnLst/>
            <a:rect l="l" t="t" r="r" b="b"/>
            <a:pathLst>
              <a:path w="34925" h="53975">
                <a:moveTo>
                  <a:pt x="28003" y="53535"/>
                </a:moveTo>
                <a:lnTo>
                  <a:pt x="8089" y="53535"/>
                </a:lnTo>
                <a:lnTo>
                  <a:pt x="0" y="45442"/>
                </a:lnTo>
                <a:lnTo>
                  <a:pt x="0" y="7470"/>
                </a:lnTo>
                <a:lnTo>
                  <a:pt x="8089" y="0"/>
                </a:lnTo>
                <a:lnTo>
                  <a:pt x="18046" y="0"/>
                </a:lnTo>
                <a:lnTo>
                  <a:pt x="28003" y="0"/>
                </a:lnTo>
                <a:lnTo>
                  <a:pt x="34849" y="7470"/>
                </a:lnTo>
                <a:lnTo>
                  <a:pt x="34849" y="45442"/>
                </a:lnTo>
                <a:lnTo>
                  <a:pt x="28003" y="53535"/>
                </a:lnTo>
                <a:close/>
              </a:path>
            </a:pathLst>
          </a:custGeom>
          <a:solidFill>
            <a:srgbClr val="FFFFFF"/>
          </a:solidFill>
        </p:spPr>
        <p:txBody>
          <a:bodyPr wrap="square" lIns="0" tIns="0" rIns="0" bIns="0" rtlCol="0"/>
          <a:lstStyle/>
          <a:p>
            <a:endParaRPr/>
          </a:p>
        </p:txBody>
      </p:sp>
      <p:sp>
        <p:nvSpPr>
          <p:cNvPr id="71" name="object 71"/>
          <p:cNvSpPr/>
          <p:nvPr/>
        </p:nvSpPr>
        <p:spPr>
          <a:xfrm>
            <a:off x="11929433" y="6028865"/>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72" name="object 72"/>
          <p:cNvSpPr/>
          <p:nvPr/>
        </p:nvSpPr>
        <p:spPr>
          <a:xfrm>
            <a:off x="11932545" y="5369635"/>
            <a:ext cx="34290" cy="81280"/>
          </a:xfrm>
          <a:custGeom>
            <a:avLst/>
            <a:gdLst/>
            <a:ahLst/>
            <a:cxnLst/>
            <a:rect l="l" t="t" r="r" b="b"/>
            <a:pathLst>
              <a:path w="34290" h="81279">
                <a:moveTo>
                  <a:pt x="26136" y="80925"/>
                </a:moveTo>
                <a:lnTo>
                  <a:pt x="7467" y="80925"/>
                </a:lnTo>
                <a:lnTo>
                  <a:pt x="0" y="73455"/>
                </a:lnTo>
                <a:lnTo>
                  <a:pt x="0" y="7470"/>
                </a:lnTo>
                <a:lnTo>
                  <a:pt x="7467" y="0"/>
                </a:lnTo>
                <a:lnTo>
                  <a:pt x="16802"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73" name="object 73"/>
          <p:cNvSpPr/>
          <p:nvPr/>
        </p:nvSpPr>
        <p:spPr>
          <a:xfrm>
            <a:off x="11778831" y="5255717"/>
            <a:ext cx="35560" cy="179070"/>
          </a:xfrm>
          <a:custGeom>
            <a:avLst/>
            <a:gdLst/>
            <a:ahLst/>
            <a:cxnLst/>
            <a:rect l="l" t="t" r="r" b="b"/>
            <a:pathLst>
              <a:path w="35559" h="179070">
                <a:moveTo>
                  <a:pt x="34848" y="7480"/>
                </a:moveTo>
                <a:lnTo>
                  <a:pt x="26758" y="0"/>
                </a:lnTo>
                <a:lnTo>
                  <a:pt x="17424" y="0"/>
                </a:lnTo>
                <a:lnTo>
                  <a:pt x="7467" y="0"/>
                </a:lnTo>
                <a:lnTo>
                  <a:pt x="0" y="7480"/>
                </a:lnTo>
                <a:lnTo>
                  <a:pt x="0" y="59766"/>
                </a:lnTo>
                <a:lnTo>
                  <a:pt x="7467" y="67233"/>
                </a:lnTo>
                <a:lnTo>
                  <a:pt x="26758" y="67233"/>
                </a:lnTo>
                <a:lnTo>
                  <a:pt x="34848" y="59766"/>
                </a:lnTo>
                <a:lnTo>
                  <a:pt x="34848" y="7480"/>
                </a:lnTo>
                <a:close/>
              </a:path>
              <a:path w="35559" h="179070">
                <a:moveTo>
                  <a:pt x="35471" y="118910"/>
                </a:moveTo>
                <a:lnTo>
                  <a:pt x="28003" y="111429"/>
                </a:lnTo>
                <a:lnTo>
                  <a:pt x="18046" y="111429"/>
                </a:lnTo>
                <a:lnTo>
                  <a:pt x="8712" y="111429"/>
                </a:lnTo>
                <a:lnTo>
                  <a:pt x="622" y="118910"/>
                </a:lnTo>
                <a:lnTo>
                  <a:pt x="622" y="171196"/>
                </a:lnTo>
                <a:lnTo>
                  <a:pt x="8712" y="178663"/>
                </a:lnTo>
                <a:lnTo>
                  <a:pt x="28003" y="178663"/>
                </a:lnTo>
                <a:lnTo>
                  <a:pt x="35471" y="171196"/>
                </a:lnTo>
                <a:lnTo>
                  <a:pt x="35471" y="118910"/>
                </a:lnTo>
                <a:close/>
              </a:path>
            </a:pathLst>
          </a:custGeom>
          <a:solidFill>
            <a:srgbClr val="FFFFFF"/>
          </a:solidFill>
        </p:spPr>
        <p:txBody>
          <a:bodyPr wrap="square" lIns="0" tIns="0" rIns="0" bIns="0" rtlCol="0"/>
          <a:lstStyle/>
          <a:p>
            <a:endParaRPr/>
          </a:p>
        </p:txBody>
      </p:sp>
      <p:sp>
        <p:nvSpPr>
          <p:cNvPr id="74" name="object 74"/>
          <p:cNvSpPr/>
          <p:nvPr/>
        </p:nvSpPr>
        <p:spPr>
          <a:xfrm>
            <a:off x="11775726" y="6117258"/>
            <a:ext cx="42545" cy="99695"/>
          </a:xfrm>
          <a:custGeom>
            <a:avLst/>
            <a:gdLst/>
            <a:ahLst/>
            <a:cxnLst/>
            <a:rect l="l" t="t" r="r" b="b"/>
            <a:pathLst>
              <a:path w="42545" h="99695">
                <a:moveTo>
                  <a:pt x="21780" y="99600"/>
                </a:moveTo>
                <a:lnTo>
                  <a:pt x="13389" y="97956"/>
                </a:lnTo>
                <a:lnTo>
                  <a:pt x="6456" y="93453"/>
                </a:lnTo>
                <a:lnTo>
                  <a:pt x="1740" y="86732"/>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732"/>
                </a:lnTo>
                <a:lnTo>
                  <a:pt x="36482" y="93453"/>
                </a:lnTo>
                <a:lnTo>
                  <a:pt x="29977" y="97956"/>
                </a:lnTo>
                <a:lnTo>
                  <a:pt x="21780" y="99600"/>
                </a:lnTo>
                <a:close/>
              </a:path>
            </a:pathLst>
          </a:custGeom>
          <a:solidFill>
            <a:srgbClr val="FFFFFF"/>
          </a:solidFill>
        </p:spPr>
        <p:txBody>
          <a:bodyPr wrap="square" lIns="0" tIns="0" rIns="0" bIns="0" rtlCol="0"/>
          <a:lstStyle/>
          <a:p>
            <a:endParaRPr/>
          </a:p>
        </p:txBody>
      </p:sp>
      <p:sp>
        <p:nvSpPr>
          <p:cNvPr id="75" name="object 75"/>
          <p:cNvSpPr/>
          <p:nvPr/>
        </p:nvSpPr>
        <p:spPr>
          <a:xfrm>
            <a:off x="11928192" y="6398006"/>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76" name="object 76"/>
          <p:cNvSpPr/>
          <p:nvPr/>
        </p:nvSpPr>
        <p:spPr>
          <a:xfrm>
            <a:off x="11775105" y="6506320"/>
            <a:ext cx="42545" cy="100330"/>
          </a:xfrm>
          <a:custGeom>
            <a:avLst/>
            <a:gdLst/>
            <a:ahLst/>
            <a:cxnLst/>
            <a:rect l="l" t="t" r="r" b="b"/>
            <a:pathLst>
              <a:path w="42545"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190" y="1643"/>
                </a:lnTo>
                <a:lnTo>
                  <a:pt x="35938" y="6147"/>
                </a:lnTo>
                <a:lnTo>
                  <a:pt x="40586" y="12868"/>
                </a:lnTo>
                <a:lnTo>
                  <a:pt x="42316" y="21165"/>
                </a:lnTo>
                <a:lnTo>
                  <a:pt x="42316" y="79057"/>
                </a:lnTo>
                <a:lnTo>
                  <a:pt x="40586" y="87091"/>
                </a:lnTo>
                <a:lnTo>
                  <a:pt x="35938" y="93842"/>
                </a:lnTo>
                <a:lnTo>
                  <a:pt x="29190" y="98491"/>
                </a:lnTo>
                <a:lnTo>
                  <a:pt x="21158" y="100222"/>
                </a:lnTo>
                <a:close/>
              </a:path>
            </a:pathLst>
          </a:custGeom>
          <a:solidFill>
            <a:srgbClr val="FFFFFF"/>
          </a:solidFill>
        </p:spPr>
        <p:txBody>
          <a:bodyPr wrap="square" lIns="0" tIns="0" rIns="0" bIns="0" rtlCol="0"/>
          <a:lstStyle/>
          <a:p>
            <a:endParaRPr/>
          </a:p>
        </p:txBody>
      </p:sp>
      <p:sp>
        <p:nvSpPr>
          <p:cNvPr id="77" name="object 77"/>
          <p:cNvSpPr/>
          <p:nvPr/>
        </p:nvSpPr>
        <p:spPr>
          <a:xfrm>
            <a:off x="11778831" y="6272263"/>
            <a:ext cx="35560" cy="179070"/>
          </a:xfrm>
          <a:custGeom>
            <a:avLst/>
            <a:gdLst/>
            <a:ahLst/>
            <a:cxnLst/>
            <a:rect l="l" t="t" r="r" b="b"/>
            <a:pathLst>
              <a:path w="35559" h="179070">
                <a:moveTo>
                  <a:pt x="34848" y="119519"/>
                </a:moveTo>
                <a:lnTo>
                  <a:pt x="26758" y="111429"/>
                </a:lnTo>
                <a:lnTo>
                  <a:pt x="7467" y="111429"/>
                </a:lnTo>
                <a:lnTo>
                  <a:pt x="0" y="119519"/>
                </a:lnTo>
                <a:lnTo>
                  <a:pt x="0" y="161226"/>
                </a:lnTo>
                <a:lnTo>
                  <a:pt x="0" y="171196"/>
                </a:lnTo>
                <a:lnTo>
                  <a:pt x="7467" y="178663"/>
                </a:lnTo>
                <a:lnTo>
                  <a:pt x="26758" y="178663"/>
                </a:lnTo>
                <a:lnTo>
                  <a:pt x="34848" y="171196"/>
                </a:lnTo>
                <a:lnTo>
                  <a:pt x="34848" y="119519"/>
                </a:lnTo>
                <a:close/>
              </a:path>
              <a:path w="35559" h="179070">
                <a:moveTo>
                  <a:pt x="35471" y="8089"/>
                </a:moveTo>
                <a:lnTo>
                  <a:pt x="28003" y="0"/>
                </a:lnTo>
                <a:lnTo>
                  <a:pt x="8712" y="0"/>
                </a:lnTo>
                <a:lnTo>
                  <a:pt x="622" y="8089"/>
                </a:lnTo>
                <a:lnTo>
                  <a:pt x="622" y="59766"/>
                </a:lnTo>
                <a:lnTo>
                  <a:pt x="8712" y="67233"/>
                </a:lnTo>
                <a:lnTo>
                  <a:pt x="18046" y="67233"/>
                </a:lnTo>
                <a:lnTo>
                  <a:pt x="28003" y="67233"/>
                </a:lnTo>
                <a:lnTo>
                  <a:pt x="35471" y="59766"/>
                </a:lnTo>
                <a:lnTo>
                  <a:pt x="35471" y="8089"/>
                </a:lnTo>
                <a:close/>
              </a:path>
            </a:pathLst>
          </a:custGeom>
          <a:solidFill>
            <a:srgbClr val="FFFFFF"/>
          </a:solidFill>
        </p:spPr>
        <p:txBody>
          <a:bodyPr wrap="square" lIns="0" tIns="0" rIns="0" bIns="0" rtlCol="0"/>
          <a:lstStyle/>
          <a:p>
            <a:endParaRPr/>
          </a:p>
        </p:txBody>
      </p:sp>
      <p:sp>
        <p:nvSpPr>
          <p:cNvPr id="78" name="object 78"/>
          <p:cNvSpPr/>
          <p:nvPr/>
        </p:nvSpPr>
        <p:spPr>
          <a:xfrm>
            <a:off x="11771373" y="5634816"/>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5802" y="2071"/>
                </a:lnTo>
                <a:lnTo>
                  <a:pt x="43717" y="7703"/>
                </a:lnTo>
                <a:lnTo>
                  <a:pt x="49065" y="16019"/>
                </a:lnTo>
                <a:lnTo>
                  <a:pt x="51029" y="26145"/>
                </a:lnTo>
                <a:lnTo>
                  <a:pt x="51029" y="410851"/>
                </a:lnTo>
                <a:lnTo>
                  <a:pt x="49065" y="420976"/>
                </a:lnTo>
                <a:lnTo>
                  <a:pt x="43717" y="429292"/>
                </a:lnTo>
                <a:lnTo>
                  <a:pt x="35802" y="434924"/>
                </a:lnTo>
                <a:lnTo>
                  <a:pt x="26136" y="436996"/>
                </a:lnTo>
                <a:close/>
              </a:path>
            </a:pathLst>
          </a:custGeom>
          <a:solidFill>
            <a:srgbClr val="FFFFFF"/>
          </a:solidFill>
        </p:spPr>
        <p:txBody>
          <a:bodyPr wrap="square" lIns="0" tIns="0" rIns="0" bIns="0" rtlCol="0"/>
          <a:lstStyle/>
          <a:p>
            <a:endParaRPr/>
          </a:p>
        </p:txBody>
      </p:sp>
      <p:sp>
        <p:nvSpPr>
          <p:cNvPr id="79" name="object 79"/>
          <p:cNvSpPr/>
          <p:nvPr/>
        </p:nvSpPr>
        <p:spPr>
          <a:xfrm>
            <a:off x="11923840" y="6566701"/>
            <a:ext cx="51435" cy="291465"/>
          </a:xfrm>
          <a:custGeom>
            <a:avLst/>
            <a:gdLst/>
            <a:ahLst/>
            <a:cxnLst/>
            <a:rect l="l" t="t" r="r" b="b"/>
            <a:pathLst>
              <a:path w="51434" h="291465">
                <a:moveTo>
                  <a:pt x="51029" y="291298"/>
                </a:moveTo>
                <a:lnTo>
                  <a:pt x="0" y="291298"/>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98"/>
                </a:lnTo>
                <a:close/>
              </a:path>
            </a:pathLst>
          </a:custGeom>
          <a:solidFill>
            <a:srgbClr val="FFFFFF"/>
          </a:solidFill>
        </p:spPr>
        <p:txBody>
          <a:bodyPr wrap="square" lIns="0" tIns="0" rIns="0" bIns="0" rtlCol="0"/>
          <a:lstStyle/>
          <a:p>
            <a:endParaRPr/>
          </a:p>
        </p:txBody>
      </p:sp>
      <p:sp>
        <p:nvSpPr>
          <p:cNvPr id="80" name="object 80"/>
          <p:cNvSpPr/>
          <p:nvPr/>
        </p:nvSpPr>
        <p:spPr>
          <a:xfrm>
            <a:off x="11775731" y="5489772"/>
            <a:ext cx="42545" cy="100330"/>
          </a:xfrm>
          <a:custGeom>
            <a:avLst/>
            <a:gdLst/>
            <a:ahLst/>
            <a:cxnLst/>
            <a:rect l="l" t="t" r="r" b="b"/>
            <a:pathLst>
              <a:path w="42545" h="100329">
                <a:moveTo>
                  <a:pt x="21780" y="100222"/>
                </a:moveTo>
                <a:lnTo>
                  <a:pt x="13389" y="98481"/>
                </a:lnTo>
                <a:lnTo>
                  <a:pt x="6456" y="93764"/>
                </a:lnTo>
                <a:lnTo>
                  <a:pt x="1740" y="86829"/>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829"/>
                </a:lnTo>
                <a:lnTo>
                  <a:pt x="36482" y="93764"/>
                </a:lnTo>
                <a:lnTo>
                  <a:pt x="29977" y="98481"/>
                </a:lnTo>
                <a:lnTo>
                  <a:pt x="21780" y="100222"/>
                </a:lnTo>
                <a:close/>
              </a:path>
            </a:pathLst>
          </a:custGeom>
          <a:solidFill>
            <a:srgbClr val="FFFFFF"/>
          </a:solidFill>
        </p:spPr>
        <p:txBody>
          <a:bodyPr wrap="square" lIns="0" tIns="0" rIns="0" bIns="0" rtlCol="0"/>
          <a:lstStyle/>
          <a:p>
            <a:endParaRPr/>
          </a:p>
        </p:txBody>
      </p:sp>
      <p:sp>
        <p:nvSpPr>
          <p:cNvPr id="81" name="object 81"/>
          <p:cNvSpPr/>
          <p:nvPr/>
        </p:nvSpPr>
        <p:spPr>
          <a:xfrm>
            <a:off x="12082529" y="5940463"/>
            <a:ext cx="41910" cy="60960"/>
          </a:xfrm>
          <a:custGeom>
            <a:avLst/>
            <a:gdLst/>
            <a:ahLst/>
            <a:cxnLst/>
            <a:rect l="l" t="t" r="r" b="b"/>
            <a:pathLst>
              <a:path w="41909" h="60960">
                <a:moveTo>
                  <a:pt x="21158" y="60382"/>
                </a:moveTo>
                <a:lnTo>
                  <a:pt x="13126" y="58651"/>
                </a:lnTo>
                <a:lnTo>
                  <a:pt x="6378" y="54002"/>
                </a:lnTo>
                <a:lnTo>
                  <a:pt x="1730" y="47251"/>
                </a:lnTo>
                <a:lnTo>
                  <a:pt x="0" y="39217"/>
                </a:lnTo>
                <a:lnTo>
                  <a:pt x="0" y="21787"/>
                </a:lnTo>
                <a:lnTo>
                  <a:pt x="1730" y="13393"/>
                </a:lnTo>
                <a:lnTo>
                  <a:pt x="6378" y="6458"/>
                </a:lnTo>
                <a:lnTo>
                  <a:pt x="13126" y="1741"/>
                </a:lnTo>
                <a:lnTo>
                  <a:pt x="21158" y="0"/>
                </a:lnTo>
                <a:lnTo>
                  <a:pt x="29355" y="1741"/>
                </a:lnTo>
                <a:lnTo>
                  <a:pt x="35860" y="6458"/>
                </a:lnTo>
                <a:lnTo>
                  <a:pt x="40148" y="13393"/>
                </a:lnTo>
                <a:lnTo>
                  <a:pt x="41694" y="21787"/>
                </a:lnTo>
                <a:lnTo>
                  <a:pt x="41694" y="39217"/>
                </a:lnTo>
                <a:lnTo>
                  <a:pt x="40148" y="47251"/>
                </a:lnTo>
                <a:lnTo>
                  <a:pt x="35860" y="54002"/>
                </a:lnTo>
                <a:lnTo>
                  <a:pt x="29355" y="58651"/>
                </a:lnTo>
                <a:lnTo>
                  <a:pt x="21158" y="60382"/>
                </a:lnTo>
                <a:close/>
              </a:path>
            </a:pathLst>
          </a:custGeom>
          <a:solidFill>
            <a:srgbClr val="FFFFFF"/>
          </a:solidFill>
        </p:spPr>
        <p:txBody>
          <a:bodyPr wrap="square" lIns="0" tIns="0" rIns="0" bIns="0" rtlCol="0"/>
          <a:lstStyle/>
          <a:p>
            <a:endParaRPr/>
          </a:p>
        </p:txBody>
      </p:sp>
      <p:sp>
        <p:nvSpPr>
          <p:cNvPr id="82" name="object 82"/>
          <p:cNvSpPr/>
          <p:nvPr/>
        </p:nvSpPr>
        <p:spPr>
          <a:xfrm>
            <a:off x="12081286" y="6289686"/>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83" name="object 83"/>
          <p:cNvSpPr/>
          <p:nvPr/>
        </p:nvSpPr>
        <p:spPr>
          <a:xfrm>
            <a:off x="12085642" y="5482923"/>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84" name="object 84"/>
          <p:cNvSpPr/>
          <p:nvPr/>
        </p:nvSpPr>
        <p:spPr>
          <a:xfrm>
            <a:off x="12082526" y="5622366"/>
            <a:ext cx="41910" cy="144145"/>
          </a:xfrm>
          <a:custGeom>
            <a:avLst/>
            <a:gdLst/>
            <a:ahLst/>
            <a:cxnLst/>
            <a:rect l="l" t="t" r="r" b="b"/>
            <a:pathLst>
              <a:path w="41909" h="144145">
                <a:moveTo>
                  <a:pt x="37960" y="7467"/>
                </a:moveTo>
                <a:lnTo>
                  <a:pt x="31115" y="0"/>
                </a:lnTo>
                <a:lnTo>
                  <a:pt x="21158" y="0"/>
                </a:lnTo>
                <a:lnTo>
                  <a:pt x="11201" y="0"/>
                </a:lnTo>
                <a:lnTo>
                  <a:pt x="3733" y="7467"/>
                </a:lnTo>
                <a:lnTo>
                  <a:pt x="3733" y="31750"/>
                </a:lnTo>
                <a:lnTo>
                  <a:pt x="11201" y="39839"/>
                </a:lnTo>
                <a:lnTo>
                  <a:pt x="31115" y="39839"/>
                </a:lnTo>
                <a:lnTo>
                  <a:pt x="37960" y="31750"/>
                </a:lnTo>
                <a:lnTo>
                  <a:pt x="37960" y="7467"/>
                </a:lnTo>
                <a:close/>
              </a:path>
              <a:path w="41909" h="144145">
                <a:moveTo>
                  <a:pt x="41694" y="105206"/>
                </a:moveTo>
                <a:lnTo>
                  <a:pt x="40144" y="96812"/>
                </a:lnTo>
                <a:lnTo>
                  <a:pt x="35864" y="89877"/>
                </a:lnTo>
                <a:lnTo>
                  <a:pt x="29349" y="85153"/>
                </a:lnTo>
                <a:lnTo>
                  <a:pt x="21158" y="83413"/>
                </a:lnTo>
                <a:lnTo>
                  <a:pt x="13131" y="85153"/>
                </a:lnTo>
                <a:lnTo>
                  <a:pt x="6375" y="89877"/>
                </a:lnTo>
                <a:lnTo>
                  <a:pt x="1727" y="96812"/>
                </a:lnTo>
                <a:lnTo>
                  <a:pt x="0" y="105206"/>
                </a:lnTo>
                <a:lnTo>
                  <a:pt x="0" y="122631"/>
                </a:lnTo>
                <a:lnTo>
                  <a:pt x="1727" y="130937"/>
                </a:lnTo>
                <a:lnTo>
                  <a:pt x="6375" y="137655"/>
                </a:lnTo>
                <a:lnTo>
                  <a:pt x="13131" y="142163"/>
                </a:lnTo>
                <a:lnTo>
                  <a:pt x="21158" y="143802"/>
                </a:lnTo>
                <a:lnTo>
                  <a:pt x="29349" y="142163"/>
                </a:lnTo>
                <a:lnTo>
                  <a:pt x="35864" y="137655"/>
                </a:lnTo>
                <a:lnTo>
                  <a:pt x="40144" y="130937"/>
                </a:lnTo>
                <a:lnTo>
                  <a:pt x="41694" y="122631"/>
                </a:lnTo>
                <a:lnTo>
                  <a:pt x="41694" y="105206"/>
                </a:lnTo>
                <a:close/>
              </a:path>
            </a:pathLst>
          </a:custGeom>
          <a:solidFill>
            <a:srgbClr val="FFFFFF"/>
          </a:solidFill>
        </p:spPr>
        <p:txBody>
          <a:bodyPr wrap="square" lIns="0" tIns="0" rIns="0" bIns="0" rtlCol="0"/>
          <a:lstStyle/>
          <a:p>
            <a:endParaRPr/>
          </a:p>
        </p:txBody>
      </p:sp>
      <p:sp>
        <p:nvSpPr>
          <p:cNvPr id="85" name="object 85"/>
          <p:cNvSpPr/>
          <p:nvPr/>
        </p:nvSpPr>
        <p:spPr>
          <a:xfrm>
            <a:off x="12085645" y="6128456"/>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86" name="object 86"/>
          <p:cNvSpPr/>
          <p:nvPr/>
        </p:nvSpPr>
        <p:spPr>
          <a:xfrm>
            <a:off x="10553526" y="5255707"/>
            <a:ext cx="34290" cy="67310"/>
          </a:xfrm>
          <a:custGeom>
            <a:avLst/>
            <a:gdLst/>
            <a:ahLst/>
            <a:cxnLst/>
            <a:rect l="l" t="t" r="r" b="b"/>
            <a:pathLst>
              <a:path w="34290" h="67310">
                <a:moveTo>
                  <a:pt x="26759" y="67230"/>
                </a:moveTo>
                <a:lnTo>
                  <a:pt x="7467" y="67230"/>
                </a:lnTo>
                <a:lnTo>
                  <a:pt x="0" y="59760"/>
                </a:lnTo>
                <a:lnTo>
                  <a:pt x="0" y="7470"/>
                </a:lnTo>
                <a:lnTo>
                  <a:pt x="7467" y="0"/>
                </a:lnTo>
                <a:lnTo>
                  <a:pt x="16802"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87" name="object 87"/>
          <p:cNvSpPr/>
          <p:nvPr/>
        </p:nvSpPr>
        <p:spPr>
          <a:xfrm>
            <a:off x="12086269" y="6044417"/>
            <a:ext cx="34290" cy="40640"/>
          </a:xfrm>
          <a:custGeom>
            <a:avLst/>
            <a:gdLst/>
            <a:ahLst/>
            <a:cxnLst/>
            <a:rect l="l" t="t" r="r" b="b"/>
            <a:pathLst>
              <a:path w="34290" h="40639">
                <a:moveTo>
                  <a:pt x="27381" y="40462"/>
                </a:moveTo>
                <a:lnTo>
                  <a:pt x="7467" y="40462"/>
                </a:lnTo>
                <a:lnTo>
                  <a:pt x="0" y="32370"/>
                </a:lnTo>
                <a:lnTo>
                  <a:pt x="0" y="8092"/>
                </a:lnTo>
                <a:lnTo>
                  <a:pt x="7467" y="0"/>
                </a:lnTo>
                <a:lnTo>
                  <a:pt x="27381" y="0"/>
                </a:lnTo>
                <a:lnTo>
                  <a:pt x="34226" y="8092"/>
                </a:lnTo>
                <a:lnTo>
                  <a:pt x="34226" y="18052"/>
                </a:lnTo>
                <a:lnTo>
                  <a:pt x="34226" y="32370"/>
                </a:lnTo>
                <a:lnTo>
                  <a:pt x="27381" y="40462"/>
                </a:lnTo>
                <a:close/>
              </a:path>
            </a:pathLst>
          </a:custGeom>
          <a:solidFill>
            <a:srgbClr val="FFFFFF"/>
          </a:solidFill>
        </p:spPr>
        <p:txBody>
          <a:bodyPr wrap="square" lIns="0" tIns="0" rIns="0" bIns="0" rtlCol="0"/>
          <a:lstStyle/>
          <a:p>
            <a:endParaRPr/>
          </a:p>
        </p:txBody>
      </p:sp>
      <p:sp>
        <p:nvSpPr>
          <p:cNvPr id="88" name="object 88"/>
          <p:cNvSpPr/>
          <p:nvPr/>
        </p:nvSpPr>
        <p:spPr>
          <a:xfrm>
            <a:off x="11932560" y="6158334"/>
            <a:ext cx="34925" cy="54610"/>
          </a:xfrm>
          <a:custGeom>
            <a:avLst/>
            <a:gdLst/>
            <a:ahLst/>
            <a:cxnLst/>
            <a:rect l="l" t="t" r="r" b="b"/>
            <a:pathLst>
              <a:path w="34925" h="54610">
                <a:moveTo>
                  <a:pt x="28003"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8003" y="0"/>
                </a:lnTo>
                <a:lnTo>
                  <a:pt x="34849" y="8092"/>
                </a:lnTo>
                <a:lnTo>
                  <a:pt x="34849" y="46065"/>
                </a:lnTo>
                <a:lnTo>
                  <a:pt x="28003" y="54157"/>
                </a:lnTo>
                <a:close/>
              </a:path>
            </a:pathLst>
          </a:custGeom>
          <a:solidFill>
            <a:srgbClr val="FFFFFF"/>
          </a:solidFill>
        </p:spPr>
        <p:txBody>
          <a:bodyPr wrap="square" lIns="0" tIns="0" rIns="0" bIns="0" rtlCol="0"/>
          <a:lstStyle/>
          <a:p>
            <a:endParaRPr/>
          </a:p>
        </p:txBody>
      </p:sp>
      <p:sp>
        <p:nvSpPr>
          <p:cNvPr id="89" name="object 89"/>
          <p:cNvSpPr/>
          <p:nvPr/>
        </p:nvSpPr>
        <p:spPr>
          <a:xfrm>
            <a:off x="12076936" y="6482034"/>
            <a:ext cx="52069" cy="376555"/>
          </a:xfrm>
          <a:custGeom>
            <a:avLst/>
            <a:gdLst/>
            <a:ahLst/>
            <a:cxnLst/>
            <a:rect l="l" t="t" r="r" b="b"/>
            <a:pathLst>
              <a:path w="52070" h="376554">
                <a:moveTo>
                  <a:pt x="51651" y="375965"/>
                </a:moveTo>
                <a:lnTo>
                  <a:pt x="0" y="37596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65"/>
                </a:lnTo>
                <a:close/>
              </a:path>
            </a:pathLst>
          </a:custGeom>
          <a:solidFill>
            <a:srgbClr val="FFFFFF"/>
          </a:solidFill>
        </p:spPr>
        <p:txBody>
          <a:bodyPr wrap="square" lIns="0" tIns="0" rIns="0" bIns="0" rtlCol="0"/>
          <a:lstStyle/>
          <a:p>
            <a:endParaRPr/>
          </a:p>
        </p:txBody>
      </p:sp>
      <p:sp>
        <p:nvSpPr>
          <p:cNvPr id="90" name="object 90"/>
          <p:cNvSpPr/>
          <p:nvPr/>
        </p:nvSpPr>
        <p:spPr>
          <a:xfrm>
            <a:off x="11924471" y="5720091"/>
            <a:ext cx="51435" cy="267335"/>
          </a:xfrm>
          <a:custGeom>
            <a:avLst/>
            <a:gdLst/>
            <a:ahLst/>
            <a:cxnLst/>
            <a:rect l="l" t="t" r="r" b="b"/>
            <a:pathLst>
              <a:path w="51434" h="267335">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p:spPr>
        <p:txBody>
          <a:bodyPr wrap="square" lIns="0" tIns="0" rIns="0" bIns="0" rtlCol="0"/>
          <a:lstStyle/>
          <a:p>
            <a:endParaRPr/>
          </a:p>
        </p:txBody>
      </p:sp>
      <p:sp>
        <p:nvSpPr>
          <p:cNvPr id="91" name="object 91"/>
          <p:cNvSpPr/>
          <p:nvPr/>
        </p:nvSpPr>
        <p:spPr>
          <a:xfrm>
            <a:off x="11932562" y="6256065"/>
            <a:ext cx="34290" cy="81915"/>
          </a:xfrm>
          <a:custGeom>
            <a:avLst/>
            <a:gdLst/>
            <a:ahLst/>
            <a:cxnLst/>
            <a:rect l="l" t="t" r="r" b="b"/>
            <a:pathLst>
              <a:path w="34290" h="81914">
                <a:moveTo>
                  <a:pt x="26136" y="81547"/>
                </a:moveTo>
                <a:lnTo>
                  <a:pt x="7467" y="81547"/>
                </a:lnTo>
                <a:lnTo>
                  <a:pt x="0" y="73455"/>
                </a:lnTo>
                <a:lnTo>
                  <a:pt x="0" y="64117"/>
                </a:lnTo>
                <a:lnTo>
                  <a:pt x="0" y="8092"/>
                </a:lnTo>
                <a:lnTo>
                  <a:pt x="7467" y="0"/>
                </a:lnTo>
                <a:lnTo>
                  <a:pt x="26136" y="0"/>
                </a:lnTo>
                <a:lnTo>
                  <a:pt x="34226" y="8092"/>
                </a:lnTo>
                <a:lnTo>
                  <a:pt x="34226" y="73455"/>
                </a:lnTo>
                <a:lnTo>
                  <a:pt x="26136" y="81547"/>
                </a:lnTo>
                <a:close/>
              </a:path>
            </a:pathLst>
          </a:custGeom>
          <a:solidFill>
            <a:srgbClr val="FFFFFF"/>
          </a:solidFill>
        </p:spPr>
        <p:txBody>
          <a:bodyPr wrap="square" lIns="0" tIns="0" rIns="0" bIns="0" rtlCol="0"/>
          <a:lstStyle/>
          <a:p>
            <a:endParaRPr/>
          </a:p>
        </p:txBody>
      </p:sp>
      <p:sp>
        <p:nvSpPr>
          <p:cNvPr id="92" name="object 92"/>
          <p:cNvSpPr/>
          <p:nvPr/>
        </p:nvSpPr>
        <p:spPr>
          <a:xfrm>
            <a:off x="12081295" y="5276869"/>
            <a:ext cx="43180" cy="140335"/>
          </a:xfrm>
          <a:custGeom>
            <a:avLst/>
            <a:gdLst/>
            <a:ahLst/>
            <a:cxnLst/>
            <a:rect l="l" t="t" r="r" b="b"/>
            <a:pathLst>
              <a:path w="43179"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p:spPr>
        <p:txBody>
          <a:bodyPr wrap="square" lIns="0" tIns="0" rIns="0" bIns="0" rtlCol="0"/>
          <a:lstStyle/>
          <a:p>
            <a:endParaRPr/>
          </a:p>
        </p:txBody>
      </p:sp>
      <p:sp>
        <p:nvSpPr>
          <p:cNvPr id="93" name="object 93"/>
          <p:cNvSpPr/>
          <p:nvPr/>
        </p:nvSpPr>
        <p:spPr>
          <a:xfrm>
            <a:off x="12085652" y="4095359"/>
            <a:ext cx="34290" cy="94615"/>
          </a:xfrm>
          <a:custGeom>
            <a:avLst/>
            <a:gdLst/>
            <a:ahLst/>
            <a:cxnLst/>
            <a:rect l="l" t="t" r="r" b="b"/>
            <a:pathLst>
              <a:path w="34290" h="94614">
                <a:moveTo>
                  <a:pt x="26759" y="94620"/>
                </a:moveTo>
                <a:lnTo>
                  <a:pt x="16802" y="94620"/>
                </a:lnTo>
                <a:lnTo>
                  <a:pt x="7467" y="94620"/>
                </a:lnTo>
                <a:lnTo>
                  <a:pt x="0" y="87150"/>
                </a:lnTo>
                <a:lnTo>
                  <a:pt x="0" y="7470"/>
                </a:lnTo>
                <a:lnTo>
                  <a:pt x="7467" y="0"/>
                </a:lnTo>
                <a:lnTo>
                  <a:pt x="26759" y="0"/>
                </a:lnTo>
                <a:lnTo>
                  <a:pt x="34226" y="7470"/>
                </a:lnTo>
                <a:lnTo>
                  <a:pt x="34226" y="87150"/>
                </a:lnTo>
                <a:lnTo>
                  <a:pt x="26759" y="94620"/>
                </a:lnTo>
                <a:close/>
              </a:path>
            </a:pathLst>
          </a:custGeom>
          <a:solidFill>
            <a:srgbClr val="FFFFFF"/>
          </a:solidFill>
        </p:spPr>
        <p:txBody>
          <a:bodyPr wrap="square" lIns="0" tIns="0" rIns="0" bIns="0" rtlCol="0"/>
          <a:lstStyle/>
          <a:p>
            <a:endParaRPr/>
          </a:p>
        </p:txBody>
      </p:sp>
      <p:sp>
        <p:nvSpPr>
          <p:cNvPr id="94" name="object 94"/>
          <p:cNvSpPr/>
          <p:nvPr/>
        </p:nvSpPr>
        <p:spPr>
          <a:xfrm>
            <a:off x="12081297" y="4256587"/>
            <a:ext cx="43180" cy="140335"/>
          </a:xfrm>
          <a:custGeom>
            <a:avLst/>
            <a:gdLst/>
            <a:ahLst/>
            <a:cxnLst/>
            <a:rect l="l" t="t" r="r" b="b"/>
            <a:pathLst>
              <a:path w="43179"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p:spPr>
        <p:txBody>
          <a:bodyPr wrap="square" lIns="0" tIns="0" rIns="0" bIns="0" rtlCol="0"/>
          <a:lstStyle/>
          <a:p>
            <a:endParaRPr/>
          </a:p>
        </p:txBody>
      </p:sp>
      <p:sp>
        <p:nvSpPr>
          <p:cNvPr id="95" name="object 95"/>
          <p:cNvSpPr/>
          <p:nvPr/>
        </p:nvSpPr>
        <p:spPr>
          <a:xfrm>
            <a:off x="11775122" y="4472594"/>
            <a:ext cx="42545" cy="100330"/>
          </a:xfrm>
          <a:custGeom>
            <a:avLst/>
            <a:gdLst/>
            <a:ahLst/>
            <a:cxnLst/>
            <a:rect l="l" t="t" r="r" b="b"/>
            <a:pathLst>
              <a:path w="42545"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p:spPr>
        <p:txBody>
          <a:bodyPr wrap="square" lIns="0" tIns="0" rIns="0" bIns="0" rtlCol="0"/>
          <a:lstStyle/>
          <a:p>
            <a:endParaRPr/>
          </a:p>
        </p:txBody>
      </p:sp>
      <p:sp>
        <p:nvSpPr>
          <p:cNvPr id="96" name="object 96"/>
          <p:cNvSpPr/>
          <p:nvPr/>
        </p:nvSpPr>
        <p:spPr>
          <a:xfrm>
            <a:off x="11469561" y="4923916"/>
            <a:ext cx="41275" cy="144145"/>
          </a:xfrm>
          <a:custGeom>
            <a:avLst/>
            <a:gdLst/>
            <a:ahLst/>
            <a:cxnLst/>
            <a:rect l="l" t="t" r="r" b="b"/>
            <a:pathLst>
              <a:path w="41275" h="144145">
                <a:moveTo>
                  <a:pt x="37960" y="112052"/>
                </a:moveTo>
                <a:lnTo>
                  <a:pt x="30492" y="103949"/>
                </a:lnTo>
                <a:lnTo>
                  <a:pt x="21158" y="103949"/>
                </a:lnTo>
                <a:lnTo>
                  <a:pt x="14147" y="105371"/>
                </a:lnTo>
                <a:lnTo>
                  <a:pt x="8407" y="109245"/>
                </a:lnTo>
                <a:lnTo>
                  <a:pt x="4533" y="114985"/>
                </a:lnTo>
                <a:lnTo>
                  <a:pt x="3111" y="122008"/>
                </a:lnTo>
                <a:lnTo>
                  <a:pt x="3111" y="135699"/>
                </a:lnTo>
                <a:lnTo>
                  <a:pt x="11201" y="143789"/>
                </a:lnTo>
                <a:lnTo>
                  <a:pt x="21158" y="143789"/>
                </a:lnTo>
                <a:lnTo>
                  <a:pt x="30492" y="143789"/>
                </a:lnTo>
                <a:lnTo>
                  <a:pt x="37960" y="135699"/>
                </a:lnTo>
                <a:lnTo>
                  <a:pt x="37960" y="112052"/>
                </a:lnTo>
                <a:close/>
              </a:path>
              <a:path w="41275" h="144145">
                <a:moveTo>
                  <a:pt x="41071" y="21158"/>
                </a:moveTo>
                <a:lnTo>
                  <a:pt x="39624" y="12865"/>
                </a:lnTo>
                <a:lnTo>
                  <a:pt x="35560" y="6146"/>
                </a:lnTo>
                <a:lnTo>
                  <a:pt x="29260" y="1638"/>
                </a:lnTo>
                <a:lnTo>
                  <a:pt x="21158" y="0"/>
                </a:lnTo>
                <a:lnTo>
                  <a:pt x="12865" y="1638"/>
                </a:lnTo>
                <a:lnTo>
                  <a:pt x="6146" y="6146"/>
                </a:lnTo>
                <a:lnTo>
                  <a:pt x="1651" y="12865"/>
                </a:lnTo>
                <a:lnTo>
                  <a:pt x="0" y="21158"/>
                </a:lnTo>
                <a:lnTo>
                  <a:pt x="0" y="38595"/>
                </a:lnTo>
                <a:lnTo>
                  <a:pt x="1651" y="46990"/>
                </a:lnTo>
                <a:lnTo>
                  <a:pt x="6146" y="53924"/>
                </a:lnTo>
                <a:lnTo>
                  <a:pt x="12865" y="58635"/>
                </a:lnTo>
                <a:lnTo>
                  <a:pt x="21158" y="60375"/>
                </a:lnTo>
                <a:lnTo>
                  <a:pt x="29260" y="58635"/>
                </a:lnTo>
                <a:lnTo>
                  <a:pt x="35560" y="53924"/>
                </a:lnTo>
                <a:lnTo>
                  <a:pt x="39624" y="46990"/>
                </a:lnTo>
                <a:lnTo>
                  <a:pt x="41071" y="38595"/>
                </a:lnTo>
                <a:lnTo>
                  <a:pt x="41071" y="21158"/>
                </a:lnTo>
                <a:close/>
              </a:path>
            </a:pathLst>
          </a:custGeom>
          <a:solidFill>
            <a:srgbClr val="FFFFFF"/>
          </a:solidFill>
        </p:spPr>
        <p:txBody>
          <a:bodyPr wrap="square" lIns="0" tIns="0" rIns="0" bIns="0" rtlCol="0"/>
          <a:lstStyle/>
          <a:p>
            <a:endParaRPr/>
          </a:p>
        </p:txBody>
      </p:sp>
      <p:sp>
        <p:nvSpPr>
          <p:cNvPr id="97" name="object 97"/>
          <p:cNvSpPr/>
          <p:nvPr/>
        </p:nvSpPr>
        <p:spPr>
          <a:xfrm>
            <a:off x="11468950" y="5273130"/>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2" y="6458"/>
                </a:lnTo>
                <a:lnTo>
                  <a:pt x="41294" y="13393"/>
                </a:lnTo>
                <a:lnTo>
                  <a:pt x="42937" y="21787"/>
                </a:lnTo>
                <a:lnTo>
                  <a:pt x="42937" y="118897"/>
                </a:lnTo>
                <a:lnTo>
                  <a:pt x="41294" y="127194"/>
                </a:lnTo>
                <a:lnTo>
                  <a:pt x="36792" y="133915"/>
                </a:lnTo>
                <a:lnTo>
                  <a:pt x="30074" y="138419"/>
                </a:lnTo>
                <a:lnTo>
                  <a:pt x="21780" y="140062"/>
                </a:lnTo>
                <a:close/>
              </a:path>
            </a:pathLst>
          </a:custGeom>
          <a:solidFill>
            <a:srgbClr val="FFFFFF"/>
          </a:solidFill>
        </p:spPr>
        <p:txBody>
          <a:bodyPr wrap="square" lIns="0" tIns="0" rIns="0" bIns="0" rtlCol="0"/>
          <a:lstStyle/>
          <a:p>
            <a:endParaRPr/>
          </a:p>
        </p:txBody>
      </p:sp>
      <p:sp>
        <p:nvSpPr>
          <p:cNvPr id="98" name="object 98"/>
          <p:cNvSpPr/>
          <p:nvPr/>
        </p:nvSpPr>
        <p:spPr>
          <a:xfrm>
            <a:off x="11473307" y="5111901"/>
            <a:ext cx="34290" cy="95250"/>
          </a:xfrm>
          <a:custGeom>
            <a:avLst/>
            <a:gdLst/>
            <a:ahLst/>
            <a:cxnLst/>
            <a:rect l="l" t="t" r="r" b="b"/>
            <a:pathLst>
              <a:path w="34290" h="95250">
                <a:moveTo>
                  <a:pt x="26757" y="95242"/>
                </a:moveTo>
                <a:lnTo>
                  <a:pt x="17424" y="95242"/>
                </a:lnTo>
                <a:lnTo>
                  <a:pt x="8089" y="95242"/>
                </a:lnTo>
                <a:lnTo>
                  <a:pt x="0" y="87150"/>
                </a:lnTo>
                <a:lnTo>
                  <a:pt x="0" y="7470"/>
                </a:lnTo>
                <a:lnTo>
                  <a:pt x="8089" y="0"/>
                </a:lnTo>
                <a:lnTo>
                  <a:pt x="26757" y="0"/>
                </a:lnTo>
                <a:lnTo>
                  <a:pt x="34225" y="7470"/>
                </a:lnTo>
                <a:lnTo>
                  <a:pt x="34225" y="87150"/>
                </a:lnTo>
                <a:lnTo>
                  <a:pt x="26757" y="95242"/>
                </a:lnTo>
                <a:close/>
              </a:path>
            </a:pathLst>
          </a:custGeom>
          <a:solidFill>
            <a:srgbClr val="FFFFFF"/>
          </a:solidFill>
        </p:spPr>
        <p:txBody>
          <a:bodyPr wrap="square" lIns="0" tIns="0" rIns="0" bIns="0" rtlCol="0"/>
          <a:lstStyle/>
          <a:p>
            <a:endParaRPr/>
          </a:p>
        </p:txBody>
      </p:sp>
      <p:sp>
        <p:nvSpPr>
          <p:cNvPr id="99" name="object 99"/>
          <p:cNvSpPr/>
          <p:nvPr/>
        </p:nvSpPr>
        <p:spPr>
          <a:xfrm>
            <a:off x="11464597" y="4787577"/>
            <a:ext cx="50800" cy="97790"/>
          </a:xfrm>
          <a:custGeom>
            <a:avLst/>
            <a:gdLst/>
            <a:ahLst/>
            <a:cxnLst/>
            <a:rect l="l" t="t" r="r" b="b"/>
            <a:pathLst>
              <a:path w="50800" h="97789">
                <a:moveTo>
                  <a:pt x="26136" y="97732"/>
                </a:moveTo>
                <a:lnTo>
                  <a:pt x="16014" y="95758"/>
                </a:lnTo>
                <a:lnTo>
                  <a:pt x="7701" y="90340"/>
                </a:lnTo>
                <a:lnTo>
                  <a:pt x="2071" y="82238"/>
                </a:lnTo>
                <a:lnTo>
                  <a:pt x="0" y="72210"/>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72210"/>
                </a:lnTo>
                <a:lnTo>
                  <a:pt x="48626" y="82238"/>
                </a:lnTo>
                <a:lnTo>
                  <a:pt x="43638" y="90340"/>
                </a:lnTo>
                <a:lnTo>
                  <a:pt x="35966" y="95758"/>
                </a:lnTo>
                <a:lnTo>
                  <a:pt x="26136" y="97732"/>
                </a:lnTo>
                <a:close/>
              </a:path>
            </a:pathLst>
          </a:custGeom>
          <a:solidFill>
            <a:srgbClr val="FFFFFF"/>
          </a:solidFill>
        </p:spPr>
        <p:txBody>
          <a:bodyPr wrap="square" lIns="0" tIns="0" rIns="0" bIns="0" rtlCol="0"/>
          <a:lstStyle/>
          <a:p>
            <a:endParaRPr/>
          </a:p>
        </p:txBody>
      </p:sp>
      <p:sp>
        <p:nvSpPr>
          <p:cNvPr id="100" name="object 100"/>
          <p:cNvSpPr/>
          <p:nvPr/>
        </p:nvSpPr>
        <p:spPr>
          <a:xfrm>
            <a:off x="11469573" y="4605185"/>
            <a:ext cx="41275" cy="144780"/>
          </a:xfrm>
          <a:custGeom>
            <a:avLst/>
            <a:gdLst/>
            <a:ahLst/>
            <a:cxnLst/>
            <a:rect l="l" t="t" r="r" b="b"/>
            <a:pathLst>
              <a:path w="41275" h="144779">
                <a:moveTo>
                  <a:pt x="37960" y="8102"/>
                </a:moveTo>
                <a:lnTo>
                  <a:pt x="30492" y="0"/>
                </a:lnTo>
                <a:lnTo>
                  <a:pt x="21158" y="0"/>
                </a:lnTo>
                <a:lnTo>
                  <a:pt x="14135" y="1422"/>
                </a:lnTo>
                <a:lnTo>
                  <a:pt x="8394" y="5295"/>
                </a:lnTo>
                <a:lnTo>
                  <a:pt x="4533" y="11036"/>
                </a:lnTo>
                <a:lnTo>
                  <a:pt x="3111" y="18059"/>
                </a:lnTo>
                <a:lnTo>
                  <a:pt x="3111" y="32372"/>
                </a:lnTo>
                <a:lnTo>
                  <a:pt x="11201" y="39839"/>
                </a:lnTo>
                <a:lnTo>
                  <a:pt x="21158" y="39839"/>
                </a:lnTo>
                <a:lnTo>
                  <a:pt x="30492" y="39839"/>
                </a:lnTo>
                <a:lnTo>
                  <a:pt x="37960" y="32372"/>
                </a:lnTo>
                <a:lnTo>
                  <a:pt x="37960" y="8102"/>
                </a:lnTo>
                <a:close/>
              </a:path>
              <a:path w="41275" h="144779">
                <a:moveTo>
                  <a:pt x="41071" y="105206"/>
                </a:moveTo>
                <a:lnTo>
                  <a:pt x="39624" y="96913"/>
                </a:lnTo>
                <a:lnTo>
                  <a:pt x="35547" y="90195"/>
                </a:lnTo>
                <a:lnTo>
                  <a:pt x="29260" y="85686"/>
                </a:lnTo>
                <a:lnTo>
                  <a:pt x="21158" y="84035"/>
                </a:lnTo>
                <a:lnTo>
                  <a:pt x="12865" y="85686"/>
                </a:lnTo>
                <a:lnTo>
                  <a:pt x="6146" y="90195"/>
                </a:lnTo>
                <a:lnTo>
                  <a:pt x="1638" y="96913"/>
                </a:lnTo>
                <a:lnTo>
                  <a:pt x="0" y="105206"/>
                </a:lnTo>
                <a:lnTo>
                  <a:pt x="0" y="122631"/>
                </a:lnTo>
                <a:lnTo>
                  <a:pt x="1638" y="131025"/>
                </a:lnTo>
                <a:lnTo>
                  <a:pt x="6146" y="137960"/>
                </a:lnTo>
                <a:lnTo>
                  <a:pt x="12865" y="142684"/>
                </a:lnTo>
                <a:lnTo>
                  <a:pt x="21158" y="144424"/>
                </a:lnTo>
                <a:lnTo>
                  <a:pt x="29260" y="142684"/>
                </a:lnTo>
                <a:lnTo>
                  <a:pt x="35547" y="137960"/>
                </a:lnTo>
                <a:lnTo>
                  <a:pt x="39624" y="131025"/>
                </a:lnTo>
                <a:lnTo>
                  <a:pt x="41071" y="122631"/>
                </a:lnTo>
                <a:lnTo>
                  <a:pt x="41071" y="105206"/>
                </a:lnTo>
                <a:close/>
              </a:path>
            </a:pathLst>
          </a:custGeom>
          <a:solidFill>
            <a:srgbClr val="FFFFFF"/>
          </a:solidFill>
        </p:spPr>
        <p:txBody>
          <a:bodyPr wrap="square" lIns="0" tIns="0" rIns="0" bIns="0" rtlCol="0"/>
          <a:lstStyle/>
          <a:p>
            <a:endParaRPr/>
          </a:p>
        </p:txBody>
      </p:sp>
      <p:sp>
        <p:nvSpPr>
          <p:cNvPr id="101" name="object 101"/>
          <p:cNvSpPr/>
          <p:nvPr/>
        </p:nvSpPr>
        <p:spPr>
          <a:xfrm>
            <a:off x="11617685" y="6736628"/>
            <a:ext cx="51435" cy="121920"/>
          </a:xfrm>
          <a:custGeom>
            <a:avLst/>
            <a:gdLst/>
            <a:ahLst/>
            <a:cxnLst/>
            <a:rect l="l" t="t" r="r" b="b"/>
            <a:pathLst>
              <a:path w="51434" h="121920">
                <a:moveTo>
                  <a:pt x="51030" y="121371"/>
                </a:moveTo>
                <a:lnTo>
                  <a:pt x="0" y="121371"/>
                </a:lnTo>
                <a:lnTo>
                  <a:pt x="0" y="25522"/>
                </a:lnTo>
                <a:lnTo>
                  <a:pt x="1876" y="15494"/>
                </a:lnTo>
                <a:lnTo>
                  <a:pt x="7078" y="7392"/>
                </a:lnTo>
                <a:lnTo>
                  <a:pt x="14965" y="1974"/>
                </a:lnTo>
                <a:lnTo>
                  <a:pt x="24893" y="0"/>
                </a:lnTo>
                <a:lnTo>
                  <a:pt x="35015" y="1974"/>
                </a:lnTo>
                <a:lnTo>
                  <a:pt x="43329" y="7392"/>
                </a:lnTo>
                <a:lnTo>
                  <a:pt x="48959" y="15494"/>
                </a:lnTo>
                <a:lnTo>
                  <a:pt x="51030" y="25522"/>
                </a:lnTo>
                <a:lnTo>
                  <a:pt x="51030" y="121371"/>
                </a:lnTo>
                <a:close/>
              </a:path>
            </a:pathLst>
          </a:custGeom>
          <a:solidFill>
            <a:srgbClr val="FFFFFF"/>
          </a:solidFill>
        </p:spPr>
        <p:txBody>
          <a:bodyPr wrap="square" lIns="0" tIns="0" rIns="0" bIns="0" rtlCol="0"/>
          <a:lstStyle/>
          <a:p>
            <a:endParaRPr/>
          </a:p>
        </p:txBody>
      </p:sp>
      <p:sp>
        <p:nvSpPr>
          <p:cNvPr id="102" name="object 102"/>
          <p:cNvSpPr/>
          <p:nvPr/>
        </p:nvSpPr>
        <p:spPr>
          <a:xfrm>
            <a:off x="11464600" y="6821288"/>
            <a:ext cx="50800" cy="36830"/>
          </a:xfrm>
          <a:custGeom>
            <a:avLst/>
            <a:gdLst/>
            <a:ahLst/>
            <a:cxnLst/>
            <a:rect l="l" t="t" r="r" b="b"/>
            <a:pathLst>
              <a:path w="50800" h="36829">
                <a:moveTo>
                  <a:pt x="50405" y="36711"/>
                </a:moveTo>
                <a:lnTo>
                  <a:pt x="0" y="36711"/>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36711"/>
                </a:lnTo>
                <a:close/>
              </a:path>
            </a:pathLst>
          </a:custGeom>
          <a:solidFill>
            <a:srgbClr val="FFFFFF"/>
          </a:solidFill>
        </p:spPr>
        <p:txBody>
          <a:bodyPr wrap="square" lIns="0" tIns="0" rIns="0" bIns="0" rtlCol="0"/>
          <a:lstStyle/>
          <a:p>
            <a:endParaRPr/>
          </a:p>
        </p:txBody>
      </p:sp>
      <p:sp>
        <p:nvSpPr>
          <p:cNvPr id="103" name="object 103"/>
          <p:cNvSpPr/>
          <p:nvPr/>
        </p:nvSpPr>
        <p:spPr>
          <a:xfrm>
            <a:off x="11319602" y="6511281"/>
            <a:ext cx="34290" cy="53975"/>
          </a:xfrm>
          <a:custGeom>
            <a:avLst/>
            <a:gdLst/>
            <a:ahLst/>
            <a:cxnLst/>
            <a:rect l="l" t="t" r="r" b="b"/>
            <a:pathLst>
              <a:path w="34290" h="53975">
                <a:moveTo>
                  <a:pt x="27381" y="53535"/>
                </a:moveTo>
                <a:lnTo>
                  <a:pt x="8089" y="53535"/>
                </a:lnTo>
                <a:lnTo>
                  <a:pt x="0" y="46065"/>
                </a:lnTo>
                <a:lnTo>
                  <a:pt x="0" y="36105"/>
                </a:lnTo>
                <a:lnTo>
                  <a:pt x="0" y="8092"/>
                </a:lnTo>
                <a:lnTo>
                  <a:pt x="8089" y="0"/>
                </a:lnTo>
                <a:lnTo>
                  <a:pt x="27381" y="0"/>
                </a:lnTo>
                <a:lnTo>
                  <a:pt x="34226" y="8092"/>
                </a:lnTo>
                <a:lnTo>
                  <a:pt x="34226" y="46065"/>
                </a:lnTo>
                <a:lnTo>
                  <a:pt x="27381" y="53535"/>
                </a:lnTo>
                <a:close/>
              </a:path>
            </a:pathLst>
          </a:custGeom>
          <a:solidFill>
            <a:srgbClr val="FFFFFF"/>
          </a:solidFill>
        </p:spPr>
        <p:txBody>
          <a:bodyPr wrap="square" lIns="0" tIns="0" rIns="0" bIns="0" rtlCol="0"/>
          <a:lstStyle/>
          <a:p>
            <a:endParaRPr/>
          </a:p>
        </p:txBody>
      </p:sp>
      <p:sp>
        <p:nvSpPr>
          <p:cNvPr id="104" name="object 104"/>
          <p:cNvSpPr/>
          <p:nvPr/>
        </p:nvSpPr>
        <p:spPr>
          <a:xfrm>
            <a:off x="11469573" y="6500075"/>
            <a:ext cx="41275" cy="283210"/>
          </a:xfrm>
          <a:custGeom>
            <a:avLst/>
            <a:gdLst/>
            <a:ahLst/>
            <a:cxnLst/>
            <a:rect l="l" t="t" r="r" b="b"/>
            <a:pathLst>
              <a:path w="41275" h="283209">
                <a:moveTo>
                  <a:pt x="37960" y="146913"/>
                </a:moveTo>
                <a:lnTo>
                  <a:pt x="30492" y="138823"/>
                </a:lnTo>
                <a:lnTo>
                  <a:pt x="21158" y="138823"/>
                </a:lnTo>
                <a:lnTo>
                  <a:pt x="14135" y="140246"/>
                </a:lnTo>
                <a:lnTo>
                  <a:pt x="8407" y="144119"/>
                </a:lnTo>
                <a:lnTo>
                  <a:pt x="4533" y="149847"/>
                </a:lnTo>
                <a:lnTo>
                  <a:pt x="3111" y="156870"/>
                </a:lnTo>
                <a:lnTo>
                  <a:pt x="3111" y="160616"/>
                </a:lnTo>
                <a:lnTo>
                  <a:pt x="4533" y="167640"/>
                </a:lnTo>
                <a:lnTo>
                  <a:pt x="8407" y="173367"/>
                </a:lnTo>
                <a:lnTo>
                  <a:pt x="14135" y="177241"/>
                </a:lnTo>
                <a:lnTo>
                  <a:pt x="21158" y="178663"/>
                </a:lnTo>
                <a:lnTo>
                  <a:pt x="30492" y="178663"/>
                </a:lnTo>
                <a:lnTo>
                  <a:pt x="37960" y="170573"/>
                </a:lnTo>
                <a:lnTo>
                  <a:pt x="37960" y="146913"/>
                </a:lnTo>
                <a:close/>
              </a:path>
              <a:path w="41275" h="283209">
                <a:moveTo>
                  <a:pt x="37960" y="7480"/>
                </a:moveTo>
                <a:lnTo>
                  <a:pt x="30492" y="0"/>
                </a:lnTo>
                <a:lnTo>
                  <a:pt x="11823" y="0"/>
                </a:lnTo>
                <a:lnTo>
                  <a:pt x="3733" y="7480"/>
                </a:lnTo>
                <a:lnTo>
                  <a:pt x="3733" y="87160"/>
                </a:lnTo>
                <a:lnTo>
                  <a:pt x="11823" y="94627"/>
                </a:lnTo>
                <a:lnTo>
                  <a:pt x="21158" y="94627"/>
                </a:lnTo>
                <a:lnTo>
                  <a:pt x="30492" y="94627"/>
                </a:lnTo>
                <a:lnTo>
                  <a:pt x="37960" y="87160"/>
                </a:lnTo>
                <a:lnTo>
                  <a:pt x="37960" y="7480"/>
                </a:lnTo>
                <a:close/>
              </a:path>
              <a:path w="41275" h="283209">
                <a:moveTo>
                  <a:pt x="41071" y="244030"/>
                </a:moveTo>
                <a:lnTo>
                  <a:pt x="39624" y="235724"/>
                </a:lnTo>
                <a:lnTo>
                  <a:pt x="35547" y="229006"/>
                </a:lnTo>
                <a:lnTo>
                  <a:pt x="29260" y="224510"/>
                </a:lnTo>
                <a:lnTo>
                  <a:pt x="21158" y="222859"/>
                </a:lnTo>
                <a:lnTo>
                  <a:pt x="12865" y="224510"/>
                </a:lnTo>
                <a:lnTo>
                  <a:pt x="6146" y="229006"/>
                </a:lnTo>
                <a:lnTo>
                  <a:pt x="1651" y="235724"/>
                </a:lnTo>
                <a:lnTo>
                  <a:pt x="0" y="244030"/>
                </a:lnTo>
                <a:lnTo>
                  <a:pt x="0" y="261454"/>
                </a:lnTo>
                <a:lnTo>
                  <a:pt x="1651" y="269748"/>
                </a:lnTo>
                <a:lnTo>
                  <a:pt x="6146" y="276479"/>
                </a:lnTo>
                <a:lnTo>
                  <a:pt x="12865" y="280974"/>
                </a:lnTo>
                <a:lnTo>
                  <a:pt x="21158" y="282625"/>
                </a:lnTo>
                <a:lnTo>
                  <a:pt x="29260" y="280974"/>
                </a:lnTo>
                <a:lnTo>
                  <a:pt x="35547" y="276479"/>
                </a:lnTo>
                <a:lnTo>
                  <a:pt x="39624" y="269748"/>
                </a:lnTo>
                <a:lnTo>
                  <a:pt x="41071" y="261454"/>
                </a:lnTo>
                <a:lnTo>
                  <a:pt x="41071" y="244030"/>
                </a:lnTo>
                <a:close/>
              </a:path>
            </a:pathLst>
          </a:custGeom>
          <a:solidFill>
            <a:srgbClr val="FFFFFF"/>
          </a:solidFill>
        </p:spPr>
        <p:txBody>
          <a:bodyPr wrap="square" lIns="0" tIns="0" rIns="0" bIns="0" rtlCol="0"/>
          <a:lstStyle/>
          <a:p>
            <a:endParaRPr/>
          </a:p>
        </p:txBody>
      </p:sp>
      <p:sp>
        <p:nvSpPr>
          <p:cNvPr id="105" name="object 105"/>
          <p:cNvSpPr/>
          <p:nvPr/>
        </p:nvSpPr>
        <p:spPr>
          <a:xfrm>
            <a:off x="11468961" y="6293403"/>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165"/>
                </a:lnTo>
                <a:lnTo>
                  <a:pt x="1740" y="12868"/>
                </a:lnTo>
                <a:lnTo>
                  <a:pt x="6456" y="6147"/>
                </a:lnTo>
                <a:lnTo>
                  <a:pt x="13389" y="1643"/>
                </a:lnTo>
                <a:lnTo>
                  <a:pt x="21780" y="0"/>
                </a:lnTo>
                <a:lnTo>
                  <a:pt x="30074" y="1643"/>
                </a:lnTo>
                <a:lnTo>
                  <a:pt x="36792" y="6147"/>
                </a:lnTo>
                <a:lnTo>
                  <a:pt x="41294" y="12868"/>
                </a:lnTo>
                <a:lnTo>
                  <a:pt x="42937" y="21165"/>
                </a:lnTo>
                <a:lnTo>
                  <a:pt x="42937" y="118897"/>
                </a:lnTo>
                <a:lnTo>
                  <a:pt x="41294" y="127194"/>
                </a:lnTo>
                <a:lnTo>
                  <a:pt x="36792" y="133915"/>
                </a:lnTo>
                <a:lnTo>
                  <a:pt x="30074" y="138419"/>
                </a:lnTo>
                <a:lnTo>
                  <a:pt x="21780" y="140062"/>
                </a:lnTo>
                <a:close/>
              </a:path>
            </a:pathLst>
          </a:custGeom>
          <a:solidFill>
            <a:srgbClr val="FFFFFF"/>
          </a:solidFill>
        </p:spPr>
        <p:txBody>
          <a:bodyPr wrap="square" lIns="0" tIns="0" rIns="0" bIns="0" rtlCol="0"/>
          <a:lstStyle/>
          <a:p>
            <a:endParaRPr/>
          </a:p>
        </p:txBody>
      </p:sp>
      <p:sp>
        <p:nvSpPr>
          <p:cNvPr id="106" name="object 106"/>
          <p:cNvSpPr/>
          <p:nvPr/>
        </p:nvSpPr>
        <p:spPr>
          <a:xfrm>
            <a:off x="11622048" y="6614613"/>
            <a:ext cx="41910" cy="80645"/>
          </a:xfrm>
          <a:custGeom>
            <a:avLst/>
            <a:gdLst/>
            <a:ahLst/>
            <a:cxnLst/>
            <a:rect l="l" t="t" r="r" b="b"/>
            <a:pathLst>
              <a:path w="41909" h="80645">
                <a:moveTo>
                  <a:pt x="20537" y="80302"/>
                </a:moveTo>
                <a:lnTo>
                  <a:pt x="12339" y="78561"/>
                </a:lnTo>
                <a:lnTo>
                  <a:pt x="5834" y="73844"/>
                </a:lnTo>
                <a:lnTo>
                  <a:pt x="1546" y="66909"/>
                </a:lnTo>
                <a:lnTo>
                  <a:pt x="0" y="58515"/>
                </a:lnTo>
                <a:lnTo>
                  <a:pt x="0" y="21165"/>
                </a:lnTo>
                <a:lnTo>
                  <a:pt x="1546" y="12868"/>
                </a:lnTo>
                <a:lnTo>
                  <a:pt x="5834" y="6147"/>
                </a:lnTo>
                <a:lnTo>
                  <a:pt x="12339" y="1643"/>
                </a:lnTo>
                <a:lnTo>
                  <a:pt x="20537" y="0"/>
                </a:lnTo>
                <a:lnTo>
                  <a:pt x="28831" y="1643"/>
                </a:lnTo>
                <a:lnTo>
                  <a:pt x="35550" y="6147"/>
                </a:lnTo>
                <a:lnTo>
                  <a:pt x="40052" y="12868"/>
                </a:lnTo>
                <a:lnTo>
                  <a:pt x="41695" y="21165"/>
                </a:lnTo>
                <a:lnTo>
                  <a:pt x="41695" y="58515"/>
                </a:lnTo>
                <a:lnTo>
                  <a:pt x="40052" y="66909"/>
                </a:lnTo>
                <a:lnTo>
                  <a:pt x="35550" y="73844"/>
                </a:lnTo>
                <a:lnTo>
                  <a:pt x="28831" y="78561"/>
                </a:lnTo>
                <a:lnTo>
                  <a:pt x="20537" y="80302"/>
                </a:lnTo>
                <a:close/>
              </a:path>
            </a:pathLst>
          </a:custGeom>
          <a:solidFill>
            <a:srgbClr val="FFFFFF"/>
          </a:solidFill>
        </p:spPr>
        <p:txBody>
          <a:bodyPr wrap="square" lIns="0" tIns="0" rIns="0" bIns="0" rtlCol="0"/>
          <a:lstStyle/>
          <a:p>
            <a:endParaRPr/>
          </a:p>
        </p:txBody>
      </p:sp>
      <p:sp>
        <p:nvSpPr>
          <p:cNvPr id="107" name="object 107"/>
          <p:cNvSpPr/>
          <p:nvPr/>
        </p:nvSpPr>
        <p:spPr>
          <a:xfrm>
            <a:off x="11770780" y="6651962"/>
            <a:ext cx="51435" cy="206375"/>
          </a:xfrm>
          <a:custGeom>
            <a:avLst/>
            <a:gdLst/>
            <a:ahLst/>
            <a:cxnLst/>
            <a:rect l="l" t="t" r="r" b="b"/>
            <a:pathLst>
              <a:path w="51434" h="206375">
                <a:moveTo>
                  <a:pt x="51029" y="206037"/>
                </a:moveTo>
                <a:lnTo>
                  <a:pt x="0" y="206037"/>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37"/>
                </a:lnTo>
                <a:close/>
              </a:path>
            </a:pathLst>
          </a:custGeom>
          <a:solidFill>
            <a:srgbClr val="FFFFFF"/>
          </a:solidFill>
        </p:spPr>
        <p:txBody>
          <a:bodyPr wrap="square" lIns="0" tIns="0" rIns="0" bIns="0" rtlCol="0"/>
          <a:lstStyle/>
          <a:p>
            <a:endParaRPr/>
          </a:p>
        </p:txBody>
      </p:sp>
      <p:sp>
        <p:nvSpPr>
          <p:cNvPr id="108" name="object 108"/>
          <p:cNvSpPr/>
          <p:nvPr/>
        </p:nvSpPr>
        <p:spPr>
          <a:xfrm>
            <a:off x="11625783" y="6386156"/>
            <a:ext cx="34925" cy="179070"/>
          </a:xfrm>
          <a:custGeom>
            <a:avLst/>
            <a:gdLst/>
            <a:ahLst/>
            <a:cxnLst/>
            <a:rect l="l" t="t" r="r" b="b"/>
            <a:pathLst>
              <a:path w="34925" h="179070">
                <a:moveTo>
                  <a:pt x="34848" y="133223"/>
                </a:moveTo>
                <a:lnTo>
                  <a:pt x="26758" y="125120"/>
                </a:lnTo>
                <a:lnTo>
                  <a:pt x="6845" y="125120"/>
                </a:lnTo>
                <a:lnTo>
                  <a:pt x="0" y="133223"/>
                </a:lnTo>
                <a:lnTo>
                  <a:pt x="0" y="161226"/>
                </a:lnTo>
                <a:lnTo>
                  <a:pt x="0" y="171196"/>
                </a:lnTo>
                <a:lnTo>
                  <a:pt x="6845" y="178663"/>
                </a:lnTo>
                <a:lnTo>
                  <a:pt x="26758" y="178663"/>
                </a:lnTo>
                <a:lnTo>
                  <a:pt x="34848" y="171196"/>
                </a:lnTo>
                <a:lnTo>
                  <a:pt x="34848" y="133223"/>
                </a:lnTo>
                <a:close/>
              </a:path>
              <a:path w="34925" h="179070">
                <a:moveTo>
                  <a:pt x="34848" y="7467"/>
                </a:moveTo>
                <a:lnTo>
                  <a:pt x="27381" y="0"/>
                </a:lnTo>
                <a:lnTo>
                  <a:pt x="8712" y="0"/>
                </a:lnTo>
                <a:lnTo>
                  <a:pt x="622" y="7467"/>
                </a:lnTo>
                <a:lnTo>
                  <a:pt x="622" y="73456"/>
                </a:lnTo>
                <a:lnTo>
                  <a:pt x="8712" y="80924"/>
                </a:lnTo>
                <a:lnTo>
                  <a:pt x="18046" y="80924"/>
                </a:lnTo>
                <a:lnTo>
                  <a:pt x="27381" y="80924"/>
                </a:lnTo>
                <a:lnTo>
                  <a:pt x="34848" y="73456"/>
                </a:lnTo>
                <a:lnTo>
                  <a:pt x="34848" y="7467"/>
                </a:lnTo>
                <a:close/>
              </a:path>
            </a:pathLst>
          </a:custGeom>
          <a:solidFill>
            <a:srgbClr val="FFFFFF"/>
          </a:solidFill>
        </p:spPr>
        <p:txBody>
          <a:bodyPr wrap="square" lIns="0" tIns="0" rIns="0" bIns="0" rtlCol="0"/>
          <a:lstStyle/>
          <a:p>
            <a:endParaRPr/>
          </a:p>
        </p:txBody>
      </p:sp>
      <p:sp>
        <p:nvSpPr>
          <p:cNvPr id="109" name="object 109"/>
          <p:cNvSpPr/>
          <p:nvPr/>
        </p:nvSpPr>
        <p:spPr>
          <a:xfrm>
            <a:off x="11775139" y="5100063"/>
            <a:ext cx="42545" cy="100330"/>
          </a:xfrm>
          <a:custGeom>
            <a:avLst/>
            <a:gdLst/>
            <a:ahLst/>
            <a:cxnLst/>
            <a:rect l="l" t="t" r="r" b="b"/>
            <a:pathLst>
              <a:path w="42545"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p:spPr>
        <p:txBody>
          <a:bodyPr wrap="square" lIns="0" tIns="0" rIns="0" bIns="0" rtlCol="0"/>
          <a:lstStyle/>
          <a:p>
            <a:endParaRPr/>
          </a:p>
        </p:txBody>
      </p:sp>
      <p:sp>
        <p:nvSpPr>
          <p:cNvPr id="110" name="object 110"/>
          <p:cNvSpPr/>
          <p:nvPr/>
        </p:nvSpPr>
        <p:spPr>
          <a:xfrm>
            <a:off x="11770783" y="461824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p:spPr>
        <p:txBody>
          <a:bodyPr wrap="square" lIns="0" tIns="0" rIns="0" bIns="0" rtlCol="0"/>
          <a:lstStyle/>
          <a:p>
            <a:endParaRPr/>
          </a:p>
        </p:txBody>
      </p:sp>
      <p:sp>
        <p:nvSpPr>
          <p:cNvPr id="111" name="object 111"/>
          <p:cNvSpPr/>
          <p:nvPr/>
        </p:nvSpPr>
        <p:spPr>
          <a:xfrm>
            <a:off x="11778874" y="4349948"/>
            <a:ext cx="34925" cy="67945"/>
          </a:xfrm>
          <a:custGeom>
            <a:avLst/>
            <a:gdLst/>
            <a:ahLst/>
            <a:cxnLst/>
            <a:rect l="l" t="t" r="r" b="b"/>
            <a:pathLst>
              <a:path w="34925" h="67945">
                <a:moveTo>
                  <a:pt x="26759" y="67852"/>
                </a:moveTo>
                <a:lnTo>
                  <a:pt x="17424" y="67852"/>
                </a:lnTo>
                <a:lnTo>
                  <a:pt x="7467" y="67852"/>
                </a:lnTo>
                <a:lnTo>
                  <a:pt x="0" y="59760"/>
                </a:lnTo>
                <a:lnTo>
                  <a:pt x="0" y="8092"/>
                </a:lnTo>
                <a:lnTo>
                  <a:pt x="7467" y="0"/>
                </a:lnTo>
                <a:lnTo>
                  <a:pt x="26759" y="0"/>
                </a:lnTo>
                <a:lnTo>
                  <a:pt x="34849" y="8092"/>
                </a:lnTo>
                <a:lnTo>
                  <a:pt x="34849" y="59760"/>
                </a:lnTo>
                <a:lnTo>
                  <a:pt x="26759" y="67852"/>
                </a:lnTo>
                <a:close/>
              </a:path>
            </a:pathLst>
          </a:custGeom>
          <a:solidFill>
            <a:srgbClr val="FFFFFF"/>
          </a:solidFill>
        </p:spPr>
        <p:txBody>
          <a:bodyPr wrap="square" lIns="0" tIns="0" rIns="0" bIns="0" rtlCol="0"/>
          <a:lstStyle/>
          <a:p>
            <a:endParaRPr/>
          </a:p>
        </p:txBody>
      </p:sp>
      <p:sp>
        <p:nvSpPr>
          <p:cNvPr id="112" name="object 112"/>
          <p:cNvSpPr/>
          <p:nvPr/>
        </p:nvSpPr>
        <p:spPr>
          <a:xfrm>
            <a:off x="11320235" y="6386150"/>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113" name="object 113"/>
          <p:cNvSpPr/>
          <p:nvPr/>
        </p:nvSpPr>
        <p:spPr>
          <a:xfrm>
            <a:off x="11617693" y="4702911"/>
            <a:ext cx="51435" cy="389255"/>
          </a:xfrm>
          <a:custGeom>
            <a:avLst/>
            <a:gdLst/>
            <a:ahLst/>
            <a:cxnLst/>
            <a:rect l="l" t="t" r="r" b="b"/>
            <a:pathLst>
              <a:path w="51434" h="389254">
                <a:moveTo>
                  <a:pt x="46050" y="330542"/>
                </a:moveTo>
                <a:lnTo>
                  <a:pt x="44411" y="322249"/>
                </a:lnTo>
                <a:lnTo>
                  <a:pt x="39903" y="315531"/>
                </a:lnTo>
                <a:lnTo>
                  <a:pt x="33185" y="311023"/>
                </a:lnTo>
                <a:lnTo>
                  <a:pt x="24892" y="309384"/>
                </a:lnTo>
                <a:lnTo>
                  <a:pt x="16700" y="311023"/>
                </a:lnTo>
                <a:lnTo>
                  <a:pt x="10185" y="315531"/>
                </a:lnTo>
                <a:lnTo>
                  <a:pt x="5905" y="322249"/>
                </a:lnTo>
                <a:lnTo>
                  <a:pt x="4356" y="330542"/>
                </a:lnTo>
                <a:lnTo>
                  <a:pt x="4356" y="367893"/>
                </a:lnTo>
                <a:lnTo>
                  <a:pt x="5905" y="376199"/>
                </a:lnTo>
                <a:lnTo>
                  <a:pt x="10185" y="382917"/>
                </a:lnTo>
                <a:lnTo>
                  <a:pt x="16700" y="387413"/>
                </a:lnTo>
                <a:lnTo>
                  <a:pt x="24892" y="389064"/>
                </a:lnTo>
                <a:lnTo>
                  <a:pt x="33185" y="387413"/>
                </a:lnTo>
                <a:lnTo>
                  <a:pt x="39903" y="382917"/>
                </a:lnTo>
                <a:lnTo>
                  <a:pt x="44411" y="376199"/>
                </a:lnTo>
                <a:lnTo>
                  <a:pt x="46050" y="367893"/>
                </a:lnTo>
                <a:lnTo>
                  <a:pt x="46050" y="330542"/>
                </a:lnTo>
                <a:close/>
              </a:path>
              <a:path w="51434" h="389254">
                <a:moveTo>
                  <a:pt x="51028" y="26149"/>
                </a:moveTo>
                <a:lnTo>
                  <a:pt x="48958" y="16014"/>
                </a:lnTo>
                <a:lnTo>
                  <a:pt x="43332" y="7708"/>
                </a:lnTo>
                <a:lnTo>
                  <a:pt x="35013" y="2070"/>
                </a:lnTo>
                <a:lnTo>
                  <a:pt x="24892" y="0"/>
                </a:lnTo>
                <a:lnTo>
                  <a:pt x="14960" y="2070"/>
                </a:lnTo>
                <a:lnTo>
                  <a:pt x="7073" y="7708"/>
                </a:lnTo>
                <a:lnTo>
                  <a:pt x="1879" y="16014"/>
                </a:lnTo>
                <a:lnTo>
                  <a:pt x="0" y="26149"/>
                </a:lnTo>
                <a:lnTo>
                  <a:pt x="0" y="241528"/>
                </a:lnTo>
                <a:lnTo>
                  <a:pt x="1879" y="251561"/>
                </a:lnTo>
                <a:lnTo>
                  <a:pt x="7073" y="259664"/>
                </a:lnTo>
                <a:lnTo>
                  <a:pt x="14960" y="265074"/>
                </a:lnTo>
                <a:lnTo>
                  <a:pt x="24892" y="267055"/>
                </a:lnTo>
                <a:lnTo>
                  <a:pt x="35013" y="265074"/>
                </a:lnTo>
                <a:lnTo>
                  <a:pt x="43332" y="259664"/>
                </a:lnTo>
                <a:lnTo>
                  <a:pt x="48958" y="251561"/>
                </a:lnTo>
                <a:lnTo>
                  <a:pt x="51028" y="241528"/>
                </a:lnTo>
                <a:lnTo>
                  <a:pt x="51028" y="26149"/>
                </a:lnTo>
                <a:close/>
              </a:path>
            </a:pathLst>
          </a:custGeom>
          <a:solidFill>
            <a:srgbClr val="FFFFFF"/>
          </a:solidFill>
        </p:spPr>
        <p:txBody>
          <a:bodyPr wrap="square" lIns="0" tIns="0" rIns="0" bIns="0" rtlCol="0"/>
          <a:lstStyle/>
          <a:p>
            <a:endParaRPr/>
          </a:p>
        </p:txBody>
      </p:sp>
      <p:sp>
        <p:nvSpPr>
          <p:cNvPr id="114" name="object 114"/>
          <p:cNvSpPr/>
          <p:nvPr/>
        </p:nvSpPr>
        <p:spPr>
          <a:xfrm>
            <a:off x="11625790" y="4477558"/>
            <a:ext cx="34925" cy="54610"/>
          </a:xfrm>
          <a:custGeom>
            <a:avLst/>
            <a:gdLst/>
            <a:ahLst/>
            <a:cxnLst/>
            <a:rect l="l" t="t" r="r" b="b"/>
            <a:pathLst>
              <a:path w="34925" h="54610">
                <a:moveTo>
                  <a:pt x="16803" y="54157"/>
                </a:moveTo>
                <a:lnTo>
                  <a:pt x="6845" y="54157"/>
                </a:lnTo>
                <a:lnTo>
                  <a:pt x="0" y="46065"/>
                </a:lnTo>
                <a:lnTo>
                  <a:pt x="0" y="8092"/>
                </a:lnTo>
                <a:lnTo>
                  <a:pt x="6845" y="0"/>
                </a:lnTo>
                <a:lnTo>
                  <a:pt x="16803" y="0"/>
                </a:lnTo>
                <a:lnTo>
                  <a:pt x="23823" y="1420"/>
                </a:lnTo>
                <a:lnTo>
                  <a:pt x="29560" y="5291"/>
                </a:lnTo>
                <a:lnTo>
                  <a:pt x="33430" y="11029"/>
                </a:lnTo>
                <a:lnTo>
                  <a:pt x="34850" y="18052"/>
                </a:lnTo>
                <a:lnTo>
                  <a:pt x="34850" y="36105"/>
                </a:lnTo>
                <a:lnTo>
                  <a:pt x="33430" y="43127"/>
                </a:lnTo>
                <a:lnTo>
                  <a:pt x="29560" y="48866"/>
                </a:lnTo>
                <a:lnTo>
                  <a:pt x="23823" y="52737"/>
                </a:lnTo>
                <a:lnTo>
                  <a:pt x="16803" y="54157"/>
                </a:lnTo>
                <a:close/>
              </a:path>
            </a:pathLst>
          </a:custGeom>
          <a:solidFill>
            <a:srgbClr val="FFFFFF"/>
          </a:solidFill>
        </p:spPr>
        <p:txBody>
          <a:bodyPr wrap="square" lIns="0" tIns="0" rIns="0" bIns="0" rtlCol="0"/>
          <a:lstStyle/>
          <a:p>
            <a:endParaRPr/>
          </a:p>
        </p:txBody>
      </p:sp>
      <p:sp>
        <p:nvSpPr>
          <p:cNvPr id="115" name="object 115"/>
          <p:cNvSpPr/>
          <p:nvPr/>
        </p:nvSpPr>
        <p:spPr>
          <a:xfrm>
            <a:off x="11622057" y="4580893"/>
            <a:ext cx="41910" cy="80645"/>
          </a:xfrm>
          <a:custGeom>
            <a:avLst/>
            <a:gdLst/>
            <a:ahLst/>
            <a:cxnLst/>
            <a:rect l="l" t="t" r="r" b="b"/>
            <a:pathLst>
              <a:path w="41909" h="80645">
                <a:moveTo>
                  <a:pt x="20537" y="80302"/>
                </a:moveTo>
                <a:lnTo>
                  <a:pt x="12339" y="78658"/>
                </a:lnTo>
                <a:lnTo>
                  <a:pt x="5834" y="74155"/>
                </a:lnTo>
                <a:lnTo>
                  <a:pt x="1546" y="67434"/>
                </a:lnTo>
                <a:lnTo>
                  <a:pt x="0" y="59137"/>
                </a:lnTo>
                <a:lnTo>
                  <a:pt x="0" y="21787"/>
                </a:lnTo>
                <a:lnTo>
                  <a:pt x="1546" y="13393"/>
                </a:lnTo>
                <a:lnTo>
                  <a:pt x="5834" y="6458"/>
                </a:lnTo>
                <a:lnTo>
                  <a:pt x="12339" y="1741"/>
                </a:lnTo>
                <a:lnTo>
                  <a:pt x="20537" y="0"/>
                </a:lnTo>
                <a:lnTo>
                  <a:pt x="28831" y="1741"/>
                </a:lnTo>
                <a:lnTo>
                  <a:pt x="35550" y="6458"/>
                </a:lnTo>
                <a:lnTo>
                  <a:pt x="40052" y="13393"/>
                </a:lnTo>
                <a:lnTo>
                  <a:pt x="41695" y="21787"/>
                </a:lnTo>
                <a:lnTo>
                  <a:pt x="41695" y="59137"/>
                </a:lnTo>
                <a:lnTo>
                  <a:pt x="40052" y="67434"/>
                </a:lnTo>
                <a:lnTo>
                  <a:pt x="35550" y="74155"/>
                </a:lnTo>
                <a:lnTo>
                  <a:pt x="28831" y="78658"/>
                </a:lnTo>
                <a:lnTo>
                  <a:pt x="20537" y="80302"/>
                </a:lnTo>
                <a:close/>
              </a:path>
            </a:pathLst>
          </a:custGeom>
          <a:solidFill>
            <a:srgbClr val="FFFFFF"/>
          </a:solidFill>
        </p:spPr>
        <p:txBody>
          <a:bodyPr wrap="square" lIns="0" tIns="0" rIns="0" bIns="0" rtlCol="0"/>
          <a:lstStyle/>
          <a:p>
            <a:endParaRPr/>
          </a:p>
        </p:txBody>
      </p:sp>
      <p:sp>
        <p:nvSpPr>
          <p:cNvPr id="116" name="object 116"/>
          <p:cNvSpPr/>
          <p:nvPr/>
        </p:nvSpPr>
        <p:spPr>
          <a:xfrm>
            <a:off x="11625791" y="5141766"/>
            <a:ext cx="34925" cy="53975"/>
          </a:xfrm>
          <a:custGeom>
            <a:avLst/>
            <a:gdLst/>
            <a:ahLst/>
            <a:cxnLst/>
            <a:rect l="l" t="t" r="r" b="b"/>
            <a:pathLst>
              <a:path w="34925" h="53975">
                <a:moveTo>
                  <a:pt x="26760" y="53535"/>
                </a:moveTo>
                <a:lnTo>
                  <a:pt x="6845" y="53535"/>
                </a:lnTo>
                <a:lnTo>
                  <a:pt x="0" y="46065"/>
                </a:lnTo>
                <a:lnTo>
                  <a:pt x="0" y="8092"/>
                </a:lnTo>
                <a:lnTo>
                  <a:pt x="6845" y="0"/>
                </a:lnTo>
                <a:lnTo>
                  <a:pt x="16803" y="0"/>
                </a:lnTo>
                <a:lnTo>
                  <a:pt x="26760" y="0"/>
                </a:lnTo>
                <a:lnTo>
                  <a:pt x="34850" y="8092"/>
                </a:lnTo>
                <a:lnTo>
                  <a:pt x="34850" y="46065"/>
                </a:lnTo>
                <a:lnTo>
                  <a:pt x="26760" y="53535"/>
                </a:lnTo>
                <a:close/>
              </a:path>
            </a:pathLst>
          </a:custGeom>
          <a:solidFill>
            <a:srgbClr val="FFFFFF"/>
          </a:solidFill>
        </p:spPr>
        <p:txBody>
          <a:bodyPr wrap="square" lIns="0" tIns="0" rIns="0" bIns="0" rtlCol="0"/>
          <a:lstStyle/>
          <a:p>
            <a:endParaRPr/>
          </a:p>
        </p:txBody>
      </p:sp>
      <p:sp>
        <p:nvSpPr>
          <p:cNvPr id="117" name="object 117"/>
          <p:cNvSpPr/>
          <p:nvPr/>
        </p:nvSpPr>
        <p:spPr>
          <a:xfrm>
            <a:off x="11622681" y="6204999"/>
            <a:ext cx="42545" cy="120650"/>
          </a:xfrm>
          <a:custGeom>
            <a:avLst/>
            <a:gdLst/>
            <a:ahLst/>
            <a:cxnLst/>
            <a:rect l="l" t="t" r="r" b="b"/>
            <a:pathLst>
              <a:path w="42545" h="120650">
                <a:moveTo>
                  <a:pt x="21159" y="120142"/>
                </a:moveTo>
                <a:lnTo>
                  <a:pt x="12864" y="118499"/>
                </a:lnTo>
                <a:lnTo>
                  <a:pt x="6145" y="113995"/>
                </a:lnTo>
                <a:lnTo>
                  <a:pt x="1643" y="107274"/>
                </a:lnTo>
                <a:lnTo>
                  <a:pt x="0" y="98977"/>
                </a:lnTo>
                <a:lnTo>
                  <a:pt x="0" y="21787"/>
                </a:lnTo>
                <a:lnTo>
                  <a:pt x="1643" y="13393"/>
                </a:lnTo>
                <a:lnTo>
                  <a:pt x="6145" y="6458"/>
                </a:lnTo>
                <a:lnTo>
                  <a:pt x="12864"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118" name="object 118"/>
          <p:cNvSpPr/>
          <p:nvPr/>
        </p:nvSpPr>
        <p:spPr>
          <a:xfrm>
            <a:off x="11622682" y="5381428"/>
            <a:ext cx="42545" cy="120650"/>
          </a:xfrm>
          <a:custGeom>
            <a:avLst/>
            <a:gdLst/>
            <a:ahLst/>
            <a:cxnLst/>
            <a:rect l="l" t="t" r="r" b="b"/>
            <a:pathLst>
              <a:path w="42545" h="120650">
                <a:moveTo>
                  <a:pt x="21159" y="120142"/>
                </a:moveTo>
                <a:lnTo>
                  <a:pt x="12864" y="118411"/>
                </a:lnTo>
                <a:lnTo>
                  <a:pt x="6145" y="113762"/>
                </a:lnTo>
                <a:lnTo>
                  <a:pt x="1643" y="107011"/>
                </a:lnTo>
                <a:lnTo>
                  <a:pt x="0" y="98977"/>
                </a:lnTo>
                <a:lnTo>
                  <a:pt x="0" y="21165"/>
                </a:lnTo>
                <a:lnTo>
                  <a:pt x="1643" y="12868"/>
                </a:lnTo>
                <a:lnTo>
                  <a:pt x="6145" y="6147"/>
                </a:lnTo>
                <a:lnTo>
                  <a:pt x="12864" y="1643"/>
                </a:lnTo>
                <a:lnTo>
                  <a:pt x="21159" y="0"/>
                </a:lnTo>
                <a:lnTo>
                  <a:pt x="29453" y="1643"/>
                </a:lnTo>
                <a:lnTo>
                  <a:pt x="36172" y="6147"/>
                </a:lnTo>
                <a:lnTo>
                  <a:pt x="40674" y="12868"/>
                </a:lnTo>
                <a:lnTo>
                  <a:pt x="42318" y="21165"/>
                </a:lnTo>
                <a:lnTo>
                  <a:pt x="42318" y="98977"/>
                </a:lnTo>
                <a:lnTo>
                  <a:pt x="40674" y="107011"/>
                </a:lnTo>
                <a:lnTo>
                  <a:pt x="36172" y="113762"/>
                </a:lnTo>
                <a:lnTo>
                  <a:pt x="29453" y="118411"/>
                </a:lnTo>
                <a:lnTo>
                  <a:pt x="21159" y="120142"/>
                </a:lnTo>
                <a:close/>
              </a:path>
            </a:pathLst>
          </a:custGeom>
          <a:solidFill>
            <a:srgbClr val="FFFFFF"/>
          </a:solidFill>
        </p:spPr>
        <p:txBody>
          <a:bodyPr wrap="square" lIns="0" tIns="0" rIns="0" bIns="0" rtlCol="0"/>
          <a:lstStyle/>
          <a:p>
            <a:endParaRPr/>
          </a:p>
        </p:txBody>
      </p:sp>
      <p:sp>
        <p:nvSpPr>
          <p:cNvPr id="119" name="object 119"/>
          <p:cNvSpPr/>
          <p:nvPr/>
        </p:nvSpPr>
        <p:spPr>
          <a:xfrm>
            <a:off x="11626416" y="5239498"/>
            <a:ext cx="34290" cy="81280"/>
          </a:xfrm>
          <a:custGeom>
            <a:avLst/>
            <a:gdLst/>
            <a:ahLst/>
            <a:cxnLst/>
            <a:rect l="l" t="t" r="r" b="b"/>
            <a:pathLst>
              <a:path w="34290" h="81279">
                <a:moveTo>
                  <a:pt x="26760" y="80925"/>
                </a:moveTo>
                <a:lnTo>
                  <a:pt x="8091" y="80925"/>
                </a:lnTo>
                <a:lnTo>
                  <a:pt x="0" y="73455"/>
                </a:lnTo>
                <a:lnTo>
                  <a:pt x="0" y="7470"/>
                </a:lnTo>
                <a:lnTo>
                  <a:pt x="8091" y="0"/>
                </a:lnTo>
                <a:lnTo>
                  <a:pt x="17425"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120" name="object 120"/>
          <p:cNvSpPr/>
          <p:nvPr/>
        </p:nvSpPr>
        <p:spPr>
          <a:xfrm>
            <a:off x="10243650" y="6293392"/>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121" name="object 121"/>
          <p:cNvSpPr/>
          <p:nvPr/>
        </p:nvSpPr>
        <p:spPr>
          <a:xfrm>
            <a:off x="8868974" y="5239496"/>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122" name="object 122"/>
          <p:cNvSpPr/>
          <p:nvPr/>
        </p:nvSpPr>
        <p:spPr>
          <a:xfrm>
            <a:off x="8865242" y="5381425"/>
            <a:ext cx="42545" cy="120650"/>
          </a:xfrm>
          <a:custGeom>
            <a:avLst/>
            <a:gdLst/>
            <a:ahLst/>
            <a:cxnLst/>
            <a:rect l="l" t="t" r="r" b="b"/>
            <a:pathLst>
              <a:path w="42545"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123" name="object 123"/>
          <p:cNvSpPr/>
          <p:nvPr/>
        </p:nvSpPr>
        <p:spPr>
          <a:xfrm>
            <a:off x="9013965" y="6500063"/>
            <a:ext cx="50800" cy="358140"/>
          </a:xfrm>
          <a:custGeom>
            <a:avLst/>
            <a:gdLst/>
            <a:ahLst/>
            <a:cxnLst/>
            <a:rect l="l" t="t" r="r" b="b"/>
            <a:pathLst>
              <a:path w="50800" h="358140">
                <a:moveTo>
                  <a:pt x="42316" y="146913"/>
                </a:moveTo>
                <a:lnTo>
                  <a:pt x="35471" y="138823"/>
                </a:lnTo>
                <a:lnTo>
                  <a:pt x="25514" y="138823"/>
                </a:lnTo>
                <a:lnTo>
                  <a:pt x="18503" y="140246"/>
                </a:lnTo>
                <a:lnTo>
                  <a:pt x="12763" y="144106"/>
                </a:lnTo>
                <a:lnTo>
                  <a:pt x="8890" y="149847"/>
                </a:lnTo>
                <a:lnTo>
                  <a:pt x="7467" y="156870"/>
                </a:lnTo>
                <a:lnTo>
                  <a:pt x="7467" y="160604"/>
                </a:lnTo>
                <a:lnTo>
                  <a:pt x="8890" y="167627"/>
                </a:lnTo>
                <a:lnTo>
                  <a:pt x="12763" y="173367"/>
                </a:lnTo>
                <a:lnTo>
                  <a:pt x="18503" y="177241"/>
                </a:lnTo>
                <a:lnTo>
                  <a:pt x="25514" y="178663"/>
                </a:lnTo>
                <a:lnTo>
                  <a:pt x="35471" y="178663"/>
                </a:lnTo>
                <a:lnTo>
                  <a:pt x="42316" y="170573"/>
                </a:lnTo>
                <a:lnTo>
                  <a:pt x="42316" y="146913"/>
                </a:lnTo>
                <a:close/>
              </a:path>
              <a:path w="50800" h="358140">
                <a:moveTo>
                  <a:pt x="42329" y="7467"/>
                </a:moveTo>
                <a:lnTo>
                  <a:pt x="34861" y="0"/>
                </a:lnTo>
                <a:lnTo>
                  <a:pt x="16192" y="0"/>
                </a:lnTo>
                <a:lnTo>
                  <a:pt x="8724" y="7467"/>
                </a:lnTo>
                <a:lnTo>
                  <a:pt x="8724" y="87147"/>
                </a:lnTo>
                <a:lnTo>
                  <a:pt x="16192" y="94627"/>
                </a:lnTo>
                <a:lnTo>
                  <a:pt x="25527" y="94627"/>
                </a:lnTo>
                <a:lnTo>
                  <a:pt x="34861" y="94627"/>
                </a:lnTo>
                <a:lnTo>
                  <a:pt x="42329" y="87147"/>
                </a:lnTo>
                <a:lnTo>
                  <a:pt x="42329" y="7467"/>
                </a:lnTo>
                <a:close/>
              </a:path>
              <a:path w="50800" h="358140">
                <a:moveTo>
                  <a:pt x="45427" y="244017"/>
                </a:moveTo>
                <a:lnTo>
                  <a:pt x="43980" y="235724"/>
                </a:lnTo>
                <a:lnTo>
                  <a:pt x="39916" y="229006"/>
                </a:lnTo>
                <a:lnTo>
                  <a:pt x="33616" y="224497"/>
                </a:lnTo>
                <a:lnTo>
                  <a:pt x="25514" y="222859"/>
                </a:lnTo>
                <a:lnTo>
                  <a:pt x="17221" y="224497"/>
                </a:lnTo>
                <a:lnTo>
                  <a:pt x="10502" y="229006"/>
                </a:lnTo>
                <a:lnTo>
                  <a:pt x="6007" y="235724"/>
                </a:lnTo>
                <a:lnTo>
                  <a:pt x="4356" y="244017"/>
                </a:lnTo>
                <a:lnTo>
                  <a:pt x="4356" y="261454"/>
                </a:lnTo>
                <a:lnTo>
                  <a:pt x="6007" y="269748"/>
                </a:lnTo>
                <a:lnTo>
                  <a:pt x="10502" y="276466"/>
                </a:lnTo>
                <a:lnTo>
                  <a:pt x="17221" y="280974"/>
                </a:lnTo>
                <a:lnTo>
                  <a:pt x="25514" y="282613"/>
                </a:lnTo>
                <a:lnTo>
                  <a:pt x="33616" y="280974"/>
                </a:lnTo>
                <a:lnTo>
                  <a:pt x="39916" y="276466"/>
                </a:lnTo>
                <a:lnTo>
                  <a:pt x="43980" y="269748"/>
                </a:lnTo>
                <a:lnTo>
                  <a:pt x="45427" y="261454"/>
                </a:lnTo>
                <a:lnTo>
                  <a:pt x="45427" y="244017"/>
                </a:lnTo>
                <a:close/>
              </a:path>
              <a:path w="50800" h="358140">
                <a:moveTo>
                  <a:pt x="50406" y="347357"/>
                </a:moveTo>
                <a:lnTo>
                  <a:pt x="48539" y="337235"/>
                </a:lnTo>
                <a:lnTo>
                  <a:pt x="43332" y="328917"/>
                </a:lnTo>
                <a:lnTo>
                  <a:pt x="35445" y="323291"/>
                </a:lnTo>
                <a:lnTo>
                  <a:pt x="25514" y="321208"/>
                </a:lnTo>
                <a:lnTo>
                  <a:pt x="15494" y="323291"/>
                </a:lnTo>
                <a:lnTo>
                  <a:pt x="7391" y="328917"/>
                </a:lnTo>
                <a:lnTo>
                  <a:pt x="1981" y="337235"/>
                </a:lnTo>
                <a:lnTo>
                  <a:pt x="0" y="347357"/>
                </a:lnTo>
                <a:lnTo>
                  <a:pt x="0" y="357936"/>
                </a:lnTo>
                <a:lnTo>
                  <a:pt x="50406" y="357936"/>
                </a:lnTo>
                <a:lnTo>
                  <a:pt x="50406" y="347357"/>
                </a:lnTo>
                <a:close/>
              </a:path>
            </a:pathLst>
          </a:custGeom>
          <a:solidFill>
            <a:srgbClr val="FFFFFF"/>
          </a:solidFill>
        </p:spPr>
        <p:txBody>
          <a:bodyPr wrap="square" lIns="0" tIns="0" rIns="0" bIns="0" rtlCol="0"/>
          <a:lstStyle/>
          <a:p>
            <a:endParaRPr/>
          </a:p>
        </p:txBody>
      </p:sp>
      <p:sp>
        <p:nvSpPr>
          <p:cNvPr id="124" name="object 124"/>
          <p:cNvSpPr/>
          <p:nvPr/>
        </p:nvSpPr>
        <p:spPr>
          <a:xfrm>
            <a:off x="9018334" y="6293387"/>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125" name="object 125"/>
          <p:cNvSpPr/>
          <p:nvPr/>
        </p:nvSpPr>
        <p:spPr>
          <a:xfrm>
            <a:off x="8715893" y="5367104"/>
            <a:ext cx="34290" cy="67310"/>
          </a:xfrm>
          <a:custGeom>
            <a:avLst/>
            <a:gdLst/>
            <a:ahLst/>
            <a:cxnLst/>
            <a:rect l="l" t="t" r="r" b="b"/>
            <a:pathLst>
              <a:path w="34290" h="67310">
                <a:moveTo>
                  <a:pt x="26759" y="67230"/>
                </a:moveTo>
                <a:lnTo>
                  <a:pt x="16802"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126" name="object 126"/>
          <p:cNvSpPr/>
          <p:nvPr/>
        </p:nvSpPr>
        <p:spPr>
          <a:xfrm>
            <a:off x="8712160" y="5489736"/>
            <a:ext cx="41910" cy="100330"/>
          </a:xfrm>
          <a:custGeom>
            <a:avLst/>
            <a:gdLst/>
            <a:ahLst/>
            <a:cxnLst/>
            <a:rect l="l" t="t" r="r" b="b"/>
            <a:pathLst>
              <a:path w="41909" h="100329">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p:spPr>
        <p:txBody>
          <a:bodyPr wrap="square" lIns="0" tIns="0" rIns="0" bIns="0" rtlCol="0"/>
          <a:lstStyle/>
          <a:p>
            <a:endParaRPr/>
          </a:p>
        </p:txBody>
      </p:sp>
      <p:sp>
        <p:nvSpPr>
          <p:cNvPr id="127" name="object 127"/>
          <p:cNvSpPr/>
          <p:nvPr/>
        </p:nvSpPr>
        <p:spPr>
          <a:xfrm>
            <a:off x="8860270" y="6736607"/>
            <a:ext cx="51435" cy="121920"/>
          </a:xfrm>
          <a:custGeom>
            <a:avLst/>
            <a:gdLst/>
            <a:ahLst/>
            <a:cxnLst/>
            <a:rect l="l" t="t" r="r" b="b"/>
            <a:pathLst>
              <a:path w="51434" h="121920">
                <a:moveTo>
                  <a:pt x="51029" y="121392"/>
                </a:moveTo>
                <a:lnTo>
                  <a:pt x="0" y="121392"/>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392"/>
                </a:lnTo>
                <a:close/>
              </a:path>
            </a:pathLst>
          </a:custGeom>
          <a:solidFill>
            <a:srgbClr val="FFFFFF"/>
          </a:solidFill>
        </p:spPr>
        <p:txBody>
          <a:bodyPr wrap="square" lIns="0" tIns="0" rIns="0" bIns="0" rtlCol="0"/>
          <a:lstStyle/>
          <a:p>
            <a:endParaRPr/>
          </a:p>
        </p:txBody>
      </p:sp>
      <p:sp>
        <p:nvSpPr>
          <p:cNvPr id="128" name="object 128"/>
          <p:cNvSpPr/>
          <p:nvPr/>
        </p:nvSpPr>
        <p:spPr>
          <a:xfrm>
            <a:off x="8865249" y="620498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129" name="object 129"/>
          <p:cNvSpPr/>
          <p:nvPr/>
        </p:nvSpPr>
        <p:spPr>
          <a:xfrm>
            <a:off x="8868359" y="6386144"/>
            <a:ext cx="34925" cy="179070"/>
          </a:xfrm>
          <a:custGeom>
            <a:avLst/>
            <a:gdLst/>
            <a:ahLst/>
            <a:cxnLst/>
            <a:rect l="l" t="t" r="r" b="b"/>
            <a:pathLst>
              <a:path w="34925" h="179070">
                <a:moveTo>
                  <a:pt x="34848" y="133210"/>
                </a:moveTo>
                <a:lnTo>
                  <a:pt x="27381" y="125120"/>
                </a:lnTo>
                <a:lnTo>
                  <a:pt x="8089" y="125120"/>
                </a:lnTo>
                <a:lnTo>
                  <a:pt x="0" y="133210"/>
                </a:lnTo>
                <a:lnTo>
                  <a:pt x="0" y="161226"/>
                </a:lnTo>
                <a:lnTo>
                  <a:pt x="0" y="171183"/>
                </a:lnTo>
                <a:lnTo>
                  <a:pt x="8089" y="178650"/>
                </a:lnTo>
                <a:lnTo>
                  <a:pt x="27381" y="178650"/>
                </a:lnTo>
                <a:lnTo>
                  <a:pt x="34848" y="171183"/>
                </a:lnTo>
                <a:lnTo>
                  <a:pt x="34848" y="133210"/>
                </a:lnTo>
                <a:close/>
              </a:path>
              <a:path w="34925" h="179070">
                <a:moveTo>
                  <a:pt x="34848" y="7467"/>
                </a:moveTo>
                <a:lnTo>
                  <a:pt x="27381" y="0"/>
                </a:lnTo>
                <a:lnTo>
                  <a:pt x="8089" y="0"/>
                </a:lnTo>
                <a:lnTo>
                  <a:pt x="622" y="7467"/>
                </a:lnTo>
                <a:lnTo>
                  <a:pt x="622" y="73456"/>
                </a:lnTo>
                <a:lnTo>
                  <a:pt x="8089" y="80924"/>
                </a:lnTo>
                <a:lnTo>
                  <a:pt x="18046" y="80924"/>
                </a:lnTo>
                <a:lnTo>
                  <a:pt x="27381" y="80924"/>
                </a:lnTo>
                <a:lnTo>
                  <a:pt x="34848" y="73456"/>
                </a:lnTo>
                <a:lnTo>
                  <a:pt x="34848" y="7467"/>
                </a:lnTo>
                <a:close/>
              </a:path>
            </a:pathLst>
          </a:custGeom>
          <a:solidFill>
            <a:srgbClr val="FFFFFF"/>
          </a:solidFill>
        </p:spPr>
        <p:txBody>
          <a:bodyPr wrap="square" lIns="0" tIns="0" rIns="0" bIns="0" rtlCol="0"/>
          <a:lstStyle/>
          <a:p>
            <a:endParaRPr/>
          </a:p>
        </p:txBody>
      </p:sp>
      <p:sp>
        <p:nvSpPr>
          <p:cNvPr id="130" name="object 130"/>
          <p:cNvSpPr/>
          <p:nvPr/>
        </p:nvSpPr>
        <p:spPr>
          <a:xfrm>
            <a:off x="8864629" y="6614594"/>
            <a:ext cx="41910" cy="80645"/>
          </a:xfrm>
          <a:custGeom>
            <a:avLst/>
            <a:gdLst/>
            <a:ahLst/>
            <a:cxnLst/>
            <a:rect l="l" t="t" r="r" b="b"/>
            <a:pathLst>
              <a:path w="41909" h="80645">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p:spPr>
        <p:txBody>
          <a:bodyPr wrap="square" lIns="0" tIns="0" rIns="0" bIns="0" rtlCol="0"/>
          <a:lstStyle/>
          <a:p>
            <a:endParaRPr/>
          </a:p>
        </p:txBody>
      </p:sp>
      <p:sp>
        <p:nvSpPr>
          <p:cNvPr id="131" name="object 131"/>
          <p:cNvSpPr/>
          <p:nvPr/>
        </p:nvSpPr>
        <p:spPr>
          <a:xfrm>
            <a:off x="9325137" y="6117214"/>
            <a:ext cx="41910" cy="99695"/>
          </a:xfrm>
          <a:custGeom>
            <a:avLst/>
            <a:gdLst/>
            <a:ahLst/>
            <a:cxnLst/>
            <a:rect l="l" t="t" r="r" b="b"/>
            <a:pathLst>
              <a:path w="41909" h="99695">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p:spPr>
        <p:txBody>
          <a:bodyPr wrap="square" lIns="0" tIns="0" rIns="0" bIns="0" rtlCol="0"/>
          <a:lstStyle/>
          <a:p>
            <a:endParaRPr/>
          </a:p>
        </p:txBody>
      </p:sp>
      <p:sp>
        <p:nvSpPr>
          <p:cNvPr id="132" name="object 132"/>
          <p:cNvSpPr/>
          <p:nvPr/>
        </p:nvSpPr>
        <p:spPr>
          <a:xfrm>
            <a:off x="9324516" y="6506278"/>
            <a:ext cx="41910" cy="100330"/>
          </a:xfrm>
          <a:custGeom>
            <a:avLst/>
            <a:gdLst/>
            <a:ahLst/>
            <a:cxnLst/>
            <a:rect l="l" t="t" r="r" b="b"/>
            <a:pathLst>
              <a:path w="41909" h="100329">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p:spPr>
        <p:txBody>
          <a:bodyPr wrap="square" lIns="0" tIns="0" rIns="0" bIns="0" rtlCol="0"/>
          <a:lstStyle/>
          <a:p>
            <a:endParaRPr/>
          </a:p>
        </p:txBody>
      </p:sp>
      <p:sp>
        <p:nvSpPr>
          <p:cNvPr id="133" name="object 133"/>
          <p:cNvSpPr/>
          <p:nvPr/>
        </p:nvSpPr>
        <p:spPr>
          <a:xfrm>
            <a:off x="9319538" y="6651942"/>
            <a:ext cx="51435" cy="206375"/>
          </a:xfrm>
          <a:custGeom>
            <a:avLst/>
            <a:gdLst/>
            <a:ahLst/>
            <a:cxnLst/>
            <a:rect l="l" t="t" r="r" b="b"/>
            <a:pathLst>
              <a:path w="51434" h="206375">
                <a:moveTo>
                  <a:pt x="51029" y="206057"/>
                </a:moveTo>
                <a:lnTo>
                  <a:pt x="0" y="20605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57"/>
                </a:lnTo>
                <a:close/>
              </a:path>
            </a:pathLst>
          </a:custGeom>
          <a:solidFill>
            <a:srgbClr val="FFFFFF"/>
          </a:solidFill>
        </p:spPr>
        <p:txBody>
          <a:bodyPr wrap="square" lIns="0" tIns="0" rIns="0" bIns="0" rtlCol="0"/>
          <a:lstStyle/>
          <a:p>
            <a:endParaRPr/>
          </a:p>
        </p:txBody>
      </p:sp>
      <p:sp>
        <p:nvSpPr>
          <p:cNvPr id="134" name="object 134"/>
          <p:cNvSpPr/>
          <p:nvPr/>
        </p:nvSpPr>
        <p:spPr>
          <a:xfrm>
            <a:off x="8707811" y="5634774"/>
            <a:ext cx="51435" cy="437515"/>
          </a:xfrm>
          <a:custGeom>
            <a:avLst/>
            <a:gdLst/>
            <a:ahLst/>
            <a:cxnLst/>
            <a:rect l="l" t="t" r="r" b="b"/>
            <a:pathLst>
              <a:path w="51434" h="437514">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p:spPr>
        <p:txBody>
          <a:bodyPr wrap="square" lIns="0" tIns="0" rIns="0" bIns="0" rtlCol="0"/>
          <a:lstStyle/>
          <a:p>
            <a:endParaRPr/>
          </a:p>
        </p:txBody>
      </p:sp>
      <p:sp>
        <p:nvSpPr>
          <p:cNvPr id="135" name="object 135"/>
          <p:cNvSpPr/>
          <p:nvPr/>
        </p:nvSpPr>
        <p:spPr>
          <a:xfrm>
            <a:off x="9175787" y="5239484"/>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136" name="object 136"/>
          <p:cNvSpPr/>
          <p:nvPr/>
        </p:nvSpPr>
        <p:spPr>
          <a:xfrm>
            <a:off x="9171432" y="5381414"/>
            <a:ext cx="42545" cy="120650"/>
          </a:xfrm>
          <a:custGeom>
            <a:avLst/>
            <a:gdLst/>
            <a:ahLst/>
            <a:cxnLst/>
            <a:rect l="l" t="t" r="r" b="b"/>
            <a:pathLst>
              <a:path w="42545" h="120650">
                <a:moveTo>
                  <a:pt x="21158" y="120142"/>
                </a:moveTo>
                <a:lnTo>
                  <a:pt x="13126" y="118411"/>
                </a:lnTo>
                <a:lnTo>
                  <a:pt x="6378" y="113762"/>
                </a:lnTo>
                <a:lnTo>
                  <a:pt x="1730" y="107011"/>
                </a:lnTo>
                <a:lnTo>
                  <a:pt x="0" y="98977"/>
                </a:lnTo>
                <a:lnTo>
                  <a:pt x="0" y="21165"/>
                </a:lnTo>
                <a:lnTo>
                  <a:pt x="1730" y="12868"/>
                </a:lnTo>
                <a:lnTo>
                  <a:pt x="6378" y="6147"/>
                </a:lnTo>
                <a:lnTo>
                  <a:pt x="13126"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137" name="object 137"/>
          <p:cNvSpPr/>
          <p:nvPr/>
        </p:nvSpPr>
        <p:spPr>
          <a:xfrm>
            <a:off x="9320163" y="5634772"/>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3" y="16019"/>
                </a:lnTo>
                <a:lnTo>
                  <a:pt x="51029" y="26145"/>
                </a:lnTo>
                <a:lnTo>
                  <a:pt x="51029" y="410851"/>
                </a:lnTo>
                <a:lnTo>
                  <a:pt x="49153" y="420976"/>
                </a:lnTo>
                <a:lnTo>
                  <a:pt x="43950" y="429292"/>
                </a:lnTo>
                <a:lnTo>
                  <a:pt x="36064" y="434924"/>
                </a:lnTo>
                <a:lnTo>
                  <a:pt x="26136" y="436996"/>
                </a:lnTo>
                <a:close/>
              </a:path>
            </a:pathLst>
          </a:custGeom>
          <a:solidFill>
            <a:srgbClr val="FFFFFF"/>
          </a:solidFill>
        </p:spPr>
        <p:txBody>
          <a:bodyPr wrap="square" lIns="0" tIns="0" rIns="0" bIns="0" rtlCol="0"/>
          <a:lstStyle/>
          <a:p>
            <a:endParaRPr/>
          </a:p>
        </p:txBody>
      </p:sp>
      <p:sp>
        <p:nvSpPr>
          <p:cNvPr id="138" name="object 138"/>
          <p:cNvSpPr/>
          <p:nvPr/>
        </p:nvSpPr>
        <p:spPr>
          <a:xfrm>
            <a:off x="9328254" y="6383641"/>
            <a:ext cx="34290" cy="67310"/>
          </a:xfrm>
          <a:custGeom>
            <a:avLst/>
            <a:gdLst/>
            <a:ahLst/>
            <a:cxnLst/>
            <a:rect l="l" t="t" r="r" b="b"/>
            <a:pathLst>
              <a:path w="34290" h="67310">
                <a:moveTo>
                  <a:pt x="26136" y="67230"/>
                </a:moveTo>
                <a:lnTo>
                  <a:pt x="6845" y="67230"/>
                </a:lnTo>
                <a:lnTo>
                  <a:pt x="0" y="59760"/>
                </a:lnTo>
                <a:lnTo>
                  <a:pt x="0" y="49800"/>
                </a:lnTo>
                <a:lnTo>
                  <a:pt x="0" y="8092"/>
                </a:lnTo>
                <a:lnTo>
                  <a:pt x="6845" y="0"/>
                </a:lnTo>
                <a:lnTo>
                  <a:pt x="26136" y="0"/>
                </a:lnTo>
                <a:lnTo>
                  <a:pt x="34226" y="8092"/>
                </a:lnTo>
                <a:lnTo>
                  <a:pt x="34226" y="59760"/>
                </a:lnTo>
                <a:lnTo>
                  <a:pt x="26136" y="67230"/>
                </a:lnTo>
                <a:close/>
              </a:path>
            </a:pathLst>
          </a:custGeom>
          <a:solidFill>
            <a:srgbClr val="FFFFFF"/>
          </a:solidFill>
        </p:spPr>
        <p:txBody>
          <a:bodyPr wrap="square" lIns="0" tIns="0" rIns="0" bIns="0" rtlCol="0"/>
          <a:lstStyle/>
          <a:p>
            <a:endParaRPr/>
          </a:p>
        </p:txBody>
      </p:sp>
      <p:sp>
        <p:nvSpPr>
          <p:cNvPr id="139" name="object 139"/>
          <p:cNvSpPr/>
          <p:nvPr/>
        </p:nvSpPr>
        <p:spPr>
          <a:xfrm>
            <a:off x="9018346" y="5273097"/>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140" name="object 140"/>
          <p:cNvSpPr/>
          <p:nvPr/>
        </p:nvSpPr>
        <p:spPr>
          <a:xfrm>
            <a:off x="9328878" y="6272212"/>
            <a:ext cx="34290" cy="67310"/>
          </a:xfrm>
          <a:custGeom>
            <a:avLst/>
            <a:gdLst/>
            <a:ahLst/>
            <a:cxnLst/>
            <a:rect l="l" t="t" r="r" b="b"/>
            <a:pathLst>
              <a:path w="34290" h="67310">
                <a:moveTo>
                  <a:pt x="26759" y="67230"/>
                </a:moveTo>
                <a:lnTo>
                  <a:pt x="17424"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141" name="object 141"/>
          <p:cNvSpPr/>
          <p:nvPr/>
        </p:nvSpPr>
        <p:spPr>
          <a:xfrm>
            <a:off x="9022705" y="5111868"/>
            <a:ext cx="33655" cy="95250"/>
          </a:xfrm>
          <a:custGeom>
            <a:avLst/>
            <a:gdLst/>
            <a:ahLst/>
            <a:cxnLst/>
            <a:rect l="l" t="t" r="r" b="b"/>
            <a:pathLst>
              <a:path w="33654" h="95250">
                <a:moveTo>
                  <a:pt x="26136" y="95242"/>
                </a:moveTo>
                <a:lnTo>
                  <a:pt x="16802" y="95242"/>
                </a:lnTo>
                <a:lnTo>
                  <a:pt x="7467" y="95242"/>
                </a:lnTo>
                <a:lnTo>
                  <a:pt x="0" y="87150"/>
                </a:lnTo>
                <a:lnTo>
                  <a:pt x="0" y="7470"/>
                </a:lnTo>
                <a:lnTo>
                  <a:pt x="7467" y="0"/>
                </a:lnTo>
                <a:lnTo>
                  <a:pt x="26136" y="0"/>
                </a:lnTo>
                <a:lnTo>
                  <a:pt x="33604" y="7470"/>
                </a:lnTo>
                <a:lnTo>
                  <a:pt x="33604" y="87150"/>
                </a:lnTo>
                <a:lnTo>
                  <a:pt x="26136" y="95242"/>
                </a:lnTo>
                <a:close/>
              </a:path>
            </a:pathLst>
          </a:custGeom>
          <a:solidFill>
            <a:srgbClr val="FFFFFF"/>
          </a:solidFill>
        </p:spPr>
        <p:txBody>
          <a:bodyPr wrap="square" lIns="0" tIns="0" rIns="0" bIns="0" rtlCol="0"/>
          <a:lstStyle/>
          <a:p>
            <a:endParaRPr/>
          </a:p>
        </p:txBody>
      </p:sp>
      <p:sp>
        <p:nvSpPr>
          <p:cNvPr id="142" name="object 142"/>
          <p:cNvSpPr/>
          <p:nvPr/>
        </p:nvSpPr>
        <p:spPr>
          <a:xfrm>
            <a:off x="9171437" y="6204980"/>
            <a:ext cx="42545" cy="120650"/>
          </a:xfrm>
          <a:custGeom>
            <a:avLst/>
            <a:gdLst/>
            <a:ahLst/>
            <a:cxnLst/>
            <a:rect l="l" t="t" r="r" b="b"/>
            <a:pathLst>
              <a:path w="42545" h="120650">
                <a:moveTo>
                  <a:pt x="21158" y="120142"/>
                </a:moveTo>
                <a:lnTo>
                  <a:pt x="13126" y="118499"/>
                </a:lnTo>
                <a:lnTo>
                  <a:pt x="6378" y="113995"/>
                </a:lnTo>
                <a:lnTo>
                  <a:pt x="1730" y="107274"/>
                </a:lnTo>
                <a:lnTo>
                  <a:pt x="0" y="98977"/>
                </a:lnTo>
                <a:lnTo>
                  <a:pt x="0" y="21787"/>
                </a:lnTo>
                <a:lnTo>
                  <a:pt x="1730" y="13393"/>
                </a:lnTo>
                <a:lnTo>
                  <a:pt x="6378" y="6458"/>
                </a:lnTo>
                <a:lnTo>
                  <a:pt x="13126"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143" name="object 143"/>
          <p:cNvSpPr/>
          <p:nvPr/>
        </p:nvSpPr>
        <p:spPr>
          <a:xfrm>
            <a:off x="9166459" y="6736596"/>
            <a:ext cx="51435" cy="121920"/>
          </a:xfrm>
          <a:custGeom>
            <a:avLst/>
            <a:gdLst/>
            <a:ahLst/>
            <a:cxnLst/>
            <a:rect l="l" t="t" r="r" b="b"/>
            <a:pathLst>
              <a:path w="51434" h="121920">
                <a:moveTo>
                  <a:pt x="51029" y="121403"/>
                </a:moveTo>
                <a:lnTo>
                  <a:pt x="0" y="121403"/>
                </a:lnTo>
                <a:lnTo>
                  <a:pt x="0" y="25522"/>
                </a:lnTo>
                <a:lnTo>
                  <a:pt x="1964" y="15494"/>
                </a:lnTo>
                <a:lnTo>
                  <a:pt x="7312" y="7392"/>
                </a:lnTo>
                <a:lnTo>
                  <a:pt x="15227" y="1974"/>
                </a:lnTo>
                <a:lnTo>
                  <a:pt x="24892" y="0"/>
                </a:lnTo>
                <a:lnTo>
                  <a:pt x="35014" y="1974"/>
                </a:lnTo>
                <a:lnTo>
                  <a:pt x="43328" y="7392"/>
                </a:lnTo>
                <a:lnTo>
                  <a:pt x="48958" y="15494"/>
                </a:lnTo>
                <a:lnTo>
                  <a:pt x="51029" y="25522"/>
                </a:lnTo>
                <a:lnTo>
                  <a:pt x="51029" y="121403"/>
                </a:lnTo>
                <a:close/>
              </a:path>
            </a:pathLst>
          </a:custGeom>
          <a:solidFill>
            <a:srgbClr val="FFFFFF"/>
          </a:solidFill>
        </p:spPr>
        <p:txBody>
          <a:bodyPr wrap="square" lIns="0" tIns="0" rIns="0" bIns="0" rtlCol="0"/>
          <a:lstStyle/>
          <a:p>
            <a:endParaRPr/>
          </a:p>
        </p:txBody>
      </p:sp>
      <p:sp>
        <p:nvSpPr>
          <p:cNvPr id="144" name="object 144"/>
          <p:cNvSpPr/>
          <p:nvPr/>
        </p:nvSpPr>
        <p:spPr>
          <a:xfrm>
            <a:off x="9174550" y="6511250"/>
            <a:ext cx="34925" cy="53975"/>
          </a:xfrm>
          <a:custGeom>
            <a:avLst/>
            <a:gdLst/>
            <a:ahLst/>
            <a:cxnLst/>
            <a:rect l="l" t="t" r="r" b="b"/>
            <a:pathLst>
              <a:path w="34925" h="53975">
                <a:moveTo>
                  <a:pt x="26759" y="53535"/>
                </a:moveTo>
                <a:lnTo>
                  <a:pt x="7467" y="53535"/>
                </a:lnTo>
                <a:lnTo>
                  <a:pt x="0" y="46065"/>
                </a:lnTo>
                <a:lnTo>
                  <a:pt x="0" y="36105"/>
                </a:lnTo>
                <a:lnTo>
                  <a:pt x="0" y="8092"/>
                </a:lnTo>
                <a:lnTo>
                  <a:pt x="7467" y="0"/>
                </a:lnTo>
                <a:lnTo>
                  <a:pt x="26759" y="0"/>
                </a:lnTo>
                <a:lnTo>
                  <a:pt x="34849" y="8092"/>
                </a:lnTo>
                <a:lnTo>
                  <a:pt x="34849" y="46065"/>
                </a:lnTo>
                <a:lnTo>
                  <a:pt x="26759" y="53535"/>
                </a:lnTo>
                <a:close/>
              </a:path>
            </a:pathLst>
          </a:custGeom>
          <a:solidFill>
            <a:srgbClr val="FFFFFF"/>
          </a:solidFill>
        </p:spPr>
        <p:txBody>
          <a:bodyPr wrap="square" lIns="0" tIns="0" rIns="0" bIns="0" rtlCol="0"/>
          <a:lstStyle/>
          <a:p>
            <a:endParaRPr/>
          </a:p>
        </p:txBody>
      </p:sp>
      <p:sp>
        <p:nvSpPr>
          <p:cNvPr id="145" name="object 145"/>
          <p:cNvSpPr/>
          <p:nvPr/>
        </p:nvSpPr>
        <p:spPr>
          <a:xfrm>
            <a:off x="9171440" y="6614585"/>
            <a:ext cx="41910" cy="80645"/>
          </a:xfrm>
          <a:custGeom>
            <a:avLst/>
            <a:gdLst/>
            <a:ahLst/>
            <a:cxnLst/>
            <a:rect l="l" t="t" r="r" b="b"/>
            <a:pathLst>
              <a:path w="41909" h="80645">
                <a:moveTo>
                  <a:pt x="19913" y="80302"/>
                </a:moveTo>
                <a:lnTo>
                  <a:pt x="11814" y="78561"/>
                </a:lnTo>
                <a:lnTo>
                  <a:pt x="5522" y="73844"/>
                </a:lnTo>
                <a:lnTo>
                  <a:pt x="1448" y="66909"/>
                </a:lnTo>
                <a:lnTo>
                  <a:pt x="0" y="58515"/>
                </a:lnTo>
                <a:lnTo>
                  <a:pt x="0" y="21165"/>
                </a:lnTo>
                <a:lnTo>
                  <a:pt x="1448" y="12868"/>
                </a:lnTo>
                <a:lnTo>
                  <a:pt x="5522" y="6147"/>
                </a:lnTo>
                <a:lnTo>
                  <a:pt x="11814" y="1643"/>
                </a:lnTo>
                <a:lnTo>
                  <a:pt x="19913" y="0"/>
                </a:lnTo>
                <a:lnTo>
                  <a:pt x="28305" y="1643"/>
                </a:lnTo>
                <a:lnTo>
                  <a:pt x="35238" y="6147"/>
                </a:lnTo>
                <a:lnTo>
                  <a:pt x="39954" y="12868"/>
                </a:lnTo>
                <a:lnTo>
                  <a:pt x="41694" y="21165"/>
                </a:lnTo>
                <a:lnTo>
                  <a:pt x="41694" y="58515"/>
                </a:lnTo>
                <a:lnTo>
                  <a:pt x="39954" y="66909"/>
                </a:lnTo>
                <a:lnTo>
                  <a:pt x="35238" y="73844"/>
                </a:lnTo>
                <a:lnTo>
                  <a:pt x="28305" y="78561"/>
                </a:lnTo>
                <a:lnTo>
                  <a:pt x="19913" y="80302"/>
                </a:lnTo>
                <a:close/>
              </a:path>
            </a:pathLst>
          </a:custGeom>
          <a:solidFill>
            <a:srgbClr val="FFFFFF"/>
          </a:solidFill>
        </p:spPr>
        <p:txBody>
          <a:bodyPr wrap="square" lIns="0" tIns="0" rIns="0" bIns="0" rtlCol="0"/>
          <a:lstStyle/>
          <a:p>
            <a:endParaRPr/>
          </a:p>
        </p:txBody>
      </p:sp>
      <p:sp>
        <p:nvSpPr>
          <p:cNvPr id="146" name="object 146"/>
          <p:cNvSpPr/>
          <p:nvPr/>
        </p:nvSpPr>
        <p:spPr>
          <a:xfrm>
            <a:off x="9175796" y="6386126"/>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147" name="object 147"/>
          <p:cNvSpPr/>
          <p:nvPr/>
        </p:nvSpPr>
        <p:spPr>
          <a:xfrm>
            <a:off x="8562824" y="5494703"/>
            <a:ext cx="34290" cy="53975"/>
          </a:xfrm>
          <a:custGeom>
            <a:avLst/>
            <a:gdLst/>
            <a:ahLst/>
            <a:cxnLst/>
            <a:rect l="l" t="t" r="r" b="b"/>
            <a:pathLst>
              <a:path w="34290" h="53975">
                <a:moveTo>
                  <a:pt x="26759" y="53535"/>
                </a:moveTo>
                <a:lnTo>
                  <a:pt x="16802" y="53535"/>
                </a:lnTo>
                <a:lnTo>
                  <a:pt x="6845" y="53535"/>
                </a:lnTo>
                <a:lnTo>
                  <a:pt x="0" y="45442"/>
                </a:lnTo>
                <a:lnTo>
                  <a:pt x="0" y="7470"/>
                </a:lnTo>
                <a:lnTo>
                  <a:pt x="6845" y="0"/>
                </a:lnTo>
                <a:lnTo>
                  <a:pt x="26759" y="0"/>
                </a:lnTo>
                <a:lnTo>
                  <a:pt x="34226" y="7470"/>
                </a:lnTo>
                <a:lnTo>
                  <a:pt x="34226" y="45442"/>
                </a:lnTo>
                <a:lnTo>
                  <a:pt x="26759" y="53535"/>
                </a:lnTo>
                <a:close/>
              </a:path>
            </a:pathLst>
          </a:custGeom>
          <a:solidFill>
            <a:srgbClr val="FFFFFF"/>
          </a:solidFill>
        </p:spPr>
        <p:txBody>
          <a:bodyPr wrap="square" lIns="0" tIns="0" rIns="0" bIns="0" rtlCol="0"/>
          <a:lstStyle/>
          <a:p>
            <a:endParaRPr/>
          </a:p>
        </p:txBody>
      </p:sp>
      <p:sp>
        <p:nvSpPr>
          <p:cNvPr id="148" name="object 148"/>
          <p:cNvSpPr/>
          <p:nvPr/>
        </p:nvSpPr>
        <p:spPr>
          <a:xfrm>
            <a:off x="8256027" y="6256022"/>
            <a:ext cx="34290" cy="81915"/>
          </a:xfrm>
          <a:custGeom>
            <a:avLst/>
            <a:gdLst/>
            <a:ahLst/>
            <a:cxnLst/>
            <a:rect l="l" t="t" r="r" b="b"/>
            <a:pathLst>
              <a:path w="34290" h="81914">
                <a:moveTo>
                  <a:pt x="26136" y="81547"/>
                </a:moveTo>
                <a:lnTo>
                  <a:pt x="16802" y="81547"/>
                </a:lnTo>
                <a:lnTo>
                  <a:pt x="7467" y="81547"/>
                </a:lnTo>
                <a:lnTo>
                  <a:pt x="0" y="73455"/>
                </a:lnTo>
                <a:lnTo>
                  <a:pt x="0" y="8092"/>
                </a:lnTo>
                <a:lnTo>
                  <a:pt x="7467" y="0"/>
                </a:lnTo>
                <a:lnTo>
                  <a:pt x="26136" y="0"/>
                </a:lnTo>
                <a:lnTo>
                  <a:pt x="34226" y="8092"/>
                </a:lnTo>
                <a:lnTo>
                  <a:pt x="34226" y="73455"/>
                </a:lnTo>
                <a:lnTo>
                  <a:pt x="26136" y="81547"/>
                </a:lnTo>
                <a:close/>
              </a:path>
            </a:pathLst>
          </a:custGeom>
          <a:solidFill>
            <a:srgbClr val="FFFFFF"/>
          </a:solidFill>
        </p:spPr>
        <p:txBody>
          <a:bodyPr wrap="square" lIns="0" tIns="0" rIns="0" bIns="0" rtlCol="0"/>
          <a:lstStyle/>
          <a:p>
            <a:endParaRPr/>
          </a:p>
        </p:txBody>
      </p:sp>
      <p:sp>
        <p:nvSpPr>
          <p:cNvPr id="149" name="object 149"/>
          <p:cNvSpPr/>
          <p:nvPr/>
        </p:nvSpPr>
        <p:spPr>
          <a:xfrm>
            <a:off x="8247315" y="6566650"/>
            <a:ext cx="51435" cy="291465"/>
          </a:xfrm>
          <a:custGeom>
            <a:avLst/>
            <a:gdLst/>
            <a:ahLst/>
            <a:cxnLst/>
            <a:rect l="l" t="t" r="r" b="b"/>
            <a:pathLst>
              <a:path w="51434" h="291465">
                <a:moveTo>
                  <a:pt x="51029" y="291349"/>
                </a:moveTo>
                <a:lnTo>
                  <a:pt x="0" y="291349"/>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349"/>
                </a:lnTo>
                <a:close/>
              </a:path>
            </a:pathLst>
          </a:custGeom>
          <a:solidFill>
            <a:srgbClr val="FFFFFF"/>
          </a:solidFill>
        </p:spPr>
        <p:txBody>
          <a:bodyPr wrap="square" lIns="0" tIns="0" rIns="0" bIns="0" rtlCol="0"/>
          <a:lstStyle/>
          <a:p>
            <a:endParaRPr/>
          </a:p>
        </p:txBody>
      </p:sp>
      <p:sp>
        <p:nvSpPr>
          <p:cNvPr id="150" name="object 150"/>
          <p:cNvSpPr/>
          <p:nvPr/>
        </p:nvSpPr>
        <p:spPr>
          <a:xfrm>
            <a:off x="8251673" y="6397951"/>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151" name="object 151"/>
          <p:cNvSpPr/>
          <p:nvPr/>
        </p:nvSpPr>
        <p:spPr>
          <a:xfrm>
            <a:off x="8102320" y="6383633"/>
            <a:ext cx="34925" cy="67310"/>
          </a:xfrm>
          <a:custGeom>
            <a:avLst/>
            <a:gdLst/>
            <a:ahLst/>
            <a:cxnLst/>
            <a:rect l="l" t="t" r="r" b="b"/>
            <a:pathLst>
              <a:path w="34925" h="6731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p:spPr>
        <p:txBody>
          <a:bodyPr wrap="square" lIns="0" tIns="0" rIns="0" bIns="0" rtlCol="0"/>
          <a:lstStyle/>
          <a:p>
            <a:endParaRPr/>
          </a:p>
        </p:txBody>
      </p:sp>
      <p:sp>
        <p:nvSpPr>
          <p:cNvPr id="152" name="object 152"/>
          <p:cNvSpPr/>
          <p:nvPr/>
        </p:nvSpPr>
        <p:spPr>
          <a:xfrm>
            <a:off x="8098587" y="6506265"/>
            <a:ext cx="42545" cy="100330"/>
          </a:xfrm>
          <a:custGeom>
            <a:avLst/>
            <a:gdLst/>
            <a:ahLst/>
            <a:cxnLst/>
            <a:rect l="l" t="t" r="r" b="b"/>
            <a:pathLst>
              <a:path w="42545" h="100329">
                <a:moveTo>
                  <a:pt x="20536" y="100222"/>
                </a:moveTo>
                <a:lnTo>
                  <a:pt x="12601" y="98491"/>
                </a:lnTo>
                <a:lnTo>
                  <a:pt x="6067" y="93842"/>
                </a:lnTo>
                <a:lnTo>
                  <a:pt x="1633" y="87091"/>
                </a:lnTo>
                <a:lnTo>
                  <a:pt x="0" y="79057"/>
                </a:lnTo>
                <a:lnTo>
                  <a:pt x="0" y="21165"/>
                </a:lnTo>
                <a:lnTo>
                  <a:pt x="1633" y="12868"/>
                </a:lnTo>
                <a:lnTo>
                  <a:pt x="6067" y="6147"/>
                </a:lnTo>
                <a:lnTo>
                  <a:pt x="12601" y="1643"/>
                </a:lnTo>
                <a:lnTo>
                  <a:pt x="20536" y="0"/>
                </a:lnTo>
                <a:lnTo>
                  <a:pt x="28927" y="1643"/>
                </a:lnTo>
                <a:lnTo>
                  <a:pt x="35860" y="6147"/>
                </a:lnTo>
                <a:lnTo>
                  <a:pt x="40576" y="12868"/>
                </a:lnTo>
                <a:lnTo>
                  <a:pt x="42316" y="21165"/>
                </a:lnTo>
                <a:lnTo>
                  <a:pt x="42316" y="79057"/>
                </a:lnTo>
                <a:lnTo>
                  <a:pt x="40576" y="87091"/>
                </a:lnTo>
                <a:lnTo>
                  <a:pt x="35860" y="93842"/>
                </a:lnTo>
                <a:lnTo>
                  <a:pt x="28927" y="98491"/>
                </a:lnTo>
                <a:lnTo>
                  <a:pt x="20536" y="100222"/>
                </a:lnTo>
                <a:close/>
              </a:path>
            </a:pathLst>
          </a:custGeom>
          <a:solidFill>
            <a:srgbClr val="FFFFFF"/>
          </a:solidFill>
        </p:spPr>
        <p:txBody>
          <a:bodyPr wrap="square" lIns="0" tIns="0" rIns="0" bIns="0" rtlCol="0"/>
          <a:lstStyle/>
          <a:p>
            <a:endParaRPr/>
          </a:p>
        </p:txBody>
      </p:sp>
      <p:sp>
        <p:nvSpPr>
          <p:cNvPr id="153" name="object 153"/>
          <p:cNvSpPr/>
          <p:nvPr/>
        </p:nvSpPr>
        <p:spPr>
          <a:xfrm>
            <a:off x="8406007" y="5940411"/>
            <a:ext cx="41910" cy="60960"/>
          </a:xfrm>
          <a:custGeom>
            <a:avLst/>
            <a:gdLst/>
            <a:ahLst/>
            <a:cxnLst/>
            <a:rect l="l" t="t" r="r" b="b"/>
            <a:pathLst>
              <a:path w="41909" h="60960">
                <a:moveTo>
                  <a:pt x="19913" y="60382"/>
                </a:moveTo>
                <a:lnTo>
                  <a:pt x="11814" y="58651"/>
                </a:lnTo>
                <a:lnTo>
                  <a:pt x="5522" y="54002"/>
                </a:lnTo>
                <a:lnTo>
                  <a:pt x="1448" y="47251"/>
                </a:lnTo>
                <a:lnTo>
                  <a:pt x="0" y="39217"/>
                </a:lnTo>
                <a:lnTo>
                  <a:pt x="0" y="21787"/>
                </a:lnTo>
                <a:lnTo>
                  <a:pt x="1448" y="13393"/>
                </a:lnTo>
                <a:lnTo>
                  <a:pt x="5522" y="6458"/>
                </a:lnTo>
                <a:lnTo>
                  <a:pt x="11814" y="1741"/>
                </a:lnTo>
                <a:lnTo>
                  <a:pt x="19913" y="0"/>
                </a:lnTo>
                <a:lnTo>
                  <a:pt x="28305" y="1741"/>
                </a:lnTo>
                <a:lnTo>
                  <a:pt x="35238" y="6458"/>
                </a:lnTo>
                <a:lnTo>
                  <a:pt x="39954" y="13393"/>
                </a:lnTo>
                <a:lnTo>
                  <a:pt x="41694" y="21787"/>
                </a:lnTo>
                <a:lnTo>
                  <a:pt x="41694" y="39217"/>
                </a:lnTo>
                <a:lnTo>
                  <a:pt x="39954" y="47251"/>
                </a:lnTo>
                <a:lnTo>
                  <a:pt x="35238" y="54002"/>
                </a:lnTo>
                <a:lnTo>
                  <a:pt x="28305" y="58651"/>
                </a:lnTo>
                <a:lnTo>
                  <a:pt x="19913" y="60382"/>
                </a:lnTo>
                <a:close/>
              </a:path>
            </a:pathLst>
          </a:custGeom>
          <a:solidFill>
            <a:srgbClr val="FFFFFF"/>
          </a:solidFill>
        </p:spPr>
        <p:txBody>
          <a:bodyPr wrap="square" lIns="0" tIns="0" rIns="0" bIns="0" rtlCol="0"/>
          <a:lstStyle/>
          <a:p>
            <a:endParaRPr/>
          </a:p>
        </p:txBody>
      </p:sp>
      <p:sp>
        <p:nvSpPr>
          <p:cNvPr id="154" name="object 154"/>
          <p:cNvSpPr/>
          <p:nvPr/>
        </p:nvSpPr>
        <p:spPr>
          <a:xfrm>
            <a:off x="8404763" y="6289634"/>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155" name="object 155"/>
          <p:cNvSpPr/>
          <p:nvPr/>
        </p:nvSpPr>
        <p:spPr>
          <a:xfrm>
            <a:off x="8400408" y="6481986"/>
            <a:ext cx="52069" cy="376555"/>
          </a:xfrm>
          <a:custGeom>
            <a:avLst/>
            <a:gdLst/>
            <a:ahLst/>
            <a:cxnLst/>
            <a:rect l="l" t="t" r="r" b="b"/>
            <a:pathLst>
              <a:path w="52070" h="376554">
                <a:moveTo>
                  <a:pt x="51651" y="376013"/>
                </a:moveTo>
                <a:lnTo>
                  <a:pt x="0" y="376013"/>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6013"/>
                </a:lnTo>
                <a:close/>
              </a:path>
            </a:pathLst>
          </a:custGeom>
          <a:solidFill>
            <a:srgbClr val="FFFFFF"/>
          </a:solidFill>
        </p:spPr>
        <p:txBody>
          <a:bodyPr wrap="square" lIns="0" tIns="0" rIns="0" bIns="0" rtlCol="0"/>
          <a:lstStyle/>
          <a:p>
            <a:endParaRPr/>
          </a:p>
        </p:txBody>
      </p:sp>
      <p:sp>
        <p:nvSpPr>
          <p:cNvPr id="156" name="object 156"/>
          <p:cNvSpPr/>
          <p:nvPr/>
        </p:nvSpPr>
        <p:spPr>
          <a:xfrm>
            <a:off x="7949236" y="6511243"/>
            <a:ext cx="34925" cy="53975"/>
          </a:xfrm>
          <a:custGeom>
            <a:avLst/>
            <a:gdLst/>
            <a:ahLst/>
            <a:cxnLst/>
            <a:rect l="l" t="t" r="r" b="b"/>
            <a:pathLst>
              <a:path w="34925" h="53975">
                <a:moveTo>
                  <a:pt x="26759" y="53535"/>
                </a:moveTo>
                <a:lnTo>
                  <a:pt x="16802" y="53535"/>
                </a:lnTo>
                <a:lnTo>
                  <a:pt x="6845" y="53535"/>
                </a:lnTo>
                <a:lnTo>
                  <a:pt x="0" y="46065"/>
                </a:lnTo>
                <a:lnTo>
                  <a:pt x="0" y="8092"/>
                </a:lnTo>
                <a:lnTo>
                  <a:pt x="6845" y="0"/>
                </a:lnTo>
                <a:lnTo>
                  <a:pt x="26759" y="0"/>
                </a:lnTo>
                <a:lnTo>
                  <a:pt x="34849" y="8092"/>
                </a:lnTo>
                <a:lnTo>
                  <a:pt x="34849" y="46065"/>
                </a:lnTo>
                <a:lnTo>
                  <a:pt x="26759" y="53535"/>
                </a:lnTo>
                <a:close/>
              </a:path>
            </a:pathLst>
          </a:custGeom>
          <a:solidFill>
            <a:srgbClr val="FFFFFF"/>
          </a:solidFill>
        </p:spPr>
        <p:txBody>
          <a:bodyPr wrap="square" lIns="0" tIns="0" rIns="0" bIns="0" rtlCol="0"/>
          <a:lstStyle/>
          <a:p>
            <a:endParaRPr/>
          </a:p>
        </p:txBody>
      </p:sp>
      <p:sp>
        <p:nvSpPr>
          <p:cNvPr id="157" name="object 157"/>
          <p:cNvSpPr/>
          <p:nvPr/>
        </p:nvSpPr>
        <p:spPr>
          <a:xfrm>
            <a:off x="8094234" y="6651928"/>
            <a:ext cx="51435" cy="206375"/>
          </a:xfrm>
          <a:custGeom>
            <a:avLst/>
            <a:gdLst/>
            <a:ahLst/>
            <a:cxnLst/>
            <a:rect l="l" t="t" r="r" b="b"/>
            <a:pathLst>
              <a:path w="51434" h="206375">
                <a:moveTo>
                  <a:pt x="51029" y="206071"/>
                </a:moveTo>
                <a:lnTo>
                  <a:pt x="0" y="206071"/>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71"/>
                </a:lnTo>
                <a:close/>
              </a:path>
            </a:pathLst>
          </a:custGeom>
          <a:solidFill>
            <a:srgbClr val="FFFFFF"/>
          </a:solidFill>
        </p:spPr>
        <p:txBody>
          <a:bodyPr wrap="square" lIns="0" tIns="0" rIns="0" bIns="0" rtlCol="0"/>
          <a:lstStyle/>
          <a:p>
            <a:endParaRPr/>
          </a:p>
        </p:txBody>
      </p:sp>
      <p:sp>
        <p:nvSpPr>
          <p:cNvPr id="158" name="object 158"/>
          <p:cNvSpPr/>
          <p:nvPr/>
        </p:nvSpPr>
        <p:spPr>
          <a:xfrm>
            <a:off x="7788060" y="6821247"/>
            <a:ext cx="50800" cy="36830"/>
          </a:xfrm>
          <a:custGeom>
            <a:avLst/>
            <a:gdLst/>
            <a:ahLst/>
            <a:cxnLst/>
            <a:rect l="l" t="t" r="r" b="b"/>
            <a:pathLst>
              <a:path w="50800" h="36829">
                <a:moveTo>
                  <a:pt x="50406" y="36751"/>
                </a:moveTo>
                <a:lnTo>
                  <a:pt x="0" y="36751"/>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36751"/>
                </a:lnTo>
                <a:close/>
              </a:path>
            </a:pathLst>
          </a:custGeom>
          <a:solidFill>
            <a:srgbClr val="FFFFFF"/>
          </a:solidFill>
        </p:spPr>
        <p:txBody>
          <a:bodyPr wrap="square" lIns="0" tIns="0" rIns="0" bIns="0" rtlCol="0"/>
          <a:lstStyle/>
          <a:p>
            <a:endParaRPr/>
          </a:p>
        </p:txBody>
      </p:sp>
      <p:sp>
        <p:nvSpPr>
          <p:cNvPr id="159" name="object 159"/>
          <p:cNvSpPr/>
          <p:nvPr/>
        </p:nvSpPr>
        <p:spPr>
          <a:xfrm>
            <a:off x="7792415" y="6638861"/>
            <a:ext cx="41910" cy="144145"/>
          </a:xfrm>
          <a:custGeom>
            <a:avLst/>
            <a:gdLst/>
            <a:ahLst/>
            <a:cxnLst/>
            <a:rect l="l" t="t" r="r" b="b"/>
            <a:pathLst>
              <a:path w="41909" h="144145">
                <a:moveTo>
                  <a:pt x="38582" y="18046"/>
                </a:moveTo>
                <a:lnTo>
                  <a:pt x="37160" y="11023"/>
                </a:lnTo>
                <a:lnTo>
                  <a:pt x="33286" y="5295"/>
                </a:lnTo>
                <a:lnTo>
                  <a:pt x="27546" y="1422"/>
                </a:lnTo>
                <a:lnTo>
                  <a:pt x="20535" y="0"/>
                </a:lnTo>
                <a:lnTo>
                  <a:pt x="10579" y="0"/>
                </a:lnTo>
                <a:lnTo>
                  <a:pt x="3733" y="8089"/>
                </a:lnTo>
                <a:lnTo>
                  <a:pt x="3733" y="31750"/>
                </a:lnTo>
                <a:lnTo>
                  <a:pt x="10579" y="39839"/>
                </a:lnTo>
                <a:lnTo>
                  <a:pt x="20535" y="39839"/>
                </a:lnTo>
                <a:lnTo>
                  <a:pt x="27546" y="38417"/>
                </a:lnTo>
                <a:lnTo>
                  <a:pt x="33286" y="34544"/>
                </a:lnTo>
                <a:lnTo>
                  <a:pt x="37160" y="28803"/>
                </a:lnTo>
                <a:lnTo>
                  <a:pt x="38582" y="21793"/>
                </a:lnTo>
                <a:lnTo>
                  <a:pt x="38582" y="18046"/>
                </a:lnTo>
                <a:close/>
              </a:path>
              <a:path w="41909" h="144145">
                <a:moveTo>
                  <a:pt x="41694" y="105206"/>
                </a:moveTo>
                <a:lnTo>
                  <a:pt x="40043" y="96901"/>
                </a:lnTo>
                <a:lnTo>
                  <a:pt x="35547" y="90182"/>
                </a:lnTo>
                <a:lnTo>
                  <a:pt x="28829" y="85674"/>
                </a:lnTo>
                <a:lnTo>
                  <a:pt x="20535" y="84035"/>
                </a:lnTo>
                <a:lnTo>
                  <a:pt x="12331" y="85674"/>
                </a:lnTo>
                <a:lnTo>
                  <a:pt x="5829" y="90182"/>
                </a:lnTo>
                <a:lnTo>
                  <a:pt x="1536" y="96901"/>
                </a:lnTo>
                <a:lnTo>
                  <a:pt x="0" y="105206"/>
                </a:lnTo>
                <a:lnTo>
                  <a:pt x="0" y="122631"/>
                </a:lnTo>
                <a:lnTo>
                  <a:pt x="1536" y="130924"/>
                </a:lnTo>
                <a:lnTo>
                  <a:pt x="5829" y="137655"/>
                </a:lnTo>
                <a:lnTo>
                  <a:pt x="12331" y="142151"/>
                </a:lnTo>
                <a:lnTo>
                  <a:pt x="20535" y="143802"/>
                </a:lnTo>
                <a:lnTo>
                  <a:pt x="28829" y="142151"/>
                </a:lnTo>
                <a:lnTo>
                  <a:pt x="35547" y="137655"/>
                </a:lnTo>
                <a:lnTo>
                  <a:pt x="40043" y="130924"/>
                </a:lnTo>
                <a:lnTo>
                  <a:pt x="41694" y="122631"/>
                </a:lnTo>
                <a:lnTo>
                  <a:pt x="41694" y="105206"/>
                </a:lnTo>
                <a:close/>
              </a:path>
            </a:pathLst>
          </a:custGeom>
          <a:solidFill>
            <a:srgbClr val="FFFFFF"/>
          </a:solidFill>
        </p:spPr>
        <p:txBody>
          <a:bodyPr wrap="square" lIns="0" tIns="0" rIns="0" bIns="0" rtlCol="0"/>
          <a:lstStyle/>
          <a:p>
            <a:endParaRPr/>
          </a:p>
        </p:txBody>
      </p:sp>
      <p:sp>
        <p:nvSpPr>
          <p:cNvPr id="160" name="object 160"/>
          <p:cNvSpPr/>
          <p:nvPr/>
        </p:nvSpPr>
        <p:spPr>
          <a:xfrm>
            <a:off x="7941150" y="6736586"/>
            <a:ext cx="51435" cy="121920"/>
          </a:xfrm>
          <a:custGeom>
            <a:avLst/>
            <a:gdLst/>
            <a:ahLst/>
            <a:cxnLst/>
            <a:rect l="l" t="t" r="r" b="b"/>
            <a:pathLst>
              <a:path w="51434" h="121920">
                <a:moveTo>
                  <a:pt x="51029" y="121413"/>
                </a:moveTo>
                <a:lnTo>
                  <a:pt x="0" y="121413"/>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121413"/>
                </a:lnTo>
                <a:close/>
              </a:path>
            </a:pathLst>
          </a:custGeom>
          <a:solidFill>
            <a:srgbClr val="FFFFFF"/>
          </a:solidFill>
        </p:spPr>
        <p:txBody>
          <a:bodyPr wrap="square" lIns="0" tIns="0" rIns="0" bIns="0" rtlCol="0"/>
          <a:lstStyle/>
          <a:p>
            <a:endParaRPr/>
          </a:p>
        </p:txBody>
      </p:sp>
      <p:sp>
        <p:nvSpPr>
          <p:cNvPr id="161" name="object 161"/>
          <p:cNvSpPr/>
          <p:nvPr/>
        </p:nvSpPr>
        <p:spPr>
          <a:xfrm>
            <a:off x="8409126" y="6128401"/>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162" name="object 162"/>
          <p:cNvSpPr/>
          <p:nvPr/>
        </p:nvSpPr>
        <p:spPr>
          <a:xfrm>
            <a:off x="7945508" y="6614574"/>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163" name="object 163"/>
          <p:cNvSpPr/>
          <p:nvPr/>
        </p:nvSpPr>
        <p:spPr>
          <a:xfrm>
            <a:off x="8559103" y="6028799"/>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164" name="object 164"/>
          <p:cNvSpPr/>
          <p:nvPr/>
        </p:nvSpPr>
        <p:spPr>
          <a:xfrm>
            <a:off x="9325164" y="5489712"/>
            <a:ext cx="41910" cy="100330"/>
          </a:xfrm>
          <a:custGeom>
            <a:avLst/>
            <a:gdLst/>
            <a:ahLst/>
            <a:cxnLst/>
            <a:rect l="l" t="t" r="r" b="b"/>
            <a:pathLst>
              <a:path w="41909" h="100329">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p:spPr>
        <p:txBody>
          <a:bodyPr wrap="square" lIns="0" tIns="0" rIns="0" bIns="0" rtlCol="0"/>
          <a:lstStyle/>
          <a:p>
            <a:endParaRPr/>
          </a:p>
        </p:txBody>
      </p:sp>
      <p:sp>
        <p:nvSpPr>
          <p:cNvPr id="165" name="object 165"/>
          <p:cNvSpPr/>
          <p:nvPr/>
        </p:nvSpPr>
        <p:spPr>
          <a:xfrm>
            <a:off x="8559105" y="5598027"/>
            <a:ext cx="41910" cy="80010"/>
          </a:xfrm>
          <a:custGeom>
            <a:avLst/>
            <a:gdLst/>
            <a:ahLst/>
            <a:cxnLst/>
            <a:rect l="l" t="t" r="r" b="b"/>
            <a:pathLst>
              <a:path w="41909" h="8001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p:spPr>
        <p:txBody>
          <a:bodyPr wrap="square" lIns="0" tIns="0" rIns="0" bIns="0" rtlCol="0"/>
          <a:lstStyle/>
          <a:p>
            <a:endParaRPr/>
          </a:p>
        </p:txBody>
      </p:sp>
      <p:sp>
        <p:nvSpPr>
          <p:cNvPr id="166" name="object 166"/>
          <p:cNvSpPr/>
          <p:nvPr/>
        </p:nvSpPr>
        <p:spPr>
          <a:xfrm>
            <a:off x="8707215" y="6651922"/>
            <a:ext cx="51435" cy="206375"/>
          </a:xfrm>
          <a:custGeom>
            <a:avLst/>
            <a:gdLst/>
            <a:ahLst/>
            <a:cxnLst/>
            <a:rect l="l" t="t" r="r" b="b"/>
            <a:pathLst>
              <a:path w="51434" h="206375">
                <a:moveTo>
                  <a:pt x="51029" y="206077"/>
                </a:moveTo>
                <a:lnTo>
                  <a:pt x="0" y="20607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77"/>
                </a:lnTo>
                <a:close/>
              </a:path>
            </a:pathLst>
          </a:custGeom>
          <a:solidFill>
            <a:srgbClr val="FFFFFF"/>
          </a:solidFill>
        </p:spPr>
        <p:txBody>
          <a:bodyPr wrap="square" lIns="0" tIns="0" rIns="0" bIns="0" rtlCol="0"/>
          <a:lstStyle/>
          <a:p>
            <a:endParaRPr/>
          </a:p>
        </p:txBody>
      </p:sp>
      <p:sp>
        <p:nvSpPr>
          <p:cNvPr id="167" name="object 167"/>
          <p:cNvSpPr/>
          <p:nvPr/>
        </p:nvSpPr>
        <p:spPr>
          <a:xfrm>
            <a:off x="8554750" y="5720036"/>
            <a:ext cx="50800" cy="267335"/>
          </a:xfrm>
          <a:custGeom>
            <a:avLst/>
            <a:gdLst/>
            <a:ahLst/>
            <a:cxnLst/>
            <a:rect l="l" t="t" r="r" b="b"/>
            <a:pathLst>
              <a:path w="50800" h="267335">
                <a:moveTo>
                  <a:pt x="24892" y="267053"/>
                </a:moveTo>
                <a:lnTo>
                  <a:pt x="14964" y="264981"/>
                </a:lnTo>
                <a:lnTo>
                  <a:pt x="7078" y="259349"/>
                </a:lnTo>
                <a:lnTo>
                  <a:pt x="1876" y="251033"/>
                </a:lnTo>
                <a:lnTo>
                  <a:pt x="0" y="240908"/>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240908"/>
                </a:lnTo>
                <a:lnTo>
                  <a:pt x="48433" y="251033"/>
                </a:lnTo>
                <a:lnTo>
                  <a:pt x="43017" y="259349"/>
                </a:lnTo>
                <a:lnTo>
                  <a:pt x="34917" y="264981"/>
                </a:lnTo>
                <a:lnTo>
                  <a:pt x="24892" y="267053"/>
                </a:lnTo>
                <a:close/>
              </a:path>
            </a:pathLst>
          </a:custGeom>
          <a:solidFill>
            <a:srgbClr val="FFFFFF"/>
          </a:solidFill>
        </p:spPr>
        <p:txBody>
          <a:bodyPr wrap="square" lIns="0" tIns="0" rIns="0" bIns="0" rtlCol="0"/>
          <a:lstStyle/>
          <a:p>
            <a:endParaRPr/>
          </a:p>
        </p:txBody>
      </p:sp>
      <p:sp>
        <p:nvSpPr>
          <p:cNvPr id="168" name="object 168"/>
          <p:cNvSpPr/>
          <p:nvPr/>
        </p:nvSpPr>
        <p:spPr>
          <a:xfrm>
            <a:off x="8712195" y="6117192"/>
            <a:ext cx="41910" cy="99695"/>
          </a:xfrm>
          <a:custGeom>
            <a:avLst/>
            <a:gdLst/>
            <a:ahLst/>
            <a:cxnLst/>
            <a:rect l="l" t="t" r="r" b="b"/>
            <a:pathLst>
              <a:path w="41909" h="99695">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p:spPr>
        <p:txBody>
          <a:bodyPr wrap="square" lIns="0" tIns="0" rIns="0" bIns="0" rtlCol="0"/>
          <a:lstStyle/>
          <a:p>
            <a:endParaRPr/>
          </a:p>
        </p:txBody>
      </p:sp>
      <p:sp>
        <p:nvSpPr>
          <p:cNvPr id="169" name="object 169"/>
          <p:cNvSpPr/>
          <p:nvPr/>
        </p:nvSpPr>
        <p:spPr>
          <a:xfrm>
            <a:off x="8715930" y="6272194"/>
            <a:ext cx="34290" cy="67310"/>
          </a:xfrm>
          <a:custGeom>
            <a:avLst/>
            <a:gdLst/>
            <a:ahLst/>
            <a:cxnLst/>
            <a:rect l="l" t="t" r="r" b="b"/>
            <a:pathLst>
              <a:path w="34290" h="67310">
                <a:moveTo>
                  <a:pt x="26759" y="67230"/>
                </a:moveTo>
                <a:lnTo>
                  <a:pt x="16802"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170" name="object 170"/>
          <p:cNvSpPr/>
          <p:nvPr/>
        </p:nvSpPr>
        <p:spPr>
          <a:xfrm>
            <a:off x="8711574" y="6506254"/>
            <a:ext cx="41910" cy="100330"/>
          </a:xfrm>
          <a:custGeom>
            <a:avLst/>
            <a:gdLst/>
            <a:ahLst/>
            <a:cxnLst/>
            <a:rect l="l" t="t" r="r" b="b"/>
            <a:pathLst>
              <a:path w="41909"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p:spPr>
        <p:txBody>
          <a:bodyPr wrap="square" lIns="0" tIns="0" rIns="0" bIns="0" rtlCol="0"/>
          <a:lstStyle/>
          <a:p>
            <a:endParaRPr/>
          </a:p>
        </p:txBody>
      </p:sp>
      <p:sp>
        <p:nvSpPr>
          <p:cNvPr id="171" name="object 171"/>
          <p:cNvSpPr/>
          <p:nvPr/>
        </p:nvSpPr>
        <p:spPr>
          <a:xfrm>
            <a:off x="8562221" y="6256008"/>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172" name="object 172"/>
          <p:cNvSpPr/>
          <p:nvPr/>
        </p:nvSpPr>
        <p:spPr>
          <a:xfrm>
            <a:off x="8409134" y="6044357"/>
            <a:ext cx="34925" cy="40640"/>
          </a:xfrm>
          <a:custGeom>
            <a:avLst/>
            <a:gdLst/>
            <a:ahLst/>
            <a:cxnLst/>
            <a:rect l="l" t="t" r="r" b="b"/>
            <a:pathLst>
              <a:path w="34925" h="40639">
                <a:moveTo>
                  <a:pt x="16802" y="40462"/>
                </a:moveTo>
                <a:lnTo>
                  <a:pt x="7467" y="40462"/>
                </a:lnTo>
                <a:lnTo>
                  <a:pt x="0" y="32370"/>
                </a:lnTo>
                <a:lnTo>
                  <a:pt x="0" y="8092"/>
                </a:lnTo>
                <a:lnTo>
                  <a:pt x="7467" y="0"/>
                </a:lnTo>
                <a:lnTo>
                  <a:pt x="16802" y="0"/>
                </a:lnTo>
                <a:lnTo>
                  <a:pt x="23822" y="1420"/>
                </a:lnTo>
                <a:lnTo>
                  <a:pt x="29559" y="5291"/>
                </a:lnTo>
                <a:lnTo>
                  <a:pt x="33429" y="11029"/>
                </a:lnTo>
                <a:lnTo>
                  <a:pt x="34849" y="18052"/>
                </a:lnTo>
                <a:lnTo>
                  <a:pt x="34849" y="22410"/>
                </a:lnTo>
                <a:lnTo>
                  <a:pt x="33429" y="29432"/>
                </a:lnTo>
                <a:lnTo>
                  <a:pt x="29559" y="35171"/>
                </a:lnTo>
                <a:lnTo>
                  <a:pt x="23822" y="39042"/>
                </a:lnTo>
                <a:lnTo>
                  <a:pt x="16802" y="40462"/>
                </a:lnTo>
                <a:close/>
              </a:path>
            </a:pathLst>
          </a:custGeom>
          <a:solidFill>
            <a:srgbClr val="FFFFFF"/>
          </a:solidFill>
        </p:spPr>
        <p:txBody>
          <a:bodyPr wrap="square" lIns="0" tIns="0" rIns="0" bIns="0" rtlCol="0"/>
          <a:lstStyle/>
          <a:p>
            <a:endParaRPr/>
          </a:p>
        </p:txBody>
      </p:sp>
      <p:sp>
        <p:nvSpPr>
          <p:cNvPr id="173" name="object 173"/>
          <p:cNvSpPr/>
          <p:nvPr/>
        </p:nvSpPr>
        <p:spPr>
          <a:xfrm>
            <a:off x="8401660" y="5622302"/>
            <a:ext cx="50800" cy="280035"/>
          </a:xfrm>
          <a:custGeom>
            <a:avLst/>
            <a:gdLst/>
            <a:ahLst/>
            <a:cxnLst/>
            <a:rect l="l" t="t" r="r" b="b"/>
            <a:pathLst>
              <a:path w="50800" h="280035">
                <a:moveTo>
                  <a:pt x="42316" y="7467"/>
                </a:moveTo>
                <a:lnTo>
                  <a:pt x="34226" y="0"/>
                </a:lnTo>
                <a:lnTo>
                  <a:pt x="14935" y="0"/>
                </a:lnTo>
                <a:lnTo>
                  <a:pt x="7467" y="7467"/>
                </a:lnTo>
                <a:lnTo>
                  <a:pt x="7467" y="31750"/>
                </a:lnTo>
                <a:lnTo>
                  <a:pt x="14935" y="39839"/>
                </a:lnTo>
                <a:lnTo>
                  <a:pt x="24269" y="39839"/>
                </a:lnTo>
                <a:lnTo>
                  <a:pt x="31292" y="38417"/>
                </a:lnTo>
                <a:lnTo>
                  <a:pt x="37033" y="34556"/>
                </a:lnTo>
                <a:lnTo>
                  <a:pt x="40894" y="28816"/>
                </a:lnTo>
                <a:lnTo>
                  <a:pt x="42316" y="21793"/>
                </a:lnTo>
                <a:lnTo>
                  <a:pt x="42316" y="7467"/>
                </a:lnTo>
                <a:close/>
              </a:path>
              <a:path w="50800" h="280035">
                <a:moveTo>
                  <a:pt x="46050" y="105206"/>
                </a:moveTo>
                <a:lnTo>
                  <a:pt x="44310" y="96812"/>
                </a:lnTo>
                <a:lnTo>
                  <a:pt x="39598" y="89877"/>
                </a:lnTo>
                <a:lnTo>
                  <a:pt x="32664" y="85166"/>
                </a:lnTo>
                <a:lnTo>
                  <a:pt x="24269" y="83413"/>
                </a:lnTo>
                <a:lnTo>
                  <a:pt x="16167" y="85166"/>
                </a:lnTo>
                <a:lnTo>
                  <a:pt x="9880" y="89877"/>
                </a:lnTo>
                <a:lnTo>
                  <a:pt x="5803" y="96812"/>
                </a:lnTo>
                <a:lnTo>
                  <a:pt x="4356" y="105206"/>
                </a:lnTo>
                <a:lnTo>
                  <a:pt x="4356" y="122631"/>
                </a:lnTo>
                <a:lnTo>
                  <a:pt x="5803" y="130937"/>
                </a:lnTo>
                <a:lnTo>
                  <a:pt x="9880" y="137655"/>
                </a:lnTo>
                <a:lnTo>
                  <a:pt x="16167" y="142163"/>
                </a:lnTo>
                <a:lnTo>
                  <a:pt x="24269" y="143802"/>
                </a:lnTo>
                <a:lnTo>
                  <a:pt x="32664" y="142163"/>
                </a:lnTo>
                <a:lnTo>
                  <a:pt x="39598" y="137655"/>
                </a:lnTo>
                <a:lnTo>
                  <a:pt x="44310" y="130937"/>
                </a:lnTo>
                <a:lnTo>
                  <a:pt x="46050" y="122631"/>
                </a:lnTo>
                <a:lnTo>
                  <a:pt x="46050" y="105206"/>
                </a:lnTo>
                <a:close/>
              </a:path>
              <a:path w="50800" h="280035">
                <a:moveTo>
                  <a:pt x="50406" y="207924"/>
                </a:moveTo>
                <a:lnTo>
                  <a:pt x="48336" y="197891"/>
                </a:lnTo>
                <a:lnTo>
                  <a:pt x="42710" y="189788"/>
                </a:lnTo>
                <a:lnTo>
                  <a:pt x="34391" y="184365"/>
                </a:lnTo>
                <a:lnTo>
                  <a:pt x="24269" y="182397"/>
                </a:lnTo>
                <a:lnTo>
                  <a:pt x="14439" y="184365"/>
                </a:lnTo>
                <a:lnTo>
                  <a:pt x="6769" y="189788"/>
                </a:lnTo>
                <a:lnTo>
                  <a:pt x="1778" y="197891"/>
                </a:lnTo>
                <a:lnTo>
                  <a:pt x="0" y="207924"/>
                </a:lnTo>
                <a:lnTo>
                  <a:pt x="0" y="253987"/>
                </a:lnTo>
                <a:lnTo>
                  <a:pt x="1778" y="264007"/>
                </a:lnTo>
                <a:lnTo>
                  <a:pt x="6769" y="272110"/>
                </a:lnTo>
                <a:lnTo>
                  <a:pt x="14439" y="277533"/>
                </a:lnTo>
                <a:lnTo>
                  <a:pt x="24269" y="279501"/>
                </a:lnTo>
                <a:lnTo>
                  <a:pt x="34391" y="277533"/>
                </a:lnTo>
                <a:lnTo>
                  <a:pt x="42710" y="272110"/>
                </a:lnTo>
                <a:lnTo>
                  <a:pt x="48336" y="264007"/>
                </a:lnTo>
                <a:lnTo>
                  <a:pt x="50406" y="253987"/>
                </a:lnTo>
                <a:lnTo>
                  <a:pt x="50406" y="207924"/>
                </a:lnTo>
                <a:close/>
              </a:path>
            </a:pathLst>
          </a:custGeom>
          <a:solidFill>
            <a:srgbClr val="FFFFFF"/>
          </a:solidFill>
        </p:spPr>
        <p:txBody>
          <a:bodyPr wrap="square" lIns="0" tIns="0" rIns="0" bIns="0" rtlCol="0"/>
          <a:lstStyle/>
          <a:p>
            <a:endParaRPr/>
          </a:p>
        </p:txBody>
      </p:sp>
      <p:sp>
        <p:nvSpPr>
          <p:cNvPr id="174" name="object 174"/>
          <p:cNvSpPr/>
          <p:nvPr/>
        </p:nvSpPr>
        <p:spPr>
          <a:xfrm>
            <a:off x="8557869" y="6397936"/>
            <a:ext cx="43180" cy="120650"/>
          </a:xfrm>
          <a:custGeom>
            <a:avLst/>
            <a:gdLst/>
            <a:ahLst/>
            <a:cxnLst/>
            <a:rect l="l" t="t" r="r" b="b"/>
            <a:pathLst>
              <a:path w="43179" h="12065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p:spPr>
        <p:txBody>
          <a:bodyPr wrap="square" lIns="0" tIns="0" rIns="0" bIns="0" rtlCol="0"/>
          <a:lstStyle/>
          <a:p>
            <a:endParaRPr/>
          </a:p>
        </p:txBody>
      </p:sp>
      <p:sp>
        <p:nvSpPr>
          <p:cNvPr id="175" name="object 175"/>
          <p:cNvSpPr/>
          <p:nvPr/>
        </p:nvSpPr>
        <p:spPr>
          <a:xfrm>
            <a:off x="8553513" y="6566633"/>
            <a:ext cx="52069" cy="291465"/>
          </a:xfrm>
          <a:custGeom>
            <a:avLst/>
            <a:gdLst/>
            <a:ahLst/>
            <a:cxnLst/>
            <a:rect l="l" t="t" r="r" b="b"/>
            <a:pathLst>
              <a:path w="52070" h="291465">
                <a:moveTo>
                  <a:pt x="51651" y="291366"/>
                </a:moveTo>
                <a:lnTo>
                  <a:pt x="0" y="291366"/>
                </a:lnTo>
                <a:lnTo>
                  <a:pt x="0" y="26145"/>
                </a:lnTo>
                <a:lnTo>
                  <a:pt x="2071" y="16019"/>
                </a:lnTo>
                <a:lnTo>
                  <a:pt x="7701" y="7703"/>
                </a:lnTo>
                <a:lnTo>
                  <a:pt x="16014" y="2071"/>
                </a:lnTo>
                <a:lnTo>
                  <a:pt x="26136" y="0"/>
                </a:lnTo>
                <a:lnTo>
                  <a:pt x="36161" y="2071"/>
                </a:lnTo>
                <a:lnTo>
                  <a:pt x="44261" y="7703"/>
                </a:lnTo>
                <a:lnTo>
                  <a:pt x="49677" y="16019"/>
                </a:lnTo>
                <a:lnTo>
                  <a:pt x="51651" y="26145"/>
                </a:lnTo>
                <a:lnTo>
                  <a:pt x="51651" y="291366"/>
                </a:lnTo>
                <a:close/>
              </a:path>
            </a:pathLst>
          </a:custGeom>
          <a:solidFill>
            <a:srgbClr val="FFFFFF"/>
          </a:solidFill>
        </p:spPr>
        <p:txBody>
          <a:bodyPr wrap="square" lIns="0" tIns="0" rIns="0" bIns="0" rtlCol="0"/>
          <a:lstStyle/>
          <a:p>
            <a:endParaRPr/>
          </a:p>
        </p:txBody>
      </p:sp>
      <p:sp>
        <p:nvSpPr>
          <p:cNvPr id="176" name="object 176"/>
          <p:cNvSpPr/>
          <p:nvPr/>
        </p:nvSpPr>
        <p:spPr>
          <a:xfrm>
            <a:off x="8562849" y="6158271"/>
            <a:ext cx="34290" cy="54610"/>
          </a:xfrm>
          <a:custGeom>
            <a:avLst/>
            <a:gdLst/>
            <a:ahLst/>
            <a:cxnLst/>
            <a:rect l="l" t="t" r="r" b="b"/>
            <a:pathLst>
              <a:path w="34290" h="5461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p:spPr>
        <p:txBody>
          <a:bodyPr wrap="square" lIns="0" tIns="0" rIns="0" bIns="0" rtlCol="0"/>
          <a:lstStyle/>
          <a:p>
            <a:endParaRPr/>
          </a:p>
        </p:txBody>
      </p:sp>
      <p:sp>
        <p:nvSpPr>
          <p:cNvPr id="177" name="object 177"/>
          <p:cNvSpPr/>
          <p:nvPr/>
        </p:nvSpPr>
        <p:spPr>
          <a:xfrm>
            <a:off x="8715315" y="6383616"/>
            <a:ext cx="34290" cy="67310"/>
          </a:xfrm>
          <a:custGeom>
            <a:avLst/>
            <a:gdLst/>
            <a:ahLst/>
            <a:cxnLst/>
            <a:rect l="l" t="t" r="r" b="b"/>
            <a:pathLst>
              <a:path w="34290" h="67310">
                <a:moveTo>
                  <a:pt x="27381" y="67230"/>
                </a:moveTo>
                <a:lnTo>
                  <a:pt x="8089" y="67230"/>
                </a:lnTo>
                <a:lnTo>
                  <a:pt x="0" y="59760"/>
                </a:lnTo>
                <a:lnTo>
                  <a:pt x="0" y="49800"/>
                </a:lnTo>
                <a:lnTo>
                  <a:pt x="0" y="8092"/>
                </a:lnTo>
                <a:lnTo>
                  <a:pt x="8089" y="0"/>
                </a:lnTo>
                <a:lnTo>
                  <a:pt x="27381" y="0"/>
                </a:lnTo>
                <a:lnTo>
                  <a:pt x="34226" y="8092"/>
                </a:lnTo>
                <a:lnTo>
                  <a:pt x="34226" y="59760"/>
                </a:lnTo>
                <a:lnTo>
                  <a:pt x="27381" y="67230"/>
                </a:lnTo>
                <a:close/>
              </a:path>
            </a:pathLst>
          </a:custGeom>
          <a:solidFill>
            <a:srgbClr val="FFFFFF"/>
          </a:solidFill>
        </p:spPr>
        <p:txBody>
          <a:bodyPr wrap="square" lIns="0" tIns="0" rIns="0" bIns="0" rtlCol="0"/>
          <a:lstStyle/>
          <a:p>
            <a:endParaRPr/>
          </a:p>
        </p:txBody>
      </p:sp>
      <p:sp>
        <p:nvSpPr>
          <p:cNvPr id="178" name="object 178"/>
          <p:cNvSpPr/>
          <p:nvPr/>
        </p:nvSpPr>
        <p:spPr>
          <a:xfrm>
            <a:off x="9787552" y="6256003"/>
            <a:ext cx="34290" cy="81915"/>
          </a:xfrm>
          <a:custGeom>
            <a:avLst/>
            <a:gdLst/>
            <a:ahLst/>
            <a:cxnLst/>
            <a:rect l="l" t="t" r="r" b="b"/>
            <a:pathLst>
              <a:path w="34290" h="81914">
                <a:moveTo>
                  <a:pt x="26758" y="81547"/>
                </a:moveTo>
                <a:lnTo>
                  <a:pt x="8089" y="81547"/>
                </a:lnTo>
                <a:lnTo>
                  <a:pt x="0" y="73455"/>
                </a:lnTo>
                <a:lnTo>
                  <a:pt x="0" y="64117"/>
                </a:lnTo>
                <a:lnTo>
                  <a:pt x="0" y="8092"/>
                </a:lnTo>
                <a:lnTo>
                  <a:pt x="8089" y="0"/>
                </a:lnTo>
                <a:lnTo>
                  <a:pt x="26758" y="0"/>
                </a:lnTo>
                <a:lnTo>
                  <a:pt x="34226" y="8092"/>
                </a:lnTo>
                <a:lnTo>
                  <a:pt x="34226" y="73455"/>
                </a:lnTo>
                <a:lnTo>
                  <a:pt x="26758" y="81547"/>
                </a:lnTo>
                <a:close/>
              </a:path>
            </a:pathLst>
          </a:custGeom>
          <a:solidFill>
            <a:srgbClr val="FFFFFF"/>
          </a:solidFill>
        </p:spPr>
        <p:txBody>
          <a:bodyPr wrap="square" lIns="0" tIns="0" rIns="0" bIns="0" rtlCol="0"/>
          <a:lstStyle/>
          <a:p>
            <a:endParaRPr/>
          </a:p>
        </p:txBody>
      </p:sp>
      <p:sp>
        <p:nvSpPr>
          <p:cNvPr id="179" name="object 179"/>
          <p:cNvSpPr/>
          <p:nvPr/>
        </p:nvSpPr>
        <p:spPr>
          <a:xfrm>
            <a:off x="10243704" y="5273071"/>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180" name="object 180"/>
          <p:cNvSpPr/>
          <p:nvPr/>
        </p:nvSpPr>
        <p:spPr>
          <a:xfrm>
            <a:off x="10243705" y="6722878"/>
            <a:ext cx="41910" cy="60325"/>
          </a:xfrm>
          <a:custGeom>
            <a:avLst/>
            <a:gdLst/>
            <a:ahLst/>
            <a:cxnLst/>
            <a:rect l="l" t="t" r="r" b="b"/>
            <a:pathLst>
              <a:path w="41909" h="60325">
                <a:moveTo>
                  <a:pt x="21158" y="59760"/>
                </a:moveTo>
                <a:lnTo>
                  <a:pt x="13126" y="58116"/>
                </a:lnTo>
                <a:lnTo>
                  <a:pt x="6378" y="53612"/>
                </a:lnTo>
                <a:lnTo>
                  <a:pt x="1730" y="46891"/>
                </a:lnTo>
                <a:lnTo>
                  <a:pt x="0" y="38595"/>
                </a:lnTo>
                <a:lnTo>
                  <a:pt x="0" y="21165"/>
                </a:lnTo>
                <a:lnTo>
                  <a:pt x="1730" y="12868"/>
                </a:lnTo>
                <a:lnTo>
                  <a:pt x="6378" y="6147"/>
                </a:lnTo>
                <a:lnTo>
                  <a:pt x="13126" y="1643"/>
                </a:lnTo>
                <a:lnTo>
                  <a:pt x="21158" y="0"/>
                </a:lnTo>
                <a:lnTo>
                  <a:pt x="29355" y="1643"/>
                </a:lnTo>
                <a:lnTo>
                  <a:pt x="35860" y="6147"/>
                </a:lnTo>
                <a:lnTo>
                  <a:pt x="40148" y="12868"/>
                </a:lnTo>
                <a:lnTo>
                  <a:pt x="41694" y="21165"/>
                </a:lnTo>
                <a:lnTo>
                  <a:pt x="41694" y="38595"/>
                </a:lnTo>
                <a:lnTo>
                  <a:pt x="40148" y="46891"/>
                </a:lnTo>
                <a:lnTo>
                  <a:pt x="35860" y="53612"/>
                </a:lnTo>
                <a:lnTo>
                  <a:pt x="29355" y="58116"/>
                </a:lnTo>
                <a:lnTo>
                  <a:pt x="21158" y="59760"/>
                </a:lnTo>
                <a:close/>
              </a:path>
            </a:pathLst>
          </a:custGeom>
          <a:solidFill>
            <a:srgbClr val="FFFFFF"/>
          </a:solidFill>
        </p:spPr>
        <p:txBody>
          <a:bodyPr wrap="square" lIns="0" tIns="0" rIns="0" bIns="0" rtlCol="0"/>
          <a:lstStyle/>
          <a:p>
            <a:endParaRPr/>
          </a:p>
        </p:txBody>
      </p:sp>
      <p:sp>
        <p:nvSpPr>
          <p:cNvPr id="181" name="object 181"/>
          <p:cNvSpPr/>
          <p:nvPr/>
        </p:nvSpPr>
        <p:spPr>
          <a:xfrm>
            <a:off x="10247439" y="6500024"/>
            <a:ext cx="34925" cy="179070"/>
          </a:xfrm>
          <a:custGeom>
            <a:avLst/>
            <a:gdLst/>
            <a:ahLst/>
            <a:cxnLst/>
            <a:rect l="l" t="t" r="r" b="b"/>
            <a:pathLst>
              <a:path w="34925" h="179070">
                <a:moveTo>
                  <a:pt x="34226" y="146913"/>
                </a:moveTo>
                <a:lnTo>
                  <a:pt x="27381" y="138823"/>
                </a:lnTo>
                <a:lnTo>
                  <a:pt x="7467" y="138823"/>
                </a:lnTo>
                <a:lnTo>
                  <a:pt x="0" y="146913"/>
                </a:lnTo>
                <a:lnTo>
                  <a:pt x="0" y="160604"/>
                </a:lnTo>
                <a:lnTo>
                  <a:pt x="0" y="170573"/>
                </a:lnTo>
                <a:lnTo>
                  <a:pt x="7467" y="178663"/>
                </a:lnTo>
                <a:lnTo>
                  <a:pt x="27381" y="178663"/>
                </a:lnTo>
                <a:lnTo>
                  <a:pt x="34226" y="170573"/>
                </a:lnTo>
                <a:lnTo>
                  <a:pt x="34226" y="146913"/>
                </a:lnTo>
                <a:close/>
              </a:path>
              <a:path w="34925" h="179070">
                <a:moveTo>
                  <a:pt x="34848" y="7467"/>
                </a:moveTo>
                <a:lnTo>
                  <a:pt x="27381" y="0"/>
                </a:lnTo>
                <a:lnTo>
                  <a:pt x="8089" y="0"/>
                </a:lnTo>
                <a:lnTo>
                  <a:pt x="622" y="7467"/>
                </a:lnTo>
                <a:lnTo>
                  <a:pt x="622" y="87147"/>
                </a:lnTo>
                <a:lnTo>
                  <a:pt x="8089" y="94627"/>
                </a:lnTo>
                <a:lnTo>
                  <a:pt x="17424" y="94627"/>
                </a:lnTo>
                <a:lnTo>
                  <a:pt x="27381" y="94627"/>
                </a:lnTo>
                <a:lnTo>
                  <a:pt x="34848" y="87147"/>
                </a:lnTo>
                <a:lnTo>
                  <a:pt x="34848" y="7467"/>
                </a:lnTo>
                <a:close/>
              </a:path>
            </a:pathLst>
          </a:custGeom>
          <a:solidFill>
            <a:srgbClr val="FFFFFF"/>
          </a:solidFill>
        </p:spPr>
        <p:txBody>
          <a:bodyPr wrap="square" lIns="0" tIns="0" rIns="0" bIns="0" rtlCol="0"/>
          <a:lstStyle/>
          <a:p>
            <a:endParaRPr/>
          </a:p>
        </p:txBody>
      </p:sp>
      <p:sp>
        <p:nvSpPr>
          <p:cNvPr id="182" name="object 182"/>
          <p:cNvSpPr/>
          <p:nvPr/>
        </p:nvSpPr>
        <p:spPr>
          <a:xfrm>
            <a:off x="10392440" y="4702857"/>
            <a:ext cx="50800" cy="267335"/>
          </a:xfrm>
          <a:custGeom>
            <a:avLst/>
            <a:gdLst/>
            <a:ahLst/>
            <a:cxnLst/>
            <a:rect l="l" t="t" r="r" b="b"/>
            <a:pathLst>
              <a:path w="50800" h="267335">
                <a:moveTo>
                  <a:pt x="24892" y="267053"/>
                </a:moveTo>
                <a:lnTo>
                  <a:pt x="14964" y="265078"/>
                </a:lnTo>
                <a:lnTo>
                  <a:pt x="7078" y="259661"/>
                </a:lnTo>
                <a:lnTo>
                  <a:pt x="1876" y="251558"/>
                </a:lnTo>
                <a:lnTo>
                  <a:pt x="0" y="241530"/>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241530"/>
                </a:lnTo>
                <a:lnTo>
                  <a:pt x="48433" y="251558"/>
                </a:lnTo>
                <a:lnTo>
                  <a:pt x="43017" y="259661"/>
                </a:lnTo>
                <a:lnTo>
                  <a:pt x="34917" y="265078"/>
                </a:lnTo>
                <a:lnTo>
                  <a:pt x="24892" y="267053"/>
                </a:lnTo>
                <a:close/>
              </a:path>
            </a:pathLst>
          </a:custGeom>
          <a:solidFill>
            <a:srgbClr val="FFFFFF"/>
          </a:solidFill>
        </p:spPr>
        <p:txBody>
          <a:bodyPr wrap="square" lIns="0" tIns="0" rIns="0" bIns="0" rtlCol="0"/>
          <a:lstStyle/>
          <a:p>
            <a:endParaRPr/>
          </a:p>
        </p:txBody>
      </p:sp>
      <p:sp>
        <p:nvSpPr>
          <p:cNvPr id="183" name="object 183"/>
          <p:cNvSpPr/>
          <p:nvPr/>
        </p:nvSpPr>
        <p:spPr>
          <a:xfrm>
            <a:off x="10248065" y="5111840"/>
            <a:ext cx="34290" cy="95250"/>
          </a:xfrm>
          <a:custGeom>
            <a:avLst/>
            <a:gdLst/>
            <a:ahLst/>
            <a:cxnLst/>
            <a:rect l="l" t="t" r="r" b="b"/>
            <a:pathLst>
              <a:path w="34290" h="95250">
                <a:moveTo>
                  <a:pt x="26759" y="95242"/>
                </a:moveTo>
                <a:lnTo>
                  <a:pt x="16802" y="95242"/>
                </a:lnTo>
                <a:lnTo>
                  <a:pt x="7467" y="95242"/>
                </a:lnTo>
                <a:lnTo>
                  <a:pt x="0" y="87150"/>
                </a:lnTo>
                <a:lnTo>
                  <a:pt x="0" y="7470"/>
                </a:lnTo>
                <a:lnTo>
                  <a:pt x="7467" y="0"/>
                </a:lnTo>
                <a:lnTo>
                  <a:pt x="26759" y="0"/>
                </a:lnTo>
                <a:lnTo>
                  <a:pt x="34226" y="7470"/>
                </a:lnTo>
                <a:lnTo>
                  <a:pt x="34226" y="87150"/>
                </a:lnTo>
                <a:lnTo>
                  <a:pt x="26759" y="95242"/>
                </a:lnTo>
                <a:close/>
              </a:path>
            </a:pathLst>
          </a:custGeom>
          <a:solidFill>
            <a:srgbClr val="FFFFFF"/>
          </a:solidFill>
        </p:spPr>
        <p:txBody>
          <a:bodyPr wrap="square" lIns="0" tIns="0" rIns="0" bIns="0" rtlCol="0"/>
          <a:lstStyle/>
          <a:p>
            <a:endParaRPr/>
          </a:p>
        </p:txBody>
      </p:sp>
      <p:sp>
        <p:nvSpPr>
          <p:cNvPr id="184" name="object 184"/>
          <p:cNvSpPr/>
          <p:nvPr/>
        </p:nvSpPr>
        <p:spPr>
          <a:xfrm>
            <a:off x="10392441" y="6736570"/>
            <a:ext cx="50800" cy="121920"/>
          </a:xfrm>
          <a:custGeom>
            <a:avLst/>
            <a:gdLst/>
            <a:ahLst/>
            <a:cxnLst/>
            <a:rect l="l" t="t" r="r" b="b"/>
            <a:pathLst>
              <a:path w="50800" h="121920">
                <a:moveTo>
                  <a:pt x="50406" y="121430"/>
                </a:moveTo>
                <a:lnTo>
                  <a:pt x="0" y="121430"/>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121430"/>
                </a:lnTo>
                <a:close/>
              </a:path>
            </a:pathLst>
          </a:custGeom>
          <a:solidFill>
            <a:srgbClr val="FFFFFF"/>
          </a:solidFill>
        </p:spPr>
        <p:txBody>
          <a:bodyPr wrap="square" lIns="0" tIns="0" rIns="0" bIns="0" rtlCol="0"/>
          <a:lstStyle/>
          <a:p>
            <a:endParaRPr/>
          </a:p>
        </p:txBody>
      </p:sp>
      <p:sp>
        <p:nvSpPr>
          <p:cNvPr id="185" name="object 185"/>
          <p:cNvSpPr/>
          <p:nvPr/>
        </p:nvSpPr>
        <p:spPr>
          <a:xfrm>
            <a:off x="10090622" y="6614559"/>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186" name="object 186"/>
          <p:cNvSpPr/>
          <p:nvPr/>
        </p:nvSpPr>
        <p:spPr>
          <a:xfrm>
            <a:off x="10093731" y="6386105"/>
            <a:ext cx="35560" cy="179070"/>
          </a:xfrm>
          <a:custGeom>
            <a:avLst/>
            <a:gdLst/>
            <a:ahLst/>
            <a:cxnLst/>
            <a:rect l="l" t="t" r="r" b="b"/>
            <a:pathLst>
              <a:path w="35559" h="179070">
                <a:moveTo>
                  <a:pt x="34848" y="133210"/>
                </a:moveTo>
                <a:lnTo>
                  <a:pt x="28003" y="125120"/>
                </a:lnTo>
                <a:lnTo>
                  <a:pt x="8089" y="125120"/>
                </a:lnTo>
                <a:lnTo>
                  <a:pt x="0" y="133210"/>
                </a:lnTo>
                <a:lnTo>
                  <a:pt x="0" y="161226"/>
                </a:lnTo>
                <a:lnTo>
                  <a:pt x="0" y="171183"/>
                </a:lnTo>
                <a:lnTo>
                  <a:pt x="8089" y="178663"/>
                </a:lnTo>
                <a:lnTo>
                  <a:pt x="28003" y="178663"/>
                </a:lnTo>
                <a:lnTo>
                  <a:pt x="34848" y="171183"/>
                </a:lnTo>
                <a:lnTo>
                  <a:pt x="34848" y="133210"/>
                </a:lnTo>
                <a:close/>
              </a:path>
              <a:path w="35559" h="179070">
                <a:moveTo>
                  <a:pt x="35471" y="7467"/>
                </a:moveTo>
                <a:lnTo>
                  <a:pt x="27381" y="0"/>
                </a:lnTo>
                <a:lnTo>
                  <a:pt x="8712" y="0"/>
                </a:lnTo>
                <a:lnTo>
                  <a:pt x="1244" y="7467"/>
                </a:lnTo>
                <a:lnTo>
                  <a:pt x="1244" y="73456"/>
                </a:lnTo>
                <a:lnTo>
                  <a:pt x="8712" y="80924"/>
                </a:lnTo>
                <a:lnTo>
                  <a:pt x="18046" y="80924"/>
                </a:lnTo>
                <a:lnTo>
                  <a:pt x="27381" y="80924"/>
                </a:lnTo>
                <a:lnTo>
                  <a:pt x="35471" y="73456"/>
                </a:lnTo>
                <a:lnTo>
                  <a:pt x="35471" y="7467"/>
                </a:lnTo>
                <a:close/>
              </a:path>
            </a:pathLst>
          </a:custGeom>
          <a:solidFill>
            <a:srgbClr val="FFFFFF"/>
          </a:solidFill>
        </p:spPr>
        <p:txBody>
          <a:bodyPr wrap="square" lIns="0" tIns="0" rIns="0" bIns="0" rtlCol="0"/>
          <a:lstStyle/>
          <a:p>
            <a:endParaRPr/>
          </a:p>
        </p:txBody>
      </p:sp>
      <p:sp>
        <p:nvSpPr>
          <p:cNvPr id="187" name="object 187"/>
          <p:cNvSpPr/>
          <p:nvPr/>
        </p:nvSpPr>
        <p:spPr>
          <a:xfrm>
            <a:off x="10396801" y="4580844"/>
            <a:ext cx="41910" cy="80645"/>
          </a:xfrm>
          <a:custGeom>
            <a:avLst/>
            <a:gdLst/>
            <a:ahLst/>
            <a:cxnLst/>
            <a:rect l="l" t="t" r="r" b="b"/>
            <a:pathLst>
              <a:path w="41909" h="80645">
                <a:moveTo>
                  <a:pt x="20536" y="80302"/>
                </a:moveTo>
                <a:lnTo>
                  <a:pt x="12339" y="78658"/>
                </a:lnTo>
                <a:lnTo>
                  <a:pt x="5834" y="74155"/>
                </a:lnTo>
                <a:lnTo>
                  <a:pt x="1546" y="67434"/>
                </a:lnTo>
                <a:lnTo>
                  <a:pt x="0" y="5913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59137"/>
                </a:lnTo>
                <a:lnTo>
                  <a:pt x="40051" y="67434"/>
                </a:lnTo>
                <a:lnTo>
                  <a:pt x="35549" y="74155"/>
                </a:lnTo>
                <a:lnTo>
                  <a:pt x="28830" y="78658"/>
                </a:lnTo>
                <a:lnTo>
                  <a:pt x="20536" y="80302"/>
                </a:lnTo>
                <a:close/>
              </a:path>
            </a:pathLst>
          </a:custGeom>
          <a:solidFill>
            <a:srgbClr val="FFFFFF"/>
          </a:solidFill>
        </p:spPr>
        <p:txBody>
          <a:bodyPr wrap="square" lIns="0" tIns="0" rIns="0" bIns="0" rtlCol="0"/>
          <a:lstStyle/>
          <a:p>
            <a:endParaRPr/>
          </a:p>
        </p:txBody>
      </p:sp>
      <p:sp>
        <p:nvSpPr>
          <p:cNvPr id="188" name="object 188"/>
          <p:cNvSpPr/>
          <p:nvPr/>
        </p:nvSpPr>
        <p:spPr>
          <a:xfrm>
            <a:off x="10239357" y="6821227"/>
            <a:ext cx="50800" cy="36830"/>
          </a:xfrm>
          <a:custGeom>
            <a:avLst/>
            <a:gdLst/>
            <a:ahLst/>
            <a:cxnLst/>
            <a:rect l="l" t="t" r="r" b="b"/>
            <a:pathLst>
              <a:path w="50800" h="36829">
                <a:moveTo>
                  <a:pt x="50406" y="36772"/>
                </a:moveTo>
                <a:lnTo>
                  <a:pt x="0" y="36772"/>
                </a:lnTo>
                <a:lnTo>
                  <a:pt x="0" y="26145"/>
                </a:lnTo>
                <a:lnTo>
                  <a:pt x="1973" y="16019"/>
                </a:lnTo>
                <a:lnTo>
                  <a:pt x="7389" y="7703"/>
                </a:lnTo>
                <a:lnTo>
                  <a:pt x="15489" y="2071"/>
                </a:lnTo>
                <a:lnTo>
                  <a:pt x="25514" y="0"/>
                </a:lnTo>
                <a:lnTo>
                  <a:pt x="35442" y="2071"/>
                </a:lnTo>
                <a:lnTo>
                  <a:pt x="43328" y="7703"/>
                </a:lnTo>
                <a:lnTo>
                  <a:pt x="48530" y="16019"/>
                </a:lnTo>
                <a:lnTo>
                  <a:pt x="50406" y="26145"/>
                </a:lnTo>
                <a:lnTo>
                  <a:pt x="50406" y="36772"/>
                </a:lnTo>
                <a:close/>
              </a:path>
            </a:pathLst>
          </a:custGeom>
          <a:solidFill>
            <a:srgbClr val="FFFFFF"/>
          </a:solidFill>
        </p:spPr>
        <p:txBody>
          <a:bodyPr wrap="square" lIns="0" tIns="0" rIns="0" bIns="0" rtlCol="0"/>
          <a:lstStyle/>
          <a:p>
            <a:endParaRPr/>
          </a:p>
        </p:txBody>
      </p:sp>
      <p:sp>
        <p:nvSpPr>
          <p:cNvPr id="189" name="object 189"/>
          <p:cNvSpPr/>
          <p:nvPr/>
        </p:nvSpPr>
        <p:spPr>
          <a:xfrm>
            <a:off x="10094982" y="5239449"/>
            <a:ext cx="34290" cy="81280"/>
          </a:xfrm>
          <a:custGeom>
            <a:avLst/>
            <a:gdLst/>
            <a:ahLst/>
            <a:cxnLst/>
            <a:rect l="l" t="t" r="r" b="b"/>
            <a:pathLst>
              <a:path w="34290" h="81279">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190" name="object 190"/>
          <p:cNvSpPr/>
          <p:nvPr/>
        </p:nvSpPr>
        <p:spPr>
          <a:xfrm>
            <a:off x="10090627" y="5381379"/>
            <a:ext cx="42545" cy="120650"/>
          </a:xfrm>
          <a:custGeom>
            <a:avLst/>
            <a:gdLst/>
            <a:ahLst/>
            <a:cxnLst/>
            <a:rect l="l" t="t" r="r" b="b"/>
            <a:pathLst>
              <a:path w="42545"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191" name="object 191"/>
          <p:cNvSpPr/>
          <p:nvPr/>
        </p:nvSpPr>
        <p:spPr>
          <a:xfrm>
            <a:off x="10401160" y="5239448"/>
            <a:ext cx="34290" cy="81280"/>
          </a:xfrm>
          <a:custGeom>
            <a:avLst/>
            <a:gdLst/>
            <a:ahLst/>
            <a:cxnLst/>
            <a:rect l="l" t="t" r="r" b="b"/>
            <a:pathLst>
              <a:path w="34290" h="81279">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192" name="object 192"/>
          <p:cNvSpPr/>
          <p:nvPr/>
        </p:nvSpPr>
        <p:spPr>
          <a:xfrm>
            <a:off x="10549893" y="4472525"/>
            <a:ext cx="41910" cy="100330"/>
          </a:xfrm>
          <a:custGeom>
            <a:avLst/>
            <a:gdLst/>
            <a:ahLst/>
            <a:cxnLst/>
            <a:rect l="l" t="t" r="r" b="b"/>
            <a:pathLst>
              <a:path w="41909" h="100329">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p:spPr>
        <p:txBody>
          <a:bodyPr wrap="square" lIns="0" tIns="0" rIns="0" bIns="0" rtlCol="0"/>
          <a:lstStyle/>
          <a:p>
            <a:endParaRPr/>
          </a:p>
        </p:txBody>
      </p:sp>
      <p:sp>
        <p:nvSpPr>
          <p:cNvPr id="193" name="object 193"/>
          <p:cNvSpPr/>
          <p:nvPr/>
        </p:nvSpPr>
        <p:spPr>
          <a:xfrm>
            <a:off x="10400540" y="6511218"/>
            <a:ext cx="34290" cy="53975"/>
          </a:xfrm>
          <a:custGeom>
            <a:avLst/>
            <a:gdLst/>
            <a:ahLst/>
            <a:cxnLst/>
            <a:rect l="l" t="t" r="r" b="b"/>
            <a:pathLst>
              <a:path w="34290" h="53975">
                <a:moveTo>
                  <a:pt x="26759" y="53535"/>
                </a:moveTo>
                <a:lnTo>
                  <a:pt x="6845" y="53535"/>
                </a:lnTo>
                <a:lnTo>
                  <a:pt x="0" y="46065"/>
                </a:lnTo>
                <a:lnTo>
                  <a:pt x="0" y="36105"/>
                </a:lnTo>
                <a:lnTo>
                  <a:pt x="0" y="8092"/>
                </a:lnTo>
                <a:lnTo>
                  <a:pt x="6845" y="0"/>
                </a:lnTo>
                <a:lnTo>
                  <a:pt x="26759" y="0"/>
                </a:lnTo>
                <a:lnTo>
                  <a:pt x="34226" y="8092"/>
                </a:lnTo>
                <a:lnTo>
                  <a:pt x="34226" y="46065"/>
                </a:lnTo>
                <a:lnTo>
                  <a:pt x="26759" y="53535"/>
                </a:lnTo>
                <a:close/>
              </a:path>
            </a:pathLst>
          </a:custGeom>
          <a:solidFill>
            <a:srgbClr val="FFFFFF"/>
          </a:solidFill>
        </p:spPr>
        <p:txBody>
          <a:bodyPr wrap="square" lIns="0" tIns="0" rIns="0" bIns="0" rtlCol="0"/>
          <a:lstStyle/>
          <a:p>
            <a:endParaRPr/>
          </a:p>
        </p:txBody>
      </p:sp>
      <p:sp>
        <p:nvSpPr>
          <p:cNvPr id="194" name="object 194"/>
          <p:cNvSpPr/>
          <p:nvPr/>
        </p:nvSpPr>
        <p:spPr>
          <a:xfrm>
            <a:off x="10545538" y="6651902"/>
            <a:ext cx="51435" cy="206375"/>
          </a:xfrm>
          <a:custGeom>
            <a:avLst/>
            <a:gdLst/>
            <a:ahLst/>
            <a:cxnLst/>
            <a:rect l="l" t="t" r="r" b="b"/>
            <a:pathLst>
              <a:path w="51434" h="206375">
                <a:moveTo>
                  <a:pt x="51029" y="206097"/>
                </a:moveTo>
                <a:lnTo>
                  <a:pt x="0" y="206097"/>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206097"/>
                </a:lnTo>
                <a:close/>
              </a:path>
            </a:pathLst>
          </a:custGeom>
          <a:solidFill>
            <a:srgbClr val="FFFFFF"/>
          </a:solidFill>
        </p:spPr>
        <p:txBody>
          <a:bodyPr wrap="square" lIns="0" tIns="0" rIns="0" bIns="0" rtlCol="0"/>
          <a:lstStyle/>
          <a:p>
            <a:endParaRPr/>
          </a:p>
        </p:txBody>
      </p:sp>
      <p:sp>
        <p:nvSpPr>
          <p:cNvPr id="195" name="object 195"/>
          <p:cNvSpPr/>
          <p:nvPr/>
        </p:nvSpPr>
        <p:spPr>
          <a:xfrm>
            <a:off x="10545540" y="4618188"/>
            <a:ext cx="51435" cy="437515"/>
          </a:xfrm>
          <a:custGeom>
            <a:avLst/>
            <a:gdLst/>
            <a:ahLst/>
            <a:cxnLst/>
            <a:rect l="l" t="t" r="r" b="b"/>
            <a:pathLst>
              <a:path w="51434" h="437514">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p:spPr>
        <p:txBody>
          <a:bodyPr wrap="square" lIns="0" tIns="0" rIns="0" bIns="0" rtlCol="0"/>
          <a:lstStyle/>
          <a:p>
            <a:endParaRPr/>
          </a:p>
        </p:txBody>
      </p:sp>
      <p:sp>
        <p:nvSpPr>
          <p:cNvPr id="196" name="object 196"/>
          <p:cNvSpPr/>
          <p:nvPr/>
        </p:nvSpPr>
        <p:spPr>
          <a:xfrm>
            <a:off x="10550519" y="5489690"/>
            <a:ext cx="41910" cy="100330"/>
          </a:xfrm>
          <a:custGeom>
            <a:avLst/>
            <a:gdLst/>
            <a:ahLst/>
            <a:cxnLst/>
            <a:rect l="l" t="t" r="r" b="b"/>
            <a:pathLst>
              <a:path w="41909" h="100329">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p:spPr>
        <p:txBody>
          <a:bodyPr wrap="square" lIns="0" tIns="0" rIns="0" bIns="0" rtlCol="0"/>
          <a:lstStyle/>
          <a:p>
            <a:endParaRPr/>
          </a:p>
        </p:txBody>
      </p:sp>
      <p:sp>
        <p:nvSpPr>
          <p:cNvPr id="197" name="object 197"/>
          <p:cNvSpPr/>
          <p:nvPr/>
        </p:nvSpPr>
        <p:spPr>
          <a:xfrm>
            <a:off x="10549897" y="5100003"/>
            <a:ext cx="41910" cy="100330"/>
          </a:xfrm>
          <a:custGeom>
            <a:avLst/>
            <a:gdLst/>
            <a:ahLst/>
            <a:cxnLst/>
            <a:rect l="l" t="t" r="r" b="b"/>
            <a:pathLst>
              <a:path w="41909" h="100329">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p:spPr>
        <p:txBody>
          <a:bodyPr wrap="square" lIns="0" tIns="0" rIns="0" bIns="0" rtlCol="0"/>
          <a:lstStyle/>
          <a:p>
            <a:endParaRPr/>
          </a:p>
        </p:txBody>
      </p:sp>
      <p:sp>
        <p:nvSpPr>
          <p:cNvPr id="198" name="object 198"/>
          <p:cNvSpPr/>
          <p:nvPr/>
        </p:nvSpPr>
        <p:spPr>
          <a:xfrm>
            <a:off x="10553632" y="4349887"/>
            <a:ext cx="34290" cy="67945"/>
          </a:xfrm>
          <a:custGeom>
            <a:avLst/>
            <a:gdLst/>
            <a:ahLst/>
            <a:cxnLst/>
            <a:rect l="l" t="t" r="r" b="b"/>
            <a:pathLst>
              <a:path w="34290" h="67945">
                <a:moveTo>
                  <a:pt x="26759" y="67852"/>
                </a:moveTo>
                <a:lnTo>
                  <a:pt x="16802"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p:spPr>
        <p:txBody>
          <a:bodyPr wrap="square" lIns="0" tIns="0" rIns="0" bIns="0" rtlCol="0"/>
          <a:lstStyle/>
          <a:p>
            <a:endParaRPr/>
          </a:p>
        </p:txBody>
      </p:sp>
      <p:sp>
        <p:nvSpPr>
          <p:cNvPr id="199" name="object 199"/>
          <p:cNvSpPr/>
          <p:nvPr/>
        </p:nvSpPr>
        <p:spPr>
          <a:xfrm>
            <a:off x="10090636" y="6204942"/>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200" name="object 200"/>
          <p:cNvSpPr/>
          <p:nvPr/>
        </p:nvSpPr>
        <p:spPr>
          <a:xfrm>
            <a:off x="10396812" y="5381372"/>
            <a:ext cx="43180" cy="120650"/>
          </a:xfrm>
          <a:custGeom>
            <a:avLst/>
            <a:gdLst/>
            <a:ahLst/>
            <a:cxnLst/>
            <a:rect l="l" t="t" r="r" b="b"/>
            <a:pathLst>
              <a:path w="43179" h="120650">
                <a:moveTo>
                  <a:pt x="21780" y="120142"/>
                </a:moveTo>
                <a:lnTo>
                  <a:pt x="13389" y="118411"/>
                </a:lnTo>
                <a:lnTo>
                  <a:pt x="6456" y="113762"/>
                </a:lnTo>
                <a:lnTo>
                  <a:pt x="1740" y="107011"/>
                </a:lnTo>
                <a:lnTo>
                  <a:pt x="0" y="98977"/>
                </a:lnTo>
                <a:lnTo>
                  <a:pt x="0" y="21165"/>
                </a:lnTo>
                <a:lnTo>
                  <a:pt x="1740" y="12868"/>
                </a:lnTo>
                <a:lnTo>
                  <a:pt x="6456" y="6147"/>
                </a:lnTo>
                <a:lnTo>
                  <a:pt x="13389" y="1643"/>
                </a:lnTo>
                <a:lnTo>
                  <a:pt x="21780" y="0"/>
                </a:lnTo>
                <a:lnTo>
                  <a:pt x="30074" y="1643"/>
                </a:lnTo>
                <a:lnTo>
                  <a:pt x="36793" y="6147"/>
                </a:lnTo>
                <a:lnTo>
                  <a:pt x="41295" y="12868"/>
                </a:lnTo>
                <a:lnTo>
                  <a:pt x="42939" y="21165"/>
                </a:lnTo>
                <a:lnTo>
                  <a:pt x="42939" y="98977"/>
                </a:lnTo>
                <a:lnTo>
                  <a:pt x="41295" y="107011"/>
                </a:lnTo>
                <a:lnTo>
                  <a:pt x="36793" y="113762"/>
                </a:lnTo>
                <a:lnTo>
                  <a:pt x="30074" y="118411"/>
                </a:lnTo>
                <a:lnTo>
                  <a:pt x="21780" y="120142"/>
                </a:lnTo>
                <a:close/>
              </a:path>
            </a:pathLst>
          </a:custGeom>
          <a:solidFill>
            <a:srgbClr val="FFFFFF"/>
          </a:solidFill>
        </p:spPr>
        <p:txBody>
          <a:bodyPr wrap="square" lIns="0" tIns="0" rIns="0" bIns="0" rtlCol="0"/>
          <a:lstStyle/>
          <a:p>
            <a:endParaRPr/>
          </a:p>
        </p:txBody>
      </p:sp>
      <p:sp>
        <p:nvSpPr>
          <p:cNvPr id="201" name="object 201"/>
          <p:cNvSpPr/>
          <p:nvPr/>
        </p:nvSpPr>
        <p:spPr>
          <a:xfrm>
            <a:off x="10396813" y="5012228"/>
            <a:ext cx="41910" cy="80010"/>
          </a:xfrm>
          <a:custGeom>
            <a:avLst/>
            <a:gdLst/>
            <a:ahLst/>
            <a:cxnLst/>
            <a:rect l="l" t="t" r="r" b="b"/>
            <a:pathLst>
              <a:path w="41909" h="8001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p:spPr>
        <p:txBody>
          <a:bodyPr wrap="square" lIns="0" tIns="0" rIns="0" bIns="0" rtlCol="0"/>
          <a:lstStyle/>
          <a:p>
            <a:endParaRPr/>
          </a:p>
        </p:txBody>
      </p:sp>
      <p:sp>
        <p:nvSpPr>
          <p:cNvPr id="202" name="object 202"/>
          <p:cNvSpPr/>
          <p:nvPr/>
        </p:nvSpPr>
        <p:spPr>
          <a:xfrm>
            <a:off x="10400548" y="4477498"/>
            <a:ext cx="34290" cy="54610"/>
          </a:xfrm>
          <a:custGeom>
            <a:avLst/>
            <a:gdLst/>
            <a:ahLst/>
            <a:cxnLst/>
            <a:rect l="l" t="t" r="r" b="b"/>
            <a:pathLst>
              <a:path w="34290" h="5461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p:spPr>
        <p:txBody>
          <a:bodyPr wrap="square" lIns="0" tIns="0" rIns="0" bIns="0" rtlCol="0"/>
          <a:lstStyle/>
          <a:p>
            <a:endParaRPr/>
          </a:p>
        </p:txBody>
      </p:sp>
      <p:sp>
        <p:nvSpPr>
          <p:cNvPr id="203" name="object 203"/>
          <p:cNvSpPr/>
          <p:nvPr/>
        </p:nvSpPr>
        <p:spPr>
          <a:xfrm>
            <a:off x="10400548" y="5141707"/>
            <a:ext cx="34290" cy="53975"/>
          </a:xfrm>
          <a:custGeom>
            <a:avLst/>
            <a:gdLst/>
            <a:ahLst/>
            <a:cxnLst/>
            <a:rect l="l" t="t" r="r" b="b"/>
            <a:pathLst>
              <a:path w="34290" h="53975">
                <a:moveTo>
                  <a:pt x="26759" y="53535"/>
                </a:moveTo>
                <a:lnTo>
                  <a:pt x="6845" y="53535"/>
                </a:lnTo>
                <a:lnTo>
                  <a:pt x="0" y="46065"/>
                </a:lnTo>
                <a:lnTo>
                  <a:pt x="0" y="8092"/>
                </a:lnTo>
                <a:lnTo>
                  <a:pt x="6845" y="0"/>
                </a:lnTo>
                <a:lnTo>
                  <a:pt x="16802" y="0"/>
                </a:lnTo>
                <a:lnTo>
                  <a:pt x="26759" y="0"/>
                </a:lnTo>
                <a:lnTo>
                  <a:pt x="34226" y="8092"/>
                </a:lnTo>
                <a:lnTo>
                  <a:pt x="34226" y="46065"/>
                </a:lnTo>
                <a:lnTo>
                  <a:pt x="26759" y="53535"/>
                </a:lnTo>
                <a:close/>
              </a:path>
            </a:pathLst>
          </a:custGeom>
          <a:solidFill>
            <a:srgbClr val="FFFFFF"/>
          </a:solidFill>
        </p:spPr>
        <p:txBody>
          <a:bodyPr wrap="square" lIns="0" tIns="0" rIns="0" bIns="0" rtlCol="0"/>
          <a:lstStyle/>
          <a:p>
            <a:endParaRPr/>
          </a:p>
        </p:txBody>
      </p:sp>
      <p:sp>
        <p:nvSpPr>
          <p:cNvPr id="204" name="object 204"/>
          <p:cNvSpPr/>
          <p:nvPr/>
        </p:nvSpPr>
        <p:spPr>
          <a:xfrm>
            <a:off x="9328935" y="5367052"/>
            <a:ext cx="34290" cy="67310"/>
          </a:xfrm>
          <a:custGeom>
            <a:avLst/>
            <a:gdLst/>
            <a:ahLst/>
            <a:cxnLst/>
            <a:rect l="l" t="t" r="r" b="b"/>
            <a:pathLst>
              <a:path w="34290" h="67310">
                <a:moveTo>
                  <a:pt x="26759" y="67230"/>
                </a:moveTo>
                <a:lnTo>
                  <a:pt x="17424"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205" name="object 205"/>
          <p:cNvSpPr/>
          <p:nvPr/>
        </p:nvSpPr>
        <p:spPr>
          <a:xfrm>
            <a:off x="10396816" y="6204939"/>
            <a:ext cx="43180" cy="120650"/>
          </a:xfrm>
          <a:custGeom>
            <a:avLst/>
            <a:gdLst/>
            <a:ahLst/>
            <a:cxnLst/>
            <a:rect l="l" t="t" r="r" b="b"/>
            <a:pathLst>
              <a:path w="43179" h="12065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p:spPr>
        <p:txBody>
          <a:bodyPr wrap="square" lIns="0" tIns="0" rIns="0" bIns="0" rtlCol="0"/>
          <a:lstStyle/>
          <a:p>
            <a:endParaRPr/>
          </a:p>
        </p:txBody>
      </p:sp>
      <p:sp>
        <p:nvSpPr>
          <p:cNvPr id="206" name="object 206"/>
          <p:cNvSpPr/>
          <p:nvPr/>
        </p:nvSpPr>
        <p:spPr>
          <a:xfrm>
            <a:off x="10401172" y="6386086"/>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207" name="object 207"/>
          <p:cNvSpPr/>
          <p:nvPr/>
        </p:nvSpPr>
        <p:spPr>
          <a:xfrm>
            <a:off x="10396818" y="6614544"/>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208" name="object 208"/>
          <p:cNvSpPr/>
          <p:nvPr/>
        </p:nvSpPr>
        <p:spPr>
          <a:xfrm>
            <a:off x="9631379" y="5940374"/>
            <a:ext cx="41910" cy="60960"/>
          </a:xfrm>
          <a:custGeom>
            <a:avLst/>
            <a:gdLst/>
            <a:ahLst/>
            <a:cxnLst/>
            <a:rect l="l" t="t" r="r" b="b"/>
            <a:pathLst>
              <a:path w="41909" h="60960">
                <a:moveTo>
                  <a:pt x="21780" y="60382"/>
                </a:moveTo>
                <a:lnTo>
                  <a:pt x="13389" y="58651"/>
                </a:lnTo>
                <a:lnTo>
                  <a:pt x="6456" y="54002"/>
                </a:lnTo>
                <a:lnTo>
                  <a:pt x="1740" y="47251"/>
                </a:lnTo>
                <a:lnTo>
                  <a:pt x="0" y="39217"/>
                </a:lnTo>
                <a:lnTo>
                  <a:pt x="0" y="21787"/>
                </a:lnTo>
                <a:lnTo>
                  <a:pt x="1740" y="13393"/>
                </a:lnTo>
                <a:lnTo>
                  <a:pt x="6456" y="6458"/>
                </a:lnTo>
                <a:lnTo>
                  <a:pt x="13389" y="1741"/>
                </a:lnTo>
                <a:lnTo>
                  <a:pt x="21780" y="0"/>
                </a:lnTo>
                <a:lnTo>
                  <a:pt x="29880" y="1741"/>
                </a:lnTo>
                <a:lnTo>
                  <a:pt x="36171" y="6458"/>
                </a:lnTo>
                <a:lnTo>
                  <a:pt x="40245" y="13393"/>
                </a:lnTo>
                <a:lnTo>
                  <a:pt x="41694" y="21787"/>
                </a:lnTo>
                <a:lnTo>
                  <a:pt x="41694" y="39217"/>
                </a:lnTo>
                <a:lnTo>
                  <a:pt x="40245" y="47251"/>
                </a:lnTo>
                <a:lnTo>
                  <a:pt x="36171" y="54002"/>
                </a:lnTo>
                <a:lnTo>
                  <a:pt x="29880" y="58651"/>
                </a:lnTo>
                <a:lnTo>
                  <a:pt x="21780" y="60382"/>
                </a:lnTo>
                <a:close/>
              </a:path>
            </a:pathLst>
          </a:custGeom>
          <a:solidFill>
            <a:srgbClr val="FFFFFF"/>
          </a:solidFill>
        </p:spPr>
        <p:txBody>
          <a:bodyPr wrap="square" lIns="0" tIns="0" rIns="0" bIns="0" rtlCol="0"/>
          <a:lstStyle/>
          <a:p>
            <a:endParaRPr/>
          </a:p>
        </p:txBody>
      </p:sp>
      <p:sp>
        <p:nvSpPr>
          <p:cNvPr id="209" name="object 209"/>
          <p:cNvSpPr/>
          <p:nvPr/>
        </p:nvSpPr>
        <p:spPr>
          <a:xfrm>
            <a:off x="9630135" y="6289597"/>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118897"/>
                </a:lnTo>
                <a:lnTo>
                  <a:pt x="41295" y="127194"/>
                </a:lnTo>
                <a:lnTo>
                  <a:pt x="36793" y="133915"/>
                </a:lnTo>
                <a:lnTo>
                  <a:pt x="30074" y="138419"/>
                </a:lnTo>
                <a:lnTo>
                  <a:pt x="21780" y="140062"/>
                </a:lnTo>
                <a:close/>
              </a:path>
            </a:pathLst>
          </a:custGeom>
          <a:solidFill>
            <a:srgbClr val="FFFFFF"/>
          </a:solidFill>
        </p:spPr>
        <p:txBody>
          <a:bodyPr wrap="square" lIns="0" tIns="0" rIns="0" bIns="0" rtlCol="0"/>
          <a:lstStyle/>
          <a:p>
            <a:endParaRPr/>
          </a:p>
        </p:txBody>
      </p:sp>
      <p:sp>
        <p:nvSpPr>
          <p:cNvPr id="210" name="object 210"/>
          <p:cNvSpPr/>
          <p:nvPr/>
        </p:nvSpPr>
        <p:spPr>
          <a:xfrm>
            <a:off x="9482028" y="5494661"/>
            <a:ext cx="34290" cy="53975"/>
          </a:xfrm>
          <a:custGeom>
            <a:avLst/>
            <a:gdLst/>
            <a:ahLst/>
            <a:cxnLst/>
            <a:rect l="l" t="t" r="r" b="b"/>
            <a:pathLst>
              <a:path w="34290" h="53975">
                <a:moveTo>
                  <a:pt x="27380" y="53535"/>
                </a:moveTo>
                <a:lnTo>
                  <a:pt x="17424" y="53535"/>
                </a:lnTo>
                <a:lnTo>
                  <a:pt x="7467" y="53535"/>
                </a:lnTo>
                <a:lnTo>
                  <a:pt x="0" y="45442"/>
                </a:lnTo>
                <a:lnTo>
                  <a:pt x="0" y="7470"/>
                </a:lnTo>
                <a:lnTo>
                  <a:pt x="7467" y="0"/>
                </a:lnTo>
                <a:lnTo>
                  <a:pt x="27380" y="0"/>
                </a:lnTo>
                <a:lnTo>
                  <a:pt x="34226" y="7470"/>
                </a:lnTo>
                <a:lnTo>
                  <a:pt x="34226" y="45442"/>
                </a:lnTo>
                <a:lnTo>
                  <a:pt x="27380" y="53535"/>
                </a:lnTo>
                <a:close/>
              </a:path>
            </a:pathLst>
          </a:custGeom>
          <a:solidFill>
            <a:srgbClr val="FFFFFF"/>
          </a:solidFill>
        </p:spPr>
        <p:txBody>
          <a:bodyPr wrap="square" lIns="0" tIns="0" rIns="0" bIns="0" rtlCol="0"/>
          <a:lstStyle/>
          <a:p>
            <a:endParaRPr/>
          </a:p>
        </p:txBody>
      </p:sp>
      <p:sp>
        <p:nvSpPr>
          <p:cNvPr id="211" name="object 211"/>
          <p:cNvSpPr/>
          <p:nvPr/>
        </p:nvSpPr>
        <p:spPr>
          <a:xfrm>
            <a:off x="9625781" y="6481949"/>
            <a:ext cx="52069" cy="376555"/>
          </a:xfrm>
          <a:custGeom>
            <a:avLst/>
            <a:gdLst/>
            <a:ahLst/>
            <a:cxnLst/>
            <a:rect l="l" t="t" r="r" b="b"/>
            <a:pathLst>
              <a:path w="52070" h="376554">
                <a:moveTo>
                  <a:pt x="51652" y="376050"/>
                </a:moveTo>
                <a:lnTo>
                  <a:pt x="0" y="376050"/>
                </a:lnTo>
                <a:lnTo>
                  <a:pt x="0" y="26145"/>
                </a:lnTo>
                <a:lnTo>
                  <a:pt x="2071" y="16019"/>
                </a:lnTo>
                <a:lnTo>
                  <a:pt x="7701" y="7703"/>
                </a:lnTo>
                <a:lnTo>
                  <a:pt x="16014" y="2071"/>
                </a:lnTo>
                <a:lnTo>
                  <a:pt x="26136" y="0"/>
                </a:lnTo>
                <a:lnTo>
                  <a:pt x="36162" y="2071"/>
                </a:lnTo>
                <a:lnTo>
                  <a:pt x="44261" y="7703"/>
                </a:lnTo>
                <a:lnTo>
                  <a:pt x="49678" y="16019"/>
                </a:lnTo>
                <a:lnTo>
                  <a:pt x="51652" y="26145"/>
                </a:lnTo>
                <a:lnTo>
                  <a:pt x="51652" y="376050"/>
                </a:lnTo>
                <a:close/>
              </a:path>
            </a:pathLst>
          </a:custGeom>
          <a:solidFill>
            <a:srgbClr val="FFFFFF"/>
          </a:solidFill>
        </p:spPr>
        <p:txBody>
          <a:bodyPr wrap="square" lIns="0" tIns="0" rIns="0" bIns="0" rtlCol="0"/>
          <a:lstStyle/>
          <a:p>
            <a:endParaRPr/>
          </a:p>
        </p:txBody>
      </p:sp>
      <p:sp>
        <p:nvSpPr>
          <p:cNvPr id="212" name="object 212"/>
          <p:cNvSpPr/>
          <p:nvPr/>
        </p:nvSpPr>
        <p:spPr>
          <a:xfrm>
            <a:off x="9634494" y="6128367"/>
            <a:ext cx="34290" cy="95250"/>
          </a:xfrm>
          <a:custGeom>
            <a:avLst/>
            <a:gdLst/>
            <a:ahLst/>
            <a:cxnLst/>
            <a:rect l="l" t="t" r="r" b="b"/>
            <a:pathLst>
              <a:path w="34290" h="95250">
                <a:moveTo>
                  <a:pt x="26759" y="95242"/>
                </a:moveTo>
                <a:lnTo>
                  <a:pt x="8089" y="95242"/>
                </a:lnTo>
                <a:lnTo>
                  <a:pt x="0" y="87772"/>
                </a:lnTo>
                <a:lnTo>
                  <a:pt x="0" y="8092"/>
                </a:lnTo>
                <a:lnTo>
                  <a:pt x="8089" y="0"/>
                </a:lnTo>
                <a:lnTo>
                  <a:pt x="17424"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213" name="object 213"/>
          <p:cNvSpPr/>
          <p:nvPr/>
        </p:nvSpPr>
        <p:spPr>
          <a:xfrm>
            <a:off x="9631375" y="5622277"/>
            <a:ext cx="41910" cy="144145"/>
          </a:xfrm>
          <a:custGeom>
            <a:avLst/>
            <a:gdLst/>
            <a:ahLst/>
            <a:cxnLst/>
            <a:rect l="l" t="t" r="r" b="b"/>
            <a:pathLst>
              <a:path w="41909" h="144145">
                <a:moveTo>
                  <a:pt x="38582" y="7467"/>
                </a:moveTo>
                <a:lnTo>
                  <a:pt x="31115" y="0"/>
                </a:lnTo>
                <a:lnTo>
                  <a:pt x="11823" y="0"/>
                </a:lnTo>
                <a:lnTo>
                  <a:pt x="3733" y="7467"/>
                </a:lnTo>
                <a:lnTo>
                  <a:pt x="3733" y="21793"/>
                </a:lnTo>
                <a:lnTo>
                  <a:pt x="5156" y="28816"/>
                </a:lnTo>
                <a:lnTo>
                  <a:pt x="9029" y="34556"/>
                </a:lnTo>
                <a:lnTo>
                  <a:pt x="14757" y="38417"/>
                </a:lnTo>
                <a:lnTo>
                  <a:pt x="21780" y="39839"/>
                </a:lnTo>
                <a:lnTo>
                  <a:pt x="31115" y="39839"/>
                </a:lnTo>
                <a:lnTo>
                  <a:pt x="38582" y="31750"/>
                </a:lnTo>
                <a:lnTo>
                  <a:pt x="38582" y="7467"/>
                </a:lnTo>
                <a:close/>
              </a:path>
              <a:path w="41909" h="144145">
                <a:moveTo>
                  <a:pt x="41694" y="105206"/>
                </a:moveTo>
                <a:lnTo>
                  <a:pt x="40246" y="96812"/>
                </a:lnTo>
                <a:lnTo>
                  <a:pt x="36169" y="89877"/>
                </a:lnTo>
                <a:lnTo>
                  <a:pt x="29883" y="85153"/>
                </a:lnTo>
                <a:lnTo>
                  <a:pt x="21780" y="83413"/>
                </a:lnTo>
                <a:lnTo>
                  <a:pt x="13385" y="85153"/>
                </a:lnTo>
                <a:lnTo>
                  <a:pt x="6464" y="89877"/>
                </a:lnTo>
                <a:lnTo>
                  <a:pt x="1739" y="96812"/>
                </a:lnTo>
                <a:lnTo>
                  <a:pt x="0" y="105206"/>
                </a:lnTo>
                <a:lnTo>
                  <a:pt x="0" y="122631"/>
                </a:lnTo>
                <a:lnTo>
                  <a:pt x="1739" y="130937"/>
                </a:lnTo>
                <a:lnTo>
                  <a:pt x="6464" y="137655"/>
                </a:lnTo>
                <a:lnTo>
                  <a:pt x="13385" y="142151"/>
                </a:lnTo>
                <a:lnTo>
                  <a:pt x="21780" y="143802"/>
                </a:lnTo>
                <a:lnTo>
                  <a:pt x="29883" y="142151"/>
                </a:lnTo>
                <a:lnTo>
                  <a:pt x="36169" y="137655"/>
                </a:lnTo>
                <a:lnTo>
                  <a:pt x="40246" y="130937"/>
                </a:lnTo>
                <a:lnTo>
                  <a:pt x="41694" y="122631"/>
                </a:lnTo>
                <a:lnTo>
                  <a:pt x="41694" y="105206"/>
                </a:lnTo>
                <a:close/>
              </a:path>
            </a:pathLst>
          </a:custGeom>
          <a:solidFill>
            <a:srgbClr val="FFFFFF"/>
          </a:solidFill>
        </p:spPr>
        <p:txBody>
          <a:bodyPr wrap="square" lIns="0" tIns="0" rIns="0" bIns="0" rtlCol="0"/>
          <a:lstStyle/>
          <a:p>
            <a:endParaRPr/>
          </a:p>
        </p:txBody>
      </p:sp>
      <p:sp>
        <p:nvSpPr>
          <p:cNvPr id="214" name="object 214"/>
          <p:cNvSpPr/>
          <p:nvPr/>
        </p:nvSpPr>
        <p:spPr>
          <a:xfrm>
            <a:off x="9635118" y="6044328"/>
            <a:ext cx="34925" cy="40640"/>
          </a:xfrm>
          <a:custGeom>
            <a:avLst/>
            <a:gdLst/>
            <a:ahLst/>
            <a:cxnLst/>
            <a:rect l="l" t="t" r="r" b="b"/>
            <a:pathLst>
              <a:path w="34925" h="40639">
                <a:moveTo>
                  <a:pt x="27381"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7381" y="0"/>
                </a:lnTo>
                <a:lnTo>
                  <a:pt x="34849" y="8092"/>
                </a:lnTo>
                <a:lnTo>
                  <a:pt x="34849" y="18052"/>
                </a:lnTo>
                <a:lnTo>
                  <a:pt x="34849" y="32370"/>
                </a:lnTo>
                <a:lnTo>
                  <a:pt x="27381" y="40462"/>
                </a:lnTo>
                <a:close/>
              </a:path>
            </a:pathLst>
          </a:custGeom>
          <a:solidFill>
            <a:srgbClr val="FFFFFF"/>
          </a:solidFill>
        </p:spPr>
        <p:txBody>
          <a:bodyPr wrap="square" lIns="0" tIns="0" rIns="0" bIns="0" rtlCol="0"/>
          <a:lstStyle/>
          <a:p>
            <a:endParaRPr/>
          </a:p>
        </p:txBody>
      </p:sp>
      <p:sp>
        <p:nvSpPr>
          <p:cNvPr id="215" name="object 215"/>
          <p:cNvSpPr/>
          <p:nvPr/>
        </p:nvSpPr>
        <p:spPr>
          <a:xfrm>
            <a:off x="9627029" y="5804664"/>
            <a:ext cx="50800" cy="97155"/>
          </a:xfrm>
          <a:custGeom>
            <a:avLst/>
            <a:gdLst/>
            <a:ahLst/>
            <a:cxnLst/>
            <a:rect l="l" t="t" r="r" b="b"/>
            <a:pathLst>
              <a:path w="50800" h="97154">
                <a:moveTo>
                  <a:pt x="26136" y="97110"/>
                </a:moveTo>
                <a:lnTo>
                  <a:pt x="16014" y="95135"/>
                </a:lnTo>
                <a:lnTo>
                  <a:pt x="7701" y="89718"/>
                </a:lnTo>
                <a:lnTo>
                  <a:pt x="2071" y="81615"/>
                </a:lnTo>
                <a:lnTo>
                  <a:pt x="0" y="71587"/>
                </a:lnTo>
                <a:lnTo>
                  <a:pt x="0" y="25522"/>
                </a:lnTo>
                <a:lnTo>
                  <a:pt x="2071" y="15494"/>
                </a:lnTo>
                <a:lnTo>
                  <a:pt x="7701" y="7392"/>
                </a:lnTo>
                <a:lnTo>
                  <a:pt x="16014" y="1974"/>
                </a:lnTo>
                <a:lnTo>
                  <a:pt x="26136" y="0"/>
                </a:lnTo>
                <a:lnTo>
                  <a:pt x="35967" y="1974"/>
                </a:lnTo>
                <a:lnTo>
                  <a:pt x="43639" y="7392"/>
                </a:lnTo>
                <a:lnTo>
                  <a:pt x="48628" y="15494"/>
                </a:lnTo>
                <a:lnTo>
                  <a:pt x="50407" y="25522"/>
                </a:lnTo>
                <a:lnTo>
                  <a:pt x="50407" y="71587"/>
                </a:lnTo>
                <a:lnTo>
                  <a:pt x="48628" y="81615"/>
                </a:lnTo>
                <a:lnTo>
                  <a:pt x="43639" y="89718"/>
                </a:lnTo>
                <a:lnTo>
                  <a:pt x="35967" y="95135"/>
                </a:lnTo>
                <a:lnTo>
                  <a:pt x="26136" y="97110"/>
                </a:lnTo>
                <a:close/>
              </a:path>
            </a:pathLst>
          </a:custGeom>
          <a:solidFill>
            <a:srgbClr val="FFFFFF"/>
          </a:solidFill>
        </p:spPr>
        <p:txBody>
          <a:bodyPr wrap="square" lIns="0" tIns="0" rIns="0" bIns="0" rtlCol="0"/>
          <a:lstStyle/>
          <a:p>
            <a:endParaRPr/>
          </a:p>
        </p:txBody>
      </p:sp>
      <p:sp>
        <p:nvSpPr>
          <p:cNvPr id="216" name="object 216"/>
          <p:cNvSpPr/>
          <p:nvPr/>
        </p:nvSpPr>
        <p:spPr>
          <a:xfrm>
            <a:off x="9478299" y="6028764"/>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909"/>
                </a:lnTo>
                <a:lnTo>
                  <a:pt x="35859" y="73844"/>
                </a:lnTo>
                <a:lnTo>
                  <a:pt x="29355" y="78561"/>
                </a:lnTo>
                <a:lnTo>
                  <a:pt x="21158" y="80302"/>
                </a:lnTo>
                <a:close/>
              </a:path>
            </a:pathLst>
          </a:custGeom>
          <a:solidFill>
            <a:srgbClr val="FFFFFF"/>
          </a:solidFill>
        </p:spPr>
        <p:txBody>
          <a:bodyPr wrap="square" lIns="0" tIns="0" rIns="0" bIns="0" rtlCol="0"/>
          <a:lstStyle/>
          <a:p>
            <a:endParaRPr/>
          </a:p>
        </p:txBody>
      </p:sp>
      <p:sp>
        <p:nvSpPr>
          <p:cNvPr id="217" name="object 217"/>
          <p:cNvSpPr/>
          <p:nvPr/>
        </p:nvSpPr>
        <p:spPr>
          <a:xfrm>
            <a:off x="9472699" y="6566605"/>
            <a:ext cx="52069" cy="291465"/>
          </a:xfrm>
          <a:custGeom>
            <a:avLst/>
            <a:gdLst/>
            <a:ahLst/>
            <a:cxnLst/>
            <a:rect l="l" t="t" r="r" b="b"/>
            <a:pathLst>
              <a:path w="52070" h="291465">
                <a:moveTo>
                  <a:pt x="51650" y="291394"/>
                </a:moveTo>
                <a:lnTo>
                  <a:pt x="0" y="291394"/>
                </a:lnTo>
                <a:lnTo>
                  <a:pt x="0" y="26145"/>
                </a:lnTo>
                <a:lnTo>
                  <a:pt x="1973" y="16019"/>
                </a:lnTo>
                <a:lnTo>
                  <a:pt x="7389" y="7703"/>
                </a:lnTo>
                <a:lnTo>
                  <a:pt x="15489" y="2071"/>
                </a:lnTo>
                <a:lnTo>
                  <a:pt x="25514" y="0"/>
                </a:lnTo>
                <a:lnTo>
                  <a:pt x="35636" y="2071"/>
                </a:lnTo>
                <a:lnTo>
                  <a:pt x="43949" y="7703"/>
                </a:lnTo>
                <a:lnTo>
                  <a:pt x="49579" y="16019"/>
                </a:lnTo>
                <a:lnTo>
                  <a:pt x="51650" y="26145"/>
                </a:lnTo>
                <a:lnTo>
                  <a:pt x="51650" y="291394"/>
                </a:lnTo>
                <a:close/>
              </a:path>
            </a:pathLst>
          </a:custGeom>
          <a:solidFill>
            <a:srgbClr val="FFFFFF"/>
          </a:solidFill>
        </p:spPr>
        <p:txBody>
          <a:bodyPr wrap="square" lIns="0" tIns="0" rIns="0" bIns="0" rtlCol="0"/>
          <a:lstStyle/>
          <a:p>
            <a:endParaRPr/>
          </a:p>
        </p:txBody>
      </p:sp>
      <p:sp>
        <p:nvSpPr>
          <p:cNvPr id="218" name="object 218"/>
          <p:cNvSpPr/>
          <p:nvPr/>
        </p:nvSpPr>
        <p:spPr>
          <a:xfrm>
            <a:off x="9477056" y="6397907"/>
            <a:ext cx="43180" cy="120650"/>
          </a:xfrm>
          <a:custGeom>
            <a:avLst/>
            <a:gdLst/>
            <a:ahLst/>
            <a:cxnLst/>
            <a:rect l="l" t="t" r="r" b="b"/>
            <a:pathLst>
              <a:path w="43179"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549" y="1741"/>
                </a:lnTo>
                <a:lnTo>
                  <a:pt x="36482" y="6458"/>
                </a:lnTo>
                <a:lnTo>
                  <a:pt x="41198" y="13393"/>
                </a:lnTo>
                <a:lnTo>
                  <a:pt x="42938" y="21787"/>
                </a:lnTo>
                <a:lnTo>
                  <a:pt x="42938" y="98977"/>
                </a:lnTo>
                <a:lnTo>
                  <a:pt x="41198" y="107274"/>
                </a:lnTo>
                <a:lnTo>
                  <a:pt x="36482" y="113995"/>
                </a:lnTo>
                <a:lnTo>
                  <a:pt x="29549" y="118499"/>
                </a:lnTo>
                <a:lnTo>
                  <a:pt x="21158" y="120142"/>
                </a:lnTo>
                <a:close/>
              </a:path>
            </a:pathLst>
          </a:custGeom>
          <a:solidFill>
            <a:srgbClr val="FFFFFF"/>
          </a:solidFill>
        </p:spPr>
        <p:txBody>
          <a:bodyPr wrap="square" lIns="0" tIns="0" rIns="0" bIns="0" rtlCol="0"/>
          <a:lstStyle/>
          <a:p>
            <a:endParaRPr/>
          </a:p>
        </p:txBody>
      </p:sp>
      <p:sp>
        <p:nvSpPr>
          <p:cNvPr id="219" name="object 219"/>
          <p:cNvSpPr/>
          <p:nvPr/>
        </p:nvSpPr>
        <p:spPr>
          <a:xfrm>
            <a:off x="9473945" y="5720002"/>
            <a:ext cx="50800" cy="267335"/>
          </a:xfrm>
          <a:custGeom>
            <a:avLst/>
            <a:gdLst/>
            <a:ahLst/>
            <a:cxnLst/>
            <a:rect l="l" t="t" r="r" b="b"/>
            <a:pathLst>
              <a:path w="50800" h="267335">
                <a:moveTo>
                  <a:pt x="25514" y="267053"/>
                </a:moveTo>
                <a:lnTo>
                  <a:pt x="15489" y="264981"/>
                </a:lnTo>
                <a:lnTo>
                  <a:pt x="7389" y="259349"/>
                </a:lnTo>
                <a:lnTo>
                  <a:pt x="1973" y="251033"/>
                </a:lnTo>
                <a:lnTo>
                  <a:pt x="0" y="240908"/>
                </a:lnTo>
                <a:lnTo>
                  <a:pt x="0" y="25522"/>
                </a:lnTo>
                <a:lnTo>
                  <a:pt x="1973" y="15494"/>
                </a:lnTo>
                <a:lnTo>
                  <a:pt x="7389" y="7392"/>
                </a:lnTo>
                <a:lnTo>
                  <a:pt x="15489" y="1974"/>
                </a:lnTo>
                <a:lnTo>
                  <a:pt x="25514" y="0"/>
                </a:lnTo>
                <a:lnTo>
                  <a:pt x="35442" y="1974"/>
                </a:lnTo>
                <a:lnTo>
                  <a:pt x="43327" y="7392"/>
                </a:lnTo>
                <a:lnTo>
                  <a:pt x="48529" y="15494"/>
                </a:lnTo>
                <a:lnTo>
                  <a:pt x="50406" y="25522"/>
                </a:lnTo>
                <a:lnTo>
                  <a:pt x="50406" y="240908"/>
                </a:lnTo>
                <a:lnTo>
                  <a:pt x="48529" y="251033"/>
                </a:lnTo>
                <a:lnTo>
                  <a:pt x="43327" y="259349"/>
                </a:lnTo>
                <a:lnTo>
                  <a:pt x="35442" y="264981"/>
                </a:lnTo>
                <a:lnTo>
                  <a:pt x="25514" y="267053"/>
                </a:lnTo>
                <a:close/>
              </a:path>
            </a:pathLst>
          </a:custGeom>
          <a:solidFill>
            <a:srgbClr val="FFFFFF"/>
          </a:solidFill>
        </p:spPr>
        <p:txBody>
          <a:bodyPr wrap="square" lIns="0" tIns="0" rIns="0" bIns="0" rtlCol="0"/>
          <a:lstStyle/>
          <a:p>
            <a:endParaRPr/>
          </a:p>
        </p:txBody>
      </p:sp>
      <p:sp>
        <p:nvSpPr>
          <p:cNvPr id="220" name="object 220"/>
          <p:cNvSpPr/>
          <p:nvPr/>
        </p:nvSpPr>
        <p:spPr>
          <a:xfrm>
            <a:off x="9482036" y="6158242"/>
            <a:ext cx="34290" cy="54610"/>
          </a:xfrm>
          <a:custGeom>
            <a:avLst/>
            <a:gdLst/>
            <a:ahLst/>
            <a:cxnLst/>
            <a:rect l="l" t="t" r="r" b="b"/>
            <a:pathLst>
              <a:path w="34290" h="54610">
                <a:moveTo>
                  <a:pt x="27380" y="54157"/>
                </a:moveTo>
                <a:lnTo>
                  <a:pt x="17424" y="54157"/>
                </a:lnTo>
                <a:lnTo>
                  <a:pt x="7467" y="54157"/>
                </a:lnTo>
                <a:lnTo>
                  <a:pt x="0" y="46065"/>
                </a:lnTo>
                <a:lnTo>
                  <a:pt x="0" y="8092"/>
                </a:lnTo>
                <a:lnTo>
                  <a:pt x="7467" y="0"/>
                </a:lnTo>
                <a:lnTo>
                  <a:pt x="27380" y="0"/>
                </a:lnTo>
                <a:lnTo>
                  <a:pt x="34226" y="8092"/>
                </a:lnTo>
                <a:lnTo>
                  <a:pt x="34226" y="46065"/>
                </a:lnTo>
                <a:lnTo>
                  <a:pt x="27380" y="54157"/>
                </a:lnTo>
                <a:close/>
              </a:path>
            </a:pathLst>
          </a:custGeom>
          <a:solidFill>
            <a:srgbClr val="FFFFFF"/>
          </a:solidFill>
        </p:spPr>
        <p:txBody>
          <a:bodyPr wrap="square" lIns="0" tIns="0" rIns="0" bIns="0" rtlCol="0"/>
          <a:lstStyle/>
          <a:p>
            <a:endParaRPr/>
          </a:p>
        </p:txBody>
      </p:sp>
      <p:sp>
        <p:nvSpPr>
          <p:cNvPr id="221" name="object 221"/>
          <p:cNvSpPr/>
          <p:nvPr/>
        </p:nvSpPr>
        <p:spPr>
          <a:xfrm>
            <a:off x="10085675" y="6736546"/>
            <a:ext cx="51435" cy="121920"/>
          </a:xfrm>
          <a:custGeom>
            <a:avLst/>
            <a:gdLst/>
            <a:ahLst/>
            <a:cxnLst/>
            <a:rect l="l" t="t" r="r" b="b"/>
            <a:pathLst>
              <a:path w="51434" h="121920">
                <a:moveTo>
                  <a:pt x="51029" y="121453"/>
                </a:moveTo>
                <a:lnTo>
                  <a:pt x="0" y="121453"/>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453"/>
                </a:lnTo>
                <a:close/>
              </a:path>
            </a:pathLst>
          </a:custGeom>
          <a:solidFill>
            <a:srgbClr val="FFFFFF"/>
          </a:solidFill>
        </p:spPr>
        <p:txBody>
          <a:bodyPr wrap="square" lIns="0" tIns="0" rIns="0" bIns="0" rtlCol="0"/>
          <a:lstStyle/>
          <a:p>
            <a:endParaRPr/>
          </a:p>
        </p:txBody>
      </p:sp>
      <p:sp>
        <p:nvSpPr>
          <p:cNvPr id="222" name="object 222"/>
          <p:cNvSpPr/>
          <p:nvPr/>
        </p:nvSpPr>
        <p:spPr>
          <a:xfrm>
            <a:off x="9481415" y="6255974"/>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223" name="object 223"/>
          <p:cNvSpPr/>
          <p:nvPr/>
        </p:nvSpPr>
        <p:spPr>
          <a:xfrm>
            <a:off x="9478305" y="5597989"/>
            <a:ext cx="41910" cy="80010"/>
          </a:xfrm>
          <a:custGeom>
            <a:avLst/>
            <a:gdLst/>
            <a:ahLst/>
            <a:cxnLst/>
            <a:rect l="l" t="t" r="r" b="b"/>
            <a:pathLst>
              <a:path w="41909" h="8001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811"/>
                </a:lnTo>
                <a:lnTo>
                  <a:pt x="35859" y="73533"/>
                </a:lnTo>
                <a:lnTo>
                  <a:pt x="29355" y="78036"/>
                </a:lnTo>
                <a:lnTo>
                  <a:pt x="21158" y="79680"/>
                </a:lnTo>
                <a:close/>
              </a:path>
            </a:pathLst>
          </a:custGeom>
          <a:solidFill>
            <a:srgbClr val="FFFFFF"/>
          </a:solidFill>
        </p:spPr>
        <p:txBody>
          <a:bodyPr wrap="square" lIns="0" tIns="0" rIns="0" bIns="0" rtlCol="0"/>
          <a:lstStyle/>
          <a:p>
            <a:endParaRPr/>
          </a:p>
        </p:txBody>
      </p:sp>
      <p:sp>
        <p:nvSpPr>
          <p:cNvPr id="224" name="object 224"/>
          <p:cNvSpPr/>
          <p:nvPr/>
        </p:nvSpPr>
        <p:spPr>
          <a:xfrm>
            <a:off x="9940680" y="6383585"/>
            <a:ext cx="34925" cy="67310"/>
          </a:xfrm>
          <a:custGeom>
            <a:avLst/>
            <a:gdLst/>
            <a:ahLst/>
            <a:cxnLst/>
            <a:rect l="l" t="t" r="r" b="b"/>
            <a:pathLst>
              <a:path w="34925" h="67310">
                <a:moveTo>
                  <a:pt x="27381" y="67230"/>
                </a:moveTo>
                <a:lnTo>
                  <a:pt x="8089" y="67230"/>
                </a:lnTo>
                <a:lnTo>
                  <a:pt x="0" y="59760"/>
                </a:lnTo>
                <a:lnTo>
                  <a:pt x="0" y="49800"/>
                </a:lnTo>
                <a:lnTo>
                  <a:pt x="0" y="8092"/>
                </a:lnTo>
                <a:lnTo>
                  <a:pt x="8089" y="0"/>
                </a:lnTo>
                <a:lnTo>
                  <a:pt x="27381" y="0"/>
                </a:lnTo>
                <a:lnTo>
                  <a:pt x="34849" y="8092"/>
                </a:lnTo>
                <a:lnTo>
                  <a:pt x="34849" y="59760"/>
                </a:lnTo>
                <a:lnTo>
                  <a:pt x="27381" y="67230"/>
                </a:lnTo>
                <a:close/>
              </a:path>
            </a:pathLst>
          </a:custGeom>
          <a:solidFill>
            <a:srgbClr val="FFFFFF"/>
          </a:solidFill>
        </p:spPr>
        <p:txBody>
          <a:bodyPr wrap="square" lIns="0" tIns="0" rIns="0" bIns="0" rtlCol="0"/>
          <a:lstStyle/>
          <a:p>
            <a:endParaRPr/>
          </a:p>
        </p:txBody>
      </p:sp>
      <p:sp>
        <p:nvSpPr>
          <p:cNvPr id="225" name="object 225"/>
          <p:cNvSpPr/>
          <p:nvPr/>
        </p:nvSpPr>
        <p:spPr>
          <a:xfrm>
            <a:off x="9936946" y="6506217"/>
            <a:ext cx="42545" cy="100330"/>
          </a:xfrm>
          <a:custGeom>
            <a:avLst/>
            <a:gdLst/>
            <a:ahLst/>
            <a:cxnLst/>
            <a:rect l="l" t="t" r="r" b="b"/>
            <a:pathLst>
              <a:path w="42545" h="100329">
                <a:moveTo>
                  <a:pt x="21780" y="100222"/>
                </a:moveTo>
                <a:lnTo>
                  <a:pt x="13389" y="98491"/>
                </a:lnTo>
                <a:lnTo>
                  <a:pt x="6456" y="93842"/>
                </a:lnTo>
                <a:lnTo>
                  <a:pt x="1740" y="87091"/>
                </a:lnTo>
                <a:lnTo>
                  <a:pt x="0" y="79057"/>
                </a:lnTo>
                <a:lnTo>
                  <a:pt x="0" y="21165"/>
                </a:lnTo>
                <a:lnTo>
                  <a:pt x="1740" y="12868"/>
                </a:lnTo>
                <a:lnTo>
                  <a:pt x="6456" y="6147"/>
                </a:lnTo>
                <a:lnTo>
                  <a:pt x="13389" y="1643"/>
                </a:lnTo>
                <a:lnTo>
                  <a:pt x="21780" y="0"/>
                </a:lnTo>
                <a:lnTo>
                  <a:pt x="29977" y="1643"/>
                </a:lnTo>
                <a:lnTo>
                  <a:pt x="36483" y="6147"/>
                </a:lnTo>
                <a:lnTo>
                  <a:pt x="40771" y="12868"/>
                </a:lnTo>
                <a:lnTo>
                  <a:pt x="42317" y="21165"/>
                </a:lnTo>
                <a:lnTo>
                  <a:pt x="42317" y="79057"/>
                </a:lnTo>
                <a:lnTo>
                  <a:pt x="40771" y="87091"/>
                </a:lnTo>
                <a:lnTo>
                  <a:pt x="36483" y="93842"/>
                </a:lnTo>
                <a:lnTo>
                  <a:pt x="29977" y="98491"/>
                </a:lnTo>
                <a:lnTo>
                  <a:pt x="21780" y="100222"/>
                </a:lnTo>
                <a:close/>
              </a:path>
            </a:pathLst>
          </a:custGeom>
          <a:solidFill>
            <a:srgbClr val="FFFFFF"/>
          </a:solidFill>
        </p:spPr>
        <p:txBody>
          <a:bodyPr wrap="square" lIns="0" tIns="0" rIns="0" bIns="0" rtlCol="0"/>
          <a:lstStyle/>
          <a:p>
            <a:endParaRPr/>
          </a:p>
        </p:txBody>
      </p:sp>
      <p:sp>
        <p:nvSpPr>
          <p:cNvPr id="226" name="object 226"/>
          <p:cNvSpPr/>
          <p:nvPr/>
        </p:nvSpPr>
        <p:spPr>
          <a:xfrm>
            <a:off x="9941303" y="6272157"/>
            <a:ext cx="34925" cy="67310"/>
          </a:xfrm>
          <a:custGeom>
            <a:avLst/>
            <a:gdLst/>
            <a:ahLst/>
            <a:cxnLst/>
            <a:rect l="l" t="t" r="r" b="b"/>
            <a:pathLst>
              <a:path w="34925" h="6731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p:spPr>
        <p:txBody>
          <a:bodyPr wrap="square" lIns="0" tIns="0" rIns="0" bIns="0" rtlCol="0"/>
          <a:lstStyle/>
          <a:p>
            <a:endParaRPr/>
          </a:p>
        </p:txBody>
      </p:sp>
      <p:sp>
        <p:nvSpPr>
          <p:cNvPr id="227" name="object 227"/>
          <p:cNvSpPr/>
          <p:nvPr/>
        </p:nvSpPr>
        <p:spPr>
          <a:xfrm>
            <a:off x="9937570" y="6117153"/>
            <a:ext cx="42545" cy="99695"/>
          </a:xfrm>
          <a:custGeom>
            <a:avLst/>
            <a:gdLst/>
            <a:ahLst/>
            <a:cxnLst/>
            <a:rect l="l" t="t" r="r" b="b"/>
            <a:pathLst>
              <a:path w="42545" h="99695">
                <a:moveTo>
                  <a:pt x="20536" y="99600"/>
                </a:moveTo>
                <a:lnTo>
                  <a:pt x="12601" y="97956"/>
                </a:lnTo>
                <a:lnTo>
                  <a:pt x="6067" y="93453"/>
                </a:lnTo>
                <a:lnTo>
                  <a:pt x="1633" y="86732"/>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732"/>
                </a:lnTo>
                <a:lnTo>
                  <a:pt x="35860" y="93453"/>
                </a:lnTo>
                <a:lnTo>
                  <a:pt x="28927" y="97956"/>
                </a:lnTo>
                <a:lnTo>
                  <a:pt x="20536" y="99600"/>
                </a:lnTo>
                <a:close/>
              </a:path>
            </a:pathLst>
          </a:custGeom>
          <a:solidFill>
            <a:srgbClr val="FFFFFF"/>
          </a:solidFill>
        </p:spPr>
        <p:txBody>
          <a:bodyPr wrap="square" lIns="0" tIns="0" rIns="0" bIns="0" rtlCol="0"/>
          <a:lstStyle/>
          <a:p>
            <a:endParaRPr/>
          </a:p>
        </p:txBody>
      </p:sp>
      <p:sp>
        <p:nvSpPr>
          <p:cNvPr id="228" name="object 228"/>
          <p:cNvSpPr/>
          <p:nvPr/>
        </p:nvSpPr>
        <p:spPr>
          <a:xfrm>
            <a:off x="9941304" y="5367038"/>
            <a:ext cx="34925" cy="67310"/>
          </a:xfrm>
          <a:custGeom>
            <a:avLst/>
            <a:gdLst/>
            <a:ahLst/>
            <a:cxnLst/>
            <a:rect l="l" t="t" r="r" b="b"/>
            <a:pathLst>
              <a:path w="34925" h="67310">
                <a:moveTo>
                  <a:pt x="26759" y="67230"/>
                </a:moveTo>
                <a:lnTo>
                  <a:pt x="17424" y="67230"/>
                </a:lnTo>
                <a:lnTo>
                  <a:pt x="7467" y="67230"/>
                </a:lnTo>
                <a:lnTo>
                  <a:pt x="0" y="59760"/>
                </a:lnTo>
                <a:lnTo>
                  <a:pt x="0" y="7470"/>
                </a:lnTo>
                <a:lnTo>
                  <a:pt x="7467" y="0"/>
                </a:lnTo>
                <a:lnTo>
                  <a:pt x="26759" y="0"/>
                </a:lnTo>
                <a:lnTo>
                  <a:pt x="34849" y="7470"/>
                </a:lnTo>
                <a:lnTo>
                  <a:pt x="34849" y="59760"/>
                </a:lnTo>
                <a:lnTo>
                  <a:pt x="26759" y="67230"/>
                </a:lnTo>
                <a:close/>
              </a:path>
            </a:pathLst>
          </a:custGeom>
          <a:solidFill>
            <a:srgbClr val="FFFFFF"/>
          </a:solidFill>
        </p:spPr>
        <p:txBody>
          <a:bodyPr wrap="square" lIns="0" tIns="0" rIns="0" bIns="0" rtlCol="0"/>
          <a:lstStyle/>
          <a:p>
            <a:endParaRPr/>
          </a:p>
        </p:txBody>
      </p:sp>
      <p:sp>
        <p:nvSpPr>
          <p:cNvPr id="229" name="object 229"/>
          <p:cNvSpPr/>
          <p:nvPr/>
        </p:nvSpPr>
        <p:spPr>
          <a:xfrm>
            <a:off x="9933216" y="5634713"/>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p:spPr>
        <p:txBody>
          <a:bodyPr wrap="square" lIns="0" tIns="0" rIns="0" bIns="0" rtlCol="0"/>
          <a:lstStyle/>
          <a:p>
            <a:endParaRPr/>
          </a:p>
        </p:txBody>
      </p:sp>
      <p:sp>
        <p:nvSpPr>
          <p:cNvPr id="230" name="object 230"/>
          <p:cNvSpPr/>
          <p:nvPr/>
        </p:nvSpPr>
        <p:spPr>
          <a:xfrm>
            <a:off x="9932594" y="6651880"/>
            <a:ext cx="51435" cy="206375"/>
          </a:xfrm>
          <a:custGeom>
            <a:avLst/>
            <a:gdLst/>
            <a:ahLst/>
            <a:cxnLst/>
            <a:rect l="l" t="t" r="r" b="b"/>
            <a:pathLst>
              <a:path w="51434" h="206375">
                <a:moveTo>
                  <a:pt x="51029" y="206119"/>
                </a:moveTo>
                <a:lnTo>
                  <a:pt x="0" y="206119"/>
                </a:lnTo>
                <a:lnTo>
                  <a:pt x="0" y="25522"/>
                </a:lnTo>
                <a:lnTo>
                  <a:pt x="2071" y="15494"/>
                </a:lnTo>
                <a:lnTo>
                  <a:pt x="7701" y="7392"/>
                </a:lnTo>
                <a:lnTo>
                  <a:pt x="16014" y="1974"/>
                </a:lnTo>
                <a:lnTo>
                  <a:pt x="26136" y="0"/>
                </a:lnTo>
                <a:lnTo>
                  <a:pt x="35802" y="1974"/>
                </a:lnTo>
                <a:lnTo>
                  <a:pt x="43717" y="7392"/>
                </a:lnTo>
                <a:lnTo>
                  <a:pt x="49065" y="15494"/>
                </a:lnTo>
                <a:lnTo>
                  <a:pt x="51029" y="25522"/>
                </a:lnTo>
                <a:lnTo>
                  <a:pt x="51029" y="206119"/>
                </a:lnTo>
                <a:close/>
              </a:path>
            </a:pathLst>
          </a:custGeom>
          <a:solidFill>
            <a:srgbClr val="FFFFFF"/>
          </a:solidFill>
        </p:spPr>
        <p:txBody>
          <a:bodyPr wrap="square" lIns="0" tIns="0" rIns="0" bIns="0" rtlCol="0"/>
          <a:lstStyle/>
          <a:p>
            <a:endParaRPr/>
          </a:p>
        </p:txBody>
      </p:sp>
      <p:sp>
        <p:nvSpPr>
          <p:cNvPr id="231" name="object 231"/>
          <p:cNvSpPr/>
          <p:nvPr/>
        </p:nvSpPr>
        <p:spPr>
          <a:xfrm>
            <a:off x="9937573" y="5489669"/>
            <a:ext cx="42545" cy="100330"/>
          </a:xfrm>
          <a:custGeom>
            <a:avLst/>
            <a:gdLst/>
            <a:ahLst/>
            <a:cxnLst/>
            <a:rect l="l" t="t" r="r" b="b"/>
            <a:pathLst>
              <a:path w="42545" h="100329">
                <a:moveTo>
                  <a:pt x="20536" y="100222"/>
                </a:moveTo>
                <a:lnTo>
                  <a:pt x="12601" y="98481"/>
                </a:lnTo>
                <a:lnTo>
                  <a:pt x="6067" y="93764"/>
                </a:lnTo>
                <a:lnTo>
                  <a:pt x="1633" y="86829"/>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829"/>
                </a:lnTo>
                <a:lnTo>
                  <a:pt x="35860" y="93764"/>
                </a:lnTo>
                <a:lnTo>
                  <a:pt x="28927" y="98481"/>
                </a:lnTo>
                <a:lnTo>
                  <a:pt x="20536" y="100222"/>
                </a:lnTo>
                <a:close/>
              </a:path>
            </a:pathLst>
          </a:custGeom>
          <a:solidFill>
            <a:srgbClr val="FFFFFF"/>
          </a:solidFill>
        </p:spPr>
        <p:txBody>
          <a:bodyPr wrap="square" lIns="0" tIns="0" rIns="0" bIns="0" rtlCol="0"/>
          <a:lstStyle/>
          <a:p>
            <a:endParaRPr/>
          </a:p>
        </p:txBody>
      </p:sp>
      <p:sp>
        <p:nvSpPr>
          <p:cNvPr id="232" name="object 232"/>
          <p:cNvSpPr/>
          <p:nvPr/>
        </p:nvSpPr>
        <p:spPr>
          <a:xfrm>
            <a:off x="9783864" y="6397899"/>
            <a:ext cx="42545" cy="120650"/>
          </a:xfrm>
          <a:custGeom>
            <a:avLst/>
            <a:gdLst/>
            <a:ahLst/>
            <a:cxnLst/>
            <a:rect l="l" t="t" r="r" b="b"/>
            <a:pathLst>
              <a:path w="42545" h="120650">
                <a:moveTo>
                  <a:pt x="21157" y="120142"/>
                </a:moveTo>
                <a:lnTo>
                  <a:pt x="12863" y="118499"/>
                </a:lnTo>
                <a:lnTo>
                  <a:pt x="6144" y="113995"/>
                </a:lnTo>
                <a:lnTo>
                  <a:pt x="1643" y="107274"/>
                </a:lnTo>
                <a:lnTo>
                  <a:pt x="0" y="98977"/>
                </a:lnTo>
                <a:lnTo>
                  <a:pt x="0" y="21787"/>
                </a:lnTo>
                <a:lnTo>
                  <a:pt x="1643" y="13393"/>
                </a:lnTo>
                <a:lnTo>
                  <a:pt x="6144" y="6458"/>
                </a:lnTo>
                <a:lnTo>
                  <a:pt x="12863" y="1741"/>
                </a:lnTo>
                <a:lnTo>
                  <a:pt x="21157" y="0"/>
                </a:lnTo>
                <a:lnTo>
                  <a:pt x="29452" y="1741"/>
                </a:lnTo>
                <a:lnTo>
                  <a:pt x="36171" y="6458"/>
                </a:lnTo>
                <a:lnTo>
                  <a:pt x="40673" y="13393"/>
                </a:lnTo>
                <a:lnTo>
                  <a:pt x="42316" y="21787"/>
                </a:lnTo>
                <a:lnTo>
                  <a:pt x="42316" y="98977"/>
                </a:lnTo>
                <a:lnTo>
                  <a:pt x="40673" y="107274"/>
                </a:lnTo>
                <a:lnTo>
                  <a:pt x="36171" y="113995"/>
                </a:lnTo>
                <a:lnTo>
                  <a:pt x="29452" y="118499"/>
                </a:lnTo>
                <a:lnTo>
                  <a:pt x="21157" y="120142"/>
                </a:lnTo>
                <a:close/>
              </a:path>
            </a:pathLst>
          </a:custGeom>
          <a:solidFill>
            <a:srgbClr val="FFFFFF"/>
          </a:solidFill>
        </p:spPr>
        <p:txBody>
          <a:bodyPr wrap="square" lIns="0" tIns="0" rIns="0" bIns="0" rtlCol="0"/>
          <a:lstStyle/>
          <a:p>
            <a:endParaRPr/>
          </a:p>
        </p:txBody>
      </p:sp>
      <p:sp>
        <p:nvSpPr>
          <p:cNvPr id="233" name="object 233"/>
          <p:cNvSpPr/>
          <p:nvPr/>
        </p:nvSpPr>
        <p:spPr>
          <a:xfrm>
            <a:off x="9779509" y="6566596"/>
            <a:ext cx="51435" cy="291465"/>
          </a:xfrm>
          <a:custGeom>
            <a:avLst/>
            <a:gdLst/>
            <a:ahLst/>
            <a:cxnLst/>
            <a:rect l="l" t="t" r="r" b="b"/>
            <a:pathLst>
              <a:path w="51434" h="291465">
                <a:moveTo>
                  <a:pt x="51028" y="291403"/>
                </a:moveTo>
                <a:lnTo>
                  <a:pt x="0" y="291403"/>
                </a:lnTo>
                <a:lnTo>
                  <a:pt x="0" y="26145"/>
                </a:lnTo>
                <a:lnTo>
                  <a:pt x="1973" y="16019"/>
                </a:lnTo>
                <a:lnTo>
                  <a:pt x="7389" y="7703"/>
                </a:lnTo>
                <a:lnTo>
                  <a:pt x="15489" y="2071"/>
                </a:lnTo>
                <a:lnTo>
                  <a:pt x="25513" y="0"/>
                </a:lnTo>
                <a:lnTo>
                  <a:pt x="35538" y="2071"/>
                </a:lnTo>
                <a:lnTo>
                  <a:pt x="43638" y="7703"/>
                </a:lnTo>
                <a:lnTo>
                  <a:pt x="49054" y="16019"/>
                </a:lnTo>
                <a:lnTo>
                  <a:pt x="51028" y="26145"/>
                </a:lnTo>
                <a:lnTo>
                  <a:pt x="51028" y="291403"/>
                </a:lnTo>
                <a:close/>
              </a:path>
            </a:pathLst>
          </a:custGeom>
          <a:solidFill>
            <a:srgbClr val="FFFFFF"/>
          </a:solidFill>
        </p:spPr>
        <p:txBody>
          <a:bodyPr wrap="square" lIns="0" tIns="0" rIns="0" bIns="0" rtlCol="0"/>
          <a:lstStyle/>
          <a:p>
            <a:endParaRPr/>
          </a:p>
        </p:txBody>
      </p:sp>
      <p:sp>
        <p:nvSpPr>
          <p:cNvPr id="234" name="object 234"/>
          <p:cNvSpPr/>
          <p:nvPr/>
        </p:nvSpPr>
        <p:spPr>
          <a:xfrm>
            <a:off x="9788222" y="5494647"/>
            <a:ext cx="34925" cy="53975"/>
          </a:xfrm>
          <a:custGeom>
            <a:avLst/>
            <a:gdLst/>
            <a:ahLst/>
            <a:cxnLst/>
            <a:rect l="l" t="t" r="r" b="b"/>
            <a:pathLst>
              <a:path w="34925" h="53975">
                <a:moveTo>
                  <a:pt x="26758" y="53535"/>
                </a:moveTo>
                <a:lnTo>
                  <a:pt x="16801" y="53535"/>
                </a:lnTo>
                <a:lnTo>
                  <a:pt x="6844" y="53535"/>
                </a:lnTo>
                <a:lnTo>
                  <a:pt x="0" y="45442"/>
                </a:lnTo>
                <a:lnTo>
                  <a:pt x="0" y="7470"/>
                </a:lnTo>
                <a:lnTo>
                  <a:pt x="6844" y="0"/>
                </a:lnTo>
                <a:lnTo>
                  <a:pt x="26758" y="0"/>
                </a:lnTo>
                <a:lnTo>
                  <a:pt x="34848" y="7470"/>
                </a:lnTo>
                <a:lnTo>
                  <a:pt x="34848" y="45442"/>
                </a:lnTo>
                <a:lnTo>
                  <a:pt x="26758" y="53535"/>
                </a:lnTo>
                <a:close/>
              </a:path>
            </a:pathLst>
          </a:custGeom>
          <a:solidFill>
            <a:srgbClr val="FFFFFF"/>
          </a:solidFill>
        </p:spPr>
        <p:txBody>
          <a:bodyPr wrap="square" lIns="0" tIns="0" rIns="0" bIns="0" rtlCol="0"/>
          <a:lstStyle/>
          <a:p>
            <a:endParaRPr/>
          </a:p>
        </p:txBody>
      </p:sp>
      <p:sp>
        <p:nvSpPr>
          <p:cNvPr id="235" name="object 235"/>
          <p:cNvSpPr/>
          <p:nvPr/>
        </p:nvSpPr>
        <p:spPr>
          <a:xfrm>
            <a:off x="9788223" y="6158233"/>
            <a:ext cx="34925" cy="54610"/>
          </a:xfrm>
          <a:custGeom>
            <a:avLst/>
            <a:gdLst/>
            <a:ahLst/>
            <a:cxnLst/>
            <a:rect l="l" t="t" r="r" b="b"/>
            <a:pathLst>
              <a:path w="34925" h="54610">
                <a:moveTo>
                  <a:pt x="16801" y="54157"/>
                </a:moveTo>
                <a:lnTo>
                  <a:pt x="6844" y="54157"/>
                </a:lnTo>
                <a:lnTo>
                  <a:pt x="0" y="46065"/>
                </a:lnTo>
                <a:lnTo>
                  <a:pt x="0" y="8092"/>
                </a:lnTo>
                <a:lnTo>
                  <a:pt x="6844" y="0"/>
                </a:lnTo>
                <a:lnTo>
                  <a:pt x="16801" y="0"/>
                </a:lnTo>
                <a:lnTo>
                  <a:pt x="23822" y="1420"/>
                </a:lnTo>
                <a:lnTo>
                  <a:pt x="29558" y="5291"/>
                </a:lnTo>
                <a:lnTo>
                  <a:pt x="33428" y="11029"/>
                </a:lnTo>
                <a:lnTo>
                  <a:pt x="34848" y="18052"/>
                </a:lnTo>
                <a:lnTo>
                  <a:pt x="34848" y="36105"/>
                </a:lnTo>
                <a:lnTo>
                  <a:pt x="33428" y="43127"/>
                </a:lnTo>
                <a:lnTo>
                  <a:pt x="29558" y="48866"/>
                </a:lnTo>
                <a:lnTo>
                  <a:pt x="23822" y="52737"/>
                </a:lnTo>
                <a:lnTo>
                  <a:pt x="16801" y="54157"/>
                </a:lnTo>
                <a:close/>
              </a:path>
            </a:pathLst>
          </a:custGeom>
          <a:solidFill>
            <a:srgbClr val="FFFFFF"/>
          </a:solidFill>
        </p:spPr>
        <p:txBody>
          <a:bodyPr wrap="square" lIns="0" tIns="0" rIns="0" bIns="0" rtlCol="0"/>
          <a:lstStyle/>
          <a:p>
            <a:endParaRPr/>
          </a:p>
        </p:txBody>
      </p:sp>
      <p:sp>
        <p:nvSpPr>
          <p:cNvPr id="236" name="object 236"/>
          <p:cNvSpPr/>
          <p:nvPr/>
        </p:nvSpPr>
        <p:spPr>
          <a:xfrm>
            <a:off x="9784490" y="6028752"/>
            <a:ext cx="41910" cy="80645"/>
          </a:xfrm>
          <a:custGeom>
            <a:avLst/>
            <a:gdLst/>
            <a:ahLst/>
            <a:cxnLst/>
            <a:rect l="l" t="t" r="r" b="b"/>
            <a:pathLst>
              <a:path w="41909" h="80645">
                <a:moveTo>
                  <a:pt x="20535" y="80302"/>
                </a:moveTo>
                <a:lnTo>
                  <a:pt x="12338" y="78561"/>
                </a:lnTo>
                <a:lnTo>
                  <a:pt x="5833" y="73844"/>
                </a:lnTo>
                <a:lnTo>
                  <a:pt x="1545" y="66909"/>
                </a:lnTo>
                <a:lnTo>
                  <a:pt x="0" y="58515"/>
                </a:lnTo>
                <a:lnTo>
                  <a:pt x="0" y="21165"/>
                </a:lnTo>
                <a:lnTo>
                  <a:pt x="1545" y="12868"/>
                </a:lnTo>
                <a:lnTo>
                  <a:pt x="5833" y="6147"/>
                </a:lnTo>
                <a:lnTo>
                  <a:pt x="12338" y="1643"/>
                </a:lnTo>
                <a:lnTo>
                  <a:pt x="20535" y="0"/>
                </a:lnTo>
                <a:lnTo>
                  <a:pt x="28829" y="1643"/>
                </a:lnTo>
                <a:lnTo>
                  <a:pt x="35548" y="6147"/>
                </a:lnTo>
                <a:lnTo>
                  <a:pt x="40050" y="12868"/>
                </a:lnTo>
                <a:lnTo>
                  <a:pt x="41693" y="21165"/>
                </a:lnTo>
                <a:lnTo>
                  <a:pt x="41693" y="58515"/>
                </a:lnTo>
                <a:lnTo>
                  <a:pt x="40050" y="66909"/>
                </a:lnTo>
                <a:lnTo>
                  <a:pt x="35548" y="73844"/>
                </a:lnTo>
                <a:lnTo>
                  <a:pt x="28829" y="78561"/>
                </a:lnTo>
                <a:lnTo>
                  <a:pt x="20535" y="80302"/>
                </a:lnTo>
                <a:close/>
              </a:path>
            </a:pathLst>
          </a:custGeom>
          <a:solidFill>
            <a:srgbClr val="FFFFFF"/>
          </a:solidFill>
        </p:spPr>
        <p:txBody>
          <a:bodyPr wrap="square" lIns="0" tIns="0" rIns="0" bIns="0" rtlCol="0"/>
          <a:lstStyle/>
          <a:p>
            <a:endParaRPr/>
          </a:p>
        </p:txBody>
      </p:sp>
      <p:sp>
        <p:nvSpPr>
          <p:cNvPr id="237" name="object 237"/>
          <p:cNvSpPr/>
          <p:nvPr/>
        </p:nvSpPr>
        <p:spPr>
          <a:xfrm>
            <a:off x="10554286" y="5367032"/>
            <a:ext cx="34290" cy="67310"/>
          </a:xfrm>
          <a:custGeom>
            <a:avLst/>
            <a:gdLst/>
            <a:ahLst/>
            <a:cxnLst/>
            <a:rect l="l" t="t" r="r" b="b"/>
            <a:pathLst>
              <a:path w="34290" h="67310">
                <a:moveTo>
                  <a:pt x="27381" y="67230"/>
                </a:moveTo>
                <a:lnTo>
                  <a:pt x="8089" y="67230"/>
                </a:lnTo>
                <a:lnTo>
                  <a:pt x="0" y="59760"/>
                </a:lnTo>
                <a:lnTo>
                  <a:pt x="0" y="7470"/>
                </a:lnTo>
                <a:lnTo>
                  <a:pt x="8089" y="0"/>
                </a:lnTo>
                <a:lnTo>
                  <a:pt x="17424" y="0"/>
                </a:lnTo>
                <a:lnTo>
                  <a:pt x="27381" y="0"/>
                </a:lnTo>
                <a:lnTo>
                  <a:pt x="34226" y="7470"/>
                </a:lnTo>
                <a:lnTo>
                  <a:pt x="34226" y="59760"/>
                </a:lnTo>
                <a:lnTo>
                  <a:pt x="27381" y="67230"/>
                </a:lnTo>
                <a:close/>
              </a:path>
            </a:pathLst>
          </a:custGeom>
          <a:solidFill>
            <a:srgbClr val="FFFFFF"/>
          </a:solidFill>
        </p:spPr>
        <p:txBody>
          <a:bodyPr wrap="square" lIns="0" tIns="0" rIns="0" bIns="0" rtlCol="0"/>
          <a:lstStyle/>
          <a:p>
            <a:endParaRPr/>
          </a:p>
        </p:txBody>
      </p:sp>
      <p:sp>
        <p:nvSpPr>
          <p:cNvPr id="238" name="object 238"/>
          <p:cNvSpPr/>
          <p:nvPr/>
        </p:nvSpPr>
        <p:spPr>
          <a:xfrm>
            <a:off x="9780130" y="5597981"/>
            <a:ext cx="51435" cy="389255"/>
          </a:xfrm>
          <a:custGeom>
            <a:avLst/>
            <a:gdLst/>
            <a:ahLst/>
            <a:cxnLst/>
            <a:rect l="l" t="t" r="r" b="b"/>
            <a:pathLst>
              <a:path w="51434" h="389254">
                <a:moveTo>
                  <a:pt x="46050" y="21170"/>
                </a:moveTo>
                <a:lnTo>
                  <a:pt x="44411" y="12877"/>
                </a:lnTo>
                <a:lnTo>
                  <a:pt x="39903" y="6146"/>
                </a:lnTo>
                <a:lnTo>
                  <a:pt x="33185" y="1651"/>
                </a:lnTo>
                <a:lnTo>
                  <a:pt x="24892" y="0"/>
                </a:lnTo>
                <a:lnTo>
                  <a:pt x="16687" y="1651"/>
                </a:lnTo>
                <a:lnTo>
                  <a:pt x="10185" y="6146"/>
                </a:lnTo>
                <a:lnTo>
                  <a:pt x="5905" y="12877"/>
                </a:lnTo>
                <a:lnTo>
                  <a:pt x="4356" y="21170"/>
                </a:lnTo>
                <a:lnTo>
                  <a:pt x="4356" y="58521"/>
                </a:lnTo>
                <a:lnTo>
                  <a:pt x="5905" y="66814"/>
                </a:lnTo>
                <a:lnTo>
                  <a:pt x="10185" y="73533"/>
                </a:lnTo>
                <a:lnTo>
                  <a:pt x="16687" y="78041"/>
                </a:lnTo>
                <a:lnTo>
                  <a:pt x="24892" y="79679"/>
                </a:lnTo>
                <a:lnTo>
                  <a:pt x="33185" y="78041"/>
                </a:lnTo>
                <a:lnTo>
                  <a:pt x="39903" y="73533"/>
                </a:lnTo>
                <a:lnTo>
                  <a:pt x="44411" y="66814"/>
                </a:lnTo>
                <a:lnTo>
                  <a:pt x="46050" y="58521"/>
                </a:lnTo>
                <a:lnTo>
                  <a:pt x="46050" y="21170"/>
                </a:lnTo>
                <a:close/>
              </a:path>
              <a:path w="51434" h="389254">
                <a:moveTo>
                  <a:pt x="51028" y="147535"/>
                </a:moveTo>
                <a:lnTo>
                  <a:pt x="48958" y="137502"/>
                </a:lnTo>
                <a:lnTo>
                  <a:pt x="43332" y="129400"/>
                </a:lnTo>
                <a:lnTo>
                  <a:pt x="35013" y="123990"/>
                </a:lnTo>
                <a:lnTo>
                  <a:pt x="24892" y="122008"/>
                </a:lnTo>
                <a:lnTo>
                  <a:pt x="14960" y="123990"/>
                </a:lnTo>
                <a:lnTo>
                  <a:pt x="7073" y="129400"/>
                </a:lnTo>
                <a:lnTo>
                  <a:pt x="1879" y="137502"/>
                </a:lnTo>
                <a:lnTo>
                  <a:pt x="0" y="147535"/>
                </a:lnTo>
                <a:lnTo>
                  <a:pt x="0" y="362927"/>
                </a:lnTo>
                <a:lnTo>
                  <a:pt x="1879" y="373049"/>
                </a:lnTo>
                <a:lnTo>
                  <a:pt x="7073" y="381368"/>
                </a:lnTo>
                <a:lnTo>
                  <a:pt x="14960" y="386994"/>
                </a:lnTo>
                <a:lnTo>
                  <a:pt x="24892" y="389064"/>
                </a:lnTo>
                <a:lnTo>
                  <a:pt x="35013" y="386994"/>
                </a:lnTo>
                <a:lnTo>
                  <a:pt x="43332" y="381368"/>
                </a:lnTo>
                <a:lnTo>
                  <a:pt x="48958" y="373049"/>
                </a:lnTo>
                <a:lnTo>
                  <a:pt x="51028" y="362927"/>
                </a:lnTo>
                <a:lnTo>
                  <a:pt x="51028" y="147535"/>
                </a:lnTo>
                <a:close/>
              </a:path>
            </a:pathLst>
          </a:custGeom>
          <a:solidFill>
            <a:srgbClr val="FFFFFF"/>
          </a:solidFill>
        </p:spPr>
        <p:txBody>
          <a:bodyPr wrap="square" lIns="0" tIns="0" rIns="0" bIns="0" rtlCol="0"/>
          <a:lstStyle/>
          <a:p>
            <a:endParaRPr/>
          </a:p>
        </p:txBody>
      </p:sp>
      <p:sp>
        <p:nvSpPr>
          <p:cNvPr id="239" name="object 239"/>
          <p:cNvSpPr/>
          <p:nvPr/>
        </p:nvSpPr>
        <p:spPr>
          <a:xfrm>
            <a:off x="1772728" y="711538"/>
            <a:ext cx="40005" cy="131445"/>
          </a:xfrm>
          <a:custGeom>
            <a:avLst/>
            <a:gdLst/>
            <a:ahLst/>
            <a:cxnLst/>
            <a:rect l="l" t="t" r="r" b="b"/>
            <a:pathLst>
              <a:path w="40005" h="131444">
                <a:moveTo>
                  <a:pt x="19815" y="131127"/>
                </a:moveTo>
                <a:lnTo>
                  <a:pt x="12048" y="129497"/>
                </a:lnTo>
                <a:lnTo>
                  <a:pt x="5755" y="125081"/>
                </a:lnTo>
                <a:lnTo>
                  <a:pt x="1539" y="118588"/>
                </a:lnTo>
                <a:lnTo>
                  <a:pt x="0" y="11073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110730"/>
                </a:lnTo>
                <a:lnTo>
                  <a:pt x="38092" y="118588"/>
                </a:lnTo>
                <a:lnTo>
                  <a:pt x="33876" y="125081"/>
                </a:lnTo>
                <a:lnTo>
                  <a:pt x="27583" y="129497"/>
                </a:lnTo>
                <a:lnTo>
                  <a:pt x="19815" y="131127"/>
                </a:lnTo>
                <a:close/>
              </a:path>
            </a:pathLst>
          </a:custGeom>
          <a:solidFill>
            <a:srgbClr val="FFFFFF"/>
          </a:solidFill>
        </p:spPr>
        <p:txBody>
          <a:bodyPr wrap="square" lIns="0" tIns="0" rIns="0" bIns="0" rtlCol="0"/>
          <a:lstStyle/>
          <a:p>
            <a:endParaRPr/>
          </a:p>
        </p:txBody>
      </p:sp>
      <p:sp>
        <p:nvSpPr>
          <p:cNvPr id="240" name="object 240"/>
          <p:cNvSpPr/>
          <p:nvPr/>
        </p:nvSpPr>
        <p:spPr>
          <a:xfrm>
            <a:off x="1629354" y="812943"/>
            <a:ext cx="40005" cy="112395"/>
          </a:xfrm>
          <a:custGeom>
            <a:avLst/>
            <a:gdLst/>
            <a:ahLst/>
            <a:cxnLst/>
            <a:rect l="l" t="t" r="r" b="b"/>
            <a:pathLst>
              <a:path w="40005" h="112394">
                <a:moveTo>
                  <a:pt x="19815" y="111895"/>
                </a:moveTo>
                <a:lnTo>
                  <a:pt x="12048" y="110356"/>
                </a:lnTo>
                <a:lnTo>
                  <a:pt x="5755" y="106140"/>
                </a:lnTo>
                <a:lnTo>
                  <a:pt x="1539" y="99848"/>
                </a:lnTo>
                <a:lnTo>
                  <a:pt x="0" y="9208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92080"/>
                </a:lnTo>
                <a:lnTo>
                  <a:pt x="38092" y="99848"/>
                </a:lnTo>
                <a:lnTo>
                  <a:pt x="33876" y="106140"/>
                </a:lnTo>
                <a:lnTo>
                  <a:pt x="27583" y="110356"/>
                </a:lnTo>
                <a:lnTo>
                  <a:pt x="19815" y="111895"/>
                </a:lnTo>
                <a:close/>
              </a:path>
            </a:pathLst>
          </a:custGeom>
          <a:solidFill>
            <a:srgbClr val="FFFFFF"/>
          </a:solidFill>
        </p:spPr>
        <p:txBody>
          <a:bodyPr wrap="square" lIns="0" tIns="0" rIns="0" bIns="0" rtlCol="0"/>
          <a:lstStyle/>
          <a:p>
            <a:endParaRPr/>
          </a:p>
        </p:txBody>
      </p:sp>
      <p:sp>
        <p:nvSpPr>
          <p:cNvPr id="241" name="object 241"/>
          <p:cNvSpPr/>
          <p:nvPr/>
        </p:nvSpPr>
        <p:spPr>
          <a:xfrm>
            <a:off x="1485979" y="913765"/>
            <a:ext cx="40005" cy="93980"/>
          </a:xfrm>
          <a:custGeom>
            <a:avLst/>
            <a:gdLst/>
            <a:ahLst/>
            <a:cxnLst/>
            <a:rect l="l" t="t" r="r" b="b"/>
            <a:pathLst>
              <a:path w="40005" h="93980">
                <a:moveTo>
                  <a:pt x="19233" y="93829"/>
                </a:moveTo>
                <a:lnTo>
                  <a:pt x="11556" y="92290"/>
                </a:lnTo>
                <a:lnTo>
                  <a:pt x="5463" y="88074"/>
                </a:lnTo>
                <a:lnTo>
                  <a:pt x="1447" y="81781"/>
                </a:lnTo>
                <a:lnTo>
                  <a:pt x="0" y="74014"/>
                </a:lnTo>
                <a:lnTo>
                  <a:pt x="0" y="20397"/>
                </a:lnTo>
                <a:lnTo>
                  <a:pt x="1447" y="12539"/>
                </a:lnTo>
                <a:lnTo>
                  <a:pt x="5463" y="6046"/>
                </a:lnTo>
                <a:lnTo>
                  <a:pt x="11556" y="1629"/>
                </a:lnTo>
                <a:lnTo>
                  <a:pt x="19233" y="0"/>
                </a:lnTo>
                <a:lnTo>
                  <a:pt x="27092" y="1629"/>
                </a:lnTo>
                <a:lnTo>
                  <a:pt x="33585" y="6046"/>
                </a:lnTo>
                <a:lnTo>
                  <a:pt x="38001" y="12539"/>
                </a:lnTo>
                <a:lnTo>
                  <a:pt x="39631" y="20397"/>
                </a:lnTo>
                <a:lnTo>
                  <a:pt x="39631" y="74014"/>
                </a:lnTo>
                <a:lnTo>
                  <a:pt x="38001" y="81781"/>
                </a:lnTo>
                <a:lnTo>
                  <a:pt x="33585" y="88074"/>
                </a:lnTo>
                <a:lnTo>
                  <a:pt x="27092" y="92290"/>
                </a:lnTo>
                <a:lnTo>
                  <a:pt x="19233" y="93829"/>
                </a:lnTo>
                <a:close/>
              </a:path>
            </a:pathLst>
          </a:custGeom>
          <a:solidFill>
            <a:srgbClr val="FFFFFF"/>
          </a:solidFill>
        </p:spPr>
        <p:txBody>
          <a:bodyPr wrap="square" lIns="0" tIns="0" rIns="0" bIns="0" rtlCol="0"/>
          <a:lstStyle/>
          <a:p>
            <a:endParaRPr/>
          </a:p>
        </p:txBody>
      </p:sp>
      <p:sp>
        <p:nvSpPr>
          <p:cNvPr id="242" name="object 242"/>
          <p:cNvSpPr/>
          <p:nvPr/>
        </p:nvSpPr>
        <p:spPr>
          <a:xfrm>
            <a:off x="1342605" y="1015170"/>
            <a:ext cx="39370" cy="75565"/>
          </a:xfrm>
          <a:custGeom>
            <a:avLst/>
            <a:gdLst/>
            <a:ahLst/>
            <a:cxnLst/>
            <a:rect l="l" t="t" r="r" b="b"/>
            <a:pathLst>
              <a:path w="39369" h="75565">
                <a:moveTo>
                  <a:pt x="19233" y="75179"/>
                </a:moveTo>
                <a:lnTo>
                  <a:pt x="11556" y="73559"/>
                </a:lnTo>
                <a:lnTo>
                  <a:pt x="5463" y="69206"/>
                </a:lnTo>
                <a:lnTo>
                  <a:pt x="1447" y="62886"/>
                </a:lnTo>
                <a:lnTo>
                  <a:pt x="0" y="55365"/>
                </a:lnTo>
                <a:lnTo>
                  <a:pt x="0" y="19814"/>
                </a:lnTo>
                <a:lnTo>
                  <a:pt x="1447" y="12047"/>
                </a:lnTo>
                <a:lnTo>
                  <a:pt x="5463" y="5755"/>
                </a:lnTo>
                <a:lnTo>
                  <a:pt x="11556" y="1538"/>
                </a:lnTo>
                <a:lnTo>
                  <a:pt x="19233" y="0"/>
                </a:lnTo>
                <a:lnTo>
                  <a:pt x="27001" y="1538"/>
                </a:lnTo>
                <a:lnTo>
                  <a:pt x="33293" y="5755"/>
                </a:lnTo>
                <a:lnTo>
                  <a:pt x="37510" y="12047"/>
                </a:lnTo>
                <a:lnTo>
                  <a:pt x="39049" y="19814"/>
                </a:lnTo>
                <a:lnTo>
                  <a:pt x="39049" y="55365"/>
                </a:lnTo>
                <a:lnTo>
                  <a:pt x="37510" y="62886"/>
                </a:lnTo>
                <a:lnTo>
                  <a:pt x="33293" y="69206"/>
                </a:lnTo>
                <a:lnTo>
                  <a:pt x="27001" y="73559"/>
                </a:lnTo>
                <a:lnTo>
                  <a:pt x="19233" y="75179"/>
                </a:lnTo>
                <a:close/>
              </a:path>
            </a:pathLst>
          </a:custGeom>
          <a:solidFill>
            <a:srgbClr val="FFFFFF"/>
          </a:solidFill>
        </p:spPr>
        <p:txBody>
          <a:bodyPr wrap="square" lIns="0" tIns="0" rIns="0" bIns="0" rtlCol="0"/>
          <a:lstStyle/>
          <a:p>
            <a:endParaRPr/>
          </a:p>
        </p:txBody>
      </p:sp>
      <p:sp>
        <p:nvSpPr>
          <p:cNvPr id="243" name="object 243"/>
          <p:cNvSpPr/>
          <p:nvPr/>
        </p:nvSpPr>
        <p:spPr>
          <a:xfrm>
            <a:off x="1199230" y="1116575"/>
            <a:ext cx="39370" cy="57150"/>
          </a:xfrm>
          <a:custGeom>
            <a:avLst/>
            <a:gdLst/>
            <a:ahLst/>
            <a:cxnLst/>
            <a:rect l="l" t="t" r="r" b="b"/>
            <a:pathLst>
              <a:path w="39369" h="57150">
                <a:moveTo>
                  <a:pt x="18650" y="56530"/>
                </a:moveTo>
                <a:lnTo>
                  <a:pt x="11064" y="54900"/>
                </a:lnTo>
                <a:lnTo>
                  <a:pt x="5172" y="50484"/>
                </a:lnTo>
                <a:lnTo>
                  <a:pt x="1356" y="43991"/>
                </a:lnTo>
                <a:lnTo>
                  <a:pt x="0" y="36132"/>
                </a:lnTo>
                <a:lnTo>
                  <a:pt x="0" y="19814"/>
                </a:lnTo>
                <a:lnTo>
                  <a:pt x="1356" y="12047"/>
                </a:lnTo>
                <a:lnTo>
                  <a:pt x="5172" y="5755"/>
                </a:lnTo>
                <a:lnTo>
                  <a:pt x="11064" y="1538"/>
                </a:lnTo>
                <a:lnTo>
                  <a:pt x="18650" y="0"/>
                </a:lnTo>
                <a:lnTo>
                  <a:pt x="26509" y="1538"/>
                </a:lnTo>
                <a:lnTo>
                  <a:pt x="33002" y="5755"/>
                </a:lnTo>
                <a:lnTo>
                  <a:pt x="37419" y="12047"/>
                </a:lnTo>
                <a:lnTo>
                  <a:pt x="39049" y="19814"/>
                </a:lnTo>
                <a:lnTo>
                  <a:pt x="39049" y="36132"/>
                </a:lnTo>
                <a:lnTo>
                  <a:pt x="37419" y="43991"/>
                </a:lnTo>
                <a:lnTo>
                  <a:pt x="33002" y="50484"/>
                </a:lnTo>
                <a:lnTo>
                  <a:pt x="26509" y="54900"/>
                </a:lnTo>
                <a:lnTo>
                  <a:pt x="18650" y="56530"/>
                </a:lnTo>
                <a:close/>
              </a:path>
            </a:pathLst>
          </a:custGeom>
          <a:solidFill>
            <a:srgbClr val="FFFFFF"/>
          </a:solidFill>
        </p:spPr>
        <p:txBody>
          <a:bodyPr wrap="square" lIns="0" tIns="0" rIns="0" bIns="0" rtlCol="0"/>
          <a:lstStyle/>
          <a:p>
            <a:endParaRPr/>
          </a:p>
        </p:txBody>
      </p:sp>
      <p:sp>
        <p:nvSpPr>
          <p:cNvPr id="244" name="object 244"/>
          <p:cNvSpPr/>
          <p:nvPr/>
        </p:nvSpPr>
        <p:spPr>
          <a:xfrm>
            <a:off x="1768649" y="891618"/>
            <a:ext cx="48895" cy="408940"/>
          </a:xfrm>
          <a:custGeom>
            <a:avLst/>
            <a:gdLst/>
            <a:ahLst/>
            <a:cxnLst/>
            <a:rect l="l" t="t" r="r" b="b"/>
            <a:pathLst>
              <a:path w="48894" h="408940">
                <a:moveTo>
                  <a:pt x="23895" y="408536"/>
                </a:moveTo>
                <a:lnTo>
                  <a:pt x="14506" y="406605"/>
                </a:lnTo>
                <a:lnTo>
                  <a:pt x="6921" y="401396"/>
                </a:lnTo>
                <a:lnTo>
                  <a:pt x="1848" y="393784"/>
                </a:lnTo>
                <a:lnTo>
                  <a:pt x="0" y="384641"/>
                </a:lnTo>
                <a:lnTo>
                  <a:pt x="0" y="23894"/>
                </a:lnTo>
                <a:lnTo>
                  <a:pt x="1848" y="14506"/>
                </a:lnTo>
                <a:lnTo>
                  <a:pt x="6921" y="6920"/>
                </a:lnTo>
                <a:lnTo>
                  <a:pt x="14506" y="1848"/>
                </a:lnTo>
                <a:lnTo>
                  <a:pt x="23895" y="0"/>
                </a:lnTo>
                <a:lnTo>
                  <a:pt x="33375" y="1848"/>
                </a:lnTo>
                <a:lnTo>
                  <a:pt x="41161" y="6920"/>
                </a:lnTo>
                <a:lnTo>
                  <a:pt x="46434" y="14506"/>
                </a:lnTo>
                <a:lnTo>
                  <a:pt x="48374" y="23894"/>
                </a:lnTo>
                <a:lnTo>
                  <a:pt x="48374" y="384641"/>
                </a:lnTo>
                <a:lnTo>
                  <a:pt x="46434" y="393784"/>
                </a:lnTo>
                <a:lnTo>
                  <a:pt x="41161" y="401396"/>
                </a:lnTo>
                <a:lnTo>
                  <a:pt x="33375" y="406605"/>
                </a:lnTo>
                <a:lnTo>
                  <a:pt x="23895" y="408536"/>
                </a:lnTo>
                <a:close/>
              </a:path>
            </a:pathLst>
          </a:custGeom>
          <a:solidFill>
            <a:srgbClr val="FFFFFF"/>
          </a:solidFill>
        </p:spPr>
        <p:txBody>
          <a:bodyPr wrap="square" lIns="0" tIns="0" rIns="0" bIns="0" rtlCol="0"/>
          <a:lstStyle/>
          <a:p>
            <a:endParaRPr/>
          </a:p>
        </p:txBody>
      </p:sp>
      <p:sp>
        <p:nvSpPr>
          <p:cNvPr id="245" name="object 245"/>
          <p:cNvSpPr/>
          <p:nvPr/>
        </p:nvSpPr>
        <p:spPr>
          <a:xfrm>
            <a:off x="1625274" y="970877"/>
            <a:ext cx="48260" cy="329565"/>
          </a:xfrm>
          <a:custGeom>
            <a:avLst/>
            <a:gdLst/>
            <a:ahLst/>
            <a:cxnLst/>
            <a:rect l="l" t="t" r="r" b="b"/>
            <a:pathLst>
              <a:path w="48260" h="329565">
                <a:moveTo>
                  <a:pt x="23895" y="329276"/>
                </a:moveTo>
                <a:lnTo>
                  <a:pt x="14506" y="327346"/>
                </a:lnTo>
                <a:lnTo>
                  <a:pt x="6921" y="322137"/>
                </a:lnTo>
                <a:lnTo>
                  <a:pt x="1848" y="314524"/>
                </a:lnTo>
                <a:lnTo>
                  <a:pt x="0" y="305382"/>
                </a:lnTo>
                <a:lnTo>
                  <a:pt x="0" y="23894"/>
                </a:lnTo>
                <a:lnTo>
                  <a:pt x="1848" y="14506"/>
                </a:lnTo>
                <a:lnTo>
                  <a:pt x="6921" y="6920"/>
                </a:lnTo>
                <a:lnTo>
                  <a:pt x="14506" y="1848"/>
                </a:lnTo>
                <a:lnTo>
                  <a:pt x="23895" y="0"/>
                </a:lnTo>
                <a:lnTo>
                  <a:pt x="33284" y="1848"/>
                </a:lnTo>
                <a:lnTo>
                  <a:pt x="40870" y="6920"/>
                </a:lnTo>
                <a:lnTo>
                  <a:pt x="45942" y="14506"/>
                </a:lnTo>
                <a:lnTo>
                  <a:pt x="47791" y="23894"/>
                </a:lnTo>
                <a:lnTo>
                  <a:pt x="47791" y="305382"/>
                </a:lnTo>
                <a:lnTo>
                  <a:pt x="45942" y="314524"/>
                </a:lnTo>
                <a:lnTo>
                  <a:pt x="40870" y="322137"/>
                </a:lnTo>
                <a:lnTo>
                  <a:pt x="33284" y="327346"/>
                </a:lnTo>
                <a:lnTo>
                  <a:pt x="23895" y="329276"/>
                </a:lnTo>
                <a:close/>
              </a:path>
            </a:pathLst>
          </a:custGeom>
          <a:solidFill>
            <a:srgbClr val="FFFFFF"/>
          </a:solidFill>
        </p:spPr>
        <p:txBody>
          <a:bodyPr wrap="square" lIns="0" tIns="0" rIns="0" bIns="0" rtlCol="0"/>
          <a:lstStyle/>
          <a:p>
            <a:endParaRPr/>
          </a:p>
        </p:txBody>
      </p:sp>
      <p:sp>
        <p:nvSpPr>
          <p:cNvPr id="246" name="object 246"/>
          <p:cNvSpPr/>
          <p:nvPr/>
        </p:nvSpPr>
        <p:spPr>
          <a:xfrm>
            <a:off x="1481899" y="1050136"/>
            <a:ext cx="48260" cy="250190"/>
          </a:xfrm>
          <a:custGeom>
            <a:avLst/>
            <a:gdLst/>
            <a:ahLst/>
            <a:cxnLst/>
            <a:rect l="l" t="t" r="r" b="b"/>
            <a:pathLst>
              <a:path w="48259" h="250190">
                <a:moveTo>
                  <a:pt x="23312" y="250017"/>
                </a:moveTo>
                <a:lnTo>
                  <a:pt x="14015" y="248086"/>
                </a:lnTo>
                <a:lnTo>
                  <a:pt x="6629" y="242877"/>
                </a:lnTo>
                <a:lnTo>
                  <a:pt x="1757" y="235265"/>
                </a:lnTo>
                <a:lnTo>
                  <a:pt x="0" y="226122"/>
                </a:lnTo>
                <a:lnTo>
                  <a:pt x="0" y="23894"/>
                </a:lnTo>
                <a:lnTo>
                  <a:pt x="1757" y="14751"/>
                </a:lnTo>
                <a:lnTo>
                  <a:pt x="6629" y="7139"/>
                </a:lnTo>
                <a:lnTo>
                  <a:pt x="14015" y="1930"/>
                </a:lnTo>
                <a:lnTo>
                  <a:pt x="23312" y="0"/>
                </a:lnTo>
                <a:lnTo>
                  <a:pt x="32792" y="1930"/>
                </a:lnTo>
                <a:lnTo>
                  <a:pt x="40579" y="7139"/>
                </a:lnTo>
                <a:lnTo>
                  <a:pt x="45851" y="14751"/>
                </a:lnTo>
                <a:lnTo>
                  <a:pt x="47791" y="23894"/>
                </a:lnTo>
                <a:lnTo>
                  <a:pt x="47791" y="226122"/>
                </a:lnTo>
                <a:lnTo>
                  <a:pt x="45851" y="235265"/>
                </a:lnTo>
                <a:lnTo>
                  <a:pt x="40579" y="242877"/>
                </a:lnTo>
                <a:lnTo>
                  <a:pt x="32792" y="248086"/>
                </a:lnTo>
                <a:lnTo>
                  <a:pt x="23312" y="250017"/>
                </a:lnTo>
                <a:close/>
              </a:path>
            </a:pathLst>
          </a:custGeom>
          <a:solidFill>
            <a:srgbClr val="FFFFFF"/>
          </a:solidFill>
        </p:spPr>
        <p:txBody>
          <a:bodyPr wrap="square" lIns="0" tIns="0" rIns="0" bIns="0" rtlCol="0"/>
          <a:lstStyle/>
          <a:p>
            <a:endParaRPr/>
          </a:p>
        </p:txBody>
      </p:sp>
      <p:sp>
        <p:nvSpPr>
          <p:cNvPr id="247" name="object 247"/>
          <p:cNvSpPr/>
          <p:nvPr/>
        </p:nvSpPr>
        <p:spPr>
          <a:xfrm>
            <a:off x="1338525" y="1129395"/>
            <a:ext cx="47625" cy="170815"/>
          </a:xfrm>
          <a:custGeom>
            <a:avLst/>
            <a:gdLst/>
            <a:ahLst/>
            <a:cxnLst/>
            <a:rect l="l" t="t" r="r" b="b"/>
            <a:pathLst>
              <a:path w="47625" h="170815">
                <a:moveTo>
                  <a:pt x="23312" y="170757"/>
                </a:moveTo>
                <a:lnTo>
                  <a:pt x="14015" y="168827"/>
                </a:lnTo>
                <a:lnTo>
                  <a:pt x="6629" y="163618"/>
                </a:lnTo>
                <a:lnTo>
                  <a:pt x="1757" y="156005"/>
                </a:lnTo>
                <a:lnTo>
                  <a:pt x="0" y="146863"/>
                </a:lnTo>
                <a:lnTo>
                  <a:pt x="0" y="24477"/>
                </a:lnTo>
                <a:lnTo>
                  <a:pt x="1757" y="14997"/>
                </a:lnTo>
                <a:lnTo>
                  <a:pt x="6629" y="7212"/>
                </a:lnTo>
                <a:lnTo>
                  <a:pt x="14015" y="1939"/>
                </a:lnTo>
                <a:lnTo>
                  <a:pt x="23312" y="0"/>
                </a:lnTo>
                <a:lnTo>
                  <a:pt x="32701" y="1939"/>
                </a:lnTo>
                <a:lnTo>
                  <a:pt x="40287" y="7212"/>
                </a:lnTo>
                <a:lnTo>
                  <a:pt x="45360" y="14997"/>
                </a:lnTo>
                <a:lnTo>
                  <a:pt x="47208" y="24477"/>
                </a:lnTo>
                <a:lnTo>
                  <a:pt x="47208" y="146863"/>
                </a:lnTo>
                <a:lnTo>
                  <a:pt x="45360" y="156005"/>
                </a:lnTo>
                <a:lnTo>
                  <a:pt x="40287" y="163618"/>
                </a:lnTo>
                <a:lnTo>
                  <a:pt x="32701" y="168827"/>
                </a:lnTo>
                <a:lnTo>
                  <a:pt x="23312" y="170757"/>
                </a:lnTo>
                <a:close/>
              </a:path>
            </a:pathLst>
          </a:custGeom>
          <a:solidFill>
            <a:srgbClr val="FFFFFF"/>
          </a:solidFill>
        </p:spPr>
        <p:txBody>
          <a:bodyPr wrap="square" lIns="0" tIns="0" rIns="0" bIns="0" rtlCol="0"/>
          <a:lstStyle/>
          <a:p>
            <a:endParaRPr/>
          </a:p>
        </p:txBody>
      </p:sp>
      <p:sp>
        <p:nvSpPr>
          <p:cNvPr id="248" name="object 248"/>
          <p:cNvSpPr/>
          <p:nvPr/>
        </p:nvSpPr>
        <p:spPr>
          <a:xfrm>
            <a:off x="1195150" y="1208654"/>
            <a:ext cx="47625" cy="92075"/>
          </a:xfrm>
          <a:custGeom>
            <a:avLst/>
            <a:gdLst/>
            <a:ahLst/>
            <a:cxnLst/>
            <a:rect l="l" t="t" r="r" b="b"/>
            <a:pathLst>
              <a:path w="47625" h="92075">
                <a:moveTo>
                  <a:pt x="22730" y="91498"/>
                </a:moveTo>
                <a:lnTo>
                  <a:pt x="13523" y="89567"/>
                </a:lnTo>
                <a:lnTo>
                  <a:pt x="6338" y="84358"/>
                </a:lnTo>
                <a:lnTo>
                  <a:pt x="1666" y="76746"/>
                </a:lnTo>
                <a:lnTo>
                  <a:pt x="0" y="67603"/>
                </a:lnTo>
                <a:lnTo>
                  <a:pt x="0" y="24477"/>
                </a:lnTo>
                <a:lnTo>
                  <a:pt x="1666" y="14997"/>
                </a:lnTo>
                <a:lnTo>
                  <a:pt x="6338" y="7212"/>
                </a:lnTo>
                <a:lnTo>
                  <a:pt x="13523" y="1939"/>
                </a:lnTo>
                <a:lnTo>
                  <a:pt x="22730" y="0"/>
                </a:lnTo>
                <a:lnTo>
                  <a:pt x="32210" y="1939"/>
                </a:lnTo>
                <a:lnTo>
                  <a:pt x="39996" y="7212"/>
                </a:lnTo>
                <a:lnTo>
                  <a:pt x="45268" y="14997"/>
                </a:lnTo>
                <a:lnTo>
                  <a:pt x="47208" y="24477"/>
                </a:lnTo>
                <a:lnTo>
                  <a:pt x="47208" y="67603"/>
                </a:lnTo>
                <a:lnTo>
                  <a:pt x="45268" y="76746"/>
                </a:lnTo>
                <a:lnTo>
                  <a:pt x="39996" y="84358"/>
                </a:lnTo>
                <a:lnTo>
                  <a:pt x="32210" y="89567"/>
                </a:lnTo>
                <a:lnTo>
                  <a:pt x="22730" y="91498"/>
                </a:lnTo>
                <a:close/>
              </a:path>
            </a:pathLst>
          </a:custGeom>
          <a:solidFill>
            <a:srgbClr val="FFFFFF"/>
          </a:solidFill>
        </p:spPr>
        <p:txBody>
          <a:bodyPr wrap="square" lIns="0" tIns="0" rIns="0" bIns="0" rtlCol="0"/>
          <a:lstStyle/>
          <a:p>
            <a:endParaRPr/>
          </a:p>
        </p:txBody>
      </p:sp>
      <p:sp>
        <p:nvSpPr>
          <p:cNvPr id="249" name="object 249"/>
          <p:cNvSpPr/>
          <p:nvPr/>
        </p:nvSpPr>
        <p:spPr>
          <a:xfrm>
            <a:off x="1202727" y="1037896"/>
            <a:ext cx="32384" cy="37465"/>
          </a:xfrm>
          <a:custGeom>
            <a:avLst/>
            <a:gdLst/>
            <a:ahLst/>
            <a:cxnLst/>
            <a:rect l="l" t="t" r="r" b="b"/>
            <a:pathLst>
              <a:path w="32384" h="37465">
                <a:moveTo>
                  <a:pt x="24478" y="37298"/>
                </a:moveTo>
                <a:lnTo>
                  <a:pt x="15153" y="37298"/>
                </a:lnTo>
                <a:lnTo>
                  <a:pt x="6411" y="37298"/>
                </a:lnTo>
                <a:lnTo>
                  <a:pt x="0" y="29722"/>
                </a:lnTo>
                <a:lnTo>
                  <a:pt x="0" y="7576"/>
                </a:lnTo>
                <a:lnTo>
                  <a:pt x="6411" y="0"/>
                </a:lnTo>
                <a:lnTo>
                  <a:pt x="24478" y="0"/>
                </a:lnTo>
                <a:lnTo>
                  <a:pt x="32055" y="7576"/>
                </a:lnTo>
                <a:lnTo>
                  <a:pt x="32055" y="29722"/>
                </a:lnTo>
                <a:lnTo>
                  <a:pt x="24478" y="37298"/>
                </a:lnTo>
                <a:close/>
              </a:path>
            </a:pathLst>
          </a:custGeom>
          <a:solidFill>
            <a:srgbClr val="FFFFFF"/>
          </a:solidFill>
        </p:spPr>
        <p:txBody>
          <a:bodyPr wrap="square" lIns="0" tIns="0" rIns="0" bIns="0" rtlCol="0"/>
          <a:lstStyle/>
          <a:p>
            <a:endParaRPr/>
          </a:p>
        </p:txBody>
      </p:sp>
      <p:sp>
        <p:nvSpPr>
          <p:cNvPr id="250" name="object 250"/>
          <p:cNvSpPr/>
          <p:nvPr/>
        </p:nvSpPr>
        <p:spPr>
          <a:xfrm>
            <a:off x="1346102" y="918424"/>
            <a:ext cx="32384" cy="50800"/>
          </a:xfrm>
          <a:custGeom>
            <a:avLst/>
            <a:gdLst/>
            <a:ahLst/>
            <a:cxnLst/>
            <a:rect l="l" t="t" r="r" b="b"/>
            <a:pathLst>
              <a:path w="32384" h="50800">
                <a:moveTo>
                  <a:pt x="25061" y="50702"/>
                </a:moveTo>
                <a:lnTo>
                  <a:pt x="15736" y="50702"/>
                </a:lnTo>
                <a:lnTo>
                  <a:pt x="6411" y="50702"/>
                </a:lnTo>
                <a:lnTo>
                  <a:pt x="0" y="43126"/>
                </a:lnTo>
                <a:lnTo>
                  <a:pt x="0" y="7576"/>
                </a:lnTo>
                <a:lnTo>
                  <a:pt x="6411" y="0"/>
                </a:lnTo>
                <a:lnTo>
                  <a:pt x="25061" y="0"/>
                </a:lnTo>
                <a:lnTo>
                  <a:pt x="32055" y="7576"/>
                </a:lnTo>
                <a:lnTo>
                  <a:pt x="32055" y="43126"/>
                </a:lnTo>
                <a:lnTo>
                  <a:pt x="25061" y="50702"/>
                </a:lnTo>
                <a:close/>
              </a:path>
            </a:pathLst>
          </a:custGeom>
          <a:solidFill>
            <a:srgbClr val="FFFFFF"/>
          </a:solidFill>
        </p:spPr>
        <p:txBody>
          <a:bodyPr wrap="square" lIns="0" tIns="0" rIns="0" bIns="0" rtlCol="0"/>
          <a:lstStyle/>
          <a:p>
            <a:endParaRPr/>
          </a:p>
        </p:txBody>
      </p:sp>
      <p:sp>
        <p:nvSpPr>
          <p:cNvPr id="251" name="object 251"/>
          <p:cNvSpPr/>
          <p:nvPr/>
        </p:nvSpPr>
        <p:spPr>
          <a:xfrm>
            <a:off x="1489476" y="798951"/>
            <a:ext cx="32384" cy="64135"/>
          </a:xfrm>
          <a:custGeom>
            <a:avLst/>
            <a:gdLst/>
            <a:ahLst/>
            <a:cxnLst/>
            <a:rect l="l" t="t" r="r" b="b"/>
            <a:pathLst>
              <a:path w="32384" h="64134">
                <a:moveTo>
                  <a:pt x="25061" y="63524"/>
                </a:moveTo>
                <a:lnTo>
                  <a:pt x="15736"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p:spPr>
        <p:txBody>
          <a:bodyPr wrap="square" lIns="0" tIns="0" rIns="0" bIns="0" rtlCol="0"/>
          <a:lstStyle/>
          <a:p>
            <a:endParaRPr/>
          </a:p>
        </p:txBody>
      </p:sp>
      <p:sp>
        <p:nvSpPr>
          <p:cNvPr id="252" name="object 252"/>
          <p:cNvSpPr/>
          <p:nvPr/>
        </p:nvSpPr>
        <p:spPr>
          <a:xfrm>
            <a:off x="1632851" y="679479"/>
            <a:ext cx="32384" cy="76835"/>
          </a:xfrm>
          <a:custGeom>
            <a:avLst/>
            <a:gdLst/>
            <a:ahLst/>
            <a:cxnLst/>
            <a:rect l="l" t="t" r="r" b="b"/>
            <a:pathLst>
              <a:path w="32385" h="76834">
                <a:moveTo>
                  <a:pt x="25061" y="76345"/>
                </a:moveTo>
                <a:lnTo>
                  <a:pt x="16319"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p:spPr>
        <p:txBody>
          <a:bodyPr wrap="square" lIns="0" tIns="0" rIns="0" bIns="0" rtlCol="0"/>
          <a:lstStyle/>
          <a:p>
            <a:endParaRPr/>
          </a:p>
        </p:txBody>
      </p:sp>
      <p:sp>
        <p:nvSpPr>
          <p:cNvPr id="253" name="object 253"/>
          <p:cNvSpPr/>
          <p:nvPr/>
        </p:nvSpPr>
        <p:spPr>
          <a:xfrm>
            <a:off x="1776808" y="560589"/>
            <a:ext cx="32384" cy="88900"/>
          </a:xfrm>
          <a:custGeom>
            <a:avLst/>
            <a:gdLst/>
            <a:ahLst/>
            <a:cxnLst/>
            <a:rect l="l" t="t" r="r" b="b"/>
            <a:pathLst>
              <a:path w="32385" h="88900">
                <a:moveTo>
                  <a:pt x="24478" y="88584"/>
                </a:moveTo>
                <a:lnTo>
                  <a:pt x="15736" y="88584"/>
                </a:lnTo>
                <a:lnTo>
                  <a:pt x="6993" y="88584"/>
                </a:lnTo>
                <a:lnTo>
                  <a:pt x="0" y="81590"/>
                </a:lnTo>
                <a:lnTo>
                  <a:pt x="0" y="6993"/>
                </a:lnTo>
                <a:lnTo>
                  <a:pt x="6993" y="0"/>
                </a:lnTo>
                <a:lnTo>
                  <a:pt x="24478" y="0"/>
                </a:lnTo>
                <a:lnTo>
                  <a:pt x="32055" y="6993"/>
                </a:lnTo>
                <a:lnTo>
                  <a:pt x="32055" y="81590"/>
                </a:lnTo>
                <a:lnTo>
                  <a:pt x="24478" y="88584"/>
                </a:lnTo>
                <a:close/>
              </a:path>
            </a:pathLst>
          </a:custGeom>
          <a:solidFill>
            <a:srgbClr val="FFFFFF"/>
          </a:solidFill>
        </p:spPr>
        <p:txBody>
          <a:bodyPr wrap="square" lIns="0" tIns="0" rIns="0" bIns="0" rtlCol="0"/>
          <a:lstStyle/>
          <a:p>
            <a:endParaRPr/>
          </a:p>
        </p:txBody>
      </p:sp>
      <p:sp>
        <p:nvSpPr>
          <p:cNvPr id="254" name="object 254"/>
          <p:cNvSpPr/>
          <p:nvPr/>
        </p:nvSpPr>
        <p:spPr>
          <a:xfrm>
            <a:off x="1916103" y="812937"/>
            <a:ext cx="40005" cy="112395"/>
          </a:xfrm>
          <a:custGeom>
            <a:avLst/>
            <a:gdLst/>
            <a:ahLst/>
            <a:cxnLst/>
            <a:rect l="l" t="t" r="r" b="b"/>
            <a:pathLst>
              <a:path w="40005" h="112394">
                <a:moveTo>
                  <a:pt x="20398" y="111895"/>
                </a:moveTo>
                <a:lnTo>
                  <a:pt x="12539" y="110356"/>
                </a:lnTo>
                <a:lnTo>
                  <a:pt x="6046" y="106140"/>
                </a:lnTo>
                <a:lnTo>
                  <a:pt x="1630" y="99848"/>
                </a:lnTo>
                <a:lnTo>
                  <a:pt x="0" y="92080"/>
                </a:lnTo>
                <a:lnTo>
                  <a:pt x="0" y="19814"/>
                </a:lnTo>
                <a:lnTo>
                  <a:pt x="1630" y="12047"/>
                </a:lnTo>
                <a:lnTo>
                  <a:pt x="6046" y="5755"/>
                </a:lnTo>
                <a:lnTo>
                  <a:pt x="12539" y="1538"/>
                </a:lnTo>
                <a:lnTo>
                  <a:pt x="20398" y="0"/>
                </a:lnTo>
                <a:lnTo>
                  <a:pt x="27829" y="1538"/>
                </a:lnTo>
                <a:lnTo>
                  <a:pt x="33949" y="5755"/>
                </a:lnTo>
                <a:lnTo>
                  <a:pt x="38102" y="12047"/>
                </a:lnTo>
                <a:lnTo>
                  <a:pt x="39631" y="19814"/>
                </a:lnTo>
                <a:lnTo>
                  <a:pt x="39631" y="92080"/>
                </a:lnTo>
                <a:lnTo>
                  <a:pt x="38102" y="99848"/>
                </a:lnTo>
                <a:lnTo>
                  <a:pt x="33949" y="106140"/>
                </a:lnTo>
                <a:lnTo>
                  <a:pt x="27829" y="110356"/>
                </a:lnTo>
                <a:lnTo>
                  <a:pt x="20398" y="111895"/>
                </a:lnTo>
                <a:close/>
              </a:path>
            </a:pathLst>
          </a:custGeom>
          <a:solidFill>
            <a:srgbClr val="FFFFFF"/>
          </a:solidFill>
        </p:spPr>
        <p:txBody>
          <a:bodyPr wrap="square" lIns="0" tIns="0" rIns="0" bIns="0" rtlCol="0"/>
          <a:lstStyle/>
          <a:p>
            <a:endParaRPr/>
          </a:p>
        </p:txBody>
      </p:sp>
      <p:sp>
        <p:nvSpPr>
          <p:cNvPr id="255" name="object 255"/>
          <p:cNvSpPr/>
          <p:nvPr/>
        </p:nvSpPr>
        <p:spPr>
          <a:xfrm>
            <a:off x="2060060" y="913760"/>
            <a:ext cx="39370" cy="93980"/>
          </a:xfrm>
          <a:custGeom>
            <a:avLst/>
            <a:gdLst/>
            <a:ahLst/>
            <a:cxnLst/>
            <a:rect l="l" t="t" r="r" b="b"/>
            <a:pathLst>
              <a:path w="39369" h="93980">
                <a:moveTo>
                  <a:pt x="19815" y="93829"/>
                </a:moveTo>
                <a:lnTo>
                  <a:pt x="12048" y="92290"/>
                </a:lnTo>
                <a:lnTo>
                  <a:pt x="5755" y="88074"/>
                </a:lnTo>
                <a:lnTo>
                  <a:pt x="1539" y="81781"/>
                </a:lnTo>
                <a:lnTo>
                  <a:pt x="0" y="74014"/>
                </a:lnTo>
                <a:lnTo>
                  <a:pt x="0" y="20397"/>
                </a:lnTo>
                <a:lnTo>
                  <a:pt x="1539" y="12539"/>
                </a:lnTo>
                <a:lnTo>
                  <a:pt x="5755" y="6046"/>
                </a:lnTo>
                <a:lnTo>
                  <a:pt x="12048" y="1629"/>
                </a:lnTo>
                <a:lnTo>
                  <a:pt x="19815" y="0"/>
                </a:lnTo>
                <a:lnTo>
                  <a:pt x="27492" y="1629"/>
                </a:lnTo>
                <a:lnTo>
                  <a:pt x="33585" y="6046"/>
                </a:lnTo>
                <a:lnTo>
                  <a:pt x="37601" y="12539"/>
                </a:lnTo>
                <a:lnTo>
                  <a:pt x="39049" y="20397"/>
                </a:lnTo>
                <a:lnTo>
                  <a:pt x="39049" y="74014"/>
                </a:lnTo>
                <a:lnTo>
                  <a:pt x="37601" y="81781"/>
                </a:lnTo>
                <a:lnTo>
                  <a:pt x="33585" y="88074"/>
                </a:lnTo>
                <a:lnTo>
                  <a:pt x="27492" y="92290"/>
                </a:lnTo>
                <a:lnTo>
                  <a:pt x="19815" y="93829"/>
                </a:lnTo>
                <a:close/>
              </a:path>
            </a:pathLst>
          </a:custGeom>
          <a:solidFill>
            <a:srgbClr val="FFFFFF"/>
          </a:solidFill>
        </p:spPr>
        <p:txBody>
          <a:bodyPr wrap="square" lIns="0" tIns="0" rIns="0" bIns="0" rtlCol="0"/>
          <a:lstStyle/>
          <a:p>
            <a:endParaRPr/>
          </a:p>
        </p:txBody>
      </p:sp>
      <p:sp>
        <p:nvSpPr>
          <p:cNvPr id="256" name="object 256"/>
          <p:cNvSpPr/>
          <p:nvPr/>
        </p:nvSpPr>
        <p:spPr>
          <a:xfrm>
            <a:off x="2203435" y="1015165"/>
            <a:ext cx="39370" cy="75565"/>
          </a:xfrm>
          <a:custGeom>
            <a:avLst/>
            <a:gdLst/>
            <a:ahLst/>
            <a:cxnLst/>
            <a:rect l="l" t="t" r="r" b="b"/>
            <a:pathLst>
              <a:path w="39369" h="75565">
                <a:moveTo>
                  <a:pt x="19815" y="75179"/>
                </a:moveTo>
                <a:lnTo>
                  <a:pt x="12048" y="73559"/>
                </a:lnTo>
                <a:lnTo>
                  <a:pt x="5755" y="69206"/>
                </a:lnTo>
                <a:lnTo>
                  <a:pt x="1539" y="62886"/>
                </a:lnTo>
                <a:lnTo>
                  <a:pt x="0" y="55365"/>
                </a:lnTo>
                <a:lnTo>
                  <a:pt x="0" y="19814"/>
                </a:lnTo>
                <a:lnTo>
                  <a:pt x="1539" y="12047"/>
                </a:lnTo>
                <a:lnTo>
                  <a:pt x="5755" y="5755"/>
                </a:lnTo>
                <a:lnTo>
                  <a:pt x="12048" y="1538"/>
                </a:lnTo>
                <a:lnTo>
                  <a:pt x="19815" y="0"/>
                </a:lnTo>
                <a:lnTo>
                  <a:pt x="27492" y="1538"/>
                </a:lnTo>
                <a:lnTo>
                  <a:pt x="33585" y="5755"/>
                </a:lnTo>
                <a:lnTo>
                  <a:pt x="37601" y="12047"/>
                </a:lnTo>
                <a:lnTo>
                  <a:pt x="39049" y="19814"/>
                </a:lnTo>
                <a:lnTo>
                  <a:pt x="39049" y="55365"/>
                </a:lnTo>
                <a:lnTo>
                  <a:pt x="37601" y="62886"/>
                </a:lnTo>
                <a:lnTo>
                  <a:pt x="33585" y="69206"/>
                </a:lnTo>
                <a:lnTo>
                  <a:pt x="27492" y="73559"/>
                </a:lnTo>
                <a:lnTo>
                  <a:pt x="19815" y="75179"/>
                </a:lnTo>
                <a:close/>
              </a:path>
            </a:pathLst>
          </a:custGeom>
          <a:solidFill>
            <a:srgbClr val="FFFFFF"/>
          </a:solidFill>
        </p:spPr>
        <p:txBody>
          <a:bodyPr wrap="square" lIns="0" tIns="0" rIns="0" bIns="0" rtlCol="0"/>
          <a:lstStyle/>
          <a:p>
            <a:endParaRPr/>
          </a:p>
        </p:txBody>
      </p:sp>
      <p:sp>
        <p:nvSpPr>
          <p:cNvPr id="257" name="object 257"/>
          <p:cNvSpPr/>
          <p:nvPr/>
        </p:nvSpPr>
        <p:spPr>
          <a:xfrm>
            <a:off x="2347392" y="1116570"/>
            <a:ext cx="38735" cy="57150"/>
          </a:xfrm>
          <a:custGeom>
            <a:avLst/>
            <a:gdLst/>
            <a:ahLst/>
            <a:cxnLst/>
            <a:rect l="l" t="t" r="r" b="b"/>
            <a:pathLst>
              <a:path w="38735" h="57150">
                <a:moveTo>
                  <a:pt x="19815" y="56530"/>
                </a:moveTo>
                <a:lnTo>
                  <a:pt x="12048" y="54900"/>
                </a:lnTo>
                <a:lnTo>
                  <a:pt x="5755" y="50484"/>
                </a:lnTo>
                <a:lnTo>
                  <a:pt x="1539" y="43991"/>
                </a:lnTo>
                <a:lnTo>
                  <a:pt x="0" y="36132"/>
                </a:lnTo>
                <a:lnTo>
                  <a:pt x="0" y="19814"/>
                </a:lnTo>
                <a:lnTo>
                  <a:pt x="1539" y="12047"/>
                </a:lnTo>
                <a:lnTo>
                  <a:pt x="5755" y="5755"/>
                </a:lnTo>
                <a:lnTo>
                  <a:pt x="12048" y="1538"/>
                </a:lnTo>
                <a:lnTo>
                  <a:pt x="19815" y="0"/>
                </a:lnTo>
                <a:lnTo>
                  <a:pt x="27401" y="1538"/>
                </a:lnTo>
                <a:lnTo>
                  <a:pt x="33293" y="5755"/>
                </a:lnTo>
                <a:lnTo>
                  <a:pt x="37109" y="12047"/>
                </a:lnTo>
                <a:lnTo>
                  <a:pt x="38466" y="19814"/>
                </a:lnTo>
                <a:lnTo>
                  <a:pt x="38466" y="36132"/>
                </a:lnTo>
                <a:lnTo>
                  <a:pt x="37109" y="43991"/>
                </a:lnTo>
                <a:lnTo>
                  <a:pt x="33293" y="50484"/>
                </a:lnTo>
                <a:lnTo>
                  <a:pt x="27401" y="54900"/>
                </a:lnTo>
                <a:lnTo>
                  <a:pt x="19815" y="56530"/>
                </a:lnTo>
                <a:close/>
              </a:path>
            </a:pathLst>
          </a:custGeom>
          <a:solidFill>
            <a:srgbClr val="FFFFFF"/>
          </a:solidFill>
        </p:spPr>
        <p:txBody>
          <a:bodyPr wrap="square" lIns="0" tIns="0" rIns="0" bIns="0" rtlCol="0"/>
          <a:lstStyle/>
          <a:p>
            <a:endParaRPr/>
          </a:p>
        </p:txBody>
      </p:sp>
      <p:sp>
        <p:nvSpPr>
          <p:cNvPr id="258" name="object 258"/>
          <p:cNvSpPr/>
          <p:nvPr/>
        </p:nvSpPr>
        <p:spPr>
          <a:xfrm>
            <a:off x="1912023" y="970872"/>
            <a:ext cx="48895" cy="329565"/>
          </a:xfrm>
          <a:custGeom>
            <a:avLst/>
            <a:gdLst/>
            <a:ahLst/>
            <a:cxnLst/>
            <a:rect l="l" t="t" r="r" b="b"/>
            <a:pathLst>
              <a:path w="48894" h="329565">
                <a:moveTo>
                  <a:pt x="23895" y="329276"/>
                </a:moveTo>
                <a:lnTo>
                  <a:pt x="14752" y="327346"/>
                </a:lnTo>
                <a:lnTo>
                  <a:pt x="7139" y="322137"/>
                </a:lnTo>
                <a:lnTo>
                  <a:pt x="1930" y="314524"/>
                </a:lnTo>
                <a:lnTo>
                  <a:pt x="0" y="305382"/>
                </a:lnTo>
                <a:lnTo>
                  <a:pt x="0" y="23894"/>
                </a:lnTo>
                <a:lnTo>
                  <a:pt x="1930" y="14506"/>
                </a:lnTo>
                <a:lnTo>
                  <a:pt x="7139" y="6920"/>
                </a:lnTo>
                <a:lnTo>
                  <a:pt x="14752" y="1848"/>
                </a:lnTo>
                <a:lnTo>
                  <a:pt x="23895" y="0"/>
                </a:lnTo>
                <a:lnTo>
                  <a:pt x="33375" y="1848"/>
                </a:lnTo>
                <a:lnTo>
                  <a:pt x="41161" y="6920"/>
                </a:lnTo>
                <a:lnTo>
                  <a:pt x="46434" y="14506"/>
                </a:lnTo>
                <a:lnTo>
                  <a:pt x="48374" y="23894"/>
                </a:lnTo>
                <a:lnTo>
                  <a:pt x="48374" y="305382"/>
                </a:lnTo>
                <a:lnTo>
                  <a:pt x="46434" y="314524"/>
                </a:lnTo>
                <a:lnTo>
                  <a:pt x="41161" y="322137"/>
                </a:lnTo>
                <a:lnTo>
                  <a:pt x="33375" y="327346"/>
                </a:lnTo>
                <a:lnTo>
                  <a:pt x="23895" y="329276"/>
                </a:lnTo>
                <a:close/>
              </a:path>
            </a:pathLst>
          </a:custGeom>
          <a:solidFill>
            <a:srgbClr val="FFFFFF"/>
          </a:solidFill>
        </p:spPr>
        <p:txBody>
          <a:bodyPr wrap="square" lIns="0" tIns="0" rIns="0" bIns="0" rtlCol="0"/>
          <a:lstStyle/>
          <a:p>
            <a:endParaRPr/>
          </a:p>
        </p:txBody>
      </p:sp>
      <p:sp>
        <p:nvSpPr>
          <p:cNvPr id="259" name="object 259"/>
          <p:cNvSpPr/>
          <p:nvPr/>
        </p:nvSpPr>
        <p:spPr>
          <a:xfrm>
            <a:off x="2055397" y="1050131"/>
            <a:ext cx="48260" cy="250190"/>
          </a:xfrm>
          <a:custGeom>
            <a:avLst/>
            <a:gdLst/>
            <a:ahLst/>
            <a:cxnLst/>
            <a:rect l="l" t="t" r="r" b="b"/>
            <a:pathLst>
              <a:path w="48260" h="250190">
                <a:moveTo>
                  <a:pt x="24478" y="250017"/>
                </a:moveTo>
                <a:lnTo>
                  <a:pt x="14998" y="248086"/>
                </a:lnTo>
                <a:lnTo>
                  <a:pt x="7212" y="242877"/>
                </a:lnTo>
                <a:lnTo>
                  <a:pt x="1939" y="235265"/>
                </a:lnTo>
                <a:lnTo>
                  <a:pt x="0" y="226122"/>
                </a:lnTo>
                <a:lnTo>
                  <a:pt x="0" y="23894"/>
                </a:lnTo>
                <a:lnTo>
                  <a:pt x="1939" y="14751"/>
                </a:lnTo>
                <a:lnTo>
                  <a:pt x="7212" y="7139"/>
                </a:lnTo>
                <a:lnTo>
                  <a:pt x="14998" y="1930"/>
                </a:lnTo>
                <a:lnTo>
                  <a:pt x="24478" y="0"/>
                </a:lnTo>
                <a:lnTo>
                  <a:pt x="33776" y="1930"/>
                </a:lnTo>
                <a:lnTo>
                  <a:pt x="41161" y="7139"/>
                </a:lnTo>
                <a:lnTo>
                  <a:pt x="46033" y="14751"/>
                </a:lnTo>
                <a:lnTo>
                  <a:pt x="47791" y="23894"/>
                </a:lnTo>
                <a:lnTo>
                  <a:pt x="47791" y="226122"/>
                </a:lnTo>
                <a:lnTo>
                  <a:pt x="46033" y="235265"/>
                </a:lnTo>
                <a:lnTo>
                  <a:pt x="41161" y="242877"/>
                </a:lnTo>
                <a:lnTo>
                  <a:pt x="33776" y="248086"/>
                </a:lnTo>
                <a:lnTo>
                  <a:pt x="24478" y="250017"/>
                </a:lnTo>
                <a:close/>
              </a:path>
            </a:pathLst>
          </a:custGeom>
          <a:solidFill>
            <a:srgbClr val="FFFFFF"/>
          </a:solidFill>
        </p:spPr>
        <p:txBody>
          <a:bodyPr wrap="square" lIns="0" tIns="0" rIns="0" bIns="0" rtlCol="0"/>
          <a:lstStyle/>
          <a:p>
            <a:endParaRPr/>
          </a:p>
        </p:txBody>
      </p:sp>
      <p:sp>
        <p:nvSpPr>
          <p:cNvPr id="260" name="object 260"/>
          <p:cNvSpPr/>
          <p:nvPr/>
        </p:nvSpPr>
        <p:spPr>
          <a:xfrm>
            <a:off x="2199355" y="1129390"/>
            <a:ext cx="47625" cy="170815"/>
          </a:xfrm>
          <a:custGeom>
            <a:avLst/>
            <a:gdLst/>
            <a:ahLst/>
            <a:cxnLst/>
            <a:rect l="l" t="t" r="r" b="b"/>
            <a:pathLst>
              <a:path w="47625" h="170815">
                <a:moveTo>
                  <a:pt x="23895" y="170757"/>
                </a:moveTo>
                <a:lnTo>
                  <a:pt x="14506" y="168827"/>
                </a:lnTo>
                <a:lnTo>
                  <a:pt x="6921" y="163618"/>
                </a:lnTo>
                <a:lnTo>
                  <a:pt x="1848" y="156005"/>
                </a:lnTo>
                <a:lnTo>
                  <a:pt x="0" y="146863"/>
                </a:lnTo>
                <a:lnTo>
                  <a:pt x="0" y="24477"/>
                </a:lnTo>
                <a:lnTo>
                  <a:pt x="1848" y="14997"/>
                </a:lnTo>
                <a:lnTo>
                  <a:pt x="6921" y="7212"/>
                </a:lnTo>
                <a:lnTo>
                  <a:pt x="14506" y="1939"/>
                </a:lnTo>
                <a:lnTo>
                  <a:pt x="23895" y="0"/>
                </a:lnTo>
                <a:lnTo>
                  <a:pt x="33193" y="1939"/>
                </a:lnTo>
                <a:lnTo>
                  <a:pt x="40579" y="7212"/>
                </a:lnTo>
                <a:lnTo>
                  <a:pt x="45451" y="14997"/>
                </a:lnTo>
                <a:lnTo>
                  <a:pt x="47208" y="24477"/>
                </a:lnTo>
                <a:lnTo>
                  <a:pt x="47208" y="146863"/>
                </a:lnTo>
                <a:lnTo>
                  <a:pt x="45451" y="156005"/>
                </a:lnTo>
                <a:lnTo>
                  <a:pt x="40579" y="163618"/>
                </a:lnTo>
                <a:lnTo>
                  <a:pt x="33193" y="168827"/>
                </a:lnTo>
                <a:lnTo>
                  <a:pt x="23895" y="170757"/>
                </a:lnTo>
                <a:close/>
              </a:path>
            </a:pathLst>
          </a:custGeom>
          <a:solidFill>
            <a:srgbClr val="FFFFFF"/>
          </a:solidFill>
        </p:spPr>
        <p:txBody>
          <a:bodyPr wrap="square" lIns="0" tIns="0" rIns="0" bIns="0" rtlCol="0"/>
          <a:lstStyle/>
          <a:p>
            <a:endParaRPr/>
          </a:p>
        </p:txBody>
      </p:sp>
      <p:sp>
        <p:nvSpPr>
          <p:cNvPr id="261" name="object 261"/>
          <p:cNvSpPr/>
          <p:nvPr/>
        </p:nvSpPr>
        <p:spPr>
          <a:xfrm>
            <a:off x="2342729" y="1208649"/>
            <a:ext cx="47625" cy="92075"/>
          </a:xfrm>
          <a:custGeom>
            <a:avLst/>
            <a:gdLst/>
            <a:ahLst/>
            <a:cxnLst/>
            <a:rect l="l" t="t" r="r" b="b"/>
            <a:pathLst>
              <a:path w="47625" h="92075">
                <a:moveTo>
                  <a:pt x="24478" y="91498"/>
                </a:moveTo>
                <a:lnTo>
                  <a:pt x="14998" y="89567"/>
                </a:lnTo>
                <a:lnTo>
                  <a:pt x="7212" y="84358"/>
                </a:lnTo>
                <a:lnTo>
                  <a:pt x="1939" y="76746"/>
                </a:lnTo>
                <a:lnTo>
                  <a:pt x="0" y="67603"/>
                </a:lnTo>
                <a:lnTo>
                  <a:pt x="0" y="24477"/>
                </a:lnTo>
                <a:lnTo>
                  <a:pt x="1939" y="14997"/>
                </a:lnTo>
                <a:lnTo>
                  <a:pt x="7212" y="7212"/>
                </a:lnTo>
                <a:lnTo>
                  <a:pt x="14998" y="1939"/>
                </a:lnTo>
                <a:lnTo>
                  <a:pt x="24478" y="0"/>
                </a:lnTo>
                <a:lnTo>
                  <a:pt x="33685" y="1939"/>
                </a:lnTo>
                <a:lnTo>
                  <a:pt x="40870" y="7212"/>
                </a:lnTo>
                <a:lnTo>
                  <a:pt x="45542" y="14997"/>
                </a:lnTo>
                <a:lnTo>
                  <a:pt x="47208" y="24477"/>
                </a:lnTo>
                <a:lnTo>
                  <a:pt x="47208" y="67603"/>
                </a:lnTo>
                <a:lnTo>
                  <a:pt x="45542" y="76746"/>
                </a:lnTo>
                <a:lnTo>
                  <a:pt x="40870" y="84358"/>
                </a:lnTo>
                <a:lnTo>
                  <a:pt x="33685" y="89567"/>
                </a:lnTo>
                <a:lnTo>
                  <a:pt x="24478" y="91498"/>
                </a:lnTo>
                <a:close/>
              </a:path>
            </a:pathLst>
          </a:custGeom>
          <a:solidFill>
            <a:srgbClr val="FFFFFF"/>
          </a:solidFill>
        </p:spPr>
        <p:txBody>
          <a:bodyPr wrap="square" lIns="0" tIns="0" rIns="0" bIns="0" rtlCol="0"/>
          <a:lstStyle/>
          <a:p>
            <a:endParaRPr/>
          </a:p>
        </p:txBody>
      </p:sp>
      <p:sp>
        <p:nvSpPr>
          <p:cNvPr id="262" name="object 262"/>
          <p:cNvSpPr/>
          <p:nvPr/>
        </p:nvSpPr>
        <p:spPr>
          <a:xfrm>
            <a:off x="2350306" y="1037891"/>
            <a:ext cx="33020" cy="37465"/>
          </a:xfrm>
          <a:custGeom>
            <a:avLst/>
            <a:gdLst/>
            <a:ahLst/>
            <a:cxnLst/>
            <a:rect l="l" t="t" r="r" b="b"/>
            <a:pathLst>
              <a:path w="33019" h="37465">
                <a:moveTo>
                  <a:pt x="26227" y="37298"/>
                </a:moveTo>
                <a:lnTo>
                  <a:pt x="16901" y="37298"/>
                </a:lnTo>
                <a:lnTo>
                  <a:pt x="7576" y="37298"/>
                </a:lnTo>
                <a:lnTo>
                  <a:pt x="0" y="29722"/>
                </a:lnTo>
                <a:lnTo>
                  <a:pt x="0" y="7576"/>
                </a:lnTo>
                <a:lnTo>
                  <a:pt x="7576" y="0"/>
                </a:lnTo>
                <a:lnTo>
                  <a:pt x="26227" y="0"/>
                </a:lnTo>
                <a:lnTo>
                  <a:pt x="32638" y="7576"/>
                </a:lnTo>
                <a:lnTo>
                  <a:pt x="32638" y="29722"/>
                </a:lnTo>
                <a:lnTo>
                  <a:pt x="26227" y="37298"/>
                </a:lnTo>
                <a:close/>
              </a:path>
            </a:pathLst>
          </a:custGeom>
          <a:solidFill>
            <a:srgbClr val="FFFFFF"/>
          </a:solidFill>
        </p:spPr>
        <p:txBody>
          <a:bodyPr wrap="square" lIns="0" tIns="0" rIns="0" bIns="0" rtlCol="0"/>
          <a:lstStyle/>
          <a:p>
            <a:endParaRPr/>
          </a:p>
        </p:txBody>
      </p:sp>
      <p:sp>
        <p:nvSpPr>
          <p:cNvPr id="263" name="object 263"/>
          <p:cNvSpPr/>
          <p:nvPr/>
        </p:nvSpPr>
        <p:spPr>
          <a:xfrm>
            <a:off x="2206932" y="918419"/>
            <a:ext cx="32384" cy="50800"/>
          </a:xfrm>
          <a:custGeom>
            <a:avLst/>
            <a:gdLst/>
            <a:ahLst/>
            <a:cxnLst/>
            <a:rect l="l" t="t" r="r" b="b"/>
            <a:pathLst>
              <a:path w="32385" h="50800">
                <a:moveTo>
                  <a:pt x="25644" y="50702"/>
                </a:moveTo>
                <a:lnTo>
                  <a:pt x="16319" y="50702"/>
                </a:lnTo>
                <a:lnTo>
                  <a:pt x="7576" y="50702"/>
                </a:lnTo>
                <a:lnTo>
                  <a:pt x="0" y="43126"/>
                </a:lnTo>
                <a:lnTo>
                  <a:pt x="0" y="7576"/>
                </a:lnTo>
                <a:lnTo>
                  <a:pt x="7576" y="0"/>
                </a:lnTo>
                <a:lnTo>
                  <a:pt x="25644" y="0"/>
                </a:lnTo>
                <a:lnTo>
                  <a:pt x="32055" y="7576"/>
                </a:lnTo>
                <a:lnTo>
                  <a:pt x="32055" y="43126"/>
                </a:lnTo>
                <a:lnTo>
                  <a:pt x="25644" y="50702"/>
                </a:lnTo>
                <a:close/>
              </a:path>
            </a:pathLst>
          </a:custGeom>
          <a:solidFill>
            <a:srgbClr val="FFFFFF"/>
          </a:solidFill>
        </p:spPr>
        <p:txBody>
          <a:bodyPr wrap="square" lIns="0" tIns="0" rIns="0" bIns="0" rtlCol="0"/>
          <a:lstStyle/>
          <a:p>
            <a:endParaRPr/>
          </a:p>
        </p:txBody>
      </p:sp>
      <p:sp>
        <p:nvSpPr>
          <p:cNvPr id="264" name="object 264"/>
          <p:cNvSpPr/>
          <p:nvPr/>
        </p:nvSpPr>
        <p:spPr>
          <a:xfrm>
            <a:off x="2063557" y="798946"/>
            <a:ext cx="32384" cy="64135"/>
          </a:xfrm>
          <a:custGeom>
            <a:avLst/>
            <a:gdLst/>
            <a:ahLst/>
            <a:cxnLst/>
            <a:rect l="l" t="t" r="r" b="b"/>
            <a:pathLst>
              <a:path w="32385" h="64134">
                <a:moveTo>
                  <a:pt x="25061" y="63524"/>
                </a:moveTo>
                <a:lnTo>
                  <a:pt x="16319"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p:spPr>
        <p:txBody>
          <a:bodyPr wrap="square" lIns="0" tIns="0" rIns="0" bIns="0" rtlCol="0"/>
          <a:lstStyle/>
          <a:p>
            <a:endParaRPr/>
          </a:p>
        </p:txBody>
      </p:sp>
      <p:sp>
        <p:nvSpPr>
          <p:cNvPr id="265" name="object 265"/>
          <p:cNvSpPr/>
          <p:nvPr/>
        </p:nvSpPr>
        <p:spPr>
          <a:xfrm>
            <a:off x="1920182" y="679474"/>
            <a:ext cx="32384" cy="76835"/>
          </a:xfrm>
          <a:custGeom>
            <a:avLst/>
            <a:gdLst/>
            <a:ahLst/>
            <a:cxnLst/>
            <a:rect l="l" t="t" r="r" b="b"/>
            <a:pathLst>
              <a:path w="32385" h="76834">
                <a:moveTo>
                  <a:pt x="25061" y="76345"/>
                </a:moveTo>
                <a:lnTo>
                  <a:pt x="15736"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p:spPr>
        <p:txBody>
          <a:bodyPr wrap="square" lIns="0" tIns="0" rIns="0" bIns="0" rtlCol="0"/>
          <a:lstStyle/>
          <a:p>
            <a:endParaRPr/>
          </a:p>
        </p:txBody>
      </p:sp>
      <p:sp>
        <p:nvSpPr>
          <p:cNvPr id="266" name="object 266"/>
          <p:cNvSpPr/>
          <p:nvPr/>
        </p:nvSpPr>
        <p:spPr>
          <a:xfrm>
            <a:off x="911898" y="1391068"/>
            <a:ext cx="1782445" cy="438784"/>
          </a:xfrm>
          <a:custGeom>
            <a:avLst/>
            <a:gdLst/>
            <a:ahLst/>
            <a:cxnLst/>
            <a:rect l="l" t="t" r="r" b="b"/>
            <a:pathLst>
              <a:path w="1782445" h="438785">
                <a:moveTo>
                  <a:pt x="384073" y="376478"/>
                </a:moveTo>
                <a:lnTo>
                  <a:pt x="326377" y="312369"/>
                </a:lnTo>
                <a:lnTo>
                  <a:pt x="304444" y="329234"/>
                </a:lnTo>
                <a:lnTo>
                  <a:pt x="278142" y="341884"/>
                </a:lnTo>
                <a:lnTo>
                  <a:pt x="250317" y="349821"/>
                </a:lnTo>
                <a:lnTo>
                  <a:pt x="223799" y="352590"/>
                </a:lnTo>
                <a:lnTo>
                  <a:pt x="172554" y="344881"/>
                </a:lnTo>
                <a:lnTo>
                  <a:pt x="135305" y="324256"/>
                </a:lnTo>
                <a:lnTo>
                  <a:pt x="110502" y="294424"/>
                </a:lnTo>
                <a:lnTo>
                  <a:pt x="96608" y="259118"/>
                </a:lnTo>
                <a:lnTo>
                  <a:pt x="92075" y="222046"/>
                </a:lnTo>
                <a:lnTo>
                  <a:pt x="96431" y="184823"/>
                </a:lnTo>
                <a:lnTo>
                  <a:pt x="110832" y="148678"/>
                </a:lnTo>
                <a:lnTo>
                  <a:pt x="136220" y="117729"/>
                </a:lnTo>
                <a:lnTo>
                  <a:pt x="173558" y="96126"/>
                </a:lnTo>
                <a:lnTo>
                  <a:pt x="223799" y="87998"/>
                </a:lnTo>
                <a:lnTo>
                  <a:pt x="249047" y="89928"/>
                </a:lnTo>
                <a:lnTo>
                  <a:pt x="274066" y="96012"/>
                </a:lnTo>
                <a:lnTo>
                  <a:pt x="297561" y="106680"/>
                </a:lnTo>
                <a:lnTo>
                  <a:pt x="318211" y="122389"/>
                </a:lnTo>
                <a:lnTo>
                  <a:pt x="377075" y="64693"/>
                </a:lnTo>
                <a:lnTo>
                  <a:pt x="342963" y="36626"/>
                </a:lnTo>
                <a:lnTo>
                  <a:pt x="305689" y="16383"/>
                </a:lnTo>
                <a:lnTo>
                  <a:pt x="265785" y="4127"/>
                </a:lnTo>
                <a:lnTo>
                  <a:pt x="223799" y="0"/>
                </a:lnTo>
                <a:lnTo>
                  <a:pt x="169976" y="5092"/>
                </a:lnTo>
                <a:lnTo>
                  <a:pt x="123837" y="19443"/>
                </a:lnTo>
                <a:lnTo>
                  <a:pt x="85217" y="41643"/>
                </a:lnTo>
                <a:lnTo>
                  <a:pt x="53975" y="70294"/>
                </a:lnTo>
                <a:lnTo>
                  <a:pt x="29984" y="104013"/>
                </a:lnTo>
                <a:lnTo>
                  <a:pt x="13081" y="141376"/>
                </a:lnTo>
                <a:lnTo>
                  <a:pt x="3136" y="180987"/>
                </a:lnTo>
                <a:lnTo>
                  <a:pt x="0" y="221462"/>
                </a:lnTo>
                <a:lnTo>
                  <a:pt x="3225" y="263575"/>
                </a:lnTo>
                <a:lnTo>
                  <a:pt x="12750" y="303517"/>
                </a:lnTo>
                <a:lnTo>
                  <a:pt x="28956" y="340258"/>
                </a:lnTo>
                <a:lnTo>
                  <a:pt x="52235" y="372694"/>
                </a:lnTo>
                <a:lnTo>
                  <a:pt x="82956" y="399783"/>
                </a:lnTo>
                <a:lnTo>
                  <a:pt x="121539" y="420446"/>
                </a:lnTo>
                <a:lnTo>
                  <a:pt x="168351" y="433628"/>
                </a:lnTo>
                <a:lnTo>
                  <a:pt x="223799" y="438251"/>
                </a:lnTo>
                <a:lnTo>
                  <a:pt x="268833" y="434581"/>
                </a:lnTo>
                <a:lnTo>
                  <a:pt x="310934" y="423316"/>
                </a:lnTo>
                <a:lnTo>
                  <a:pt x="349529" y="404075"/>
                </a:lnTo>
                <a:lnTo>
                  <a:pt x="384073" y="376478"/>
                </a:lnTo>
                <a:close/>
              </a:path>
              <a:path w="1782445" h="438785">
                <a:moveTo>
                  <a:pt x="884135" y="427761"/>
                </a:moveTo>
                <a:lnTo>
                  <a:pt x="852043" y="356082"/>
                </a:lnTo>
                <a:lnTo>
                  <a:pt x="814997" y="273329"/>
                </a:lnTo>
                <a:lnTo>
                  <a:pt x="739063" y="103733"/>
                </a:lnTo>
                <a:lnTo>
                  <a:pt x="718032" y="56769"/>
                </a:lnTo>
                <a:lnTo>
                  <a:pt x="718032" y="273329"/>
                </a:lnTo>
                <a:lnTo>
                  <a:pt x="574078" y="273329"/>
                </a:lnTo>
                <a:lnTo>
                  <a:pt x="646341" y="103733"/>
                </a:lnTo>
                <a:lnTo>
                  <a:pt x="718032" y="273329"/>
                </a:lnTo>
                <a:lnTo>
                  <a:pt x="718032" y="56769"/>
                </a:lnTo>
                <a:lnTo>
                  <a:pt x="697052" y="9906"/>
                </a:lnTo>
                <a:lnTo>
                  <a:pt x="595642" y="9906"/>
                </a:lnTo>
                <a:lnTo>
                  <a:pt x="407974" y="427761"/>
                </a:lnTo>
                <a:lnTo>
                  <a:pt x="508215" y="427761"/>
                </a:lnTo>
                <a:lnTo>
                  <a:pt x="538518" y="356082"/>
                </a:lnTo>
                <a:lnTo>
                  <a:pt x="752995" y="356082"/>
                </a:lnTo>
                <a:lnTo>
                  <a:pt x="783310" y="427761"/>
                </a:lnTo>
                <a:lnTo>
                  <a:pt x="884135" y="427761"/>
                </a:lnTo>
                <a:close/>
              </a:path>
              <a:path w="1782445" h="438785">
                <a:moveTo>
                  <a:pt x="1291132" y="293128"/>
                </a:moveTo>
                <a:lnTo>
                  <a:pt x="1280312" y="258102"/>
                </a:lnTo>
                <a:lnTo>
                  <a:pt x="1273721" y="249428"/>
                </a:lnTo>
                <a:lnTo>
                  <a:pt x="1257909" y="228638"/>
                </a:lnTo>
                <a:lnTo>
                  <a:pt x="1223924" y="208635"/>
                </a:lnTo>
                <a:lnTo>
                  <a:pt x="1249540" y="192303"/>
                </a:lnTo>
                <a:lnTo>
                  <a:pt x="1266685" y="171919"/>
                </a:lnTo>
                <a:lnTo>
                  <a:pt x="1276299" y="148475"/>
                </a:lnTo>
                <a:lnTo>
                  <a:pt x="1279296" y="122961"/>
                </a:lnTo>
                <a:lnTo>
                  <a:pt x="1273454" y="90335"/>
                </a:lnTo>
                <a:lnTo>
                  <a:pt x="1271866" y="81445"/>
                </a:lnTo>
                <a:lnTo>
                  <a:pt x="1251242" y="49682"/>
                </a:lnTo>
                <a:lnTo>
                  <a:pt x="1219873" y="27381"/>
                </a:lnTo>
                <a:lnTo>
                  <a:pt x="1195946" y="19443"/>
                </a:lnTo>
                <a:lnTo>
                  <a:pt x="1195946" y="298386"/>
                </a:lnTo>
                <a:lnTo>
                  <a:pt x="1192199" y="318389"/>
                </a:lnTo>
                <a:lnTo>
                  <a:pt x="1180871" y="333425"/>
                </a:lnTo>
                <a:lnTo>
                  <a:pt x="1161770" y="342887"/>
                </a:lnTo>
                <a:lnTo>
                  <a:pt x="1134745" y="346176"/>
                </a:lnTo>
                <a:lnTo>
                  <a:pt x="1019937" y="346176"/>
                </a:lnTo>
                <a:lnTo>
                  <a:pt x="1019937" y="249428"/>
                </a:lnTo>
                <a:lnTo>
                  <a:pt x="1133589" y="249428"/>
                </a:lnTo>
                <a:lnTo>
                  <a:pt x="1160538" y="252984"/>
                </a:lnTo>
                <a:lnTo>
                  <a:pt x="1180071" y="262978"/>
                </a:lnTo>
                <a:lnTo>
                  <a:pt x="1191945" y="278447"/>
                </a:lnTo>
                <a:lnTo>
                  <a:pt x="1195946" y="298386"/>
                </a:lnTo>
                <a:lnTo>
                  <a:pt x="1195946" y="19443"/>
                </a:lnTo>
                <a:lnTo>
                  <a:pt x="1187792" y="16738"/>
                </a:lnTo>
                <a:lnTo>
                  <a:pt x="1187792" y="132867"/>
                </a:lnTo>
                <a:lnTo>
                  <a:pt x="1184402" y="149301"/>
                </a:lnTo>
                <a:lnTo>
                  <a:pt x="1174242" y="161582"/>
                </a:lnTo>
                <a:lnTo>
                  <a:pt x="1157300" y="169265"/>
                </a:lnTo>
                <a:lnTo>
                  <a:pt x="1133589" y="171919"/>
                </a:lnTo>
                <a:lnTo>
                  <a:pt x="1019937" y="171919"/>
                </a:lnTo>
                <a:lnTo>
                  <a:pt x="1019937" y="90335"/>
                </a:lnTo>
                <a:lnTo>
                  <a:pt x="1134745" y="90335"/>
                </a:lnTo>
                <a:lnTo>
                  <a:pt x="1157795" y="93535"/>
                </a:lnTo>
                <a:lnTo>
                  <a:pt x="1174381" y="102425"/>
                </a:lnTo>
                <a:lnTo>
                  <a:pt x="1184414" y="115900"/>
                </a:lnTo>
                <a:lnTo>
                  <a:pt x="1187792" y="132867"/>
                </a:lnTo>
                <a:lnTo>
                  <a:pt x="1187792" y="16738"/>
                </a:lnTo>
                <a:lnTo>
                  <a:pt x="1180223" y="14224"/>
                </a:lnTo>
                <a:lnTo>
                  <a:pt x="1134745" y="9906"/>
                </a:lnTo>
                <a:lnTo>
                  <a:pt x="928433" y="9906"/>
                </a:lnTo>
                <a:lnTo>
                  <a:pt x="928433" y="427761"/>
                </a:lnTo>
                <a:lnTo>
                  <a:pt x="1138250" y="427761"/>
                </a:lnTo>
                <a:lnTo>
                  <a:pt x="1195374" y="421894"/>
                </a:lnTo>
                <a:lnTo>
                  <a:pt x="1240751" y="403948"/>
                </a:lnTo>
                <a:lnTo>
                  <a:pt x="1272908" y="373430"/>
                </a:lnTo>
                <a:lnTo>
                  <a:pt x="1283830" y="346176"/>
                </a:lnTo>
                <a:lnTo>
                  <a:pt x="1290370" y="329857"/>
                </a:lnTo>
                <a:lnTo>
                  <a:pt x="1291132" y="293128"/>
                </a:lnTo>
                <a:close/>
              </a:path>
              <a:path w="1782445" h="438785">
                <a:moveTo>
                  <a:pt x="1723986" y="9321"/>
                </a:moveTo>
                <a:lnTo>
                  <a:pt x="1683766" y="9321"/>
                </a:lnTo>
                <a:lnTo>
                  <a:pt x="1683766" y="15151"/>
                </a:lnTo>
                <a:lnTo>
                  <a:pt x="1701253" y="15151"/>
                </a:lnTo>
                <a:lnTo>
                  <a:pt x="1701253" y="59436"/>
                </a:lnTo>
                <a:lnTo>
                  <a:pt x="1707083" y="59436"/>
                </a:lnTo>
                <a:lnTo>
                  <a:pt x="1707083" y="15151"/>
                </a:lnTo>
                <a:lnTo>
                  <a:pt x="1723986" y="15151"/>
                </a:lnTo>
                <a:lnTo>
                  <a:pt x="1723986" y="9321"/>
                </a:lnTo>
                <a:close/>
              </a:path>
              <a:path w="1782445" h="438785">
                <a:moveTo>
                  <a:pt x="1781683" y="9321"/>
                </a:moveTo>
                <a:lnTo>
                  <a:pt x="1774113" y="9321"/>
                </a:lnTo>
                <a:lnTo>
                  <a:pt x="1757210" y="34963"/>
                </a:lnTo>
                <a:lnTo>
                  <a:pt x="1739138" y="9321"/>
                </a:lnTo>
                <a:lnTo>
                  <a:pt x="1732140" y="9321"/>
                </a:lnTo>
                <a:lnTo>
                  <a:pt x="1732140" y="59436"/>
                </a:lnTo>
                <a:lnTo>
                  <a:pt x="1737969" y="59436"/>
                </a:lnTo>
                <a:lnTo>
                  <a:pt x="1737969" y="18059"/>
                </a:lnTo>
                <a:lnTo>
                  <a:pt x="1756041" y="43700"/>
                </a:lnTo>
                <a:lnTo>
                  <a:pt x="1757794" y="43700"/>
                </a:lnTo>
                <a:lnTo>
                  <a:pt x="1775853" y="18643"/>
                </a:lnTo>
                <a:lnTo>
                  <a:pt x="1775853" y="59436"/>
                </a:lnTo>
                <a:lnTo>
                  <a:pt x="1781683" y="59436"/>
                </a:lnTo>
                <a:lnTo>
                  <a:pt x="1781683" y="9321"/>
                </a:lnTo>
                <a:close/>
              </a:path>
              <a:path w="1782445" h="438785">
                <a:moveTo>
                  <a:pt x="1782267" y="427761"/>
                </a:moveTo>
                <a:lnTo>
                  <a:pt x="1750072" y="356082"/>
                </a:lnTo>
                <a:lnTo>
                  <a:pt x="1712912" y="273329"/>
                </a:lnTo>
                <a:lnTo>
                  <a:pt x="1636737" y="103733"/>
                </a:lnTo>
                <a:lnTo>
                  <a:pt x="1615579" y="56629"/>
                </a:lnTo>
                <a:lnTo>
                  <a:pt x="1615579" y="273329"/>
                </a:lnTo>
                <a:lnTo>
                  <a:pt x="1471625" y="273329"/>
                </a:lnTo>
                <a:lnTo>
                  <a:pt x="1543888" y="103733"/>
                </a:lnTo>
                <a:lnTo>
                  <a:pt x="1615579" y="273329"/>
                </a:lnTo>
                <a:lnTo>
                  <a:pt x="1615579" y="56629"/>
                </a:lnTo>
                <a:lnTo>
                  <a:pt x="1594599" y="9906"/>
                </a:lnTo>
                <a:lnTo>
                  <a:pt x="1493189" y="9906"/>
                </a:lnTo>
                <a:lnTo>
                  <a:pt x="1305521" y="427761"/>
                </a:lnTo>
                <a:lnTo>
                  <a:pt x="1406347" y="427761"/>
                </a:lnTo>
                <a:lnTo>
                  <a:pt x="1436649" y="356082"/>
                </a:lnTo>
                <a:lnTo>
                  <a:pt x="1650555" y="356082"/>
                </a:lnTo>
                <a:lnTo>
                  <a:pt x="1681441" y="427761"/>
                </a:lnTo>
                <a:lnTo>
                  <a:pt x="1782267" y="427761"/>
                </a:lnTo>
                <a:close/>
              </a:path>
            </a:pathLst>
          </a:custGeom>
          <a:solidFill>
            <a:srgbClr val="FFFFFF"/>
          </a:solidFill>
        </p:spPr>
        <p:txBody>
          <a:bodyPr wrap="square" lIns="0" tIns="0" rIns="0" bIns="0" rtlCol="0"/>
          <a:lstStyle/>
          <a:p>
            <a:endParaRPr/>
          </a:p>
        </p:txBody>
      </p:sp>
      <p:grpSp>
        <p:nvGrpSpPr>
          <p:cNvPr id="267" name="object 267"/>
          <p:cNvGrpSpPr/>
          <p:nvPr/>
        </p:nvGrpSpPr>
        <p:grpSpPr>
          <a:xfrm>
            <a:off x="895254" y="5409565"/>
            <a:ext cx="1216660" cy="229235"/>
            <a:chOff x="895254" y="5283243"/>
            <a:chExt cx="1216660" cy="229235"/>
          </a:xfrm>
        </p:grpSpPr>
        <p:sp>
          <p:nvSpPr>
            <p:cNvPr id="268" name="object 268"/>
            <p:cNvSpPr/>
            <p:nvPr/>
          </p:nvSpPr>
          <p:spPr>
            <a:xfrm>
              <a:off x="895254" y="5283243"/>
              <a:ext cx="194961" cy="228806"/>
            </a:xfrm>
            <a:prstGeom prst="rect">
              <a:avLst/>
            </a:prstGeom>
            <a:blipFill>
              <a:blip r:embed="rId3" cstate="print"/>
              <a:stretch>
                <a:fillRect/>
              </a:stretch>
            </a:blipFill>
          </p:spPr>
          <p:txBody>
            <a:bodyPr wrap="square" lIns="0" tIns="0" rIns="0" bIns="0" rtlCol="0"/>
            <a:lstStyle/>
            <a:p>
              <a:endParaRPr/>
            </a:p>
          </p:txBody>
        </p:sp>
        <p:sp>
          <p:nvSpPr>
            <p:cNvPr id="269" name="object 269"/>
            <p:cNvSpPr/>
            <p:nvPr/>
          </p:nvSpPr>
          <p:spPr>
            <a:xfrm>
              <a:off x="1112338" y="5348816"/>
              <a:ext cx="159702" cy="161838"/>
            </a:xfrm>
            <a:prstGeom prst="rect">
              <a:avLst/>
            </a:prstGeom>
            <a:blipFill>
              <a:blip r:embed="rId4" cstate="print"/>
              <a:stretch>
                <a:fillRect/>
              </a:stretch>
            </a:blipFill>
          </p:spPr>
          <p:txBody>
            <a:bodyPr wrap="square" lIns="0" tIns="0" rIns="0" bIns="0" rtlCol="0"/>
            <a:lstStyle/>
            <a:p>
              <a:endParaRPr/>
            </a:p>
          </p:txBody>
        </p:sp>
        <p:sp>
          <p:nvSpPr>
            <p:cNvPr id="270" name="object 270"/>
            <p:cNvSpPr/>
            <p:nvPr/>
          </p:nvSpPr>
          <p:spPr>
            <a:xfrm>
              <a:off x="1303151" y="5349514"/>
              <a:ext cx="144492" cy="159048"/>
            </a:xfrm>
            <a:prstGeom prst="rect">
              <a:avLst/>
            </a:prstGeom>
            <a:blipFill>
              <a:blip r:embed="rId5" cstate="print"/>
              <a:stretch>
                <a:fillRect/>
              </a:stretch>
            </a:blipFill>
          </p:spPr>
          <p:txBody>
            <a:bodyPr wrap="square" lIns="0" tIns="0" rIns="0" bIns="0" rtlCol="0"/>
            <a:lstStyle/>
            <a:p>
              <a:endParaRPr/>
            </a:p>
          </p:txBody>
        </p:sp>
        <p:sp>
          <p:nvSpPr>
            <p:cNvPr id="271" name="object 271"/>
            <p:cNvSpPr/>
            <p:nvPr/>
          </p:nvSpPr>
          <p:spPr>
            <a:xfrm>
              <a:off x="1486359" y="5349514"/>
              <a:ext cx="144492" cy="159048"/>
            </a:xfrm>
            <a:prstGeom prst="rect">
              <a:avLst/>
            </a:prstGeom>
            <a:blipFill>
              <a:blip r:embed="rId6" cstate="print"/>
              <a:stretch>
                <a:fillRect/>
              </a:stretch>
            </a:blipFill>
          </p:spPr>
          <p:txBody>
            <a:bodyPr wrap="square" lIns="0" tIns="0" rIns="0" bIns="0" rtlCol="0"/>
            <a:lstStyle/>
            <a:p>
              <a:endParaRPr/>
            </a:p>
          </p:txBody>
        </p:sp>
        <p:sp>
          <p:nvSpPr>
            <p:cNvPr id="272" name="object 272"/>
            <p:cNvSpPr/>
            <p:nvPr/>
          </p:nvSpPr>
          <p:spPr>
            <a:xfrm>
              <a:off x="1659888" y="5348816"/>
              <a:ext cx="156936" cy="162536"/>
            </a:xfrm>
            <a:prstGeom prst="rect">
              <a:avLst/>
            </a:prstGeom>
            <a:blipFill>
              <a:blip r:embed="rId7" cstate="print"/>
              <a:stretch>
                <a:fillRect/>
              </a:stretch>
            </a:blipFill>
          </p:spPr>
          <p:txBody>
            <a:bodyPr wrap="square" lIns="0" tIns="0" rIns="0" bIns="0" rtlCol="0"/>
            <a:lstStyle/>
            <a:p>
              <a:endParaRPr/>
            </a:p>
          </p:txBody>
        </p:sp>
        <p:sp>
          <p:nvSpPr>
            <p:cNvPr id="273" name="object 273"/>
            <p:cNvSpPr/>
            <p:nvPr/>
          </p:nvSpPr>
          <p:spPr>
            <a:xfrm>
              <a:off x="1843788" y="5349514"/>
              <a:ext cx="138270" cy="161141"/>
            </a:xfrm>
            <a:prstGeom prst="rect">
              <a:avLst/>
            </a:prstGeom>
            <a:blipFill>
              <a:blip r:embed="rId8" cstate="print"/>
              <a:stretch>
                <a:fillRect/>
              </a:stretch>
            </a:blipFill>
          </p:spPr>
          <p:txBody>
            <a:bodyPr wrap="square" lIns="0" tIns="0" rIns="0" bIns="0" rtlCol="0"/>
            <a:lstStyle/>
            <a:p>
              <a:endParaRPr/>
            </a:p>
          </p:txBody>
        </p:sp>
        <p:sp>
          <p:nvSpPr>
            <p:cNvPr id="274" name="object 274"/>
            <p:cNvSpPr/>
            <p:nvPr/>
          </p:nvSpPr>
          <p:spPr>
            <a:xfrm>
              <a:off x="2002799" y="5305566"/>
              <a:ext cx="108542" cy="205089"/>
            </a:xfrm>
            <a:prstGeom prst="rect">
              <a:avLst/>
            </a:prstGeom>
            <a:blipFill>
              <a:blip r:embed="rId9" cstate="print"/>
              <a:stretch>
                <a:fillRect/>
              </a:stretch>
            </a:blipFill>
          </p:spPr>
          <p:txBody>
            <a:bodyPr wrap="square" lIns="0" tIns="0" rIns="0" bIns="0" rtlCol="0"/>
            <a:lstStyle/>
            <a:p>
              <a:endParaRPr/>
            </a:p>
          </p:txBody>
        </p:sp>
      </p:grpSp>
      <p:sp>
        <p:nvSpPr>
          <p:cNvPr id="275" name="object 275"/>
          <p:cNvSpPr/>
          <p:nvPr/>
        </p:nvSpPr>
        <p:spPr>
          <a:xfrm>
            <a:off x="2201908" y="5431888"/>
            <a:ext cx="285528" cy="205089"/>
          </a:xfrm>
          <a:prstGeom prst="rect">
            <a:avLst/>
          </a:prstGeom>
          <a:blipFill>
            <a:blip r:embed="rId10" cstate="print"/>
            <a:stretch>
              <a:fillRect/>
            </a:stretch>
          </a:blipFill>
        </p:spPr>
        <p:txBody>
          <a:bodyPr wrap="square" lIns="0" tIns="0" rIns="0" bIns="0" rtlCol="0"/>
          <a:lstStyle/>
          <a:p>
            <a:endParaRPr/>
          </a:p>
        </p:txBody>
      </p:sp>
      <p:grpSp>
        <p:nvGrpSpPr>
          <p:cNvPr id="276" name="object 276"/>
          <p:cNvGrpSpPr/>
          <p:nvPr/>
        </p:nvGrpSpPr>
        <p:grpSpPr>
          <a:xfrm>
            <a:off x="2587682" y="5412356"/>
            <a:ext cx="941705" cy="225425"/>
            <a:chOff x="2587682" y="5286034"/>
            <a:chExt cx="941705" cy="225425"/>
          </a:xfrm>
        </p:grpSpPr>
        <p:sp>
          <p:nvSpPr>
            <p:cNvPr id="277" name="object 277"/>
            <p:cNvSpPr/>
            <p:nvPr/>
          </p:nvSpPr>
          <p:spPr>
            <a:xfrm>
              <a:off x="2587682" y="5351607"/>
              <a:ext cx="239207" cy="156955"/>
            </a:xfrm>
            <a:prstGeom prst="rect">
              <a:avLst/>
            </a:prstGeom>
            <a:blipFill>
              <a:blip r:embed="rId11" cstate="print"/>
              <a:stretch>
                <a:fillRect/>
              </a:stretch>
            </a:blipFill>
          </p:spPr>
          <p:txBody>
            <a:bodyPr wrap="square" lIns="0" tIns="0" rIns="0" bIns="0" rtlCol="0"/>
            <a:lstStyle/>
            <a:p>
              <a:endParaRPr/>
            </a:p>
          </p:txBody>
        </p:sp>
        <p:sp>
          <p:nvSpPr>
            <p:cNvPr id="278" name="object 278"/>
            <p:cNvSpPr/>
            <p:nvPr/>
          </p:nvSpPr>
          <p:spPr>
            <a:xfrm>
              <a:off x="2862839" y="5286731"/>
              <a:ext cx="139652" cy="221831"/>
            </a:xfrm>
            <a:prstGeom prst="rect">
              <a:avLst/>
            </a:prstGeom>
            <a:blipFill>
              <a:blip r:embed="rId12" cstate="print"/>
              <a:stretch>
                <a:fillRect/>
              </a:stretch>
            </a:blipFill>
          </p:spPr>
          <p:txBody>
            <a:bodyPr wrap="square" lIns="0" tIns="0" rIns="0" bIns="0" rtlCol="0"/>
            <a:lstStyle/>
            <a:p>
              <a:endParaRPr/>
            </a:p>
          </p:txBody>
        </p:sp>
        <p:sp>
          <p:nvSpPr>
            <p:cNvPr id="279" name="object 279"/>
            <p:cNvSpPr/>
            <p:nvPr/>
          </p:nvSpPr>
          <p:spPr>
            <a:xfrm>
              <a:off x="3036369" y="5349514"/>
              <a:ext cx="140344" cy="161838"/>
            </a:xfrm>
            <a:prstGeom prst="rect">
              <a:avLst/>
            </a:prstGeom>
            <a:blipFill>
              <a:blip r:embed="rId13" cstate="print"/>
              <a:stretch>
                <a:fillRect/>
              </a:stretch>
            </a:blipFill>
          </p:spPr>
          <p:txBody>
            <a:bodyPr wrap="square" lIns="0" tIns="0" rIns="0" bIns="0" rtlCol="0"/>
            <a:lstStyle/>
            <a:p>
              <a:endParaRPr/>
            </a:p>
          </p:txBody>
        </p:sp>
        <p:sp>
          <p:nvSpPr>
            <p:cNvPr id="280" name="object 280"/>
            <p:cNvSpPr/>
            <p:nvPr/>
          </p:nvSpPr>
          <p:spPr>
            <a:xfrm>
              <a:off x="3208515" y="5305566"/>
              <a:ext cx="107850" cy="205089"/>
            </a:xfrm>
            <a:prstGeom prst="rect">
              <a:avLst/>
            </a:prstGeom>
            <a:blipFill>
              <a:blip r:embed="rId14" cstate="print"/>
              <a:stretch>
                <a:fillRect/>
              </a:stretch>
            </a:blipFill>
          </p:spPr>
          <p:txBody>
            <a:bodyPr wrap="square" lIns="0" tIns="0" rIns="0" bIns="0" rtlCol="0"/>
            <a:lstStyle/>
            <a:p>
              <a:endParaRPr/>
            </a:p>
          </p:txBody>
        </p:sp>
        <p:sp>
          <p:nvSpPr>
            <p:cNvPr id="281" name="object 281"/>
            <p:cNvSpPr/>
            <p:nvPr/>
          </p:nvSpPr>
          <p:spPr>
            <a:xfrm>
              <a:off x="3339180" y="5286034"/>
              <a:ext cx="38100" cy="58419"/>
            </a:xfrm>
            <a:custGeom>
              <a:avLst/>
              <a:gdLst/>
              <a:ahLst/>
              <a:cxnLst/>
              <a:rect l="l" t="t" r="r" b="b"/>
              <a:pathLst>
                <a:path w="38100" h="58420">
                  <a:moveTo>
                    <a:pt x="17975" y="57899"/>
                  </a:moveTo>
                  <a:lnTo>
                    <a:pt x="0" y="57899"/>
                  </a:lnTo>
                  <a:lnTo>
                    <a:pt x="14518" y="0"/>
                  </a:lnTo>
                  <a:lnTo>
                    <a:pt x="38024" y="0"/>
                  </a:lnTo>
                  <a:lnTo>
                    <a:pt x="17975" y="57899"/>
                  </a:lnTo>
                  <a:close/>
                </a:path>
              </a:pathLst>
            </a:custGeom>
            <a:solidFill>
              <a:srgbClr val="FFFFFF"/>
            </a:solidFill>
          </p:spPr>
          <p:txBody>
            <a:bodyPr wrap="square" lIns="0" tIns="0" rIns="0" bIns="0" rtlCol="0"/>
            <a:lstStyle/>
            <a:p>
              <a:endParaRPr/>
            </a:p>
          </p:txBody>
        </p:sp>
        <p:sp>
          <p:nvSpPr>
            <p:cNvPr id="282" name="object 282"/>
            <p:cNvSpPr/>
            <p:nvPr/>
          </p:nvSpPr>
          <p:spPr>
            <a:xfrm>
              <a:off x="3396563" y="5348816"/>
              <a:ext cx="132739" cy="162536"/>
            </a:xfrm>
            <a:prstGeom prst="rect">
              <a:avLst/>
            </a:prstGeom>
            <a:blipFill>
              <a:blip r:embed="rId15" cstate="print"/>
              <a:stretch>
                <a:fillRect/>
              </a:stretch>
            </a:blipFill>
          </p:spPr>
          <p:txBody>
            <a:bodyPr wrap="square" lIns="0" tIns="0" rIns="0" bIns="0" rtlCol="0"/>
            <a:lstStyle/>
            <a:p>
              <a:endParaRPr/>
            </a:p>
          </p:txBody>
        </p:sp>
      </p:grpSp>
      <p:grpSp>
        <p:nvGrpSpPr>
          <p:cNvPr id="283" name="object 283"/>
          <p:cNvGrpSpPr/>
          <p:nvPr/>
        </p:nvGrpSpPr>
        <p:grpSpPr>
          <a:xfrm>
            <a:off x="3648906" y="5431888"/>
            <a:ext cx="615315" cy="206375"/>
            <a:chOff x="3648906" y="5305566"/>
            <a:chExt cx="615315" cy="206375"/>
          </a:xfrm>
        </p:grpSpPr>
        <p:sp>
          <p:nvSpPr>
            <p:cNvPr id="284" name="object 284"/>
            <p:cNvSpPr/>
            <p:nvPr/>
          </p:nvSpPr>
          <p:spPr>
            <a:xfrm>
              <a:off x="3648906" y="5349514"/>
              <a:ext cx="143801" cy="159048"/>
            </a:xfrm>
            <a:prstGeom prst="rect">
              <a:avLst/>
            </a:prstGeom>
            <a:blipFill>
              <a:blip r:embed="rId16" cstate="print"/>
              <a:stretch>
                <a:fillRect/>
              </a:stretch>
            </a:blipFill>
          </p:spPr>
          <p:txBody>
            <a:bodyPr wrap="square" lIns="0" tIns="0" rIns="0" bIns="0" rtlCol="0"/>
            <a:lstStyle/>
            <a:p>
              <a:endParaRPr/>
            </a:p>
          </p:txBody>
        </p:sp>
        <p:sp>
          <p:nvSpPr>
            <p:cNvPr id="285" name="object 285"/>
            <p:cNvSpPr/>
            <p:nvPr/>
          </p:nvSpPr>
          <p:spPr>
            <a:xfrm>
              <a:off x="3825200" y="5305566"/>
              <a:ext cx="439008" cy="205786"/>
            </a:xfrm>
            <a:prstGeom prst="rect">
              <a:avLst/>
            </a:prstGeom>
            <a:blipFill>
              <a:blip r:embed="rId17" cstate="print"/>
              <a:stretch>
                <a:fillRect/>
              </a:stretch>
            </a:blipFill>
          </p:spPr>
          <p:txBody>
            <a:bodyPr wrap="square" lIns="0" tIns="0" rIns="0" bIns="0" rtlCol="0"/>
            <a:lstStyle/>
            <a:p>
              <a:endParaRPr/>
            </a:p>
          </p:txBody>
        </p:sp>
      </p:grpSp>
      <p:sp>
        <p:nvSpPr>
          <p:cNvPr id="286" name="object 286"/>
          <p:cNvSpPr/>
          <p:nvPr/>
        </p:nvSpPr>
        <p:spPr>
          <a:xfrm>
            <a:off x="4311904" y="5410271"/>
            <a:ext cx="88265" cy="45085"/>
          </a:xfrm>
          <a:custGeom>
            <a:avLst/>
            <a:gdLst/>
            <a:ahLst/>
            <a:cxnLst/>
            <a:rect l="l" t="t" r="r" b="b"/>
            <a:pathLst>
              <a:path w="88264" h="45085">
                <a:moveTo>
                  <a:pt x="35953" y="0"/>
                </a:moveTo>
                <a:lnTo>
                  <a:pt x="0" y="0"/>
                </a:lnTo>
                <a:lnTo>
                  <a:pt x="0" y="4876"/>
                </a:lnTo>
                <a:lnTo>
                  <a:pt x="15214" y="4876"/>
                </a:lnTo>
                <a:lnTo>
                  <a:pt x="15214" y="44640"/>
                </a:lnTo>
                <a:lnTo>
                  <a:pt x="20739" y="44640"/>
                </a:lnTo>
                <a:lnTo>
                  <a:pt x="20739" y="4876"/>
                </a:lnTo>
                <a:lnTo>
                  <a:pt x="35953" y="4876"/>
                </a:lnTo>
                <a:lnTo>
                  <a:pt x="35953" y="0"/>
                </a:lnTo>
                <a:close/>
              </a:path>
              <a:path w="88264" h="45085">
                <a:moveTo>
                  <a:pt x="87807" y="0"/>
                </a:moveTo>
                <a:lnTo>
                  <a:pt x="80886" y="0"/>
                </a:lnTo>
                <a:lnTo>
                  <a:pt x="65684" y="23012"/>
                </a:lnTo>
                <a:lnTo>
                  <a:pt x="49784" y="0"/>
                </a:lnTo>
                <a:lnTo>
                  <a:pt x="42862" y="0"/>
                </a:lnTo>
                <a:lnTo>
                  <a:pt x="42862" y="44640"/>
                </a:lnTo>
                <a:lnTo>
                  <a:pt x="48399" y="44640"/>
                </a:lnTo>
                <a:lnTo>
                  <a:pt x="48399" y="7670"/>
                </a:lnTo>
                <a:lnTo>
                  <a:pt x="64985" y="30695"/>
                </a:lnTo>
                <a:lnTo>
                  <a:pt x="65684" y="30695"/>
                </a:lnTo>
                <a:lnTo>
                  <a:pt x="82270" y="7670"/>
                </a:lnTo>
                <a:lnTo>
                  <a:pt x="82270" y="44640"/>
                </a:lnTo>
                <a:lnTo>
                  <a:pt x="87807" y="44640"/>
                </a:lnTo>
                <a:lnTo>
                  <a:pt x="87807" y="0"/>
                </a:lnTo>
                <a:close/>
              </a:path>
            </a:pathLst>
          </a:custGeom>
          <a:solidFill>
            <a:srgbClr val="FFFFFF"/>
          </a:solidFill>
        </p:spPr>
        <p:txBody>
          <a:bodyPr wrap="square" lIns="0" tIns="0" rIns="0" bIns="0" rtlCol="0"/>
          <a:lstStyle/>
          <a:p>
            <a:endParaRPr/>
          </a:p>
        </p:txBody>
      </p:sp>
      <p:sp>
        <p:nvSpPr>
          <p:cNvPr id="287" name="object 287"/>
          <p:cNvSpPr/>
          <p:nvPr/>
        </p:nvSpPr>
        <p:spPr>
          <a:xfrm>
            <a:off x="11013338" y="6256122"/>
            <a:ext cx="34290" cy="81915"/>
          </a:xfrm>
          <a:custGeom>
            <a:avLst/>
            <a:gdLst/>
            <a:ahLst/>
            <a:cxnLst/>
            <a:rect l="l" t="t" r="r" b="b"/>
            <a:pathLst>
              <a:path w="34290" h="81914">
                <a:moveTo>
                  <a:pt x="26760" y="81547"/>
                </a:moveTo>
                <a:lnTo>
                  <a:pt x="7467" y="81547"/>
                </a:lnTo>
                <a:lnTo>
                  <a:pt x="0" y="73455"/>
                </a:lnTo>
                <a:lnTo>
                  <a:pt x="0" y="64117"/>
                </a:lnTo>
                <a:lnTo>
                  <a:pt x="0" y="8092"/>
                </a:lnTo>
                <a:lnTo>
                  <a:pt x="7467" y="0"/>
                </a:lnTo>
                <a:lnTo>
                  <a:pt x="26760" y="0"/>
                </a:lnTo>
                <a:lnTo>
                  <a:pt x="34228" y="8092"/>
                </a:lnTo>
                <a:lnTo>
                  <a:pt x="34228" y="73455"/>
                </a:lnTo>
                <a:lnTo>
                  <a:pt x="26760" y="81547"/>
                </a:lnTo>
                <a:close/>
              </a:path>
            </a:pathLst>
          </a:custGeom>
          <a:solidFill>
            <a:srgbClr val="FFFFFF"/>
          </a:solidFill>
        </p:spPr>
        <p:txBody>
          <a:bodyPr wrap="square" lIns="0" tIns="0" rIns="0" bIns="0" rtlCol="0"/>
          <a:lstStyle/>
          <a:p>
            <a:endParaRPr/>
          </a:p>
        </p:txBody>
      </p:sp>
      <p:sp>
        <p:nvSpPr>
          <p:cNvPr id="288" name="object 288"/>
          <p:cNvSpPr/>
          <p:nvPr/>
        </p:nvSpPr>
        <p:spPr>
          <a:xfrm>
            <a:off x="11005249" y="5720147"/>
            <a:ext cx="51435" cy="267335"/>
          </a:xfrm>
          <a:custGeom>
            <a:avLst/>
            <a:gdLst/>
            <a:ahLst/>
            <a:cxnLst/>
            <a:rect l="l" t="t" r="r" b="b"/>
            <a:pathLst>
              <a:path w="51434" h="267335">
                <a:moveTo>
                  <a:pt x="24893" y="267053"/>
                </a:moveTo>
                <a:lnTo>
                  <a:pt x="15227" y="264981"/>
                </a:lnTo>
                <a:lnTo>
                  <a:pt x="7312" y="259349"/>
                </a:lnTo>
                <a:lnTo>
                  <a:pt x="1964" y="251033"/>
                </a:lnTo>
                <a:lnTo>
                  <a:pt x="0" y="240908"/>
                </a:lnTo>
                <a:lnTo>
                  <a:pt x="0" y="25522"/>
                </a:lnTo>
                <a:lnTo>
                  <a:pt x="1964" y="15494"/>
                </a:lnTo>
                <a:lnTo>
                  <a:pt x="7312" y="7392"/>
                </a:lnTo>
                <a:lnTo>
                  <a:pt x="15227" y="1974"/>
                </a:lnTo>
                <a:lnTo>
                  <a:pt x="24893" y="0"/>
                </a:lnTo>
                <a:lnTo>
                  <a:pt x="35015" y="1974"/>
                </a:lnTo>
                <a:lnTo>
                  <a:pt x="43329" y="7392"/>
                </a:lnTo>
                <a:lnTo>
                  <a:pt x="48959" y="15494"/>
                </a:lnTo>
                <a:lnTo>
                  <a:pt x="51030" y="25522"/>
                </a:lnTo>
                <a:lnTo>
                  <a:pt x="51030" y="240908"/>
                </a:lnTo>
                <a:lnTo>
                  <a:pt x="48959" y="251033"/>
                </a:lnTo>
                <a:lnTo>
                  <a:pt x="43329" y="259349"/>
                </a:lnTo>
                <a:lnTo>
                  <a:pt x="35015" y="264981"/>
                </a:lnTo>
                <a:lnTo>
                  <a:pt x="24893" y="267053"/>
                </a:lnTo>
                <a:close/>
              </a:path>
            </a:pathLst>
          </a:custGeom>
          <a:solidFill>
            <a:srgbClr val="FFFFFF"/>
          </a:solidFill>
        </p:spPr>
        <p:txBody>
          <a:bodyPr wrap="square" lIns="0" tIns="0" rIns="0" bIns="0" rtlCol="0"/>
          <a:lstStyle/>
          <a:p>
            <a:endParaRPr/>
          </a:p>
        </p:txBody>
      </p:sp>
      <p:sp>
        <p:nvSpPr>
          <p:cNvPr id="289" name="object 289"/>
          <p:cNvSpPr/>
          <p:nvPr/>
        </p:nvSpPr>
        <p:spPr>
          <a:xfrm>
            <a:off x="11013340" y="6158388"/>
            <a:ext cx="34925" cy="54610"/>
          </a:xfrm>
          <a:custGeom>
            <a:avLst/>
            <a:gdLst/>
            <a:ahLst/>
            <a:cxnLst/>
            <a:rect l="l" t="t" r="r" b="b"/>
            <a:pathLst>
              <a:path w="34925" h="54610">
                <a:moveTo>
                  <a:pt x="26760" y="54157"/>
                </a:moveTo>
                <a:lnTo>
                  <a:pt x="17425" y="54157"/>
                </a:lnTo>
                <a:lnTo>
                  <a:pt x="7467" y="54157"/>
                </a:lnTo>
                <a:lnTo>
                  <a:pt x="0" y="46065"/>
                </a:lnTo>
                <a:lnTo>
                  <a:pt x="0" y="8092"/>
                </a:lnTo>
                <a:lnTo>
                  <a:pt x="7467" y="0"/>
                </a:lnTo>
                <a:lnTo>
                  <a:pt x="26760" y="0"/>
                </a:lnTo>
                <a:lnTo>
                  <a:pt x="34850" y="8092"/>
                </a:lnTo>
                <a:lnTo>
                  <a:pt x="34850" y="46065"/>
                </a:lnTo>
                <a:lnTo>
                  <a:pt x="26760" y="54157"/>
                </a:lnTo>
                <a:close/>
              </a:path>
            </a:pathLst>
          </a:custGeom>
          <a:solidFill>
            <a:srgbClr val="FFFFFF"/>
          </a:solidFill>
        </p:spPr>
        <p:txBody>
          <a:bodyPr wrap="square" lIns="0" tIns="0" rIns="0" bIns="0" rtlCol="0"/>
          <a:lstStyle/>
          <a:p>
            <a:endParaRPr/>
          </a:p>
        </p:txBody>
      </p:sp>
      <p:sp>
        <p:nvSpPr>
          <p:cNvPr id="290" name="object 290"/>
          <p:cNvSpPr/>
          <p:nvPr/>
        </p:nvSpPr>
        <p:spPr>
          <a:xfrm>
            <a:off x="11157716" y="4618317"/>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2" y="16019"/>
                </a:lnTo>
                <a:lnTo>
                  <a:pt x="51029" y="26145"/>
                </a:lnTo>
                <a:lnTo>
                  <a:pt x="51029" y="410851"/>
                </a:lnTo>
                <a:lnTo>
                  <a:pt x="49152" y="420976"/>
                </a:lnTo>
                <a:lnTo>
                  <a:pt x="43950" y="429292"/>
                </a:lnTo>
                <a:lnTo>
                  <a:pt x="36064" y="434924"/>
                </a:lnTo>
                <a:lnTo>
                  <a:pt x="26136" y="436996"/>
                </a:lnTo>
                <a:close/>
              </a:path>
            </a:pathLst>
          </a:custGeom>
          <a:solidFill>
            <a:srgbClr val="FFFFFF"/>
          </a:solidFill>
        </p:spPr>
        <p:txBody>
          <a:bodyPr wrap="square" lIns="0" tIns="0" rIns="0" bIns="0" rtlCol="0"/>
          <a:lstStyle/>
          <a:p>
            <a:endParaRPr/>
          </a:p>
        </p:txBody>
      </p:sp>
      <p:sp>
        <p:nvSpPr>
          <p:cNvPr id="291" name="object 291"/>
          <p:cNvSpPr/>
          <p:nvPr/>
        </p:nvSpPr>
        <p:spPr>
          <a:xfrm>
            <a:off x="11166430" y="4350018"/>
            <a:ext cx="34290" cy="67945"/>
          </a:xfrm>
          <a:custGeom>
            <a:avLst/>
            <a:gdLst/>
            <a:ahLst/>
            <a:cxnLst/>
            <a:rect l="l" t="t" r="r" b="b"/>
            <a:pathLst>
              <a:path w="34290" h="67945">
                <a:moveTo>
                  <a:pt x="26759" y="67852"/>
                </a:moveTo>
                <a:lnTo>
                  <a:pt x="17424"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p:spPr>
        <p:txBody>
          <a:bodyPr wrap="square" lIns="0" tIns="0" rIns="0" bIns="0" rtlCol="0"/>
          <a:lstStyle/>
          <a:p>
            <a:endParaRPr/>
          </a:p>
        </p:txBody>
      </p:sp>
      <p:sp>
        <p:nvSpPr>
          <p:cNvPr id="292" name="object 292"/>
          <p:cNvSpPr/>
          <p:nvPr/>
        </p:nvSpPr>
        <p:spPr>
          <a:xfrm>
            <a:off x="11162696" y="5100132"/>
            <a:ext cx="41910" cy="100330"/>
          </a:xfrm>
          <a:custGeom>
            <a:avLst/>
            <a:gdLst/>
            <a:ahLst/>
            <a:cxnLst/>
            <a:rect l="l" t="t" r="r" b="b"/>
            <a:pathLst>
              <a:path w="41909"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p:spPr>
        <p:txBody>
          <a:bodyPr wrap="square" lIns="0" tIns="0" rIns="0" bIns="0" rtlCol="0"/>
          <a:lstStyle/>
          <a:p>
            <a:endParaRPr/>
          </a:p>
        </p:txBody>
      </p:sp>
      <p:sp>
        <p:nvSpPr>
          <p:cNvPr id="293" name="object 293"/>
          <p:cNvSpPr/>
          <p:nvPr/>
        </p:nvSpPr>
        <p:spPr>
          <a:xfrm>
            <a:off x="11008987" y="6398049"/>
            <a:ext cx="42545" cy="120650"/>
          </a:xfrm>
          <a:custGeom>
            <a:avLst/>
            <a:gdLst/>
            <a:ahLst/>
            <a:cxnLst/>
            <a:rect l="l" t="t" r="r" b="b"/>
            <a:pathLst>
              <a:path w="42545" h="120650">
                <a:moveTo>
                  <a:pt x="21159" y="120142"/>
                </a:moveTo>
                <a:lnTo>
                  <a:pt x="13127" y="118499"/>
                </a:lnTo>
                <a:lnTo>
                  <a:pt x="6378" y="113995"/>
                </a:lnTo>
                <a:lnTo>
                  <a:pt x="1730" y="107274"/>
                </a:lnTo>
                <a:lnTo>
                  <a:pt x="0" y="98977"/>
                </a:lnTo>
                <a:lnTo>
                  <a:pt x="0" y="21787"/>
                </a:lnTo>
                <a:lnTo>
                  <a:pt x="1730" y="13393"/>
                </a:lnTo>
                <a:lnTo>
                  <a:pt x="6378" y="6458"/>
                </a:lnTo>
                <a:lnTo>
                  <a:pt x="13127"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294" name="object 294"/>
          <p:cNvSpPr/>
          <p:nvPr/>
        </p:nvSpPr>
        <p:spPr>
          <a:xfrm>
            <a:off x="11157719" y="6652028"/>
            <a:ext cx="51435" cy="206375"/>
          </a:xfrm>
          <a:custGeom>
            <a:avLst/>
            <a:gdLst/>
            <a:ahLst/>
            <a:cxnLst/>
            <a:rect l="l" t="t" r="r" b="b"/>
            <a:pathLst>
              <a:path w="51434" h="206375">
                <a:moveTo>
                  <a:pt x="51029" y="205971"/>
                </a:moveTo>
                <a:lnTo>
                  <a:pt x="0" y="205971"/>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05971"/>
                </a:lnTo>
                <a:close/>
              </a:path>
            </a:pathLst>
          </a:custGeom>
          <a:solidFill>
            <a:srgbClr val="FFFFFF"/>
          </a:solidFill>
        </p:spPr>
        <p:txBody>
          <a:bodyPr wrap="square" lIns="0" tIns="0" rIns="0" bIns="0" rtlCol="0"/>
          <a:lstStyle/>
          <a:p>
            <a:endParaRPr/>
          </a:p>
        </p:txBody>
      </p:sp>
      <p:sp>
        <p:nvSpPr>
          <p:cNvPr id="295" name="object 295"/>
          <p:cNvSpPr/>
          <p:nvPr/>
        </p:nvSpPr>
        <p:spPr>
          <a:xfrm>
            <a:off x="11162699" y="4472649"/>
            <a:ext cx="41910" cy="100330"/>
          </a:xfrm>
          <a:custGeom>
            <a:avLst/>
            <a:gdLst/>
            <a:ahLst/>
            <a:cxnLst/>
            <a:rect l="l" t="t" r="r" b="b"/>
            <a:pathLst>
              <a:path w="41909"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p:spPr>
        <p:txBody>
          <a:bodyPr wrap="square" lIns="0" tIns="0" rIns="0" bIns="0" rtlCol="0"/>
          <a:lstStyle/>
          <a:p>
            <a:endParaRPr/>
          </a:p>
        </p:txBody>
      </p:sp>
      <p:sp>
        <p:nvSpPr>
          <p:cNvPr id="296" name="object 296"/>
          <p:cNvSpPr/>
          <p:nvPr/>
        </p:nvSpPr>
        <p:spPr>
          <a:xfrm>
            <a:off x="11010234" y="5598132"/>
            <a:ext cx="41910" cy="80010"/>
          </a:xfrm>
          <a:custGeom>
            <a:avLst/>
            <a:gdLst/>
            <a:ahLst/>
            <a:cxnLst/>
            <a:rect l="l" t="t" r="r" b="b"/>
            <a:pathLst>
              <a:path w="41909" h="80010">
                <a:moveTo>
                  <a:pt x="19915" y="79680"/>
                </a:moveTo>
                <a:lnTo>
                  <a:pt x="11814" y="78036"/>
                </a:lnTo>
                <a:lnTo>
                  <a:pt x="5523" y="73533"/>
                </a:lnTo>
                <a:lnTo>
                  <a:pt x="1448" y="66811"/>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811"/>
                </a:lnTo>
                <a:lnTo>
                  <a:pt x="35239" y="73533"/>
                </a:lnTo>
                <a:lnTo>
                  <a:pt x="28306" y="78036"/>
                </a:lnTo>
                <a:lnTo>
                  <a:pt x="19915" y="79680"/>
                </a:lnTo>
                <a:close/>
              </a:path>
            </a:pathLst>
          </a:custGeom>
          <a:solidFill>
            <a:srgbClr val="FFFFFF"/>
          </a:solidFill>
        </p:spPr>
        <p:txBody>
          <a:bodyPr wrap="square" lIns="0" tIns="0" rIns="0" bIns="0" rtlCol="0"/>
          <a:lstStyle/>
          <a:p>
            <a:endParaRPr/>
          </a:p>
        </p:txBody>
      </p:sp>
      <p:sp>
        <p:nvSpPr>
          <p:cNvPr id="297" name="object 297"/>
          <p:cNvSpPr/>
          <p:nvPr/>
        </p:nvSpPr>
        <p:spPr>
          <a:xfrm>
            <a:off x="11008990" y="5188525"/>
            <a:ext cx="42545" cy="120650"/>
          </a:xfrm>
          <a:custGeom>
            <a:avLst/>
            <a:gdLst/>
            <a:ahLst/>
            <a:cxnLst/>
            <a:rect l="l" t="t" r="r" b="b"/>
            <a:pathLst>
              <a:path w="42545" h="120650">
                <a:moveTo>
                  <a:pt x="21159" y="120142"/>
                </a:moveTo>
                <a:lnTo>
                  <a:pt x="13127" y="118499"/>
                </a:lnTo>
                <a:lnTo>
                  <a:pt x="6378" y="113995"/>
                </a:lnTo>
                <a:lnTo>
                  <a:pt x="1730" y="107274"/>
                </a:lnTo>
                <a:lnTo>
                  <a:pt x="0" y="98977"/>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298" name="object 298"/>
          <p:cNvSpPr/>
          <p:nvPr/>
        </p:nvSpPr>
        <p:spPr>
          <a:xfrm>
            <a:off x="11013347" y="4223024"/>
            <a:ext cx="34290" cy="81280"/>
          </a:xfrm>
          <a:custGeom>
            <a:avLst/>
            <a:gdLst/>
            <a:ahLst/>
            <a:cxnLst/>
            <a:rect l="l" t="t" r="r" b="b"/>
            <a:pathLst>
              <a:path w="34290" h="81279">
                <a:moveTo>
                  <a:pt x="26760" y="80925"/>
                </a:moveTo>
                <a:lnTo>
                  <a:pt x="16803" y="80925"/>
                </a:lnTo>
                <a:lnTo>
                  <a:pt x="7467" y="80925"/>
                </a:lnTo>
                <a:lnTo>
                  <a:pt x="0" y="73455"/>
                </a:lnTo>
                <a:lnTo>
                  <a:pt x="0" y="7470"/>
                </a:lnTo>
                <a:lnTo>
                  <a:pt x="7467"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299" name="object 299"/>
          <p:cNvSpPr/>
          <p:nvPr/>
        </p:nvSpPr>
        <p:spPr>
          <a:xfrm>
            <a:off x="11315789" y="6614676"/>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300" name="object 300"/>
          <p:cNvSpPr/>
          <p:nvPr/>
        </p:nvSpPr>
        <p:spPr>
          <a:xfrm>
            <a:off x="11010237" y="6028900"/>
            <a:ext cx="41910" cy="80645"/>
          </a:xfrm>
          <a:custGeom>
            <a:avLst/>
            <a:gdLst/>
            <a:ahLst/>
            <a:cxnLst/>
            <a:rect l="l" t="t" r="r" b="b"/>
            <a:pathLst>
              <a:path w="41909" h="80645">
                <a:moveTo>
                  <a:pt x="19915" y="80302"/>
                </a:moveTo>
                <a:lnTo>
                  <a:pt x="11814" y="78561"/>
                </a:lnTo>
                <a:lnTo>
                  <a:pt x="5523" y="73844"/>
                </a:lnTo>
                <a:lnTo>
                  <a:pt x="1448" y="66909"/>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909"/>
                </a:lnTo>
                <a:lnTo>
                  <a:pt x="35239" y="73844"/>
                </a:lnTo>
                <a:lnTo>
                  <a:pt x="28306" y="78561"/>
                </a:lnTo>
                <a:lnTo>
                  <a:pt x="19915" y="80302"/>
                </a:lnTo>
                <a:close/>
              </a:path>
            </a:pathLst>
          </a:custGeom>
          <a:solidFill>
            <a:srgbClr val="FFFFFF"/>
          </a:solidFill>
        </p:spPr>
        <p:txBody>
          <a:bodyPr wrap="square" lIns="0" tIns="0" rIns="0" bIns="0" rtlCol="0"/>
          <a:lstStyle/>
          <a:p>
            <a:endParaRPr/>
          </a:p>
        </p:txBody>
      </p:sp>
      <p:sp>
        <p:nvSpPr>
          <p:cNvPr id="301" name="object 301"/>
          <p:cNvSpPr/>
          <p:nvPr/>
        </p:nvSpPr>
        <p:spPr>
          <a:xfrm>
            <a:off x="11008993" y="4364953"/>
            <a:ext cx="42545" cy="120650"/>
          </a:xfrm>
          <a:custGeom>
            <a:avLst/>
            <a:gdLst/>
            <a:ahLst/>
            <a:cxnLst/>
            <a:rect l="l" t="t" r="r" b="b"/>
            <a:pathLst>
              <a:path w="42545" h="120650">
                <a:moveTo>
                  <a:pt x="21159" y="120142"/>
                </a:moveTo>
                <a:lnTo>
                  <a:pt x="13127" y="118401"/>
                </a:lnTo>
                <a:lnTo>
                  <a:pt x="6378" y="113684"/>
                </a:lnTo>
                <a:lnTo>
                  <a:pt x="1730" y="106749"/>
                </a:lnTo>
                <a:lnTo>
                  <a:pt x="0" y="98355"/>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355"/>
                </a:lnTo>
                <a:lnTo>
                  <a:pt x="40674" y="106749"/>
                </a:lnTo>
                <a:lnTo>
                  <a:pt x="36172" y="113684"/>
                </a:lnTo>
                <a:lnTo>
                  <a:pt x="29453" y="118401"/>
                </a:lnTo>
                <a:lnTo>
                  <a:pt x="21159" y="120142"/>
                </a:lnTo>
                <a:close/>
              </a:path>
            </a:pathLst>
          </a:custGeom>
          <a:solidFill>
            <a:srgbClr val="FFFFFF"/>
          </a:solidFill>
        </p:spPr>
        <p:txBody>
          <a:bodyPr wrap="square" lIns="0" tIns="0" rIns="0" bIns="0" rtlCol="0"/>
          <a:lstStyle/>
          <a:p>
            <a:endParaRPr/>
          </a:p>
        </p:txBody>
      </p:sp>
      <p:sp>
        <p:nvSpPr>
          <p:cNvPr id="302" name="object 302"/>
          <p:cNvSpPr/>
          <p:nvPr/>
        </p:nvSpPr>
        <p:spPr>
          <a:xfrm>
            <a:off x="11013350" y="5494793"/>
            <a:ext cx="34925" cy="53975"/>
          </a:xfrm>
          <a:custGeom>
            <a:avLst/>
            <a:gdLst/>
            <a:ahLst/>
            <a:cxnLst/>
            <a:rect l="l" t="t" r="r" b="b"/>
            <a:pathLst>
              <a:path w="34925" h="53975">
                <a:moveTo>
                  <a:pt x="26760" y="53535"/>
                </a:moveTo>
                <a:lnTo>
                  <a:pt x="7467" y="53535"/>
                </a:lnTo>
                <a:lnTo>
                  <a:pt x="0" y="45442"/>
                </a:lnTo>
                <a:lnTo>
                  <a:pt x="0" y="7470"/>
                </a:lnTo>
                <a:lnTo>
                  <a:pt x="7467" y="0"/>
                </a:lnTo>
                <a:lnTo>
                  <a:pt x="17425" y="0"/>
                </a:lnTo>
                <a:lnTo>
                  <a:pt x="26760" y="0"/>
                </a:lnTo>
                <a:lnTo>
                  <a:pt x="34850" y="7470"/>
                </a:lnTo>
                <a:lnTo>
                  <a:pt x="34850" y="45442"/>
                </a:lnTo>
                <a:lnTo>
                  <a:pt x="26760" y="53535"/>
                </a:lnTo>
                <a:close/>
              </a:path>
            </a:pathLst>
          </a:custGeom>
          <a:solidFill>
            <a:srgbClr val="FFFFFF"/>
          </a:solidFill>
        </p:spPr>
        <p:txBody>
          <a:bodyPr wrap="square" lIns="0" tIns="0" rIns="0" bIns="0" rtlCol="0"/>
          <a:lstStyle/>
          <a:p>
            <a:endParaRPr/>
          </a:p>
        </p:txBody>
      </p:sp>
      <p:sp>
        <p:nvSpPr>
          <p:cNvPr id="303" name="object 303"/>
          <p:cNvSpPr/>
          <p:nvPr/>
        </p:nvSpPr>
        <p:spPr>
          <a:xfrm>
            <a:off x="11315793" y="4580960"/>
            <a:ext cx="41910" cy="80645"/>
          </a:xfrm>
          <a:custGeom>
            <a:avLst/>
            <a:gdLst/>
            <a:ahLst/>
            <a:cxnLst/>
            <a:rect l="l" t="t" r="r" b="b"/>
            <a:pathLst>
              <a:path w="41909" h="80645">
                <a:moveTo>
                  <a:pt x="21158" y="80302"/>
                </a:moveTo>
                <a:lnTo>
                  <a:pt x="12864" y="78658"/>
                </a:lnTo>
                <a:lnTo>
                  <a:pt x="6145" y="74155"/>
                </a:lnTo>
                <a:lnTo>
                  <a:pt x="1643" y="67434"/>
                </a:lnTo>
                <a:lnTo>
                  <a:pt x="0" y="5913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59137"/>
                </a:lnTo>
                <a:lnTo>
                  <a:pt x="40148" y="67434"/>
                </a:lnTo>
                <a:lnTo>
                  <a:pt x="35860" y="74155"/>
                </a:lnTo>
                <a:lnTo>
                  <a:pt x="29355" y="78658"/>
                </a:lnTo>
                <a:lnTo>
                  <a:pt x="21158" y="80302"/>
                </a:lnTo>
                <a:close/>
              </a:path>
            </a:pathLst>
          </a:custGeom>
          <a:solidFill>
            <a:srgbClr val="FFFFFF"/>
          </a:solidFill>
        </p:spPr>
        <p:txBody>
          <a:bodyPr wrap="square" lIns="0" tIns="0" rIns="0" bIns="0" rtlCol="0"/>
          <a:lstStyle/>
          <a:p>
            <a:endParaRPr/>
          </a:p>
        </p:txBody>
      </p:sp>
      <p:sp>
        <p:nvSpPr>
          <p:cNvPr id="304" name="object 304"/>
          <p:cNvSpPr/>
          <p:nvPr/>
        </p:nvSpPr>
        <p:spPr>
          <a:xfrm>
            <a:off x="11319527" y="4477623"/>
            <a:ext cx="34290" cy="54610"/>
          </a:xfrm>
          <a:custGeom>
            <a:avLst/>
            <a:gdLst/>
            <a:ahLst/>
            <a:cxnLst/>
            <a:rect l="l" t="t" r="r" b="b"/>
            <a:pathLst>
              <a:path w="34290" h="54610">
                <a:moveTo>
                  <a:pt x="27381" y="54157"/>
                </a:moveTo>
                <a:lnTo>
                  <a:pt x="17424" y="54157"/>
                </a:lnTo>
                <a:lnTo>
                  <a:pt x="8089" y="54157"/>
                </a:lnTo>
                <a:lnTo>
                  <a:pt x="0" y="46065"/>
                </a:lnTo>
                <a:lnTo>
                  <a:pt x="0" y="8092"/>
                </a:lnTo>
                <a:lnTo>
                  <a:pt x="8089" y="0"/>
                </a:lnTo>
                <a:lnTo>
                  <a:pt x="27381" y="0"/>
                </a:lnTo>
                <a:lnTo>
                  <a:pt x="34226" y="8092"/>
                </a:lnTo>
                <a:lnTo>
                  <a:pt x="34226" y="46065"/>
                </a:lnTo>
                <a:lnTo>
                  <a:pt x="27381" y="54157"/>
                </a:lnTo>
                <a:close/>
              </a:path>
            </a:pathLst>
          </a:custGeom>
          <a:solidFill>
            <a:srgbClr val="FFFFFF"/>
          </a:solidFill>
        </p:spPr>
        <p:txBody>
          <a:bodyPr wrap="square" lIns="0" tIns="0" rIns="0" bIns="0" rtlCol="0"/>
          <a:lstStyle/>
          <a:p>
            <a:endParaRPr/>
          </a:p>
        </p:txBody>
      </p:sp>
      <p:sp>
        <p:nvSpPr>
          <p:cNvPr id="305" name="object 305"/>
          <p:cNvSpPr/>
          <p:nvPr/>
        </p:nvSpPr>
        <p:spPr>
          <a:xfrm>
            <a:off x="11315794" y="5381496"/>
            <a:ext cx="43180" cy="120650"/>
          </a:xfrm>
          <a:custGeom>
            <a:avLst/>
            <a:gdLst/>
            <a:ahLst/>
            <a:cxnLst/>
            <a:rect l="l" t="t" r="r" b="b"/>
            <a:pathLst>
              <a:path w="43179"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98977"/>
                </a:lnTo>
                <a:lnTo>
                  <a:pt x="41198" y="107011"/>
                </a:lnTo>
                <a:lnTo>
                  <a:pt x="36482" y="113762"/>
                </a:lnTo>
                <a:lnTo>
                  <a:pt x="29549" y="118411"/>
                </a:lnTo>
                <a:lnTo>
                  <a:pt x="21158" y="120142"/>
                </a:lnTo>
                <a:close/>
              </a:path>
            </a:pathLst>
          </a:custGeom>
          <a:solidFill>
            <a:srgbClr val="FFFFFF"/>
          </a:solidFill>
        </p:spPr>
        <p:txBody>
          <a:bodyPr wrap="square" lIns="0" tIns="0" rIns="0" bIns="0" rtlCol="0"/>
          <a:lstStyle/>
          <a:p>
            <a:endParaRPr/>
          </a:p>
        </p:txBody>
      </p:sp>
      <p:sp>
        <p:nvSpPr>
          <p:cNvPr id="306" name="object 306"/>
          <p:cNvSpPr/>
          <p:nvPr/>
        </p:nvSpPr>
        <p:spPr>
          <a:xfrm>
            <a:off x="11311433" y="4702974"/>
            <a:ext cx="50800" cy="389255"/>
          </a:xfrm>
          <a:custGeom>
            <a:avLst/>
            <a:gdLst/>
            <a:ahLst/>
            <a:cxnLst/>
            <a:rect l="l" t="t" r="r" b="b"/>
            <a:pathLst>
              <a:path w="50800" h="389254">
                <a:moveTo>
                  <a:pt x="46050" y="330542"/>
                </a:moveTo>
                <a:lnTo>
                  <a:pt x="44500" y="322249"/>
                </a:lnTo>
                <a:lnTo>
                  <a:pt x="40220" y="315531"/>
                </a:lnTo>
                <a:lnTo>
                  <a:pt x="33705" y="311023"/>
                </a:lnTo>
                <a:lnTo>
                  <a:pt x="25514" y="309384"/>
                </a:lnTo>
                <a:lnTo>
                  <a:pt x="17221" y="311023"/>
                </a:lnTo>
                <a:lnTo>
                  <a:pt x="10502" y="315531"/>
                </a:lnTo>
                <a:lnTo>
                  <a:pt x="5994" y="322249"/>
                </a:lnTo>
                <a:lnTo>
                  <a:pt x="4356" y="330542"/>
                </a:lnTo>
                <a:lnTo>
                  <a:pt x="4356" y="367893"/>
                </a:lnTo>
                <a:lnTo>
                  <a:pt x="5994" y="376199"/>
                </a:lnTo>
                <a:lnTo>
                  <a:pt x="10502" y="382917"/>
                </a:lnTo>
                <a:lnTo>
                  <a:pt x="17221" y="387426"/>
                </a:lnTo>
                <a:lnTo>
                  <a:pt x="25514" y="389064"/>
                </a:lnTo>
                <a:lnTo>
                  <a:pt x="33705" y="387426"/>
                </a:lnTo>
                <a:lnTo>
                  <a:pt x="40220" y="382917"/>
                </a:lnTo>
                <a:lnTo>
                  <a:pt x="44500" y="376199"/>
                </a:lnTo>
                <a:lnTo>
                  <a:pt x="46050" y="367893"/>
                </a:lnTo>
                <a:lnTo>
                  <a:pt x="46050" y="330542"/>
                </a:lnTo>
                <a:close/>
              </a:path>
              <a:path w="50800" h="389254">
                <a:moveTo>
                  <a:pt x="50406" y="26149"/>
                </a:moveTo>
                <a:lnTo>
                  <a:pt x="48526" y="16014"/>
                </a:lnTo>
                <a:lnTo>
                  <a:pt x="43332" y="7708"/>
                </a:lnTo>
                <a:lnTo>
                  <a:pt x="35445" y="2070"/>
                </a:lnTo>
                <a:lnTo>
                  <a:pt x="25514" y="0"/>
                </a:lnTo>
                <a:lnTo>
                  <a:pt x="15494" y="2070"/>
                </a:lnTo>
                <a:lnTo>
                  <a:pt x="7391" y="7708"/>
                </a:lnTo>
                <a:lnTo>
                  <a:pt x="1968" y="16014"/>
                </a:lnTo>
                <a:lnTo>
                  <a:pt x="0" y="26149"/>
                </a:lnTo>
                <a:lnTo>
                  <a:pt x="0" y="241528"/>
                </a:lnTo>
                <a:lnTo>
                  <a:pt x="1968" y="251561"/>
                </a:lnTo>
                <a:lnTo>
                  <a:pt x="7391" y="259664"/>
                </a:lnTo>
                <a:lnTo>
                  <a:pt x="15494" y="265074"/>
                </a:lnTo>
                <a:lnTo>
                  <a:pt x="25514" y="267055"/>
                </a:lnTo>
                <a:lnTo>
                  <a:pt x="35445" y="265074"/>
                </a:lnTo>
                <a:lnTo>
                  <a:pt x="43332" y="259664"/>
                </a:lnTo>
                <a:lnTo>
                  <a:pt x="48526" y="251561"/>
                </a:lnTo>
                <a:lnTo>
                  <a:pt x="50406" y="241528"/>
                </a:lnTo>
                <a:lnTo>
                  <a:pt x="50406" y="26149"/>
                </a:lnTo>
                <a:close/>
              </a:path>
            </a:pathLst>
          </a:custGeom>
          <a:solidFill>
            <a:srgbClr val="FFFFFF"/>
          </a:solidFill>
        </p:spPr>
        <p:txBody>
          <a:bodyPr wrap="square" lIns="0" tIns="0" rIns="0" bIns="0" rtlCol="0"/>
          <a:lstStyle/>
          <a:p>
            <a:endParaRPr/>
          </a:p>
        </p:txBody>
      </p:sp>
      <p:sp>
        <p:nvSpPr>
          <p:cNvPr id="307" name="object 307"/>
          <p:cNvSpPr/>
          <p:nvPr/>
        </p:nvSpPr>
        <p:spPr>
          <a:xfrm>
            <a:off x="11311440" y="6736681"/>
            <a:ext cx="50800" cy="121920"/>
          </a:xfrm>
          <a:custGeom>
            <a:avLst/>
            <a:gdLst/>
            <a:ahLst/>
            <a:cxnLst/>
            <a:rect l="l" t="t" r="r" b="b"/>
            <a:pathLst>
              <a:path w="50800" h="121920">
                <a:moveTo>
                  <a:pt x="50406" y="121319"/>
                </a:moveTo>
                <a:lnTo>
                  <a:pt x="0" y="121319"/>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121319"/>
                </a:lnTo>
                <a:close/>
              </a:path>
            </a:pathLst>
          </a:custGeom>
          <a:solidFill>
            <a:srgbClr val="FFFFFF"/>
          </a:solidFill>
        </p:spPr>
        <p:txBody>
          <a:bodyPr wrap="square" lIns="0" tIns="0" rIns="0" bIns="0" rtlCol="0"/>
          <a:lstStyle/>
          <a:p>
            <a:endParaRPr/>
          </a:p>
        </p:txBody>
      </p:sp>
      <p:sp>
        <p:nvSpPr>
          <p:cNvPr id="308" name="object 308"/>
          <p:cNvSpPr/>
          <p:nvPr/>
        </p:nvSpPr>
        <p:spPr>
          <a:xfrm>
            <a:off x="11320153" y="5239563"/>
            <a:ext cx="34290" cy="81280"/>
          </a:xfrm>
          <a:custGeom>
            <a:avLst/>
            <a:gdLst/>
            <a:ahLst/>
            <a:cxnLst/>
            <a:rect l="l" t="t" r="r" b="b"/>
            <a:pathLst>
              <a:path w="34290" h="81279">
                <a:moveTo>
                  <a:pt x="26759" y="80925"/>
                </a:moveTo>
                <a:lnTo>
                  <a:pt x="7467" y="80925"/>
                </a:lnTo>
                <a:lnTo>
                  <a:pt x="0" y="73455"/>
                </a:lnTo>
                <a:lnTo>
                  <a:pt x="0" y="7470"/>
                </a:lnTo>
                <a:lnTo>
                  <a:pt x="7467" y="0"/>
                </a:lnTo>
                <a:lnTo>
                  <a:pt x="16802"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309" name="object 309"/>
          <p:cNvSpPr/>
          <p:nvPr/>
        </p:nvSpPr>
        <p:spPr>
          <a:xfrm>
            <a:off x="11316420" y="6205063"/>
            <a:ext cx="42545" cy="120650"/>
          </a:xfrm>
          <a:custGeom>
            <a:avLst/>
            <a:gdLst/>
            <a:ahLst/>
            <a:cxnLst/>
            <a:rect l="l" t="t" r="r" b="b"/>
            <a:pathLst>
              <a:path w="42545" h="120650">
                <a:moveTo>
                  <a:pt x="20536" y="120142"/>
                </a:moveTo>
                <a:lnTo>
                  <a:pt x="12339" y="118499"/>
                </a:lnTo>
                <a:lnTo>
                  <a:pt x="5834" y="113995"/>
                </a:lnTo>
                <a:lnTo>
                  <a:pt x="1546" y="107274"/>
                </a:lnTo>
                <a:lnTo>
                  <a:pt x="0" y="98977"/>
                </a:lnTo>
                <a:lnTo>
                  <a:pt x="0" y="21787"/>
                </a:lnTo>
                <a:lnTo>
                  <a:pt x="1546" y="13393"/>
                </a:lnTo>
                <a:lnTo>
                  <a:pt x="5834" y="6458"/>
                </a:lnTo>
                <a:lnTo>
                  <a:pt x="12339" y="1741"/>
                </a:lnTo>
                <a:lnTo>
                  <a:pt x="20536" y="0"/>
                </a:lnTo>
                <a:lnTo>
                  <a:pt x="28927" y="1741"/>
                </a:lnTo>
                <a:lnTo>
                  <a:pt x="35860" y="6458"/>
                </a:lnTo>
                <a:lnTo>
                  <a:pt x="40576" y="13393"/>
                </a:lnTo>
                <a:lnTo>
                  <a:pt x="42316" y="21787"/>
                </a:lnTo>
                <a:lnTo>
                  <a:pt x="42316" y="98977"/>
                </a:lnTo>
                <a:lnTo>
                  <a:pt x="40576" y="107274"/>
                </a:lnTo>
                <a:lnTo>
                  <a:pt x="35860" y="113995"/>
                </a:lnTo>
                <a:lnTo>
                  <a:pt x="28927" y="118499"/>
                </a:lnTo>
                <a:lnTo>
                  <a:pt x="20536" y="120142"/>
                </a:lnTo>
                <a:close/>
              </a:path>
            </a:pathLst>
          </a:custGeom>
          <a:solidFill>
            <a:srgbClr val="FFFFFF"/>
          </a:solidFill>
        </p:spPr>
        <p:txBody>
          <a:bodyPr wrap="square" lIns="0" tIns="0" rIns="0" bIns="0" rtlCol="0"/>
          <a:lstStyle/>
          <a:p>
            <a:endParaRPr/>
          </a:p>
        </p:txBody>
      </p:sp>
      <p:sp>
        <p:nvSpPr>
          <p:cNvPr id="310" name="object 310"/>
          <p:cNvSpPr/>
          <p:nvPr/>
        </p:nvSpPr>
        <p:spPr>
          <a:xfrm>
            <a:off x="11163333" y="5489807"/>
            <a:ext cx="41910" cy="100330"/>
          </a:xfrm>
          <a:custGeom>
            <a:avLst/>
            <a:gdLst/>
            <a:ahLst/>
            <a:cxnLst/>
            <a:rect l="l" t="t" r="r" b="b"/>
            <a:pathLst>
              <a:path w="41909" h="100329">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p:spPr>
        <p:txBody>
          <a:bodyPr wrap="square" lIns="0" tIns="0" rIns="0" bIns="0" rtlCol="0"/>
          <a:lstStyle/>
          <a:p>
            <a:endParaRPr/>
          </a:p>
        </p:txBody>
      </p:sp>
      <p:sp>
        <p:nvSpPr>
          <p:cNvPr id="311" name="object 311"/>
          <p:cNvSpPr/>
          <p:nvPr/>
        </p:nvSpPr>
        <p:spPr>
          <a:xfrm>
            <a:off x="11319533" y="5141829"/>
            <a:ext cx="34290" cy="53975"/>
          </a:xfrm>
          <a:custGeom>
            <a:avLst/>
            <a:gdLst/>
            <a:ahLst/>
            <a:cxnLst/>
            <a:rect l="l" t="t" r="r" b="b"/>
            <a:pathLst>
              <a:path w="34290" h="53975">
                <a:moveTo>
                  <a:pt x="27381" y="53535"/>
                </a:moveTo>
                <a:lnTo>
                  <a:pt x="8089" y="53535"/>
                </a:lnTo>
                <a:lnTo>
                  <a:pt x="0" y="46065"/>
                </a:lnTo>
                <a:lnTo>
                  <a:pt x="0" y="8092"/>
                </a:lnTo>
                <a:lnTo>
                  <a:pt x="8089" y="0"/>
                </a:lnTo>
                <a:lnTo>
                  <a:pt x="17424" y="0"/>
                </a:lnTo>
                <a:lnTo>
                  <a:pt x="27381" y="0"/>
                </a:lnTo>
                <a:lnTo>
                  <a:pt x="34226" y="8092"/>
                </a:lnTo>
                <a:lnTo>
                  <a:pt x="34226" y="46065"/>
                </a:lnTo>
                <a:lnTo>
                  <a:pt x="27381" y="53535"/>
                </a:lnTo>
                <a:close/>
              </a:path>
            </a:pathLst>
          </a:custGeom>
          <a:solidFill>
            <a:srgbClr val="FFFFFF"/>
          </a:solidFill>
        </p:spPr>
        <p:txBody>
          <a:bodyPr wrap="square" lIns="0" tIns="0" rIns="0" bIns="0" rtlCol="0"/>
          <a:lstStyle/>
          <a:p>
            <a:endParaRPr/>
          </a:p>
        </p:txBody>
      </p:sp>
      <p:sp>
        <p:nvSpPr>
          <p:cNvPr id="312" name="object 312"/>
          <p:cNvSpPr/>
          <p:nvPr/>
        </p:nvSpPr>
        <p:spPr>
          <a:xfrm>
            <a:off x="11163334" y="6117289"/>
            <a:ext cx="41910" cy="99695"/>
          </a:xfrm>
          <a:custGeom>
            <a:avLst/>
            <a:gdLst/>
            <a:ahLst/>
            <a:cxnLst/>
            <a:rect l="l" t="t" r="r" b="b"/>
            <a:pathLst>
              <a:path w="41909" h="99695">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p:spPr>
        <p:txBody>
          <a:bodyPr wrap="square" lIns="0" tIns="0" rIns="0" bIns="0" rtlCol="0"/>
          <a:lstStyle/>
          <a:p>
            <a:endParaRPr/>
          </a:p>
        </p:txBody>
      </p:sp>
      <p:sp>
        <p:nvSpPr>
          <p:cNvPr id="313" name="object 313"/>
          <p:cNvSpPr/>
          <p:nvPr/>
        </p:nvSpPr>
        <p:spPr>
          <a:xfrm>
            <a:off x="11166437" y="5255755"/>
            <a:ext cx="34925" cy="179070"/>
          </a:xfrm>
          <a:custGeom>
            <a:avLst/>
            <a:gdLst/>
            <a:ahLst/>
            <a:cxnLst/>
            <a:rect l="l" t="t" r="r" b="b"/>
            <a:pathLst>
              <a:path w="34925" h="179070">
                <a:moveTo>
                  <a:pt x="34226" y="7467"/>
                </a:moveTo>
                <a:lnTo>
                  <a:pt x="26758" y="0"/>
                </a:lnTo>
                <a:lnTo>
                  <a:pt x="17424" y="0"/>
                </a:lnTo>
                <a:lnTo>
                  <a:pt x="7467" y="0"/>
                </a:lnTo>
                <a:lnTo>
                  <a:pt x="0" y="7467"/>
                </a:lnTo>
                <a:lnTo>
                  <a:pt x="0" y="59753"/>
                </a:lnTo>
                <a:lnTo>
                  <a:pt x="7467" y="67221"/>
                </a:lnTo>
                <a:lnTo>
                  <a:pt x="26758" y="67221"/>
                </a:lnTo>
                <a:lnTo>
                  <a:pt x="34226" y="59753"/>
                </a:lnTo>
                <a:lnTo>
                  <a:pt x="34226" y="7467"/>
                </a:lnTo>
                <a:close/>
              </a:path>
              <a:path w="34925" h="179070">
                <a:moveTo>
                  <a:pt x="34848" y="118897"/>
                </a:moveTo>
                <a:lnTo>
                  <a:pt x="26758" y="111429"/>
                </a:lnTo>
                <a:lnTo>
                  <a:pt x="17424" y="111429"/>
                </a:lnTo>
                <a:lnTo>
                  <a:pt x="7467" y="111429"/>
                </a:lnTo>
                <a:lnTo>
                  <a:pt x="622" y="118897"/>
                </a:lnTo>
                <a:lnTo>
                  <a:pt x="622" y="171183"/>
                </a:lnTo>
                <a:lnTo>
                  <a:pt x="7467" y="178650"/>
                </a:lnTo>
                <a:lnTo>
                  <a:pt x="26758" y="178650"/>
                </a:lnTo>
                <a:lnTo>
                  <a:pt x="34848" y="171183"/>
                </a:lnTo>
                <a:lnTo>
                  <a:pt x="34848" y="118897"/>
                </a:lnTo>
                <a:close/>
              </a:path>
            </a:pathLst>
          </a:custGeom>
          <a:solidFill>
            <a:srgbClr val="FFFFFF"/>
          </a:solidFill>
        </p:spPr>
        <p:txBody>
          <a:bodyPr wrap="square" lIns="0" tIns="0" rIns="0" bIns="0" rtlCol="0"/>
          <a:lstStyle/>
          <a:p>
            <a:endParaRPr/>
          </a:p>
        </p:txBody>
      </p:sp>
      <p:sp>
        <p:nvSpPr>
          <p:cNvPr id="314" name="object 314"/>
          <p:cNvSpPr/>
          <p:nvPr/>
        </p:nvSpPr>
        <p:spPr>
          <a:xfrm>
            <a:off x="11167071" y="6272290"/>
            <a:ext cx="34290" cy="67310"/>
          </a:xfrm>
          <a:custGeom>
            <a:avLst/>
            <a:gdLst/>
            <a:ahLst/>
            <a:cxnLst/>
            <a:rect l="l" t="t" r="r" b="b"/>
            <a:pathLst>
              <a:path w="34290" h="67310">
                <a:moveTo>
                  <a:pt x="26136" y="67230"/>
                </a:moveTo>
                <a:lnTo>
                  <a:pt x="16802" y="67230"/>
                </a:lnTo>
                <a:lnTo>
                  <a:pt x="6845" y="67230"/>
                </a:lnTo>
                <a:lnTo>
                  <a:pt x="0" y="59760"/>
                </a:lnTo>
                <a:lnTo>
                  <a:pt x="0" y="8092"/>
                </a:lnTo>
                <a:lnTo>
                  <a:pt x="6845" y="0"/>
                </a:lnTo>
                <a:lnTo>
                  <a:pt x="26136" y="0"/>
                </a:lnTo>
                <a:lnTo>
                  <a:pt x="34226" y="8092"/>
                </a:lnTo>
                <a:lnTo>
                  <a:pt x="34226" y="59760"/>
                </a:lnTo>
                <a:lnTo>
                  <a:pt x="26136" y="67230"/>
                </a:lnTo>
                <a:close/>
              </a:path>
            </a:pathLst>
          </a:custGeom>
          <a:solidFill>
            <a:srgbClr val="FFFFFF"/>
          </a:solidFill>
        </p:spPr>
        <p:txBody>
          <a:bodyPr wrap="square" lIns="0" tIns="0" rIns="0" bIns="0" rtlCol="0"/>
          <a:lstStyle/>
          <a:p>
            <a:endParaRPr/>
          </a:p>
        </p:txBody>
      </p:sp>
      <p:sp>
        <p:nvSpPr>
          <p:cNvPr id="315" name="object 315"/>
          <p:cNvSpPr/>
          <p:nvPr/>
        </p:nvSpPr>
        <p:spPr>
          <a:xfrm>
            <a:off x="11162716" y="6506350"/>
            <a:ext cx="41910" cy="100330"/>
          </a:xfrm>
          <a:custGeom>
            <a:avLst/>
            <a:gdLst/>
            <a:ahLst/>
            <a:cxnLst/>
            <a:rect l="l" t="t" r="r" b="b"/>
            <a:pathLst>
              <a:path w="41909"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p:spPr>
        <p:txBody>
          <a:bodyPr wrap="square" lIns="0" tIns="0" rIns="0" bIns="0" rtlCol="0"/>
          <a:lstStyle/>
          <a:p>
            <a:endParaRPr/>
          </a:p>
        </p:txBody>
      </p:sp>
      <p:sp>
        <p:nvSpPr>
          <p:cNvPr id="316" name="object 316"/>
          <p:cNvSpPr/>
          <p:nvPr/>
        </p:nvSpPr>
        <p:spPr>
          <a:xfrm>
            <a:off x="11166450" y="6383716"/>
            <a:ext cx="34290" cy="67310"/>
          </a:xfrm>
          <a:custGeom>
            <a:avLst/>
            <a:gdLst/>
            <a:ahLst/>
            <a:cxnLst/>
            <a:rect l="l" t="t" r="r" b="b"/>
            <a:pathLst>
              <a:path w="34290" h="6731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317" name="object 317"/>
          <p:cNvSpPr/>
          <p:nvPr/>
        </p:nvSpPr>
        <p:spPr>
          <a:xfrm>
            <a:off x="11158361" y="563484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p:spPr>
        <p:txBody>
          <a:bodyPr wrap="square" lIns="0" tIns="0" rIns="0" bIns="0" rtlCol="0"/>
          <a:lstStyle/>
          <a:p>
            <a:endParaRPr/>
          </a:p>
        </p:txBody>
      </p:sp>
      <p:sp>
        <p:nvSpPr>
          <p:cNvPr id="318" name="object 318"/>
          <p:cNvSpPr/>
          <p:nvPr/>
        </p:nvSpPr>
        <p:spPr>
          <a:xfrm>
            <a:off x="11013364" y="5369660"/>
            <a:ext cx="34290" cy="81280"/>
          </a:xfrm>
          <a:custGeom>
            <a:avLst/>
            <a:gdLst/>
            <a:ahLst/>
            <a:cxnLst/>
            <a:rect l="l" t="t" r="r" b="b"/>
            <a:pathLst>
              <a:path w="34290" h="81279">
                <a:moveTo>
                  <a:pt x="26760" y="80925"/>
                </a:moveTo>
                <a:lnTo>
                  <a:pt x="7467" y="80925"/>
                </a:lnTo>
                <a:lnTo>
                  <a:pt x="0" y="73455"/>
                </a:lnTo>
                <a:lnTo>
                  <a:pt x="0" y="7470"/>
                </a:lnTo>
                <a:lnTo>
                  <a:pt x="7467" y="0"/>
                </a:lnTo>
                <a:lnTo>
                  <a:pt x="16803"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319" name="object 319"/>
          <p:cNvSpPr/>
          <p:nvPr/>
        </p:nvSpPr>
        <p:spPr>
          <a:xfrm>
            <a:off x="10707191" y="5494782"/>
            <a:ext cx="34925" cy="53975"/>
          </a:xfrm>
          <a:custGeom>
            <a:avLst/>
            <a:gdLst/>
            <a:ahLst/>
            <a:cxnLst/>
            <a:rect l="l" t="t" r="r" b="b"/>
            <a:pathLst>
              <a:path w="34925" h="53975">
                <a:moveTo>
                  <a:pt x="27381" y="53535"/>
                </a:moveTo>
                <a:lnTo>
                  <a:pt x="8089" y="53535"/>
                </a:lnTo>
                <a:lnTo>
                  <a:pt x="0" y="45442"/>
                </a:lnTo>
                <a:lnTo>
                  <a:pt x="0" y="7470"/>
                </a:lnTo>
                <a:lnTo>
                  <a:pt x="8089" y="0"/>
                </a:lnTo>
                <a:lnTo>
                  <a:pt x="18046" y="0"/>
                </a:lnTo>
                <a:lnTo>
                  <a:pt x="27381" y="0"/>
                </a:lnTo>
                <a:lnTo>
                  <a:pt x="34849" y="7470"/>
                </a:lnTo>
                <a:lnTo>
                  <a:pt x="34849" y="45442"/>
                </a:lnTo>
                <a:lnTo>
                  <a:pt x="27381" y="53535"/>
                </a:lnTo>
                <a:close/>
              </a:path>
            </a:pathLst>
          </a:custGeom>
          <a:solidFill>
            <a:srgbClr val="FFFFFF"/>
          </a:solidFill>
        </p:spPr>
        <p:txBody>
          <a:bodyPr wrap="square" lIns="0" tIns="0" rIns="0" bIns="0" rtlCol="0"/>
          <a:lstStyle/>
          <a:p>
            <a:endParaRPr/>
          </a:p>
        </p:txBody>
      </p:sp>
      <p:sp>
        <p:nvSpPr>
          <p:cNvPr id="320" name="object 320"/>
          <p:cNvSpPr/>
          <p:nvPr/>
        </p:nvSpPr>
        <p:spPr>
          <a:xfrm>
            <a:off x="10703458" y="5598117"/>
            <a:ext cx="41910" cy="80010"/>
          </a:xfrm>
          <a:custGeom>
            <a:avLst/>
            <a:gdLst/>
            <a:ahLst/>
            <a:cxnLst/>
            <a:rect l="l" t="t" r="r" b="b"/>
            <a:pathLst>
              <a:path w="41909" h="80010">
                <a:moveTo>
                  <a:pt x="21780" y="79680"/>
                </a:moveTo>
                <a:lnTo>
                  <a:pt x="13389" y="78036"/>
                </a:lnTo>
                <a:lnTo>
                  <a:pt x="6456" y="73533"/>
                </a:lnTo>
                <a:lnTo>
                  <a:pt x="1740" y="66811"/>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811"/>
                </a:lnTo>
                <a:lnTo>
                  <a:pt x="36171" y="73533"/>
                </a:lnTo>
                <a:lnTo>
                  <a:pt x="29880" y="78036"/>
                </a:lnTo>
                <a:lnTo>
                  <a:pt x="21780" y="79680"/>
                </a:lnTo>
                <a:close/>
              </a:path>
            </a:pathLst>
          </a:custGeom>
          <a:solidFill>
            <a:srgbClr val="FFFFFF"/>
          </a:solidFill>
        </p:spPr>
        <p:txBody>
          <a:bodyPr wrap="square" lIns="0" tIns="0" rIns="0" bIns="0" rtlCol="0"/>
          <a:lstStyle/>
          <a:p>
            <a:endParaRPr/>
          </a:p>
        </p:txBody>
      </p:sp>
      <p:sp>
        <p:nvSpPr>
          <p:cNvPr id="321" name="object 321"/>
          <p:cNvSpPr/>
          <p:nvPr/>
        </p:nvSpPr>
        <p:spPr>
          <a:xfrm>
            <a:off x="10702836" y="4364940"/>
            <a:ext cx="42545" cy="120650"/>
          </a:xfrm>
          <a:custGeom>
            <a:avLst/>
            <a:gdLst/>
            <a:ahLst/>
            <a:cxnLst/>
            <a:rect l="l" t="t" r="r" b="b"/>
            <a:pathLst>
              <a:path w="42545" h="12065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p:spPr>
        <p:txBody>
          <a:bodyPr wrap="square" lIns="0" tIns="0" rIns="0" bIns="0" rtlCol="0"/>
          <a:lstStyle/>
          <a:p>
            <a:endParaRPr/>
          </a:p>
        </p:txBody>
      </p:sp>
      <p:sp>
        <p:nvSpPr>
          <p:cNvPr id="322" name="object 322"/>
          <p:cNvSpPr/>
          <p:nvPr/>
        </p:nvSpPr>
        <p:spPr>
          <a:xfrm>
            <a:off x="10706571" y="4223009"/>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323" name="object 323"/>
          <p:cNvSpPr/>
          <p:nvPr/>
        </p:nvSpPr>
        <p:spPr>
          <a:xfrm>
            <a:off x="10702838" y="518850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324" name="object 324"/>
          <p:cNvSpPr/>
          <p:nvPr/>
        </p:nvSpPr>
        <p:spPr>
          <a:xfrm>
            <a:off x="10706572" y="5369656"/>
            <a:ext cx="34290" cy="81280"/>
          </a:xfrm>
          <a:custGeom>
            <a:avLst/>
            <a:gdLst/>
            <a:ahLst/>
            <a:cxnLst/>
            <a:rect l="l" t="t" r="r" b="b"/>
            <a:pathLst>
              <a:path w="34290" h="81279">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325" name="object 325"/>
          <p:cNvSpPr/>
          <p:nvPr/>
        </p:nvSpPr>
        <p:spPr>
          <a:xfrm>
            <a:off x="10702839" y="639802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326" name="object 326"/>
          <p:cNvSpPr/>
          <p:nvPr/>
        </p:nvSpPr>
        <p:spPr>
          <a:xfrm>
            <a:off x="10703462" y="6028884"/>
            <a:ext cx="41910" cy="80645"/>
          </a:xfrm>
          <a:custGeom>
            <a:avLst/>
            <a:gdLst/>
            <a:ahLst/>
            <a:cxnLst/>
            <a:rect l="l" t="t" r="r" b="b"/>
            <a:pathLst>
              <a:path w="41909" h="80645">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p:spPr>
        <p:txBody>
          <a:bodyPr wrap="square" lIns="0" tIns="0" rIns="0" bIns="0" rtlCol="0"/>
          <a:lstStyle/>
          <a:p>
            <a:endParaRPr/>
          </a:p>
        </p:txBody>
      </p:sp>
      <p:sp>
        <p:nvSpPr>
          <p:cNvPr id="327" name="object 327"/>
          <p:cNvSpPr/>
          <p:nvPr/>
        </p:nvSpPr>
        <p:spPr>
          <a:xfrm>
            <a:off x="10550376" y="6117279"/>
            <a:ext cx="41910" cy="99695"/>
          </a:xfrm>
          <a:custGeom>
            <a:avLst/>
            <a:gdLst/>
            <a:ahLst/>
            <a:cxnLst/>
            <a:rect l="l" t="t" r="r" b="b"/>
            <a:pathLst>
              <a:path w="41909" h="99695">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p:spPr>
        <p:txBody>
          <a:bodyPr wrap="square" lIns="0" tIns="0" rIns="0" bIns="0" rtlCol="0"/>
          <a:lstStyle/>
          <a:p>
            <a:endParaRPr/>
          </a:p>
        </p:txBody>
      </p:sp>
      <p:sp>
        <p:nvSpPr>
          <p:cNvPr id="328" name="object 328"/>
          <p:cNvSpPr/>
          <p:nvPr/>
        </p:nvSpPr>
        <p:spPr>
          <a:xfrm>
            <a:off x="10698485" y="4533634"/>
            <a:ext cx="51435" cy="606425"/>
          </a:xfrm>
          <a:custGeom>
            <a:avLst/>
            <a:gdLst/>
            <a:ahLst/>
            <a:cxnLst/>
            <a:rect l="l" t="t" r="r" b="b"/>
            <a:pathLst>
              <a:path w="51434" h="606425">
                <a:moveTo>
                  <a:pt x="25514" y="606316"/>
                </a:moveTo>
                <a:lnTo>
                  <a:pt x="15489" y="604245"/>
                </a:lnTo>
                <a:lnTo>
                  <a:pt x="7389" y="598613"/>
                </a:lnTo>
                <a:lnTo>
                  <a:pt x="1973" y="590297"/>
                </a:lnTo>
                <a:lnTo>
                  <a:pt x="0" y="580171"/>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580171"/>
                </a:lnTo>
                <a:lnTo>
                  <a:pt x="49055" y="590297"/>
                </a:lnTo>
                <a:lnTo>
                  <a:pt x="43639" y="598613"/>
                </a:lnTo>
                <a:lnTo>
                  <a:pt x="35539" y="604245"/>
                </a:lnTo>
                <a:lnTo>
                  <a:pt x="25514" y="606316"/>
                </a:lnTo>
                <a:close/>
              </a:path>
            </a:pathLst>
          </a:custGeom>
          <a:solidFill>
            <a:srgbClr val="FFFFFF"/>
          </a:solidFill>
        </p:spPr>
        <p:txBody>
          <a:bodyPr wrap="square" lIns="0" tIns="0" rIns="0" bIns="0" rtlCol="0"/>
          <a:lstStyle/>
          <a:p>
            <a:endParaRPr/>
          </a:p>
        </p:txBody>
      </p:sp>
      <p:sp>
        <p:nvSpPr>
          <p:cNvPr id="329" name="object 329"/>
          <p:cNvSpPr/>
          <p:nvPr/>
        </p:nvSpPr>
        <p:spPr>
          <a:xfrm>
            <a:off x="10707199" y="6158363"/>
            <a:ext cx="34925" cy="54610"/>
          </a:xfrm>
          <a:custGeom>
            <a:avLst/>
            <a:gdLst/>
            <a:ahLst/>
            <a:cxnLst/>
            <a:rect l="l" t="t" r="r" b="b"/>
            <a:pathLst>
              <a:path w="34925" h="54610">
                <a:moveTo>
                  <a:pt x="27381"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7381" y="0"/>
                </a:lnTo>
                <a:lnTo>
                  <a:pt x="34849" y="8092"/>
                </a:lnTo>
                <a:lnTo>
                  <a:pt x="34849" y="46065"/>
                </a:lnTo>
                <a:lnTo>
                  <a:pt x="27381" y="54157"/>
                </a:lnTo>
                <a:close/>
              </a:path>
            </a:pathLst>
          </a:custGeom>
          <a:solidFill>
            <a:srgbClr val="FFFFFF"/>
          </a:solidFill>
        </p:spPr>
        <p:txBody>
          <a:bodyPr wrap="square" lIns="0" tIns="0" rIns="0" bIns="0" rtlCol="0"/>
          <a:lstStyle/>
          <a:p>
            <a:endParaRPr/>
          </a:p>
        </p:txBody>
      </p:sp>
      <p:sp>
        <p:nvSpPr>
          <p:cNvPr id="330" name="object 330"/>
          <p:cNvSpPr/>
          <p:nvPr/>
        </p:nvSpPr>
        <p:spPr>
          <a:xfrm>
            <a:off x="10554112" y="6272280"/>
            <a:ext cx="34290" cy="67310"/>
          </a:xfrm>
          <a:custGeom>
            <a:avLst/>
            <a:gdLst/>
            <a:ahLst/>
            <a:cxnLst/>
            <a:rect l="l" t="t" r="r" b="b"/>
            <a:pathLst>
              <a:path w="34290" h="67310">
                <a:moveTo>
                  <a:pt x="27381" y="67230"/>
                </a:moveTo>
                <a:lnTo>
                  <a:pt x="17424" y="67230"/>
                </a:lnTo>
                <a:lnTo>
                  <a:pt x="8089" y="67230"/>
                </a:lnTo>
                <a:lnTo>
                  <a:pt x="0" y="59760"/>
                </a:lnTo>
                <a:lnTo>
                  <a:pt x="0" y="8092"/>
                </a:lnTo>
                <a:lnTo>
                  <a:pt x="8089" y="0"/>
                </a:lnTo>
                <a:lnTo>
                  <a:pt x="27381" y="0"/>
                </a:lnTo>
                <a:lnTo>
                  <a:pt x="34226" y="8092"/>
                </a:lnTo>
                <a:lnTo>
                  <a:pt x="34226" y="59760"/>
                </a:lnTo>
                <a:lnTo>
                  <a:pt x="27381" y="67230"/>
                </a:lnTo>
                <a:close/>
              </a:path>
            </a:pathLst>
          </a:custGeom>
          <a:solidFill>
            <a:srgbClr val="FFFFFF"/>
          </a:solidFill>
        </p:spPr>
        <p:txBody>
          <a:bodyPr wrap="square" lIns="0" tIns="0" rIns="0" bIns="0" rtlCol="0"/>
          <a:lstStyle/>
          <a:p>
            <a:endParaRPr/>
          </a:p>
        </p:txBody>
      </p:sp>
      <p:sp>
        <p:nvSpPr>
          <p:cNvPr id="331" name="object 331"/>
          <p:cNvSpPr/>
          <p:nvPr/>
        </p:nvSpPr>
        <p:spPr>
          <a:xfrm>
            <a:off x="10549756" y="6506340"/>
            <a:ext cx="41910" cy="100330"/>
          </a:xfrm>
          <a:custGeom>
            <a:avLst/>
            <a:gdLst/>
            <a:ahLst/>
            <a:cxnLst/>
            <a:rect l="l" t="t" r="r" b="b"/>
            <a:pathLst>
              <a:path w="41909" h="100329">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p:spPr>
        <p:txBody>
          <a:bodyPr wrap="square" lIns="0" tIns="0" rIns="0" bIns="0" rtlCol="0"/>
          <a:lstStyle/>
          <a:p>
            <a:endParaRPr/>
          </a:p>
        </p:txBody>
      </p:sp>
      <p:sp>
        <p:nvSpPr>
          <p:cNvPr id="332" name="object 332"/>
          <p:cNvSpPr/>
          <p:nvPr/>
        </p:nvSpPr>
        <p:spPr>
          <a:xfrm>
            <a:off x="10698488" y="6566722"/>
            <a:ext cx="51435" cy="291465"/>
          </a:xfrm>
          <a:custGeom>
            <a:avLst/>
            <a:gdLst/>
            <a:ahLst/>
            <a:cxnLst/>
            <a:rect l="l" t="t" r="r" b="b"/>
            <a:pathLst>
              <a:path w="51434" h="291465">
                <a:moveTo>
                  <a:pt x="51029" y="291277"/>
                </a:moveTo>
                <a:lnTo>
                  <a:pt x="0" y="291277"/>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77"/>
                </a:lnTo>
                <a:close/>
              </a:path>
            </a:pathLst>
          </a:custGeom>
          <a:solidFill>
            <a:srgbClr val="FFFFFF"/>
          </a:solidFill>
        </p:spPr>
        <p:txBody>
          <a:bodyPr wrap="square" lIns="0" tIns="0" rIns="0" bIns="0" rtlCol="0"/>
          <a:lstStyle/>
          <a:p>
            <a:endParaRPr/>
          </a:p>
        </p:txBody>
      </p:sp>
      <p:sp>
        <p:nvSpPr>
          <p:cNvPr id="333" name="object 333"/>
          <p:cNvSpPr/>
          <p:nvPr/>
        </p:nvSpPr>
        <p:spPr>
          <a:xfrm>
            <a:off x="10553492" y="6383706"/>
            <a:ext cx="34290" cy="67310"/>
          </a:xfrm>
          <a:custGeom>
            <a:avLst/>
            <a:gdLst/>
            <a:ahLst/>
            <a:cxnLst/>
            <a:rect l="l" t="t" r="r" b="b"/>
            <a:pathLst>
              <a:path w="34290" h="6731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334" name="object 334"/>
          <p:cNvSpPr/>
          <p:nvPr/>
        </p:nvSpPr>
        <p:spPr>
          <a:xfrm>
            <a:off x="10546025" y="563483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p:spPr>
        <p:txBody>
          <a:bodyPr wrap="square" lIns="0" tIns="0" rIns="0" bIns="0" rtlCol="0"/>
          <a:lstStyle/>
          <a:p>
            <a:endParaRPr/>
          </a:p>
        </p:txBody>
      </p:sp>
      <p:sp>
        <p:nvSpPr>
          <p:cNvPr id="335" name="object 335"/>
          <p:cNvSpPr/>
          <p:nvPr/>
        </p:nvSpPr>
        <p:spPr>
          <a:xfrm>
            <a:off x="10855935" y="5276897"/>
            <a:ext cx="42545" cy="140335"/>
          </a:xfrm>
          <a:custGeom>
            <a:avLst/>
            <a:gdLst/>
            <a:ahLst/>
            <a:cxnLst/>
            <a:rect l="l" t="t" r="r" b="b"/>
            <a:pathLst>
              <a:path w="42545"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p:spPr>
        <p:txBody>
          <a:bodyPr wrap="square" lIns="0" tIns="0" rIns="0" bIns="0" rtlCol="0"/>
          <a:lstStyle/>
          <a:p>
            <a:endParaRPr/>
          </a:p>
        </p:txBody>
      </p:sp>
      <p:sp>
        <p:nvSpPr>
          <p:cNvPr id="336" name="object 336"/>
          <p:cNvSpPr/>
          <p:nvPr/>
        </p:nvSpPr>
        <p:spPr>
          <a:xfrm>
            <a:off x="10857180" y="5940483"/>
            <a:ext cx="41275" cy="60960"/>
          </a:xfrm>
          <a:custGeom>
            <a:avLst/>
            <a:gdLst/>
            <a:ahLst/>
            <a:cxnLst/>
            <a:rect l="l" t="t" r="r" b="b"/>
            <a:pathLst>
              <a:path w="41275" h="60960">
                <a:moveTo>
                  <a:pt x="21158" y="60382"/>
                </a:moveTo>
                <a:lnTo>
                  <a:pt x="12864" y="58651"/>
                </a:lnTo>
                <a:lnTo>
                  <a:pt x="6145" y="54002"/>
                </a:lnTo>
                <a:lnTo>
                  <a:pt x="1643" y="47251"/>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251"/>
                </a:lnTo>
                <a:lnTo>
                  <a:pt x="35549" y="54002"/>
                </a:lnTo>
                <a:lnTo>
                  <a:pt x="29258" y="58651"/>
                </a:lnTo>
                <a:lnTo>
                  <a:pt x="21158" y="60382"/>
                </a:lnTo>
                <a:close/>
              </a:path>
            </a:pathLst>
          </a:custGeom>
          <a:solidFill>
            <a:srgbClr val="FFFFFF"/>
          </a:solidFill>
        </p:spPr>
        <p:txBody>
          <a:bodyPr wrap="square" lIns="0" tIns="0" rIns="0" bIns="0" rtlCol="0"/>
          <a:lstStyle/>
          <a:p>
            <a:endParaRPr/>
          </a:p>
        </p:txBody>
      </p:sp>
      <p:sp>
        <p:nvSpPr>
          <p:cNvPr id="337" name="object 337"/>
          <p:cNvSpPr/>
          <p:nvPr/>
        </p:nvSpPr>
        <p:spPr>
          <a:xfrm>
            <a:off x="10855936" y="6289706"/>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338" name="object 338"/>
          <p:cNvSpPr/>
          <p:nvPr/>
        </p:nvSpPr>
        <p:spPr>
          <a:xfrm>
            <a:off x="10860293" y="5482943"/>
            <a:ext cx="34290" cy="95250"/>
          </a:xfrm>
          <a:custGeom>
            <a:avLst/>
            <a:gdLst/>
            <a:ahLst/>
            <a:cxnLst/>
            <a:rect l="l" t="t" r="r" b="b"/>
            <a:pathLst>
              <a:path w="34290" h="9525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p:spPr>
        <p:txBody>
          <a:bodyPr wrap="square" lIns="0" tIns="0" rIns="0" bIns="0" rtlCol="0"/>
          <a:lstStyle/>
          <a:p>
            <a:endParaRPr/>
          </a:p>
        </p:txBody>
      </p:sp>
      <p:sp>
        <p:nvSpPr>
          <p:cNvPr id="339" name="object 339"/>
          <p:cNvSpPr/>
          <p:nvPr/>
        </p:nvSpPr>
        <p:spPr>
          <a:xfrm>
            <a:off x="10860294" y="6128477"/>
            <a:ext cx="34290" cy="95250"/>
          </a:xfrm>
          <a:custGeom>
            <a:avLst/>
            <a:gdLst/>
            <a:ahLst/>
            <a:cxnLst/>
            <a:rect l="l" t="t" r="r" b="b"/>
            <a:pathLst>
              <a:path w="34290" h="9525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p:spPr>
        <p:txBody>
          <a:bodyPr wrap="square" lIns="0" tIns="0" rIns="0" bIns="0" rtlCol="0"/>
          <a:lstStyle/>
          <a:p>
            <a:endParaRPr/>
          </a:p>
        </p:txBody>
      </p:sp>
      <p:sp>
        <p:nvSpPr>
          <p:cNvPr id="340" name="object 340"/>
          <p:cNvSpPr/>
          <p:nvPr/>
        </p:nvSpPr>
        <p:spPr>
          <a:xfrm>
            <a:off x="10860295" y="5622383"/>
            <a:ext cx="34925" cy="40005"/>
          </a:xfrm>
          <a:custGeom>
            <a:avLst/>
            <a:gdLst/>
            <a:ahLst/>
            <a:cxnLst/>
            <a:rect l="l" t="t" r="r" b="b"/>
            <a:pathLst>
              <a:path w="34925" h="40004">
                <a:moveTo>
                  <a:pt x="28003" y="39840"/>
                </a:moveTo>
                <a:lnTo>
                  <a:pt x="18046" y="39840"/>
                </a:lnTo>
                <a:lnTo>
                  <a:pt x="11026" y="38420"/>
                </a:lnTo>
                <a:lnTo>
                  <a:pt x="5289" y="34548"/>
                </a:lnTo>
                <a:lnTo>
                  <a:pt x="1419" y="28810"/>
                </a:lnTo>
                <a:lnTo>
                  <a:pt x="0" y="21787"/>
                </a:lnTo>
                <a:lnTo>
                  <a:pt x="0" y="7470"/>
                </a:lnTo>
                <a:lnTo>
                  <a:pt x="8089" y="0"/>
                </a:lnTo>
                <a:lnTo>
                  <a:pt x="18046" y="0"/>
                </a:lnTo>
                <a:lnTo>
                  <a:pt x="28003" y="0"/>
                </a:lnTo>
                <a:lnTo>
                  <a:pt x="34849" y="7470"/>
                </a:lnTo>
                <a:lnTo>
                  <a:pt x="34849" y="31747"/>
                </a:lnTo>
                <a:lnTo>
                  <a:pt x="28003" y="39840"/>
                </a:lnTo>
                <a:close/>
              </a:path>
            </a:pathLst>
          </a:custGeom>
          <a:solidFill>
            <a:srgbClr val="FFFFFF"/>
          </a:solidFill>
        </p:spPr>
        <p:txBody>
          <a:bodyPr wrap="square" lIns="0" tIns="0" rIns="0" bIns="0" rtlCol="0"/>
          <a:lstStyle/>
          <a:p>
            <a:endParaRPr/>
          </a:p>
        </p:txBody>
      </p:sp>
      <p:sp>
        <p:nvSpPr>
          <p:cNvPr id="341" name="object 341"/>
          <p:cNvSpPr/>
          <p:nvPr/>
        </p:nvSpPr>
        <p:spPr>
          <a:xfrm>
            <a:off x="11004670" y="6566717"/>
            <a:ext cx="51435" cy="291465"/>
          </a:xfrm>
          <a:custGeom>
            <a:avLst/>
            <a:gdLst/>
            <a:ahLst/>
            <a:cxnLst/>
            <a:rect l="l" t="t" r="r" b="b"/>
            <a:pathLst>
              <a:path w="51434" h="291465">
                <a:moveTo>
                  <a:pt x="51030" y="291282"/>
                </a:moveTo>
                <a:lnTo>
                  <a:pt x="0" y="291282"/>
                </a:lnTo>
                <a:lnTo>
                  <a:pt x="0" y="26145"/>
                </a:lnTo>
                <a:lnTo>
                  <a:pt x="2061" y="16019"/>
                </a:lnTo>
                <a:lnTo>
                  <a:pt x="7623" y="7703"/>
                </a:lnTo>
                <a:lnTo>
                  <a:pt x="15752" y="2071"/>
                </a:lnTo>
                <a:lnTo>
                  <a:pt x="25515" y="0"/>
                </a:lnTo>
                <a:lnTo>
                  <a:pt x="35540" y="2071"/>
                </a:lnTo>
                <a:lnTo>
                  <a:pt x="43640" y="7703"/>
                </a:lnTo>
                <a:lnTo>
                  <a:pt x="49056" y="16019"/>
                </a:lnTo>
                <a:lnTo>
                  <a:pt x="51030" y="26145"/>
                </a:lnTo>
                <a:lnTo>
                  <a:pt x="51030" y="291282"/>
                </a:lnTo>
                <a:close/>
              </a:path>
            </a:pathLst>
          </a:custGeom>
          <a:solidFill>
            <a:srgbClr val="FFFFFF"/>
          </a:solidFill>
        </p:spPr>
        <p:txBody>
          <a:bodyPr wrap="square" lIns="0" tIns="0" rIns="0" bIns="0" rtlCol="0"/>
          <a:lstStyle/>
          <a:p>
            <a:endParaRPr/>
          </a:p>
        </p:txBody>
      </p:sp>
      <p:sp>
        <p:nvSpPr>
          <p:cNvPr id="342" name="object 342"/>
          <p:cNvSpPr/>
          <p:nvPr/>
        </p:nvSpPr>
        <p:spPr>
          <a:xfrm>
            <a:off x="10860296" y="6044438"/>
            <a:ext cx="34925" cy="40640"/>
          </a:xfrm>
          <a:custGeom>
            <a:avLst/>
            <a:gdLst/>
            <a:ahLst/>
            <a:cxnLst/>
            <a:rect l="l" t="t" r="r" b="b"/>
            <a:pathLst>
              <a:path w="34925" h="40639">
                <a:moveTo>
                  <a:pt x="28003"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8003" y="0"/>
                </a:lnTo>
                <a:lnTo>
                  <a:pt x="34849" y="8092"/>
                </a:lnTo>
                <a:lnTo>
                  <a:pt x="34849" y="18052"/>
                </a:lnTo>
                <a:lnTo>
                  <a:pt x="34849" y="32370"/>
                </a:lnTo>
                <a:lnTo>
                  <a:pt x="28003" y="40462"/>
                </a:lnTo>
                <a:close/>
              </a:path>
            </a:pathLst>
          </a:custGeom>
          <a:solidFill>
            <a:srgbClr val="FFFFFF"/>
          </a:solidFill>
        </p:spPr>
        <p:txBody>
          <a:bodyPr wrap="square" lIns="0" tIns="0" rIns="0" bIns="0" rtlCol="0"/>
          <a:lstStyle/>
          <a:p>
            <a:endParaRPr/>
          </a:p>
        </p:txBody>
      </p:sp>
      <p:sp>
        <p:nvSpPr>
          <p:cNvPr id="343" name="object 343"/>
          <p:cNvSpPr/>
          <p:nvPr/>
        </p:nvSpPr>
        <p:spPr>
          <a:xfrm>
            <a:off x="10852829" y="5804774"/>
            <a:ext cx="50800" cy="97155"/>
          </a:xfrm>
          <a:custGeom>
            <a:avLst/>
            <a:gdLst/>
            <a:ahLst/>
            <a:cxnLst/>
            <a:rect l="l" t="t" r="r" b="b"/>
            <a:pathLst>
              <a:path w="50800" h="97154">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p:spPr>
        <p:txBody>
          <a:bodyPr wrap="square" lIns="0" tIns="0" rIns="0" bIns="0" rtlCol="0"/>
          <a:lstStyle/>
          <a:p>
            <a:endParaRPr/>
          </a:p>
        </p:txBody>
      </p:sp>
      <p:sp>
        <p:nvSpPr>
          <p:cNvPr id="344" name="object 344"/>
          <p:cNvSpPr/>
          <p:nvPr/>
        </p:nvSpPr>
        <p:spPr>
          <a:xfrm>
            <a:off x="10860298" y="4095383"/>
            <a:ext cx="34290" cy="94615"/>
          </a:xfrm>
          <a:custGeom>
            <a:avLst/>
            <a:gdLst/>
            <a:ahLst/>
            <a:cxnLst/>
            <a:rect l="l" t="t" r="r" b="b"/>
            <a:pathLst>
              <a:path w="34290" h="94614">
                <a:moveTo>
                  <a:pt x="26136" y="94620"/>
                </a:moveTo>
                <a:lnTo>
                  <a:pt x="16802" y="94620"/>
                </a:lnTo>
                <a:lnTo>
                  <a:pt x="7467" y="94620"/>
                </a:lnTo>
                <a:lnTo>
                  <a:pt x="0" y="87150"/>
                </a:lnTo>
                <a:lnTo>
                  <a:pt x="0" y="7470"/>
                </a:lnTo>
                <a:lnTo>
                  <a:pt x="7467" y="0"/>
                </a:lnTo>
                <a:lnTo>
                  <a:pt x="26136" y="0"/>
                </a:lnTo>
                <a:lnTo>
                  <a:pt x="34226" y="7470"/>
                </a:lnTo>
                <a:lnTo>
                  <a:pt x="34226" y="87150"/>
                </a:lnTo>
                <a:lnTo>
                  <a:pt x="26136" y="94620"/>
                </a:lnTo>
                <a:close/>
              </a:path>
            </a:pathLst>
          </a:custGeom>
          <a:solidFill>
            <a:srgbClr val="FFFFFF"/>
          </a:solidFill>
        </p:spPr>
        <p:txBody>
          <a:bodyPr wrap="square" lIns="0" tIns="0" rIns="0" bIns="0" rtlCol="0"/>
          <a:lstStyle/>
          <a:p>
            <a:endParaRPr/>
          </a:p>
        </p:txBody>
      </p:sp>
      <p:sp>
        <p:nvSpPr>
          <p:cNvPr id="345" name="object 345"/>
          <p:cNvSpPr/>
          <p:nvPr/>
        </p:nvSpPr>
        <p:spPr>
          <a:xfrm>
            <a:off x="10851586" y="6482055"/>
            <a:ext cx="52069" cy="376555"/>
          </a:xfrm>
          <a:custGeom>
            <a:avLst/>
            <a:gdLst/>
            <a:ahLst/>
            <a:cxnLst/>
            <a:rect l="l" t="t" r="r" b="b"/>
            <a:pathLst>
              <a:path w="52070" h="376554">
                <a:moveTo>
                  <a:pt x="51651" y="375945"/>
                </a:moveTo>
                <a:lnTo>
                  <a:pt x="0" y="37594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45"/>
                </a:lnTo>
                <a:close/>
              </a:path>
            </a:pathLst>
          </a:custGeom>
          <a:solidFill>
            <a:srgbClr val="FFFFFF"/>
          </a:solidFill>
        </p:spPr>
        <p:txBody>
          <a:bodyPr wrap="square" lIns="0" tIns="0" rIns="0" bIns="0" rtlCol="0"/>
          <a:lstStyle/>
          <a:p>
            <a:endParaRPr/>
          </a:p>
        </p:txBody>
      </p:sp>
      <p:sp>
        <p:nvSpPr>
          <p:cNvPr id="346" name="object 346"/>
          <p:cNvSpPr/>
          <p:nvPr/>
        </p:nvSpPr>
        <p:spPr>
          <a:xfrm>
            <a:off x="10851587" y="4448963"/>
            <a:ext cx="52069" cy="775970"/>
          </a:xfrm>
          <a:custGeom>
            <a:avLst/>
            <a:gdLst/>
            <a:ahLst/>
            <a:cxnLst/>
            <a:rect l="l" t="t" r="r" b="b"/>
            <a:pathLst>
              <a:path w="52070" h="775970">
                <a:moveTo>
                  <a:pt x="25514" y="775637"/>
                </a:moveTo>
                <a:lnTo>
                  <a:pt x="15489" y="773565"/>
                </a:lnTo>
                <a:lnTo>
                  <a:pt x="7389" y="767933"/>
                </a:lnTo>
                <a:lnTo>
                  <a:pt x="1973" y="759617"/>
                </a:lnTo>
                <a:lnTo>
                  <a:pt x="0" y="749492"/>
                </a:lnTo>
                <a:lnTo>
                  <a:pt x="0" y="25522"/>
                </a:lnTo>
                <a:lnTo>
                  <a:pt x="1973" y="15494"/>
                </a:lnTo>
                <a:lnTo>
                  <a:pt x="7389" y="7392"/>
                </a:lnTo>
                <a:lnTo>
                  <a:pt x="15489" y="1974"/>
                </a:lnTo>
                <a:lnTo>
                  <a:pt x="25514" y="0"/>
                </a:lnTo>
                <a:lnTo>
                  <a:pt x="35636" y="1974"/>
                </a:lnTo>
                <a:lnTo>
                  <a:pt x="43950" y="7392"/>
                </a:lnTo>
                <a:lnTo>
                  <a:pt x="49580" y="15494"/>
                </a:lnTo>
                <a:lnTo>
                  <a:pt x="51651" y="25522"/>
                </a:lnTo>
                <a:lnTo>
                  <a:pt x="51651" y="749492"/>
                </a:lnTo>
                <a:lnTo>
                  <a:pt x="49580" y="759617"/>
                </a:lnTo>
                <a:lnTo>
                  <a:pt x="43950" y="767933"/>
                </a:lnTo>
                <a:lnTo>
                  <a:pt x="35636" y="773565"/>
                </a:lnTo>
                <a:lnTo>
                  <a:pt x="25514" y="775637"/>
                </a:lnTo>
                <a:close/>
              </a:path>
            </a:pathLst>
          </a:custGeom>
          <a:solidFill>
            <a:srgbClr val="FFFFFF"/>
          </a:solidFill>
        </p:spPr>
        <p:txBody>
          <a:bodyPr wrap="square" lIns="0" tIns="0" rIns="0" bIns="0" rtlCol="0"/>
          <a:lstStyle/>
          <a:p>
            <a:endParaRPr/>
          </a:p>
        </p:txBody>
      </p:sp>
      <p:sp>
        <p:nvSpPr>
          <p:cNvPr id="347" name="object 347"/>
          <p:cNvSpPr/>
          <p:nvPr/>
        </p:nvSpPr>
        <p:spPr>
          <a:xfrm>
            <a:off x="10857189" y="5705794"/>
            <a:ext cx="41275" cy="60960"/>
          </a:xfrm>
          <a:custGeom>
            <a:avLst/>
            <a:gdLst/>
            <a:ahLst/>
            <a:cxnLst/>
            <a:rect l="l" t="t" r="r" b="b"/>
            <a:pathLst>
              <a:path w="41275" h="60960">
                <a:moveTo>
                  <a:pt x="21158" y="60382"/>
                </a:moveTo>
                <a:lnTo>
                  <a:pt x="12864" y="58738"/>
                </a:lnTo>
                <a:lnTo>
                  <a:pt x="6145" y="54235"/>
                </a:lnTo>
                <a:lnTo>
                  <a:pt x="1643" y="47514"/>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514"/>
                </a:lnTo>
                <a:lnTo>
                  <a:pt x="35549" y="54235"/>
                </a:lnTo>
                <a:lnTo>
                  <a:pt x="29258" y="58738"/>
                </a:lnTo>
                <a:lnTo>
                  <a:pt x="21158" y="60382"/>
                </a:lnTo>
                <a:close/>
              </a:path>
            </a:pathLst>
          </a:custGeom>
          <a:solidFill>
            <a:srgbClr val="FFFFFF"/>
          </a:solidFill>
        </p:spPr>
        <p:txBody>
          <a:bodyPr wrap="square" lIns="0" tIns="0" rIns="0" bIns="0" rtlCol="0"/>
          <a:lstStyle/>
          <a:p>
            <a:endParaRPr/>
          </a:p>
        </p:txBody>
      </p:sp>
      <p:sp>
        <p:nvSpPr>
          <p:cNvPr id="348" name="object 348"/>
          <p:cNvSpPr/>
          <p:nvPr/>
        </p:nvSpPr>
        <p:spPr>
          <a:xfrm>
            <a:off x="10699123" y="5720111"/>
            <a:ext cx="51435" cy="267335"/>
          </a:xfrm>
          <a:custGeom>
            <a:avLst/>
            <a:gdLst/>
            <a:ahLst/>
            <a:cxnLst/>
            <a:rect l="l" t="t" r="r" b="b"/>
            <a:pathLst>
              <a:path w="51434" h="267335">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p:spPr>
        <p:txBody>
          <a:bodyPr wrap="square" lIns="0" tIns="0" rIns="0" bIns="0" rtlCol="0"/>
          <a:lstStyle/>
          <a:p>
            <a:endParaRPr/>
          </a:p>
        </p:txBody>
      </p:sp>
      <p:sp>
        <p:nvSpPr>
          <p:cNvPr id="349" name="object 349"/>
          <p:cNvSpPr/>
          <p:nvPr/>
        </p:nvSpPr>
        <p:spPr>
          <a:xfrm>
            <a:off x="11004676" y="4533622"/>
            <a:ext cx="51435" cy="606425"/>
          </a:xfrm>
          <a:custGeom>
            <a:avLst/>
            <a:gdLst/>
            <a:ahLst/>
            <a:cxnLst/>
            <a:rect l="l" t="t" r="r" b="b"/>
            <a:pathLst>
              <a:path w="51434" h="606425">
                <a:moveTo>
                  <a:pt x="25515" y="606316"/>
                </a:moveTo>
                <a:lnTo>
                  <a:pt x="15752" y="604245"/>
                </a:lnTo>
                <a:lnTo>
                  <a:pt x="7623" y="598613"/>
                </a:lnTo>
                <a:lnTo>
                  <a:pt x="2061" y="590297"/>
                </a:lnTo>
                <a:lnTo>
                  <a:pt x="0" y="580171"/>
                </a:lnTo>
                <a:lnTo>
                  <a:pt x="0" y="25522"/>
                </a:lnTo>
                <a:lnTo>
                  <a:pt x="2061" y="15494"/>
                </a:lnTo>
                <a:lnTo>
                  <a:pt x="7623" y="7392"/>
                </a:lnTo>
                <a:lnTo>
                  <a:pt x="15752" y="1974"/>
                </a:lnTo>
                <a:lnTo>
                  <a:pt x="25515" y="0"/>
                </a:lnTo>
                <a:lnTo>
                  <a:pt x="35540" y="1974"/>
                </a:lnTo>
                <a:lnTo>
                  <a:pt x="43640" y="7392"/>
                </a:lnTo>
                <a:lnTo>
                  <a:pt x="49056" y="15494"/>
                </a:lnTo>
                <a:lnTo>
                  <a:pt x="51030" y="25522"/>
                </a:lnTo>
                <a:lnTo>
                  <a:pt x="51030" y="580171"/>
                </a:lnTo>
                <a:lnTo>
                  <a:pt x="49056" y="590297"/>
                </a:lnTo>
                <a:lnTo>
                  <a:pt x="43640" y="598613"/>
                </a:lnTo>
                <a:lnTo>
                  <a:pt x="35540" y="604245"/>
                </a:lnTo>
                <a:lnTo>
                  <a:pt x="25515" y="606316"/>
                </a:lnTo>
                <a:close/>
              </a:path>
            </a:pathLst>
          </a:custGeom>
          <a:solidFill>
            <a:srgbClr val="FFFFFF"/>
          </a:solidFill>
        </p:spPr>
        <p:txBody>
          <a:bodyPr wrap="square" lIns="0" tIns="0" rIns="0" bIns="0" rtlCol="0"/>
          <a:lstStyle/>
          <a:p>
            <a:endParaRPr/>
          </a:p>
        </p:txBody>
      </p:sp>
      <p:sp>
        <p:nvSpPr>
          <p:cNvPr id="350" name="object 350"/>
          <p:cNvSpPr/>
          <p:nvPr/>
        </p:nvSpPr>
        <p:spPr>
          <a:xfrm>
            <a:off x="10706592" y="6256084"/>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351" name="object 351"/>
          <p:cNvSpPr/>
          <p:nvPr/>
        </p:nvSpPr>
        <p:spPr>
          <a:xfrm>
            <a:off x="10855947" y="4256607"/>
            <a:ext cx="42545" cy="140335"/>
          </a:xfrm>
          <a:custGeom>
            <a:avLst/>
            <a:gdLst/>
            <a:ahLst/>
            <a:cxnLst/>
            <a:rect l="l" t="t" r="r" b="b"/>
            <a:pathLst>
              <a:path w="42545"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p:spPr>
        <p:txBody>
          <a:bodyPr wrap="square" lIns="0" tIns="0" rIns="0" bIns="0" rtlCol="0"/>
          <a:lstStyle/>
          <a:p>
            <a:endParaRPr/>
          </a:p>
        </p:txBody>
      </p:sp>
      <p:sp>
        <p:nvSpPr>
          <p:cNvPr id="352" name="object 352"/>
          <p:cNvSpPr/>
          <p:nvPr/>
        </p:nvSpPr>
        <p:spPr>
          <a:xfrm>
            <a:off x="12078158" y="5804768"/>
            <a:ext cx="50800" cy="97155"/>
          </a:xfrm>
          <a:custGeom>
            <a:avLst/>
            <a:gdLst/>
            <a:ahLst/>
            <a:cxnLst/>
            <a:rect l="l" t="t" r="r" b="b"/>
            <a:pathLst>
              <a:path w="50800" h="97154">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p:spPr>
        <p:txBody>
          <a:bodyPr wrap="square" lIns="0" tIns="0" rIns="0" bIns="0" rtlCol="0"/>
          <a:lstStyle/>
          <a:p>
            <a:endParaRPr/>
          </a:p>
        </p:txBody>
      </p:sp>
      <p:sp>
        <p:nvSpPr>
          <p:cNvPr id="353" name="object 353"/>
          <p:cNvSpPr/>
          <p:nvPr/>
        </p:nvSpPr>
        <p:spPr>
          <a:xfrm>
            <a:off x="11928183" y="5188491"/>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354" name="object 354"/>
          <p:cNvSpPr/>
          <p:nvPr/>
        </p:nvSpPr>
        <p:spPr>
          <a:xfrm>
            <a:off x="11932540" y="4222990"/>
            <a:ext cx="34290" cy="81280"/>
          </a:xfrm>
          <a:custGeom>
            <a:avLst/>
            <a:gdLst/>
            <a:ahLst/>
            <a:cxnLst/>
            <a:rect l="l" t="t" r="r" b="b"/>
            <a:pathLst>
              <a:path w="34290" h="81279">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355" name="object 355"/>
          <p:cNvSpPr/>
          <p:nvPr/>
        </p:nvSpPr>
        <p:spPr>
          <a:xfrm>
            <a:off x="11929429" y="5598096"/>
            <a:ext cx="41910" cy="80010"/>
          </a:xfrm>
          <a:custGeom>
            <a:avLst/>
            <a:gdLst/>
            <a:ahLst/>
            <a:cxnLst/>
            <a:rect l="l" t="t" r="r" b="b"/>
            <a:pathLst>
              <a:path w="41909" h="8001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811"/>
                </a:lnTo>
                <a:lnTo>
                  <a:pt x="35860" y="73533"/>
                </a:lnTo>
                <a:lnTo>
                  <a:pt x="29355" y="78036"/>
                </a:lnTo>
                <a:lnTo>
                  <a:pt x="21158" y="79680"/>
                </a:lnTo>
                <a:close/>
              </a:path>
            </a:pathLst>
          </a:custGeom>
          <a:solidFill>
            <a:srgbClr val="FFFFFF"/>
          </a:solidFill>
        </p:spPr>
        <p:txBody>
          <a:bodyPr wrap="square" lIns="0" tIns="0" rIns="0" bIns="0" rtlCol="0"/>
          <a:lstStyle/>
          <a:p>
            <a:endParaRPr/>
          </a:p>
        </p:txBody>
      </p:sp>
      <p:sp>
        <p:nvSpPr>
          <p:cNvPr id="356" name="object 356"/>
          <p:cNvSpPr/>
          <p:nvPr/>
        </p:nvSpPr>
        <p:spPr>
          <a:xfrm>
            <a:off x="11928185" y="4364920"/>
            <a:ext cx="42545" cy="120650"/>
          </a:xfrm>
          <a:custGeom>
            <a:avLst/>
            <a:gdLst/>
            <a:ahLst/>
            <a:cxnLst/>
            <a:rect l="l" t="t" r="r" b="b"/>
            <a:pathLst>
              <a:path w="42545" h="12065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p:spPr>
        <p:txBody>
          <a:bodyPr wrap="square" lIns="0" tIns="0" rIns="0" bIns="0" rtlCol="0"/>
          <a:lstStyle/>
          <a:p>
            <a:endParaRPr/>
          </a:p>
        </p:txBody>
      </p:sp>
      <p:sp>
        <p:nvSpPr>
          <p:cNvPr id="357" name="object 357"/>
          <p:cNvSpPr/>
          <p:nvPr/>
        </p:nvSpPr>
        <p:spPr>
          <a:xfrm>
            <a:off x="11923831" y="4533617"/>
            <a:ext cx="51435" cy="606425"/>
          </a:xfrm>
          <a:custGeom>
            <a:avLst/>
            <a:gdLst/>
            <a:ahLst/>
            <a:cxnLst/>
            <a:rect l="l" t="t" r="r" b="b"/>
            <a:pathLst>
              <a:path w="51434" h="606425">
                <a:moveTo>
                  <a:pt x="25514" y="606316"/>
                </a:moveTo>
                <a:lnTo>
                  <a:pt x="15489" y="604245"/>
                </a:lnTo>
                <a:lnTo>
                  <a:pt x="7389" y="598613"/>
                </a:lnTo>
                <a:lnTo>
                  <a:pt x="1973" y="590297"/>
                </a:lnTo>
                <a:lnTo>
                  <a:pt x="0" y="580171"/>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580171"/>
                </a:lnTo>
                <a:lnTo>
                  <a:pt x="49055" y="590297"/>
                </a:lnTo>
                <a:lnTo>
                  <a:pt x="43639" y="598613"/>
                </a:lnTo>
                <a:lnTo>
                  <a:pt x="35539" y="604245"/>
                </a:lnTo>
                <a:lnTo>
                  <a:pt x="25514" y="606316"/>
                </a:lnTo>
                <a:close/>
              </a:path>
            </a:pathLst>
          </a:custGeom>
          <a:solidFill>
            <a:srgbClr val="FFFFFF"/>
          </a:solidFill>
        </p:spPr>
        <p:txBody>
          <a:bodyPr wrap="square" lIns="0" tIns="0" rIns="0" bIns="0" rtlCol="0"/>
          <a:lstStyle/>
          <a:p>
            <a:endParaRPr/>
          </a:p>
        </p:txBody>
      </p:sp>
      <p:sp>
        <p:nvSpPr>
          <p:cNvPr id="358" name="object 358"/>
          <p:cNvSpPr/>
          <p:nvPr/>
        </p:nvSpPr>
        <p:spPr>
          <a:xfrm>
            <a:off x="11932543" y="5494759"/>
            <a:ext cx="34925" cy="53975"/>
          </a:xfrm>
          <a:custGeom>
            <a:avLst/>
            <a:gdLst/>
            <a:ahLst/>
            <a:cxnLst/>
            <a:rect l="l" t="t" r="r" b="b"/>
            <a:pathLst>
              <a:path w="34925" h="53975">
                <a:moveTo>
                  <a:pt x="28003" y="53535"/>
                </a:moveTo>
                <a:lnTo>
                  <a:pt x="8089" y="53535"/>
                </a:lnTo>
                <a:lnTo>
                  <a:pt x="0" y="45442"/>
                </a:lnTo>
                <a:lnTo>
                  <a:pt x="0" y="7470"/>
                </a:lnTo>
                <a:lnTo>
                  <a:pt x="8089" y="0"/>
                </a:lnTo>
                <a:lnTo>
                  <a:pt x="18046" y="0"/>
                </a:lnTo>
                <a:lnTo>
                  <a:pt x="28003" y="0"/>
                </a:lnTo>
                <a:lnTo>
                  <a:pt x="34849" y="7470"/>
                </a:lnTo>
                <a:lnTo>
                  <a:pt x="34849" y="45442"/>
                </a:lnTo>
                <a:lnTo>
                  <a:pt x="28003" y="53535"/>
                </a:lnTo>
                <a:close/>
              </a:path>
            </a:pathLst>
          </a:custGeom>
          <a:solidFill>
            <a:srgbClr val="FFFFFF"/>
          </a:solidFill>
        </p:spPr>
        <p:txBody>
          <a:bodyPr wrap="square" lIns="0" tIns="0" rIns="0" bIns="0" rtlCol="0"/>
          <a:lstStyle/>
          <a:p>
            <a:endParaRPr/>
          </a:p>
        </p:txBody>
      </p:sp>
      <p:sp>
        <p:nvSpPr>
          <p:cNvPr id="359" name="object 359"/>
          <p:cNvSpPr/>
          <p:nvPr/>
        </p:nvSpPr>
        <p:spPr>
          <a:xfrm>
            <a:off x="11929433" y="6028865"/>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360" name="object 360"/>
          <p:cNvSpPr/>
          <p:nvPr/>
        </p:nvSpPr>
        <p:spPr>
          <a:xfrm>
            <a:off x="11932545" y="5369635"/>
            <a:ext cx="34290" cy="81280"/>
          </a:xfrm>
          <a:custGeom>
            <a:avLst/>
            <a:gdLst/>
            <a:ahLst/>
            <a:cxnLst/>
            <a:rect l="l" t="t" r="r" b="b"/>
            <a:pathLst>
              <a:path w="34290" h="81279">
                <a:moveTo>
                  <a:pt x="26136" y="80925"/>
                </a:moveTo>
                <a:lnTo>
                  <a:pt x="7467" y="80925"/>
                </a:lnTo>
                <a:lnTo>
                  <a:pt x="0" y="73455"/>
                </a:lnTo>
                <a:lnTo>
                  <a:pt x="0" y="7470"/>
                </a:lnTo>
                <a:lnTo>
                  <a:pt x="7467" y="0"/>
                </a:lnTo>
                <a:lnTo>
                  <a:pt x="16802"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361" name="object 361"/>
          <p:cNvSpPr/>
          <p:nvPr/>
        </p:nvSpPr>
        <p:spPr>
          <a:xfrm>
            <a:off x="11778831" y="5255717"/>
            <a:ext cx="35560" cy="179070"/>
          </a:xfrm>
          <a:custGeom>
            <a:avLst/>
            <a:gdLst/>
            <a:ahLst/>
            <a:cxnLst/>
            <a:rect l="l" t="t" r="r" b="b"/>
            <a:pathLst>
              <a:path w="35559" h="179070">
                <a:moveTo>
                  <a:pt x="34848" y="7480"/>
                </a:moveTo>
                <a:lnTo>
                  <a:pt x="26758" y="0"/>
                </a:lnTo>
                <a:lnTo>
                  <a:pt x="17424" y="0"/>
                </a:lnTo>
                <a:lnTo>
                  <a:pt x="7467" y="0"/>
                </a:lnTo>
                <a:lnTo>
                  <a:pt x="0" y="7480"/>
                </a:lnTo>
                <a:lnTo>
                  <a:pt x="0" y="59766"/>
                </a:lnTo>
                <a:lnTo>
                  <a:pt x="7467" y="67233"/>
                </a:lnTo>
                <a:lnTo>
                  <a:pt x="26758" y="67233"/>
                </a:lnTo>
                <a:lnTo>
                  <a:pt x="34848" y="59766"/>
                </a:lnTo>
                <a:lnTo>
                  <a:pt x="34848" y="7480"/>
                </a:lnTo>
                <a:close/>
              </a:path>
              <a:path w="35559" h="179070">
                <a:moveTo>
                  <a:pt x="35471" y="118910"/>
                </a:moveTo>
                <a:lnTo>
                  <a:pt x="28003" y="111429"/>
                </a:lnTo>
                <a:lnTo>
                  <a:pt x="18046" y="111429"/>
                </a:lnTo>
                <a:lnTo>
                  <a:pt x="8712" y="111429"/>
                </a:lnTo>
                <a:lnTo>
                  <a:pt x="622" y="118910"/>
                </a:lnTo>
                <a:lnTo>
                  <a:pt x="622" y="171196"/>
                </a:lnTo>
                <a:lnTo>
                  <a:pt x="8712" y="178663"/>
                </a:lnTo>
                <a:lnTo>
                  <a:pt x="28003" y="178663"/>
                </a:lnTo>
                <a:lnTo>
                  <a:pt x="35471" y="171196"/>
                </a:lnTo>
                <a:lnTo>
                  <a:pt x="35471" y="118910"/>
                </a:lnTo>
                <a:close/>
              </a:path>
            </a:pathLst>
          </a:custGeom>
          <a:solidFill>
            <a:srgbClr val="FFFFFF"/>
          </a:solidFill>
        </p:spPr>
        <p:txBody>
          <a:bodyPr wrap="square" lIns="0" tIns="0" rIns="0" bIns="0" rtlCol="0"/>
          <a:lstStyle/>
          <a:p>
            <a:endParaRPr/>
          </a:p>
        </p:txBody>
      </p:sp>
      <p:sp>
        <p:nvSpPr>
          <p:cNvPr id="362" name="object 362"/>
          <p:cNvSpPr/>
          <p:nvPr/>
        </p:nvSpPr>
        <p:spPr>
          <a:xfrm>
            <a:off x="11775726" y="6117258"/>
            <a:ext cx="42545" cy="99695"/>
          </a:xfrm>
          <a:custGeom>
            <a:avLst/>
            <a:gdLst/>
            <a:ahLst/>
            <a:cxnLst/>
            <a:rect l="l" t="t" r="r" b="b"/>
            <a:pathLst>
              <a:path w="42545" h="99695">
                <a:moveTo>
                  <a:pt x="21780" y="99600"/>
                </a:moveTo>
                <a:lnTo>
                  <a:pt x="13389" y="97956"/>
                </a:lnTo>
                <a:lnTo>
                  <a:pt x="6456" y="93453"/>
                </a:lnTo>
                <a:lnTo>
                  <a:pt x="1740" y="86732"/>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732"/>
                </a:lnTo>
                <a:lnTo>
                  <a:pt x="36482" y="93453"/>
                </a:lnTo>
                <a:lnTo>
                  <a:pt x="29977" y="97956"/>
                </a:lnTo>
                <a:lnTo>
                  <a:pt x="21780" y="99600"/>
                </a:lnTo>
                <a:close/>
              </a:path>
            </a:pathLst>
          </a:custGeom>
          <a:solidFill>
            <a:srgbClr val="FFFFFF"/>
          </a:solidFill>
        </p:spPr>
        <p:txBody>
          <a:bodyPr wrap="square" lIns="0" tIns="0" rIns="0" bIns="0" rtlCol="0"/>
          <a:lstStyle/>
          <a:p>
            <a:endParaRPr/>
          </a:p>
        </p:txBody>
      </p:sp>
      <p:sp>
        <p:nvSpPr>
          <p:cNvPr id="363" name="object 363"/>
          <p:cNvSpPr/>
          <p:nvPr/>
        </p:nvSpPr>
        <p:spPr>
          <a:xfrm>
            <a:off x="11928192" y="6398006"/>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364" name="object 364"/>
          <p:cNvSpPr/>
          <p:nvPr/>
        </p:nvSpPr>
        <p:spPr>
          <a:xfrm>
            <a:off x="11775105" y="6506320"/>
            <a:ext cx="42545" cy="100330"/>
          </a:xfrm>
          <a:custGeom>
            <a:avLst/>
            <a:gdLst/>
            <a:ahLst/>
            <a:cxnLst/>
            <a:rect l="l" t="t" r="r" b="b"/>
            <a:pathLst>
              <a:path w="42545"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190" y="1643"/>
                </a:lnTo>
                <a:lnTo>
                  <a:pt x="35938" y="6147"/>
                </a:lnTo>
                <a:lnTo>
                  <a:pt x="40586" y="12868"/>
                </a:lnTo>
                <a:lnTo>
                  <a:pt x="42316" y="21165"/>
                </a:lnTo>
                <a:lnTo>
                  <a:pt x="42316" y="79057"/>
                </a:lnTo>
                <a:lnTo>
                  <a:pt x="40586" y="87091"/>
                </a:lnTo>
                <a:lnTo>
                  <a:pt x="35938" y="93842"/>
                </a:lnTo>
                <a:lnTo>
                  <a:pt x="29190" y="98491"/>
                </a:lnTo>
                <a:lnTo>
                  <a:pt x="21158" y="100222"/>
                </a:lnTo>
                <a:close/>
              </a:path>
            </a:pathLst>
          </a:custGeom>
          <a:solidFill>
            <a:srgbClr val="FFFFFF"/>
          </a:solidFill>
        </p:spPr>
        <p:txBody>
          <a:bodyPr wrap="square" lIns="0" tIns="0" rIns="0" bIns="0" rtlCol="0"/>
          <a:lstStyle/>
          <a:p>
            <a:endParaRPr/>
          </a:p>
        </p:txBody>
      </p:sp>
      <p:sp>
        <p:nvSpPr>
          <p:cNvPr id="365" name="object 365"/>
          <p:cNvSpPr/>
          <p:nvPr/>
        </p:nvSpPr>
        <p:spPr>
          <a:xfrm>
            <a:off x="11778831" y="6272263"/>
            <a:ext cx="35560" cy="179070"/>
          </a:xfrm>
          <a:custGeom>
            <a:avLst/>
            <a:gdLst/>
            <a:ahLst/>
            <a:cxnLst/>
            <a:rect l="l" t="t" r="r" b="b"/>
            <a:pathLst>
              <a:path w="35559" h="179070">
                <a:moveTo>
                  <a:pt x="34848" y="119519"/>
                </a:moveTo>
                <a:lnTo>
                  <a:pt x="26758" y="111429"/>
                </a:lnTo>
                <a:lnTo>
                  <a:pt x="7467" y="111429"/>
                </a:lnTo>
                <a:lnTo>
                  <a:pt x="0" y="119519"/>
                </a:lnTo>
                <a:lnTo>
                  <a:pt x="0" y="161226"/>
                </a:lnTo>
                <a:lnTo>
                  <a:pt x="0" y="171196"/>
                </a:lnTo>
                <a:lnTo>
                  <a:pt x="7467" y="178663"/>
                </a:lnTo>
                <a:lnTo>
                  <a:pt x="26758" y="178663"/>
                </a:lnTo>
                <a:lnTo>
                  <a:pt x="34848" y="171196"/>
                </a:lnTo>
                <a:lnTo>
                  <a:pt x="34848" y="119519"/>
                </a:lnTo>
                <a:close/>
              </a:path>
              <a:path w="35559" h="179070">
                <a:moveTo>
                  <a:pt x="35471" y="8089"/>
                </a:moveTo>
                <a:lnTo>
                  <a:pt x="28003" y="0"/>
                </a:lnTo>
                <a:lnTo>
                  <a:pt x="8712" y="0"/>
                </a:lnTo>
                <a:lnTo>
                  <a:pt x="622" y="8089"/>
                </a:lnTo>
                <a:lnTo>
                  <a:pt x="622" y="59766"/>
                </a:lnTo>
                <a:lnTo>
                  <a:pt x="8712" y="67233"/>
                </a:lnTo>
                <a:lnTo>
                  <a:pt x="18046" y="67233"/>
                </a:lnTo>
                <a:lnTo>
                  <a:pt x="28003" y="67233"/>
                </a:lnTo>
                <a:lnTo>
                  <a:pt x="35471" y="59766"/>
                </a:lnTo>
                <a:lnTo>
                  <a:pt x="35471" y="8089"/>
                </a:lnTo>
                <a:close/>
              </a:path>
            </a:pathLst>
          </a:custGeom>
          <a:solidFill>
            <a:srgbClr val="FFFFFF"/>
          </a:solidFill>
        </p:spPr>
        <p:txBody>
          <a:bodyPr wrap="square" lIns="0" tIns="0" rIns="0" bIns="0" rtlCol="0"/>
          <a:lstStyle/>
          <a:p>
            <a:endParaRPr/>
          </a:p>
        </p:txBody>
      </p:sp>
      <p:sp>
        <p:nvSpPr>
          <p:cNvPr id="366" name="object 366"/>
          <p:cNvSpPr/>
          <p:nvPr/>
        </p:nvSpPr>
        <p:spPr>
          <a:xfrm>
            <a:off x="11771373" y="5634816"/>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5802" y="2071"/>
                </a:lnTo>
                <a:lnTo>
                  <a:pt x="43717" y="7703"/>
                </a:lnTo>
                <a:lnTo>
                  <a:pt x="49065" y="16019"/>
                </a:lnTo>
                <a:lnTo>
                  <a:pt x="51029" y="26145"/>
                </a:lnTo>
                <a:lnTo>
                  <a:pt x="51029" y="410851"/>
                </a:lnTo>
                <a:lnTo>
                  <a:pt x="49065" y="420976"/>
                </a:lnTo>
                <a:lnTo>
                  <a:pt x="43717" y="429292"/>
                </a:lnTo>
                <a:lnTo>
                  <a:pt x="35802" y="434924"/>
                </a:lnTo>
                <a:lnTo>
                  <a:pt x="26136" y="436996"/>
                </a:lnTo>
                <a:close/>
              </a:path>
            </a:pathLst>
          </a:custGeom>
          <a:solidFill>
            <a:srgbClr val="FFFFFF"/>
          </a:solidFill>
        </p:spPr>
        <p:txBody>
          <a:bodyPr wrap="square" lIns="0" tIns="0" rIns="0" bIns="0" rtlCol="0"/>
          <a:lstStyle/>
          <a:p>
            <a:endParaRPr/>
          </a:p>
        </p:txBody>
      </p:sp>
      <p:sp>
        <p:nvSpPr>
          <p:cNvPr id="367" name="object 367"/>
          <p:cNvSpPr/>
          <p:nvPr/>
        </p:nvSpPr>
        <p:spPr>
          <a:xfrm>
            <a:off x="11923840" y="6566701"/>
            <a:ext cx="51435" cy="291465"/>
          </a:xfrm>
          <a:custGeom>
            <a:avLst/>
            <a:gdLst/>
            <a:ahLst/>
            <a:cxnLst/>
            <a:rect l="l" t="t" r="r" b="b"/>
            <a:pathLst>
              <a:path w="51434" h="291465">
                <a:moveTo>
                  <a:pt x="51029" y="291298"/>
                </a:moveTo>
                <a:lnTo>
                  <a:pt x="0" y="291298"/>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98"/>
                </a:lnTo>
                <a:close/>
              </a:path>
            </a:pathLst>
          </a:custGeom>
          <a:solidFill>
            <a:srgbClr val="FFFFFF"/>
          </a:solidFill>
        </p:spPr>
        <p:txBody>
          <a:bodyPr wrap="square" lIns="0" tIns="0" rIns="0" bIns="0" rtlCol="0"/>
          <a:lstStyle/>
          <a:p>
            <a:endParaRPr/>
          </a:p>
        </p:txBody>
      </p:sp>
      <p:sp>
        <p:nvSpPr>
          <p:cNvPr id="368" name="object 368"/>
          <p:cNvSpPr/>
          <p:nvPr/>
        </p:nvSpPr>
        <p:spPr>
          <a:xfrm>
            <a:off x="11775731" y="5489772"/>
            <a:ext cx="42545" cy="100330"/>
          </a:xfrm>
          <a:custGeom>
            <a:avLst/>
            <a:gdLst/>
            <a:ahLst/>
            <a:cxnLst/>
            <a:rect l="l" t="t" r="r" b="b"/>
            <a:pathLst>
              <a:path w="42545" h="100329">
                <a:moveTo>
                  <a:pt x="21780" y="100222"/>
                </a:moveTo>
                <a:lnTo>
                  <a:pt x="13389" y="98481"/>
                </a:lnTo>
                <a:lnTo>
                  <a:pt x="6456" y="93764"/>
                </a:lnTo>
                <a:lnTo>
                  <a:pt x="1740" y="86829"/>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829"/>
                </a:lnTo>
                <a:lnTo>
                  <a:pt x="36482" y="93764"/>
                </a:lnTo>
                <a:lnTo>
                  <a:pt x="29977" y="98481"/>
                </a:lnTo>
                <a:lnTo>
                  <a:pt x="21780" y="100222"/>
                </a:lnTo>
                <a:close/>
              </a:path>
            </a:pathLst>
          </a:custGeom>
          <a:solidFill>
            <a:srgbClr val="FFFFFF"/>
          </a:solidFill>
        </p:spPr>
        <p:txBody>
          <a:bodyPr wrap="square" lIns="0" tIns="0" rIns="0" bIns="0" rtlCol="0"/>
          <a:lstStyle/>
          <a:p>
            <a:endParaRPr/>
          </a:p>
        </p:txBody>
      </p:sp>
      <p:sp>
        <p:nvSpPr>
          <p:cNvPr id="369" name="object 369"/>
          <p:cNvSpPr/>
          <p:nvPr/>
        </p:nvSpPr>
        <p:spPr>
          <a:xfrm>
            <a:off x="12082529" y="5940463"/>
            <a:ext cx="41910" cy="60960"/>
          </a:xfrm>
          <a:custGeom>
            <a:avLst/>
            <a:gdLst/>
            <a:ahLst/>
            <a:cxnLst/>
            <a:rect l="l" t="t" r="r" b="b"/>
            <a:pathLst>
              <a:path w="41909" h="60960">
                <a:moveTo>
                  <a:pt x="21158" y="60382"/>
                </a:moveTo>
                <a:lnTo>
                  <a:pt x="13126" y="58651"/>
                </a:lnTo>
                <a:lnTo>
                  <a:pt x="6378" y="54002"/>
                </a:lnTo>
                <a:lnTo>
                  <a:pt x="1730" y="47251"/>
                </a:lnTo>
                <a:lnTo>
                  <a:pt x="0" y="39217"/>
                </a:lnTo>
                <a:lnTo>
                  <a:pt x="0" y="21787"/>
                </a:lnTo>
                <a:lnTo>
                  <a:pt x="1730" y="13393"/>
                </a:lnTo>
                <a:lnTo>
                  <a:pt x="6378" y="6458"/>
                </a:lnTo>
                <a:lnTo>
                  <a:pt x="13126" y="1741"/>
                </a:lnTo>
                <a:lnTo>
                  <a:pt x="21158" y="0"/>
                </a:lnTo>
                <a:lnTo>
                  <a:pt x="29355" y="1741"/>
                </a:lnTo>
                <a:lnTo>
                  <a:pt x="35860" y="6458"/>
                </a:lnTo>
                <a:lnTo>
                  <a:pt x="40148" y="13393"/>
                </a:lnTo>
                <a:lnTo>
                  <a:pt x="41694" y="21787"/>
                </a:lnTo>
                <a:lnTo>
                  <a:pt x="41694" y="39217"/>
                </a:lnTo>
                <a:lnTo>
                  <a:pt x="40148" y="47251"/>
                </a:lnTo>
                <a:lnTo>
                  <a:pt x="35860" y="54002"/>
                </a:lnTo>
                <a:lnTo>
                  <a:pt x="29355" y="58651"/>
                </a:lnTo>
                <a:lnTo>
                  <a:pt x="21158" y="60382"/>
                </a:lnTo>
                <a:close/>
              </a:path>
            </a:pathLst>
          </a:custGeom>
          <a:solidFill>
            <a:srgbClr val="FFFFFF"/>
          </a:solidFill>
        </p:spPr>
        <p:txBody>
          <a:bodyPr wrap="square" lIns="0" tIns="0" rIns="0" bIns="0" rtlCol="0"/>
          <a:lstStyle/>
          <a:p>
            <a:endParaRPr/>
          </a:p>
        </p:txBody>
      </p:sp>
      <p:sp>
        <p:nvSpPr>
          <p:cNvPr id="370" name="object 370"/>
          <p:cNvSpPr/>
          <p:nvPr/>
        </p:nvSpPr>
        <p:spPr>
          <a:xfrm>
            <a:off x="12081286" y="6289686"/>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371" name="object 371"/>
          <p:cNvSpPr/>
          <p:nvPr/>
        </p:nvSpPr>
        <p:spPr>
          <a:xfrm>
            <a:off x="2937792" y="1400994"/>
            <a:ext cx="1209940" cy="162598"/>
          </a:xfrm>
          <a:prstGeom prst="rect">
            <a:avLst/>
          </a:prstGeom>
          <a:blipFill>
            <a:blip r:embed="rId18" cstate="print"/>
            <a:stretch>
              <a:fillRect/>
            </a:stretch>
          </a:blipFill>
        </p:spPr>
        <p:txBody>
          <a:bodyPr wrap="square" lIns="0" tIns="0" rIns="0" bIns="0" rtlCol="0"/>
          <a:lstStyle/>
          <a:p>
            <a:endParaRPr/>
          </a:p>
        </p:txBody>
      </p:sp>
      <p:sp>
        <p:nvSpPr>
          <p:cNvPr id="372" name="object 372"/>
          <p:cNvSpPr/>
          <p:nvPr/>
        </p:nvSpPr>
        <p:spPr>
          <a:xfrm>
            <a:off x="12085642" y="5482923"/>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373" name="object 373"/>
          <p:cNvSpPr/>
          <p:nvPr/>
        </p:nvSpPr>
        <p:spPr>
          <a:xfrm>
            <a:off x="12082526" y="5622366"/>
            <a:ext cx="41910" cy="144145"/>
          </a:xfrm>
          <a:custGeom>
            <a:avLst/>
            <a:gdLst/>
            <a:ahLst/>
            <a:cxnLst/>
            <a:rect l="l" t="t" r="r" b="b"/>
            <a:pathLst>
              <a:path w="41909" h="144145">
                <a:moveTo>
                  <a:pt x="37960" y="7467"/>
                </a:moveTo>
                <a:lnTo>
                  <a:pt x="31115" y="0"/>
                </a:lnTo>
                <a:lnTo>
                  <a:pt x="21158" y="0"/>
                </a:lnTo>
                <a:lnTo>
                  <a:pt x="11201" y="0"/>
                </a:lnTo>
                <a:lnTo>
                  <a:pt x="3733" y="7467"/>
                </a:lnTo>
                <a:lnTo>
                  <a:pt x="3733" y="31750"/>
                </a:lnTo>
                <a:lnTo>
                  <a:pt x="11201" y="39839"/>
                </a:lnTo>
                <a:lnTo>
                  <a:pt x="31115" y="39839"/>
                </a:lnTo>
                <a:lnTo>
                  <a:pt x="37960" y="31750"/>
                </a:lnTo>
                <a:lnTo>
                  <a:pt x="37960" y="7467"/>
                </a:lnTo>
                <a:close/>
              </a:path>
              <a:path w="41909" h="144145">
                <a:moveTo>
                  <a:pt x="41694" y="105206"/>
                </a:moveTo>
                <a:lnTo>
                  <a:pt x="40144" y="96812"/>
                </a:lnTo>
                <a:lnTo>
                  <a:pt x="35864" y="89877"/>
                </a:lnTo>
                <a:lnTo>
                  <a:pt x="29349" y="85153"/>
                </a:lnTo>
                <a:lnTo>
                  <a:pt x="21158" y="83413"/>
                </a:lnTo>
                <a:lnTo>
                  <a:pt x="13131" y="85153"/>
                </a:lnTo>
                <a:lnTo>
                  <a:pt x="6375" y="89877"/>
                </a:lnTo>
                <a:lnTo>
                  <a:pt x="1727" y="96812"/>
                </a:lnTo>
                <a:lnTo>
                  <a:pt x="0" y="105206"/>
                </a:lnTo>
                <a:lnTo>
                  <a:pt x="0" y="122631"/>
                </a:lnTo>
                <a:lnTo>
                  <a:pt x="1727" y="130937"/>
                </a:lnTo>
                <a:lnTo>
                  <a:pt x="6375" y="137655"/>
                </a:lnTo>
                <a:lnTo>
                  <a:pt x="13131" y="142163"/>
                </a:lnTo>
                <a:lnTo>
                  <a:pt x="21158" y="143802"/>
                </a:lnTo>
                <a:lnTo>
                  <a:pt x="29349" y="142163"/>
                </a:lnTo>
                <a:lnTo>
                  <a:pt x="35864" y="137655"/>
                </a:lnTo>
                <a:lnTo>
                  <a:pt x="40144" y="130937"/>
                </a:lnTo>
                <a:lnTo>
                  <a:pt x="41694" y="122631"/>
                </a:lnTo>
                <a:lnTo>
                  <a:pt x="41694" y="105206"/>
                </a:lnTo>
                <a:close/>
              </a:path>
            </a:pathLst>
          </a:custGeom>
          <a:solidFill>
            <a:srgbClr val="FFFFFF"/>
          </a:solidFill>
        </p:spPr>
        <p:txBody>
          <a:bodyPr wrap="square" lIns="0" tIns="0" rIns="0" bIns="0" rtlCol="0"/>
          <a:lstStyle/>
          <a:p>
            <a:endParaRPr/>
          </a:p>
        </p:txBody>
      </p:sp>
      <p:sp>
        <p:nvSpPr>
          <p:cNvPr id="374" name="object 374"/>
          <p:cNvSpPr/>
          <p:nvPr/>
        </p:nvSpPr>
        <p:spPr>
          <a:xfrm>
            <a:off x="12085645" y="6128456"/>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375" name="object 375"/>
          <p:cNvSpPr/>
          <p:nvPr/>
        </p:nvSpPr>
        <p:spPr>
          <a:xfrm>
            <a:off x="10553526" y="5255707"/>
            <a:ext cx="34290" cy="67310"/>
          </a:xfrm>
          <a:custGeom>
            <a:avLst/>
            <a:gdLst/>
            <a:ahLst/>
            <a:cxnLst/>
            <a:rect l="l" t="t" r="r" b="b"/>
            <a:pathLst>
              <a:path w="34290" h="67310">
                <a:moveTo>
                  <a:pt x="26759" y="67230"/>
                </a:moveTo>
                <a:lnTo>
                  <a:pt x="7467" y="67230"/>
                </a:lnTo>
                <a:lnTo>
                  <a:pt x="0" y="59760"/>
                </a:lnTo>
                <a:lnTo>
                  <a:pt x="0" y="7470"/>
                </a:lnTo>
                <a:lnTo>
                  <a:pt x="7467" y="0"/>
                </a:lnTo>
                <a:lnTo>
                  <a:pt x="16802"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376" name="object 376"/>
          <p:cNvSpPr/>
          <p:nvPr/>
        </p:nvSpPr>
        <p:spPr>
          <a:xfrm>
            <a:off x="12086269" y="6044417"/>
            <a:ext cx="34290" cy="40640"/>
          </a:xfrm>
          <a:custGeom>
            <a:avLst/>
            <a:gdLst/>
            <a:ahLst/>
            <a:cxnLst/>
            <a:rect l="l" t="t" r="r" b="b"/>
            <a:pathLst>
              <a:path w="34290" h="40639">
                <a:moveTo>
                  <a:pt x="27381" y="40462"/>
                </a:moveTo>
                <a:lnTo>
                  <a:pt x="7467" y="40462"/>
                </a:lnTo>
                <a:lnTo>
                  <a:pt x="0" y="32370"/>
                </a:lnTo>
                <a:lnTo>
                  <a:pt x="0" y="8092"/>
                </a:lnTo>
                <a:lnTo>
                  <a:pt x="7467" y="0"/>
                </a:lnTo>
                <a:lnTo>
                  <a:pt x="27381" y="0"/>
                </a:lnTo>
                <a:lnTo>
                  <a:pt x="34226" y="8092"/>
                </a:lnTo>
                <a:lnTo>
                  <a:pt x="34226" y="18052"/>
                </a:lnTo>
                <a:lnTo>
                  <a:pt x="34226" y="32370"/>
                </a:lnTo>
                <a:lnTo>
                  <a:pt x="27381" y="40462"/>
                </a:lnTo>
                <a:close/>
              </a:path>
            </a:pathLst>
          </a:custGeom>
          <a:solidFill>
            <a:srgbClr val="FFFFFF"/>
          </a:solidFill>
        </p:spPr>
        <p:txBody>
          <a:bodyPr wrap="square" lIns="0" tIns="0" rIns="0" bIns="0" rtlCol="0"/>
          <a:lstStyle/>
          <a:p>
            <a:endParaRPr/>
          </a:p>
        </p:txBody>
      </p:sp>
      <p:sp>
        <p:nvSpPr>
          <p:cNvPr id="377" name="object 377"/>
          <p:cNvSpPr/>
          <p:nvPr/>
        </p:nvSpPr>
        <p:spPr>
          <a:xfrm>
            <a:off x="11932560" y="6158334"/>
            <a:ext cx="34925" cy="54610"/>
          </a:xfrm>
          <a:custGeom>
            <a:avLst/>
            <a:gdLst/>
            <a:ahLst/>
            <a:cxnLst/>
            <a:rect l="l" t="t" r="r" b="b"/>
            <a:pathLst>
              <a:path w="34925" h="54610">
                <a:moveTo>
                  <a:pt x="28003"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8003" y="0"/>
                </a:lnTo>
                <a:lnTo>
                  <a:pt x="34849" y="8092"/>
                </a:lnTo>
                <a:lnTo>
                  <a:pt x="34849" y="46065"/>
                </a:lnTo>
                <a:lnTo>
                  <a:pt x="28003" y="54157"/>
                </a:lnTo>
                <a:close/>
              </a:path>
            </a:pathLst>
          </a:custGeom>
          <a:solidFill>
            <a:srgbClr val="FFFFFF"/>
          </a:solidFill>
        </p:spPr>
        <p:txBody>
          <a:bodyPr wrap="square" lIns="0" tIns="0" rIns="0" bIns="0" rtlCol="0"/>
          <a:lstStyle/>
          <a:p>
            <a:endParaRPr/>
          </a:p>
        </p:txBody>
      </p:sp>
      <p:sp>
        <p:nvSpPr>
          <p:cNvPr id="378" name="object 378"/>
          <p:cNvSpPr/>
          <p:nvPr/>
        </p:nvSpPr>
        <p:spPr>
          <a:xfrm>
            <a:off x="12076936" y="6482034"/>
            <a:ext cx="52069" cy="376555"/>
          </a:xfrm>
          <a:custGeom>
            <a:avLst/>
            <a:gdLst/>
            <a:ahLst/>
            <a:cxnLst/>
            <a:rect l="l" t="t" r="r" b="b"/>
            <a:pathLst>
              <a:path w="52070" h="376554">
                <a:moveTo>
                  <a:pt x="51651" y="375965"/>
                </a:moveTo>
                <a:lnTo>
                  <a:pt x="0" y="37596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65"/>
                </a:lnTo>
                <a:close/>
              </a:path>
            </a:pathLst>
          </a:custGeom>
          <a:solidFill>
            <a:srgbClr val="FFFFFF"/>
          </a:solidFill>
        </p:spPr>
        <p:txBody>
          <a:bodyPr wrap="square" lIns="0" tIns="0" rIns="0" bIns="0" rtlCol="0"/>
          <a:lstStyle/>
          <a:p>
            <a:endParaRPr/>
          </a:p>
        </p:txBody>
      </p:sp>
      <p:sp>
        <p:nvSpPr>
          <p:cNvPr id="379" name="object 379"/>
          <p:cNvSpPr/>
          <p:nvPr/>
        </p:nvSpPr>
        <p:spPr>
          <a:xfrm>
            <a:off x="11924471" y="5720091"/>
            <a:ext cx="51435" cy="267335"/>
          </a:xfrm>
          <a:custGeom>
            <a:avLst/>
            <a:gdLst/>
            <a:ahLst/>
            <a:cxnLst/>
            <a:rect l="l" t="t" r="r" b="b"/>
            <a:pathLst>
              <a:path w="51434" h="267335">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p:spPr>
        <p:txBody>
          <a:bodyPr wrap="square" lIns="0" tIns="0" rIns="0" bIns="0" rtlCol="0"/>
          <a:lstStyle/>
          <a:p>
            <a:endParaRPr/>
          </a:p>
        </p:txBody>
      </p:sp>
      <p:sp>
        <p:nvSpPr>
          <p:cNvPr id="380" name="object 380"/>
          <p:cNvSpPr/>
          <p:nvPr/>
        </p:nvSpPr>
        <p:spPr>
          <a:xfrm>
            <a:off x="11932562" y="6256065"/>
            <a:ext cx="34290" cy="81915"/>
          </a:xfrm>
          <a:custGeom>
            <a:avLst/>
            <a:gdLst/>
            <a:ahLst/>
            <a:cxnLst/>
            <a:rect l="l" t="t" r="r" b="b"/>
            <a:pathLst>
              <a:path w="34290" h="81914">
                <a:moveTo>
                  <a:pt x="26136" y="81547"/>
                </a:moveTo>
                <a:lnTo>
                  <a:pt x="7467" y="81547"/>
                </a:lnTo>
                <a:lnTo>
                  <a:pt x="0" y="73455"/>
                </a:lnTo>
                <a:lnTo>
                  <a:pt x="0" y="64117"/>
                </a:lnTo>
                <a:lnTo>
                  <a:pt x="0" y="8092"/>
                </a:lnTo>
                <a:lnTo>
                  <a:pt x="7467" y="0"/>
                </a:lnTo>
                <a:lnTo>
                  <a:pt x="26136" y="0"/>
                </a:lnTo>
                <a:lnTo>
                  <a:pt x="34226" y="8092"/>
                </a:lnTo>
                <a:lnTo>
                  <a:pt x="34226" y="73455"/>
                </a:lnTo>
                <a:lnTo>
                  <a:pt x="26136" y="81547"/>
                </a:lnTo>
                <a:close/>
              </a:path>
            </a:pathLst>
          </a:custGeom>
          <a:solidFill>
            <a:srgbClr val="FFFFFF"/>
          </a:solidFill>
        </p:spPr>
        <p:txBody>
          <a:bodyPr wrap="square" lIns="0" tIns="0" rIns="0" bIns="0" rtlCol="0"/>
          <a:lstStyle/>
          <a:p>
            <a:endParaRPr/>
          </a:p>
        </p:txBody>
      </p:sp>
      <p:sp>
        <p:nvSpPr>
          <p:cNvPr id="381" name="object 381"/>
          <p:cNvSpPr/>
          <p:nvPr/>
        </p:nvSpPr>
        <p:spPr>
          <a:xfrm>
            <a:off x="4214757" y="1403901"/>
            <a:ext cx="1195953" cy="159102"/>
          </a:xfrm>
          <a:prstGeom prst="rect">
            <a:avLst/>
          </a:prstGeom>
          <a:blipFill>
            <a:blip r:embed="rId19" cstate="print"/>
            <a:stretch>
              <a:fillRect/>
            </a:stretch>
          </a:blipFill>
        </p:spPr>
        <p:txBody>
          <a:bodyPr wrap="square" lIns="0" tIns="0" rIns="0" bIns="0" rtlCol="0"/>
          <a:lstStyle/>
          <a:p>
            <a:endParaRPr/>
          </a:p>
        </p:txBody>
      </p:sp>
      <p:sp>
        <p:nvSpPr>
          <p:cNvPr id="382" name="object 382"/>
          <p:cNvSpPr/>
          <p:nvPr/>
        </p:nvSpPr>
        <p:spPr>
          <a:xfrm>
            <a:off x="12081295" y="5276869"/>
            <a:ext cx="43180" cy="140335"/>
          </a:xfrm>
          <a:custGeom>
            <a:avLst/>
            <a:gdLst/>
            <a:ahLst/>
            <a:cxnLst/>
            <a:rect l="l" t="t" r="r" b="b"/>
            <a:pathLst>
              <a:path w="43179"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p:spPr>
        <p:txBody>
          <a:bodyPr wrap="square" lIns="0" tIns="0" rIns="0" bIns="0" rtlCol="0"/>
          <a:lstStyle/>
          <a:p>
            <a:endParaRPr/>
          </a:p>
        </p:txBody>
      </p:sp>
      <p:sp>
        <p:nvSpPr>
          <p:cNvPr id="383" name="object 383"/>
          <p:cNvSpPr/>
          <p:nvPr/>
        </p:nvSpPr>
        <p:spPr>
          <a:xfrm>
            <a:off x="12076939" y="4448941"/>
            <a:ext cx="52069" cy="775970"/>
          </a:xfrm>
          <a:custGeom>
            <a:avLst/>
            <a:gdLst/>
            <a:ahLst/>
            <a:cxnLst/>
            <a:rect l="l" t="t" r="r" b="b"/>
            <a:pathLst>
              <a:path w="52070" h="775970">
                <a:moveTo>
                  <a:pt x="25514" y="775637"/>
                </a:moveTo>
                <a:lnTo>
                  <a:pt x="15489" y="773565"/>
                </a:lnTo>
                <a:lnTo>
                  <a:pt x="7389" y="767933"/>
                </a:lnTo>
                <a:lnTo>
                  <a:pt x="1973" y="759617"/>
                </a:lnTo>
                <a:lnTo>
                  <a:pt x="0" y="749492"/>
                </a:lnTo>
                <a:lnTo>
                  <a:pt x="0" y="25522"/>
                </a:lnTo>
                <a:lnTo>
                  <a:pt x="1973" y="15494"/>
                </a:lnTo>
                <a:lnTo>
                  <a:pt x="7389" y="7392"/>
                </a:lnTo>
                <a:lnTo>
                  <a:pt x="15489" y="1974"/>
                </a:lnTo>
                <a:lnTo>
                  <a:pt x="25514" y="0"/>
                </a:lnTo>
                <a:lnTo>
                  <a:pt x="35636" y="1974"/>
                </a:lnTo>
                <a:lnTo>
                  <a:pt x="43950" y="7392"/>
                </a:lnTo>
                <a:lnTo>
                  <a:pt x="49580" y="15494"/>
                </a:lnTo>
                <a:lnTo>
                  <a:pt x="51651" y="25522"/>
                </a:lnTo>
                <a:lnTo>
                  <a:pt x="51651" y="749492"/>
                </a:lnTo>
                <a:lnTo>
                  <a:pt x="49580" y="759617"/>
                </a:lnTo>
                <a:lnTo>
                  <a:pt x="43950" y="767933"/>
                </a:lnTo>
                <a:lnTo>
                  <a:pt x="35636" y="773565"/>
                </a:lnTo>
                <a:lnTo>
                  <a:pt x="25514" y="775637"/>
                </a:lnTo>
                <a:close/>
              </a:path>
            </a:pathLst>
          </a:custGeom>
          <a:solidFill>
            <a:srgbClr val="FFFFFF"/>
          </a:solidFill>
        </p:spPr>
        <p:txBody>
          <a:bodyPr wrap="square" lIns="0" tIns="0" rIns="0" bIns="0" rtlCol="0"/>
          <a:lstStyle/>
          <a:p>
            <a:endParaRPr/>
          </a:p>
        </p:txBody>
      </p:sp>
      <p:sp>
        <p:nvSpPr>
          <p:cNvPr id="384" name="object 384"/>
          <p:cNvSpPr/>
          <p:nvPr/>
        </p:nvSpPr>
        <p:spPr>
          <a:xfrm>
            <a:off x="12085652" y="4095359"/>
            <a:ext cx="34290" cy="94615"/>
          </a:xfrm>
          <a:custGeom>
            <a:avLst/>
            <a:gdLst/>
            <a:ahLst/>
            <a:cxnLst/>
            <a:rect l="l" t="t" r="r" b="b"/>
            <a:pathLst>
              <a:path w="34290" h="94614">
                <a:moveTo>
                  <a:pt x="26759" y="94620"/>
                </a:moveTo>
                <a:lnTo>
                  <a:pt x="16802" y="94620"/>
                </a:lnTo>
                <a:lnTo>
                  <a:pt x="7467" y="94620"/>
                </a:lnTo>
                <a:lnTo>
                  <a:pt x="0" y="87150"/>
                </a:lnTo>
                <a:lnTo>
                  <a:pt x="0" y="7470"/>
                </a:lnTo>
                <a:lnTo>
                  <a:pt x="7467" y="0"/>
                </a:lnTo>
                <a:lnTo>
                  <a:pt x="26759" y="0"/>
                </a:lnTo>
                <a:lnTo>
                  <a:pt x="34226" y="7470"/>
                </a:lnTo>
                <a:lnTo>
                  <a:pt x="34226" y="87150"/>
                </a:lnTo>
                <a:lnTo>
                  <a:pt x="26759" y="94620"/>
                </a:lnTo>
                <a:close/>
              </a:path>
            </a:pathLst>
          </a:custGeom>
          <a:solidFill>
            <a:srgbClr val="FFFFFF"/>
          </a:solidFill>
        </p:spPr>
        <p:txBody>
          <a:bodyPr wrap="square" lIns="0" tIns="0" rIns="0" bIns="0" rtlCol="0"/>
          <a:lstStyle/>
          <a:p>
            <a:endParaRPr/>
          </a:p>
        </p:txBody>
      </p:sp>
      <p:sp>
        <p:nvSpPr>
          <p:cNvPr id="385" name="object 385"/>
          <p:cNvSpPr/>
          <p:nvPr/>
        </p:nvSpPr>
        <p:spPr>
          <a:xfrm>
            <a:off x="12081297" y="4256587"/>
            <a:ext cx="43180" cy="140335"/>
          </a:xfrm>
          <a:custGeom>
            <a:avLst/>
            <a:gdLst/>
            <a:ahLst/>
            <a:cxnLst/>
            <a:rect l="l" t="t" r="r" b="b"/>
            <a:pathLst>
              <a:path w="43179"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p:spPr>
        <p:txBody>
          <a:bodyPr wrap="square" lIns="0" tIns="0" rIns="0" bIns="0" rtlCol="0"/>
          <a:lstStyle/>
          <a:p>
            <a:endParaRPr/>
          </a:p>
        </p:txBody>
      </p:sp>
      <p:sp>
        <p:nvSpPr>
          <p:cNvPr id="386" name="object 386"/>
          <p:cNvSpPr/>
          <p:nvPr/>
        </p:nvSpPr>
        <p:spPr>
          <a:xfrm>
            <a:off x="11775122" y="4472594"/>
            <a:ext cx="42545" cy="100330"/>
          </a:xfrm>
          <a:custGeom>
            <a:avLst/>
            <a:gdLst/>
            <a:ahLst/>
            <a:cxnLst/>
            <a:rect l="l" t="t" r="r" b="b"/>
            <a:pathLst>
              <a:path w="42545"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p:spPr>
        <p:txBody>
          <a:bodyPr wrap="square" lIns="0" tIns="0" rIns="0" bIns="0" rtlCol="0"/>
          <a:lstStyle/>
          <a:p>
            <a:endParaRPr/>
          </a:p>
        </p:txBody>
      </p:sp>
      <p:sp>
        <p:nvSpPr>
          <p:cNvPr id="387" name="object 387"/>
          <p:cNvSpPr/>
          <p:nvPr/>
        </p:nvSpPr>
        <p:spPr>
          <a:xfrm>
            <a:off x="11469561" y="4923916"/>
            <a:ext cx="41275" cy="144145"/>
          </a:xfrm>
          <a:custGeom>
            <a:avLst/>
            <a:gdLst/>
            <a:ahLst/>
            <a:cxnLst/>
            <a:rect l="l" t="t" r="r" b="b"/>
            <a:pathLst>
              <a:path w="41275" h="144145">
                <a:moveTo>
                  <a:pt x="37960" y="112052"/>
                </a:moveTo>
                <a:lnTo>
                  <a:pt x="30492" y="103949"/>
                </a:lnTo>
                <a:lnTo>
                  <a:pt x="21158" y="103949"/>
                </a:lnTo>
                <a:lnTo>
                  <a:pt x="14147" y="105371"/>
                </a:lnTo>
                <a:lnTo>
                  <a:pt x="8407" y="109245"/>
                </a:lnTo>
                <a:lnTo>
                  <a:pt x="4533" y="114985"/>
                </a:lnTo>
                <a:lnTo>
                  <a:pt x="3111" y="122008"/>
                </a:lnTo>
                <a:lnTo>
                  <a:pt x="3111" y="135699"/>
                </a:lnTo>
                <a:lnTo>
                  <a:pt x="11201" y="143789"/>
                </a:lnTo>
                <a:lnTo>
                  <a:pt x="21158" y="143789"/>
                </a:lnTo>
                <a:lnTo>
                  <a:pt x="30492" y="143789"/>
                </a:lnTo>
                <a:lnTo>
                  <a:pt x="37960" y="135699"/>
                </a:lnTo>
                <a:lnTo>
                  <a:pt x="37960" y="112052"/>
                </a:lnTo>
                <a:close/>
              </a:path>
              <a:path w="41275" h="144145">
                <a:moveTo>
                  <a:pt x="41071" y="21158"/>
                </a:moveTo>
                <a:lnTo>
                  <a:pt x="39624" y="12865"/>
                </a:lnTo>
                <a:lnTo>
                  <a:pt x="35560" y="6146"/>
                </a:lnTo>
                <a:lnTo>
                  <a:pt x="29260" y="1638"/>
                </a:lnTo>
                <a:lnTo>
                  <a:pt x="21158" y="0"/>
                </a:lnTo>
                <a:lnTo>
                  <a:pt x="12865" y="1638"/>
                </a:lnTo>
                <a:lnTo>
                  <a:pt x="6146" y="6146"/>
                </a:lnTo>
                <a:lnTo>
                  <a:pt x="1651" y="12865"/>
                </a:lnTo>
                <a:lnTo>
                  <a:pt x="0" y="21158"/>
                </a:lnTo>
                <a:lnTo>
                  <a:pt x="0" y="38595"/>
                </a:lnTo>
                <a:lnTo>
                  <a:pt x="1651" y="46990"/>
                </a:lnTo>
                <a:lnTo>
                  <a:pt x="6146" y="53924"/>
                </a:lnTo>
                <a:lnTo>
                  <a:pt x="12865" y="58635"/>
                </a:lnTo>
                <a:lnTo>
                  <a:pt x="21158" y="60375"/>
                </a:lnTo>
                <a:lnTo>
                  <a:pt x="29260" y="58635"/>
                </a:lnTo>
                <a:lnTo>
                  <a:pt x="35560" y="53924"/>
                </a:lnTo>
                <a:lnTo>
                  <a:pt x="39624" y="46990"/>
                </a:lnTo>
                <a:lnTo>
                  <a:pt x="41071" y="38595"/>
                </a:lnTo>
                <a:lnTo>
                  <a:pt x="41071" y="21158"/>
                </a:lnTo>
                <a:close/>
              </a:path>
            </a:pathLst>
          </a:custGeom>
          <a:solidFill>
            <a:srgbClr val="FFFFFF"/>
          </a:solidFill>
        </p:spPr>
        <p:txBody>
          <a:bodyPr wrap="square" lIns="0" tIns="0" rIns="0" bIns="0" rtlCol="0"/>
          <a:lstStyle/>
          <a:p>
            <a:endParaRPr/>
          </a:p>
        </p:txBody>
      </p:sp>
      <p:sp>
        <p:nvSpPr>
          <p:cNvPr id="388" name="object 388"/>
          <p:cNvSpPr/>
          <p:nvPr/>
        </p:nvSpPr>
        <p:spPr>
          <a:xfrm>
            <a:off x="11468950" y="5273130"/>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2" y="6458"/>
                </a:lnTo>
                <a:lnTo>
                  <a:pt x="41294" y="13393"/>
                </a:lnTo>
                <a:lnTo>
                  <a:pt x="42937" y="21787"/>
                </a:lnTo>
                <a:lnTo>
                  <a:pt x="42937" y="118897"/>
                </a:lnTo>
                <a:lnTo>
                  <a:pt x="41294" y="127194"/>
                </a:lnTo>
                <a:lnTo>
                  <a:pt x="36792" y="133915"/>
                </a:lnTo>
                <a:lnTo>
                  <a:pt x="30074" y="138419"/>
                </a:lnTo>
                <a:lnTo>
                  <a:pt x="21780" y="140062"/>
                </a:lnTo>
                <a:close/>
              </a:path>
            </a:pathLst>
          </a:custGeom>
          <a:solidFill>
            <a:srgbClr val="FFFFFF"/>
          </a:solidFill>
        </p:spPr>
        <p:txBody>
          <a:bodyPr wrap="square" lIns="0" tIns="0" rIns="0" bIns="0" rtlCol="0"/>
          <a:lstStyle/>
          <a:p>
            <a:endParaRPr/>
          </a:p>
        </p:txBody>
      </p:sp>
      <p:sp>
        <p:nvSpPr>
          <p:cNvPr id="389" name="object 389"/>
          <p:cNvSpPr/>
          <p:nvPr/>
        </p:nvSpPr>
        <p:spPr>
          <a:xfrm>
            <a:off x="11473307" y="5111901"/>
            <a:ext cx="34290" cy="95250"/>
          </a:xfrm>
          <a:custGeom>
            <a:avLst/>
            <a:gdLst/>
            <a:ahLst/>
            <a:cxnLst/>
            <a:rect l="l" t="t" r="r" b="b"/>
            <a:pathLst>
              <a:path w="34290" h="95250">
                <a:moveTo>
                  <a:pt x="26757" y="95242"/>
                </a:moveTo>
                <a:lnTo>
                  <a:pt x="17424" y="95242"/>
                </a:lnTo>
                <a:lnTo>
                  <a:pt x="8089" y="95242"/>
                </a:lnTo>
                <a:lnTo>
                  <a:pt x="0" y="87150"/>
                </a:lnTo>
                <a:lnTo>
                  <a:pt x="0" y="7470"/>
                </a:lnTo>
                <a:lnTo>
                  <a:pt x="8089" y="0"/>
                </a:lnTo>
                <a:lnTo>
                  <a:pt x="26757" y="0"/>
                </a:lnTo>
                <a:lnTo>
                  <a:pt x="34225" y="7470"/>
                </a:lnTo>
                <a:lnTo>
                  <a:pt x="34225" y="87150"/>
                </a:lnTo>
                <a:lnTo>
                  <a:pt x="26757" y="95242"/>
                </a:lnTo>
                <a:close/>
              </a:path>
            </a:pathLst>
          </a:custGeom>
          <a:solidFill>
            <a:srgbClr val="FFFFFF"/>
          </a:solidFill>
        </p:spPr>
        <p:txBody>
          <a:bodyPr wrap="square" lIns="0" tIns="0" rIns="0" bIns="0" rtlCol="0"/>
          <a:lstStyle/>
          <a:p>
            <a:endParaRPr/>
          </a:p>
        </p:txBody>
      </p:sp>
      <p:sp>
        <p:nvSpPr>
          <p:cNvPr id="390" name="object 390"/>
          <p:cNvSpPr/>
          <p:nvPr/>
        </p:nvSpPr>
        <p:spPr>
          <a:xfrm>
            <a:off x="11464596" y="5465482"/>
            <a:ext cx="52069" cy="775970"/>
          </a:xfrm>
          <a:custGeom>
            <a:avLst/>
            <a:gdLst/>
            <a:ahLst/>
            <a:cxnLst/>
            <a:rect l="l" t="t" r="r" b="b"/>
            <a:pathLst>
              <a:path w="52070" h="775970">
                <a:moveTo>
                  <a:pt x="26136" y="775637"/>
                </a:moveTo>
                <a:lnTo>
                  <a:pt x="16014" y="773662"/>
                </a:lnTo>
                <a:lnTo>
                  <a:pt x="7701" y="768245"/>
                </a:lnTo>
                <a:lnTo>
                  <a:pt x="2071" y="760142"/>
                </a:lnTo>
                <a:lnTo>
                  <a:pt x="0" y="750114"/>
                </a:lnTo>
                <a:lnTo>
                  <a:pt x="0" y="26145"/>
                </a:lnTo>
                <a:lnTo>
                  <a:pt x="2071" y="16019"/>
                </a:lnTo>
                <a:lnTo>
                  <a:pt x="7701" y="7703"/>
                </a:lnTo>
                <a:lnTo>
                  <a:pt x="16014" y="2071"/>
                </a:lnTo>
                <a:lnTo>
                  <a:pt x="26136" y="0"/>
                </a:lnTo>
                <a:lnTo>
                  <a:pt x="36161" y="2071"/>
                </a:lnTo>
                <a:lnTo>
                  <a:pt x="44260" y="7703"/>
                </a:lnTo>
                <a:lnTo>
                  <a:pt x="49676" y="16019"/>
                </a:lnTo>
                <a:lnTo>
                  <a:pt x="51650" y="26145"/>
                </a:lnTo>
                <a:lnTo>
                  <a:pt x="51650" y="750114"/>
                </a:lnTo>
                <a:lnTo>
                  <a:pt x="49676" y="760142"/>
                </a:lnTo>
                <a:lnTo>
                  <a:pt x="44260" y="768245"/>
                </a:lnTo>
                <a:lnTo>
                  <a:pt x="36161" y="773662"/>
                </a:lnTo>
                <a:lnTo>
                  <a:pt x="26136" y="775637"/>
                </a:lnTo>
                <a:close/>
              </a:path>
            </a:pathLst>
          </a:custGeom>
          <a:solidFill>
            <a:srgbClr val="FFFFFF"/>
          </a:solidFill>
        </p:spPr>
        <p:txBody>
          <a:bodyPr wrap="square" lIns="0" tIns="0" rIns="0" bIns="0" rtlCol="0"/>
          <a:lstStyle/>
          <a:p>
            <a:endParaRPr/>
          </a:p>
        </p:txBody>
      </p:sp>
      <p:sp>
        <p:nvSpPr>
          <p:cNvPr id="391" name="object 391"/>
          <p:cNvSpPr/>
          <p:nvPr/>
        </p:nvSpPr>
        <p:spPr>
          <a:xfrm>
            <a:off x="11464597" y="4787577"/>
            <a:ext cx="50800" cy="97790"/>
          </a:xfrm>
          <a:custGeom>
            <a:avLst/>
            <a:gdLst/>
            <a:ahLst/>
            <a:cxnLst/>
            <a:rect l="l" t="t" r="r" b="b"/>
            <a:pathLst>
              <a:path w="50800" h="97789">
                <a:moveTo>
                  <a:pt x="26136" y="97732"/>
                </a:moveTo>
                <a:lnTo>
                  <a:pt x="16014" y="95758"/>
                </a:lnTo>
                <a:lnTo>
                  <a:pt x="7701" y="90340"/>
                </a:lnTo>
                <a:lnTo>
                  <a:pt x="2071" y="82238"/>
                </a:lnTo>
                <a:lnTo>
                  <a:pt x="0" y="72210"/>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72210"/>
                </a:lnTo>
                <a:lnTo>
                  <a:pt x="48626" y="82238"/>
                </a:lnTo>
                <a:lnTo>
                  <a:pt x="43638" y="90340"/>
                </a:lnTo>
                <a:lnTo>
                  <a:pt x="35966" y="95758"/>
                </a:lnTo>
                <a:lnTo>
                  <a:pt x="26136" y="97732"/>
                </a:lnTo>
                <a:close/>
              </a:path>
            </a:pathLst>
          </a:custGeom>
          <a:solidFill>
            <a:srgbClr val="FFFFFF"/>
          </a:solidFill>
        </p:spPr>
        <p:txBody>
          <a:bodyPr wrap="square" lIns="0" tIns="0" rIns="0" bIns="0" rtlCol="0"/>
          <a:lstStyle/>
          <a:p>
            <a:endParaRPr/>
          </a:p>
        </p:txBody>
      </p:sp>
      <p:sp>
        <p:nvSpPr>
          <p:cNvPr id="392" name="object 392"/>
          <p:cNvSpPr/>
          <p:nvPr/>
        </p:nvSpPr>
        <p:spPr>
          <a:xfrm>
            <a:off x="11469573" y="4605185"/>
            <a:ext cx="41275" cy="144780"/>
          </a:xfrm>
          <a:custGeom>
            <a:avLst/>
            <a:gdLst/>
            <a:ahLst/>
            <a:cxnLst/>
            <a:rect l="l" t="t" r="r" b="b"/>
            <a:pathLst>
              <a:path w="41275" h="144779">
                <a:moveTo>
                  <a:pt x="37960" y="8102"/>
                </a:moveTo>
                <a:lnTo>
                  <a:pt x="30492" y="0"/>
                </a:lnTo>
                <a:lnTo>
                  <a:pt x="21158" y="0"/>
                </a:lnTo>
                <a:lnTo>
                  <a:pt x="14135" y="1422"/>
                </a:lnTo>
                <a:lnTo>
                  <a:pt x="8394" y="5295"/>
                </a:lnTo>
                <a:lnTo>
                  <a:pt x="4533" y="11036"/>
                </a:lnTo>
                <a:lnTo>
                  <a:pt x="3111" y="18059"/>
                </a:lnTo>
                <a:lnTo>
                  <a:pt x="3111" y="32372"/>
                </a:lnTo>
                <a:lnTo>
                  <a:pt x="11201" y="39839"/>
                </a:lnTo>
                <a:lnTo>
                  <a:pt x="21158" y="39839"/>
                </a:lnTo>
                <a:lnTo>
                  <a:pt x="30492" y="39839"/>
                </a:lnTo>
                <a:lnTo>
                  <a:pt x="37960" y="32372"/>
                </a:lnTo>
                <a:lnTo>
                  <a:pt x="37960" y="8102"/>
                </a:lnTo>
                <a:close/>
              </a:path>
              <a:path w="41275" h="144779">
                <a:moveTo>
                  <a:pt x="41071" y="105206"/>
                </a:moveTo>
                <a:lnTo>
                  <a:pt x="39624" y="96913"/>
                </a:lnTo>
                <a:lnTo>
                  <a:pt x="35547" y="90195"/>
                </a:lnTo>
                <a:lnTo>
                  <a:pt x="29260" y="85686"/>
                </a:lnTo>
                <a:lnTo>
                  <a:pt x="21158" y="84035"/>
                </a:lnTo>
                <a:lnTo>
                  <a:pt x="12865" y="85686"/>
                </a:lnTo>
                <a:lnTo>
                  <a:pt x="6146" y="90195"/>
                </a:lnTo>
                <a:lnTo>
                  <a:pt x="1638" y="96913"/>
                </a:lnTo>
                <a:lnTo>
                  <a:pt x="0" y="105206"/>
                </a:lnTo>
                <a:lnTo>
                  <a:pt x="0" y="122631"/>
                </a:lnTo>
                <a:lnTo>
                  <a:pt x="1638" y="131025"/>
                </a:lnTo>
                <a:lnTo>
                  <a:pt x="6146" y="137960"/>
                </a:lnTo>
                <a:lnTo>
                  <a:pt x="12865" y="142684"/>
                </a:lnTo>
                <a:lnTo>
                  <a:pt x="21158" y="144424"/>
                </a:lnTo>
                <a:lnTo>
                  <a:pt x="29260" y="142684"/>
                </a:lnTo>
                <a:lnTo>
                  <a:pt x="35547" y="137960"/>
                </a:lnTo>
                <a:lnTo>
                  <a:pt x="39624" y="131025"/>
                </a:lnTo>
                <a:lnTo>
                  <a:pt x="41071" y="122631"/>
                </a:lnTo>
                <a:lnTo>
                  <a:pt x="41071" y="105206"/>
                </a:lnTo>
                <a:close/>
              </a:path>
            </a:pathLst>
          </a:custGeom>
          <a:solidFill>
            <a:srgbClr val="FFFFFF"/>
          </a:solidFill>
        </p:spPr>
        <p:txBody>
          <a:bodyPr wrap="square" lIns="0" tIns="0" rIns="0" bIns="0" rtlCol="0"/>
          <a:lstStyle/>
          <a:p>
            <a:endParaRPr/>
          </a:p>
        </p:txBody>
      </p:sp>
      <p:sp>
        <p:nvSpPr>
          <p:cNvPr id="393" name="object 393"/>
          <p:cNvSpPr/>
          <p:nvPr/>
        </p:nvSpPr>
        <p:spPr>
          <a:xfrm>
            <a:off x="11617685" y="6736628"/>
            <a:ext cx="51435" cy="121920"/>
          </a:xfrm>
          <a:custGeom>
            <a:avLst/>
            <a:gdLst/>
            <a:ahLst/>
            <a:cxnLst/>
            <a:rect l="l" t="t" r="r" b="b"/>
            <a:pathLst>
              <a:path w="51434" h="121920">
                <a:moveTo>
                  <a:pt x="51030" y="121371"/>
                </a:moveTo>
                <a:lnTo>
                  <a:pt x="0" y="121371"/>
                </a:lnTo>
                <a:lnTo>
                  <a:pt x="0" y="25522"/>
                </a:lnTo>
                <a:lnTo>
                  <a:pt x="1876" y="15494"/>
                </a:lnTo>
                <a:lnTo>
                  <a:pt x="7078" y="7392"/>
                </a:lnTo>
                <a:lnTo>
                  <a:pt x="14965" y="1974"/>
                </a:lnTo>
                <a:lnTo>
                  <a:pt x="24893" y="0"/>
                </a:lnTo>
                <a:lnTo>
                  <a:pt x="35015" y="1974"/>
                </a:lnTo>
                <a:lnTo>
                  <a:pt x="43329" y="7392"/>
                </a:lnTo>
                <a:lnTo>
                  <a:pt x="48959" y="15494"/>
                </a:lnTo>
                <a:lnTo>
                  <a:pt x="51030" y="25522"/>
                </a:lnTo>
                <a:lnTo>
                  <a:pt x="51030" y="121371"/>
                </a:lnTo>
                <a:close/>
              </a:path>
            </a:pathLst>
          </a:custGeom>
          <a:solidFill>
            <a:srgbClr val="FFFFFF"/>
          </a:solidFill>
        </p:spPr>
        <p:txBody>
          <a:bodyPr wrap="square" lIns="0" tIns="0" rIns="0" bIns="0" rtlCol="0"/>
          <a:lstStyle/>
          <a:p>
            <a:endParaRPr/>
          </a:p>
        </p:txBody>
      </p:sp>
      <p:sp>
        <p:nvSpPr>
          <p:cNvPr id="394" name="object 394"/>
          <p:cNvSpPr/>
          <p:nvPr/>
        </p:nvSpPr>
        <p:spPr>
          <a:xfrm>
            <a:off x="11464600" y="6821288"/>
            <a:ext cx="50800" cy="36830"/>
          </a:xfrm>
          <a:custGeom>
            <a:avLst/>
            <a:gdLst/>
            <a:ahLst/>
            <a:cxnLst/>
            <a:rect l="l" t="t" r="r" b="b"/>
            <a:pathLst>
              <a:path w="50800" h="36829">
                <a:moveTo>
                  <a:pt x="50405" y="36711"/>
                </a:moveTo>
                <a:lnTo>
                  <a:pt x="0" y="36711"/>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36711"/>
                </a:lnTo>
                <a:close/>
              </a:path>
            </a:pathLst>
          </a:custGeom>
          <a:solidFill>
            <a:srgbClr val="FFFFFF"/>
          </a:solidFill>
        </p:spPr>
        <p:txBody>
          <a:bodyPr wrap="square" lIns="0" tIns="0" rIns="0" bIns="0" rtlCol="0"/>
          <a:lstStyle/>
          <a:p>
            <a:endParaRPr/>
          </a:p>
        </p:txBody>
      </p:sp>
      <p:sp>
        <p:nvSpPr>
          <p:cNvPr id="395" name="object 395"/>
          <p:cNvSpPr/>
          <p:nvPr/>
        </p:nvSpPr>
        <p:spPr>
          <a:xfrm>
            <a:off x="2947700" y="1664984"/>
            <a:ext cx="2234544" cy="213887"/>
          </a:xfrm>
          <a:prstGeom prst="rect">
            <a:avLst/>
          </a:prstGeom>
          <a:blipFill>
            <a:blip r:embed="rId20" cstate="print"/>
            <a:stretch>
              <a:fillRect/>
            </a:stretch>
          </a:blipFill>
        </p:spPr>
        <p:txBody>
          <a:bodyPr wrap="square" lIns="0" tIns="0" rIns="0" bIns="0" rtlCol="0"/>
          <a:lstStyle/>
          <a:p>
            <a:endParaRPr/>
          </a:p>
        </p:txBody>
      </p:sp>
      <p:sp>
        <p:nvSpPr>
          <p:cNvPr id="396" name="object 396"/>
          <p:cNvSpPr/>
          <p:nvPr/>
        </p:nvSpPr>
        <p:spPr>
          <a:xfrm>
            <a:off x="11311511" y="5550139"/>
            <a:ext cx="52069" cy="606425"/>
          </a:xfrm>
          <a:custGeom>
            <a:avLst/>
            <a:gdLst/>
            <a:ahLst/>
            <a:cxnLst/>
            <a:rect l="l" t="t" r="r" b="b"/>
            <a:pathLst>
              <a:path w="52070" h="606425">
                <a:moveTo>
                  <a:pt x="25514" y="606316"/>
                </a:moveTo>
                <a:lnTo>
                  <a:pt x="15489" y="604245"/>
                </a:lnTo>
                <a:lnTo>
                  <a:pt x="7389" y="598613"/>
                </a:lnTo>
                <a:lnTo>
                  <a:pt x="1973" y="590297"/>
                </a:lnTo>
                <a:lnTo>
                  <a:pt x="0" y="580171"/>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580171"/>
                </a:lnTo>
                <a:lnTo>
                  <a:pt x="49580" y="590297"/>
                </a:lnTo>
                <a:lnTo>
                  <a:pt x="43950" y="598613"/>
                </a:lnTo>
                <a:lnTo>
                  <a:pt x="35636" y="604245"/>
                </a:lnTo>
                <a:lnTo>
                  <a:pt x="25514" y="606316"/>
                </a:lnTo>
                <a:close/>
              </a:path>
            </a:pathLst>
          </a:custGeom>
          <a:solidFill>
            <a:srgbClr val="FFFFFF"/>
          </a:solidFill>
        </p:spPr>
        <p:txBody>
          <a:bodyPr wrap="square" lIns="0" tIns="0" rIns="0" bIns="0" rtlCol="0"/>
          <a:lstStyle/>
          <a:p>
            <a:endParaRPr/>
          </a:p>
        </p:txBody>
      </p:sp>
      <p:sp>
        <p:nvSpPr>
          <p:cNvPr id="397" name="object 397"/>
          <p:cNvSpPr/>
          <p:nvPr/>
        </p:nvSpPr>
        <p:spPr>
          <a:xfrm>
            <a:off x="11319602" y="6511281"/>
            <a:ext cx="34290" cy="53975"/>
          </a:xfrm>
          <a:custGeom>
            <a:avLst/>
            <a:gdLst/>
            <a:ahLst/>
            <a:cxnLst/>
            <a:rect l="l" t="t" r="r" b="b"/>
            <a:pathLst>
              <a:path w="34290" h="53975">
                <a:moveTo>
                  <a:pt x="27381" y="53535"/>
                </a:moveTo>
                <a:lnTo>
                  <a:pt x="8089" y="53535"/>
                </a:lnTo>
                <a:lnTo>
                  <a:pt x="0" y="46065"/>
                </a:lnTo>
                <a:lnTo>
                  <a:pt x="0" y="36105"/>
                </a:lnTo>
                <a:lnTo>
                  <a:pt x="0" y="8092"/>
                </a:lnTo>
                <a:lnTo>
                  <a:pt x="8089" y="0"/>
                </a:lnTo>
                <a:lnTo>
                  <a:pt x="27381" y="0"/>
                </a:lnTo>
                <a:lnTo>
                  <a:pt x="34226" y="8092"/>
                </a:lnTo>
                <a:lnTo>
                  <a:pt x="34226" y="46065"/>
                </a:lnTo>
                <a:lnTo>
                  <a:pt x="27381" y="53535"/>
                </a:lnTo>
                <a:close/>
              </a:path>
            </a:pathLst>
          </a:custGeom>
          <a:solidFill>
            <a:srgbClr val="FFFFFF"/>
          </a:solidFill>
        </p:spPr>
        <p:txBody>
          <a:bodyPr wrap="square" lIns="0" tIns="0" rIns="0" bIns="0" rtlCol="0"/>
          <a:lstStyle/>
          <a:p>
            <a:endParaRPr/>
          </a:p>
        </p:txBody>
      </p:sp>
      <p:sp>
        <p:nvSpPr>
          <p:cNvPr id="398" name="object 398"/>
          <p:cNvSpPr/>
          <p:nvPr/>
        </p:nvSpPr>
        <p:spPr>
          <a:xfrm>
            <a:off x="11469573" y="6500075"/>
            <a:ext cx="41275" cy="283210"/>
          </a:xfrm>
          <a:custGeom>
            <a:avLst/>
            <a:gdLst/>
            <a:ahLst/>
            <a:cxnLst/>
            <a:rect l="l" t="t" r="r" b="b"/>
            <a:pathLst>
              <a:path w="41275" h="283209">
                <a:moveTo>
                  <a:pt x="37960" y="146913"/>
                </a:moveTo>
                <a:lnTo>
                  <a:pt x="30492" y="138823"/>
                </a:lnTo>
                <a:lnTo>
                  <a:pt x="21158" y="138823"/>
                </a:lnTo>
                <a:lnTo>
                  <a:pt x="14135" y="140246"/>
                </a:lnTo>
                <a:lnTo>
                  <a:pt x="8407" y="144119"/>
                </a:lnTo>
                <a:lnTo>
                  <a:pt x="4533" y="149847"/>
                </a:lnTo>
                <a:lnTo>
                  <a:pt x="3111" y="156870"/>
                </a:lnTo>
                <a:lnTo>
                  <a:pt x="3111" y="160616"/>
                </a:lnTo>
                <a:lnTo>
                  <a:pt x="4533" y="167640"/>
                </a:lnTo>
                <a:lnTo>
                  <a:pt x="8407" y="173367"/>
                </a:lnTo>
                <a:lnTo>
                  <a:pt x="14135" y="177241"/>
                </a:lnTo>
                <a:lnTo>
                  <a:pt x="21158" y="178663"/>
                </a:lnTo>
                <a:lnTo>
                  <a:pt x="30492" y="178663"/>
                </a:lnTo>
                <a:lnTo>
                  <a:pt x="37960" y="170573"/>
                </a:lnTo>
                <a:lnTo>
                  <a:pt x="37960" y="146913"/>
                </a:lnTo>
                <a:close/>
              </a:path>
              <a:path w="41275" h="283209">
                <a:moveTo>
                  <a:pt x="37960" y="7480"/>
                </a:moveTo>
                <a:lnTo>
                  <a:pt x="30492" y="0"/>
                </a:lnTo>
                <a:lnTo>
                  <a:pt x="11823" y="0"/>
                </a:lnTo>
                <a:lnTo>
                  <a:pt x="3733" y="7480"/>
                </a:lnTo>
                <a:lnTo>
                  <a:pt x="3733" y="87160"/>
                </a:lnTo>
                <a:lnTo>
                  <a:pt x="11823" y="94627"/>
                </a:lnTo>
                <a:lnTo>
                  <a:pt x="21158" y="94627"/>
                </a:lnTo>
                <a:lnTo>
                  <a:pt x="30492" y="94627"/>
                </a:lnTo>
                <a:lnTo>
                  <a:pt x="37960" y="87160"/>
                </a:lnTo>
                <a:lnTo>
                  <a:pt x="37960" y="7480"/>
                </a:lnTo>
                <a:close/>
              </a:path>
              <a:path w="41275" h="283209">
                <a:moveTo>
                  <a:pt x="41071" y="244030"/>
                </a:moveTo>
                <a:lnTo>
                  <a:pt x="39624" y="235724"/>
                </a:lnTo>
                <a:lnTo>
                  <a:pt x="35547" y="229006"/>
                </a:lnTo>
                <a:lnTo>
                  <a:pt x="29260" y="224510"/>
                </a:lnTo>
                <a:lnTo>
                  <a:pt x="21158" y="222859"/>
                </a:lnTo>
                <a:lnTo>
                  <a:pt x="12865" y="224510"/>
                </a:lnTo>
                <a:lnTo>
                  <a:pt x="6146" y="229006"/>
                </a:lnTo>
                <a:lnTo>
                  <a:pt x="1651" y="235724"/>
                </a:lnTo>
                <a:lnTo>
                  <a:pt x="0" y="244030"/>
                </a:lnTo>
                <a:lnTo>
                  <a:pt x="0" y="261454"/>
                </a:lnTo>
                <a:lnTo>
                  <a:pt x="1651" y="269748"/>
                </a:lnTo>
                <a:lnTo>
                  <a:pt x="6146" y="276479"/>
                </a:lnTo>
                <a:lnTo>
                  <a:pt x="12865" y="280974"/>
                </a:lnTo>
                <a:lnTo>
                  <a:pt x="21158" y="282625"/>
                </a:lnTo>
                <a:lnTo>
                  <a:pt x="29260" y="280974"/>
                </a:lnTo>
                <a:lnTo>
                  <a:pt x="35547" y="276479"/>
                </a:lnTo>
                <a:lnTo>
                  <a:pt x="39624" y="269748"/>
                </a:lnTo>
                <a:lnTo>
                  <a:pt x="41071" y="261454"/>
                </a:lnTo>
                <a:lnTo>
                  <a:pt x="41071" y="244030"/>
                </a:lnTo>
                <a:close/>
              </a:path>
            </a:pathLst>
          </a:custGeom>
          <a:solidFill>
            <a:srgbClr val="FFFFFF"/>
          </a:solidFill>
        </p:spPr>
        <p:txBody>
          <a:bodyPr wrap="square" lIns="0" tIns="0" rIns="0" bIns="0" rtlCol="0"/>
          <a:lstStyle/>
          <a:p>
            <a:endParaRPr/>
          </a:p>
        </p:txBody>
      </p:sp>
      <p:sp>
        <p:nvSpPr>
          <p:cNvPr id="399" name="object 399"/>
          <p:cNvSpPr/>
          <p:nvPr/>
        </p:nvSpPr>
        <p:spPr>
          <a:xfrm>
            <a:off x="11468961" y="6293403"/>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165"/>
                </a:lnTo>
                <a:lnTo>
                  <a:pt x="1740" y="12868"/>
                </a:lnTo>
                <a:lnTo>
                  <a:pt x="6456" y="6147"/>
                </a:lnTo>
                <a:lnTo>
                  <a:pt x="13389" y="1643"/>
                </a:lnTo>
                <a:lnTo>
                  <a:pt x="21780" y="0"/>
                </a:lnTo>
                <a:lnTo>
                  <a:pt x="30074" y="1643"/>
                </a:lnTo>
                <a:lnTo>
                  <a:pt x="36792" y="6147"/>
                </a:lnTo>
                <a:lnTo>
                  <a:pt x="41294" y="12868"/>
                </a:lnTo>
                <a:lnTo>
                  <a:pt x="42937" y="21165"/>
                </a:lnTo>
                <a:lnTo>
                  <a:pt x="42937" y="118897"/>
                </a:lnTo>
                <a:lnTo>
                  <a:pt x="41294" y="127194"/>
                </a:lnTo>
                <a:lnTo>
                  <a:pt x="36792" y="133915"/>
                </a:lnTo>
                <a:lnTo>
                  <a:pt x="30074" y="138419"/>
                </a:lnTo>
                <a:lnTo>
                  <a:pt x="21780" y="140062"/>
                </a:lnTo>
                <a:close/>
              </a:path>
            </a:pathLst>
          </a:custGeom>
          <a:solidFill>
            <a:srgbClr val="FFFFFF"/>
          </a:solidFill>
        </p:spPr>
        <p:txBody>
          <a:bodyPr wrap="square" lIns="0" tIns="0" rIns="0" bIns="0" rtlCol="0"/>
          <a:lstStyle/>
          <a:p>
            <a:endParaRPr/>
          </a:p>
        </p:txBody>
      </p:sp>
      <p:sp>
        <p:nvSpPr>
          <p:cNvPr id="400" name="object 400"/>
          <p:cNvSpPr/>
          <p:nvPr/>
        </p:nvSpPr>
        <p:spPr>
          <a:xfrm>
            <a:off x="11618314" y="5550135"/>
            <a:ext cx="51435" cy="606425"/>
          </a:xfrm>
          <a:custGeom>
            <a:avLst/>
            <a:gdLst/>
            <a:ahLst/>
            <a:cxnLst/>
            <a:rect l="l" t="t" r="r" b="b"/>
            <a:pathLst>
              <a:path w="51434" h="606425">
                <a:moveTo>
                  <a:pt x="25515" y="606316"/>
                </a:moveTo>
                <a:lnTo>
                  <a:pt x="15490" y="604245"/>
                </a:lnTo>
                <a:lnTo>
                  <a:pt x="7390" y="598613"/>
                </a:lnTo>
                <a:lnTo>
                  <a:pt x="1973" y="590297"/>
                </a:lnTo>
                <a:lnTo>
                  <a:pt x="0" y="580171"/>
                </a:lnTo>
                <a:lnTo>
                  <a:pt x="0" y="26145"/>
                </a:lnTo>
                <a:lnTo>
                  <a:pt x="1973" y="16019"/>
                </a:lnTo>
                <a:lnTo>
                  <a:pt x="7390" y="7703"/>
                </a:lnTo>
                <a:lnTo>
                  <a:pt x="15490" y="2071"/>
                </a:lnTo>
                <a:lnTo>
                  <a:pt x="25515" y="0"/>
                </a:lnTo>
                <a:lnTo>
                  <a:pt x="35540" y="2071"/>
                </a:lnTo>
                <a:lnTo>
                  <a:pt x="43640" y="7703"/>
                </a:lnTo>
                <a:lnTo>
                  <a:pt x="49056" y="16019"/>
                </a:lnTo>
                <a:lnTo>
                  <a:pt x="51030" y="26145"/>
                </a:lnTo>
                <a:lnTo>
                  <a:pt x="51030" y="580171"/>
                </a:lnTo>
                <a:lnTo>
                  <a:pt x="49056" y="590297"/>
                </a:lnTo>
                <a:lnTo>
                  <a:pt x="43640" y="598613"/>
                </a:lnTo>
                <a:lnTo>
                  <a:pt x="35540" y="604245"/>
                </a:lnTo>
                <a:lnTo>
                  <a:pt x="25515" y="606316"/>
                </a:lnTo>
                <a:close/>
              </a:path>
            </a:pathLst>
          </a:custGeom>
          <a:solidFill>
            <a:srgbClr val="FFFFFF"/>
          </a:solidFill>
        </p:spPr>
        <p:txBody>
          <a:bodyPr wrap="square" lIns="0" tIns="0" rIns="0" bIns="0" rtlCol="0"/>
          <a:lstStyle/>
          <a:p>
            <a:endParaRPr/>
          </a:p>
        </p:txBody>
      </p:sp>
      <p:sp>
        <p:nvSpPr>
          <p:cNvPr id="401" name="object 401"/>
          <p:cNvSpPr/>
          <p:nvPr/>
        </p:nvSpPr>
        <p:spPr>
          <a:xfrm>
            <a:off x="11622048" y="6614613"/>
            <a:ext cx="41910" cy="80645"/>
          </a:xfrm>
          <a:custGeom>
            <a:avLst/>
            <a:gdLst/>
            <a:ahLst/>
            <a:cxnLst/>
            <a:rect l="l" t="t" r="r" b="b"/>
            <a:pathLst>
              <a:path w="41909" h="80645">
                <a:moveTo>
                  <a:pt x="20537" y="80302"/>
                </a:moveTo>
                <a:lnTo>
                  <a:pt x="12339" y="78561"/>
                </a:lnTo>
                <a:lnTo>
                  <a:pt x="5834" y="73844"/>
                </a:lnTo>
                <a:lnTo>
                  <a:pt x="1546" y="66909"/>
                </a:lnTo>
                <a:lnTo>
                  <a:pt x="0" y="58515"/>
                </a:lnTo>
                <a:lnTo>
                  <a:pt x="0" y="21165"/>
                </a:lnTo>
                <a:lnTo>
                  <a:pt x="1546" y="12868"/>
                </a:lnTo>
                <a:lnTo>
                  <a:pt x="5834" y="6147"/>
                </a:lnTo>
                <a:lnTo>
                  <a:pt x="12339" y="1643"/>
                </a:lnTo>
                <a:lnTo>
                  <a:pt x="20537" y="0"/>
                </a:lnTo>
                <a:lnTo>
                  <a:pt x="28831" y="1643"/>
                </a:lnTo>
                <a:lnTo>
                  <a:pt x="35550" y="6147"/>
                </a:lnTo>
                <a:lnTo>
                  <a:pt x="40052" y="12868"/>
                </a:lnTo>
                <a:lnTo>
                  <a:pt x="41695" y="21165"/>
                </a:lnTo>
                <a:lnTo>
                  <a:pt x="41695" y="58515"/>
                </a:lnTo>
                <a:lnTo>
                  <a:pt x="40052" y="66909"/>
                </a:lnTo>
                <a:lnTo>
                  <a:pt x="35550" y="73844"/>
                </a:lnTo>
                <a:lnTo>
                  <a:pt x="28831" y="78561"/>
                </a:lnTo>
                <a:lnTo>
                  <a:pt x="20537" y="80302"/>
                </a:lnTo>
                <a:close/>
              </a:path>
            </a:pathLst>
          </a:custGeom>
          <a:solidFill>
            <a:srgbClr val="FFFFFF"/>
          </a:solidFill>
        </p:spPr>
        <p:txBody>
          <a:bodyPr wrap="square" lIns="0" tIns="0" rIns="0" bIns="0" rtlCol="0"/>
          <a:lstStyle/>
          <a:p>
            <a:endParaRPr/>
          </a:p>
        </p:txBody>
      </p:sp>
      <p:sp>
        <p:nvSpPr>
          <p:cNvPr id="402" name="object 402"/>
          <p:cNvSpPr/>
          <p:nvPr/>
        </p:nvSpPr>
        <p:spPr>
          <a:xfrm>
            <a:off x="11770780" y="6651962"/>
            <a:ext cx="51435" cy="206375"/>
          </a:xfrm>
          <a:custGeom>
            <a:avLst/>
            <a:gdLst/>
            <a:ahLst/>
            <a:cxnLst/>
            <a:rect l="l" t="t" r="r" b="b"/>
            <a:pathLst>
              <a:path w="51434" h="206375">
                <a:moveTo>
                  <a:pt x="51029" y="206037"/>
                </a:moveTo>
                <a:lnTo>
                  <a:pt x="0" y="206037"/>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37"/>
                </a:lnTo>
                <a:close/>
              </a:path>
            </a:pathLst>
          </a:custGeom>
          <a:solidFill>
            <a:srgbClr val="FFFFFF"/>
          </a:solidFill>
        </p:spPr>
        <p:txBody>
          <a:bodyPr wrap="square" lIns="0" tIns="0" rIns="0" bIns="0" rtlCol="0"/>
          <a:lstStyle/>
          <a:p>
            <a:endParaRPr/>
          </a:p>
        </p:txBody>
      </p:sp>
      <p:sp>
        <p:nvSpPr>
          <p:cNvPr id="403" name="object 403"/>
          <p:cNvSpPr/>
          <p:nvPr/>
        </p:nvSpPr>
        <p:spPr>
          <a:xfrm>
            <a:off x="11625783" y="6386156"/>
            <a:ext cx="34925" cy="179070"/>
          </a:xfrm>
          <a:custGeom>
            <a:avLst/>
            <a:gdLst/>
            <a:ahLst/>
            <a:cxnLst/>
            <a:rect l="l" t="t" r="r" b="b"/>
            <a:pathLst>
              <a:path w="34925" h="179070">
                <a:moveTo>
                  <a:pt x="34848" y="133223"/>
                </a:moveTo>
                <a:lnTo>
                  <a:pt x="26758" y="125120"/>
                </a:lnTo>
                <a:lnTo>
                  <a:pt x="6845" y="125120"/>
                </a:lnTo>
                <a:lnTo>
                  <a:pt x="0" y="133223"/>
                </a:lnTo>
                <a:lnTo>
                  <a:pt x="0" y="161226"/>
                </a:lnTo>
                <a:lnTo>
                  <a:pt x="0" y="171196"/>
                </a:lnTo>
                <a:lnTo>
                  <a:pt x="6845" y="178663"/>
                </a:lnTo>
                <a:lnTo>
                  <a:pt x="26758" y="178663"/>
                </a:lnTo>
                <a:lnTo>
                  <a:pt x="34848" y="171196"/>
                </a:lnTo>
                <a:lnTo>
                  <a:pt x="34848" y="133223"/>
                </a:lnTo>
                <a:close/>
              </a:path>
              <a:path w="34925" h="179070">
                <a:moveTo>
                  <a:pt x="34848" y="7467"/>
                </a:moveTo>
                <a:lnTo>
                  <a:pt x="27381" y="0"/>
                </a:lnTo>
                <a:lnTo>
                  <a:pt x="8712" y="0"/>
                </a:lnTo>
                <a:lnTo>
                  <a:pt x="622" y="7467"/>
                </a:lnTo>
                <a:lnTo>
                  <a:pt x="622" y="73456"/>
                </a:lnTo>
                <a:lnTo>
                  <a:pt x="8712" y="80924"/>
                </a:lnTo>
                <a:lnTo>
                  <a:pt x="18046" y="80924"/>
                </a:lnTo>
                <a:lnTo>
                  <a:pt x="27381" y="80924"/>
                </a:lnTo>
                <a:lnTo>
                  <a:pt x="34848" y="73456"/>
                </a:lnTo>
                <a:lnTo>
                  <a:pt x="34848" y="7467"/>
                </a:lnTo>
                <a:close/>
              </a:path>
            </a:pathLst>
          </a:custGeom>
          <a:solidFill>
            <a:srgbClr val="FFFFFF"/>
          </a:solidFill>
        </p:spPr>
        <p:txBody>
          <a:bodyPr wrap="square" lIns="0" tIns="0" rIns="0" bIns="0" rtlCol="0"/>
          <a:lstStyle/>
          <a:p>
            <a:endParaRPr/>
          </a:p>
        </p:txBody>
      </p:sp>
      <p:sp>
        <p:nvSpPr>
          <p:cNvPr id="404" name="object 404"/>
          <p:cNvSpPr/>
          <p:nvPr/>
        </p:nvSpPr>
        <p:spPr>
          <a:xfrm>
            <a:off x="11775139" y="5100063"/>
            <a:ext cx="42545" cy="100330"/>
          </a:xfrm>
          <a:custGeom>
            <a:avLst/>
            <a:gdLst/>
            <a:ahLst/>
            <a:cxnLst/>
            <a:rect l="l" t="t" r="r" b="b"/>
            <a:pathLst>
              <a:path w="42545"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p:spPr>
        <p:txBody>
          <a:bodyPr wrap="square" lIns="0" tIns="0" rIns="0" bIns="0" rtlCol="0"/>
          <a:lstStyle/>
          <a:p>
            <a:endParaRPr/>
          </a:p>
        </p:txBody>
      </p:sp>
      <p:sp>
        <p:nvSpPr>
          <p:cNvPr id="405" name="object 405"/>
          <p:cNvSpPr/>
          <p:nvPr/>
        </p:nvSpPr>
        <p:spPr>
          <a:xfrm>
            <a:off x="11770783" y="461824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p:spPr>
        <p:txBody>
          <a:bodyPr wrap="square" lIns="0" tIns="0" rIns="0" bIns="0" rtlCol="0"/>
          <a:lstStyle/>
          <a:p>
            <a:endParaRPr/>
          </a:p>
        </p:txBody>
      </p:sp>
      <p:sp>
        <p:nvSpPr>
          <p:cNvPr id="406" name="object 406"/>
          <p:cNvSpPr/>
          <p:nvPr/>
        </p:nvSpPr>
        <p:spPr>
          <a:xfrm>
            <a:off x="11778874" y="4349948"/>
            <a:ext cx="34925" cy="67945"/>
          </a:xfrm>
          <a:custGeom>
            <a:avLst/>
            <a:gdLst/>
            <a:ahLst/>
            <a:cxnLst/>
            <a:rect l="l" t="t" r="r" b="b"/>
            <a:pathLst>
              <a:path w="34925" h="67945">
                <a:moveTo>
                  <a:pt x="26759" y="67852"/>
                </a:moveTo>
                <a:lnTo>
                  <a:pt x="17424" y="67852"/>
                </a:lnTo>
                <a:lnTo>
                  <a:pt x="7467" y="67852"/>
                </a:lnTo>
                <a:lnTo>
                  <a:pt x="0" y="59760"/>
                </a:lnTo>
                <a:lnTo>
                  <a:pt x="0" y="8092"/>
                </a:lnTo>
                <a:lnTo>
                  <a:pt x="7467" y="0"/>
                </a:lnTo>
                <a:lnTo>
                  <a:pt x="26759" y="0"/>
                </a:lnTo>
                <a:lnTo>
                  <a:pt x="34849" y="8092"/>
                </a:lnTo>
                <a:lnTo>
                  <a:pt x="34849" y="59760"/>
                </a:lnTo>
                <a:lnTo>
                  <a:pt x="26759" y="67852"/>
                </a:lnTo>
                <a:close/>
              </a:path>
            </a:pathLst>
          </a:custGeom>
          <a:solidFill>
            <a:srgbClr val="FFFFFF"/>
          </a:solidFill>
        </p:spPr>
        <p:txBody>
          <a:bodyPr wrap="square" lIns="0" tIns="0" rIns="0" bIns="0" rtlCol="0"/>
          <a:lstStyle/>
          <a:p>
            <a:endParaRPr/>
          </a:p>
        </p:txBody>
      </p:sp>
      <p:sp>
        <p:nvSpPr>
          <p:cNvPr id="407" name="object 407"/>
          <p:cNvSpPr/>
          <p:nvPr/>
        </p:nvSpPr>
        <p:spPr>
          <a:xfrm>
            <a:off x="11320235" y="6386150"/>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08" name="object 408"/>
          <p:cNvSpPr/>
          <p:nvPr/>
        </p:nvSpPr>
        <p:spPr>
          <a:xfrm>
            <a:off x="11617693" y="4702911"/>
            <a:ext cx="51435" cy="389255"/>
          </a:xfrm>
          <a:custGeom>
            <a:avLst/>
            <a:gdLst/>
            <a:ahLst/>
            <a:cxnLst/>
            <a:rect l="l" t="t" r="r" b="b"/>
            <a:pathLst>
              <a:path w="51434" h="389254">
                <a:moveTo>
                  <a:pt x="46050" y="330542"/>
                </a:moveTo>
                <a:lnTo>
                  <a:pt x="44411" y="322249"/>
                </a:lnTo>
                <a:lnTo>
                  <a:pt x="39903" y="315531"/>
                </a:lnTo>
                <a:lnTo>
                  <a:pt x="33185" y="311023"/>
                </a:lnTo>
                <a:lnTo>
                  <a:pt x="24892" y="309384"/>
                </a:lnTo>
                <a:lnTo>
                  <a:pt x="16700" y="311023"/>
                </a:lnTo>
                <a:lnTo>
                  <a:pt x="10185" y="315531"/>
                </a:lnTo>
                <a:lnTo>
                  <a:pt x="5905" y="322249"/>
                </a:lnTo>
                <a:lnTo>
                  <a:pt x="4356" y="330542"/>
                </a:lnTo>
                <a:lnTo>
                  <a:pt x="4356" y="367893"/>
                </a:lnTo>
                <a:lnTo>
                  <a:pt x="5905" y="376199"/>
                </a:lnTo>
                <a:lnTo>
                  <a:pt x="10185" y="382917"/>
                </a:lnTo>
                <a:lnTo>
                  <a:pt x="16700" y="387413"/>
                </a:lnTo>
                <a:lnTo>
                  <a:pt x="24892" y="389064"/>
                </a:lnTo>
                <a:lnTo>
                  <a:pt x="33185" y="387413"/>
                </a:lnTo>
                <a:lnTo>
                  <a:pt x="39903" y="382917"/>
                </a:lnTo>
                <a:lnTo>
                  <a:pt x="44411" y="376199"/>
                </a:lnTo>
                <a:lnTo>
                  <a:pt x="46050" y="367893"/>
                </a:lnTo>
                <a:lnTo>
                  <a:pt x="46050" y="330542"/>
                </a:lnTo>
                <a:close/>
              </a:path>
              <a:path w="51434" h="389254">
                <a:moveTo>
                  <a:pt x="51028" y="26149"/>
                </a:moveTo>
                <a:lnTo>
                  <a:pt x="48958" y="16014"/>
                </a:lnTo>
                <a:lnTo>
                  <a:pt x="43332" y="7708"/>
                </a:lnTo>
                <a:lnTo>
                  <a:pt x="35013" y="2070"/>
                </a:lnTo>
                <a:lnTo>
                  <a:pt x="24892" y="0"/>
                </a:lnTo>
                <a:lnTo>
                  <a:pt x="14960" y="2070"/>
                </a:lnTo>
                <a:lnTo>
                  <a:pt x="7073" y="7708"/>
                </a:lnTo>
                <a:lnTo>
                  <a:pt x="1879" y="16014"/>
                </a:lnTo>
                <a:lnTo>
                  <a:pt x="0" y="26149"/>
                </a:lnTo>
                <a:lnTo>
                  <a:pt x="0" y="241528"/>
                </a:lnTo>
                <a:lnTo>
                  <a:pt x="1879" y="251561"/>
                </a:lnTo>
                <a:lnTo>
                  <a:pt x="7073" y="259664"/>
                </a:lnTo>
                <a:lnTo>
                  <a:pt x="14960" y="265074"/>
                </a:lnTo>
                <a:lnTo>
                  <a:pt x="24892" y="267055"/>
                </a:lnTo>
                <a:lnTo>
                  <a:pt x="35013" y="265074"/>
                </a:lnTo>
                <a:lnTo>
                  <a:pt x="43332" y="259664"/>
                </a:lnTo>
                <a:lnTo>
                  <a:pt x="48958" y="251561"/>
                </a:lnTo>
                <a:lnTo>
                  <a:pt x="51028" y="241528"/>
                </a:lnTo>
                <a:lnTo>
                  <a:pt x="51028" y="26149"/>
                </a:lnTo>
                <a:close/>
              </a:path>
            </a:pathLst>
          </a:custGeom>
          <a:solidFill>
            <a:srgbClr val="FFFFFF"/>
          </a:solidFill>
        </p:spPr>
        <p:txBody>
          <a:bodyPr wrap="square" lIns="0" tIns="0" rIns="0" bIns="0" rtlCol="0"/>
          <a:lstStyle/>
          <a:p>
            <a:endParaRPr/>
          </a:p>
        </p:txBody>
      </p:sp>
      <p:sp>
        <p:nvSpPr>
          <p:cNvPr id="409" name="object 409"/>
          <p:cNvSpPr/>
          <p:nvPr/>
        </p:nvSpPr>
        <p:spPr>
          <a:xfrm>
            <a:off x="11625790" y="4477558"/>
            <a:ext cx="34925" cy="54610"/>
          </a:xfrm>
          <a:custGeom>
            <a:avLst/>
            <a:gdLst/>
            <a:ahLst/>
            <a:cxnLst/>
            <a:rect l="l" t="t" r="r" b="b"/>
            <a:pathLst>
              <a:path w="34925" h="54610">
                <a:moveTo>
                  <a:pt x="16803" y="54157"/>
                </a:moveTo>
                <a:lnTo>
                  <a:pt x="6845" y="54157"/>
                </a:lnTo>
                <a:lnTo>
                  <a:pt x="0" y="46065"/>
                </a:lnTo>
                <a:lnTo>
                  <a:pt x="0" y="8092"/>
                </a:lnTo>
                <a:lnTo>
                  <a:pt x="6845" y="0"/>
                </a:lnTo>
                <a:lnTo>
                  <a:pt x="16803" y="0"/>
                </a:lnTo>
                <a:lnTo>
                  <a:pt x="23823" y="1420"/>
                </a:lnTo>
                <a:lnTo>
                  <a:pt x="29560" y="5291"/>
                </a:lnTo>
                <a:lnTo>
                  <a:pt x="33430" y="11029"/>
                </a:lnTo>
                <a:lnTo>
                  <a:pt x="34850" y="18052"/>
                </a:lnTo>
                <a:lnTo>
                  <a:pt x="34850" y="36105"/>
                </a:lnTo>
                <a:lnTo>
                  <a:pt x="33430" y="43127"/>
                </a:lnTo>
                <a:lnTo>
                  <a:pt x="29560" y="48866"/>
                </a:lnTo>
                <a:lnTo>
                  <a:pt x="23823" y="52737"/>
                </a:lnTo>
                <a:lnTo>
                  <a:pt x="16803" y="54157"/>
                </a:lnTo>
                <a:close/>
              </a:path>
            </a:pathLst>
          </a:custGeom>
          <a:solidFill>
            <a:srgbClr val="FFFFFF"/>
          </a:solidFill>
        </p:spPr>
        <p:txBody>
          <a:bodyPr wrap="square" lIns="0" tIns="0" rIns="0" bIns="0" rtlCol="0"/>
          <a:lstStyle/>
          <a:p>
            <a:endParaRPr/>
          </a:p>
        </p:txBody>
      </p:sp>
      <p:sp>
        <p:nvSpPr>
          <p:cNvPr id="410" name="object 410"/>
          <p:cNvSpPr/>
          <p:nvPr/>
        </p:nvSpPr>
        <p:spPr>
          <a:xfrm>
            <a:off x="11622057" y="4580893"/>
            <a:ext cx="41910" cy="80645"/>
          </a:xfrm>
          <a:custGeom>
            <a:avLst/>
            <a:gdLst/>
            <a:ahLst/>
            <a:cxnLst/>
            <a:rect l="l" t="t" r="r" b="b"/>
            <a:pathLst>
              <a:path w="41909" h="80645">
                <a:moveTo>
                  <a:pt x="20537" y="80302"/>
                </a:moveTo>
                <a:lnTo>
                  <a:pt x="12339" y="78658"/>
                </a:lnTo>
                <a:lnTo>
                  <a:pt x="5834" y="74155"/>
                </a:lnTo>
                <a:lnTo>
                  <a:pt x="1546" y="67434"/>
                </a:lnTo>
                <a:lnTo>
                  <a:pt x="0" y="59137"/>
                </a:lnTo>
                <a:lnTo>
                  <a:pt x="0" y="21787"/>
                </a:lnTo>
                <a:lnTo>
                  <a:pt x="1546" y="13393"/>
                </a:lnTo>
                <a:lnTo>
                  <a:pt x="5834" y="6458"/>
                </a:lnTo>
                <a:lnTo>
                  <a:pt x="12339" y="1741"/>
                </a:lnTo>
                <a:lnTo>
                  <a:pt x="20537" y="0"/>
                </a:lnTo>
                <a:lnTo>
                  <a:pt x="28831" y="1741"/>
                </a:lnTo>
                <a:lnTo>
                  <a:pt x="35550" y="6458"/>
                </a:lnTo>
                <a:lnTo>
                  <a:pt x="40052" y="13393"/>
                </a:lnTo>
                <a:lnTo>
                  <a:pt x="41695" y="21787"/>
                </a:lnTo>
                <a:lnTo>
                  <a:pt x="41695" y="59137"/>
                </a:lnTo>
                <a:lnTo>
                  <a:pt x="40052" y="67434"/>
                </a:lnTo>
                <a:lnTo>
                  <a:pt x="35550" y="74155"/>
                </a:lnTo>
                <a:lnTo>
                  <a:pt x="28831" y="78658"/>
                </a:lnTo>
                <a:lnTo>
                  <a:pt x="20537" y="80302"/>
                </a:lnTo>
                <a:close/>
              </a:path>
            </a:pathLst>
          </a:custGeom>
          <a:solidFill>
            <a:srgbClr val="FFFFFF"/>
          </a:solidFill>
        </p:spPr>
        <p:txBody>
          <a:bodyPr wrap="square" lIns="0" tIns="0" rIns="0" bIns="0" rtlCol="0"/>
          <a:lstStyle/>
          <a:p>
            <a:endParaRPr/>
          </a:p>
        </p:txBody>
      </p:sp>
      <p:sp>
        <p:nvSpPr>
          <p:cNvPr id="411" name="object 411"/>
          <p:cNvSpPr/>
          <p:nvPr/>
        </p:nvSpPr>
        <p:spPr>
          <a:xfrm>
            <a:off x="11625791" y="5141766"/>
            <a:ext cx="34925" cy="53975"/>
          </a:xfrm>
          <a:custGeom>
            <a:avLst/>
            <a:gdLst/>
            <a:ahLst/>
            <a:cxnLst/>
            <a:rect l="l" t="t" r="r" b="b"/>
            <a:pathLst>
              <a:path w="34925" h="53975">
                <a:moveTo>
                  <a:pt x="26760" y="53535"/>
                </a:moveTo>
                <a:lnTo>
                  <a:pt x="6845" y="53535"/>
                </a:lnTo>
                <a:lnTo>
                  <a:pt x="0" y="46065"/>
                </a:lnTo>
                <a:lnTo>
                  <a:pt x="0" y="8092"/>
                </a:lnTo>
                <a:lnTo>
                  <a:pt x="6845" y="0"/>
                </a:lnTo>
                <a:lnTo>
                  <a:pt x="16803" y="0"/>
                </a:lnTo>
                <a:lnTo>
                  <a:pt x="26760" y="0"/>
                </a:lnTo>
                <a:lnTo>
                  <a:pt x="34850" y="8092"/>
                </a:lnTo>
                <a:lnTo>
                  <a:pt x="34850" y="46065"/>
                </a:lnTo>
                <a:lnTo>
                  <a:pt x="26760" y="53535"/>
                </a:lnTo>
                <a:close/>
              </a:path>
            </a:pathLst>
          </a:custGeom>
          <a:solidFill>
            <a:srgbClr val="FFFFFF"/>
          </a:solidFill>
        </p:spPr>
        <p:txBody>
          <a:bodyPr wrap="square" lIns="0" tIns="0" rIns="0" bIns="0" rtlCol="0"/>
          <a:lstStyle/>
          <a:p>
            <a:endParaRPr/>
          </a:p>
        </p:txBody>
      </p:sp>
      <p:sp>
        <p:nvSpPr>
          <p:cNvPr id="412" name="object 412"/>
          <p:cNvSpPr/>
          <p:nvPr/>
        </p:nvSpPr>
        <p:spPr>
          <a:xfrm>
            <a:off x="11622681" y="6204999"/>
            <a:ext cx="42545" cy="120650"/>
          </a:xfrm>
          <a:custGeom>
            <a:avLst/>
            <a:gdLst/>
            <a:ahLst/>
            <a:cxnLst/>
            <a:rect l="l" t="t" r="r" b="b"/>
            <a:pathLst>
              <a:path w="42545" h="120650">
                <a:moveTo>
                  <a:pt x="21159" y="120142"/>
                </a:moveTo>
                <a:lnTo>
                  <a:pt x="12864" y="118499"/>
                </a:lnTo>
                <a:lnTo>
                  <a:pt x="6145" y="113995"/>
                </a:lnTo>
                <a:lnTo>
                  <a:pt x="1643" y="107274"/>
                </a:lnTo>
                <a:lnTo>
                  <a:pt x="0" y="98977"/>
                </a:lnTo>
                <a:lnTo>
                  <a:pt x="0" y="21787"/>
                </a:lnTo>
                <a:lnTo>
                  <a:pt x="1643" y="13393"/>
                </a:lnTo>
                <a:lnTo>
                  <a:pt x="6145" y="6458"/>
                </a:lnTo>
                <a:lnTo>
                  <a:pt x="12864"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413" name="object 413"/>
          <p:cNvSpPr/>
          <p:nvPr/>
        </p:nvSpPr>
        <p:spPr>
          <a:xfrm>
            <a:off x="11622682" y="5381428"/>
            <a:ext cx="42545" cy="120650"/>
          </a:xfrm>
          <a:custGeom>
            <a:avLst/>
            <a:gdLst/>
            <a:ahLst/>
            <a:cxnLst/>
            <a:rect l="l" t="t" r="r" b="b"/>
            <a:pathLst>
              <a:path w="42545" h="120650">
                <a:moveTo>
                  <a:pt x="21159" y="120142"/>
                </a:moveTo>
                <a:lnTo>
                  <a:pt x="12864" y="118411"/>
                </a:lnTo>
                <a:lnTo>
                  <a:pt x="6145" y="113762"/>
                </a:lnTo>
                <a:lnTo>
                  <a:pt x="1643" y="107011"/>
                </a:lnTo>
                <a:lnTo>
                  <a:pt x="0" y="98977"/>
                </a:lnTo>
                <a:lnTo>
                  <a:pt x="0" y="21165"/>
                </a:lnTo>
                <a:lnTo>
                  <a:pt x="1643" y="12868"/>
                </a:lnTo>
                <a:lnTo>
                  <a:pt x="6145" y="6147"/>
                </a:lnTo>
                <a:lnTo>
                  <a:pt x="12864" y="1643"/>
                </a:lnTo>
                <a:lnTo>
                  <a:pt x="21159" y="0"/>
                </a:lnTo>
                <a:lnTo>
                  <a:pt x="29453" y="1643"/>
                </a:lnTo>
                <a:lnTo>
                  <a:pt x="36172" y="6147"/>
                </a:lnTo>
                <a:lnTo>
                  <a:pt x="40674" y="12868"/>
                </a:lnTo>
                <a:lnTo>
                  <a:pt x="42318" y="21165"/>
                </a:lnTo>
                <a:lnTo>
                  <a:pt x="42318" y="98977"/>
                </a:lnTo>
                <a:lnTo>
                  <a:pt x="40674" y="107011"/>
                </a:lnTo>
                <a:lnTo>
                  <a:pt x="36172" y="113762"/>
                </a:lnTo>
                <a:lnTo>
                  <a:pt x="29453" y="118411"/>
                </a:lnTo>
                <a:lnTo>
                  <a:pt x="21159" y="120142"/>
                </a:lnTo>
                <a:close/>
              </a:path>
            </a:pathLst>
          </a:custGeom>
          <a:solidFill>
            <a:srgbClr val="FFFFFF"/>
          </a:solidFill>
        </p:spPr>
        <p:txBody>
          <a:bodyPr wrap="square" lIns="0" tIns="0" rIns="0" bIns="0" rtlCol="0"/>
          <a:lstStyle/>
          <a:p>
            <a:endParaRPr/>
          </a:p>
        </p:txBody>
      </p:sp>
      <p:sp>
        <p:nvSpPr>
          <p:cNvPr id="414" name="object 414"/>
          <p:cNvSpPr/>
          <p:nvPr/>
        </p:nvSpPr>
        <p:spPr>
          <a:xfrm>
            <a:off x="11626416" y="5239498"/>
            <a:ext cx="34290" cy="81280"/>
          </a:xfrm>
          <a:custGeom>
            <a:avLst/>
            <a:gdLst/>
            <a:ahLst/>
            <a:cxnLst/>
            <a:rect l="l" t="t" r="r" b="b"/>
            <a:pathLst>
              <a:path w="34290" h="81279">
                <a:moveTo>
                  <a:pt x="26760" y="80925"/>
                </a:moveTo>
                <a:lnTo>
                  <a:pt x="8091" y="80925"/>
                </a:lnTo>
                <a:lnTo>
                  <a:pt x="0" y="73455"/>
                </a:lnTo>
                <a:lnTo>
                  <a:pt x="0" y="7470"/>
                </a:lnTo>
                <a:lnTo>
                  <a:pt x="8091" y="0"/>
                </a:lnTo>
                <a:lnTo>
                  <a:pt x="17425"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415" name="object 415"/>
          <p:cNvSpPr/>
          <p:nvPr/>
        </p:nvSpPr>
        <p:spPr>
          <a:xfrm>
            <a:off x="10243650" y="6293392"/>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416" name="object 416"/>
          <p:cNvSpPr/>
          <p:nvPr/>
        </p:nvSpPr>
        <p:spPr>
          <a:xfrm>
            <a:off x="8868974" y="5239496"/>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17" name="object 417"/>
          <p:cNvSpPr/>
          <p:nvPr/>
        </p:nvSpPr>
        <p:spPr>
          <a:xfrm>
            <a:off x="8860884" y="5550124"/>
            <a:ext cx="51435" cy="606425"/>
          </a:xfrm>
          <a:custGeom>
            <a:avLst/>
            <a:gdLst/>
            <a:ahLst/>
            <a:cxnLst/>
            <a:rect l="l" t="t" r="r" b="b"/>
            <a:pathLst>
              <a:path w="51434" h="606425">
                <a:moveTo>
                  <a:pt x="25514" y="606316"/>
                </a:moveTo>
                <a:lnTo>
                  <a:pt x="15489" y="604245"/>
                </a:lnTo>
                <a:lnTo>
                  <a:pt x="7389" y="598613"/>
                </a:lnTo>
                <a:lnTo>
                  <a:pt x="1973" y="590297"/>
                </a:lnTo>
                <a:lnTo>
                  <a:pt x="0" y="58017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580171"/>
                </a:lnTo>
                <a:lnTo>
                  <a:pt x="49055" y="590297"/>
                </a:lnTo>
                <a:lnTo>
                  <a:pt x="43639" y="598613"/>
                </a:lnTo>
                <a:lnTo>
                  <a:pt x="35539" y="604245"/>
                </a:lnTo>
                <a:lnTo>
                  <a:pt x="25514" y="606316"/>
                </a:lnTo>
                <a:close/>
              </a:path>
            </a:pathLst>
          </a:custGeom>
          <a:solidFill>
            <a:srgbClr val="FFFFFF"/>
          </a:solidFill>
        </p:spPr>
        <p:txBody>
          <a:bodyPr wrap="square" lIns="0" tIns="0" rIns="0" bIns="0" rtlCol="0"/>
          <a:lstStyle/>
          <a:p>
            <a:endParaRPr/>
          </a:p>
        </p:txBody>
      </p:sp>
      <p:sp>
        <p:nvSpPr>
          <p:cNvPr id="418" name="object 418"/>
          <p:cNvSpPr/>
          <p:nvPr/>
        </p:nvSpPr>
        <p:spPr>
          <a:xfrm>
            <a:off x="9013973" y="5465463"/>
            <a:ext cx="52069" cy="775970"/>
          </a:xfrm>
          <a:custGeom>
            <a:avLst/>
            <a:gdLst/>
            <a:ahLst/>
            <a:cxnLst/>
            <a:rect l="l" t="t" r="r" b="b"/>
            <a:pathLst>
              <a:path w="52070" h="775970">
                <a:moveTo>
                  <a:pt x="25514" y="775637"/>
                </a:moveTo>
                <a:lnTo>
                  <a:pt x="15489" y="773662"/>
                </a:lnTo>
                <a:lnTo>
                  <a:pt x="7389" y="768245"/>
                </a:lnTo>
                <a:lnTo>
                  <a:pt x="1973" y="760142"/>
                </a:lnTo>
                <a:lnTo>
                  <a:pt x="0" y="750114"/>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750114"/>
                </a:lnTo>
                <a:lnTo>
                  <a:pt x="49580" y="760142"/>
                </a:lnTo>
                <a:lnTo>
                  <a:pt x="43950" y="768245"/>
                </a:lnTo>
                <a:lnTo>
                  <a:pt x="35636" y="773662"/>
                </a:lnTo>
                <a:lnTo>
                  <a:pt x="25514" y="775637"/>
                </a:lnTo>
                <a:close/>
              </a:path>
            </a:pathLst>
          </a:custGeom>
          <a:solidFill>
            <a:srgbClr val="FFFFFF"/>
          </a:solidFill>
        </p:spPr>
        <p:txBody>
          <a:bodyPr wrap="square" lIns="0" tIns="0" rIns="0" bIns="0" rtlCol="0"/>
          <a:lstStyle/>
          <a:p>
            <a:endParaRPr/>
          </a:p>
        </p:txBody>
      </p:sp>
      <p:sp>
        <p:nvSpPr>
          <p:cNvPr id="419" name="object 419"/>
          <p:cNvSpPr/>
          <p:nvPr/>
        </p:nvSpPr>
        <p:spPr>
          <a:xfrm>
            <a:off x="8865242" y="5381425"/>
            <a:ext cx="42545" cy="120650"/>
          </a:xfrm>
          <a:custGeom>
            <a:avLst/>
            <a:gdLst/>
            <a:ahLst/>
            <a:cxnLst/>
            <a:rect l="l" t="t" r="r" b="b"/>
            <a:pathLst>
              <a:path w="42545"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420" name="object 420"/>
          <p:cNvSpPr/>
          <p:nvPr/>
        </p:nvSpPr>
        <p:spPr>
          <a:xfrm>
            <a:off x="9013965" y="6500063"/>
            <a:ext cx="50800" cy="358140"/>
          </a:xfrm>
          <a:custGeom>
            <a:avLst/>
            <a:gdLst/>
            <a:ahLst/>
            <a:cxnLst/>
            <a:rect l="l" t="t" r="r" b="b"/>
            <a:pathLst>
              <a:path w="50800" h="358140">
                <a:moveTo>
                  <a:pt x="42316" y="146913"/>
                </a:moveTo>
                <a:lnTo>
                  <a:pt x="35471" y="138823"/>
                </a:lnTo>
                <a:lnTo>
                  <a:pt x="25514" y="138823"/>
                </a:lnTo>
                <a:lnTo>
                  <a:pt x="18503" y="140246"/>
                </a:lnTo>
                <a:lnTo>
                  <a:pt x="12763" y="144106"/>
                </a:lnTo>
                <a:lnTo>
                  <a:pt x="8890" y="149847"/>
                </a:lnTo>
                <a:lnTo>
                  <a:pt x="7467" y="156870"/>
                </a:lnTo>
                <a:lnTo>
                  <a:pt x="7467" y="160604"/>
                </a:lnTo>
                <a:lnTo>
                  <a:pt x="8890" y="167627"/>
                </a:lnTo>
                <a:lnTo>
                  <a:pt x="12763" y="173367"/>
                </a:lnTo>
                <a:lnTo>
                  <a:pt x="18503" y="177241"/>
                </a:lnTo>
                <a:lnTo>
                  <a:pt x="25514" y="178663"/>
                </a:lnTo>
                <a:lnTo>
                  <a:pt x="35471" y="178663"/>
                </a:lnTo>
                <a:lnTo>
                  <a:pt x="42316" y="170573"/>
                </a:lnTo>
                <a:lnTo>
                  <a:pt x="42316" y="146913"/>
                </a:lnTo>
                <a:close/>
              </a:path>
              <a:path w="50800" h="358140">
                <a:moveTo>
                  <a:pt x="42329" y="7467"/>
                </a:moveTo>
                <a:lnTo>
                  <a:pt x="34861" y="0"/>
                </a:lnTo>
                <a:lnTo>
                  <a:pt x="16192" y="0"/>
                </a:lnTo>
                <a:lnTo>
                  <a:pt x="8724" y="7467"/>
                </a:lnTo>
                <a:lnTo>
                  <a:pt x="8724" y="87147"/>
                </a:lnTo>
                <a:lnTo>
                  <a:pt x="16192" y="94627"/>
                </a:lnTo>
                <a:lnTo>
                  <a:pt x="25527" y="94627"/>
                </a:lnTo>
                <a:lnTo>
                  <a:pt x="34861" y="94627"/>
                </a:lnTo>
                <a:lnTo>
                  <a:pt x="42329" y="87147"/>
                </a:lnTo>
                <a:lnTo>
                  <a:pt x="42329" y="7467"/>
                </a:lnTo>
                <a:close/>
              </a:path>
              <a:path w="50800" h="358140">
                <a:moveTo>
                  <a:pt x="45427" y="244017"/>
                </a:moveTo>
                <a:lnTo>
                  <a:pt x="43980" y="235724"/>
                </a:lnTo>
                <a:lnTo>
                  <a:pt x="39916" y="229006"/>
                </a:lnTo>
                <a:lnTo>
                  <a:pt x="33616" y="224497"/>
                </a:lnTo>
                <a:lnTo>
                  <a:pt x="25514" y="222859"/>
                </a:lnTo>
                <a:lnTo>
                  <a:pt x="17221" y="224497"/>
                </a:lnTo>
                <a:lnTo>
                  <a:pt x="10502" y="229006"/>
                </a:lnTo>
                <a:lnTo>
                  <a:pt x="6007" y="235724"/>
                </a:lnTo>
                <a:lnTo>
                  <a:pt x="4356" y="244017"/>
                </a:lnTo>
                <a:lnTo>
                  <a:pt x="4356" y="261454"/>
                </a:lnTo>
                <a:lnTo>
                  <a:pt x="6007" y="269748"/>
                </a:lnTo>
                <a:lnTo>
                  <a:pt x="10502" y="276466"/>
                </a:lnTo>
                <a:lnTo>
                  <a:pt x="17221" y="280974"/>
                </a:lnTo>
                <a:lnTo>
                  <a:pt x="25514" y="282613"/>
                </a:lnTo>
                <a:lnTo>
                  <a:pt x="33616" y="280974"/>
                </a:lnTo>
                <a:lnTo>
                  <a:pt x="39916" y="276466"/>
                </a:lnTo>
                <a:lnTo>
                  <a:pt x="43980" y="269748"/>
                </a:lnTo>
                <a:lnTo>
                  <a:pt x="45427" y="261454"/>
                </a:lnTo>
                <a:lnTo>
                  <a:pt x="45427" y="244017"/>
                </a:lnTo>
                <a:close/>
              </a:path>
              <a:path w="50800" h="358140">
                <a:moveTo>
                  <a:pt x="50406" y="347357"/>
                </a:moveTo>
                <a:lnTo>
                  <a:pt x="48539" y="337235"/>
                </a:lnTo>
                <a:lnTo>
                  <a:pt x="43332" y="328917"/>
                </a:lnTo>
                <a:lnTo>
                  <a:pt x="35445" y="323291"/>
                </a:lnTo>
                <a:lnTo>
                  <a:pt x="25514" y="321208"/>
                </a:lnTo>
                <a:lnTo>
                  <a:pt x="15494" y="323291"/>
                </a:lnTo>
                <a:lnTo>
                  <a:pt x="7391" y="328917"/>
                </a:lnTo>
                <a:lnTo>
                  <a:pt x="1981" y="337235"/>
                </a:lnTo>
                <a:lnTo>
                  <a:pt x="0" y="347357"/>
                </a:lnTo>
                <a:lnTo>
                  <a:pt x="0" y="357936"/>
                </a:lnTo>
                <a:lnTo>
                  <a:pt x="50406" y="357936"/>
                </a:lnTo>
                <a:lnTo>
                  <a:pt x="50406" y="347357"/>
                </a:lnTo>
                <a:close/>
              </a:path>
            </a:pathLst>
          </a:custGeom>
          <a:solidFill>
            <a:srgbClr val="FFFFFF"/>
          </a:solidFill>
        </p:spPr>
        <p:txBody>
          <a:bodyPr wrap="square" lIns="0" tIns="0" rIns="0" bIns="0" rtlCol="0"/>
          <a:lstStyle/>
          <a:p>
            <a:endParaRPr/>
          </a:p>
        </p:txBody>
      </p:sp>
      <p:sp>
        <p:nvSpPr>
          <p:cNvPr id="421" name="object 421"/>
          <p:cNvSpPr/>
          <p:nvPr/>
        </p:nvSpPr>
        <p:spPr>
          <a:xfrm>
            <a:off x="9018334" y="6293387"/>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422" name="object 422"/>
          <p:cNvSpPr/>
          <p:nvPr/>
        </p:nvSpPr>
        <p:spPr>
          <a:xfrm>
            <a:off x="8715893" y="5367104"/>
            <a:ext cx="34290" cy="67310"/>
          </a:xfrm>
          <a:custGeom>
            <a:avLst/>
            <a:gdLst/>
            <a:ahLst/>
            <a:cxnLst/>
            <a:rect l="l" t="t" r="r" b="b"/>
            <a:pathLst>
              <a:path w="34290" h="67310">
                <a:moveTo>
                  <a:pt x="26759" y="67230"/>
                </a:moveTo>
                <a:lnTo>
                  <a:pt x="16802"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423" name="object 423"/>
          <p:cNvSpPr/>
          <p:nvPr/>
        </p:nvSpPr>
        <p:spPr>
          <a:xfrm>
            <a:off x="8712160" y="5489736"/>
            <a:ext cx="41910" cy="100330"/>
          </a:xfrm>
          <a:custGeom>
            <a:avLst/>
            <a:gdLst/>
            <a:ahLst/>
            <a:cxnLst/>
            <a:rect l="l" t="t" r="r" b="b"/>
            <a:pathLst>
              <a:path w="41909" h="100329">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p:spPr>
        <p:txBody>
          <a:bodyPr wrap="square" lIns="0" tIns="0" rIns="0" bIns="0" rtlCol="0"/>
          <a:lstStyle/>
          <a:p>
            <a:endParaRPr/>
          </a:p>
        </p:txBody>
      </p:sp>
      <p:sp>
        <p:nvSpPr>
          <p:cNvPr id="424" name="object 424"/>
          <p:cNvSpPr/>
          <p:nvPr/>
        </p:nvSpPr>
        <p:spPr>
          <a:xfrm>
            <a:off x="8860270" y="6736607"/>
            <a:ext cx="51435" cy="121920"/>
          </a:xfrm>
          <a:custGeom>
            <a:avLst/>
            <a:gdLst/>
            <a:ahLst/>
            <a:cxnLst/>
            <a:rect l="l" t="t" r="r" b="b"/>
            <a:pathLst>
              <a:path w="51434" h="121920">
                <a:moveTo>
                  <a:pt x="51029" y="121392"/>
                </a:moveTo>
                <a:lnTo>
                  <a:pt x="0" y="121392"/>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392"/>
                </a:lnTo>
                <a:close/>
              </a:path>
            </a:pathLst>
          </a:custGeom>
          <a:solidFill>
            <a:srgbClr val="FFFFFF"/>
          </a:solidFill>
        </p:spPr>
        <p:txBody>
          <a:bodyPr wrap="square" lIns="0" tIns="0" rIns="0" bIns="0" rtlCol="0"/>
          <a:lstStyle/>
          <a:p>
            <a:endParaRPr/>
          </a:p>
        </p:txBody>
      </p:sp>
      <p:sp>
        <p:nvSpPr>
          <p:cNvPr id="425" name="object 425"/>
          <p:cNvSpPr/>
          <p:nvPr/>
        </p:nvSpPr>
        <p:spPr>
          <a:xfrm>
            <a:off x="8865249" y="620498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426" name="object 426"/>
          <p:cNvSpPr/>
          <p:nvPr/>
        </p:nvSpPr>
        <p:spPr>
          <a:xfrm>
            <a:off x="8868359" y="6386144"/>
            <a:ext cx="34925" cy="179070"/>
          </a:xfrm>
          <a:custGeom>
            <a:avLst/>
            <a:gdLst/>
            <a:ahLst/>
            <a:cxnLst/>
            <a:rect l="l" t="t" r="r" b="b"/>
            <a:pathLst>
              <a:path w="34925" h="179070">
                <a:moveTo>
                  <a:pt x="34848" y="133210"/>
                </a:moveTo>
                <a:lnTo>
                  <a:pt x="27381" y="125120"/>
                </a:lnTo>
                <a:lnTo>
                  <a:pt x="8089" y="125120"/>
                </a:lnTo>
                <a:lnTo>
                  <a:pt x="0" y="133210"/>
                </a:lnTo>
                <a:lnTo>
                  <a:pt x="0" y="161226"/>
                </a:lnTo>
                <a:lnTo>
                  <a:pt x="0" y="171183"/>
                </a:lnTo>
                <a:lnTo>
                  <a:pt x="8089" y="178650"/>
                </a:lnTo>
                <a:lnTo>
                  <a:pt x="27381" y="178650"/>
                </a:lnTo>
                <a:lnTo>
                  <a:pt x="34848" y="171183"/>
                </a:lnTo>
                <a:lnTo>
                  <a:pt x="34848" y="133210"/>
                </a:lnTo>
                <a:close/>
              </a:path>
              <a:path w="34925" h="179070">
                <a:moveTo>
                  <a:pt x="34848" y="7467"/>
                </a:moveTo>
                <a:lnTo>
                  <a:pt x="27381" y="0"/>
                </a:lnTo>
                <a:lnTo>
                  <a:pt x="8089" y="0"/>
                </a:lnTo>
                <a:lnTo>
                  <a:pt x="622" y="7467"/>
                </a:lnTo>
                <a:lnTo>
                  <a:pt x="622" y="73456"/>
                </a:lnTo>
                <a:lnTo>
                  <a:pt x="8089" y="80924"/>
                </a:lnTo>
                <a:lnTo>
                  <a:pt x="18046" y="80924"/>
                </a:lnTo>
                <a:lnTo>
                  <a:pt x="27381" y="80924"/>
                </a:lnTo>
                <a:lnTo>
                  <a:pt x="34848" y="73456"/>
                </a:lnTo>
                <a:lnTo>
                  <a:pt x="34848" y="7467"/>
                </a:lnTo>
                <a:close/>
              </a:path>
            </a:pathLst>
          </a:custGeom>
          <a:solidFill>
            <a:srgbClr val="FFFFFF"/>
          </a:solidFill>
        </p:spPr>
        <p:txBody>
          <a:bodyPr wrap="square" lIns="0" tIns="0" rIns="0" bIns="0" rtlCol="0"/>
          <a:lstStyle/>
          <a:p>
            <a:endParaRPr/>
          </a:p>
        </p:txBody>
      </p:sp>
      <p:sp>
        <p:nvSpPr>
          <p:cNvPr id="427" name="object 427"/>
          <p:cNvSpPr/>
          <p:nvPr/>
        </p:nvSpPr>
        <p:spPr>
          <a:xfrm>
            <a:off x="8864629" y="6614594"/>
            <a:ext cx="41910" cy="80645"/>
          </a:xfrm>
          <a:custGeom>
            <a:avLst/>
            <a:gdLst/>
            <a:ahLst/>
            <a:cxnLst/>
            <a:rect l="l" t="t" r="r" b="b"/>
            <a:pathLst>
              <a:path w="41909" h="80645">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p:spPr>
        <p:txBody>
          <a:bodyPr wrap="square" lIns="0" tIns="0" rIns="0" bIns="0" rtlCol="0"/>
          <a:lstStyle/>
          <a:p>
            <a:endParaRPr/>
          </a:p>
        </p:txBody>
      </p:sp>
      <p:sp>
        <p:nvSpPr>
          <p:cNvPr id="428" name="object 428"/>
          <p:cNvSpPr/>
          <p:nvPr/>
        </p:nvSpPr>
        <p:spPr>
          <a:xfrm>
            <a:off x="9325137" y="6117214"/>
            <a:ext cx="41910" cy="99695"/>
          </a:xfrm>
          <a:custGeom>
            <a:avLst/>
            <a:gdLst/>
            <a:ahLst/>
            <a:cxnLst/>
            <a:rect l="l" t="t" r="r" b="b"/>
            <a:pathLst>
              <a:path w="41909" h="99695">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p:spPr>
        <p:txBody>
          <a:bodyPr wrap="square" lIns="0" tIns="0" rIns="0" bIns="0" rtlCol="0"/>
          <a:lstStyle/>
          <a:p>
            <a:endParaRPr/>
          </a:p>
        </p:txBody>
      </p:sp>
      <p:sp>
        <p:nvSpPr>
          <p:cNvPr id="429" name="object 429"/>
          <p:cNvSpPr/>
          <p:nvPr/>
        </p:nvSpPr>
        <p:spPr>
          <a:xfrm>
            <a:off x="9324516" y="6506278"/>
            <a:ext cx="41910" cy="100330"/>
          </a:xfrm>
          <a:custGeom>
            <a:avLst/>
            <a:gdLst/>
            <a:ahLst/>
            <a:cxnLst/>
            <a:rect l="l" t="t" r="r" b="b"/>
            <a:pathLst>
              <a:path w="41909" h="100329">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p:spPr>
        <p:txBody>
          <a:bodyPr wrap="square" lIns="0" tIns="0" rIns="0" bIns="0" rtlCol="0"/>
          <a:lstStyle/>
          <a:p>
            <a:endParaRPr/>
          </a:p>
        </p:txBody>
      </p:sp>
      <p:sp>
        <p:nvSpPr>
          <p:cNvPr id="430" name="object 430"/>
          <p:cNvSpPr/>
          <p:nvPr/>
        </p:nvSpPr>
        <p:spPr>
          <a:xfrm>
            <a:off x="9319538" y="6651942"/>
            <a:ext cx="51435" cy="206375"/>
          </a:xfrm>
          <a:custGeom>
            <a:avLst/>
            <a:gdLst/>
            <a:ahLst/>
            <a:cxnLst/>
            <a:rect l="l" t="t" r="r" b="b"/>
            <a:pathLst>
              <a:path w="51434" h="206375">
                <a:moveTo>
                  <a:pt x="51029" y="206057"/>
                </a:moveTo>
                <a:lnTo>
                  <a:pt x="0" y="20605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57"/>
                </a:lnTo>
                <a:close/>
              </a:path>
            </a:pathLst>
          </a:custGeom>
          <a:solidFill>
            <a:srgbClr val="FFFFFF"/>
          </a:solidFill>
        </p:spPr>
        <p:txBody>
          <a:bodyPr wrap="square" lIns="0" tIns="0" rIns="0" bIns="0" rtlCol="0"/>
          <a:lstStyle/>
          <a:p>
            <a:endParaRPr/>
          </a:p>
        </p:txBody>
      </p:sp>
      <p:sp>
        <p:nvSpPr>
          <p:cNvPr id="431" name="object 431"/>
          <p:cNvSpPr/>
          <p:nvPr/>
        </p:nvSpPr>
        <p:spPr>
          <a:xfrm>
            <a:off x="8707811" y="5634774"/>
            <a:ext cx="51435" cy="437515"/>
          </a:xfrm>
          <a:custGeom>
            <a:avLst/>
            <a:gdLst/>
            <a:ahLst/>
            <a:cxnLst/>
            <a:rect l="l" t="t" r="r" b="b"/>
            <a:pathLst>
              <a:path w="51434" h="437514">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p:spPr>
        <p:txBody>
          <a:bodyPr wrap="square" lIns="0" tIns="0" rIns="0" bIns="0" rtlCol="0"/>
          <a:lstStyle/>
          <a:p>
            <a:endParaRPr/>
          </a:p>
        </p:txBody>
      </p:sp>
      <p:sp>
        <p:nvSpPr>
          <p:cNvPr id="432" name="object 432"/>
          <p:cNvSpPr/>
          <p:nvPr/>
        </p:nvSpPr>
        <p:spPr>
          <a:xfrm>
            <a:off x="9175787" y="5239484"/>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33" name="object 433"/>
          <p:cNvSpPr/>
          <p:nvPr/>
        </p:nvSpPr>
        <p:spPr>
          <a:xfrm>
            <a:off x="9171432" y="5381414"/>
            <a:ext cx="42545" cy="120650"/>
          </a:xfrm>
          <a:custGeom>
            <a:avLst/>
            <a:gdLst/>
            <a:ahLst/>
            <a:cxnLst/>
            <a:rect l="l" t="t" r="r" b="b"/>
            <a:pathLst>
              <a:path w="42545" h="120650">
                <a:moveTo>
                  <a:pt x="21158" y="120142"/>
                </a:moveTo>
                <a:lnTo>
                  <a:pt x="13126" y="118411"/>
                </a:lnTo>
                <a:lnTo>
                  <a:pt x="6378" y="113762"/>
                </a:lnTo>
                <a:lnTo>
                  <a:pt x="1730" y="107011"/>
                </a:lnTo>
                <a:lnTo>
                  <a:pt x="0" y="98977"/>
                </a:lnTo>
                <a:lnTo>
                  <a:pt x="0" y="21165"/>
                </a:lnTo>
                <a:lnTo>
                  <a:pt x="1730" y="12868"/>
                </a:lnTo>
                <a:lnTo>
                  <a:pt x="6378" y="6147"/>
                </a:lnTo>
                <a:lnTo>
                  <a:pt x="13126"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434" name="object 434"/>
          <p:cNvSpPr/>
          <p:nvPr/>
        </p:nvSpPr>
        <p:spPr>
          <a:xfrm>
            <a:off x="9320163" y="5634772"/>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3" y="16019"/>
                </a:lnTo>
                <a:lnTo>
                  <a:pt x="51029" y="26145"/>
                </a:lnTo>
                <a:lnTo>
                  <a:pt x="51029" y="410851"/>
                </a:lnTo>
                <a:lnTo>
                  <a:pt x="49153" y="420976"/>
                </a:lnTo>
                <a:lnTo>
                  <a:pt x="43950" y="429292"/>
                </a:lnTo>
                <a:lnTo>
                  <a:pt x="36064" y="434924"/>
                </a:lnTo>
                <a:lnTo>
                  <a:pt x="26136" y="436996"/>
                </a:lnTo>
                <a:close/>
              </a:path>
            </a:pathLst>
          </a:custGeom>
          <a:solidFill>
            <a:srgbClr val="FFFFFF"/>
          </a:solidFill>
        </p:spPr>
        <p:txBody>
          <a:bodyPr wrap="square" lIns="0" tIns="0" rIns="0" bIns="0" rtlCol="0"/>
          <a:lstStyle/>
          <a:p>
            <a:endParaRPr/>
          </a:p>
        </p:txBody>
      </p:sp>
      <p:sp>
        <p:nvSpPr>
          <p:cNvPr id="435" name="object 435"/>
          <p:cNvSpPr/>
          <p:nvPr/>
        </p:nvSpPr>
        <p:spPr>
          <a:xfrm>
            <a:off x="9328254" y="6383641"/>
            <a:ext cx="34290" cy="67310"/>
          </a:xfrm>
          <a:custGeom>
            <a:avLst/>
            <a:gdLst/>
            <a:ahLst/>
            <a:cxnLst/>
            <a:rect l="l" t="t" r="r" b="b"/>
            <a:pathLst>
              <a:path w="34290" h="67310">
                <a:moveTo>
                  <a:pt x="26136" y="67230"/>
                </a:moveTo>
                <a:lnTo>
                  <a:pt x="6845" y="67230"/>
                </a:lnTo>
                <a:lnTo>
                  <a:pt x="0" y="59760"/>
                </a:lnTo>
                <a:lnTo>
                  <a:pt x="0" y="49800"/>
                </a:lnTo>
                <a:lnTo>
                  <a:pt x="0" y="8092"/>
                </a:lnTo>
                <a:lnTo>
                  <a:pt x="6845" y="0"/>
                </a:lnTo>
                <a:lnTo>
                  <a:pt x="26136" y="0"/>
                </a:lnTo>
                <a:lnTo>
                  <a:pt x="34226" y="8092"/>
                </a:lnTo>
                <a:lnTo>
                  <a:pt x="34226" y="59760"/>
                </a:lnTo>
                <a:lnTo>
                  <a:pt x="26136" y="67230"/>
                </a:lnTo>
                <a:close/>
              </a:path>
            </a:pathLst>
          </a:custGeom>
          <a:solidFill>
            <a:srgbClr val="FFFFFF"/>
          </a:solidFill>
        </p:spPr>
        <p:txBody>
          <a:bodyPr wrap="square" lIns="0" tIns="0" rIns="0" bIns="0" rtlCol="0"/>
          <a:lstStyle/>
          <a:p>
            <a:endParaRPr/>
          </a:p>
        </p:txBody>
      </p:sp>
      <p:sp>
        <p:nvSpPr>
          <p:cNvPr id="436" name="object 436"/>
          <p:cNvSpPr/>
          <p:nvPr/>
        </p:nvSpPr>
        <p:spPr>
          <a:xfrm>
            <a:off x="9018346" y="5273097"/>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437" name="object 437"/>
          <p:cNvSpPr/>
          <p:nvPr/>
        </p:nvSpPr>
        <p:spPr>
          <a:xfrm>
            <a:off x="889032" y="6007037"/>
            <a:ext cx="1691044" cy="241363"/>
          </a:xfrm>
          <a:prstGeom prst="rect">
            <a:avLst/>
          </a:prstGeom>
          <a:blipFill>
            <a:blip r:embed="rId21" cstate="print"/>
            <a:stretch>
              <a:fillRect/>
            </a:stretch>
          </a:blipFill>
        </p:spPr>
        <p:txBody>
          <a:bodyPr wrap="square" lIns="0" tIns="0" rIns="0" bIns="0" rtlCol="0"/>
          <a:lstStyle/>
          <a:p>
            <a:endParaRPr dirty="0">
              <a:latin typeface="Montserrat" panose="00000500000000000000" pitchFamily="2" charset="0"/>
            </a:endParaRPr>
          </a:p>
        </p:txBody>
      </p:sp>
      <p:sp>
        <p:nvSpPr>
          <p:cNvPr id="438" name="object 438"/>
          <p:cNvSpPr/>
          <p:nvPr/>
        </p:nvSpPr>
        <p:spPr>
          <a:xfrm>
            <a:off x="9328878" y="6272212"/>
            <a:ext cx="34290" cy="67310"/>
          </a:xfrm>
          <a:custGeom>
            <a:avLst/>
            <a:gdLst/>
            <a:ahLst/>
            <a:cxnLst/>
            <a:rect l="l" t="t" r="r" b="b"/>
            <a:pathLst>
              <a:path w="34290" h="67310">
                <a:moveTo>
                  <a:pt x="26759" y="67230"/>
                </a:moveTo>
                <a:lnTo>
                  <a:pt x="17424"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439" name="object 439"/>
          <p:cNvSpPr/>
          <p:nvPr/>
        </p:nvSpPr>
        <p:spPr>
          <a:xfrm>
            <a:off x="9167079" y="5550110"/>
            <a:ext cx="51435" cy="606425"/>
          </a:xfrm>
          <a:custGeom>
            <a:avLst/>
            <a:gdLst/>
            <a:ahLst/>
            <a:cxnLst/>
            <a:rect l="l" t="t" r="r" b="b"/>
            <a:pathLst>
              <a:path w="51434" h="606425">
                <a:moveTo>
                  <a:pt x="25514" y="606316"/>
                </a:moveTo>
                <a:lnTo>
                  <a:pt x="15752" y="604245"/>
                </a:lnTo>
                <a:lnTo>
                  <a:pt x="7623" y="598613"/>
                </a:lnTo>
                <a:lnTo>
                  <a:pt x="2061" y="590297"/>
                </a:lnTo>
                <a:lnTo>
                  <a:pt x="0" y="580171"/>
                </a:lnTo>
                <a:lnTo>
                  <a:pt x="0" y="26145"/>
                </a:lnTo>
                <a:lnTo>
                  <a:pt x="2061" y="16019"/>
                </a:lnTo>
                <a:lnTo>
                  <a:pt x="7623" y="7703"/>
                </a:lnTo>
                <a:lnTo>
                  <a:pt x="15752" y="2071"/>
                </a:lnTo>
                <a:lnTo>
                  <a:pt x="25514" y="0"/>
                </a:lnTo>
                <a:lnTo>
                  <a:pt x="35539" y="2071"/>
                </a:lnTo>
                <a:lnTo>
                  <a:pt x="43639" y="7703"/>
                </a:lnTo>
                <a:lnTo>
                  <a:pt x="49055" y="16019"/>
                </a:lnTo>
                <a:lnTo>
                  <a:pt x="51029" y="26145"/>
                </a:lnTo>
                <a:lnTo>
                  <a:pt x="51029" y="580171"/>
                </a:lnTo>
                <a:lnTo>
                  <a:pt x="49055" y="590297"/>
                </a:lnTo>
                <a:lnTo>
                  <a:pt x="43639" y="598613"/>
                </a:lnTo>
                <a:lnTo>
                  <a:pt x="35539" y="604245"/>
                </a:lnTo>
                <a:lnTo>
                  <a:pt x="25514" y="606316"/>
                </a:lnTo>
                <a:close/>
              </a:path>
            </a:pathLst>
          </a:custGeom>
          <a:solidFill>
            <a:srgbClr val="FFFFFF"/>
          </a:solidFill>
        </p:spPr>
        <p:txBody>
          <a:bodyPr wrap="square" lIns="0" tIns="0" rIns="0" bIns="0" rtlCol="0"/>
          <a:lstStyle/>
          <a:p>
            <a:endParaRPr/>
          </a:p>
        </p:txBody>
      </p:sp>
      <p:sp>
        <p:nvSpPr>
          <p:cNvPr id="440" name="object 440"/>
          <p:cNvSpPr/>
          <p:nvPr/>
        </p:nvSpPr>
        <p:spPr>
          <a:xfrm>
            <a:off x="9022705" y="5111868"/>
            <a:ext cx="33655" cy="95250"/>
          </a:xfrm>
          <a:custGeom>
            <a:avLst/>
            <a:gdLst/>
            <a:ahLst/>
            <a:cxnLst/>
            <a:rect l="l" t="t" r="r" b="b"/>
            <a:pathLst>
              <a:path w="33654" h="95250">
                <a:moveTo>
                  <a:pt x="26136" y="95242"/>
                </a:moveTo>
                <a:lnTo>
                  <a:pt x="16802" y="95242"/>
                </a:lnTo>
                <a:lnTo>
                  <a:pt x="7467" y="95242"/>
                </a:lnTo>
                <a:lnTo>
                  <a:pt x="0" y="87150"/>
                </a:lnTo>
                <a:lnTo>
                  <a:pt x="0" y="7470"/>
                </a:lnTo>
                <a:lnTo>
                  <a:pt x="7467" y="0"/>
                </a:lnTo>
                <a:lnTo>
                  <a:pt x="26136" y="0"/>
                </a:lnTo>
                <a:lnTo>
                  <a:pt x="33604" y="7470"/>
                </a:lnTo>
                <a:lnTo>
                  <a:pt x="33604" y="87150"/>
                </a:lnTo>
                <a:lnTo>
                  <a:pt x="26136" y="95242"/>
                </a:lnTo>
                <a:close/>
              </a:path>
            </a:pathLst>
          </a:custGeom>
          <a:solidFill>
            <a:srgbClr val="FFFFFF"/>
          </a:solidFill>
        </p:spPr>
        <p:txBody>
          <a:bodyPr wrap="square" lIns="0" tIns="0" rIns="0" bIns="0" rtlCol="0"/>
          <a:lstStyle/>
          <a:p>
            <a:endParaRPr/>
          </a:p>
        </p:txBody>
      </p:sp>
      <p:sp>
        <p:nvSpPr>
          <p:cNvPr id="441" name="object 441"/>
          <p:cNvSpPr/>
          <p:nvPr/>
        </p:nvSpPr>
        <p:spPr>
          <a:xfrm>
            <a:off x="9171437" y="6204980"/>
            <a:ext cx="42545" cy="120650"/>
          </a:xfrm>
          <a:custGeom>
            <a:avLst/>
            <a:gdLst/>
            <a:ahLst/>
            <a:cxnLst/>
            <a:rect l="l" t="t" r="r" b="b"/>
            <a:pathLst>
              <a:path w="42545" h="120650">
                <a:moveTo>
                  <a:pt x="21158" y="120142"/>
                </a:moveTo>
                <a:lnTo>
                  <a:pt x="13126" y="118499"/>
                </a:lnTo>
                <a:lnTo>
                  <a:pt x="6378" y="113995"/>
                </a:lnTo>
                <a:lnTo>
                  <a:pt x="1730" y="107274"/>
                </a:lnTo>
                <a:lnTo>
                  <a:pt x="0" y="98977"/>
                </a:lnTo>
                <a:lnTo>
                  <a:pt x="0" y="21787"/>
                </a:lnTo>
                <a:lnTo>
                  <a:pt x="1730" y="13393"/>
                </a:lnTo>
                <a:lnTo>
                  <a:pt x="6378" y="6458"/>
                </a:lnTo>
                <a:lnTo>
                  <a:pt x="13126"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442" name="object 442"/>
          <p:cNvSpPr/>
          <p:nvPr/>
        </p:nvSpPr>
        <p:spPr>
          <a:xfrm>
            <a:off x="9166459" y="6736596"/>
            <a:ext cx="51435" cy="121920"/>
          </a:xfrm>
          <a:custGeom>
            <a:avLst/>
            <a:gdLst/>
            <a:ahLst/>
            <a:cxnLst/>
            <a:rect l="l" t="t" r="r" b="b"/>
            <a:pathLst>
              <a:path w="51434" h="121920">
                <a:moveTo>
                  <a:pt x="51029" y="121403"/>
                </a:moveTo>
                <a:lnTo>
                  <a:pt x="0" y="121403"/>
                </a:lnTo>
                <a:lnTo>
                  <a:pt x="0" y="25522"/>
                </a:lnTo>
                <a:lnTo>
                  <a:pt x="1964" y="15494"/>
                </a:lnTo>
                <a:lnTo>
                  <a:pt x="7312" y="7392"/>
                </a:lnTo>
                <a:lnTo>
                  <a:pt x="15227" y="1974"/>
                </a:lnTo>
                <a:lnTo>
                  <a:pt x="24892" y="0"/>
                </a:lnTo>
                <a:lnTo>
                  <a:pt x="35014" y="1974"/>
                </a:lnTo>
                <a:lnTo>
                  <a:pt x="43328" y="7392"/>
                </a:lnTo>
                <a:lnTo>
                  <a:pt x="48958" y="15494"/>
                </a:lnTo>
                <a:lnTo>
                  <a:pt x="51029" y="25522"/>
                </a:lnTo>
                <a:lnTo>
                  <a:pt x="51029" y="121403"/>
                </a:lnTo>
                <a:close/>
              </a:path>
            </a:pathLst>
          </a:custGeom>
          <a:solidFill>
            <a:srgbClr val="FFFFFF"/>
          </a:solidFill>
        </p:spPr>
        <p:txBody>
          <a:bodyPr wrap="square" lIns="0" tIns="0" rIns="0" bIns="0" rtlCol="0"/>
          <a:lstStyle/>
          <a:p>
            <a:endParaRPr/>
          </a:p>
        </p:txBody>
      </p:sp>
      <p:sp>
        <p:nvSpPr>
          <p:cNvPr id="443" name="object 443"/>
          <p:cNvSpPr/>
          <p:nvPr/>
        </p:nvSpPr>
        <p:spPr>
          <a:xfrm>
            <a:off x="9174550" y="6511250"/>
            <a:ext cx="34925" cy="53975"/>
          </a:xfrm>
          <a:custGeom>
            <a:avLst/>
            <a:gdLst/>
            <a:ahLst/>
            <a:cxnLst/>
            <a:rect l="l" t="t" r="r" b="b"/>
            <a:pathLst>
              <a:path w="34925" h="53975">
                <a:moveTo>
                  <a:pt x="26759" y="53535"/>
                </a:moveTo>
                <a:lnTo>
                  <a:pt x="7467" y="53535"/>
                </a:lnTo>
                <a:lnTo>
                  <a:pt x="0" y="46065"/>
                </a:lnTo>
                <a:lnTo>
                  <a:pt x="0" y="36105"/>
                </a:lnTo>
                <a:lnTo>
                  <a:pt x="0" y="8092"/>
                </a:lnTo>
                <a:lnTo>
                  <a:pt x="7467" y="0"/>
                </a:lnTo>
                <a:lnTo>
                  <a:pt x="26759" y="0"/>
                </a:lnTo>
                <a:lnTo>
                  <a:pt x="34849" y="8092"/>
                </a:lnTo>
                <a:lnTo>
                  <a:pt x="34849" y="46065"/>
                </a:lnTo>
                <a:lnTo>
                  <a:pt x="26759" y="53535"/>
                </a:lnTo>
                <a:close/>
              </a:path>
            </a:pathLst>
          </a:custGeom>
          <a:solidFill>
            <a:srgbClr val="FFFFFF"/>
          </a:solidFill>
        </p:spPr>
        <p:txBody>
          <a:bodyPr wrap="square" lIns="0" tIns="0" rIns="0" bIns="0" rtlCol="0"/>
          <a:lstStyle/>
          <a:p>
            <a:endParaRPr/>
          </a:p>
        </p:txBody>
      </p:sp>
      <p:sp>
        <p:nvSpPr>
          <p:cNvPr id="444" name="object 444"/>
          <p:cNvSpPr/>
          <p:nvPr/>
        </p:nvSpPr>
        <p:spPr>
          <a:xfrm>
            <a:off x="9171440" y="6614585"/>
            <a:ext cx="41910" cy="80645"/>
          </a:xfrm>
          <a:custGeom>
            <a:avLst/>
            <a:gdLst/>
            <a:ahLst/>
            <a:cxnLst/>
            <a:rect l="l" t="t" r="r" b="b"/>
            <a:pathLst>
              <a:path w="41909" h="80645">
                <a:moveTo>
                  <a:pt x="19913" y="80302"/>
                </a:moveTo>
                <a:lnTo>
                  <a:pt x="11814" y="78561"/>
                </a:lnTo>
                <a:lnTo>
                  <a:pt x="5522" y="73844"/>
                </a:lnTo>
                <a:lnTo>
                  <a:pt x="1448" y="66909"/>
                </a:lnTo>
                <a:lnTo>
                  <a:pt x="0" y="58515"/>
                </a:lnTo>
                <a:lnTo>
                  <a:pt x="0" y="21165"/>
                </a:lnTo>
                <a:lnTo>
                  <a:pt x="1448" y="12868"/>
                </a:lnTo>
                <a:lnTo>
                  <a:pt x="5522" y="6147"/>
                </a:lnTo>
                <a:lnTo>
                  <a:pt x="11814" y="1643"/>
                </a:lnTo>
                <a:lnTo>
                  <a:pt x="19913" y="0"/>
                </a:lnTo>
                <a:lnTo>
                  <a:pt x="28305" y="1643"/>
                </a:lnTo>
                <a:lnTo>
                  <a:pt x="35238" y="6147"/>
                </a:lnTo>
                <a:lnTo>
                  <a:pt x="39954" y="12868"/>
                </a:lnTo>
                <a:lnTo>
                  <a:pt x="41694" y="21165"/>
                </a:lnTo>
                <a:lnTo>
                  <a:pt x="41694" y="58515"/>
                </a:lnTo>
                <a:lnTo>
                  <a:pt x="39954" y="66909"/>
                </a:lnTo>
                <a:lnTo>
                  <a:pt x="35238" y="73844"/>
                </a:lnTo>
                <a:lnTo>
                  <a:pt x="28305" y="78561"/>
                </a:lnTo>
                <a:lnTo>
                  <a:pt x="19913" y="80302"/>
                </a:lnTo>
                <a:close/>
              </a:path>
            </a:pathLst>
          </a:custGeom>
          <a:solidFill>
            <a:srgbClr val="FFFFFF"/>
          </a:solidFill>
        </p:spPr>
        <p:txBody>
          <a:bodyPr wrap="square" lIns="0" tIns="0" rIns="0" bIns="0" rtlCol="0"/>
          <a:lstStyle/>
          <a:p>
            <a:endParaRPr/>
          </a:p>
        </p:txBody>
      </p:sp>
      <p:sp>
        <p:nvSpPr>
          <p:cNvPr id="445" name="object 445"/>
          <p:cNvSpPr/>
          <p:nvPr/>
        </p:nvSpPr>
        <p:spPr>
          <a:xfrm>
            <a:off x="9175796" y="6386126"/>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46" name="object 446"/>
          <p:cNvSpPr/>
          <p:nvPr/>
        </p:nvSpPr>
        <p:spPr>
          <a:xfrm>
            <a:off x="8562824" y="5494703"/>
            <a:ext cx="34290" cy="53975"/>
          </a:xfrm>
          <a:custGeom>
            <a:avLst/>
            <a:gdLst/>
            <a:ahLst/>
            <a:cxnLst/>
            <a:rect l="l" t="t" r="r" b="b"/>
            <a:pathLst>
              <a:path w="34290" h="53975">
                <a:moveTo>
                  <a:pt x="26759" y="53535"/>
                </a:moveTo>
                <a:lnTo>
                  <a:pt x="16802" y="53535"/>
                </a:lnTo>
                <a:lnTo>
                  <a:pt x="6845" y="53535"/>
                </a:lnTo>
                <a:lnTo>
                  <a:pt x="0" y="45442"/>
                </a:lnTo>
                <a:lnTo>
                  <a:pt x="0" y="7470"/>
                </a:lnTo>
                <a:lnTo>
                  <a:pt x="6845" y="0"/>
                </a:lnTo>
                <a:lnTo>
                  <a:pt x="26759" y="0"/>
                </a:lnTo>
                <a:lnTo>
                  <a:pt x="34226" y="7470"/>
                </a:lnTo>
                <a:lnTo>
                  <a:pt x="34226" y="45442"/>
                </a:lnTo>
                <a:lnTo>
                  <a:pt x="26759" y="53535"/>
                </a:lnTo>
                <a:close/>
              </a:path>
            </a:pathLst>
          </a:custGeom>
          <a:solidFill>
            <a:srgbClr val="FFFFFF"/>
          </a:solidFill>
        </p:spPr>
        <p:txBody>
          <a:bodyPr wrap="square" lIns="0" tIns="0" rIns="0" bIns="0" rtlCol="0"/>
          <a:lstStyle/>
          <a:p>
            <a:endParaRPr/>
          </a:p>
        </p:txBody>
      </p:sp>
      <p:sp>
        <p:nvSpPr>
          <p:cNvPr id="447" name="object 447"/>
          <p:cNvSpPr/>
          <p:nvPr/>
        </p:nvSpPr>
        <p:spPr>
          <a:xfrm>
            <a:off x="8256027" y="6256022"/>
            <a:ext cx="34290" cy="81915"/>
          </a:xfrm>
          <a:custGeom>
            <a:avLst/>
            <a:gdLst/>
            <a:ahLst/>
            <a:cxnLst/>
            <a:rect l="l" t="t" r="r" b="b"/>
            <a:pathLst>
              <a:path w="34290" h="81914">
                <a:moveTo>
                  <a:pt x="26136" y="81547"/>
                </a:moveTo>
                <a:lnTo>
                  <a:pt x="16802" y="81547"/>
                </a:lnTo>
                <a:lnTo>
                  <a:pt x="7467" y="81547"/>
                </a:lnTo>
                <a:lnTo>
                  <a:pt x="0" y="73455"/>
                </a:lnTo>
                <a:lnTo>
                  <a:pt x="0" y="8092"/>
                </a:lnTo>
                <a:lnTo>
                  <a:pt x="7467" y="0"/>
                </a:lnTo>
                <a:lnTo>
                  <a:pt x="26136" y="0"/>
                </a:lnTo>
                <a:lnTo>
                  <a:pt x="34226" y="8092"/>
                </a:lnTo>
                <a:lnTo>
                  <a:pt x="34226" y="73455"/>
                </a:lnTo>
                <a:lnTo>
                  <a:pt x="26136" y="81547"/>
                </a:lnTo>
                <a:close/>
              </a:path>
            </a:pathLst>
          </a:custGeom>
          <a:solidFill>
            <a:srgbClr val="FFFFFF"/>
          </a:solidFill>
        </p:spPr>
        <p:txBody>
          <a:bodyPr wrap="square" lIns="0" tIns="0" rIns="0" bIns="0" rtlCol="0"/>
          <a:lstStyle/>
          <a:p>
            <a:endParaRPr/>
          </a:p>
        </p:txBody>
      </p:sp>
      <p:sp>
        <p:nvSpPr>
          <p:cNvPr id="448" name="object 448"/>
          <p:cNvSpPr/>
          <p:nvPr/>
        </p:nvSpPr>
        <p:spPr>
          <a:xfrm>
            <a:off x="8247315" y="6566650"/>
            <a:ext cx="51435" cy="291465"/>
          </a:xfrm>
          <a:custGeom>
            <a:avLst/>
            <a:gdLst/>
            <a:ahLst/>
            <a:cxnLst/>
            <a:rect l="l" t="t" r="r" b="b"/>
            <a:pathLst>
              <a:path w="51434" h="291465">
                <a:moveTo>
                  <a:pt x="51029" y="291349"/>
                </a:moveTo>
                <a:lnTo>
                  <a:pt x="0" y="291349"/>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349"/>
                </a:lnTo>
                <a:close/>
              </a:path>
            </a:pathLst>
          </a:custGeom>
          <a:solidFill>
            <a:srgbClr val="FFFFFF"/>
          </a:solidFill>
        </p:spPr>
        <p:txBody>
          <a:bodyPr wrap="square" lIns="0" tIns="0" rIns="0" bIns="0" rtlCol="0"/>
          <a:lstStyle/>
          <a:p>
            <a:endParaRPr/>
          </a:p>
        </p:txBody>
      </p:sp>
      <p:sp>
        <p:nvSpPr>
          <p:cNvPr id="449" name="object 449"/>
          <p:cNvSpPr/>
          <p:nvPr/>
        </p:nvSpPr>
        <p:spPr>
          <a:xfrm>
            <a:off x="8251673" y="6397951"/>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450" name="object 450"/>
          <p:cNvSpPr/>
          <p:nvPr/>
        </p:nvSpPr>
        <p:spPr>
          <a:xfrm>
            <a:off x="8102320" y="6383633"/>
            <a:ext cx="34925" cy="67310"/>
          </a:xfrm>
          <a:custGeom>
            <a:avLst/>
            <a:gdLst/>
            <a:ahLst/>
            <a:cxnLst/>
            <a:rect l="l" t="t" r="r" b="b"/>
            <a:pathLst>
              <a:path w="34925" h="6731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p:spPr>
        <p:txBody>
          <a:bodyPr wrap="square" lIns="0" tIns="0" rIns="0" bIns="0" rtlCol="0"/>
          <a:lstStyle/>
          <a:p>
            <a:endParaRPr/>
          </a:p>
        </p:txBody>
      </p:sp>
      <p:sp>
        <p:nvSpPr>
          <p:cNvPr id="451" name="object 451"/>
          <p:cNvSpPr/>
          <p:nvPr/>
        </p:nvSpPr>
        <p:spPr>
          <a:xfrm>
            <a:off x="8098587" y="6506265"/>
            <a:ext cx="42545" cy="100330"/>
          </a:xfrm>
          <a:custGeom>
            <a:avLst/>
            <a:gdLst/>
            <a:ahLst/>
            <a:cxnLst/>
            <a:rect l="l" t="t" r="r" b="b"/>
            <a:pathLst>
              <a:path w="42545" h="100329">
                <a:moveTo>
                  <a:pt x="20536" y="100222"/>
                </a:moveTo>
                <a:lnTo>
                  <a:pt x="12601" y="98491"/>
                </a:lnTo>
                <a:lnTo>
                  <a:pt x="6067" y="93842"/>
                </a:lnTo>
                <a:lnTo>
                  <a:pt x="1633" y="87091"/>
                </a:lnTo>
                <a:lnTo>
                  <a:pt x="0" y="79057"/>
                </a:lnTo>
                <a:lnTo>
                  <a:pt x="0" y="21165"/>
                </a:lnTo>
                <a:lnTo>
                  <a:pt x="1633" y="12868"/>
                </a:lnTo>
                <a:lnTo>
                  <a:pt x="6067" y="6147"/>
                </a:lnTo>
                <a:lnTo>
                  <a:pt x="12601" y="1643"/>
                </a:lnTo>
                <a:lnTo>
                  <a:pt x="20536" y="0"/>
                </a:lnTo>
                <a:lnTo>
                  <a:pt x="28927" y="1643"/>
                </a:lnTo>
                <a:lnTo>
                  <a:pt x="35860" y="6147"/>
                </a:lnTo>
                <a:lnTo>
                  <a:pt x="40576" y="12868"/>
                </a:lnTo>
                <a:lnTo>
                  <a:pt x="42316" y="21165"/>
                </a:lnTo>
                <a:lnTo>
                  <a:pt x="42316" y="79057"/>
                </a:lnTo>
                <a:lnTo>
                  <a:pt x="40576" y="87091"/>
                </a:lnTo>
                <a:lnTo>
                  <a:pt x="35860" y="93842"/>
                </a:lnTo>
                <a:lnTo>
                  <a:pt x="28927" y="98491"/>
                </a:lnTo>
                <a:lnTo>
                  <a:pt x="20536" y="100222"/>
                </a:lnTo>
                <a:close/>
              </a:path>
            </a:pathLst>
          </a:custGeom>
          <a:solidFill>
            <a:srgbClr val="FFFFFF"/>
          </a:solidFill>
        </p:spPr>
        <p:txBody>
          <a:bodyPr wrap="square" lIns="0" tIns="0" rIns="0" bIns="0" rtlCol="0"/>
          <a:lstStyle/>
          <a:p>
            <a:endParaRPr/>
          </a:p>
        </p:txBody>
      </p:sp>
      <p:sp>
        <p:nvSpPr>
          <p:cNvPr id="452" name="object 452"/>
          <p:cNvSpPr/>
          <p:nvPr/>
        </p:nvSpPr>
        <p:spPr>
          <a:xfrm>
            <a:off x="8406007" y="5940411"/>
            <a:ext cx="41910" cy="60960"/>
          </a:xfrm>
          <a:custGeom>
            <a:avLst/>
            <a:gdLst/>
            <a:ahLst/>
            <a:cxnLst/>
            <a:rect l="l" t="t" r="r" b="b"/>
            <a:pathLst>
              <a:path w="41909" h="60960">
                <a:moveTo>
                  <a:pt x="19913" y="60382"/>
                </a:moveTo>
                <a:lnTo>
                  <a:pt x="11814" y="58651"/>
                </a:lnTo>
                <a:lnTo>
                  <a:pt x="5522" y="54002"/>
                </a:lnTo>
                <a:lnTo>
                  <a:pt x="1448" y="47251"/>
                </a:lnTo>
                <a:lnTo>
                  <a:pt x="0" y="39217"/>
                </a:lnTo>
                <a:lnTo>
                  <a:pt x="0" y="21787"/>
                </a:lnTo>
                <a:lnTo>
                  <a:pt x="1448" y="13393"/>
                </a:lnTo>
                <a:lnTo>
                  <a:pt x="5522" y="6458"/>
                </a:lnTo>
                <a:lnTo>
                  <a:pt x="11814" y="1741"/>
                </a:lnTo>
                <a:lnTo>
                  <a:pt x="19913" y="0"/>
                </a:lnTo>
                <a:lnTo>
                  <a:pt x="28305" y="1741"/>
                </a:lnTo>
                <a:lnTo>
                  <a:pt x="35238" y="6458"/>
                </a:lnTo>
                <a:lnTo>
                  <a:pt x="39954" y="13393"/>
                </a:lnTo>
                <a:lnTo>
                  <a:pt x="41694" y="21787"/>
                </a:lnTo>
                <a:lnTo>
                  <a:pt x="41694" y="39217"/>
                </a:lnTo>
                <a:lnTo>
                  <a:pt x="39954" y="47251"/>
                </a:lnTo>
                <a:lnTo>
                  <a:pt x="35238" y="54002"/>
                </a:lnTo>
                <a:lnTo>
                  <a:pt x="28305" y="58651"/>
                </a:lnTo>
                <a:lnTo>
                  <a:pt x="19913" y="60382"/>
                </a:lnTo>
                <a:close/>
              </a:path>
            </a:pathLst>
          </a:custGeom>
          <a:solidFill>
            <a:srgbClr val="FFFFFF"/>
          </a:solidFill>
        </p:spPr>
        <p:txBody>
          <a:bodyPr wrap="square" lIns="0" tIns="0" rIns="0" bIns="0" rtlCol="0"/>
          <a:lstStyle/>
          <a:p>
            <a:endParaRPr/>
          </a:p>
        </p:txBody>
      </p:sp>
      <p:sp>
        <p:nvSpPr>
          <p:cNvPr id="453" name="object 453"/>
          <p:cNvSpPr/>
          <p:nvPr/>
        </p:nvSpPr>
        <p:spPr>
          <a:xfrm>
            <a:off x="8404763" y="6289634"/>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454" name="object 454"/>
          <p:cNvSpPr/>
          <p:nvPr/>
        </p:nvSpPr>
        <p:spPr>
          <a:xfrm>
            <a:off x="8400408" y="6481986"/>
            <a:ext cx="52069" cy="376555"/>
          </a:xfrm>
          <a:custGeom>
            <a:avLst/>
            <a:gdLst/>
            <a:ahLst/>
            <a:cxnLst/>
            <a:rect l="l" t="t" r="r" b="b"/>
            <a:pathLst>
              <a:path w="52070" h="376554">
                <a:moveTo>
                  <a:pt x="51651" y="376013"/>
                </a:moveTo>
                <a:lnTo>
                  <a:pt x="0" y="376013"/>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6013"/>
                </a:lnTo>
                <a:close/>
              </a:path>
            </a:pathLst>
          </a:custGeom>
          <a:solidFill>
            <a:srgbClr val="FFFFFF"/>
          </a:solidFill>
        </p:spPr>
        <p:txBody>
          <a:bodyPr wrap="square" lIns="0" tIns="0" rIns="0" bIns="0" rtlCol="0"/>
          <a:lstStyle/>
          <a:p>
            <a:endParaRPr/>
          </a:p>
        </p:txBody>
      </p:sp>
      <p:sp>
        <p:nvSpPr>
          <p:cNvPr id="455" name="object 455"/>
          <p:cNvSpPr/>
          <p:nvPr/>
        </p:nvSpPr>
        <p:spPr>
          <a:xfrm>
            <a:off x="7949236" y="6511243"/>
            <a:ext cx="34925" cy="53975"/>
          </a:xfrm>
          <a:custGeom>
            <a:avLst/>
            <a:gdLst/>
            <a:ahLst/>
            <a:cxnLst/>
            <a:rect l="l" t="t" r="r" b="b"/>
            <a:pathLst>
              <a:path w="34925" h="53975">
                <a:moveTo>
                  <a:pt x="26759" y="53535"/>
                </a:moveTo>
                <a:lnTo>
                  <a:pt x="16802" y="53535"/>
                </a:lnTo>
                <a:lnTo>
                  <a:pt x="6845" y="53535"/>
                </a:lnTo>
                <a:lnTo>
                  <a:pt x="0" y="46065"/>
                </a:lnTo>
                <a:lnTo>
                  <a:pt x="0" y="8092"/>
                </a:lnTo>
                <a:lnTo>
                  <a:pt x="6845" y="0"/>
                </a:lnTo>
                <a:lnTo>
                  <a:pt x="26759" y="0"/>
                </a:lnTo>
                <a:lnTo>
                  <a:pt x="34849" y="8092"/>
                </a:lnTo>
                <a:lnTo>
                  <a:pt x="34849" y="46065"/>
                </a:lnTo>
                <a:lnTo>
                  <a:pt x="26759" y="53535"/>
                </a:lnTo>
                <a:close/>
              </a:path>
            </a:pathLst>
          </a:custGeom>
          <a:solidFill>
            <a:srgbClr val="FFFFFF"/>
          </a:solidFill>
        </p:spPr>
        <p:txBody>
          <a:bodyPr wrap="square" lIns="0" tIns="0" rIns="0" bIns="0" rtlCol="0"/>
          <a:lstStyle/>
          <a:p>
            <a:endParaRPr/>
          </a:p>
        </p:txBody>
      </p:sp>
      <p:sp>
        <p:nvSpPr>
          <p:cNvPr id="456" name="object 456"/>
          <p:cNvSpPr/>
          <p:nvPr/>
        </p:nvSpPr>
        <p:spPr>
          <a:xfrm>
            <a:off x="8094234" y="6651928"/>
            <a:ext cx="51435" cy="206375"/>
          </a:xfrm>
          <a:custGeom>
            <a:avLst/>
            <a:gdLst/>
            <a:ahLst/>
            <a:cxnLst/>
            <a:rect l="l" t="t" r="r" b="b"/>
            <a:pathLst>
              <a:path w="51434" h="206375">
                <a:moveTo>
                  <a:pt x="51029" y="206071"/>
                </a:moveTo>
                <a:lnTo>
                  <a:pt x="0" y="206071"/>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71"/>
                </a:lnTo>
                <a:close/>
              </a:path>
            </a:pathLst>
          </a:custGeom>
          <a:solidFill>
            <a:srgbClr val="FFFFFF"/>
          </a:solidFill>
        </p:spPr>
        <p:txBody>
          <a:bodyPr wrap="square" lIns="0" tIns="0" rIns="0" bIns="0" rtlCol="0"/>
          <a:lstStyle/>
          <a:p>
            <a:endParaRPr/>
          </a:p>
        </p:txBody>
      </p:sp>
      <p:sp>
        <p:nvSpPr>
          <p:cNvPr id="457" name="object 457"/>
          <p:cNvSpPr/>
          <p:nvPr/>
        </p:nvSpPr>
        <p:spPr>
          <a:xfrm>
            <a:off x="7788060" y="6821247"/>
            <a:ext cx="50800" cy="36830"/>
          </a:xfrm>
          <a:custGeom>
            <a:avLst/>
            <a:gdLst/>
            <a:ahLst/>
            <a:cxnLst/>
            <a:rect l="l" t="t" r="r" b="b"/>
            <a:pathLst>
              <a:path w="50800" h="36829">
                <a:moveTo>
                  <a:pt x="50406" y="36751"/>
                </a:moveTo>
                <a:lnTo>
                  <a:pt x="0" y="36751"/>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36751"/>
                </a:lnTo>
                <a:close/>
              </a:path>
            </a:pathLst>
          </a:custGeom>
          <a:solidFill>
            <a:srgbClr val="FFFFFF"/>
          </a:solidFill>
        </p:spPr>
        <p:txBody>
          <a:bodyPr wrap="square" lIns="0" tIns="0" rIns="0" bIns="0" rtlCol="0"/>
          <a:lstStyle/>
          <a:p>
            <a:endParaRPr/>
          </a:p>
        </p:txBody>
      </p:sp>
      <p:sp>
        <p:nvSpPr>
          <p:cNvPr id="458" name="object 458"/>
          <p:cNvSpPr/>
          <p:nvPr/>
        </p:nvSpPr>
        <p:spPr>
          <a:xfrm>
            <a:off x="7792415" y="6638861"/>
            <a:ext cx="41910" cy="144145"/>
          </a:xfrm>
          <a:custGeom>
            <a:avLst/>
            <a:gdLst/>
            <a:ahLst/>
            <a:cxnLst/>
            <a:rect l="l" t="t" r="r" b="b"/>
            <a:pathLst>
              <a:path w="41909" h="144145">
                <a:moveTo>
                  <a:pt x="38582" y="18046"/>
                </a:moveTo>
                <a:lnTo>
                  <a:pt x="37160" y="11023"/>
                </a:lnTo>
                <a:lnTo>
                  <a:pt x="33286" y="5295"/>
                </a:lnTo>
                <a:lnTo>
                  <a:pt x="27546" y="1422"/>
                </a:lnTo>
                <a:lnTo>
                  <a:pt x="20535" y="0"/>
                </a:lnTo>
                <a:lnTo>
                  <a:pt x="10579" y="0"/>
                </a:lnTo>
                <a:lnTo>
                  <a:pt x="3733" y="8089"/>
                </a:lnTo>
                <a:lnTo>
                  <a:pt x="3733" y="31750"/>
                </a:lnTo>
                <a:lnTo>
                  <a:pt x="10579" y="39839"/>
                </a:lnTo>
                <a:lnTo>
                  <a:pt x="20535" y="39839"/>
                </a:lnTo>
                <a:lnTo>
                  <a:pt x="27546" y="38417"/>
                </a:lnTo>
                <a:lnTo>
                  <a:pt x="33286" y="34544"/>
                </a:lnTo>
                <a:lnTo>
                  <a:pt x="37160" y="28803"/>
                </a:lnTo>
                <a:lnTo>
                  <a:pt x="38582" y="21793"/>
                </a:lnTo>
                <a:lnTo>
                  <a:pt x="38582" y="18046"/>
                </a:lnTo>
                <a:close/>
              </a:path>
              <a:path w="41909" h="144145">
                <a:moveTo>
                  <a:pt x="41694" y="105206"/>
                </a:moveTo>
                <a:lnTo>
                  <a:pt x="40043" y="96901"/>
                </a:lnTo>
                <a:lnTo>
                  <a:pt x="35547" y="90182"/>
                </a:lnTo>
                <a:lnTo>
                  <a:pt x="28829" y="85674"/>
                </a:lnTo>
                <a:lnTo>
                  <a:pt x="20535" y="84035"/>
                </a:lnTo>
                <a:lnTo>
                  <a:pt x="12331" y="85674"/>
                </a:lnTo>
                <a:lnTo>
                  <a:pt x="5829" y="90182"/>
                </a:lnTo>
                <a:lnTo>
                  <a:pt x="1536" y="96901"/>
                </a:lnTo>
                <a:lnTo>
                  <a:pt x="0" y="105206"/>
                </a:lnTo>
                <a:lnTo>
                  <a:pt x="0" y="122631"/>
                </a:lnTo>
                <a:lnTo>
                  <a:pt x="1536" y="130924"/>
                </a:lnTo>
                <a:lnTo>
                  <a:pt x="5829" y="137655"/>
                </a:lnTo>
                <a:lnTo>
                  <a:pt x="12331" y="142151"/>
                </a:lnTo>
                <a:lnTo>
                  <a:pt x="20535" y="143802"/>
                </a:lnTo>
                <a:lnTo>
                  <a:pt x="28829" y="142151"/>
                </a:lnTo>
                <a:lnTo>
                  <a:pt x="35547" y="137655"/>
                </a:lnTo>
                <a:lnTo>
                  <a:pt x="40043" y="130924"/>
                </a:lnTo>
                <a:lnTo>
                  <a:pt x="41694" y="122631"/>
                </a:lnTo>
                <a:lnTo>
                  <a:pt x="41694" y="105206"/>
                </a:lnTo>
                <a:close/>
              </a:path>
            </a:pathLst>
          </a:custGeom>
          <a:solidFill>
            <a:srgbClr val="FFFFFF"/>
          </a:solidFill>
        </p:spPr>
        <p:txBody>
          <a:bodyPr wrap="square" lIns="0" tIns="0" rIns="0" bIns="0" rtlCol="0"/>
          <a:lstStyle/>
          <a:p>
            <a:endParaRPr/>
          </a:p>
        </p:txBody>
      </p:sp>
      <p:sp>
        <p:nvSpPr>
          <p:cNvPr id="459" name="object 459"/>
          <p:cNvSpPr/>
          <p:nvPr/>
        </p:nvSpPr>
        <p:spPr>
          <a:xfrm>
            <a:off x="7941150" y="6736586"/>
            <a:ext cx="51435" cy="121920"/>
          </a:xfrm>
          <a:custGeom>
            <a:avLst/>
            <a:gdLst/>
            <a:ahLst/>
            <a:cxnLst/>
            <a:rect l="l" t="t" r="r" b="b"/>
            <a:pathLst>
              <a:path w="51434" h="121920">
                <a:moveTo>
                  <a:pt x="51029" y="121413"/>
                </a:moveTo>
                <a:lnTo>
                  <a:pt x="0" y="121413"/>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121413"/>
                </a:lnTo>
                <a:close/>
              </a:path>
            </a:pathLst>
          </a:custGeom>
          <a:solidFill>
            <a:srgbClr val="FFFFFF"/>
          </a:solidFill>
        </p:spPr>
        <p:txBody>
          <a:bodyPr wrap="square" lIns="0" tIns="0" rIns="0" bIns="0" rtlCol="0"/>
          <a:lstStyle/>
          <a:p>
            <a:endParaRPr/>
          </a:p>
        </p:txBody>
      </p:sp>
      <p:sp>
        <p:nvSpPr>
          <p:cNvPr id="460" name="object 460"/>
          <p:cNvSpPr/>
          <p:nvPr/>
        </p:nvSpPr>
        <p:spPr>
          <a:xfrm>
            <a:off x="8409126" y="6128401"/>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461" name="object 461"/>
          <p:cNvSpPr/>
          <p:nvPr/>
        </p:nvSpPr>
        <p:spPr>
          <a:xfrm>
            <a:off x="7945508" y="6614574"/>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462" name="object 462"/>
          <p:cNvSpPr/>
          <p:nvPr/>
        </p:nvSpPr>
        <p:spPr>
          <a:xfrm>
            <a:off x="8559103" y="6028799"/>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463" name="object 463"/>
          <p:cNvSpPr/>
          <p:nvPr/>
        </p:nvSpPr>
        <p:spPr>
          <a:xfrm>
            <a:off x="9325164" y="5489712"/>
            <a:ext cx="41910" cy="100330"/>
          </a:xfrm>
          <a:custGeom>
            <a:avLst/>
            <a:gdLst/>
            <a:ahLst/>
            <a:cxnLst/>
            <a:rect l="l" t="t" r="r" b="b"/>
            <a:pathLst>
              <a:path w="41909" h="100329">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p:spPr>
        <p:txBody>
          <a:bodyPr wrap="square" lIns="0" tIns="0" rIns="0" bIns="0" rtlCol="0"/>
          <a:lstStyle/>
          <a:p>
            <a:endParaRPr/>
          </a:p>
        </p:txBody>
      </p:sp>
      <p:sp>
        <p:nvSpPr>
          <p:cNvPr id="464" name="object 464"/>
          <p:cNvSpPr/>
          <p:nvPr/>
        </p:nvSpPr>
        <p:spPr>
          <a:xfrm>
            <a:off x="8559105" y="5598027"/>
            <a:ext cx="41910" cy="80010"/>
          </a:xfrm>
          <a:custGeom>
            <a:avLst/>
            <a:gdLst/>
            <a:ahLst/>
            <a:cxnLst/>
            <a:rect l="l" t="t" r="r" b="b"/>
            <a:pathLst>
              <a:path w="41909" h="8001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p:spPr>
        <p:txBody>
          <a:bodyPr wrap="square" lIns="0" tIns="0" rIns="0" bIns="0" rtlCol="0"/>
          <a:lstStyle/>
          <a:p>
            <a:endParaRPr/>
          </a:p>
        </p:txBody>
      </p:sp>
      <p:sp>
        <p:nvSpPr>
          <p:cNvPr id="465" name="object 465"/>
          <p:cNvSpPr/>
          <p:nvPr/>
        </p:nvSpPr>
        <p:spPr>
          <a:xfrm>
            <a:off x="8707215" y="6651922"/>
            <a:ext cx="51435" cy="206375"/>
          </a:xfrm>
          <a:custGeom>
            <a:avLst/>
            <a:gdLst/>
            <a:ahLst/>
            <a:cxnLst/>
            <a:rect l="l" t="t" r="r" b="b"/>
            <a:pathLst>
              <a:path w="51434" h="206375">
                <a:moveTo>
                  <a:pt x="51029" y="206077"/>
                </a:moveTo>
                <a:lnTo>
                  <a:pt x="0" y="20607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77"/>
                </a:lnTo>
                <a:close/>
              </a:path>
            </a:pathLst>
          </a:custGeom>
          <a:solidFill>
            <a:srgbClr val="FFFFFF"/>
          </a:solidFill>
        </p:spPr>
        <p:txBody>
          <a:bodyPr wrap="square" lIns="0" tIns="0" rIns="0" bIns="0" rtlCol="0"/>
          <a:lstStyle/>
          <a:p>
            <a:endParaRPr/>
          </a:p>
        </p:txBody>
      </p:sp>
      <p:sp>
        <p:nvSpPr>
          <p:cNvPr id="466" name="object 466"/>
          <p:cNvSpPr/>
          <p:nvPr/>
        </p:nvSpPr>
        <p:spPr>
          <a:xfrm>
            <a:off x="8554750" y="5720036"/>
            <a:ext cx="50800" cy="267335"/>
          </a:xfrm>
          <a:custGeom>
            <a:avLst/>
            <a:gdLst/>
            <a:ahLst/>
            <a:cxnLst/>
            <a:rect l="l" t="t" r="r" b="b"/>
            <a:pathLst>
              <a:path w="50800" h="267335">
                <a:moveTo>
                  <a:pt x="24892" y="267053"/>
                </a:moveTo>
                <a:lnTo>
                  <a:pt x="14964" y="264981"/>
                </a:lnTo>
                <a:lnTo>
                  <a:pt x="7078" y="259349"/>
                </a:lnTo>
                <a:lnTo>
                  <a:pt x="1876" y="251033"/>
                </a:lnTo>
                <a:lnTo>
                  <a:pt x="0" y="240908"/>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240908"/>
                </a:lnTo>
                <a:lnTo>
                  <a:pt x="48433" y="251033"/>
                </a:lnTo>
                <a:lnTo>
                  <a:pt x="43017" y="259349"/>
                </a:lnTo>
                <a:lnTo>
                  <a:pt x="34917" y="264981"/>
                </a:lnTo>
                <a:lnTo>
                  <a:pt x="24892" y="267053"/>
                </a:lnTo>
                <a:close/>
              </a:path>
            </a:pathLst>
          </a:custGeom>
          <a:solidFill>
            <a:srgbClr val="FFFFFF"/>
          </a:solidFill>
        </p:spPr>
        <p:txBody>
          <a:bodyPr wrap="square" lIns="0" tIns="0" rIns="0" bIns="0" rtlCol="0"/>
          <a:lstStyle/>
          <a:p>
            <a:endParaRPr/>
          </a:p>
        </p:txBody>
      </p:sp>
      <p:sp>
        <p:nvSpPr>
          <p:cNvPr id="467" name="object 467"/>
          <p:cNvSpPr/>
          <p:nvPr/>
        </p:nvSpPr>
        <p:spPr>
          <a:xfrm>
            <a:off x="8712195" y="6117192"/>
            <a:ext cx="41910" cy="99695"/>
          </a:xfrm>
          <a:custGeom>
            <a:avLst/>
            <a:gdLst/>
            <a:ahLst/>
            <a:cxnLst/>
            <a:rect l="l" t="t" r="r" b="b"/>
            <a:pathLst>
              <a:path w="41909" h="99695">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p:spPr>
        <p:txBody>
          <a:bodyPr wrap="square" lIns="0" tIns="0" rIns="0" bIns="0" rtlCol="0"/>
          <a:lstStyle/>
          <a:p>
            <a:endParaRPr/>
          </a:p>
        </p:txBody>
      </p:sp>
      <p:sp>
        <p:nvSpPr>
          <p:cNvPr id="468" name="object 468"/>
          <p:cNvSpPr/>
          <p:nvPr/>
        </p:nvSpPr>
        <p:spPr>
          <a:xfrm>
            <a:off x="8715930" y="6272194"/>
            <a:ext cx="34290" cy="67310"/>
          </a:xfrm>
          <a:custGeom>
            <a:avLst/>
            <a:gdLst/>
            <a:ahLst/>
            <a:cxnLst/>
            <a:rect l="l" t="t" r="r" b="b"/>
            <a:pathLst>
              <a:path w="34290" h="67310">
                <a:moveTo>
                  <a:pt x="26759" y="67230"/>
                </a:moveTo>
                <a:lnTo>
                  <a:pt x="16802"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469" name="object 469"/>
          <p:cNvSpPr/>
          <p:nvPr/>
        </p:nvSpPr>
        <p:spPr>
          <a:xfrm>
            <a:off x="8711574" y="6506254"/>
            <a:ext cx="41910" cy="100330"/>
          </a:xfrm>
          <a:custGeom>
            <a:avLst/>
            <a:gdLst/>
            <a:ahLst/>
            <a:cxnLst/>
            <a:rect l="l" t="t" r="r" b="b"/>
            <a:pathLst>
              <a:path w="41909"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p:spPr>
        <p:txBody>
          <a:bodyPr wrap="square" lIns="0" tIns="0" rIns="0" bIns="0" rtlCol="0"/>
          <a:lstStyle/>
          <a:p>
            <a:endParaRPr/>
          </a:p>
        </p:txBody>
      </p:sp>
      <p:sp>
        <p:nvSpPr>
          <p:cNvPr id="470" name="object 470"/>
          <p:cNvSpPr/>
          <p:nvPr/>
        </p:nvSpPr>
        <p:spPr>
          <a:xfrm>
            <a:off x="8562221" y="6256008"/>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471" name="object 471"/>
          <p:cNvSpPr/>
          <p:nvPr/>
        </p:nvSpPr>
        <p:spPr>
          <a:xfrm>
            <a:off x="8409134" y="6044357"/>
            <a:ext cx="34925" cy="40640"/>
          </a:xfrm>
          <a:custGeom>
            <a:avLst/>
            <a:gdLst/>
            <a:ahLst/>
            <a:cxnLst/>
            <a:rect l="l" t="t" r="r" b="b"/>
            <a:pathLst>
              <a:path w="34925" h="40639">
                <a:moveTo>
                  <a:pt x="16802" y="40462"/>
                </a:moveTo>
                <a:lnTo>
                  <a:pt x="7467" y="40462"/>
                </a:lnTo>
                <a:lnTo>
                  <a:pt x="0" y="32370"/>
                </a:lnTo>
                <a:lnTo>
                  <a:pt x="0" y="8092"/>
                </a:lnTo>
                <a:lnTo>
                  <a:pt x="7467" y="0"/>
                </a:lnTo>
                <a:lnTo>
                  <a:pt x="16802" y="0"/>
                </a:lnTo>
                <a:lnTo>
                  <a:pt x="23822" y="1420"/>
                </a:lnTo>
                <a:lnTo>
                  <a:pt x="29559" y="5291"/>
                </a:lnTo>
                <a:lnTo>
                  <a:pt x="33429" y="11029"/>
                </a:lnTo>
                <a:lnTo>
                  <a:pt x="34849" y="18052"/>
                </a:lnTo>
                <a:lnTo>
                  <a:pt x="34849" y="22410"/>
                </a:lnTo>
                <a:lnTo>
                  <a:pt x="33429" y="29432"/>
                </a:lnTo>
                <a:lnTo>
                  <a:pt x="29559" y="35171"/>
                </a:lnTo>
                <a:lnTo>
                  <a:pt x="23822" y="39042"/>
                </a:lnTo>
                <a:lnTo>
                  <a:pt x="16802" y="40462"/>
                </a:lnTo>
                <a:close/>
              </a:path>
            </a:pathLst>
          </a:custGeom>
          <a:solidFill>
            <a:srgbClr val="FFFFFF"/>
          </a:solidFill>
        </p:spPr>
        <p:txBody>
          <a:bodyPr wrap="square" lIns="0" tIns="0" rIns="0" bIns="0" rtlCol="0"/>
          <a:lstStyle/>
          <a:p>
            <a:endParaRPr/>
          </a:p>
        </p:txBody>
      </p:sp>
      <p:sp>
        <p:nvSpPr>
          <p:cNvPr id="472" name="object 472"/>
          <p:cNvSpPr/>
          <p:nvPr/>
        </p:nvSpPr>
        <p:spPr>
          <a:xfrm>
            <a:off x="8401660" y="5622302"/>
            <a:ext cx="50800" cy="280035"/>
          </a:xfrm>
          <a:custGeom>
            <a:avLst/>
            <a:gdLst/>
            <a:ahLst/>
            <a:cxnLst/>
            <a:rect l="l" t="t" r="r" b="b"/>
            <a:pathLst>
              <a:path w="50800" h="280035">
                <a:moveTo>
                  <a:pt x="42316" y="7467"/>
                </a:moveTo>
                <a:lnTo>
                  <a:pt x="34226" y="0"/>
                </a:lnTo>
                <a:lnTo>
                  <a:pt x="14935" y="0"/>
                </a:lnTo>
                <a:lnTo>
                  <a:pt x="7467" y="7467"/>
                </a:lnTo>
                <a:lnTo>
                  <a:pt x="7467" y="31750"/>
                </a:lnTo>
                <a:lnTo>
                  <a:pt x="14935" y="39839"/>
                </a:lnTo>
                <a:lnTo>
                  <a:pt x="24269" y="39839"/>
                </a:lnTo>
                <a:lnTo>
                  <a:pt x="31292" y="38417"/>
                </a:lnTo>
                <a:lnTo>
                  <a:pt x="37033" y="34556"/>
                </a:lnTo>
                <a:lnTo>
                  <a:pt x="40894" y="28816"/>
                </a:lnTo>
                <a:lnTo>
                  <a:pt x="42316" y="21793"/>
                </a:lnTo>
                <a:lnTo>
                  <a:pt x="42316" y="7467"/>
                </a:lnTo>
                <a:close/>
              </a:path>
              <a:path w="50800" h="280035">
                <a:moveTo>
                  <a:pt x="46050" y="105206"/>
                </a:moveTo>
                <a:lnTo>
                  <a:pt x="44310" y="96812"/>
                </a:lnTo>
                <a:lnTo>
                  <a:pt x="39598" y="89877"/>
                </a:lnTo>
                <a:lnTo>
                  <a:pt x="32664" y="85166"/>
                </a:lnTo>
                <a:lnTo>
                  <a:pt x="24269" y="83413"/>
                </a:lnTo>
                <a:lnTo>
                  <a:pt x="16167" y="85166"/>
                </a:lnTo>
                <a:lnTo>
                  <a:pt x="9880" y="89877"/>
                </a:lnTo>
                <a:lnTo>
                  <a:pt x="5803" y="96812"/>
                </a:lnTo>
                <a:lnTo>
                  <a:pt x="4356" y="105206"/>
                </a:lnTo>
                <a:lnTo>
                  <a:pt x="4356" y="122631"/>
                </a:lnTo>
                <a:lnTo>
                  <a:pt x="5803" y="130937"/>
                </a:lnTo>
                <a:lnTo>
                  <a:pt x="9880" y="137655"/>
                </a:lnTo>
                <a:lnTo>
                  <a:pt x="16167" y="142163"/>
                </a:lnTo>
                <a:lnTo>
                  <a:pt x="24269" y="143802"/>
                </a:lnTo>
                <a:lnTo>
                  <a:pt x="32664" y="142163"/>
                </a:lnTo>
                <a:lnTo>
                  <a:pt x="39598" y="137655"/>
                </a:lnTo>
                <a:lnTo>
                  <a:pt x="44310" y="130937"/>
                </a:lnTo>
                <a:lnTo>
                  <a:pt x="46050" y="122631"/>
                </a:lnTo>
                <a:lnTo>
                  <a:pt x="46050" y="105206"/>
                </a:lnTo>
                <a:close/>
              </a:path>
              <a:path w="50800" h="280035">
                <a:moveTo>
                  <a:pt x="50406" y="207924"/>
                </a:moveTo>
                <a:lnTo>
                  <a:pt x="48336" y="197891"/>
                </a:lnTo>
                <a:lnTo>
                  <a:pt x="42710" y="189788"/>
                </a:lnTo>
                <a:lnTo>
                  <a:pt x="34391" y="184365"/>
                </a:lnTo>
                <a:lnTo>
                  <a:pt x="24269" y="182397"/>
                </a:lnTo>
                <a:lnTo>
                  <a:pt x="14439" y="184365"/>
                </a:lnTo>
                <a:lnTo>
                  <a:pt x="6769" y="189788"/>
                </a:lnTo>
                <a:lnTo>
                  <a:pt x="1778" y="197891"/>
                </a:lnTo>
                <a:lnTo>
                  <a:pt x="0" y="207924"/>
                </a:lnTo>
                <a:lnTo>
                  <a:pt x="0" y="253987"/>
                </a:lnTo>
                <a:lnTo>
                  <a:pt x="1778" y="264007"/>
                </a:lnTo>
                <a:lnTo>
                  <a:pt x="6769" y="272110"/>
                </a:lnTo>
                <a:lnTo>
                  <a:pt x="14439" y="277533"/>
                </a:lnTo>
                <a:lnTo>
                  <a:pt x="24269" y="279501"/>
                </a:lnTo>
                <a:lnTo>
                  <a:pt x="34391" y="277533"/>
                </a:lnTo>
                <a:lnTo>
                  <a:pt x="42710" y="272110"/>
                </a:lnTo>
                <a:lnTo>
                  <a:pt x="48336" y="264007"/>
                </a:lnTo>
                <a:lnTo>
                  <a:pt x="50406" y="253987"/>
                </a:lnTo>
                <a:lnTo>
                  <a:pt x="50406" y="207924"/>
                </a:lnTo>
                <a:close/>
              </a:path>
            </a:pathLst>
          </a:custGeom>
          <a:solidFill>
            <a:srgbClr val="FFFFFF"/>
          </a:solidFill>
        </p:spPr>
        <p:txBody>
          <a:bodyPr wrap="square" lIns="0" tIns="0" rIns="0" bIns="0" rtlCol="0"/>
          <a:lstStyle/>
          <a:p>
            <a:endParaRPr/>
          </a:p>
        </p:txBody>
      </p:sp>
      <p:sp>
        <p:nvSpPr>
          <p:cNvPr id="473" name="object 473"/>
          <p:cNvSpPr/>
          <p:nvPr/>
        </p:nvSpPr>
        <p:spPr>
          <a:xfrm>
            <a:off x="8557869" y="6397936"/>
            <a:ext cx="43180" cy="120650"/>
          </a:xfrm>
          <a:custGeom>
            <a:avLst/>
            <a:gdLst/>
            <a:ahLst/>
            <a:cxnLst/>
            <a:rect l="l" t="t" r="r" b="b"/>
            <a:pathLst>
              <a:path w="43179" h="12065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p:spPr>
        <p:txBody>
          <a:bodyPr wrap="square" lIns="0" tIns="0" rIns="0" bIns="0" rtlCol="0"/>
          <a:lstStyle/>
          <a:p>
            <a:endParaRPr/>
          </a:p>
        </p:txBody>
      </p:sp>
      <p:sp>
        <p:nvSpPr>
          <p:cNvPr id="474" name="object 474"/>
          <p:cNvSpPr/>
          <p:nvPr/>
        </p:nvSpPr>
        <p:spPr>
          <a:xfrm>
            <a:off x="8553513" y="6566633"/>
            <a:ext cx="52069" cy="291465"/>
          </a:xfrm>
          <a:custGeom>
            <a:avLst/>
            <a:gdLst/>
            <a:ahLst/>
            <a:cxnLst/>
            <a:rect l="l" t="t" r="r" b="b"/>
            <a:pathLst>
              <a:path w="52070" h="291465">
                <a:moveTo>
                  <a:pt x="51651" y="291366"/>
                </a:moveTo>
                <a:lnTo>
                  <a:pt x="0" y="291366"/>
                </a:lnTo>
                <a:lnTo>
                  <a:pt x="0" y="26145"/>
                </a:lnTo>
                <a:lnTo>
                  <a:pt x="2071" y="16019"/>
                </a:lnTo>
                <a:lnTo>
                  <a:pt x="7701" y="7703"/>
                </a:lnTo>
                <a:lnTo>
                  <a:pt x="16014" y="2071"/>
                </a:lnTo>
                <a:lnTo>
                  <a:pt x="26136" y="0"/>
                </a:lnTo>
                <a:lnTo>
                  <a:pt x="36161" y="2071"/>
                </a:lnTo>
                <a:lnTo>
                  <a:pt x="44261" y="7703"/>
                </a:lnTo>
                <a:lnTo>
                  <a:pt x="49677" y="16019"/>
                </a:lnTo>
                <a:lnTo>
                  <a:pt x="51651" y="26145"/>
                </a:lnTo>
                <a:lnTo>
                  <a:pt x="51651" y="291366"/>
                </a:lnTo>
                <a:close/>
              </a:path>
            </a:pathLst>
          </a:custGeom>
          <a:solidFill>
            <a:srgbClr val="FFFFFF"/>
          </a:solidFill>
        </p:spPr>
        <p:txBody>
          <a:bodyPr wrap="square" lIns="0" tIns="0" rIns="0" bIns="0" rtlCol="0"/>
          <a:lstStyle/>
          <a:p>
            <a:endParaRPr/>
          </a:p>
        </p:txBody>
      </p:sp>
      <p:sp>
        <p:nvSpPr>
          <p:cNvPr id="475" name="object 475"/>
          <p:cNvSpPr/>
          <p:nvPr/>
        </p:nvSpPr>
        <p:spPr>
          <a:xfrm>
            <a:off x="8562849" y="6158271"/>
            <a:ext cx="34290" cy="54610"/>
          </a:xfrm>
          <a:custGeom>
            <a:avLst/>
            <a:gdLst/>
            <a:ahLst/>
            <a:cxnLst/>
            <a:rect l="l" t="t" r="r" b="b"/>
            <a:pathLst>
              <a:path w="34290" h="5461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p:spPr>
        <p:txBody>
          <a:bodyPr wrap="square" lIns="0" tIns="0" rIns="0" bIns="0" rtlCol="0"/>
          <a:lstStyle/>
          <a:p>
            <a:endParaRPr/>
          </a:p>
        </p:txBody>
      </p:sp>
      <p:sp>
        <p:nvSpPr>
          <p:cNvPr id="476" name="object 476"/>
          <p:cNvSpPr/>
          <p:nvPr/>
        </p:nvSpPr>
        <p:spPr>
          <a:xfrm>
            <a:off x="8715315" y="6383616"/>
            <a:ext cx="34290" cy="67310"/>
          </a:xfrm>
          <a:custGeom>
            <a:avLst/>
            <a:gdLst/>
            <a:ahLst/>
            <a:cxnLst/>
            <a:rect l="l" t="t" r="r" b="b"/>
            <a:pathLst>
              <a:path w="34290" h="67310">
                <a:moveTo>
                  <a:pt x="27381" y="67230"/>
                </a:moveTo>
                <a:lnTo>
                  <a:pt x="8089" y="67230"/>
                </a:lnTo>
                <a:lnTo>
                  <a:pt x="0" y="59760"/>
                </a:lnTo>
                <a:lnTo>
                  <a:pt x="0" y="49800"/>
                </a:lnTo>
                <a:lnTo>
                  <a:pt x="0" y="8092"/>
                </a:lnTo>
                <a:lnTo>
                  <a:pt x="8089" y="0"/>
                </a:lnTo>
                <a:lnTo>
                  <a:pt x="27381" y="0"/>
                </a:lnTo>
                <a:lnTo>
                  <a:pt x="34226" y="8092"/>
                </a:lnTo>
                <a:lnTo>
                  <a:pt x="34226" y="59760"/>
                </a:lnTo>
                <a:lnTo>
                  <a:pt x="27381" y="67230"/>
                </a:lnTo>
                <a:close/>
              </a:path>
            </a:pathLst>
          </a:custGeom>
          <a:solidFill>
            <a:srgbClr val="FFFFFF"/>
          </a:solidFill>
        </p:spPr>
        <p:txBody>
          <a:bodyPr wrap="square" lIns="0" tIns="0" rIns="0" bIns="0" rtlCol="0"/>
          <a:lstStyle/>
          <a:p>
            <a:endParaRPr/>
          </a:p>
        </p:txBody>
      </p:sp>
      <p:sp>
        <p:nvSpPr>
          <p:cNvPr id="477" name="object 477"/>
          <p:cNvSpPr/>
          <p:nvPr/>
        </p:nvSpPr>
        <p:spPr>
          <a:xfrm>
            <a:off x="9787552" y="6256003"/>
            <a:ext cx="34290" cy="81915"/>
          </a:xfrm>
          <a:custGeom>
            <a:avLst/>
            <a:gdLst/>
            <a:ahLst/>
            <a:cxnLst/>
            <a:rect l="l" t="t" r="r" b="b"/>
            <a:pathLst>
              <a:path w="34290" h="81914">
                <a:moveTo>
                  <a:pt x="26758" y="81547"/>
                </a:moveTo>
                <a:lnTo>
                  <a:pt x="8089" y="81547"/>
                </a:lnTo>
                <a:lnTo>
                  <a:pt x="0" y="73455"/>
                </a:lnTo>
                <a:lnTo>
                  <a:pt x="0" y="64117"/>
                </a:lnTo>
                <a:lnTo>
                  <a:pt x="0" y="8092"/>
                </a:lnTo>
                <a:lnTo>
                  <a:pt x="8089" y="0"/>
                </a:lnTo>
                <a:lnTo>
                  <a:pt x="26758" y="0"/>
                </a:lnTo>
                <a:lnTo>
                  <a:pt x="34226" y="8092"/>
                </a:lnTo>
                <a:lnTo>
                  <a:pt x="34226" y="73455"/>
                </a:lnTo>
                <a:lnTo>
                  <a:pt x="26758" y="81547"/>
                </a:lnTo>
                <a:close/>
              </a:path>
            </a:pathLst>
          </a:custGeom>
          <a:solidFill>
            <a:srgbClr val="FFFFFF"/>
          </a:solidFill>
        </p:spPr>
        <p:txBody>
          <a:bodyPr wrap="square" lIns="0" tIns="0" rIns="0" bIns="0" rtlCol="0"/>
          <a:lstStyle/>
          <a:p>
            <a:endParaRPr/>
          </a:p>
        </p:txBody>
      </p:sp>
      <p:sp>
        <p:nvSpPr>
          <p:cNvPr id="478" name="object 478"/>
          <p:cNvSpPr/>
          <p:nvPr/>
        </p:nvSpPr>
        <p:spPr>
          <a:xfrm>
            <a:off x="10239348" y="5465425"/>
            <a:ext cx="52069" cy="775970"/>
          </a:xfrm>
          <a:custGeom>
            <a:avLst/>
            <a:gdLst/>
            <a:ahLst/>
            <a:cxnLst/>
            <a:rect l="l" t="t" r="r" b="b"/>
            <a:pathLst>
              <a:path w="52070" h="775970">
                <a:moveTo>
                  <a:pt x="25514" y="775637"/>
                </a:moveTo>
                <a:lnTo>
                  <a:pt x="15489" y="773662"/>
                </a:lnTo>
                <a:lnTo>
                  <a:pt x="7389" y="768245"/>
                </a:lnTo>
                <a:lnTo>
                  <a:pt x="1973" y="760142"/>
                </a:lnTo>
                <a:lnTo>
                  <a:pt x="0" y="750114"/>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750114"/>
                </a:lnTo>
                <a:lnTo>
                  <a:pt x="49580" y="760142"/>
                </a:lnTo>
                <a:lnTo>
                  <a:pt x="43950" y="768245"/>
                </a:lnTo>
                <a:lnTo>
                  <a:pt x="35636" y="773662"/>
                </a:lnTo>
                <a:lnTo>
                  <a:pt x="25514" y="775637"/>
                </a:lnTo>
                <a:close/>
              </a:path>
            </a:pathLst>
          </a:custGeom>
          <a:solidFill>
            <a:srgbClr val="FFFFFF"/>
          </a:solidFill>
        </p:spPr>
        <p:txBody>
          <a:bodyPr wrap="square" lIns="0" tIns="0" rIns="0" bIns="0" rtlCol="0"/>
          <a:lstStyle/>
          <a:p>
            <a:endParaRPr/>
          </a:p>
        </p:txBody>
      </p:sp>
      <p:sp>
        <p:nvSpPr>
          <p:cNvPr id="479" name="object 479"/>
          <p:cNvSpPr/>
          <p:nvPr/>
        </p:nvSpPr>
        <p:spPr>
          <a:xfrm>
            <a:off x="10243704" y="5273071"/>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480" name="object 480"/>
          <p:cNvSpPr/>
          <p:nvPr/>
        </p:nvSpPr>
        <p:spPr>
          <a:xfrm>
            <a:off x="10243705" y="6722878"/>
            <a:ext cx="41910" cy="60325"/>
          </a:xfrm>
          <a:custGeom>
            <a:avLst/>
            <a:gdLst/>
            <a:ahLst/>
            <a:cxnLst/>
            <a:rect l="l" t="t" r="r" b="b"/>
            <a:pathLst>
              <a:path w="41909" h="60325">
                <a:moveTo>
                  <a:pt x="21158" y="59760"/>
                </a:moveTo>
                <a:lnTo>
                  <a:pt x="13126" y="58116"/>
                </a:lnTo>
                <a:lnTo>
                  <a:pt x="6378" y="53612"/>
                </a:lnTo>
                <a:lnTo>
                  <a:pt x="1730" y="46891"/>
                </a:lnTo>
                <a:lnTo>
                  <a:pt x="0" y="38595"/>
                </a:lnTo>
                <a:lnTo>
                  <a:pt x="0" y="21165"/>
                </a:lnTo>
                <a:lnTo>
                  <a:pt x="1730" y="12868"/>
                </a:lnTo>
                <a:lnTo>
                  <a:pt x="6378" y="6147"/>
                </a:lnTo>
                <a:lnTo>
                  <a:pt x="13126" y="1643"/>
                </a:lnTo>
                <a:lnTo>
                  <a:pt x="21158" y="0"/>
                </a:lnTo>
                <a:lnTo>
                  <a:pt x="29355" y="1643"/>
                </a:lnTo>
                <a:lnTo>
                  <a:pt x="35860" y="6147"/>
                </a:lnTo>
                <a:lnTo>
                  <a:pt x="40148" y="12868"/>
                </a:lnTo>
                <a:lnTo>
                  <a:pt x="41694" y="21165"/>
                </a:lnTo>
                <a:lnTo>
                  <a:pt x="41694" y="38595"/>
                </a:lnTo>
                <a:lnTo>
                  <a:pt x="40148" y="46891"/>
                </a:lnTo>
                <a:lnTo>
                  <a:pt x="35860" y="53612"/>
                </a:lnTo>
                <a:lnTo>
                  <a:pt x="29355" y="58116"/>
                </a:lnTo>
                <a:lnTo>
                  <a:pt x="21158" y="59760"/>
                </a:lnTo>
                <a:close/>
              </a:path>
            </a:pathLst>
          </a:custGeom>
          <a:solidFill>
            <a:srgbClr val="FFFFFF"/>
          </a:solidFill>
        </p:spPr>
        <p:txBody>
          <a:bodyPr wrap="square" lIns="0" tIns="0" rIns="0" bIns="0" rtlCol="0"/>
          <a:lstStyle/>
          <a:p>
            <a:endParaRPr/>
          </a:p>
        </p:txBody>
      </p:sp>
      <p:sp>
        <p:nvSpPr>
          <p:cNvPr id="481" name="object 481"/>
          <p:cNvSpPr/>
          <p:nvPr/>
        </p:nvSpPr>
        <p:spPr>
          <a:xfrm>
            <a:off x="10247439" y="6500024"/>
            <a:ext cx="34925" cy="179070"/>
          </a:xfrm>
          <a:custGeom>
            <a:avLst/>
            <a:gdLst/>
            <a:ahLst/>
            <a:cxnLst/>
            <a:rect l="l" t="t" r="r" b="b"/>
            <a:pathLst>
              <a:path w="34925" h="179070">
                <a:moveTo>
                  <a:pt x="34226" y="146913"/>
                </a:moveTo>
                <a:lnTo>
                  <a:pt x="27381" y="138823"/>
                </a:lnTo>
                <a:lnTo>
                  <a:pt x="7467" y="138823"/>
                </a:lnTo>
                <a:lnTo>
                  <a:pt x="0" y="146913"/>
                </a:lnTo>
                <a:lnTo>
                  <a:pt x="0" y="160604"/>
                </a:lnTo>
                <a:lnTo>
                  <a:pt x="0" y="170573"/>
                </a:lnTo>
                <a:lnTo>
                  <a:pt x="7467" y="178663"/>
                </a:lnTo>
                <a:lnTo>
                  <a:pt x="27381" y="178663"/>
                </a:lnTo>
                <a:lnTo>
                  <a:pt x="34226" y="170573"/>
                </a:lnTo>
                <a:lnTo>
                  <a:pt x="34226" y="146913"/>
                </a:lnTo>
                <a:close/>
              </a:path>
              <a:path w="34925" h="179070">
                <a:moveTo>
                  <a:pt x="34848" y="7467"/>
                </a:moveTo>
                <a:lnTo>
                  <a:pt x="27381" y="0"/>
                </a:lnTo>
                <a:lnTo>
                  <a:pt x="8089" y="0"/>
                </a:lnTo>
                <a:lnTo>
                  <a:pt x="622" y="7467"/>
                </a:lnTo>
                <a:lnTo>
                  <a:pt x="622" y="87147"/>
                </a:lnTo>
                <a:lnTo>
                  <a:pt x="8089" y="94627"/>
                </a:lnTo>
                <a:lnTo>
                  <a:pt x="17424" y="94627"/>
                </a:lnTo>
                <a:lnTo>
                  <a:pt x="27381" y="94627"/>
                </a:lnTo>
                <a:lnTo>
                  <a:pt x="34848" y="87147"/>
                </a:lnTo>
                <a:lnTo>
                  <a:pt x="34848" y="7467"/>
                </a:lnTo>
                <a:close/>
              </a:path>
            </a:pathLst>
          </a:custGeom>
          <a:solidFill>
            <a:srgbClr val="FFFFFF"/>
          </a:solidFill>
        </p:spPr>
        <p:txBody>
          <a:bodyPr wrap="square" lIns="0" tIns="0" rIns="0" bIns="0" rtlCol="0"/>
          <a:lstStyle/>
          <a:p>
            <a:endParaRPr/>
          </a:p>
        </p:txBody>
      </p:sp>
      <p:sp>
        <p:nvSpPr>
          <p:cNvPr id="482" name="object 482"/>
          <p:cNvSpPr/>
          <p:nvPr/>
        </p:nvSpPr>
        <p:spPr>
          <a:xfrm>
            <a:off x="10392440" y="4702857"/>
            <a:ext cx="50800" cy="267335"/>
          </a:xfrm>
          <a:custGeom>
            <a:avLst/>
            <a:gdLst/>
            <a:ahLst/>
            <a:cxnLst/>
            <a:rect l="l" t="t" r="r" b="b"/>
            <a:pathLst>
              <a:path w="50800" h="267335">
                <a:moveTo>
                  <a:pt x="24892" y="267053"/>
                </a:moveTo>
                <a:lnTo>
                  <a:pt x="14964" y="265078"/>
                </a:lnTo>
                <a:lnTo>
                  <a:pt x="7078" y="259661"/>
                </a:lnTo>
                <a:lnTo>
                  <a:pt x="1876" y="251558"/>
                </a:lnTo>
                <a:lnTo>
                  <a:pt x="0" y="241530"/>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241530"/>
                </a:lnTo>
                <a:lnTo>
                  <a:pt x="48433" y="251558"/>
                </a:lnTo>
                <a:lnTo>
                  <a:pt x="43017" y="259661"/>
                </a:lnTo>
                <a:lnTo>
                  <a:pt x="34917" y="265078"/>
                </a:lnTo>
                <a:lnTo>
                  <a:pt x="24892" y="267053"/>
                </a:lnTo>
                <a:close/>
              </a:path>
            </a:pathLst>
          </a:custGeom>
          <a:solidFill>
            <a:srgbClr val="FFFFFF"/>
          </a:solidFill>
        </p:spPr>
        <p:txBody>
          <a:bodyPr wrap="square" lIns="0" tIns="0" rIns="0" bIns="0" rtlCol="0"/>
          <a:lstStyle/>
          <a:p>
            <a:endParaRPr/>
          </a:p>
        </p:txBody>
      </p:sp>
      <p:sp>
        <p:nvSpPr>
          <p:cNvPr id="483" name="object 483"/>
          <p:cNvSpPr/>
          <p:nvPr/>
        </p:nvSpPr>
        <p:spPr>
          <a:xfrm>
            <a:off x="10248065" y="5111840"/>
            <a:ext cx="34290" cy="95250"/>
          </a:xfrm>
          <a:custGeom>
            <a:avLst/>
            <a:gdLst/>
            <a:ahLst/>
            <a:cxnLst/>
            <a:rect l="l" t="t" r="r" b="b"/>
            <a:pathLst>
              <a:path w="34290" h="95250">
                <a:moveTo>
                  <a:pt x="26759" y="95242"/>
                </a:moveTo>
                <a:lnTo>
                  <a:pt x="16802" y="95242"/>
                </a:lnTo>
                <a:lnTo>
                  <a:pt x="7467" y="95242"/>
                </a:lnTo>
                <a:lnTo>
                  <a:pt x="0" y="87150"/>
                </a:lnTo>
                <a:lnTo>
                  <a:pt x="0" y="7470"/>
                </a:lnTo>
                <a:lnTo>
                  <a:pt x="7467" y="0"/>
                </a:lnTo>
                <a:lnTo>
                  <a:pt x="26759" y="0"/>
                </a:lnTo>
                <a:lnTo>
                  <a:pt x="34226" y="7470"/>
                </a:lnTo>
                <a:lnTo>
                  <a:pt x="34226" y="87150"/>
                </a:lnTo>
                <a:lnTo>
                  <a:pt x="26759" y="95242"/>
                </a:lnTo>
                <a:close/>
              </a:path>
            </a:pathLst>
          </a:custGeom>
          <a:solidFill>
            <a:srgbClr val="FFFFFF"/>
          </a:solidFill>
        </p:spPr>
        <p:txBody>
          <a:bodyPr wrap="square" lIns="0" tIns="0" rIns="0" bIns="0" rtlCol="0"/>
          <a:lstStyle/>
          <a:p>
            <a:endParaRPr/>
          </a:p>
        </p:txBody>
      </p:sp>
      <p:sp>
        <p:nvSpPr>
          <p:cNvPr id="484" name="object 484"/>
          <p:cNvSpPr/>
          <p:nvPr/>
        </p:nvSpPr>
        <p:spPr>
          <a:xfrm>
            <a:off x="10392441" y="6736570"/>
            <a:ext cx="50800" cy="121920"/>
          </a:xfrm>
          <a:custGeom>
            <a:avLst/>
            <a:gdLst/>
            <a:ahLst/>
            <a:cxnLst/>
            <a:rect l="l" t="t" r="r" b="b"/>
            <a:pathLst>
              <a:path w="50800" h="121920">
                <a:moveTo>
                  <a:pt x="50406" y="121430"/>
                </a:moveTo>
                <a:lnTo>
                  <a:pt x="0" y="121430"/>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121430"/>
                </a:lnTo>
                <a:close/>
              </a:path>
            </a:pathLst>
          </a:custGeom>
          <a:solidFill>
            <a:srgbClr val="FFFFFF"/>
          </a:solidFill>
        </p:spPr>
        <p:txBody>
          <a:bodyPr wrap="square" lIns="0" tIns="0" rIns="0" bIns="0" rtlCol="0"/>
          <a:lstStyle/>
          <a:p>
            <a:endParaRPr/>
          </a:p>
        </p:txBody>
      </p:sp>
      <p:sp>
        <p:nvSpPr>
          <p:cNvPr id="485" name="object 485"/>
          <p:cNvSpPr/>
          <p:nvPr/>
        </p:nvSpPr>
        <p:spPr>
          <a:xfrm>
            <a:off x="10090622" y="6614559"/>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486" name="object 486"/>
          <p:cNvSpPr/>
          <p:nvPr/>
        </p:nvSpPr>
        <p:spPr>
          <a:xfrm>
            <a:off x="10093731" y="6386105"/>
            <a:ext cx="35560" cy="179070"/>
          </a:xfrm>
          <a:custGeom>
            <a:avLst/>
            <a:gdLst/>
            <a:ahLst/>
            <a:cxnLst/>
            <a:rect l="l" t="t" r="r" b="b"/>
            <a:pathLst>
              <a:path w="35559" h="179070">
                <a:moveTo>
                  <a:pt x="34848" y="133210"/>
                </a:moveTo>
                <a:lnTo>
                  <a:pt x="28003" y="125120"/>
                </a:lnTo>
                <a:lnTo>
                  <a:pt x="8089" y="125120"/>
                </a:lnTo>
                <a:lnTo>
                  <a:pt x="0" y="133210"/>
                </a:lnTo>
                <a:lnTo>
                  <a:pt x="0" y="161226"/>
                </a:lnTo>
                <a:lnTo>
                  <a:pt x="0" y="171183"/>
                </a:lnTo>
                <a:lnTo>
                  <a:pt x="8089" y="178663"/>
                </a:lnTo>
                <a:lnTo>
                  <a:pt x="28003" y="178663"/>
                </a:lnTo>
                <a:lnTo>
                  <a:pt x="34848" y="171183"/>
                </a:lnTo>
                <a:lnTo>
                  <a:pt x="34848" y="133210"/>
                </a:lnTo>
                <a:close/>
              </a:path>
              <a:path w="35559" h="179070">
                <a:moveTo>
                  <a:pt x="35471" y="7467"/>
                </a:moveTo>
                <a:lnTo>
                  <a:pt x="27381" y="0"/>
                </a:lnTo>
                <a:lnTo>
                  <a:pt x="8712" y="0"/>
                </a:lnTo>
                <a:lnTo>
                  <a:pt x="1244" y="7467"/>
                </a:lnTo>
                <a:lnTo>
                  <a:pt x="1244" y="73456"/>
                </a:lnTo>
                <a:lnTo>
                  <a:pt x="8712" y="80924"/>
                </a:lnTo>
                <a:lnTo>
                  <a:pt x="18046" y="80924"/>
                </a:lnTo>
                <a:lnTo>
                  <a:pt x="27381" y="80924"/>
                </a:lnTo>
                <a:lnTo>
                  <a:pt x="35471" y="73456"/>
                </a:lnTo>
                <a:lnTo>
                  <a:pt x="35471" y="7467"/>
                </a:lnTo>
                <a:close/>
              </a:path>
            </a:pathLst>
          </a:custGeom>
          <a:solidFill>
            <a:srgbClr val="FFFFFF"/>
          </a:solidFill>
        </p:spPr>
        <p:txBody>
          <a:bodyPr wrap="square" lIns="0" tIns="0" rIns="0" bIns="0" rtlCol="0"/>
          <a:lstStyle/>
          <a:p>
            <a:endParaRPr/>
          </a:p>
        </p:txBody>
      </p:sp>
      <p:sp>
        <p:nvSpPr>
          <p:cNvPr id="487" name="object 487"/>
          <p:cNvSpPr/>
          <p:nvPr/>
        </p:nvSpPr>
        <p:spPr>
          <a:xfrm>
            <a:off x="10396801" y="4580844"/>
            <a:ext cx="41910" cy="80645"/>
          </a:xfrm>
          <a:custGeom>
            <a:avLst/>
            <a:gdLst/>
            <a:ahLst/>
            <a:cxnLst/>
            <a:rect l="l" t="t" r="r" b="b"/>
            <a:pathLst>
              <a:path w="41909" h="80645">
                <a:moveTo>
                  <a:pt x="20536" y="80302"/>
                </a:moveTo>
                <a:lnTo>
                  <a:pt x="12339" y="78658"/>
                </a:lnTo>
                <a:lnTo>
                  <a:pt x="5834" y="74155"/>
                </a:lnTo>
                <a:lnTo>
                  <a:pt x="1546" y="67434"/>
                </a:lnTo>
                <a:lnTo>
                  <a:pt x="0" y="5913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59137"/>
                </a:lnTo>
                <a:lnTo>
                  <a:pt x="40051" y="67434"/>
                </a:lnTo>
                <a:lnTo>
                  <a:pt x="35549" y="74155"/>
                </a:lnTo>
                <a:lnTo>
                  <a:pt x="28830" y="78658"/>
                </a:lnTo>
                <a:lnTo>
                  <a:pt x="20536" y="80302"/>
                </a:lnTo>
                <a:close/>
              </a:path>
            </a:pathLst>
          </a:custGeom>
          <a:solidFill>
            <a:srgbClr val="FFFFFF"/>
          </a:solidFill>
        </p:spPr>
        <p:txBody>
          <a:bodyPr wrap="square" lIns="0" tIns="0" rIns="0" bIns="0" rtlCol="0"/>
          <a:lstStyle/>
          <a:p>
            <a:endParaRPr/>
          </a:p>
        </p:txBody>
      </p:sp>
      <p:sp>
        <p:nvSpPr>
          <p:cNvPr id="488" name="object 488"/>
          <p:cNvSpPr/>
          <p:nvPr/>
        </p:nvSpPr>
        <p:spPr>
          <a:xfrm>
            <a:off x="10239357" y="6821227"/>
            <a:ext cx="50800" cy="36830"/>
          </a:xfrm>
          <a:custGeom>
            <a:avLst/>
            <a:gdLst/>
            <a:ahLst/>
            <a:cxnLst/>
            <a:rect l="l" t="t" r="r" b="b"/>
            <a:pathLst>
              <a:path w="50800" h="36829">
                <a:moveTo>
                  <a:pt x="50406" y="36772"/>
                </a:moveTo>
                <a:lnTo>
                  <a:pt x="0" y="36772"/>
                </a:lnTo>
                <a:lnTo>
                  <a:pt x="0" y="26145"/>
                </a:lnTo>
                <a:lnTo>
                  <a:pt x="1973" y="16019"/>
                </a:lnTo>
                <a:lnTo>
                  <a:pt x="7389" y="7703"/>
                </a:lnTo>
                <a:lnTo>
                  <a:pt x="15489" y="2071"/>
                </a:lnTo>
                <a:lnTo>
                  <a:pt x="25514" y="0"/>
                </a:lnTo>
                <a:lnTo>
                  <a:pt x="35442" y="2071"/>
                </a:lnTo>
                <a:lnTo>
                  <a:pt x="43328" y="7703"/>
                </a:lnTo>
                <a:lnTo>
                  <a:pt x="48530" y="16019"/>
                </a:lnTo>
                <a:lnTo>
                  <a:pt x="50406" y="26145"/>
                </a:lnTo>
                <a:lnTo>
                  <a:pt x="50406" y="36772"/>
                </a:lnTo>
                <a:close/>
              </a:path>
            </a:pathLst>
          </a:custGeom>
          <a:solidFill>
            <a:srgbClr val="FFFFFF"/>
          </a:solidFill>
        </p:spPr>
        <p:txBody>
          <a:bodyPr wrap="square" lIns="0" tIns="0" rIns="0" bIns="0" rtlCol="0"/>
          <a:lstStyle/>
          <a:p>
            <a:endParaRPr/>
          </a:p>
        </p:txBody>
      </p:sp>
      <p:sp>
        <p:nvSpPr>
          <p:cNvPr id="489" name="object 489"/>
          <p:cNvSpPr/>
          <p:nvPr/>
        </p:nvSpPr>
        <p:spPr>
          <a:xfrm>
            <a:off x="10094982" y="5239449"/>
            <a:ext cx="34290" cy="81280"/>
          </a:xfrm>
          <a:custGeom>
            <a:avLst/>
            <a:gdLst/>
            <a:ahLst/>
            <a:cxnLst/>
            <a:rect l="l" t="t" r="r" b="b"/>
            <a:pathLst>
              <a:path w="34290" h="81279">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490" name="object 490"/>
          <p:cNvSpPr/>
          <p:nvPr/>
        </p:nvSpPr>
        <p:spPr>
          <a:xfrm>
            <a:off x="10090627" y="5381379"/>
            <a:ext cx="42545" cy="120650"/>
          </a:xfrm>
          <a:custGeom>
            <a:avLst/>
            <a:gdLst/>
            <a:ahLst/>
            <a:cxnLst/>
            <a:rect l="l" t="t" r="r" b="b"/>
            <a:pathLst>
              <a:path w="42545"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491" name="object 491"/>
          <p:cNvSpPr/>
          <p:nvPr/>
        </p:nvSpPr>
        <p:spPr>
          <a:xfrm>
            <a:off x="10086271" y="5550076"/>
            <a:ext cx="51435" cy="606425"/>
          </a:xfrm>
          <a:custGeom>
            <a:avLst/>
            <a:gdLst/>
            <a:ahLst/>
            <a:cxnLst/>
            <a:rect l="l" t="t" r="r" b="b"/>
            <a:pathLst>
              <a:path w="51434" h="606425">
                <a:moveTo>
                  <a:pt x="25514" y="606316"/>
                </a:moveTo>
                <a:lnTo>
                  <a:pt x="15489" y="604245"/>
                </a:lnTo>
                <a:lnTo>
                  <a:pt x="7389" y="598613"/>
                </a:lnTo>
                <a:lnTo>
                  <a:pt x="1973" y="590297"/>
                </a:lnTo>
                <a:lnTo>
                  <a:pt x="0" y="58017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580171"/>
                </a:lnTo>
                <a:lnTo>
                  <a:pt x="49055" y="590297"/>
                </a:lnTo>
                <a:lnTo>
                  <a:pt x="43639" y="598613"/>
                </a:lnTo>
                <a:lnTo>
                  <a:pt x="35539" y="604245"/>
                </a:lnTo>
                <a:lnTo>
                  <a:pt x="25514" y="606316"/>
                </a:lnTo>
                <a:close/>
              </a:path>
            </a:pathLst>
          </a:custGeom>
          <a:solidFill>
            <a:srgbClr val="FFFFFF"/>
          </a:solidFill>
        </p:spPr>
        <p:txBody>
          <a:bodyPr wrap="square" lIns="0" tIns="0" rIns="0" bIns="0" rtlCol="0"/>
          <a:lstStyle/>
          <a:p>
            <a:endParaRPr/>
          </a:p>
        </p:txBody>
      </p:sp>
      <p:sp>
        <p:nvSpPr>
          <p:cNvPr id="492" name="object 492"/>
          <p:cNvSpPr/>
          <p:nvPr/>
        </p:nvSpPr>
        <p:spPr>
          <a:xfrm>
            <a:off x="10401160" y="5239448"/>
            <a:ext cx="34290" cy="81280"/>
          </a:xfrm>
          <a:custGeom>
            <a:avLst/>
            <a:gdLst/>
            <a:ahLst/>
            <a:cxnLst/>
            <a:rect l="l" t="t" r="r" b="b"/>
            <a:pathLst>
              <a:path w="34290" h="81279">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93" name="object 493"/>
          <p:cNvSpPr/>
          <p:nvPr/>
        </p:nvSpPr>
        <p:spPr>
          <a:xfrm>
            <a:off x="10549893" y="4472525"/>
            <a:ext cx="41910" cy="100330"/>
          </a:xfrm>
          <a:custGeom>
            <a:avLst/>
            <a:gdLst/>
            <a:ahLst/>
            <a:cxnLst/>
            <a:rect l="l" t="t" r="r" b="b"/>
            <a:pathLst>
              <a:path w="41909" h="100329">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p:spPr>
        <p:txBody>
          <a:bodyPr wrap="square" lIns="0" tIns="0" rIns="0" bIns="0" rtlCol="0"/>
          <a:lstStyle/>
          <a:p>
            <a:endParaRPr/>
          </a:p>
        </p:txBody>
      </p:sp>
      <p:sp>
        <p:nvSpPr>
          <p:cNvPr id="494" name="object 494"/>
          <p:cNvSpPr/>
          <p:nvPr/>
        </p:nvSpPr>
        <p:spPr>
          <a:xfrm>
            <a:off x="10400540" y="6511218"/>
            <a:ext cx="34290" cy="53975"/>
          </a:xfrm>
          <a:custGeom>
            <a:avLst/>
            <a:gdLst/>
            <a:ahLst/>
            <a:cxnLst/>
            <a:rect l="l" t="t" r="r" b="b"/>
            <a:pathLst>
              <a:path w="34290" h="53975">
                <a:moveTo>
                  <a:pt x="26759" y="53535"/>
                </a:moveTo>
                <a:lnTo>
                  <a:pt x="6845" y="53535"/>
                </a:lnTo>
                <a:lnTo>
                  <a:pt x="0" y="46065"/>
                </a:lnTo>
                <a:lnTo>
                  <a:pt x="0" y="36105"/>
                </a:lnTo>
                <a:lnTo>
                  <a:pt x="0" y="8092"/>
                </a:lnTo>
                <a:lnTo>
                  <a:pt x="6845" y="0"/>
                </a:lnTo>
                <a:lnTo>
                  <a:pt x="26759" y="0"/>
                </a:lnTo>
                <a:lnTo>
                  <a:pt x="34226" y="8092"/>
                </a:lnTo>
                <a:lnTo>
                  <a:pt x="34226" y="46065"/>
                </a:lnTo>
                <a:lnTo>
                  <a:pt x="26759" y="53535"/>
                </a:lnTo>
                <a:close/>
              </a:path>
            </a:pathLst>
          </a:custGeom>
          <a:solidFill>
            <a:srgbClr val="FFFFFF"/>
          </a:solidFill>
        </p:spPr>
        <p:txBody>
          <a:bodyPr wrap="square" lIns="0" tIns="0" rIns="0" bIns="0" rtlCol="0"/>
          <a:lstStyle/>
          <a:p>
            <a:endParaRPr/>
          </a:p>
        </p:txBody>
      </p:sp>
      <p:sp>
        <p:nvSpPr>
          <p:cNvPr id="495" name="object 495"/>
          <p:cNvSpPr/>
          <p:nvPr/>
        </p:nvSpPr>
        <p:spPr>
          <a:xfrm>
            <a:off x="10545538" y="6651902"/>
            <a:ext cx="51435" cy="206375"/>
          </a:xfrm>
          <a:custGeom>
            <a:avLst/>
            <a:gdLst/>
            <a:ahLst/>
            <a:cxnLst/>
            <a:rect l="l" t="t" r="r" b="b"/>
            <a:pathLst>
              <a:path w="51434" h="206375">
                <a:moveTo>
                  <a:pt x="51029" y="206097"/>
                </a:moveTo>
                <a:lnTo>
                  <a:pt x="0" y="206097"/>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206097"/>
                </a:lnTo>
                <a:close/>
              </a:path>
            </a:pathLst>
          </a:custGeom>
          <a:solidFill>
            <a:srgbClr val="FFFFFF"/>
          </a:solidFill>
        </p:spPr>
        <p:txBody>
          <a:bodyPr wrap="square" lIns="0" tIns="0" rIns="0" bIns="0" rtlCol="0"/>
          <a:lstStyle/>
          <a:p>
            <a:endParaRPr/>
          </a:p>
        </p:txBody>
      </p:sp>
      <p:sp>
        <p:nvSpPr>
          <p:cNvPr id="496" name="object 496"/>
          <p:cNvSpPr/>
          <p:nvPr/>
        </p:nvSpPr>
        <p:spPr>
          <a:xfrm>
            <a:off x="10392451" y="5550074"/>
            <a:ext cx="52069" cy="606425"/>
          </a:xfrm>
          <a:custGeom>
            <a:avLst/>
            <a:gdLst/>
            <a:ahLst/>
            <a:cxnLst/>
            <a:rect l="l" t="t" r="r" b="b"/>
            <a:pathLst>
              <a:path w="52070" h="606425">
                <a:moveTo>
                  <a:pt x="26136" y="606316"/>
                </a:moveTo>
                <a:lnTo>
                  <a:pt x="16014" y="604245"/>
                </a:lnTo>
                <a:lnTo>
                  <a:pt x="7701" y="598613"/>
                </a:lnTo>
                <a:lnTo>
                  <a:pt x="2071" y="590297"/>
                </a:lnTo>
                <a:lnTo>
                  <a:pt x="0" y="580171"/>
                </a:lnTo>
                <a:lnTo>
                  <a:pt x="0" y="26145"/>
                </a:lnTo>
                <a:lnTo>
                  <a:pt x="2071" y="16019"/>
                </a:lnTo>
                <a:lnTo>
                  <a:pt x="7701" y="7703"/>
                </a:lnTo>
                <a:lnTo>
                  <a:pt x="16014" y="2071"/>
                </a:lnTo>
                <a:lnTo>
                  <a:pt x="26136" y="0"/>
                </a:lnTo>
                <a:lnTo>
                  <a:pt x="36161" y="2071"/>
                </a:lnTo>
                <a:lnTo>
                  <a:pt x="44261" y="7703"/>
                </a:lnTo>
                <a:lnTo>
                  <a:pt x="49677" y="16019"/>
                </a:lnTo>
                <a:lnTo>
                  <a:pt x="51651" y="26145"/>
                </a:lnTo>
                <a:lnTo>
                  <a:pt x="51651" y="580171"/>
                </a:lnTo>
                <a:lnTo>
                  <a:pt x="49677" y="590297"/>
                </a:lnTo>
                <a:lnTo>
                  <a:pt x="44261" y="598613"/>
                </a:lnTo>
                <a:lnTo>
                  <a:pt x="36161" y="604245"/>
                </a:lnTo>
                <a:lnTo>
                  <a:pt x="26136" y="606316"/>
                </a:lnTo>
                <a:close/>
              </a:path>
            </a:pathLst>
          </a:custGeom>
          <a:solidFill>
            <a:srgbClr val="FFFFFF"/>
          </a:solidFill>
        </p:spPr>
        <p:txBody>
          <a:bodyPr wrap="square" lIns="0" tIns="0" rIns="0" bIns="0" rtlCol="0"/>
          <a:lstStyle/>
          <a:p>
            <a:endParaRPr/>
          </a:p>
        </p:txBody>
      </p:sp>
      <p:sp>
        <p:nvSpPr>
          <p:cNvPr id="497" name="object 497"/>
          <p:cNvSpPr/>
          <p:nvPr/>
        </p:nvSpPr>
        <p:spPr>
          <a:xfrm>
            <a:off x="10545540" y="4618188"/>
            <a:ext cx="51435" cy="437515"/>
          </a:xfrm>
          <a:custGeom>
            <a:avLst/>
            <a:gdLst/>
            <a:ahLst/>
            <a:cxnLst/>
            <a:rect l="l" t="t" r="r" b="b"/>
            <a:pathLst>
              <a:path w="51434" h="437514">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p:spPr>
        <p:txBody>
          <a:bodyPr wrap="square" lIns="0" tIns="0" rIns="0" bIns="0" rtlCol="0"/>
          <a:lstStyle/>
          <a:p>
            <a:endParaRPr/>
          </a:p>
        </p:txBody>
      </p:sp>
      <p:sp>
        <p:nvSpPr>
          <p:cNvPr id="498" name="object 498"/>
          <p:cNvSpPr/>
          <p:nvPr/>
        </p:nvSpPr>
        <p:spPr>
          <a:xfrm>
            <a:off x="10550519" y="5489690"/>
            <a:ext cx="41910" cy="100330"/>
          </a:xfrm>
          <a:custGeom>
            <a:avLst/>
            <a:gdLst/>
            <a:ahLst/>
            <a:cxnLst/>
            <a:rect l="l" t="t" r="r" b="b"/>
            <a:pathLst>
              <a:path w="41909" h="100329">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p:spPr>
        <p:txBody>
          <a:bodyPr wrap="square" lIns="0" tIns="0" rIns="0" bIns="0" rtlCol="0"/>
          <a:lstStyle/>
          <a:p>
            <a:endParaRPr/>
          </a:p>
        </p:txBody>
      </p:sp>
      <p:sp>
        <p:nvSpPr>
          <p:cNvPr id="499" name="object 499"/>
          <p:cNvSpPr/>
          <p:nvPr/>
        </p:nvSpPr>
        <p:spPr>
          <a:xfrm>
            <a:off x="10549897" y="5100003"/>
            <a:ext cx="41910" cy="100330"/>
          </a:xfrm>
          <a:custGeom>
            <a:avLst/>
            <a:gdLst/>
            <a:ahLst/>
            <a:cxnLst/>
            <a:rect l="l" t="t" r="r" b="b"/>
            <a:pathLst>
              <a:path w="41909" h="100329">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p:spPr>
        <p:txBody>
          <a:bodyPr wrap="square" lIns="0" tIns="0" rIns="0" bIns="0" rtlCol="0"/>
          <a:lstStyle/>
          <a:p>
            <a:endParaRPr/>
          </a:p>
        </p:txBody>
      </p:sp>
      <p:sp>
        <p:nvSpPr>
          <p:cNvPr id="500" name="object 500"/>
          <p:cNvSpPr/>
          <p:nvPr/>
        </p:nvSpPr>
        <p:spPr>
          <a:xfrm>
            <a:off x="10553632" y="4349887"/>
            <a:ext cx="34290" cy="67945"/>
          </a:xfrm>
          <a:custGeom>
            <a:avLst/>
            <a:gdLst/>
            <a:ahLst/>
            <a:cxnLst/>
            <a:rect l="l" t="t" r="r" b="b"/>
            <a:pathLst>
              <a:path w="34290" h="67945">
                <a:moveTo>
                  <a:pt x="26759" y="67852"/>
                </a:moveTo>
                <a:lnTo>
                  <a:pt x="16802"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p:spPr>
        <p:txBody>
          <a:bodyPr wrap="square" lIns="0" tIns="0" rIns="0" bIns="0" rtlCol="0"/>
          <a:lstStyle/>
          <a:p>
            <a:endParaRPr/>
          </a:p>
        </p:txBody>
      </p:sp>
      <p:sp>
        <p:nvSpPr>
          <p:cNvPr id="501" name="object 501"/>
          <p:cNvSpPr/>
          <p:nvPr/>
        </p:nvSpPr>
        <p:spPr>
          <a:xfrm>
            <a:off x="10090636" y="6204942"/>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502" name="object 502"/>
          <p:cNvSpPr/>
          <p:nvPr/>
        </p:nvSpPr>
        <p:spPr>
          <a:xfrm>
            <a:off x="10396812" y="5381372"/>
            <a:ext cx="43180" cy="120650"/>
          </a:xfrm>
          <a:custGeom>
            <a:avLst/>
            <a:gdLst/>
            <a:ahLst/>
            <a:cxnLst/>
            <a:rect l="l" t="t" r="r" b="b"/>
            <a:pathLst>
              <a:path w="43179" h="120650">
                <a:moveTo>
                  <a:pt x="21780" y="120142"/>
                </a:moveTo>
                <a:lnTo>
                  <a:pt x="13389" y="118411"/>
                </a:lnTo>
                <a:lnTo>
                  <a:pt x="6456" y="113762"/>
                </a:lnTo>
                <a:lnTo>
                  <a:pt x="1740" y="107011"/>
                </a:lnTo>
                <a:lnTo>
                  <a:pt x="0" y="98977"/>
                </a:lnTo>
                <a:lnTo>
                  <a:pt x="0" y="21165"/>
                </a:lnTo>
                <a:lnTo>
                  <a:pt x="1740" y="12868"/>
                </a:lnTo>
                <a:lnTo>
                  <a:pt x="6456" y="6147"/>
                </a:lnTo>
                <a:lnTo>
                  <a:pt x="13389" y="1643"/>
                </a:lnTo>
                <a:lnTo>
                  <a:pt x="21780" y="0"/>
                </a:lnTo>
                <a:lnTo>
                  <a:pt x="30074" y="1643"/>
                </a:lnTo>
                <a:lnTo>
                  <a:pt x="36793" y="6147"/>
                </a:lnTo>
                <a:lnTo>
                  <a:pt x="41295" y="12868"/>
                </a:lnTo>
                <a:lnTo>
                  <a:pt x="42939" y="21165"/>
                </a:lnTo>
                <a:lnTo>
                  <a:pt x="42939" y="98977"/>
                </a:lnTo>
                <a:lnTo>
                  <a:pt x="41295" y="107011"/>
                </a:lnTo>
                <a:lnTo>
                  <a:pt x="36793" y="113762"/>
                </a:lnTo>
                <a:lnTo>
                  <a:pt x="30074" y="118411"/>
                </a:lnTo>
                <a:lnTo>
                  <a:pt x="21780" y="120142"/>
                </a:lnTo>
                <a:close/>
              </a:path>
            </a:pathLst>
          </a:custGeom>
          <a:solidFill>
            <a:srgbClr val="FFFFFF"/>
          </a:solidFill>
        </p:spPr>
        <p:txBody>
          <a:bodyPr wrap="square" lIns="0" tIns="0" rIns="0" bIns="0" rtlCol="0"/>
          <a:lstStyle/>
          <a:p>
            <a:endParaRPr/>
          </a:p>
        </p:txBody>
      </p:sp>
      <p:sp>
        <p:nvSpPr>
          <p:cNvPr id="503" name="object 503"/>
          <p:cNvSpPr/>
          <p:nvPr/>
        </p:nvSpPr>
        <p:spPr>
          <a:xfrm>
            <a:off x="10396813" y="5012228"/>
            <a:ext cx="41910" cy="80010"/>
          </a:xfrm>
          <a:custGeom>
            <a:avLst/>
            <a:gdLst/>
            <a:ahLst/>
            <a:cxnLst/>
            <a:rect l="l" t="t" r="r" b="b"/>
            <a:pathLst>
              <a:path w="41909" h="8001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p:spPr>
        <p:txBody>
          <a:bodyPr wrap="square" lIns="0" tIns="0" rIns="0" bIns="0" rtlCol="0"/>
          <a:lstStyle/>
          <a:p>
            <a:endParaRPr/>
          </a:p>
        </p:txBody>
      </p:sp>
      <p:sp>
        <p:nvSpPr>
          <p:cNvPr id="504" name="object 504"/>
          <p:cNvSpPr/>
          <p:nvPr/>
        </p:nvSpPr>
        <p:spPr>
          <a:xfrm>
            <a:off x="10400548" y="4477498"/>
            <a:ext cx="34290" cy="54610"/>
          </a:xfrm>
          <a:custGeom>
            <a:avLst/>
            <a:gdLst/>
            <a:ahLst/>
            <a:cxnLst/>
            <a:rect l="l" t="t" r="r" b="b"/>
            <a:pathLst>
              <a:path w="34290" h="5461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p:spPr>
        <p:txBody>
          <a:bodyPr wrap="square" lIns="0" tIns="0" rIns="0" bIns="0" rtlCol="0"/>
          <a:lstStyle/>
          <a:p>
            <a:endParaRPr/>
          </a:p>
        </p:txBody>
      </p:sp>
      <p:sp>
        <p:nvSpPr>
          <p:cNvPr id="505" name="object 505"/>
          <p:cNvSpPr/>
          <p:nvPr/>
        </p:nvSpPr>
        <p:spPr>
          <a:xfrm>
            <a:off x="10400548" y="5141707"/>
            <a:ext cx="34290" cy="53975"/>
          </a:xfrm>
          <a:custGeom>
            <a:avLst/>
            <a:gdLst/>
            <a:ahLst/>
            <a:cxnLst/>
            <a:rect l="l" t="t" r="r" b="b"/>
            <a:pathLst>
              <a:path w="34290" h="53975">
                <a:moveTo>
                  <a:pt x="26759" y="53535"/>
                </a:moveTo>
                <a:lnTo>
                  <a:pt x="6845" y="53535"/>
                </a:lnTo>
                <a:lnTo>
                  <a:pt x="0" y="46065"/>
                </a:lnTo>
                <a:lnTo>
                  <a:pt x="0" y="8092"/>
                </a:lnTo>
                <a:lnTo>
                  <a:pt x="6845" y="0"/>
                </a:lnTo>
                <a:lnTo>
                  <a:pt x="16802" y="0"/>
                </a:lnTo>
                <a:lnTo>
                  <a:pt x="26759" y="0"/>
                </a:lnTo>
                <a:lnTo>
                  <a:pt x="34226" y="8092"/>
                </a:lnTo>
                <a:lnTo>
                  <a:pt x="34226" y="46065"/>
                </a:lnTo>
                <a:lnTo>
                  <a:pt x="26759" y="53535"/>
                </a:lnTo>
                <a:close/>
              </a:path>
            </a:pathLst>
          </a:custGeom>
          <a:solidFill>
            <a:srgbClr val="FFFFFF"/>
          </a:solidFill>
        </p:spPr>
        <p:txBody>
          <a:bodyPr wrap="square" lIns="0" tIns="0" rIns="0" bIns="0" rtlCol="0"/>
          <a:lstStyle/>
          <a:p>
            <a:endParaRPr/>
          </a:p>
        </p:txBody>
      </p:sp>
      <p:sp>
        <p:nvSpPr>
          <p:cNvPr id="506" name="object 506"/>
          <p:cNvSpPr/>
          <p:nvPr/>
        </p:nvSpPr>
        <p:spPr>
          <a:xfrm>
            <a:off x="9328935" y="5367052"/>
            <a:ext cx="34290" cy="67310"/>
          </a:xfrm>
          <a:custGeom>
            <a:avLst/>
            <a:gdLst/>
            <a:ahLst/>
            <a:cxnLst/>
            <a:rect l="l" t="t" r="r" b="b"/>
            <a:pathLst>
              <a:path w="34290" h="67310">
                <a:moveTo>
                  <a:pt x="26759" y="67230"/>
                </a:moveTo>
                <a:lnTo>
                  <a:pt x="17424"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507" name="object 507"/>
          <p:cNvSpPr/>
          <p:nvPr/>
        </p:nvSpPr>
        <p:spPr>
          <a:xfrm>
            <a:off x="10396816" y="6204939"/>
            <a:ext cx="43180" cy="120650"/>
          </a:xfrm>
          <a:custGeom>
            <a:avLst/>
            <a:gdLst/>
            <a:ahLst/>
            <a:cxnLst/>
            <a:rect l="l" t="t" r="r" b="b"/>
            <a:pathLst>
              <a:path w="43179" h="12065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p:spPr>
        <p:txBody>
          <a:bodyPr wrap="square" lIns="0" tIns="0" rIns="0" bIns="0" rtlCol="0"/>
          <a:lstStyle/>
          <a:p>
            <a:endParaRPr/>
          </a:p>
        </p:txBody>
      </p:sp>
      <p:sp>
        <p:nvSpPr>
          <p:cNvPr id="508" name="object 508"/>
          <p:cNvSpPr/>
          <p:nvPr/>
        </p:nvSpPr>
        <p:spPr>
          <a:xfrm>
            <a:off x="10401172" y="6386086"/>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509" name="object 509"/>
          <p:cNvSpPr/>
          <p:nvPr/>
        </p:nvSpPr>
        <p:spPr>
          <a:xfrm>
            <a:off x="10396818" y="6614544"/>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510" name="object 510"/>
          <p:cNvSpPr/>
          <p:nvPr/>
        </p:nvSpPr>
        <p:spPr>
          <a:xfrm>
            <a:off x="9631379" y="5940374"/>
            <a:ext cx="41910" cy="60960"/>
          </a:xfrm>
          <a:custGeom>
            <a:avLst/>
            <a:gdLst/>
            <a:ahLst/>
            <a:cxnLst/>
            <a:rect l="l" t="t" r="r" b="b"/>
            <a:pathLst>
              <a:path w="41909" h="60960">
                <a:moveTo>
                  <a:pt x="21780" y="60382"/>
                </a:moveTo>
                <a:lnTo>
                  <a:pt x="13389" y="58651"/>
                </a:lnTo>
                <a:lnTo>
                  <a:pt x="6456" y="54002"/>
                </a:lnTo>
                <a:lnTo>
                  <a:pt x="1740" y="47251"/>
                </a:lnTo>
                <a:lnTo>
                  <a:pt x="0" y="39217"/>
                </a:lnTo>
                <a:lnTo>
                  <a:pt x="0" y="21787"/>
                </a:lnTo>
                <a:lnTo>
                  <a:pt x="1740" y="13393"/>
                </a:lnTo>
                <a:lnTo>
                  <a:pt x="6456" y="6458"/>
                </a:lnTo>
                <a:lnTo>
                  <a:pt x="13389" y="1741"/>
                </a:lnTo>
                <a:lnTo>
                  <a:pt x="21780" y="0"/>
                </a:lnTo>
                <a:lnTo>
                  <a:pt x="29880" y="1741"/>
                </a:lnTo>
                <a:lnTo>
                  <a:pt x="36171" y="6458"/>
                </a:lnTo>
                <a:lnTo>
                  <a:pt x="40245" y="13393"/>
                </a:lnTo>
                <a:lnTo>
                  <a:pt x="41694" y="21787"/>
                </a:lnTo>
                <a:lnTo>
                  <a:pt x="41694" y="39217"/>
                </a:lnTo>
                <a:lnTo>
                  <a:pt x="40245" y="47251"/>
                </a:lnTo>
                <a:lnTo>
                  <a:pt x="36171" y="54002"/>
                </a:lnTo>
                <a:lnTo>
                  <a:pt x="29880" y="58651"/>
                </a:lnTo>
                <a:lnTo>
                  <a:pt x="21780" y="60382"/>
                </a:lnTo>
                <a:close/>
              </a:path>
            </a:pathLst>
          </a:custGeom>
          <a:solidFill>
            <a:srgbClr val="FFFFFF"/>
          </a:solidFill>
        </p:spPr>
        <p:txBody>
          <a:bodyPr wrap="square" lIns="0" tIns="0" rIns="0" bIns="0" rtlCol="0"/>
          <a:lstStyle/>
          <a:p>
            <a:endParaRPr/>
          </a:p>
        </p:txBody>
      </p:sp>
      <p:sp>
        <p:nvSpPr>
          <p:cNvPr id="511" name="object 511"/>
          <p:cNvSpPr/>
          <p:nvPr/>
        </p:nvSpPr>
        <p:spPr>
          <a:xfrm>
            <a:off x="9630135" y="6289597"/>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118897"/>
                </a:lnTo>
                <a:lnTo>
                  <a:pt x="41295" y="127194"/>
                </a:lnTo>
                <a:lnTo>
                  <a:pt x="36793" y="133915"/>
                </a:lnTo>
                <a:lnTo>
                  <a:pt x="30074" y="138419"/>
                </a:lnTo>
                <a:lnTo>
                  <a:pt x="21780" y="140062"/>
                </a:lnTo>
                <a:close/>
              </a:path>
            </a:pathLst>
          </a:custGeom>
          <a:solidFill>
            <a:srgbClr val="FFFFFF"/>
          </a:solidFill>
        </p:spPr>
        <p:txBody>
          <a:bodyPr wrap="square" lIns="0" tIns="0" rIns="0" bIns="0" rtlCol="0"/>
          <a:lstStyle/>
          <a:p>
            <a:endParaRPr/>
          </a:p>
        </p:txBody>
      </p:sp>
      <p:sp>
        <p:nvSpPr>
          <p:cNvPr id="512" name="object 512"/>
          <p:cNvSpPr/>
          <p:nvPr/>
        </p:nvSpPr>
        <p:spPr>
          <a:xfrm>
            <a:off x="9482028" y="5494661"/>
            <a:ext cx="34290" cy="53975"/>
          </a:xfrm>
          <a:custGeom>
            <a:avLst/>
            <a:gdLst/>
            <a:ahLst/>
            <a:cxnLst/>
            <a:rect l="l" t="t" r="r" b="b"/>
            <a:pathLst>
              <a:path w="34290" h="53975">
                <a:moveTo>
                  <a:pt x="27380" y="53535"/>
                </a:moveTo>
                <a:lnTo>
                  <a:pt x="17424" y="53535"/>
                </a:lnTo>
                <a:lnTo>
                  <a:pt x="7467" y="53535"/>
                </a:lnTo>
                <a:lnTo>
                  <a:pt x="0" y="45442"/>
                </a:lnTo>
                <a:lnTo>
                  <a:pt x="0" y="7470"/>
                </a:lnTo>
                <a:lnTo>
                  <a:pt x="7467" y="0"/>
                </a:lnTo>
                <a:lnTo>
                  <a:pt x="27380" y="0"/>
                </a:lnTo>
                <a:lnTo>
                  <a:pt x="34226" y="7470"/>
                </a:lnTo>
                <a:lnTo>
                  <a:pt x="34226" y="45442"/>
                </a:lnTo>
                <a:lnTo>
                  <a:pt x="27380" y="53535"/>
                </a:lnTo>
                <a:close/>
              </a:path>
            </a:pathLst>
          </a:custGeom>
          <a:solidFill>
            <a:srgbClr val="FFFFFF"/>
          </a:solidFill>
        </p:spPr>
        <p:txBody>
          <a:bodyPr wrap="square" lIns="0" tIns="0" rIns="0" bIns="0" rtlCol="0"/>
          <a:lstStyle/>
          <a:p>
            <a:endParaRPr/>
          </a:p>
        </p:txBody>
      </p:sp>
      <p:sp>
        <p:nvSpPr>
          <p:cNvPr id="513" name="object 513"/>
          <p:cNvSpPr/>
          <p:nvPr/>
        </p:nvSpPr>
        <p:spPr>
          <a:xfrm>
            <a:off x="9625781" y="6481949"/>
            <a:ext cx="52069" cy="376555"/>
          </a:xfrm>
          <a:custGeom>
            <a:avLst/>
            <a:gdLst/>
            <a:ahLst/>
            <a:cxnLst/>
            <a:rect l="l" t="t" r="r" b="b"/>
            <a:pathLst>
              <a:path w="52070" h="376554">
                <a:moveTo>
                  <a:pt x="51652" y="376050"/>
                </a:moveTo>
                <a:lnTo>
                  <a:pt x="0" y="376050"/>
                </a:lnTo>
                <a:lnTo>
                  <a:pt x="0" y="26145"/>
                </a:lnTo>
                <a:lnTo>
                  <a:pt x="2071" y="16019"/>
                </a:lnTo>
                <a:lnTo>
                  <a:pt x="7701" y="7703"/>
                </a:lnTo>
                <a:lnTo>
                  <a:pt x="16014" y="2071"/>
                </a:lnTo>
                <a:lnTo>
                  <a:pt x="26136" y="0"/>
                </a:lnTo>
                <a:lnTo>
                  <a:pt x="36162" y="2071"/>
                </a:lnTo>
                <a:lnTo>
                  <a:pt x="44261" y="7703"/>
                </a:lnTo>
                <a:lnTo>
                  <a:pt x="49678" y="16019"/>
                </a:lnTo>
                <a:lnTo>
                  <a:pt x="51652" y="26145"/>
                </a:lnTo>
                <a:lnTo>
                  <a:pt x="51652" y="376050"/>
                </a:lnTo>
                <a:close/>
              </a:path>
            </a:pathLst>
          </a:custGeom>
          <a:solidFill>
            <a:srgbClr val="FFFFFF"/>
          </a:solidFill>
        </p:spPr>
        <p:txBody>
          <a:bodyPr wrap="square" lIns="0" tIns="0" rIns="0" bIns="0" rtlCol="0"/>
          <a:lstStyle/>
          <a:p>
            <a:endParaRPr/>
          </a:p>
        </p:txBody>
      </p:sp>
      <p:sp>
        <p:nvSpPr>
          <p:cNvPr id="514" name="object 514"/>
          <p:cNvSpPr/>
          <p:nvPr/>
        </p:nvSpPr>
        <p:spPr>
          <a:xfrm>
            <a:off x="9634494" y="6128367"/>
            <a:ext cx="34290" cy="95250"/>
          </a:xfrm>
          <a:custGeom>
            <a:avLst/>
            <a:gdLst/>
            <a:ahLst/>
            <a:cxnLst/>
            <a:rect l="l" t="t" r="r" b="b"/>
            <a:pathLst>
              <a:path w="34290" h="95250">
                <a:moveTo>
                  <a:pt x="26759" y="95242"/>
                </a:moveTo>
                <a:lnTo>
                  <a:pt x="8089" y="95242"/>
                </a:lnTo>
                <a:lnTo>
                  <a:pt x="0" y="87772"/>
                </a:lnTo>
                <a:lnTo>
                  <a:pt x="0" y="8092"/>
                </a:lnTo>
                <a:lnTo>
                  <a:pt x="8089" y="0"/>
                </a:lnTo>
                <a:lnTo>
                  <a:pt x="17424"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515" name="object 515"/>
          <p:cNvSpPr/>
          <p:nvPr/>
        </p:nvSpPr>
        <p:spPr>
          <a:xfrm>
            <a:off x="9631375" y="5622277"/>
            <a:ext cx="41910" cy="144145"/>
          </a:xfrm>
          <a:custGeom>
            <a:avLst/>
            <a:gdLst/>
            <a:ahLst/>
            <a:cxnLst/>
            <a:rect l="l" t="t" r="r" b="b"/>
            <a:pathLst>
              <a:path w="41909" h="144145">
                <a:moveTo>
                  <a:pt x="38582" y="7467"/>
                </a:moveTo>
                <a:lnTo>
                  <a:pt x="31115" y="0"/>
                </a:lnTo>
                <a:lnTo>
                  <a:pt x="11823" y="0"/>
                </a:lnTo>
                <a:lnTo>
                  <a:pt x="3733" y="7467"/>
                </a:lnTo>
                <a:lnTo>
                  <a:pt x="3733" y="21793"/>
                </a:lnTo>
                <a:lnTo>
                  <a:pt x="5156" y="28816"/>
                </a:lnTo>
                <a:lnTo>
                  <a:pt x="9029" y="34556"/>
                </a:lnTo>
                <a:lnTo>
                  <a:pt x="14757" y="38417"/>
                </a:lnTo>
                <a:lnTo>
                  <a:pt x="21780" y="39839"/>
                </a:lnTo>
                <a:lnTo>
                  <a:pt x="31115" y="39839"/>
                </a:lnTo>
                <a:lnTo>
                  <a:pt x="38582" y="31750"/>
                </a:lnTo>
                <a:lnTo>
                  <a:pt x="38582" y="7467"/>
                </a:lnTo>
                <a:close/>
              </a:path>
              <a:path w="41909" h="144145">
                <a:moveTo>
                  <a:pt x="41694" y="105206"/>
                </a:moveTo>
                <a:lnTo>
                  <a:pt x="40246" y="96812"/>
                </a:lnTo>
                <a:lnTo>
                  <a:pt x="36169" y="89877"/>
                </a:lnTo>
                <a:lnTo>
                  <a:pt x="29883" y="85153"/>
                </a:lnTo>
                <a:lnTo>
                  <a:pt x="21780" y="83413"/>
                </a:lnTo>
                <a:lnTo>
                  <a:pt x="13385" y="85153"/>
                </a:lnTo>
                <a:lnTo>
                  <a:pt x="6464" y="89877"/>
                </a:lnTo>
                <a:lnTo>
                  <a:pt x="1739" y="96812"/>
                </a:lnTo>
                <a:lnTo>
                  <a:pt x="0" y="105206"/>
                </a:lnTo>
                <a:lnTo>
                  <a:pt x="0" y="122631"/>
                </a:lnTo>
                <a:lnTo>
                  <a:pt x="1739" y="130937"/>
                </a:lnTo>
                <a:lnTo>
                  <a:pt x="6464" y="137655"/>
                </a:lnTo>
                <a:lnTo>
                  <a:pt x="13385" y="142151"/>
                </a:lnTo>
                <a:lnTo>
                  <a:pt x="21780" y="143802"/>
                </a:lnTo>
                <a:lnTo>
                  <a:pt x="29883" y="142151"/>
                </a:lnTo>
                <a:lnTo>
                  <a:pt x="36169" y="137655"/>
                </a:lnTo>
                <a:lnTo>
                  <a:pt x="40246" y="130937"/>
                </a:lnTo>
                <a:lnTo>
                  <a:pt x="41694" y="122631"/>
                </a:lnTo>
                <a:lnTo>
                  <a:pt x="41694" y="105206"/>
                </a:lnTo>
                <a:close/>
              </a:path>
            </a:pathLst>
          </a:custGeom>
          <a:solidFill>
            <a:srgbClr val="FFFFFF"/>
          </a:solidFill>
        </p:spPr>
        <p:txBody>
          <a:bodyPr wrap="square" lIns="0" tIns="0" rIns="0" bIns="0" rtlCol="0"/>
          <a:lstStyle/>
          <a:p>
            <a:endParaRPr/>
          </a:p>
        </p:txBody>
      </p:sp>
      <p:sp>
        <p:nvSpPr>
          <p:cNvPr id="516" name="object 516"/>
          <p:cNvSpPr/>
          <p:nvPr/>
        </p:nvSpPr>
        <p:spPr>
          <a:xfrm>
            <a:off x="9635118" y="6044328"/>
            <a:ext cx="34925" cy="40640"/>
          </a:xfrm>
          <a:custGeom>
            <a:avLst/>
            <a:gdLst/>
            <a:ahLst/>
            <a:cxnLst/>
            <a:rect l="l" t="t" r="r" b="b"/>
            <a:pathLst>
              <a:path w="34925" h="40639">
                <a:moveTo>
                  <a:pt x="27381"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7381" y="0"/>
                </a:lnTo>
                <a:lnTo>
                  <a:pt x="34849" y="8092"/>
                </a:lnTo>
                <a:lnTo>
                  <a:pt x="34849" y="18052"/>
                </a:lnTo>
                <a:lnTo>
                  <a:pt x="34849" y="32370"/>
                </a:lnTo>
                <a:lnTo>
                  <a:pt x="27381" y="40462"/>
                </a:lnTo>
                <a:close/>
              </a:path>
            </a:pathLst>
          </a:custGeom>
          <a:solidFill>
            <a:srgbClr val="FFFFFF"/>
          </a:solidFill>
        </p:spPr>
        <p:txBody>
          <a:bodyPr wrap="square" lIns="0" tIns="0" rIns="0" bIns="0" rtlCol="0"/>
          <a:lstStyle/>
          <a:p>
            <a:endParaRPr/>
          </a:p>
        </p:txBody>
      </p:sp>
      <p:sp>
        <p:nvSpPr>
          <p:cNvPr id="517" name="object 517"/>
          <p:cNvSpPr/>
          <p:nvPr/>
        </p:nvSpPr>
        <p:spPr>
          <a:xfrm>
            <a:off x="9627029" y="5804664"/>
            <a:ext cx="50800" cy="97155"/>
          </a:xfrm>
          <a:custGeom>
            <a:avLst/>
            <a:gdLst/>
            <a:ahLst/>
            <a:cxnLst/>
            <a:rect l="l" t="t" r="r" b="b"/>
            <a:pathLst>
              <a:path w="50800" h="97154">
                <a:moveTo>
                  <a:pt x="26136" y="97110"/>
                </a:moveTo>
                <a:lnTo>
                  <a:pt x="16014" y="95135"/>
                </a:lnTo>
                <a:lnTo>
                  <a:pt x="7701" y="89718"/>
                </a:lnTo>
                <a:lnTo>
                  <a:pt x="2071" y="81615"/>
                </a:lnTo>
                <a:lnTo>
                  <a:pt x="0" y="71587"/>
                </a:lnTo>
                <a:lnTo>
                  <a:pt x="0" y="25522"/>
                </a:lnTo>
                <a:lnTo>
                  <a:pt x="2071" y="15494"/>
                </a:lnTo>
                <a:lnTo>
                  <a:pt x="7701" y="7392"/>
                </a:lnTo>
                <a:lnTo>
                  <a:pt x="16014" y="1974"/>
                </a:lnTo>
                <a:lnTo>
                  <a:pt x="26136" y="0"/>
                </a:lnTo>
                <a:lnTo>
                  <a:pt x="35967" y="1974"/>
                </a:lnTo>
                <a:lnTo>
                  <a:pt x="43639" y="7392"/>
                </a:lnTo>
                <a:lnTo>
                  <a:pt x="48628" y="15494"/>
                </a:lnTo>
                <a:lnTo>
                  <a:pt x="50407" y="25522"/>
                </a:lnTo>
                <a:lnTo>
                  <a:pt x="50407" y="71587"/>
                </a:lnTo>
                <a:lnTo>
                  <a:pt x="48628" y="81615"/>
                </a:lnTo>
                <a:lnTo>
                  <a:pt x="43639" y="89718"/>
                </a:lnTo>
                <a:lnTo>
                  <a:pt x="35967" y="95135"/>
                </a:lnTo>
                <a:lnTo>
                  <a:pt x="26136" y="97110"/>
                </a:lnTo>
                <a:close/>
              </a:path>
            </a:pathLst>
          </a:custGeom>
          <a:solidFill>
            <a:srgbClr val="FFFFFF"/>
          </a:solidFill>
        </p:spPr>
        <p:txBody>
          <a:bodyPr wrap="square" lIns="0" tIns="0" rIns="0" bIns="0" rtlCol="0"/>
          <a:lstStyle/>
          <a:p>
            <a:endParaRPr/>
          </a:p>
        </p:txBody>
      </p:sp>
      <p:sp>
        <p:nvSpPr>
          <p:cNvPr id="518" name="object 518"/>
          <p:cNvSpPr/>
          <p:nvPr/>
        </p:nvSpPr>
        <p:spPr>
          <a:xfrm>
            <a:off x="9478299" y="6028764"/>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909"/>
                </a:lnTo>
                <a:lnTo>
                  <a:pt x="35859" y="73844"/>
                </a:lnTo>
                <a:lnTo>
                  <a:pt x="29355" y="78561"/>
                </a:lnTo>
                <a:lnTo>
                  <a:pt x="21158" y="80302"/>
                </a:lnTo>
                <a:close/>
              </a:path>
            </a:pathLst>
          </a:custGeom>
          <a:solidFill>
            <a:srgbClr val="FFFFFF"/>
          </a:solidFill>
        </p:spPr>
        <p:txBody>
          <a:bodyPr wrap="square" lIns="0" tIns="0" rIns="0" bIns="0" rtlCol="0"/>
          <a:lstStyle/>
          <a:p>
            <a:endParaRPr/>
          </a:p>
        </p:txBody>
      </p:sp>
      <p:sp>
        <p:nvSpPr>
          <p:cNvPr id="519" name="object 519"/>
          <p:cNvSpPr/>
          <p:nvPr/>
        </p:nvSpPr>
        <p:spPr>
          <a:xfrm>
            <a:off x="9472699" y="6566605"/>
            <a:ext cx="52069" cy="291465"/>
          </a:xfrm>
          <a:custGeom>
            <a:avLst/>
            <a:gdLst/>
            <a:ahLst/>
            <a:cxnLst/>
            <a:rect l="l" t="t" r="r" b="b"/>
            <a:pathLst>
              <a:path w="52070" h="291465">
                <a:moveTo>
                  <a:pt x="51650" y="291394"/>
                </a:moveTo>
                <a:lnTo>
                  <a:pt x="0" y="291394"/>
                </a:lnTo>
                <a:lnTo>
                  <a:pt x="0" y="26145"/>
                </a:lnTo>
                <a:lnTo>
                  <a:pt x="1973" y="16019"/>
                </a:lnTo>
                <a:lnTo>
                  <a:pt x="7389" y="7703"/>
                </a:lnTo>
                <a:lnTo>
                  <a:pt x="15489" y="2071"/>
                </a:lnTo>
                <a:lnTo>
                  <a:pt x="25514" y="0"/>
                </a:lnTo>
                <a:lnTo>
                  <a:pt x="35636" y="2071"/>
                </a:lnTo>
                <a:lnTo>
                  <a:pt x="43949" y="7703"/>
                </a:lnTo>
                <a:lnTo>
                  <a:pt x="49579" y="16019"/>
                </a:lnTo>
                <a:lnTo>
                  <a:pt x="51650" y="26145"/>
                </a:lnTo>
                <a:lnTo>
                  <a:pt x="51650" y="291394"/>
                </a:lnTo>
                <a:close/>
              </a:path>
            </a:pathLst>
          </a:custGeom>
          <a:solidFill>
            <a:srgbClr val="FFFFFF"/>
          </a:solidFill>
        </p:spPr>
        <p:txBody>
          <a:bodyPr wrap="square" lIns="0" tIns="0" rIns="0" bIns="0" rtlCol="0"/>
          <a:lstStyle/>
          <a:p>
            <a:endParaRPr/>
          </a:p>
        </p:txBody>
      </p:sp>
      <p:sp>
        <p:nvSpPr>
          <p:cNvPr id="520" name="object 520"/>
          <p:cNvSpPr/>
          <p:nvPr/>
        </p:nvSpPr>
        <p:spPr>
          <a:xfrm>
            <a:off x="9477056" y="6397907"/>
            <a:ext cx="43180" cy="120650"/>
          </a:xfrm>
          <a:custGeom>
            <a:avLst/>
            <a:gdLst/>
            <a:ahLst/>
            <a:cxnLst/>
            <a:rect l="l" t="t" r="r" b="b"/>
            <a:pathLst>
              <a:path w="43179"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549" y="1741"/>
                </a:lnTo>
                <a:lnTo>
                  <a:pt x="36482" y="6458"/>
                </a:lnTo>
                <a:lnTo>
                  <a:pt x="41198" y="13393"/>
                </a:lnTo>
                <a:lnTo>
                  <a:pt x="42938" y="21787"/>
                </a:lnTo>
                <a:lnTo>
                  <a:pt x="42938" y="98977"/>
                </a:lnTo>
                <a:lnTo>
                  <a:pt x="41198" y="107274"/>
                </a:lnTo>
                <a:lnTo>
                  <a:pt x="36482" y="113995"/>
                </a:lnTo>
                <a:lnTo>
                  <a:pt x="29549" y="118499"/>
                </a:lnTo>
                <a:lnTo>
                  <a:pt x="21158" y="120142"/>
                </a:lnTo>
                <a:close/>
              </a:path>
            </a:pathLst>
          </a:custGeom>
          <a:solidFill>
            <a:srgbClr val="FFFFFF"/>
          </a:solidFill>
        </p:spPr>
        <p:txBody>
          <a:bodyPr wrap="square" lIns="0" tIns="0" rIns="0" bIns="0" rtlCol="0"/>
          <a:lstStyle/>
          <a:p>
            <a:endParaRPr/>
          </a:p>
        </p:txBody>
      </p:sp>
      <p:sp>
        <p:nvSpPr>
          <p:cNvPr id="521" name="object 521"/>
          <p:cNvSpPr/>
          <p:nvPr/>
        </p:nvSpPr>
        <p:spPr>
          <a:xfrm>
            <a:off x="9473945" y="5720002"/>
            <a:ext cx="50800" cy="267335"/>
          </a:xfrm>
          <a:custGeom>
            <a:avLst/>
            <a:gdLst/>
            <a:ahLst/>
            <a:cxnLst/>
            <a:rect l="l" t="t" r="r" b="b"/>
            <a:pathLst>
              <a:path w="50800" h="267335">
                <a:moveTo>
                  <a:pt x="25514" y="267053"/>
                </a:moveTo>
                <a:lnTo>
                  <a:pt x="15489" y="264981"/>
                </a:lnTo>
                <a:lnTo>
                  <a:pt x="7389" y="259349"/>
                </a:lnTo>
                <a:lnTo>
                  <a:pt x="1973" y="251033"/>
                </a:lnTo>
                <a:lnTo>
                  <a:pt x="0" y="240908"/>
                </a:lnTo>
                <a:lnTo>
                  <a:pt x="0" y="25522"/>
                </a:lnTo>
                <a:lnTo>
                  <a:pt x="1973" y="15494"/>
                </a:lnTo>
                <a:lnTo>
                  <a:pt x="7389" y="7392"/>
                </a:lnTo>
                <a:lnTo>
                  <a:pt x="15489" y="1974"/>
                </a:lnTo>
                <a:lnTo>
                  <a:pt x="25514" y="0"/>
                </a:lnTo>
                <a:lnTo>
                  <a:pt x="35442" y="1974"/>
                </a:lnTo>
                <a:lnTo>
                  <a:pt x="43327" y="7392"/>
                </a:lnTo>
                <a:lnTo>
                  <a:pt x="48529" y="15494"/>
                </a:lnTo>
                <a:lnTo>
                  <a:pt x="50406" y="25522"/>
                </a:lnTo>
                <a:lnTo>
                  <a:pt x="50406" y="240908"/>
                </a:lnTo>
                <a:lnTo>
                  <a:pt x="48529" y="251033"/>
                </a:lnTo>
                <a:lnTo>
                  <a:pt x="43327" y="259349"/>
                </a:lnTo>
                <a:lnTo>
                  <a:pt x="35442" y="264981"/>
                </a:lnTo>
                <a:lnTo>
                  <a:pt x="25514" y="267053"/>
                </a:lnTo>
                <a:close/>
              </a:path>
            </a:pathLst>
          </a:custGeom>
          <a:solidFill>
            <a:srgbClr val="FFFFFF"/>
          </a:solidFill>
        </p:spPr>
        <p:txBody>
          <a:bodyPr wrap="square" lIns="0" tIns="0" rIns="0" bIns="0" rtlCol="0"/>
          <a:lstStyle/>
          <a:p>
            <a:endParaRPr/>
          </a:p>
        </p:txBody>
      </p:sp>
      <p:sp>
        <p:nvSpPr>
          <p:cNvPr id="522" name="object 522"/>
          <p:cNvSpPr/>
          <p:nvPr/>
        </p:nvSpPr>
        <p:spPr>
          <a:xfrm>
            <a:off x="9482036" y="6158242"/>
            <a:ext cx="34290" cy="54610"/>
          </a:xfrm>
          <a:custGeom>
            <a:avLst/>
            <a:gdLst/>
            <a:ahLst/>
            <a:cxnLst/>
            <a:rect l="l" t="t" r="r" b="b"/>
            <a:pathLst>
              <a:path w="34290" h="54610">
                <a:moveTo>
                  <a:pt x="27380" y="54157"/>
                </a:moveTo>
                <a:lnTo>
                  <a:pt x="17424" y="54157"/>
                </a:lnTo>
                <a:lnTo>
                  <a:pt x="7467" y="54157"/>
                </a:lnTo>
                <a:lnTo>
                  <a:pt x="0" y="46065"/>
                </a:lnTo>
                <a:lnTo>
                  <a:pt x="0" y="8092"/>
                </a:lnTo>
                <a:lnTo>
                  <a:pt x="7467" y="0"/>
                </a:lnTo>
                <a:lnTo>
                  <a:pt x="27380" y="0"/>
                </a:lnTo>
                <a:lnTo>
                  <a:pt x="34226" y="8092"/>
                </a:lnTo>
                <a:lnTo>
                  <a:pt x="34226" y="46065"/>
                </a:lnTo>
                <a:lnTo>
                  <a:pt x="27380" y="54157"/>
                </a:lnTo>
                <a:close/>
              </a:path>
            </a:pathLst>
          </a:custGeom>
          <a:solidFill>
            <a:srgbClr val="FFFFFF"/>
          </a:solidFill>
        </p:spPr>
        <p:txBody>
          <a:bodyPr wrap="square" lIns="0" tIns="0" rIns="0" bIns="0" rtlCol="0"/>
          <a:lstStyle/>
          <a:p>
            <a:endParaRPr/>
          </a:p>
        </p:txBody>
      </p:sp>
      <p:sp>
        <p:nvSpPr>
          <p:cNvPr id="523" name="object 523"/>
          <p:cNvSpPr/>
          <p:nvPr/>
        </p:nvSpPr>
        <p:spPr>
          <a:xfrm>
            <a:off x="10085675" y="6736546"/>
            <a:ext cx="51435" cy="121920"/>
          </a:xfrm>
          <a:custGeom>
            <a:avLst/>
            <a:gdLst/>
            <a:ahLst/>
            <a:cxnLst/>
            <a:rect l="l" t="t" r="r" b="b"/>
            <a:pathLst>
              <a:path w="51434" h="121920">
                <a:moveTo>
                  <a:pt x="51029" y="121453"/>
                </a:moveTo>
                <a:lnTo>
                  <a:pt x="0" y="121453"/>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453"/>
                </a:lnTo>
                <a:close/>
              </a:path>
            </a:pathLst>
          </a:custGeom>
          <a:solidFill>
            <a:srgbClr val="FFFFFF"/>
          </a:solidFill>
        </p:spPr>
        <p:txBody>
          <a:bodyPr wrap="square" lIns="0" tIns="0" rIns="0" bIns="0" rtlCol="0"/>
          <a:lstStyle/>
          <a:p>
            <a:endParaRPr/>
          </a:p>
        </p:txBody>
      </p:sp>
      <p:sp>
        <p:nvSpPr>
          <p:cNvPr id="524" name="object 524"/>
          <p:cNvSpPr/>
          <p:nvPr/>
        </p:nvSpPr>
        <p:spPr>
          <a:xfrm>
            <a:off x="9481415" y="6255974"/>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525" name="object 525"/>
          <p:cNvSpPr/>
          <p:nvPr/>
        </p:nvSpPr>
        <p:spPr>
          <a:xfrm>
            <a:off x="9478305" y="5597989"/>
            <a:ext cx="41910" cy="80010"/>
          </a:xfrm>
          <a:custGeom>
            <a:avLst/>
            <a:gdLst/>
            <a:ahLst/>
            <a:cxnLst/>
            <a:rect l="l" t="t" r="r" b="b"/>
            <a:pathLst>
              <a:path w="41909" h="8001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811"/>
                </a:lnTo>
                <a:lnTo>
                  <a:pt x="35859" y="73533"/>
                </a:lnTo>
                <a:lnTo>
                  <a:pt x="29355" y="78036"/>
                </a:lnTo>
                <a:lnTo>
                  <a:pt x="21158" y="79680"/>
                </a:lnTo>
                <a:close/>
              </a:path>
            </a:pathLst>
          </a:custGeom>
          <a:solidFill>
            <a:srgbClr val="FFFFFF"/>
          </a:solidFill>
        </p:spPr>
        <p:txBody>
          <a:bodyPr wrap="square" lIns="0" tIns="0" rIns="0" bIns="0" rtlCol="0"/>
          <a:lstStyle/>
          <a:p>
            <a:endParaRPr/>
          </a:p>
        </p:txBody>
      </p:sp>
      <p:sp>
        <p:nvSpPr>
          <p:cNvPr id="526" name="object 526"/>
          <p:cNvSpPr/>
          <p:nvPr/>
        </p:nvSpPr>
        <p:spPr>
          <a:xfrm>
            <a:off x="9940680" y="6383585"/>
            <a:ext cx="34925" cy="67310"/>
          </a:xfrm>
          <a:custGeom>
            <a:avLst/>
            <a:gdLst/>
            <a:ahLst/>
            <a:cxnLst/>
            <a:rect l="l" t="t" r="r" b="b"/>
            <a:pathLst>
              <a:path w="34925" h="67310">
                <a:moveTo>
                  <a:pt x="27381" y="67230"/>
                </a:moveTo>
                <a:lnTo>
                  <a:pt x="8089" y="67230"/>
                </a:lnTo>
                <a:lnTo>
                  <a:pt x="0" y="59760"/>
                </a:lnTo>
                <a:lnTo>
                  <a:pt x="0" y="49800"/>
                </a:lnTo>
                <a:lnTo>
                  <a:pt x="0" y="8092"/>
                </a:lnTo>
                <a:lnTo>
                  <a:pt x="8089" y="0"/>
                </a:lnTo>
                <a:lnTo>
                  <a:pt x="27381" y="0"/>
                </a:lnTo>
                <a:lnTo>
                  <a:pt x="34849" y="8092"/>
                </a:lnTo>
                <a:lnTo>
                  <a:pt x="34849" y="59760"/>
                </a:lnTo>
                <a:lnTo>
                  <a:pt x="27381" y="67230"/>
                </a:lnTo>
                <a:close/>
              </a:path>
            </a:pathLst>
          </a:custGeom>
          <a:solidFill>
            <a:srgbClr val="FFFFFF"/>
          </a:solidFill>
        </p:spPr>
        <p:txBody>
          <a:bodyPr wrap="square" lIns="0" tIns="0" rIns="0" bIns="0" rtlCol="0"/>
          <a:lstStyle/>
          <a:p>
            <a:endParaRPr/>
          </a:p>
        </p:txBody>
      </p:sp>
      <p:sp>
        <p:nvSpPr>
          <p:cNvPr id="527" name="object 527"/>
          <p:cNvSpPr/>
          <p:nvPr/>
        </p:nvSpPr>
        <p:spPr>
          <a:xfrm>
            <a:off x="9936946" y="6506217"/>
            <a:ext cx="42545" cy="100330"/>
          </a:xfrm>
          <a:custGeom>
            <a:avLst/>
            <a:gdLst/>
            <a:ahLst/>
            <a:cxnLst/>
            <a:rect l="l" t="t" r="r" b="b"/>
            <a:pathLst>
              <a:path w="42545" h="100329">
                <a:moveTo>
                  <a:pt x="21780" y="100222"/>
                </a:moveTo>
                <a:lnTo>
                  <a:pt x="13389" y="98491"/>
                </a:lnTo>
                <a:lnTo>
                  <a:pt x="6456" y="93842"/>
                </a:lnTo>
                <a:lnTo>
                  <a:pt x="1740" y="87091"/>
                </a:lnTo>
                <a:lnTo>
                  <a:pt x="0" y="79057"/>
                </a:lnTo>
                <a:lnTo>
                  <a:pt x="0" y="21165"/>
                </a:lnTo>
                <a:lnTo>
                  <a:pt x="1740" y="12868"/>
                </a:lnTo>
                <a:lnTo>
                  <a:pt x="6456" y="6147"/>
                </a:lnTo>
                <a:lnTo>
                  <a:pt x="13389" y="1643"/>
                </a:lnTo>
                <a:lnTo>
                  <a:pt x="21780" y="0"/>
                </a:lnTo>
                <a:lnTo>
                  <a:pt x="29977" y="1643"/>
                </a:lnTo>
                <a:lnTo>
                  <a:pt x="36483" y="6147"/>
                </a:lnTo>
                <a:lnTo>
                  <a:pt x="40771" y="12868"/>
                </a:lnTo>
                <a:lnTo>
                  <a:pt x="42317" y="21165"/>
                </a:lnTo>
                <a:lnTo>
                  <a:pt x="42317" y="79057"/>
                </a:lnTo>
                <a:lnTo>
                  <a:pt x="40771" y="87091"/>
                </a:lnTo>
                <a:lnTo>
                  <a:pt x="36483" y="93842"/>
                </a:lnTo>
                <a:lnTo>
                  <a:pt x="29977" y="98491"/>
                </a:lnTo>
                <a:lnTo>
                  <a:pt x="21780" y="100222"/>
                </a:lnTo>
                <a:close/>
              </a:path>
            </a:pathLst>
          </a:custGeom>
          <a:solidFill>
            <a:srgbClr val="FFFFFF"/>
          </a:solidFill>
        </p:spPr>
        <p:txBody>
          <a:bodyPr wrap="square" lIns="0" tIns="0" rIns="0" bIns="0" rtlCol="0"/>
          <a:lstStyle/>
          <a:p>
            <a:endParaRPr/>
          </a:p>
        </p:txBody>
      </p:sp>
      <p:sp>
        <p:nvSpPr>
          <p:cNvPr id="528" name="object 528"/>
          <p:cNvSpPr/>
          <p:nvPr/>
        </p:nvSpPr>
        <p:spPr>
          <a:xfrm>
            <a:off x="9941303" y="6272157"/>
            <a:ext cx="34925" cy="67310"/>
          </a:xfrm>
          <a:custGeom>
            <a:avLst/>
            <a:gdLst/>
            <a:ahLst/>
            <a:cxnLst/>
            <a:rect l="l" t="t" r="r" b="b"/>
            <a:pathLst>
              <a:path w="34925" h="6731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p:spPr>
        <p:txBody>
          <a:bodyPr wrap="square" lIns="0" tIns="0" rIns="0" bIns="0" rtlCol="0"/>
          <a:lstStyle/>
          <a:p>
            <a:endParaRPr/>
          </a:p>
        </p:txBody>
      </p:sp>
      <p:sp>
        <p:nvSpPr>
          <p:cNvPr id="529" name="object 529"/>
          <p:cNvSpPr/>
          <p:nvPr/>
        </p:nvSpPr>
        <p:spPr>
          <a:xfrm>
            <a:off x="9937570" y="6117153"/>
            <a:ext cx="42545" cy="99695"/>
          </a:xfrm>
          <a:custGeom>
            <a:avLst/>
            <a:gdLst/>
            <a:ahLst/>
            <a:cxnLst/>
            <a:rect l="l" t="t" r="r" b="b"/>
            <a:pathLst>
              <a:path w="42545" h="99695">
                <a:moveTo>
                  <a:pt x="20536" y="99600"/>
                </a:moveTo>
                <a:lnTo>
                  <a:pt x="12601" y="97956"/>
                </a:lnTo>
                <a:lnTo>
                  <a:pt x="6067" y="93453"/>
                </a:lnTo>
                <a:lnTo>
                  <a:pt x="1633" y="86732"/>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732"/>
                </a:lnTo>
                <a:lnTo>
                  <a:pt x="35860" y="93453"/>
                </a:lnTo>
                <a:lnTo>
                  <a:pt x="28927" y="97956"/>
                </a:lnTo>
                <a:lnTo>
                  <a:pt x="20536" y="99600"/>
                </a:lnTo>
                <a:close/>
              </a:path>
            </a:pathLst>
          </a:custGeom>
          <a:solidFill>
            <a:srgbClr val="FFFFFF"/>
          </a:solidFill>
        </p:spPr>
        <p:txBody>
          <a:bodyPr wrap="square" lIns="0" tIns="0" rIns="0" bIns="0" rtlCol="0"/>
          <a:lstStyle/>
          <a:p>
            <a:endParaRPr/>
          </a:p>
        </p:txBody>
      </p:sp>
      <p:sp>
        <p:nvSpPr>
          <p:cNvPr id="530" name="object 530"/>
          <p:cNvSpPr/>
          <p:nvPr/>
        </p:nvSpPr>
        <p:spPr>
          <a:xfrm>
            <a:off x="9941304" y="5367038"/>
            <a:ext cx="34925" cy="67310"/>
          </a:xfrm>
          <a:custGeom>
            <a:avLst/>
            <a:gdLst/>
            <a:ahLst/>
            <a:cxnLst/>
            <a:rect l="l" t="t" r="r" b="b"/>
            <a:pathLst>
              <a:path w="34925" h="67310">
                <a:moveTo>
                  <a:pt x="26759" y="67230"/>
                </a:moveTo>
                <a:lnTo>
                  <a:pt x="17424" y="67230"/>
                </a:lnTo>
                <a:lnTo>
                  <a:pt x="7467" y="67230"/>
                </a:lnTo>
                <a:lnTo>
                  <a:pt x="0" y="59760"/>
                </a:lnTo>
                <a:lnTo>
                  <a:pt x="0" y="7470"/>
                </a:lnTo>
                <a:lnTo>
                  <a:pt x="7467" y="0"/>
                </a:lnTo>
                <a:lnTo>
                  <a:pt x="26759" y="0"/>
                </a:lnTo>
                <a:lnTo>
                  <a:pt x="34849" y="7470"/>
                </a:lnTo>
                <a:lnTo>
                  <a:pt x="34849" y="59760"/>
                </a:lnTo>
                <a:lnTo>
                  <a:pt x="26759" y="67230"/>
                </a:lnTo>
                <a:close/>
              </a:path>
            </a:pathLst>
          </a:custGeom>
          <a:solidFill>
            <a:srgbClr val="FFFFFF"/>
          </a:solidFill>
        </p:spPr>
        <p:txBody>
          <a:bodyPr wrap="square" lIns="0" tIns="0" rIns="0" bIns="0" rtlCol="0"/>
          <a:lstStyle/>
          <a:p>
            <a:endParaRPr/>
          </a:p>
        </p:txBody>
      </p:sp>
      <p:sp>
        <p:nvSpPr>
          <p:cNvPr id="531" name="object 531"/>
          <p:cNvSpPr/>
          <p:nvPr/>
        </p:nvSpPr>
        <p:spPr>
          <a:xfrm>
            <a:off x="9933216" y="5634713"/>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p:spPr>
        <p:txBody>
          <a:bodyPr wrap="square" lIns="0" tIns="0" rIns="0" bIns="0" rtlCol="0"/>
          <a:lstStyle/>
          <a:p>
            <a:endParaRPr/>
          </a:p>
        </p:txBody>
      </p:sp>
      <p:sp>
        <p:nvSpPr>
          <p:cNvPr id="532" name="object 532"/>
          <p:cNvSpPr/>
          <p:nvPr/>
        </p:nvSpPr>
        <p:spPr>
          <a:xfrm>
            <a:off x="9932594" y="6651880"/>
            <a:ext cx="51435" cy="206375"/>
          </a:xfrm>
          <a:custGeom>
            <a:avLst/>
            <a:gdLst/>
            <a:ahLst/>
            <a:cxnLst/>
            <a:rect l="l" t="t" r="r" b="b"/>
            <a:pathLst>
              <a:path w="51434" h="206375">
                <a:moveTo>
                  <a:pt x="51029" y="206119"/>
                </a:moveTo>
                <a:lnTo>
                  <a:pt x="0" y="206119"/>
                </a:lnTo>
                <a:lnTo>
                  <a:pt x="0" y="25522"/>
                </a:lnTo>
                <a:lnTo>
                  <a:pt x="2071" y="15494"/>
                </a:lnTo>
                <a:lnTo>
                  <a:pt x="7701" y="7392"/>
                </a:lnTo>
                <a:lnTo>
                  <a:pt x="16014" y="1974"/>
                </a:lnTo>
                <a:lnTo>
                  <a:pt x="26136" y="0"/>
                </a:lnTo>
                <a:lnTo>
                  <a:pt x="35802" y="1974"/>
                </a:lnTo>
                <a:lnTo>
                  <a:pt x="43717" y="7392"/>
                </a:lnTo>
                <a:lnTo>
                  <a:pt x="49065" y="15494"/>
                </a:lnTo>
                <a:lnTo>
                  <a:pt x="51029" y="25522"/>
                </a:lnTo>
                <a:lnTo>
                  <a:pt x="51029" y="206119"/>
                </a:lnTo>
                <a:close/>
              </a:path>
            </a:pathLst>
          </a:custGeom>
          <a:solidFill>
            <a:srgbClr val="FFFFFF"/>
          </a:solidFill>
        </p:spPr>
        <p:txBody>
          <a:bodyPr wrap="square" lIns="0" tIns="0" rIns="0" bIns="0" rtlCol="0"/>
          <a:lstStyle/>
          <a:p>
            <a:endParaRPr/>
          </a:p>
        </p:txBody>
      </p:sp>
      <p:sp>
        <p:nvSpPr>
          <p:cNvPr id="533" name="object 533"/>
          <p:cNvSpPr/>
          <p:nvPr/>
        </p:nvSpPr>
        <p:spPr>
          <a:xfrm>
            <a:off x="9937573" y="5489669"/>
            <a:ext cx="42545" cy="100330"/>
          </a:xfrm>
          <a:custGeom>
            <a:avLst/>
            <a:gdLst/>
            <a:ahLst/>
            <a:cxnLst/>
            <a:rect l="l" t="t" r="r" b="b"/>
            <a:pathLst>
              <a:path w="42545" h="100329">
                <a:moveTo>
                  <a:pt x="20536" y="100222"/>
                </a:moveTo>
                <a:lnTo>
                  <a:pt x="12601" y="98481"/>
                </a:lnTo>
                <a:lnTo>
                  <a:pt x="6067" y="93764"/>
                </a:lnTo>
                <a:lnTo>
                  <a:pt x="1633" y="86829"/>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829"/>
                </a:lnTo>
                <a:lnTo>
                  <a:pt x="35860" y="93764"/>
                </a:lnTo>
                <a:lnTo>
                  <a:pt x="28927" y="98481"/>
                </a:lnTo>
                <a:lnTo>
                  <a:pt x="20536" y="100222"/>
                </a:lnTo>
                <a:close/>
              </a:path>
            </a:pathLst>
          </a:custGeom>
          <a:solidFill>
            <a:srgbClr val="FFFFFF"/>
          </a:solidFill>
        </p:spPr>
        <p:txBody>
          <a:bodyPr wrap="square" lIns="0" tIns="0" rIns="0" bIns="0" rtlCol="0"/>
          <a:lstStyle/>
          <a:p>
            <a:endParaRPr/>
          </a:p>
        </p:txBody>
      </p:sp>
      <p:sp>
        <p:nvSpPr>
          <p:cNvPr id="534" name="object 534"/>
          <p:cNvSpPr/>
          <p:nvPr/>
        </p:nvSpPr>
        <p:spPr>
          <a:xfrm>
            <a:off x="9783864" y="6397899"/>
            <a:ext cx="42545" cy="120650"/>
          </a:xfrm>
          <a:custGeom>
            <a:avLst/>
            <a:gdLst/>
            <a:ahLst/>
            <a:cxnLst/>
            <a:rect l="l" t="t" r="r" b="b"/>
            <a:pathLst>
              <a:path w="42545" h="120650">
                <a:moveTo>
                  <a:pt x="21157" y="120142"/>
                </a:moveTo>
                <a:lnTo>
                  <a:pt x="12863" y="118499"/>
                </a:lnTo>
                <a:lnTo>
                  <a:pt x="6144" y="113995"/>
                </a:lnTo>
                <a:lnTo>
                  <a:pt x="1643" y="107274"/>
                </a:lnTo>
                <a:lnTo>
                  <a:pt x="0" y="98977"/>
                </a:lnTo>
                <a:lnTo>
                  <a:pt x="0" y="21787"/>
                </a:lnTo>
                <a:lnTo>
                  <a:pt x="1643" y="13393"/>
                </a:lnTo>
                <a:lnTo>
                  <a:pt x="6144" y="6458"/>
                </a:lnTo>
                <a:lnTo>
                  <a:pt x="12863" y="1741"/>
                </a:lnTo>
                <a:lnTo>
                  <a:pt x="21157" y="0"/>
                </a:lnTo>
                <a:lnTo>
                  <a:pt x="29452" y="1741"/>
                </a:lnTo>
                <a:lnTo>
                  <a:pt x="36171" y="6458"/>
                </a:lnTo>
                <a:lnTo>
                  <a:pt x="40673" y="13393"/>
                </a:lnTo>
                <a:lnTo>
                  <a:pt x="42316" y="21787"/>
                </a:lnTo>
                <a:lnTo>
                  <a:pt x="42316" y="98977"/>
                </a:lnTo>
                <a:lnTo>
                  <a:pt x="40673" y="107274"/>
                </a:lnTo>
                <a:lnTo>
                  <a:pt x="36171" y="113995"/>
                </a:lnTo>
                <a:lnTo>
                  <a:pt x="29452" y="118499"/>
                </a:lnTo>
                <a:lnTo>
                  <a:pt x="21157" y="120142"/>
                </a:lnTo>
                <a:close/>
              </a:path>
            </a:pathLst>
          </a:custGeom>
          <a:solidFill>
            <a:srgbClr val="FFFFFF"/>
          </a:solidFill>
        </p:spPr>
        <p:txBody>
          <a:bodyPr wrap="square" lIns="0" tIns="0" rIns="0" bIns="0" rtlCol="0"/>
          <a:lstStyle/>
          <a:p>
            <a:endParaRPr/>
          </a:p>
        </p:txBody>
      </p:sp>
      <p:sp>
        <p:nvSpPr>
          <p:cNvPr id="535" name="object 535"/>
          <p:cNvSpPr/>
          <p:nvPr/>
        </p:nvSpPr>
        <p:spPr>
          <a:xfrm>
            <a:off x="9779509" y="6566596"/>
            <a:ext cx="51435" cy="291465"/>
          </a:xfrm>
          <a:custGeom>
            <a:avLst/>
            <a:gdLst/>
            <a:ahLst/>
            <a:cxnLst/>
            <a:rect l="l" t="t" r="r" b="b"/>
            <a:pathLst>
              <a:path w="51434" h="291465">
                <a:moveTo>
                  <a:pt x="51028" y="291403"/>
                </a:moveTo>
                <a:lnTo>
                  <a:pt x="0" y="291403"/>
                </a:lnTo>
                <a:lnTo>
                  <a:pt x="0" y="26145"/>
                </a:lnTo>
                <a:lnTo>
                  <a:pt x="1973" y="16019"/>
                </a:lnTo>
                <a:lnTo>
                  <a:pt x="7389" y="7703"/>
                </a:lnTo>
                <a:lnTo>
                  <a:pt x="15489" y="2071"/>
                </a:lnTo>
                <a:lnTo>
                  <a:pt x="25513" y="0"/>
                </a:lnTo>
                <a:lnTo>
                  <a:pt x="35538" y="2071"/>
                </a:lnTo>
                <a:lnTo>
                  <a:pt x="43638" y="7703"/>
                </a:lnTo>
                <a:lnTo>
                  <a:pt x="49054" y="16019"/>
                </a:lnTo>
                <a:lnTo>
                  <a:pt x="51028" y="26145"/>
                </a:lnTo>
                <a:lnTo>
                  <a:pt x="51028" y="291403"/>
                </a:lnTo>
                <a:close/>
              </a:path>
            </a:pathLst>
          </a:custGeom>
          <a:solidFill>
            <a:srgbClr val="FFFFFF"/>
          </a:solidFill>
        </p:spPr>
        <p:txBody>
          <a:bodyPr wrap="square" lIns="0" tIns="0" rIns="0" bIns="0" rtlCol="0"/>
          <a:lstStyle/>
          <a:p>
            <a:endParaRPr/>
          </a:p>
        </p:txBody>
      </p:sp>
      <p:sp>
        <p:nvSpPr>
          <p:cNvPr id="536" name="object 536"/>
          <p:cNvSpPr/>
          <p:nvPr/>
        </p:nvSpPr>
        <p:spPr>
          <a:xfrm>
            <a:off x="9788222" y="5494647"/>
            <a:ext cx="34925" cy="53975"/>
          </a:xfrm>
          <a:custGeom>
            <a:avLst/>
            <a:gdLst/>
            <a:ahLst/>
            <a:cxnLst/>
            <a:rect l="l" t="t" r="r" b="b"/>
            <a:pathLst>
              <a:path w="34925" h="53975">
                <a:moveTo>
                  <a:pt x="26758" y="53535"/>
                </a:moveTo>
                <a:lnTo>
                  <a:pt x="16801" y="53535"/>
                </a:lnTo>
                <a:lnTo>
                  <a:pt x="6844" y="53535"/>
                </a:lnTo>
                <a:lnTo>
                  <a:pt x="0" y="45442"/>
                </a:lnTo>
                <a:lnTo>
                  <a:pt x="0" y="7470"/>
                </a:lnTo>
                <a:lnTo>
                  <a:pt x="6844" y="0"/>
                </a:lnTo>
                <a:lnTo>
                  <a:pt x="26758" y="0"/>
                </a:lnTo>
                <a:lnTo>
                  <a:pt x="34848" y="7470"/>
                </a:lnTo>
                <a:lnTo>
                  <a:pt x="34848" y="45442"/>
                </a:lnTo>
                <a:lnTo>
                  <a:pt x="26758" y="53535"/>
                </a:lnTo>
                <a:close/>
              </a:path>
            </a:pathLst>
          </a:custGeom>
          <a:solidFill>
            <a:srgbClr val="FFFFFF"/>
          </a:solidFill>
        </p:spPr>
        <p:txBody>
          <a:bodyPr wrap="square" lIns="0" tIns="0" rIns="0" bIns="0" rtlCol="0"/>
          <a:lstStyle/>
          <a:p>
            <a:endParaRPr/>
          </a:p>
        </p:txBody>
      </p:sp>
      <p:sp>
        <p:nvSpPr>
          <p:cNvPr id="537" name="object 537"/>
          <p:cNvSpPr/>
          <p:nvPr/>
        </p:nvSpPr>
        <p:spPr>
          <a:xfrm>
            <a:off x="9788223" y="6158233"/>
            <a:ext cx="34925" cy="54610"/>
          </a:xfrm>
          <a:custGeom>
            <a:avLst/>
            <a:gdLst/>
            <a:ahLst/>
            <a:cxnLst/>
            <a:rect l="l" t="t" r="r" b="b"/>
            <a:pathLst>
              <a:path w="34925" h="54610">
                <a:moveTo>
                  <a:pt x="16801" y="54157"/>
                </a:moveTo>
                <a:lnTo>
                  <a:pt x="6844" y="54157"/>
                </a:lnTo>
                <a:lnTo>
                  <a:pt x="0" y="46065"/>
                </a:lnTo>
                <a:lnTo>
                  <a:pt x="0" y="8092"/>
                </a:lnTo>
                <a:lnTo>
                  <a:pt x="6844" y="0"/>
                </a:lnTo>
                <a:lnTo>
                  <a:pt x="16801" y="0"/>
                </a:lnTo>
                <a:lnTo>
                  <a:pt x="23822" y="1420"/>
                </a:lnTo>
                <a:lnTo>
                  <a:pt x="29558" y="5291"/>
                </a:lnTo>
                <a:lnTo>
                  <a:pt x="33428" y="11029"/>
                </a:lnTo>
                <a:lnTo>
                  <a:pt x="34848" y="18052"/>
                </a:lnTo>
                <a:lnTo>
                  <a:pt x="34848" y="36105"/>
                </a:lnTo>
                <a:lnTo>
                  <a:pt x="33428" y="43127"/>
                </a:lnTo>
                <a:lnTo>
                  <a:pt x="29558" y="48866"/>
                </a:lnTo>
                <a:lnTo>
                  <a:pt x="23822" y="52737"/>
                </a:lnTo>
                <a:lnTo>
                  <a:pt x="16801" y="54157"/>
                </a:lnTo>
                <a:close/>
              </a:path>
            </a:pathLst>
          </a:custGeom>
          <a:solidFill>
            <a:srgbClr val="FFFFFF"/>
          </a:solidFill>
        </p:spPr>
        <p:txBody>
          <a:bodyPr wrap="square" lIns="0" tIns="0" rIns="0" bIns="0" rtlCol="0"/>
          <a:lstStyle/>
          <a:p>
            <a:endParaRPr/>
          </a:p>
        </p:txBody>
      </p:sp>
      <p:sp>
        <p:nvSpPr>
          <p:cNvPr id="538" name="object 538"/>
          <p:cNvSpPr/>
          <p:nvPr/>
        </p:nvSpPr>
        <p:spPr>
          <a:xfrm>
            <a:off x="9784490" y="6028752"/>
            <a:ext cx="41910" cy="80645"/>
          </a:xfrm>
          <a:custGeom>
            <a:avLst/>
            <a:gdLst/>
            <a:ahLst/>
            <a:cxnLst/>
            <a:rect l="l" t="t" r="r" b="b"/>
            <a:pathLst>
              <a:path w="41909" h="80645">
                <a:moveTo>
                  <a:pt x="20535" y="80302"/>
                </a:moveTo>
                <a:lnTo>
                  <a:pt x="12338" y="78561"/>
                </a:lnTo>
                <a:lnTo>
                  <a:pt x="5833" y="73844"/>
                </a:lnTo>
                <a:lnTo>
                  <a:pt x="1545" y="66909"/>
                </a:lnTo>
                <a:lnTo>
                  <a:pt x="0" y="58515"/>
                </a:lnTo>
                <a:lnTo>
                  <a:pt x="0" y="21165"/>
                </a:lnTo>
                <a:lnTo>
                  <a:pt x="1545" y="12868"/>
                </a:lnTo>
                <a:lnTo>
                  <a:pt x="5833" y="6147"/>
                </a:lnTo>
                <a:lnTo>
                  <a:pt x="12338" y="1643"/>
                </a:lnTo>
                <a:lnTo>
                  <a:pt x="20535" y="0"/>
                </a:lnTo>
                <a:lnTo>
                  <a:pt x="28829" y="1643"/>
                </a:lnTo>
                <a:lnTo>
                  <a:pt x="35548" y="6147"/>
                </a:lnTo>
                <a:lnTo>
                  <a:pt x="40050" y="12868"/>
                </a:lnTo>
                <a:lnTo>
                  <a:pt x="41693" y="21165"/>
                </a:lnTo>
                <a:lnTo>
                  <a:pt x="41693" y="58515"/>
                </a:lnTo>
                <a:lnTo>
                  <a:pt x="40050" y="66909"/>
                </a:lnTo>
                <a:lnTo>
                  <a:pt x="35548" y="73844"/>
                </a:lnTo>
                <a:lnTo>
                  <a:pt x="28829" y="78561"/>
                </a:lnTo>
                <a:lnTo>
                  <a:pt x="20535" y="80302"/>
                </a:lnTo>
                <a:close/>
              </a:path>
            </a:pathLst>
          </a:custGeom>
          <a:solidFill>
            <a:srgbClr val="FFFFFF"/>
          </a:solidFill>
        </p:spPr>
        <p:txBody>
          <a:bodyPr wrap="square" lIns="0" tIns="0" rIns="0" bIns="0" rtlCol="0"/>
          <a:lstStyle/>
          <a:p>
            <a:endParaRPr/>
          </a:p>
        </p:txBody>
      </p:sp>
      <p:sp>
        <p:nvSpPr>
          <p:cNvPr id="539" name="object 539"/>
          <p:cNvSpPr/>
          <p:nvPr/>
        </p:nvSpPr>
        <p:spPr>
          <a:xfrm>
            <a:off x="10554286" y="5367032"/>
            <a:ext cx="34290" cy="67310"/>
          </a:xfrm>
          <a:custGeom>
            <a:avLst/>
            <a:gdLst/>
            <a:ahLst/>
            <a:cxnLst/>
            <a:rect l="l" t="t" r="r" b="b"/>
            <a:pathLst>
              <a:path w="34290" h="67310">
                <a:moveTo>
                  <a:pt x="27381" y="67230"/>
                </a:moveTo>
                <a:lnTo>
                  <a:pt x="8089" y="67230"/>
                </a:lnTo>
                <a:lnTo>
                  <a:pt x="0" y="59760"/>
                </a:lnTo>
                <a:lnTo>
                  <a:pt x="0" y="7470"/>
                </a:lnTo>
                <a:lnTo>
                  <a:pt x="8089" y="0"/>
                </a:lnTo>
                <a:lnTo>
                  <a:pt x="17424" y="0"/>
                </a:lnTo>
                <a:lnTo>
                  <a:pt x="27381" y="0"/>
                </a:lnTo>
                <a:lnTo>
                  <a:pt x="34226" y="7470"/>
                </a:lnTo>
                <a:lnTo>
                  <a:pt x="34226" y="59760"/>
                </a:lnTo>
                <a:lnTo>
                  <a:pt x="27381" y="67230"/>
                </a:lnTo>
                <a:close/>
              </a:path>
            </a:pathLst>
          </a:custGeom>
          <a:solidFill>
            <a:srgbClr val="FFFFFF"/>
          </a:solidFill>
        </p:spPr>
        <p:txBody>
          <a:bodyPr wrap="square" lIns="0" tIns="0" rIns="0" bIns="0" rtlCol="0"/>
          <a:lstStyle/>
          <a:p>
            <a:endParaRPr/>
          </a:p>
        </p:txBody>
      </p:sp>
      <p:sp>
        <p:nvSpPr>
          <p:cNvPr id="540" name="object 540"/>
          <p:cNvSpPr/>
          <p:nvPr/>
        </p:nvSpPr>
        <p:spPr>
          <a:xfrm>
            <a:off x="9780130" y="5597981"/>
            <a:ext cx="51435" cy="389255"/>
          </a:xfrm>
          <a:custGeom>
            <a:avLst/>
            <a:gdLst/>
            <a:ahLst/>
            <a:cxnLst/>
            <a:rect l="l" t="t" r="r" b="b"/>
            <a:pathLst>
              <a:path w="51434" h="389254">
                <a:moveTo>
                  <a:pt x="46050" y="21170"/>
                </a:moveTo>
                <a:lnTo>
                  <a:pt x="44411" y="12877"/>
                </a:lnTo>
                <a:lnTo>
                  <a:pt x="39903" y="6146"/>
                </a:lnTo>
                <a:lnTo>
                  <a:pt x="33185" y="1651"/>
                </a:lnTo>
                <a:lnTo>
                  <a:pt x="24892" y="0"/>
                </a:lnTo>
                <a:lnTo>
                  <a:pt x="16687" y="1651"/>
                </a:lnTo>
                <a:lnTo>
                  <a:pt x="10185" y="6146"/>
                </a:lnTo>
                <a:lnTo>
                  <a:pt x="5905" y="12877"/>
                </a:lnTo>
                <a:lnTo>
                  <a:pt x="4356" y="21170"/>
                </a:lnTo>
                <a:lnTo>
                  <a:pt x="4356" y="58521"/>
                </a:lnTo>
                <a:lnTo>
                  <a:pt x="5905" y="66814"/>
                </a:lnTo>
                <a:lnTo>
                  <a:pt x="10185" y="73533"/>
                </a:lnTo>
                <a:lnTo>
                  <a:pt x="16687" y="78041"/>
                </a:lnTo>
                <a:lnTo>
                  <a:pt x="24892" y="79679"/>
                </a:lnTo>
                <a:lnTo>
                  <a:pt x="33185" y="78041"/>
                </a:lnTo>
                <a:lnTo>
                  <a:pt x="39903" y="73533"/>
                </a:lnTo>
                <a:lnTo>
                  <a:pt x="44411" y="66814"/>
                </a:lnTo>
                <a:lnTo>
                  <a:pt x="46050" y="58521"/>
                </a:lnTo>
                <a:lnTo>
                  <a:pt x="46050" y="21170"/>
                </a:lnTo>
                <a:close/>
              </a:path>
              <a:path w="51434" h="389254">
                <a:moveTo>
                  <a:pt x="51028" y="147535"/>
                </a:moveTo>
                <a:lnTo>
                  <a:pt x="48958" y="137502"/>
                </a:lnTo>
                <a:lnTo>
                  <a:pt x="43332" y="129400"/>
                </a:lnTo>
                <a:lnTo>
                  <a:pt x="35013" y="123990"/>
                </a:lnTo>
                <a:lnTo>
                  <a:pt x="24892" y="122008"/>
                </a:lnTo>
                <a:lnTo>
                  <a:pt x="14960" y="123990"/>
                </a:lnTo>
                <a:lnTo>
                  <a:pt x="7073" y="129400"/>
                </a:lnTo>
                <a:lnTo>
                  <a:pt x="1879" y="137502"/>
                </a:lnTo>
                <a:lnTo>
                  <a:pt x="0" y="147535"/>
                </a:lnTo>
                <a:lnTo>
                  <a:pt x="0" y="362927"/>
                </a:lnTo>
                <a:lnTo>
                  <a:pt x="1879" y="373049"/>
                </a:lnTo>
                <a:lnTo>
                  <a:pt x="7073" y="381368"/>
                </a:lnTo>
                <a:lnTo>
                  <a:pt x="14960" y="386994"/>
                </a:lnTo>
                <a:lnTo>
                  <a:pt x="24892" y="389064"/>
                </a:lnTo>
                <a:lnTo>
                  <a:pt x="35013" y="386994"/>
                </a:lnTo>
                <a:lnTo>
                  <a:pt x="43332" y="381368"/>
                </a:lnTo>
                <a:lnTo>
                  <a:pt x="48958" y="373049"/>
                </a:lnTo>
                <a:lnTo>
                  <a:pt x="51028" y="362927"/>
                </a:lnTo>
                <a:lnTo>
                  <a:pt x="51028" y="147535"/>
                </a:lnTo>
                <a:close/>
              </a:path>
            </a:pathLst>
          </a:custGeom>
          <a:solidFill>
            <a:srgbClr val="FFFFFF"/>
          </a:solidFill>
        </p:spPr>
        <p:txBody>
          <a:bodyPr wrap="square" lIns="0" tIns="0" rIns="0" bIns="0" rtlCol="0"/>
          <a:lstStyle/>
          <a:p>
            <a:endParaRPr/>
          </a:p>
        </p:txBody>
      </p:sp>
      <p:sp>
        <p:nvSpPr>
          <p:cNvPr id="541" name="object 541"/>
          <p:cNvSpPr/>
          <p:nvPr/>
        </p:nvSpPr>
        <p:spPr>
          <a:xfrm>
            <a:off x="1772728" y="711538"/>
            <a:ext cx="40005" cy="131445"/>
          </a:xfrm>
          <a:custGeom>
            <a:avLst/>
            <a:gdLst/>
            <a:ahLst/>
            <a:cxnLst/>
            <a:rect l="l" t="t" r="r" b="b"/>
            <a:pathLst>
              <a:path w="40005" h="131444">
                <a:moveTo>
                  <a:pt x="19815" y="131127"/>
                </a:moveTo>
                <a:lnTo>
                  <a:pt x="12048" y="129497"/>
                </a:lnTo>
                <a:lnTo>
                  <a:pt x="5755" y="125081"/>
                </a:lnTo>
                <a:lnTo>
                  <a:pt x="1539" y="118588"/>
                </a:lnTo>
                <a:lnTo>
                  <a:pt x="0" y="11073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110730"/>
                </a:lnTo>
                <a:lnTo>
                  <a:pt x="38092" y="118588"/>
                </a:lnTo>
                <a:lnTo>
                  <a:pt x="33876" y="125081"/>
                </a:lnTo>
                <a:lnTo>
                  <a:pt x="27583" y="129497"/>
                </a:lnTo>
                <a:lnTo>
                  <a:pt x="19815" y="131127"/>
                </a:lnTo>
                <a:close/>
              </a:path>
            </a:pathLst>
          </a:custGeom>
          <a:solidFill>
            <a:srgbClr val="FFFFFF"/>
          </a:solidFill>
        </p:spPr>
        <p:txBody>
          <a:bodyPr wrap="square" lIns="0" tIns="0" rIns="0" bIns="0" rtlCol="0"/>
          <a:lstStyle/>
          <a:p>
            <a:endParaRPr/>
          </a:p>
        </p:txBody>
      </p:sp>
      <p:sp>
        <p:nvSpPr>
          <p:cNvPr id="542" name="object 542"/>
          <p:cNvSpPr/>
          <p:nvPr/>
        </p:nvSpPr>
        <p:spPr>
          <a:xfrm>
            <a:off x="1629354" y="812943"/>
            <a:ext cx="40005" cy="112395"/>
          </a:xfrm>
          <a:custGeom>
            <a:avLst/>
            <a:gdLst/>
            <a:ahLst/>
            <a:cxnLst/>
            <a:rect l="l" t="t" r="r" b="b"/>
            <a:pathLst>
              <a:path w="40005" h="112394">
                <a:moveTo>
                  <a:pt x="19815" y="111895"/>
                </a:moveTo>
                <a:lnTo>
                  <a:pt x="12048" y="110356"/>
                </a:lnTo>
                <a:lnTo>
                  <a:pt x="5755" y="106140"/>
                </a:lnTo>
                <a:lnTo>
                  <a:pt x="1539" y="99848"/>
                </a:lnTo>
                <a:lnTo>
                  <a:pt x="0" y="9208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92080"/>
                </a:lnTo>
                <a:lnTo>
                  <a:pt x="38092" y="99848"/>
                </a:lnTo>
                <a:lnTo>
                  <a:pt x="33876" y="106140"/>
                </a:lnTo>
                <a:lnTo>
                  <a:pt x="27583" y="110356"/>
                </a:lnTo>
                <a:lnTo>
                  <a:pt x="19815" y="111895"/>
                </a:lnTo>
                <a:close/>
              </a:path>
            </a:pathLst>
          </a:custGeom>
          <a:solidFill>
            <a:srgbClr val="FFFFFF"/>
          </a:solidFill>
        </p:spPr>
        <p:txBody>
          <a:bodyPr wrap="square" lIns="0" tIns="0" rIns="0" bIns="0" rtlCol="0"/>
          <a:lstStyle/>
          <a:p>
            <a:endParaRPr/>
          </a:p>
        </p:txBody>
      </p:sp>
      <p:sp>
        <p:nvSpPr>
          <p:cNvPr id="543" name="object 543"/>
          <p:cNvSpPr/>
          <p:nvPr/>
        </p:nvSpPr>
        <p:spPr>
          <a:xfrm>
            <a:off x="1485979" y="913765"/>
            <a:ext cx="40005" cy="93980"/>
          </a:xfrm>
          <a:custGeom>
            <a:avLst/>
            <a:gdLst/>
            <a:ahLst/>
            <a:cxnLst/>
            <a:rect l="l" t="t" r="r" b="b"/>
            <a:pathLst>
              <a:path w="40005" h="93980">
                <a:moveTo>
                  <a:pt x="19233" y="93829"/>
                </a:moveTo>
                <a:lnTo>
                  <a:pt x="11556" y="92290"/>
                </a:lnTo>
                <a:lnTo>
                  <a:pt x="5463" y="88074"/>
                </a:lnTo>
                <a:lnTo>
                  <a:pt x="1447" y="81781"/>
                </a:lnTo>
                <a:lnTo>
                  <a:pt x="0" y="74014"/>
                </a:lnTo>
                <a:lnTo>
                  <a:pt x="0" y="20397"/>
                </a:lnTo>
                <a:lnTo>
                  <a:pt x="1447" y="12539"/>
                </a:lnTo>
                <a:lnTo>
                  <a:pt x="5463" y="6046"/>
                </a:lnTo>
                <a:lnTo>
                  <a:pt x="11556" y="1629"/>
                </a:lnTo>
                <a:lnTo>
                  <a:pt x="19233" y="0"/>
                </a:lnTo>
                <a:lnTo>
                  <a:pt x="27092" y="1629"/>
                </a:lnTo>
                <a:lnTo>
                  <a:pt x="33585" y="6046"/>
                </a:lnTo>
                <a:lnTo>
                  <a:pt x="38001" y="12539"/>
                </a:lnTo>
                <a:lnTo>
                  <a:pt x="39631" y="20397"/>
                </a:lnTo>
                <a:lnTo>
                  <a:pt x="39631" y="74014"/>
                </a:lnTo>
                <a:lnTo>
                  <a:pt x="38001" y="81781"/>
                </a:lnTo>
                <a:lnTo>
                  <a:pt x="33585" y="88074"/>
                </a:lnTo>
                <a:lnTo>
                  <a:pt x="27092" y="92290"/>
                </a:lnTo>
                <a:lnTo>
                  <a:pt x="19233" y="93829"/>
                </a:lnTo>
                <a:close/>
              </a:path>
            </a:pathLst>
          </a:custGeom>
          <a:solidFill>
            <a:srgbClr val="FFFFFF"/>
          </a:solidFill>
        </p:spPr>
        <p:txBody>
          <a:bodyPr wrap="square" lIns="0" tIns="0" rIns="0" bIns="0" rtlCol="0"/>
          <a:lstStyle/>
          <a:p>
            <a:endParaRPr/>
          </a:p>
        </p:txBody>
      </p:sp>
      <p:sp>
        <p:nvSpPr>
          <p:cNvPr id="544" name="object 544"/>
          <p:cNvSpPr/>
          <p:nvPr/>
        </p:nvSpPr>
        <p:spPr>
          <a:xfrm>
            <a:off x="1342605" y="1015170"/>
            <a:ext cx="39370" cy="75565"/>
          </a:xfrm>
          <a:custGeom>
            <a:avLst/>
            <a:gdLst/>
            <a:ahLst/>
            <a:cxnLst/>
            <a:rect l="l" t="t" r="r" b="b"/>
            <a:pathLst>
              <a:path w="39369" h="75565">
                <a:moveTo>
                  <a:pt x="19233" y="75179"/>
                </a:moveTo>
                <a:lnTo>
                  <a:pt x="11556" y="73559"/>
                </a:lnTo>
                <a:lnTo>
                  <a:pt x="5463" y="69206"/>
                </a:lnTo>
                <a:lnTo>
                  <a:pt x="1447" y="62886"/>
                </a:lnTo>
                <a:lnTo>
                  <a:pt x="0" y="55365"/>
                </a:lnTo>
                <a:lnTo>
                  <a:pt x="0" y="19814"/>
                </a:lnTo>
                <a:lnTo>
                  <a:pt x="1447" y="12047"/>
                </a:lnTo>
                <a:lnTo>
                  <a:pt x="5463" y="5755"/>
                </a:lnTo>
                <a:lnTo>
                  <a:pt x="11556" y="1538"/>
                </a:lnTo>
                <a:lnTo>
                  <a:pt x="19233" y="0"/>
                </a:lnTo>
                <a:lnTo>
                  <a:pt x="27001" y="1538"/>
                </a:lnTo>
                <a:lnTo>
                  <a:pt x="33293" y="5755"/>
                </a:lnTo>
                <a:lnTo>
                  <a:pt x="37510" y="12047"/>
                </a:lnTo>
                <a:lnTo>
                  <a:pt x="39049" y="19814"/>
                </a:lnTo>
                <a:lnTo>
                  <a:pt x="39049" y="55365"/>
                </a:lnTo>
                <a:lnTo>
                  <a:pt x="37510" y="62886"/>
                </a:lnTo>
                <a:lnTo>
                  <a:pt x="33293" y="69206"/>
                </a:lnTo>
                <a:lnTo>
                  <a:pt x="27001" y="73559"/>
                </a:lnTo>
                <a:lnTo>
                  <a:pt x="19233" y="75179"/>
                </a:lnTo>
                <a:close/>
              </a:path>
            </a:pathLst>
          </a:custGeom>
          <a:solidFill>
            <a:srgbClr val="FFFFFF"/>
          </a:solidFill>
        </p:spPr>
        <p:txBody>
          <a:bodyPr wrap="square" lIns="0" tIns="0" rIns="0" bIns="0" rtlCol="0"/>
          <a:lstStyle/>
          <a:p>
            <a:endParaRPr/>
          </a:p>
        </p:txBody>
      </p:sp>
      <p:sp>
        <p:nvSpPr>
          <p:cNvPr id="545" name="object 545"/>
          <p:cNvSpPr/>
          <p:nvPr/>
        </p:nvSpPr>
        <p:spPr>
          <a:xfrm>
            <a:off x="1199230" y="1116575"/>
            <a:ext cx="39370" cy="57150"/>
          </a:xfrm>
          <a:custGeom>
            <a:avLst/>
            <a:gdLst/>
            <a:ahLst/>
            <a:cxnLst/>
            <a:rect l="l" t="t" r="r" b="b"/>
            <a:pathLst>
              <a:path w="39369" h="57150">
                <a:moveTo>
                  <a:pt x="18650" y="56530"/>
                </a:moveTo>
                <a:lnTo>
                  <a:pt x="11064" y="54900"/>
                </a:lnTo>
                <a:lnTo>
                  <a:pt x="5172" y="50484"/>
                </a:lnTo>
                <a:lnTo>
                  <a:pt x="1356" y="43991"/>
                </a:lnTo>
                <a:lnTo>
                  <a:pt x="0" y="36132"/>
                </a:lnTo>
                <a:lnTo>
                  <a:pt x="0" y="19814"/>
                </a:lnTo>
                <a:lnTo>
                  <a:pt x="1356" y="12047"/>
                </a:lnTo>
                <a:lnTo>
                  <a:pt x="5172" y="5755"/>
                </a:lnTo>
                <a:lnTo>
                  <a:pt x="11064" y="1538"/>
                </a:lnTo>
                <a:lnTo>
                  <a:pt x="18650" y="0"/>
                </a:lnTo>
                <a:lnTo>
                  <a:pt x="26509" y="1538"/>
                </a:lnTo>
                <a:lnTo>
                  <a:pt x="33002" y="5755"/>
                </a:lnTo>
                <a:lnTo>
                  <a:pt x="37419" y="12047"/>
                </a:lnTo>
                <a:lnTo>
                  <a:pt x="39049" y="19814"/>
                </a:lnTo>
                <a:lnTo>
                  <a:pt x="39049" y="36132"/>
                </a:lnTo>
                <a:lnTo>
                  <a:pt x="37419" y="43991"/>
                </a:lnTo>
                <a:lnTo>
                  <a:pt x="33002" y="50484"/>
                </a:lnTo>
                <a:lnTo>
                  <a:pt x="26509" y="54900"/>
                </a:lnTo>
                <a:lnTo>
                  <a:pt x="18650" y="56530"/>
                </a:lnTo>
                <a:close/>
              </a:path>
            </a:pathLst>
          </a:custGeom>
          <a:solidFill>
            <a:srgbClr val="FFFFFF"/>
          </a:solidFill>
        </p:spPr>
        <p:txBody>
          <a:bodyPr wrap="square" lIns="0" tIns="0" rIns="0" bIns="0" rtlCol="0"/>
          <a:lstStyle/>
          <a:p>
            <a:endParaRPr/>
          </a:p>
        </p:txBody>
      </p:sp>
      <p:sp>
        <p:nvSpPr>
          <p:cNvPr id="546" name="object 546"/>
          <p:cNvSpPr/>
          <p:nvPr/>
        </p:nvSpPr>
        <p:spPr>
          <a:xfrm>
            <a:off x="1768649" y="891618"/>
            <a:ext cx="48895" cy="408940"/>
          </a:xfrm>
          <a:custGeom>
            <a:avLst/>
            <a:gdLst/>
            <a:ahLst/>
            <a:cxnLst/>
            <a:rect l="l" t="t" r="r" b="b"/>
            <a:pathLst>
              <a:path w="48894" h="408940">
                <a:moveTo>
                  <a:pt x="23895" y="408536"/>
                </a:moveTo>
                <a:lnTo>
                  <a:pt x="14506" y="406605"/>
                </a:lnTo>
                <a:lnTo>
                  <a:pt x="6921" y="401396"/>
                </a:lnTo>
                <a:lnTo>
                  <a:pt x="1848" y="393784"/>
                </a:lnTo>
                <a:lnTo>
                  <a:pt x="0" y="384641"/>
                </a:lnTo>
                <a:lnTo>
                  <a:pt x="0" y="23894"/>
                </a:lnTo>
                <a:lnTo>
                  <a:pt x="1848" y="14506"/>
                </a:lnTo>
                <a:lnTo>
                  <a:pt x="6921" y="6920"/>
                </a:lnTo>
                <a:lnTo>
                  <a:pt x="14506" y="1848"/>
                </a:lnTo>
                <a:lnTo>
                  <a:pt x="23895" y="0"/>
                </a:lnTo>
                <a:lnTo>
                  <a:pt x="33375" y="1848"/>
                </a:lnTo>
                <a:lnTo>
                  <a:pt x="41161" y="6920"/>
                </a:lnTo>
                <a:lnTo>
                  <a:pt x="46434" y="14506"/>
                </a:lnTo>
                <a:lnTo>
                  <a:pt x="48374" y="23894"/>
                </a:lnTo>
                <a:lnTo>
                  <a:pt x="48374" y="384641"/>
                </a:lnTo>
                <a:lnTo>
                  <a:pt x="46434" y="393784"/>
                </a:lnTo>
                <a:lnTo>
                  <a:pt x="41161" y="401396"/>
                </a:lnTo>
                <a:lnTo>
                  <a:pt x="33375" y="406605"/>
                </a:lnTo>
                <a:lnTo>
                  <a:pt x="23895" y="408536"/>
                </a:lnTo>
                <a:close/>
              </a:path>
            </a:pathLst>
          </a:custGeom>
          <a:solidFill>
            <a:srgbClr val="FFFFFF"/>
          </a:solidFill>
        </p:spPr>
        <p:txBody>
          <a:bodyPr wrap="square" lIns="0" tIns="0" rIns="0" bIns="0" rtlCol="0"/>
          <a:lstStyle/>
          <a:p>
            <a:endParaRPr/>
          </a:p>
        </p:txBody>
      </p:sp>
      <p:sp>
        <p:nvSpPr>
          <p:cNvPr id="547" name="object 547"/>
          <p:cNvSpPr/>
          <p:nvPr/>
        </p:nvSpPr>
        <p:spPr>
          <a:xfrm>
            <a:off x="1625274" y="970877"/>
            <a:ext cx="48260" cy="329565"/>
          </a:xfrm>
          <a:custGeom>
            <a:avLst/>
            <a:gdLst/>
            <a:ahLst/>
            <a:cxnLst/>
            <a:rect l="l" t="t" r="r" b="b"/>
            <a:pathLst>
              <a:path w="48260" h="329565">
                <a:moveTo>
                  <a:pt x="23895" y="329276"/>
                </a:moveTo>
                <a:lnTo>
                  <a:pt x="14506" y="327346"/>
                </a:lnTo>
                <a:lnTo>
                  <a:pt x="6921" y="322137"/>
                </a:lnTo>
                <a:lnTo>
                  <a:pt x="1848" y="314524"/>
                </a:lnTo>
                <a:lnTo>
                  <a:pt x="0" y="305382"/>
                </a:lnTo>
                <a:lnTo>
                  <a:pt x="0" y="23894"/>
                </a:lnTo>
                <a:lnTo>
                  <a:pt x="1848" y="14506"/>
                </a:lnTo>
                <a:lnTo>
                  <a:pt x="6921" y="6920"/>
                </a:lnTo>
                <a:lnTo>
                  <a:pt x="14506" y="1848"/>
                </a:lnTo>
                <a:lnTo>
                  <a:pt x="23895" y="0"/>
                </a:lnTo>
                <a:lnTo>
                  <a:pt x="33284" y="1848"/>
                </a:lnTo>
                <a:lnTo>
                  <a:pt x="40870" y="6920"/>
                </a:lnTo>
                <a:lnTo>
                  <a:pt x="45942" y="14506"/>
                </a:lnTo>
                <a:lnTo>
                  <a:pt x="47791" y="23894"/>
                </a:lnTo>
                <a:lnTo>
                  <a:pt x="47791" y="305382"/>
                </a:lnTo>
                <a:lnTo>
                  <a:pt x="45942" y="314524"/>
                </a:lnTo>
                <a:lnTo>
                  <a:pt x="40870" y="322137"/>
                </a:lnTo>
                <a:lnTo>
                  <a:pt x="33284" y="327346"/>
                </a:lnTo>
                <a:lnTo>
                  <a:pt x="23895" y="329276"/>
                </a:lnTo>
                <a:close/>
              </a:path>
            </a:pathLst>
          </a:custGeom>
          <a:solidFill>
            <a:srgbClr val="FFFFFF"/>
          </a:solidFill>
        </p:spPr>
        <p:txBody>
          <a:bodyPr wrap="square" lIns="0" tIns="0" rIns="0" bIns="0" rtlCol="0"/>
          <a:lstStyle/>
          <a:p>
            <a:endParaRPr/>
          </a:p>
        </p:txBody>
      </p:sp>
      <p:sp>
        <p:nvSpPr>
          <p:cNvPr id="548" name="object 548"/>
          <p:cNvSpPr/>
          <p:nvPr/>
        </p:nvSpPr>
        <p:spPr>
          <a:xfrm>
            <a:off x="1481899" y="1050136"/>
            <a:ext cx="48260" cy="250190"/>
          </a:xfrm>
          <a:custGeom>
            <a:avLst/>
            <a:gdLst/>
            <a:ahLst/>
            <a:cxnLst/>
            <a:rect l="l" t="t" r="r" b="b"/>
            <a:pathLst>
              <a:path w="48259" h="250190">
                <a:moveTo>
                  <a:pt x="23312" y="250017"/>
                </a:moveTo>
                <a:lnTo>
                  <a:pt x="14015" y="248086"/>
                </a:lnTo>
                <a:lnTo>
                  <a:pt x="6629" y="242877"/>
                </a:lnTo>
                <a:lnTo>
                  <a:pt x="1757" y="235265"/>
                </a:lnTo>
                <a:lnTo>
                  <a:pt x="0" y="226122"/>
                </a:lnTo>
                <a:lnTo>
                  <a:pt x="0" y="23894"/>
                </a:lnTo>
                <a:lnTo>
                  <a:pt x="1757" y="14751"/>
                </a:lnTo>
                <a:lnTo>
                  <a:pt x="6629" y="7139"/>
                </a:lnTo>
                <a:lnTo>
                  <a:pt x="14015" y="1930"/>
                </a:lnTo>
                <a:lnTo>
                  <a:pt x="23312" y="0"/>
                </a:lnTo>
                <a:lnTo>
                  <a:pt x="32792" y="1930"/>
                </a:lnTo>
                <a:lnTo>
                  <a:pt x="40579" y="7139"/>
                </a:lnTo>
                <a:lnTo>
                  <a:pt x="45851" y="14751"/>
                </a:lnTo>
                <a:lnTo>
                  <a:pt x="47791" y="23894"/>
                </a:lnTo>
                <a:lnTo>
                  <a:pt x="47791" y="226122"/>
                </a:lnTo>
                <a:lnTo>
                  <a:pt x="45851" y="235265"/>
                </a:lnTo>
                <a:lnTo>
                  <a:pt x="40579" y="242877"/>
                </a:lnTo>
                <a:lnTo>
                  <a:pt x="32792" y="248086"/>
                </a:lnTo>
                <a:lnTo>
                  <a:pt x="23312" y="250017"/>
                </a:lnTo>
                <a:close/>
              </a:path>
            </a:pathLst>
          </a:custGeom>
          <a:solidFill>
            <a:srgbClr val="FFFFFF"/>
          </a:solidFill>
        </p:spPr>
        <p:txBody>
          <a:bodyPr wrap="square" lIns="0" tIns="0" rIns="0" bIns="0" rtlCol="0"/>
          <a:lstStyle/>
          <a:p>
            <a:endParaRPr/>
          </a:p>
        </p:txBody>
      </p:sp>
      <p:sp>
        <p:nvSpPr>
          <p:cNvPr id="549" name="object 549"/>
          <p:cNvSpPr/>
          <p:nvPr/>
        </p:nvSpPr>
        <p:spPr>
          <a:xfrm>
            <a:off x="1338525" y="1129395"/>
            <a:ext cx="47625" cy="170815"/>
          </a:xfrm>
          <a:custGeom>
            <a:avLst/>
            <a:gdLst/>
            <a:ahLst/>
            <a:cxnLst/>
            <a:rect l="l" t="t" r="r" b="b"/>
            <a:pathLst>
              <a:path w="47625" h="170815">
                <a:moveTo>
                  <a:pt x="23312" y="170757"/>
                </a:moveTo>
                <a:lnTo>
                  <a:pt x="14015" y="168827"/>
                </a:lnTo>
                <a:lnTo>
                  <a:pt x="6629" y="163618"/>
                </a:lnTo>
                <a:lnTo>
                  <a:pt x="1757" y="156005"/>
                </a:lnTo>
                <a:lnTo>
                  <a:pt x="0" y="146863"/>
                </a:lnTo>
                <a:lnTo>
                  <a:pt x="0" y="24477"/>
                </a:lnTo>
                <a:lnTo>
                  <a:pt x="1757" y="14997"/>
                </a:lnTo>
                <a:lnTo>
                  <a:pt x="6629" y="7212"/>
                </a:lnTo>
                <a:lnTo>
                  <a:pt x="14015" y="1939"/>
                </a:lnTo>
                <a:lnTo>
                  <a:pt x="23312" y="0"/>
                </a:lnTo>
                <a:lnTo>
                  <a:pt x="32701" y="1939"/>
                </a:lnTo>
                <a:lnTo>
                  <a:pt x="40287" y="7212"/>
                </a:lnTo>
                <a:lnTo>
                  <a:pt x="45360" y="14997"/>
                </a:lnTo>
                <a:lnTo>
                  <a:pt x="47208" y="24477"/>
                </a:lnTo>
                <a:lnTo>
                  <a:pt x="47208" y="146863"/>
                </a:lnTo>
                <a:lnTo>
                  <a:pt x="45360" y="156005"/>
                </a:lnTo>
                <a:lnTo>
                  <a:pt x="40287" y="163618"/>
                </a:lnTo>
                <a:lnTo>
                  <a:pt x="32701" y="168827"/>
                </a:lnTo>
                <a:lnTo>
                  <a:pt x="23312" y="170757"/>
                </a:lnTo>
                <a:close/>
              </a:path>
            </a:pathLst>
          </a:custGeom>
          <a:solidFill>
            <a:srgbClr val="FFFFFF"/>
          </a:solidFill>
        </p:spPr>
        <p:txBody>
          <a:bodyPr wrap="square" lIns="0" tIns="0" rIns="0" bIns="0" rtlCol="0"/>
          <a:lstStyle/>
          <a:p>
            <a:endParaRPr/>
          </a:p>
        </p:txBody>
      </p:sp>
      <p:sp>
        <p:nvSpPr>
          <p:cNvPr id="550" name="object 550"/>
          <p:cNvSpPr/>
          <p:nvPr/>
        </p:nvSpPr>
        <p:spPr>
          <a:xfrm>
            <a:off x="1195150" y="1208654"/>
            <a:ext cx="47625" cy="92075"/>
          </a:xfrm>
          <a:custGeom>
            <a:avLst/>
            <a:gdLst/>
            <a:ahLst/>
            <a:cxnLst/>
            <a:rect l="l" t="t" r="r" b="b"/>
            <a:pathLst>
              <a:path w="47625" h="92075">
                <a:moveTo>
                  <a:pt x="22730" y="91498"/>
                </a:moveTo>
                <a:lnTo>
                  <a:pt x="13523" y="89567"/>
                </a:lnTo>
                <a:lnTo>
                  <a:pt x="6338" y="84358"/>
                </a:lnTo>
                <a:lnTo>
                  <a:pt x="1666" y="76746"/>
                </a:lnTo>
                <a:lnTo>
                  <a:pt x="0" y="67603"/>
                </a:lnTo>
                <a:lnTo>
                  <a:pt x="0" y="24477"/>
                </a:lnTo>
                <a:lnTo>
                  <a:pt x="1666" y="14997"/>
                </a:lnTo>
                <a:lnTo>
                  <a:pt x="6338" y="7212"/>
                </a:lnTo>
                <a:lnTo>
                  <a:pt x="13523" y="1939"/>
                </a:lnTo>
                <a:lnTo>
                  <a:pt x="22730" y="0"/>
                </a:lnTo>
                <a:lnTo>
                  <a:pt x="32210" y="1939"/>
                </a:lnTo>
                <a:lnTo>
                  <a:pt x="39996" y="7212"/>
                </a:lnTo>
                <a:lnTo>
                  <a:pt x="45268" y="14997"/>
                </a:lnTo>
                <a:lnTo>
                  <a:pt x="47208" y="24477"/>
                </a:lnTo>
                <a:lnTo>
                  <a:pt x="47208" y="67603"/>
                </a:lnTo>
                <a:lnTo>
                  <a:pt x="45268" y="76746"/>
                </a:lnTo>
                <a:lnTo>
                  <a:pt x="39996" y="84358"/>
                </a:lnTo>
                <a:lnTo>
                  <a:pt x="32210" y="89567"/>
                </a:lnTo>
                <a:lnTo>
                  <a:pt x="22730" y="91498"/>
                </a:lnTo>
                <a:close/>
              </a:path>
            </a:pathLst>
          </a:custGeom>
          <a:solidFill>
            <a:srgbClr val="FFFFFF"/>
          </a:solidFill>
        </p:spPr>
        <p:txBody>
          <a:bodyPr wrap="square" lIns="0" tIns="0" rIns="0" bIns="0" rtlCol="0"/>
          <a:lstStyle/>
          <a:p>
            <a:endParaRPr/>
          </a:p>
        </p:txBody>
      </p:sp>
      <p:sp>
        <p:nvSpPr>
          <p:cNvPr id="551" name="object 551"/>
          <p:cNvSpPr/>
          <p:nvPr/>
        </p:nvSpPr>
        <p:spPr>
          <a:xfrm>
            <a:off x="1202727" y="1037896"/>
            <a:ext cx="32384" cy="37465"/>
          </a:xfrm>
          <a:custGeom>
            <a:avLst/>
            <a:gdLst/>
            <a:ahLst/>
            <a:cxnLst/>
            <a:rect l="l" t="t" r="r" b="b"/>
            <a:pathLst>
              <a:path w="32384" h="37465">
                <a:moveTo>
                  <a:pt x="24478" y="37298"/>
                </a:moveTo>
                <a:lnTo>
                  <a:pt x="15153" y="37298"/>
                </a:lnTo>
                <a:lnTo>
                  <a:pt x="6411" y="37298"/>
                </a:lnTo>
                <a:lnTo>
                  <a:pt x="0" y="29722"/>
                </a:lnTo>
                <a:lnTo>
                  <a:pt x="0" y="7576"/>
                </a:lnTo>
                <a:lnTo>
                  <a:pt x="6411" y="0"/>
                </a:lnTo>
                <a:lnTo>
                  <a:pt x="24478" y="0"/>
                </a:lnTo>
                <a:lnTo>
                  <a:pt x="32055" y="7576"/>
                </a:lnTo>
                <a:lnTo>
                  <a:pt x="32055" y="29722"/>
                </a:lnTo>
                <a:lnTo>
                  <a:pt x="24478" y="37298"/>
                </a:lnTo>
                <a:close/>
              </a:path>
            </a:pathLst>
          </a:custGeom>
          <a:solidFill>
            <a:srgbClr val="FFFFFF"/>
          </a:solidFill>
        </p:spPr>
        <p:txBody>
          <a:bodyPr wrap="square" lIns="0" tIns="0" rIns="0" bIns="0" rtlCol="0"/>
          <a:lstStyle/>
          <a:p>
            <a:endParaRPr/>
          </a:p>
        </p:txBody>
      </p:sp>
      <p:sp>
        <p:nvSpPr>
          <p:cNvPr id="552" name="object 552"/>
          <p:cNvSpPr/>
          <p:nvPr/>
        </p:nvSpPr>
        <p:spPr>
          <a:xfrm>
            <a:off x="1346102" y="918424"/>
            <a:ext cx="32384" cy="50800"/>
          </a:xfrm>
          <a:custGeom>
            <a:avLst/>
            <a:gdLst/>
            <a:ahLst/>
            <a:cxnLst/>
            <a:rect l="l" t="t" r="r" b="b"/>
            <a:pathLst>
              <a:path w="32384" h="50800">
                <a:moveTo>
                  <a:pt x="25061" y="50702"/>
                </a:moveTo>
                <a:lnTo>
                  <a:pt x="15736" y="50702"/>
                </a:lnTo>
                <a:lnTo>
                  <a:pt x="6411" y="50702"/>
                </a:lnTo>
                <a:lnTo>
                  <a:pt x="0" y="43126"/>
                </a:lnTo>
                <a:lnTo>
                  <a:pt x="0" y="7576"/>
                </a:lnTo>
                <a:lnTo>
                  <a:pt x="6411" y="0"/>
                </a:lnTo>
                <a:lnTo>
                  <a:pt x="25061" y="0"/>
                </a:lnTo>
                <a:lnTo>
                  <a:pt x="32055" y="7576"/>
                </a:lnTo>
                <a:lnTo>
                  <a:pt x="32055" y="43126"/>
                </a:lnTo>
                <a:lnTo>
                  <a:pt x="25061" y="50702"/>
                </a:lnTo>
                <a:close/>
              </a:path>
            </a:pathLst>
          </a:custGeom>
          <a:solidFill>
            <a:srgbClr val="FFFFFF"/>
          </a:solidFill>
        </p:spPr>
        <p:txBody>
          <a:bodyPr wrap="square" lIns="0" tIns="0" rIns="0" bIns="0" rtlCol="0"/>
          <a:lstStyle/>
          <a:p>
            <a:endParaRPr/>
          </a:p>
        </p:txBody>
      </p:sp>
      <p:sp>
        <p:nvSpPr>
          <p:cNvPr id="553" name="object 553"/>
          <p:cNvSpPr/>
          <p:nvPr/>
        </p:nvSpPr>
        <p:spPr>
          <a:xfrm>
            <a:off x="1489476" y="798951"/>
            <a:ext cx="32384" cy="64135"/>
          </a:xfrm>
          <a:custGeom>
            <a:avLst/>
            <a:gdLst/>
            <a:ahLst/>
            <a:cxnLst/>
            <a:rect l="l" t="t" r="r" b="b"/>
            <a:pathLst>
              <a:path w="32384" h="64134">
                <a:moveTo>
                  <a:pt x="25061" y="63524"/>
                </a:moveTo>
                <a:lnTo>
                  <a:pt x="15736"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p:spPr>
        <p:txBody>
          <a:bodyPr wrap="square" lIns="0" tIns="0" rIns="0" bIns="0" rtlCol="0"/>
          <a:lstStyle/>
          <a:p>
            <a:endParaRPr/>
          </a:p>
        </p:txBody>
      </p:sp>
      <p:sp>
        <p:nvSpPr>
          <p:cNvPr id="554" name="object 554"/>
          <p:cNvSpPr/>
          <p:nvPr/>
        </p:nvSpPr>
        <p:spPr>
          <a:xfrm>
            <a:off x="1632851" y="679479"/>
            <a:ext cx="32384" cy="76835"/>
          </a:xfrm>
          <a:custGeom>
            <a:avLst/>
            <a:gdLst/>
            <a:ahLst/>
            <a:cxnLst/>
            <a:rect l="l" t="t" r="r" b="b"/>
            <a:pathLst>
              <a:path w="32385" h="76834">
                <a:moveTo>
                  <a:pt x="25061" y="76345"/>
                </a:moveTo>
                <a:lnTo>
                  <a:pt x="16319"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p:spPr>
        <p:txBody>
          <a:bodyPr wrap="square" lIns="0" tIns="0" rIns="0" bIns="0" rtlCol="0"/>
          <a:lstStyle/>
          <a:p>
            <a:endParaRPr/>
          </a:p>
        </p:txBody>
      </p:sp>
      <p:sp>
        <p:nvSpPr>
          <p:cNvPr id="555" name="object 555"/>
          <p:cNvSpPr/>
          <p:nvPr/>
        </p:nvSpPr>
        <p:spPr>
          <a:xfrm>
            <a:off x="1776808" y="560589"/>
            <a:ext cx="32384" cy="88900"/>
          </a:xfrm>
          <a:custGeom>
            <a:avLst/>
            <a:gdLst/>
            <a:ahLst/>
            <a:cxnLst/>
            <a:rect l="l" t="t" r="r" b="b"/>
            <a:pathLst>
              <a:path w="32385" h="88900">
                <a:moveTo>
                  <a:pt x="24478" y="88584"/>
                </a:moveTo>
                <a:lnTo>
                  <a:pt x="15736" y="88584"/>
                </a:lnTo>
                <a:lnTo>
                  <a:pt x="6993" y="88584"/>
                </a:lnTo>
                <a:lnTo>
                  <a:pt x="0" y="81590"/>
                </a:lnTo>
                <a:lnTo>
                  <a:pt x="0" y="6993"/>
                </a:lnTo>
                <a:lnTo>
                  <a:pt x="6993" y="0"/>
                </a:lnTo>
                <a:lnTo>
                  <a:pt x="24478" y="0"/>
                </a:lnTo>
                <a:lnTo>
                  <a:pt x="32055" y="6993"/>
                </a:lnTo>
                <a:lnTo>
                  <a:pt x="32055" y="81590"/>
                </a:lnTo>
                <a:lnTo>
                  <a:pt x="24478" y="88584"/>
                </a:lnTo>
                <a:close/>
              </a:path>
            </a:pathLst>
          </a:custGeom>
          <a:solidFill>
            <a:srgbClr val="FFFFFF"/>
          </a:solidFill>
        </p:spPr>
        <p:txBody>
          <a:bodyPr wrap="square" lIns="0" tIns="0" rIns="0" bIns="0" rtlCol="0"/>
          <a:lstStyle/>
          <a:p>
            <a:endParaRPr/>
          </a:p>
        </p:txBody>
      </p:sp>
      <p:sp>
        <p:nvSpPr>
          <p:cNvPr id="556" name="object 556"/>
          <p:cNvSpPr/>
          <p:nvPr/>
        </p:nvSpPr>
        <p:spPr>
          <a:xfrm>
            <a:off x="1916103" y="812937"/>
            <a:ext cx="40005" cy="112395"/>
          </a:xfrm>
          <a:custGeom>
            <a:avLst/>
            <a:gdLst/>
            <a:ahLst/>
            <a:cxnLst/>
            <a:rect l="l" t="t" r="r" b="b"/>
            <a:pathLst>
              <a:path w="40005" h="112394">
                <a:moveTo>
                  <a:pt x="20398" y="111895"/>
                </a:moveTo>
                <a:lnTo>
                  <a:pt x="12539" y="110356"/>
                </a:lnTo>
                <a:lnTo>
                  <a:pt x="6046" y="106140"/>
                </a:lnTo>
                <a:lnTo>
                  <a:pt x="1630" y="99848"/>
                </a:lnTo>
                <a:lnTo>
                  <a:pt x="0" y="92080"/>
                </a:lnTo>
                <a:lnTo>
                  <a:pt x="0" y="19814"/>
                </a:lnTo>
                <a:lnTo>
                  <a:pt x="1630" y="12047"/>
                </a:lnTo>
                <a:lnTo>
                  <a:pt x="6046" y="5755"/>
                </a:lnTo>
                <a:lnTo>
                  <a:pt x="12539" y="1538"/>
                </a:lnTo>
                <a:lnTo>
                  <a:pt x="20398" y="0"/>
                </a:lnTo>
                <a:lnTo>
                  <a:pt x="27829" y="1538"/>
                </a:lnTo>
                <a:lnTo>
                  <a:pt x="33949" y="5755"/>
                </a:lnTo>
                <a:lnTo>
                  <a:pt x="38102" y="12047"/>
                </a:lnTo>
                <a:lnTo>
                  <a:pt x="39631" y="19814"/>
                </a:lnTo>
                <a:lnTo>
                  <a:pt x="39631" y="92080"/>
                </a:lnTo>
                <a:lnTo>
                  <a:pt x="38102" y="99848"/>
                </a:lnTo>
                <a:lnTo>
                  <a:pt x="33949" y="106140"/>
                </a:lnTo>
                <a:lnTo>
                  <a:pt x="27829" y="110356"/>
                </a:lnTo>
                <a:lnTo>
                  <a:pt x="20398" y="111895"/>
                </a:lnTo>
                <a:close/>
              </a:path>
            </a:pathLst>
          </a:custGeom>
          <a:solidFill>
            <a:srgbClr val="FFFFFF"/>
          </a:solidFill>
        </p:spPr>
        <p:txBody>
          <a:bodyPr wrap="square" lIns="0" tIns="0" rIns="0" bIns="0" rtlCol="0"/>
          <a:lstStyle/>
          <a:p>
            <a:endParaRPr/>
          </a:p>
        </p:txBody>
      </p:sp>
      <p:sp>
        <p:nvSpPr>
          <p:cNvPr id="557" name="object 557"/>
          <p:cNvSpPr/>
          <p:nvPr/>
        </p:nvSpPr>
        <p:spPr>
          <a:xfrm>
            <a:off x="2060060" y="913760"/>
            <a:ext cx="39370" cy="93980"/>
          </a:xfrm>
          <a:custGeom>
            <a:avLst/>
            <a:gdLst/>
            <a:ahLst/>
            <a:cxnLst/>
            <a:rect l="l" t="t" r="r" b="b"/>
            <a:pathLst>
              <a:path w="39369" h="93980">
                <a:moveTo>
                  <a:pt x="19815" y="93829"/>
                </a:moveTo>
                <a:lnTo>
                  <a:pt x="12048" y="92290"/>
                </a:lnTo>
                <a:lnTo>
                  <a:pt x="5755" y="88074"/>
                </a:lnTo>
                <a:lnTo>
                  <a:pt x="1539" y="81781"/>
                </a:lnTo>
                <a:lnTo>
                  <a:pt x="0" y="74014"/>
                </a:lnTo>
                <a:lnTo>
                  <a:pt x="0" y="20397"/>
                </a:lnTo>
                <a:lnTo>
                  <a:pt x="1539" y="12539"/>
                </a:lnTo>
                <a:lnTo>
                  <a:pt x="5755" y="6046"/>
                </a:lnTo>
                <a:lnTo>
                  <a:pt x="12048" y="1629"/>
                </a:lnTo>
                <a:lnTo>
                  <a:pt x="19815" y="0"/>
                </a:lnTo>
                <a:lnTo>
                  <a:pt x="27492" y="1629"/>
                </a:lnTo>
                <a:lnTo>
                  <a:pt x="33585" y="6046"/>
                </a:lnTo>
                <a:lnTo>
                  <a:pt x="37601" y="12539"/>
                </a:lnTo>
                <a:lnTo>
                  <a:pt x="39049" y="20397"/>
                </a:lnTo>
                <a:lnTo>
                  <a:pt x="39049" y="74014"/>
                </a:lnTo>
                <a:lnTo>
                  <a:pt x="37601" y="81781"/>
                </a:lnTo>
                <a:lnTo>
                  <a:pt x="33585" y="88074"/>
                </a:lnTo>
                <a:lnTo>
                  <a:pt x="27492" y="92290"/>
                </a:lnTo>
                <a:lnTo>
                  <a:pt x="19815" y="93829"/>
                </a:lnTo>
                <a:close/>
              </a:path>
            </a:pathLst>
          </a:custGeom>
          <a:solidFill>
            <a:srgbClr val="FFFFFF"/>
          </a:solidFill>
        </p:spPr>
        <p:txBody>
          <a:bodyPr wrap="square" lIns="0" tIns="0" rIns="0" bIns="0" rtlCol="0"/>
          <a:lstStyle/>
          <a:p>
            <a:endParaRPr/>
          </a:p>
        </p:txBody>
      </p:sp>
      <p:sp>
        <p:nvSpPr>
          <p:cNvPr id="558" name="object 558"/>
          <p:cNvSpPr/>
          <p:nvPr/>
        </p:nvSpPr>
        <p:spPr>
          <a:xfrm>
            <a:off x="2203435" y="1015165"/>
            <a:ext cx="39370" cy="75565"/>
          </a:xfrm>
          <a:custGeom>
            <a:avLst/>
            <a:gdLst/>
            <a:ahLst/>
            <a:cxnLst/>
            <a:rect l="l" t="t" r="r" b="b"/>
            <a:pathLst>
              <a:path w="39369" h="75565">
                <a:moveTo>
                  <a:pt x="19815" y="75179"/>
                </a:moveTo>
                <a:lnTo>
                  <a:pt x="12048" y="73559"/>
                </a:lnTo>
                <a:lnTo>
                  <a:pt x="5755" y="69206"/>
                </a:lnTo>
                <a:lnTo>
                  <a:pt x="1539" y="62886"/>
                </a:lnTo>
                <a:lnTo>
                  <a:pt x="0" y="55365"/>
                </a:lnTo>
                <a:lnTo>
                  <a:pt x="0" y="19814"/>
                </a:lnTo>
                <a:lnTo>
                  <a:pt x="1539" y="12047"/>
                </a:lnTo>
                <a:lnTo>
                  <a:pt x="5755" y="5755"/>
                </a:lnTo>
                <a:lnTo>
                  <a:pt x="12048" y="1538"/>
                </a:lnTo>
                <a:lnTo>
                  <a:pt x="19815" y="0"/>
                </a:lnTo>
                <a:lnTo>
                  <a:pt x="27492" y="1538"/>
                </a:lnTo>
                <a:lnTo>
                  <a:pt x="33585" y="5755"/>
                </a:lnTo>
                <a:lnTo>
                  <a:pt x="37601" y="12047"/>
                </a:lnTo>
                <a:lnTo>
                  <a:pt x="39049" y="19814"/>
                </a:lnTo>
                <a:lnTo>
                  <a:pt x="39049" y="55365"/>
                </a:lnTo>
                <a:lnTo>
                  <a:pt x="37601" y="62886"/>
                </a:lnTo>
                <a:lnTo>
                  <a:pt x="33585" y="69206"/>
                </a:lnTo>
                <a:lnTo>
                  <a:pt x="27492" y="73559"/>
                </a:lnTo>
                <a:lnTo>
                  <a:pt x="19815" y="75179"/>
                </a:lnTo>
                <a:close/>
              </a:path>
            </a:pathLst>
          </a:custGeom>
          <a:solidFill>
            <a:srgbClr val="FFFFFF"/>
          </a:solidFill>
        </p:spPr>
        <p:txBody>
          <a:bodyPr wrap="square" lIns="0" tIns="0" rIns="0" bIns="0" rtlCol="0"/>
          <a:lstStyle/>
          <a:p>
            <a:endParaRPr/>
          </a:p>
        </p:txBody>
      </p:sp>
      <p:sp>
        <p:nvSpPr>
          <p:cNvPr id="559" name="object 559"/>
          <p:cNvSpPr/>
          <p:nvPr/>
        </p:nvSpPr>
        <p:spPr>
          <a:xfrm>
            <a:off x="2347392" y="1116570"/>
            <a:ext cx="38735" cy="57150"/>
          </a:xfrm>
          <a:custGeom>
            <a:avLst/>
            <a:gdLst/>
            <a:ahLst/>
            <a:cxnLst/>
            <a:rect l="l" t="t" r="r" b="b"/>
            <a:pathLst>
              <a:path w="38735" h="57150">
                <a:moveTo>
                  <a:pt x="19815" y="56530"/>
                </a:moveTo>
                <a:lnTo>
                  <a:pt x="12048" y="54900"/>
                </a:lnTo>
                <a:lnTo>
                  <a:pt x="5755" y="50484"/>
                </a:lnTo>
                <a:lnTo>
                  <a:pt x="1539" y="43991"/>
                </a:lnTo>
                <a:lnTo>
                  <a:pt x="0" y="36132"/>
                </a:lnTo>
                <a:lnTo>
                  <a:pt x="0" y="19814"/>
                </a:lnTo>
                <a:lnTo>
                  <a:pt x="1539" y="12047"/>
                </a:lnTo>
                <a:lnTo>
                  <a:pt x="5755" y="5755"/>
                </a:lnTo>
                <a:lnTo>
                  <a:pt x="12048" y="1538"/>
                </a:lnTo>
                <a:lnTo>
                  <a:pt x="19815" y="0"/>
                </a:lnTo>
                <a:lnTo>
                  <a:pt x="27401" y="1538"/>
                </a:lnTo>
                <a:lnTo>
                  <a:pt x="33293" y="5755"/>
                </a:lnTo>
                <a:lnTo>
                  <a:pt x="37109" y="12047"/>
                </a:lnTo>
                <a:lnTo>
                  <a:pt x="38466" y="19814"/>
                </a:lnTo>
                <a:lnTo>
                  <a:pt x="38466" y="36132"/>
                </a:lnTo>
                <a:lnTo>
                  <a:pt x="37109" y="43991"/>
                </a:lnTo>
                <a:lnTo>
                  <a:pt x="33293" y="50484"/>
                </a:lnTo>
                <a:lnTo>
                  <a:pt x="27401" y="54900"/>
                </a:lnTo>
                <a:lnTo>
                  <a:pt x="19815" y="56530"/>
                </a:lnTo>
                <a:close/>
              </a:path>
            </a:pathLst>
          </a:custGeom>
          <a:solidFill>
            <a:srgbClr val="FFFFFF"/>
          </a:solidFill>
        </p:spPr>
        <p:txBody>
          <a:bodyPr wrap="square" lIns="0" tIns="0" rIns="0" bIns="0" rtlCol="0"/>
          <a:lstStyle/>
          <a:p>
            <a:endParaRPr/>
          </a:p>
        </p:txBody>
      </p:sp>
      <p:sp>
        <p:nvSpPr>
          <p:cNvPr id="560" name="object 560"/>
          <p:cNvSpPr/>
          <p:nvPr/>
        </p:nvSpPr>
        <p:spPr>
          <a:xfrm>
            <a:off x="1912023" y="970872"/>
            <a:ext cx="48895" cy="329565"/>
          </a:xfrm>
          <a:custGeom>
            <a:avLst/>
            <a:gdLst/>
            <a:ahLst/>
            <a:cxnLst/>
            <a:rect l="l" t="t" r="r" b="b"/>
            <a:pathLst>
              <a:path w="48894" h="329565">
                <a:moveTo>
                  <a:pt x="23895" y="329276"/>
                </a:moveTo>
                <a:lnTo>
                  <a:pt x="14752" y="327346"/>
                </a:lnTo>
                <a:lnTo>
                  <a:pt x="7139" y="322137"/>
                </a:lnTo>
                <a:lnTo>
                  <a:pt x="1930" y="314524"/>
                </a:lnTo>
                <a:lnTo>
                  <a:pt x="0" y="305382"/>
                </a:lnTo>
                <a:lnTo>
                  <a:pt x="0" y="23894"/>
                </a:lnTo>
                <a:lnTo>
                  <a:pt x="1930" y="14506"/>
                </a:lnTo>
                <a:lnTo>
                  <a:pt x="7139" y="6920"/>
                </a:lnTo>
                <a:lnTo>
                  <a:pt x="14752" y="1848"/>
                </a:lnTo>
                <a:lnTo>
                  <a:pt x="23895" y="0"/>
                </a:lnTo>
                <a:lnTo>
                  <a:pt x="33375" y="1848"/>
                </a:lnTo>
                <a:lnTo>
                  <a:pt x="41161" y="6920"/>
                </a:lnTo>
                <a:lnTo>
                  <a:pt x="46434" y="14506"/>
                </a:lnTo>
                <a:lnTo>
                  <a:pt x="48374" y="23894"/>
                </a:lnTo>
                <a:lnTo>
                  <a:pt x="48374" y="305382"/>
                </a:lnTo>
                <a:lnTo>
                  <a:pt x="46434" y="314524"/>
                </a:lnTo>
                <a:lnTo>
                  <a:pt x="41161" y="322137"/>
                </a:lnTo>
                <a:lnTo>
                  <a:pt x="33375" y="327346"/>
                </a:lnTo>
                <a:lnTo>
                  <a:pt x="23895" y="329276"/>
                </a:lnTo>
                <a:close/>
              </a:path>
            </a:pathLst>
          </a:custGeom>
          <a:solidFill>
            <a:srgbClr val="FFFFFF"/>
          </a:solidFill>
        </p:spPr>
        <p:txBody>
          <a:bodyPr wrap="square" lIns="0" tIns="0" rIns="0" bIns="0" rtlCol="0"/>
          <a:lstStyle/>
          <a:p>
            <a:endParaRPr/>
          </a:p>
        </p:txBody>
      </p:sp>
      <p:sp>
        <p:nvSpPr>
          <p:cNvPr id="561" name="object 561"/>
          <p:cNvSpPr/>
          <p:nvPr/>
        </p:nvSpPr>
        <p:spPr>
          <a:xfrm>
            <a:off x="2055397" y="1050131"/>
            <a:ext cx="48260" cy="250190"/>
          </a:xfrm>
          <a:custGeom>
            <a:avLst/>
            <a:gdLst/>
            <a:ahLst/>
            <a:cxnLst/>
            <a:rect l="l" t="t" r="r" b="b"/>
            <a:pathLst>
              <a:path w="48260" h="250190">
                <a:moveTo>
                  <a:pt x="24478" y="250017"/>
                </a:moveTo>
                <a:lnTo>
                  <a:pt x="14998" y="248086"/>
                </a:lnTo>
                <a:lnTo>
                  <a:pt x="7212" y="242877"/>
                </a:lnTo>
                <a:lnTo>
                  <a:pt x="1939" y="235265"/>
                </a:lnTo>
                <a:lnTo>
                  <a:pt x="0" y="226122"/>
                </a:lnTo>
                <a:lnTo>
                  <a:pt x="0" y="23894"/>
                </a:lnTo>
                <a:lnTo>
                  <a:pt x="1939" y="14751"/>
                </a:lnTo>
                <a:lnTo>
                  <a:pt x="7212" y="7139"/>
                </a:lnTo>
                <a:lnTo>
                  <a:pt x="14998" y="1930"/>
                </a:lnTo>
                <a:lnTo>
                  <a:pt x="24478" y="0"/>
                </a:lnTo>
                <a:lnTo>
                  <a:pt x="33776" y="1930"/>
                </a:lnTo>
                <a:lnTo>
                  <a:pt x="41161" y="7139"/>
                </a:lnTo>
                <a:lnTo>
                  <a:pt x="46033" y="14751"/>
                </a:lnTo>
                <a:lnTo>
                  <a:pt x="47791" y="23894"/>
                </a:lnTo>
                <a:lnTo>
                  <a:pt x="47791" y="226122"/>
                </a:lnTo>
                <a:lnTo>
                  <a:pt x="46033" y="235265"/>
                </a:lnTo>
                <a:lnTo>
                  <a:pt x="41161" y="242877"/>
                </a:lnTo>
                <a:lnTo>
                  <a:pt x="33776" y="248086"/>
                </a:lnTo>
                <a:lnTo>
                  <a:pt x="24478" y="250017"/>
                </a:lnTo>
                <a:close/>
              </a:path>
            </a:pathLst>
          </a:custGeom>
          <a:solidFill>
            <a:srgbClr val="FFFFFF"/>
          </a:solidFill>
        </p:spPr>
        <p:txBody>
          <a:bodyPr wrap="square" lIns="0" tIns="0" rIns="0" bIns="0" rtlCol="0"/>
          <a:lstStyle/>
          <a:p>
            <a:endParaRPr/>
          </a:p>
        </p:txBody>
      </p:sp>
      <p:sp>
        <p:nvSpPr>
          <p:cNvPr id="562" name="object 562"/>
          <p:cNvSpPr/>
          <p:nvPr/>
        </p:nvSpPr>
        <p:spPr>
          <a:xfrm>
            <a:off x="2199355" y="1129390"/>
            <a:ext cx="47625" cy="170815"/>
          </a:xfrm>
          <a:custGeom>
            <a:avLst/>
            <a:gdLst/>
            <a:ahLst/>
            <a:cxnLst/>
            <a:rect l="l" t="t" r="r" b="b"/>
            <a:pathLst>
              <a:path w="47625" h="170815">
                <a:moveTo>
                  <a:pt x="23895" y="170757"/>
                </a:moveTo>
                <a:lnTo>
                  <a:pt x="14506" y="168827"/>
                </a:lnTo>
                <a:lnTo>
                  <a:pt x="6921" y="163618"/>
                </a:lnTo>
                <a:lnTo>
                  <a:pt x="1848" y="156005"/>
                </a:lnTo>
                <a:lnTo>
                  <a:pt x="0" y="146863"/>
                </a:lnTo>
                <a:lnTo>
                  <a:pt x="0" y="24477"/>
                </a:lnTo>
                <a:lnTo>
                  <a:pt x="1848" y="14997"/>
                </a:lnTo>
                <a:lnTo>
                  <a:pt x="6921" y="7212"/>
                </a:lnTo>
                <a:lnTo>
                  <a:pt x="14506" y="1939"/>
                </a:lnTo>
                <a:lnTo>
                  <a:pt x="23895" y="0"/>
                </a:lnTo>
                <a:lnTo>
                  <a:pt x="33193" y="1939"/>
                </a:lnTo>
                <a:lnTo>
                  <a:pt x="40579" y="7212"/>
                </a:lnTo>
                <a:lnTo>
                  <a:pt x="45451" y="14997"/>
                </a:lnTo>
                <a:lnTo>
                  <a:pt x="47208" y="24477"/>
                </a:lnTo>
                <a:lnTo>
                  <a:pt x="47208" y="146863"/>
                </a:lnTo>
                <a:lnTo>
                  <a:pt x="45451" y="156005"/>
                </a:lnTo>
                <a:lnTo>
                  <a:pt x="40579" y="163618"/>
                </a:lnTo>
                <a:lnTo>
                  <a:pt x="33193" y="168827"/>
                </a:lnTo>
                <a:lnTo>
                  <a:pt x="23895" y="170757"/>
                </a:lnTo>
                <a:close/>
              </a:path>
            </a:pathLst>
          </a:custGeom>
          <a:solidFill>
            <a:srgbClr val="FFFFFF"/>
          </a:solidFill>
        </p:spPr>
        <p:txBody>
          <a:bodyPr wrap="square" lIns="0" tIns="0" rIns="0" bIns="0" rtlCol="0"/>
          <a:lstStyle/>
          <a:p>
            <a:endParaRPr/>
          </a:p>
        </p:txBody>
      </p:sp>
      <p:sp>
        <p:nvSpPr>
          <p:cNvPr id="563" name="object 563"/>
          <p:cNvSpPr/>
          <p:nvPr/>
        </p:nvSpPr>
        <p:spPr>
          <a:xfrm>
            <a:off x="2342729" y="1208649"/>
            <a:ext cx="47625" cy="92075"/>
          </a:xfrm>
          <a:custGeom>
            <a:avLst/>
            <a:gdLst/>
            <a:ahLst/>
            <a:cxnLst/>
            <a:rect l="l" t="t" r="r" b="b"/>
            <a:pathLst>
              <a:path w="47625" h="92075">
                <a:moveTo>
                  <a:pt x="24478" y="91498"/>
                </a:moveTo>
                <a:lnTo>
                  <a:pt x="14998" y="89567"/>
                </a:lnTo>
                <a:lnTo>
                  <a:pt x="7212" y="84358"/>
                </a:lnTo>
                <a:lnTo>
                  <a:pt x="1939" y="76746"/>
                </a:lnTo>
                <a:lnTo>
                  <a:pt x="0" y="67603"/>
                </a:lnTo>
                <a:lnTo>
                  <a:pt x="0" y="24477"/>
                </a:lnTo>
                <a:lnTo>
                  <a:pt x="1939" y="14997"/>
                </a:lnTo>
                <a:lnTo>
                  <a:pt x="7212" y="7212"/>
                </a:lnTo>
                <a:lnTo>
                  <a:pt x="14998" y="1939"/>
                </a:lnTo>
                <a:lnTo>
                  <a:pt x="24478" y="0"/>
                </a:lnTo>
                <a:lnTo>
                  <a:pt x="33685" y="1939"/>
                </a:lnTo>
                <a:lnTo>
                  <a:pt x="40870" y="7212"/>
                </a:lnTo>
                <a:lnTo>
                  <a:pt x="45542" y="14997"/>
                </a:lnTo>
                <a:lnTo>
                  <a:pt x="47208" y="24477"/>
                </a:lnTo>
                <a:lnTo>
                  <a:pt x="47208" y="67603"/>
                </a:lnTo>
                <a:lnTo>
                  <a:pt x="45542" y="76746"/>
                </a:lnTo>
                <a:lnTo>
                  <a:pt x="40870" y="84358"/>
                </a:lnTo>
                <a:lnTo>
                  <a:pt x="33685" y="89567"/>
                </a:lnTo>
                <a:lnTo>
                  <a:pt x="24478" y="91498"/>
                </a:lnTo>
                <a:close/>
              </a:path>
            </a:pathLst>
          </a:custGeom>
          <a:solidFill>
            <a:srgbClr val="FFFFFF"/>
          </a:solidFill>
        </p:spPr>
        <p:txBody>
          <a:bodyPr wrap="square" lIns="0" tIns="0" rIns="0" bIns="0" rtlCol="0"/>
          <a:lstStyle/>
          <a:p>
            <a:endParaRPr/>
          </a:p>
        </p:txBody>
      </p:sp>
      <p:sp>
        <p:nvSpPr>
          <p:cNvPr id="564" name="object 564"/>
          <p:cNvSpPr/>
          <p:nvPr/>
        </p:nvSpPr>
        <p:spPr>
          <a:xfrm>
            <a:off x="2350306" y="1037891"/>
            <a:ext cx="33020" cy="37465"/>
          </a:xfrm>
          <a:custGeom>
            <a:avLst/>
            <a:gdLst/>
            <a:ahLst/>
            <a:cxnLst/>
            <a:rect l="l" t="t" r="r" b="b"/>
            <a:pathLst>
              <a:path w="33019" h="37465">
                <a:moveTo>
                  <a:pt x="26227" y="37298"/>
                </a:moveTo>
                <a:lnTo>
                  <a:pt x="16901" y="37298"/>
                </a:lnTo>
                <a:lnTo>
                  <a:pt x="7576" y="37298"/>
                </a:lnTo>
                <a:lnTo>
                  <a:pt x="0" y="29722"/>
                </a:lnTo>
                <a:lnTo>
                  <a:pt x="0" y="7576"/>
                </a:lnTo>
                <a:lnTo>
                  <a:pt x="7576" y="0"/>
                </a:lnTo>
                <a:lnTo>
                  <a:pt x="26227" y="0"/>
                </a:lnTo>
                <a:lnTo>
                  <a:pt x="32638" y="7576"/>
                </a:lnTo>
                <a:lnTo>
                  <a:pt x="32638" y="29722"/>
                </a:lnTo>
                <a:lnTo>
                  <a:pt x="26227" y="37298"/>
                </a:lnTo>
                <a:close/>
              </a:path>
            </a:pathLst>
          </a:custGeom>
          <a:solidFill>
            <a:srgbClr val="FFFFFF"/>
          </a:solidFill>
        </p:spPr>
        <p:txBody>
          <a:bodyPr wrap="square" lIns="0" tIns="0" rIns="0" bIns="0" rtlCol="0"/>
          <a:lstStyle/>
          <a:p>
            <a:endParaRPr/>
          </a:p>
        </p:txBody>
      </p:sp>
      <p:sp>
        <p:nvSpPr>
          <p:cNvPr id="565" name="object 565"/>
          <p:cNvSpPr/>
          <p:nvPr/>
        </p:nvSpPr>
        <p:spPr>
          <a:xfrm>
            <a:off x="2206932" y="918419"/>
            <a:ext cx="32384" cy="50800"/>
          </a:xfrm>
          <a:custGeom>
            <a:avLst/>
            <a:gdLst/>
            <a:ahLst/>
            <a:cxnLst/>
            <a:rect l="l" t="t" r="r" b="b"/>
            <a:pathLst>
              <a:path w="32385" h="50800">
                <a:moveTo>
                  <a:pt x="25644" y="50702"/>
                </a:moveTo>
                <a:lnTo>
                  <a:pt x="16319" y="50702"/>
                </a:lnTo>
                <a:lnTo>
                  <a:pt x="7576" y="50702"/>
                </a:lnTo>
                <a:lnTo>
                  <a:pt x="0" y="43126"/>
                </a:lnTo>
                <a:lnTo>
                  <a:pt x="0" y="7576"/>
                </a:lnTo>
                <a:lnTo>
                  <a:pt x="7576" y="0"/>
                </a:lnTo>
                <a:lnTo>
                  <a:pt x="25644" y="0"/>
                </a:lnTo>
                <a:lnTo>
                  <a:pt x="32055" y="7576"/>
                </a:lnTo>
                <a:lnTo>
                  <a:pt x="32055" y="43126"/>
                </a:lnTo>
                <a:lnTo>
                  <a:pt x="25644" y="50702"/>
                </a:lnTo>
                <a:close/>
              </a:path>
            </a:pathLst>
          </a:custGeom>
          <a:solidFill>
            <a:srgbClr val="FFFFFF"/>
          </a:solidFill>
        </p:spPr>
        <p:txBody>
          <a:bodyPr wrap="square" lIns="0" tIns="0" rIns="0" bIns="0" rtlCol="0"/>
          <a:lstStyle/>
          <a:p>
            <a:endParaRPr/>
          </a:p>
        </p:txBody>
      </p:sp>
      <p:sp>
        <p:nvSpPr>
          <p:cNvPr id="566" name="object 566"/>
          <p:cNvSpPr/>
          <p:nvPr/>
        </p:nvSpPr>
        <p:spPr>
          <a:xfrm>
            <a:off x="2063557" y="798946"/>
            <a:ext cx="32384" cy="64135"/>
          </a:xfrm>
          <a:custGeom>
            <a:avLst/>
            <a:gdLst/>
            <a:ahLst/>
            <a:cxnLst/>
            <a:rect l="l" t="t" r="r" b="b"/>
            <a:pathLst>
              <a:path w="32385" h="64134">
                <a:moveTo>
                  <a:pt x="25061" y="63524"/>
                </a:moveTo>
                <a:lnTo>
                  <a:pt x="16319"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p:spPr>
        <p:txBody>
          <a:bodyPr wrap="square" lIns="0" tIns="0" rIns="0" bIns="0" rtlCol="0"/>
          <a:lstStyle/>
          <a:p>
            <a:endParaRPr/>
          </a:p>
        </p:txBody>
      </p:sp>
      <p:sp>
        <p:nvSpPr>
          <p:cNvPr id="567" name="object 567"/>
          <p:cNvSpPr/>
          <p:nvPr/>
        </p:nvSpPr>
        <p:spPr>
          <a:xfrm>
            <a:off x="1920182" y="679474"/>
            <a:ext cx="32384" cy="76835"/>
          </a:xfrm>
          <a:custGeom>
            <a:avLst/>
            <a:gdLst/>
            <a:ahLst/>
            <a:cxnLst/>
            <a:rect l="l" t="t" r="r" b="b"/>
            <a:pathLst>
              <a:path w="32385" h="76834">
                <a:moveTo>
                  <a:pt x="25061" y="76345"/>
                </a:moveTo>
                <a:lnTo>
                  <a:pt x="15736"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p:spPr>
        <p:txBody>
          <a:bodyPr wrap="square" lIns="0" tIns="0" rIns="0" bIns="0" rtlCol="0"/>
          <a:lstStyle/>
          <a:p>
            <a:endParaRPr/>
          </a:p>
        </p:txBody>
      </p:sp>
      <p:sp>
        <p:nvSpPr>
          <p:cNvPr id="568" name="object 568"/>
          <p:cNvSpPr/>
          <p:nvPr/>
        </p:nvSpPr>
        <p:spPr>
          <a:xfrm>
            <a:off x="911898" y="1391068"/>
            <a:ext cx="1782445" cy="438784"/>
          </a:xfrm>
          <a:custGeom>
            <a:avLst/>
            <a:gdLst/>
            <a:ahLst/>
            <a:cxnLst/>
            <a:rect l="l" t="t" r="r" b="b"/>
            <a:pathLst>
              <a:path w="1782445" h="438785">
                <a:moveTo>
                  <a:pt x="384073" y="376478"/>
                </a:moveTo>
                <a:lnTo>
                  <a:pt x="326377" y="312369"/>
                </a:lnTo>
                <a:lnTo>
                  <a:pt x="304444" y="329234"/>
                </a:lnTo>
                <a:lnTo>
                  <a:pt x="278142" y="341884"/>
                </a:lnTo>
                <a:lnTo>
                  <a:pt x="250317" y="349821"/>
                </a:lnTo>
                <a:lnTo>
                  <a:pt x="223799" y="352590"/>
                </a:lnTo>
                <a:lnTo>
                  <a:pt x="172554" y="344881"/>
                </a:lnTo>
                <a:lnTo>
                  <a:pt x="135305" y="324256"/>
                </a:lnTo>
                <a:lnTo>
                  <a:pt x="110502" y="294424"/>
                </a:lnTo>
                <a:lnTo>
                  <a:pt x="96608" y="259118"/>
                </a:lnTo>
                <a:lnTo>
                  <a:pt x="92075" y="222046"/>
                </a:lnTo>
                <a:lnTo>
                  <a:pt x="96431" y="184823"/>
                </a:lnTo>
                <a:lnTo>
                  <a:pt x="110832" y="148678"/>
                </a:lnTo>
                <a:lnTo>
                  <a:pt x="136220" y="117729"/>
                </a:lnTo>
                <a:lnTo>
                  <a:pt x="173558" y="96126"/>
                </a:lnTo>
                <a:lnTo>
                  <a:pt x="223799" y="87998"/>
                </a:lnTo>
                <a:lnTo>
                  <a:pt x="249047" y="89928"/>
                </a:lnTo>
                <a:lnTo>
                  <a:pt x="274066" y="96012"/>
                </a:lnTo>
                <a:lnTo>
                  <a:pt x="297561" y="106680"/>
                </a:lnTo>
                <a:lnTo>
                  <a:pt x="318211" y="122389"/>
                </a:lnTo>
                <a:lnTo>
                  <a:pt x="377075" y="64693"/>
                </a:lnTo>
                <a:lnTo>
                  <a:pt x="342963" y="36626"/>
                </a:lnTo>
                <a:lnTo>
                  <a:pt x="305689" y="16383"/>
                </a:lnTo>
                <a:lnTo>
                  <a:pt x="265785" y="4127"/>
                </a:lnTo>
                <a:lnTo>
                  <a:pt x="223799" y="0"/>
                </a:lnTo>
                <a:lnTo>
                  <a:pt x="169976" y="5092"/>
                </a:lnTo>
                <a:lnTo>
                  <a:pt x="123837" y="19443"/>
                </a:lnTo>
                <a:lnTo>
                  <a:pt x="85217" y="41643"/>
                </a:lnTo>
                <a:lnTo>
                  <a:pt x="53975" y="70294"/>
                </a:lnTo>
                <a:lnTo>
                  <a:pt x="29984" y="104013"/>
                </a:lnTo>
                <a:lnTo>
                  <a:pt x="13081" y="141376"/>
                </a:lnTo>
                <a:lnTo>
                  <a:pt x="3136" y="180987"/>
                </a:lnTo>
                <a:lnTo>
                  <a:pt x="0" y="221462"/>
                </a:lnTo>
                <a:lnTo>
                  <a:pt x="3225" y="263575"/>
                </a:lnTo>
                <a:lnTo>
                  <a:pt x="12750" y="303517"/>
                </a:lnTo>
                <a:lnTo>
                  <a:pt x="28956" y="340258"/>
                </a:lnTo>
                <a:lnTo>
                  <a:pt x="52235" y="372694"/>
                </a:lnTo>
                <a:lnTo>
                  <a:pt x="82956" y="399783"/>
                </a:lnTo>
                <a:lnTo>
                  <a:pt x="121539" y="420446"/>
                </a:lnTo>
                <a:lnTo>
                  <a:pt x="168351" y="433628"/>
                </a:lnTo>
                <a:lnTo>
                  <a:pt x="223799" y="438251"/>
                </a:lnTo>
                <a:lnTo>
                  <a:pt x="268833" y="434581"/>
                </a:lnTo>
                <a:lnTo>
                  <a:pt x="310934" y="423316"/>
                </a:lnTo>
                <a:lnTo>
                  <a:pt x="349529" y="404075"/>
                </a:lnTo>
                <a:lnTo>
                  <a:pt x="384073" y="376478"/>
                </a:lnTo>
                <a:close/>
              </a:path>
              <a:path w="1782445" h="438785">
                <a:moveTo>
                  <a:pt x="884135" y="427761"/>
                </a:moveTo>
                <a:lnTo>
                  <a:pt x="852043" y="356082"/>
                </a:lnTo>
                <a:lnTo>
                  <a:pt x="814997" y="273329"/>
                </a:lnTo>
                <a:lnTo>
                  <a:pt x="739063" y="103733"/>
                </a:lnTo>
                <a:lnTo>
                  <a:pt x="718032" y="56769"/>
                </a:lnTo>
                <a:lnTo>
                  <a:pt x="718032" y="273329"/>
                </a:lnTo>
                <a:lnTo>
                  <a:pt x="574078" y="273329"/>
                </a:lnTo>
                <a:lnTo>
                  <a:pt x="646341" y="103733"/>
                </a:lnTo>
                <a:lnTo>
                  <a:pt x="718032" y="273329"/>
                </a:lnTo>
                <a:lnTo>
                  <a:pt x="718032" y="56769"/>
                </a:lnTo>
                <a:lnTo>
                  <a:pt x="697052" y="9906"/>
                </a:lnTo>
                <a:lnTo>
                  <a:pt x="595642" y="9906"/>
                </a:lnTo>
                <a:lnTo>
                  <a:pt x="407974" y="427761"/>
                </a:lnTo>
                <a:lnTo>
                  <a:pt x="508215" y="427761"/>
                </a:lnTo>
                <a:lnTo>
                  <a:pt x="538518" y="356082"/>
                </a:lnTo>
                <a:lnTo>
                  <a:pt x="752995" y="356082"/>
                </a:lnTo>
                <a:lnTo>
                  <a:pt x="783310" y="427761"/>
                </a:lnTo>
                <a:lnTo>
                  <a:pt x="884135" y="427761"/>
                </a:lnTo>
                <a:close/>
              </a:path>
              <a:path w="1782445" h="438785">
                <a:moveTo>
                  <a:pt x="1291132" y="293128"/>
                </a:moveTo>
                <a:lnTo>
                  <a:pt x="1280312" y="258102"/>
                </a:lnTo>
                <a:lnTo>
                  <a:pt x="1273721" y="249428"/>
                </a:lnTo>
                <a:lnTo>
                  <a:pt x="1257909" y="228638"/>
                </a:lnTo>
                <a:lnTo>
                  <a:pt x="1223924" y="208635"/>
                </a:lnTo>
                <a:lnTo>
                  <a:pt x="1249540" y="192303"/>
                </a:lnTo>
                <a:lnTo>
                  <a:pt x="1266685" y="171919"/>
                </a:lnTo>
                <a:lnTo>
                  <a:pt x="1276299" y="148475"/>
                </a:lnTo>
                <a:lnTo>
                  <a:pt x="1279296" y="122961"/>
                </a:lnTo>
                <a:lnTo>
                  <a:pt x="1273454" y="90335"/>
                </a:lnTo>
                <a:lnTo>
                  <a:pt x="1271866" y="81445"/>
                </a:lnTo>
                <a:lnTo>
                  <a:pt x="1251242" y="49682"/>
                </a:lnTo>
                <a:lnTo>
                  <a:pt x="1219873" y="27381"/>
                </a:lnTo>
                <a:lnTo>
                  <a:pt x="1195946" y="19443"/>
                </a:lnTo>
                <a:lnTo>
                  <a:pt x="1195946" y="298386"/>
                </a:lnTo>
                <a:lnTo>
                  <a:pt x="1192199" y="318389"/>
                </a:lnTo>
                <a:lnTo>
                  <a:pt x="1180871" y="333425"/>
                </a:lnTo>
                <a:lnTo>
                  <a:pt x="1161770" y="342887"/>
                </a:lnTo>
                <a:lnTo>
                  <a:pt x="1134745" y="346176"/>
                </a:lnTo>
                <a:lnTo>
                  <a:pt x="1019937" y="346176"/>
                </a:lnTo>
                <a:lnTo>
                  <a:pt x="1019937" y="249428"/>
                </a:lnTo>
                <a:lnTo>
                  <a:pt x="1133589" y="249428"/>
                </a:lnTo>
                <a:lnTo>
                  <a:pt x="1160538" y="252984"/>
                </a:lnTo>
                <a:lnTo>
                  <a:pt x="1180071" y="262978"/>
                </a:lnTo>
                <a:lnTo>
                  <a:pt x="1191945" y="278447"/>
                </a:lnTo>
                <a:lnTo>
                  <a:pt x="1195946" y="298386"/>
                </a:lnTo>
                <a:lnTo>
                  <a:pt x="1195946" y="19443"/>
                </a:lnTo>
                <a:lnTo>
                  <a:pt x="1187792" y="16738"/>
                </a:lnTo>
                <a:lnTo>
                  <a:pt x="1187792" y="132867"/>
                </a:lnTo>
                <a:lnTo>
                  <a:pt x="1184402" y="149301"/>
                </a:lnTo>
                <a:lnTo>
                  <a:pt x="1174242" y="161582"/>
                </a:lnTo>
                <a:lnTo>
                  <a:pt x="1157300" y="169265"/>
                </a:lnTo>
                <a:lnTo>
                  <a:pt x="1133589" y="171919"/>
                </a:lnTo>
                <a:lnTo>
                  <a:pt x="1019937" y="171919"/>
                </a:lnTo>
                <a:lnTo>
                  <a:pt x="1019937" y="90335"/>
                </a:lnTo>
                <a:lnTo>
                  <a:pt x="1134745" y="90335"/>
                </a:lnTo>
                <a:lnTo>
                  <a:pt x="1157795" y="93535"/>
                </a:lnTo>
                <a:lnTo>
                  <a:pt x="1174381" y="102425"/>
                </a:lnTo>
                <a:lnTo>
                  <a:pt x="1184414" y="115900"/>
                </a:lnTo>
                <a:lnTo>
                  <a:pt x="1187792" y="132867"/>
                </a:lnTo>
                <a:lnTo>
                  <a:pt x="1187792" y="16738"/>
                </a:lnTo>
                <a:lnTo>
                  <a:pt x="1180223" y="14224"/>
                </a:lnTo>
                <a:lnTo>
                  <a:pt x="1134745" y="9906"/>
                </a:lnTo>
                <a:lnTo>
                  <a:pt x="928433" y="9906"/>
                </a:lnTo>
                <a:lnTo>
                  <a:pt x="928433" y="427761"/>
                </a:lnTo>
                <a:lnTo>
                  <a:pt x="1138250" y="427761"/>
                </a:lnTo>
                <a:lnTo>
                  <a:pt x="1195374" y="421894"/>
                </a:lnTo>
                <a:lnTo>
                  <a:pt x="1240751" y="403948"/>
                </a:lnTo>
                <a:lnTo>
                  <a:pt x="1272908" y="373430"/>
                </a:lnTo>
                <a:lnTo>
                  <a:pt x="1283830" y="346176"/>
                </a:lnTo>
                <a:lnTo>
                  <a:pt x="1290370" y="329857"/>
                </a:lnTo>
                <a:lnTo>
                  <a:pt x="1291132" y="293128"/>
                </a:lnTo>
                <a:close/>
              </a:path>
              <a:path w="1782445" h="438785">
                <a:moveTo>
                  <a:pt x="1723986" y="9321"/>
                </a:moveTo>
                <a:lnTo>
                  <a:pt x="1683766" y="9321"/>
                </a:lnTo>
                <a:lnTo>
                  <a:pt x="1683766" y="15151"/>
                </a:lnTo>
                <a:lnTo>
                  <a:pt x="1701253" y="15151"/>
                </a:lnTo>
                <a:lnTo>
                  <a:pt x="1701253" y="59436"/>
                </a:lnTo>
                <a:lnTo>
                  <a:pt x="1707083" y="59436"/>
                </a:lnTo>
                <a:lnTo>
                  <a:pt x="1707083" y="15151"/>
                </a:lnTo>
                <a:lnTo>
                  <a:pt x="1723986" y="15151"/>
                </a:lnTo>
                <a:lnTo>
                  <a:pt x="1723986" y="9321"/>
                </a:lnTo>
                <a:close/>
              </a:path>
              <a:path w="1782445" h="438785">
                <a:moveTo>
                  <a:pt x="1781683" y="9321"/>
                </a:moveTo>
                <a:lnTo>
                  <a:pt x="1774113" y="9321"/>
                </a:lnTo>
                <a:lnTo>
                  <a:pt x="1757210" y="34963"/>
                </a:lnTo>
                <a:lnTo>
                  <a:pt x="1739138" y="9321"/>
                </a:lnTo>
                <a:lnTo>
                  <a:pt x="1732140" y="9321"/>
                </a:lnTo>
                <a:lnTo>
                  <a:pt x="1732140" y="59436"/>
                </a:lnTo>
                <a:lnTo>
                  <a:pt x="1737969" y="59436"/>
                </a:lnTo>
                <a:lnTo>
                  <a:pt x="1737969" y="18059"/>
                </a:lnTo>
                <a:lnTo>
                  <a:pt x="1756041" y="43700"/>
                </a:lnTo>
                <a:lnTo>
                  <a:pt x="1757794" y="43700"/>
                </a:lnTo>
                <a:lnTo>
                  <a:pt x="1775853" y="18643"/>
                </a:lnTo>
                <a:lnTo>
                  <a:pt x="1775853" y="59436"/>
                </a:lnTo>
                <a:lnTo>
                  <a:pt x="1781683" y="59436"/>
                </a:lnTo>
                <a:lnTo>
                  <a:pt x="1781683" y="9321"/>
                </a:lnTo>
                <a:close/>
              </a:path>
              <a:path w="1782445" h="438785">
                <a:moveTo>
                  <a:pt x="1782267" y="427761"/>
                </a:moveTo>
                <a:lnTo>
                  <a:pt x="1750072" y="356082"/>
                </a:lnTo>
                <a:lnTo>
                  <a:pt x="1712912" y="273329"/>
                </a:lnTo>
                <a:lnTo>
                  <a:pt x="1636737" y="103733"/>
                </a:lnTo>
                <a:lnTo>
                  <a:pt x="1615579" y="56629"/>
                </a:lnTo>
                <a:lnTo>
                  <a:pt x="1615579" y="273329"/>
                </a:lnTo>
                <a:lnTo>
                  <a:pt x="1471625" y="273329"/>
                </a:lnTo>
                <a:lnTo>
                  <a:pt x="1543888" y="103733"/>
                </a:lnTo>
                <a:lnTo>
                  <a:pt x="1615579" y="273329"/>
                </a:lnTo>
                <a:lnTo>
                  <a:pt x="1615579" y="56629"/>
                </a:lnTo>
                <a:lnTo>
                  <a:pt x="1594599" y="9906"/>
                </a:lnTo>
                <a:lnTo>
                  <a:pt x="1493189" y="9906"/>
                </a:lnTo>
                <a:lnTo>
                  <a:pt x="1305521" y="427761"/>
                </a:lnTo>
                <a:lnTo>
                  <a:pt x="1406347" y="427761"/>
                </a:lnTo>
                <a:lnTo>
                  <a:pt x="1436649" y="356082"/>
                </a:lnTo>
                <a:lnTo>
                  <a:pt x="1650555" y="356082"/>
                </a:lnTo>
                <a:lnTo>
                  <a:pt x="1681441" y="427761"/>
                </a:lnTo>
                <a:lnTo>
                  <a:pt x="1782267" y="427761"/>
                </a:lnTo>
                <a:close/>
              </a:path>
            </a:pathLst>
          </a:custGeom>
          <a:solidFill>
            <a:srgbClr val="FFFFFF"/>
          </a:solidFill>
        </p:spPr>
        <p:txBody>
          <a:bodyPr wrap="square" lIns="0" tIns="0" rIns="0" bIns="0" rtlCol="0"/>
          <a:lstStyle/>
          <a:p>
            <a:endParaRPr/>
          </a:p>
        </p:txBody>
      </p:sp>
      <p:grpSp>
        <p:nvGrpSpPr>
          <p:cNvPr id="569" name="object 569"/>
          <p:cNvGrpSpPr/>
          <p:nvPr/>
        </p:nvGrpSpPr>
        <p:grpSpPr>
          <a:xfrm>
            <a:off x="895254" y="5409565"/>
            <a:ext cx="1216660" cy="229235"/>
            <a:chOff x="895254" y="5283243"/>
            <a:chExt cx="1216660" cy="229235"/>
          </a:xfrm>
        </p:grpSpPr>
        <p:sp>
          <p:nvSpPr>
            <p:cNvPr id="570" name="object 570"/>
            <p:cNvSpPr/>
            <p:nvPr/>
          </p:nvSpPr>
          <p:spPr>
            <a:xfrm>
              <a:off x="895254" y="5283243"/>
              <a:ext cx="194961" cy="228806"/>
            </a:xfrm>
            <a:prstGeom prst="rect">
              <a:avLst/>
            </a:prstGeom>
            <a:blipFill>
              <a:blip r:embed="rId3" cstate="print"/>
              <a:stretch>
                <a:fillRect/>
              </a:stretch>
            </a:blipFill>
          </p:spPr>
          <p:txBody>
            <a:bodyPr wrap="square" lIns="0" tIns="0" rIns="0" bIns="0" rtlCol="0"/>
            <a:lstStyle/>
            <a:p>
              <a:endParaRPr>
                <a:latin typeface="Montserrat" panose="00000500000000000000" pitchFamily="2" charset="0"/>
              </a:endParaRPr>
            </a:p>
          </p:txBody>
        </p:sp>
        <p:sp>
          <p:nvSpPr>
            <p:cNvPr id="571" name="object 571"/>
            <p:cNvSpPr/>
            <p:nvPr/>
          </p:nvSpPr>
          <p:spPr>
            <a:xfrm>
              <a:off x="1112338" y="5348816"/>
              <a:ext cx="159702" cy="161838"/>
            </a:xfrm>
            <a:prstGeom prst="rect">
              <a:avLst/>
            </a:prstGeom>
            <a:blipFill>
              <a:blip r:embed="rId4" cstate="print"/>
              <a:stretch>
                <a:fillRect/>
              </a:stretch>
            </a:blipFill>
          </p:spPr>
          <p:txBody>
            <a:bodyPr wrap="square" lIns="0" tIns="0" rIns="0" bIns="0" rtlCol="0"/>
            <a:lstStyle/>
            <a:p>
              <a:endParaRPr>
                <a:latin typeface="Montserrat" panose="00000500000000000000" pitchFamily="2" charset="0"/>
              </a:endParaRPr>
            </a:p>
          </p:txBody>
        </p:sp>
        <p:sp>
          <p:nvSpPr>
            <p:cNvPr id="572" name="object 572"/>
            <p:cNvSpPr/>
            <p:nvPr/>
          </p:nvSpPr>
          <p:spPr>
            <a:xfrm>
              <a:off x="1303151" y="5349514"/>
              <a:ext cx="144492" cy="159048"/>
            </a:xfrm>
            <a:prstGeom prst="rect">
              <a:avLst/>
            </a:prstGeom>
            <a:blipFill>
              <a:blip r:embed="rId5" cstate="print"/>
              <a:stretch>
                <a:fillRect/>
              </a:stretch>
            </a:blipFill>
          </p:spPr>
          <p:txBody>
            <a:bodyPr wrap="square" lIns="0" tIns="0" rIns="0" bIns="0" rtlCol="0"/>
            <a:lstStyle/>
            <a:p>
              <a:endParaRPr>
                <a:latin typeface="Montserrat" panose="00000500000000000000" pitchFamily="2" charset="0"/>
              </a:endParaRPr>
            </a:p>
          </p:txBody>
        </p:sp>
        <p:sp>
          <p:nvSpPr>
            <p:cNvPr id="573" name="object 573"/>
            <p:cNvSpPr/>
            <p:nvPr/>
          </p:nvSpPr>
          <p:spPr>
            <a:xfrm>
              <a:off x="1486359" y="5349514"/>
              <a:ext cx="144492" cy="159048"/>
            </a:xfrm>
            <a:prstGeom prst="rect">
              <a:avLst/>
            </a:prstGeom>
            <a:blipFill>
              <a:blip r:embed="rId6" cstate="print"/>
              <a:stretch>
                <a:fillRect/>
              </a:stretch>
            </a:blipFill>
          </p:spPr>
          <p:txBody>
            <a:bodyPr wrap="square" lIns="0" tIns="0" rIns="0" bIns="0" rtlCol="0"/>
            <a:lstStyle/>
            <a:p>
              <a:endParaRPr>
                <a:latin typeface="Montserrat" panose="00000500000000000000" pitchFamily="2" charset="0"/>
              </a:endParaRPr>
            </a:p>
          </p:txBody>
        </p:sp>
        <p:sp>
          <p:nvSpPr>
            <p:cNvPr id="574" name="object 574"/>
            <p:cNvSpPr/>
            <p:nvPr/>
          </p:nvSpPr>
          <p:spPr>
            <a:xfrm>
              <a:off x="1659888" y="5348816"/>
              <a:ext cx="156936" cy="162536"/>
            </a:xfrm>
            <a:prstGeom prst="rect">
              <a:avLst/>
            </a:prstGeom>
            <a:blipFill>
              <a:blip r:embed="rId7" cstate="print"/>
              <a:stretch>
                <a:fillRect/>
              </a:stretch>
            </a:blipFill>
          </p:spPr>
          <p:txBody>
            <a:bodyPr wrap="square" lIns="0" tIns="0" rIns="0" bIns="0" rtlCol="0"/>
            <a:lstStyle/>
            <a:p>
              <a:endParaRPr>
                <a:latin typeface="Montserrat" panose="00000500000000000000" pitchFamily="2" charset="0"/>
              </a:endParaRPr>
            </a:p>
          </p:txBody>
        </p:sp>
        <p:sp>
          <p:nvSpPr>
            <p:cNvPr id="575" name="object 575"/>
            <p:cNvSpPr/>
            <p:nvPr/>
          </p:nvSpPr>
          <p:spPr>
            <a:xfrm>
              <a:off x="1843788" y="5349514"/>
              <a:ext cx="138270" cy="161141"/>
            </a:xfrm>
            <a:prstGeom prst="rect">
              <a:avLst/>
            </a:prstGeom>
            <a:blipFill>
              <a:blip r:embed="rId8" cstate="print"/>
              <a:stretch>
                <a:fillRect/>
              </a:stretch>
            </a:blipFill>
          </p:spPr>
          <p:txBody>
            <a:bodyPr wrap="square" lIns="0" tIns="0" rIns="0" bIns="0" rtlCol="0"/>
            <a:lstStyle/>
            <a:p>
              <a:endParaRPr>
                <a:latin typeface="Montserrat" panose="00000500000000000000" pitchFamily="2" charset="0"/>
              </a:endParaRPr>
            </a:p>
          </p:txBody>
        </p:sp>
        <p:sp>
          <p:nvSpPr>
            <p:cNvPr id="576" name="object 576"/>
            <p:cNvSpPr/>
            <p:nvPr/>
          </p:nvSpPr>
          <p:spPr>
            <a:xfrm>
              <a:off x="2002799" y="5305566"/>
              <a:ext cx="108542" cy="205089"/>
            </a:xfrm>
            <a:prstGeom prst="rect">
              <a:avLst/>
            </a:prstGeom>
            <a:blipFill>
              <a:blip r:embed="rId9" cstate="print"/>
              <a:stretch>
                <a:fillRect/>
              </a:stretch>
            </a:blipFill>
          </p:spPr>
          <p:txBody>
            <a:bodyPr wrap="square" lIns="0" tIns="0" rIns="0" bIns="0" rtlCol="0"/>
            <a:lstStyle/>
            <a:p>
              <a:endParaRPr>
                <a:latin typeface="Montserrat" panose="00000500000000000000" pitchFamily="2" charset="0"/>
              </a:endParaRPr>
            </a:p>
          </p:txBody>
        </p:sp>
      </p:grpSp>
      <p:sp>
        <p:nvSpPr>
          <p:cNvPr id="577" name="object 577"/>
          <p:cNvSpPr/>
          <p:nvPr/>
        </p:nvSpPr>
        <p:spPr>
          <a:xfrm>
            <a:off x="2201908" y="5431888"/>
            <a:ext cx="285528" cy="205089"/>
          </a:xfrm>
          <a:prstGeom prst="rect">
            <a:avLst/>
          </a:prstGeom>
          <a:blipFill>
            <a:blip r:embed="rId10" cstate="print"/>
            <a:stretch>
              <a:fillRect/>
            </a:stretch>
          </a:blipFill>
        </p:spPr>
        <p:txBody>
          <a:bodyPr wrap="square" lIns="0" tIns="0" rIns="0" bIns="0" rtlCol="0"/>
          <a:lstStyle/>
          <a:p>
            <a:endParaRPr dirty="0">
              <a:latin typeface="Montserrat" panose="00000500000000000000" pitchFamily="2" charset="0"/>
            </a:endParaRPr>
          </a:p>
        </p:txBody>
      </p:sp>
      <p:grpSp>
        <p:nvGrpSpPr>
          <p:cNvPr id="578" name="object 578"/>
          <p:cNvGrpSpPr/>
          <p:nvPr/>
        </p:nvGrpSpPr>
        <p:grpSpPr>
          <a:xfrm>
            <a:off x="2587682" y="5412356"/>
            <a:ext cx="941705" cy="225425"/>
            <a:chOff x="2587682" y="5286034"/>
            <a:chExt cx="941705" cy="225425"/>
          </a:xfrm>
        </p:grpSpPr>
        <p:sp>
          <p:nvSpPr>
            <p:cNvPr id="579" name="object 579"/>
            <p:cNvSpPr/>
            <p:nvPr/>
          </p:nvSpPr>
          <p:spPr>
            <a:xfrm>
              <a:off x="2587682" y="5351607"/>
              <a:ext cx="239207" cy="156955"/>
            </a:xfrm>
            <a:prstGeom prst="rect">
              <a:avLst/>
            </a:prstGeom>
            <a:blipFill>
              <a:blip r:embed="rId11" cstate="print"/>
              <a:stretch>
                <a:fillRect/>
              </a:stretch>
            </a:blipFill>
          </p:spPr>
          <p:txBody>
            <a:bodyPr wrap="square" lIns="0" tIns="0" rIns="0" bIns="0" rtlCol="0"/>
            <a:lstStyle/>
            <a:p>
              <a:endParaRPr/>
            </a:p>
          </p:txBody>
        </p:sp>
        <p:sp>
          <p:nvSpPr>
            <p:cNvPr id="580" name="object 580"/>
            <p:cNvSpPr/>
            <p:nvPr/>
          </p:nvSpPr>
          <p:spPr>
            <a:xfrm>
              <a:off x="2862839" y="5286731"/>
              <a:ext cx="139652" cy="221831"/>
            </a:xfrm>
            <a:prstGeom prst="rect">
              <a:avLst/>
            </a:prstGeom>
            <a:blipFill>
              <a:blip r:embed="rId12" cstate="print"/>
              <a:stretch>
                <a:fillRect/>
              </a:stretch>
            </a:blipFill>
          </p:spPr>
          <p:txBody>
            <a:bodyPr wrap="square" lIns="0" tIns="0" rIns="0" bIns="0" rtlCol="0"/>
            <a:lstStyle/>
            <a:p>
              <a:endParaRPr/>
            </a:p>
          </p:txBody>
        </p:sp>
        <p:sp>
          <p:nvSpPr>
            <p:cNvPr id="581" name="object 581"/>
            <p:cNvSpPr/>
            <p:nvPr/>
          </p:nvSpPr>
          <p:spPr>
            <a:xfrm>
              <a:off x="3036369" y="5349514"/>
              <a:ext cx="140344" cy="161838"/>
            </a:xfrm>
            <a:prstGeom prst="rect">
              <a:avLst/>
            </a:prstGeom>
            <a:blipFill>
              <a:blip r:embed="rId13" cstate="print"/>
              <a:stretch>
                <a:fillRect/>
              </a:stretch>
            </a:blipFill>
          </p:spPr>
          <p:txBody>
            <a:bodyPr wrap="square" lIns="0" tIns="0" rIns="0" bIns="0" rtlCol="0"/>
            <a:lstStyle/>
            <a:p>
              <a:endParaRPr/>
            </a:p>
          </p:txBody>
        </p:sp>
        <p:sp>
          <p:nvSpPr>
            <p:cNvPr id="582" name="object 582"/>
            <p:cNvSpPr/>
            <p:nvPr/>
          </p:nvSpPr>
          <p:spPr>
            <a:xfrm>
              <a:off x="3208515" y="5305566"/>
              <a:ext cx="107850" cy="205089"/>
            </a:xfrm>
            <a:prstGeom prst="rect">
              <a:avLst/>
            </a:prstGeom>
            <a:blipFill>
              <a:blip r:embed="rId14" cstate="print"/>
              <a:stretch>
                <a:fillRect/>
              </a:stretch>
            </a:blipFill>
          </p:spPr>
          <p:txBody>
            <a:bodyPr wrap="square" lIns="0" tIns="0" rIns="0" bIns="0" rtlCol="0"/>
            <a:lstStyle/>
            <a:p>
              <a:endParaRPr/>
            </a:p>
          </p:txBody>
        </p:sp>
        <p:sp>
          <p:nvSpPr>
            <p:cNvPr id="583" name="object 583"/>
            <p:cNvSpPr/>
            <p:nvPr/>
          </p:nvSpPr>
          <p:spPr>
            <a:xfrm>
              <a:off x="3339180" y="5286034"/>
              <a:ext cx="38100" cy="58419"/>
            </a:xfrm>
            <a:custGeom>
              <a:avLst/>
              <a:gdLst/>
              <a:ahLst/>
              <a:cxnLst/>
              <a:rect l="l" t="t" r="r" b="b"/>
              <a:pathLst>
                <a:path w="38100" h="58420">
                  <a:moveTo>
                    <a:pt x="17975" y="57899"/>
                  </a:moveTo>
                  <a:lnTo>
                    <a:pt x="0" y="57899"/>
                  </a:lnTo>
                  <a:lnTo>
                    <a:pt x="14518" y="0"/>
                  </a:lnTo>
                  <a:lnTo>
                    <a:pt x="38024" y="0"/>
                  </a:lnTo>
                  <a:lnTo>
                    <a:pt x="17975" y="57899"/>
                  </a:lnTo>
                  <a:close/>
                </a:path>
              </a:pathLst>
            </a:custGeom>
            <a:solidFill>
              <a:srgbClr val="FFFFFF"/>
            </a:solidFill>
          </p:spPr>
          <p:txBody>
            <a:bodyPr wrap="square" lIns="0" tIns="0" rIns="0" bIns="0" rtlCol="0"/>
            <a:lstStyle/>
            <a:p>
              <a:endParaRPr/>
            </a:p>
          </p:txBody>
        </p:sp>
        <p:sp>
          <p:nvSpPr>
            <p:cNvPr id="584" name="object 584"/>
            <p:cNvSpPr/>
            <p:nvPr/>
          </p:nvSpPr>
          <p:spPr>
            <a:xfrm>
              <a:off x="3396563" y="5348816"/>
              <a:ext cx="132739" cy="162536"/>
            </a:xfrm>
            <a:prstGeom prst="rect">
              <a:avLst/>
            </a:prstGeom>
            <a:blipFill>
              <a:blip r:embed="rId15" cstate="print"/>
              <a:stretch>
                <a:fillRect/>
              </a:stretch>
            </a:blipFill>
          </p:spPr>
          <p:txBody>
            <a:bodyPr wrap="square" lIns="0" tIns="0" rIns="0" bIns="0" rtlCol="0"/>
            <a:lstStyle/>
            <a:p>
              <a:endParaRPr/>
            </a:p>
          </p:txBody>
        </p:sp>
      </p:grpSp>
      <p:grpSp>
        <p:nvGrpSpPr>
          <p:cNvPr id="585" name="object 585"/>
          <p:cNvGrpSpPr/>
          <p:nvPr/>
        </p:nvGrpSpPr>
        <p:grpSpPr>
          <a:xfrm>
            <a:off x="3648906" y="5431888"/>
            <a:ext cx="615315" cy="206375"/>
            <a:chOff x="3648906" y="5305566"/>
            <a:chExt cx="615315" cy="206375"/>
          </a:xfrm>
        </p:grpSpPr>
        <p:sp>
          <p:nvSpPr>
            <p:cNvPr id="586" name="object 586"/>
            <p:cNvSpPr/>
            <p:nvPr/>
          </p:nvSpPr>
          <p:spPr>
            <a:xfrm>
              <a:off x="3648906" y="5349514"/>
              <a:ext cx="143801" cy="159048"/>
            </a:xfrm>
            <a:prstGeom prst="rect">
              <a:avLst/>
            </a:prstGeom>
            <a:blipFill>
              <a:blip r:embed="rId16" cstate="print"/>
              <a:stretch>
                <a:fillRect/>
              </a:stretch>
            </a:blipFill>
          </p:spPr>
          <p:txBody>
            <a:bodyPr wrap="square" lIns="0" tIns="0" rIns="0" bIns="0" rtlCol="0"/>
            <a:lstStyle/>
            <a:p>
              <a:endParaRPr/>
            </a:p>
          </p:txBody>
        </p:sp>
        <p:sp>
          <p:nvSpPr>
            <p:cNvPr id="587" name="object 587"/>
            <p:cNvSpPr/>
            <p:nvPr/>
          </p:nvSpPr>
          <p:spPr>
            <a:xfrm>
              <a:off x="3825200" y="5305566"/>
              <a:ext cx="439008" cy="205786"/>
            </a:xfrm>
            <a:prstGeom prst="rect">
              <a:avLst/>
            </a:prstGeom>
            <a:blipFill>
              <a:blip r:embed="rId17" cstate="print"/>
              <a:stretch>
                <a:fillRect/>
              </a:stretch>
            </a:blipFill>
          </p:spPr>
          <p:txBody>
            <a:bodyPr wrap="square" lIns="0" tIns="0" rIns="0" bIns="0" rtlCol="0"/>
            <a:lstStyle/>
            <a:p>
              <a:endParaRPr/>
            </a:p>
          </p:txBody>
        </p:sp>
      </p:grpSp>
      <p:sp>
        <p:nvSpPr>
          <p:cNvPr id="588" name="object 588"/>
          <p:cNvSpPr/>
          <p:nvPr/>
        </p:nvSpPr>
        <p:spPr>
          <a:xfrm>
            <a:off x="4311904" y="5410271"/>
            <a:ext cx="88265" cy="45085"/>
          </a:xfrm>
          <a:custGeom>
            <a:avLst/>
            <a:gdLst/>
            <a:ahLst/>
            <a:cxnLst/>
            <a:rect l="l" t="t" r="r" b="b"/>
            <a:pathLst>
              <a:path w="88264" h="45085">
                <a:moveTo>
                  <a:pt x="35953" y="0"/>
                </a:moveTo>
                <a:lnTo>
                  <a:pt x="0" y="0"/>
                </a:lnTo>
                <a:lnTo>
                  <a:pt x="0" y="4876"/>
                </a:lnTo>
                <a:lnTo>
                  <a:pt x="15214" y="4876"/>
                </a:lnTo>
                <a:lnTo>
                  <a:pt x="15214" y="44640"/>
                </a:lnTo>
                <a:lnTo>
                  <a:pt x="20739" y="44640"/>
                </a:lnTo>
                <a:lnTo>
                  <a:pt x="20739" y="4876"/>
                </a:lnTo>
                <a:lnTo>
                  <a:pt x="35953" y="4876"/>
                </a:lnTo>
                <a:lnTo>
                  <a:pt x="35953" y="0"/>
                </a:lnTo>
                <a:close/>
              </a:path>
              <a:path w="88264" h="45085">
                <a:moveTo>
                  <a:pt x="87807" y="0"/>
                </a:moveTo>
                <a:lnTo>
                  <a:pt x="80886" y="0"/>
                </a:lnTo>
                <a:lnTo>
                  <a:pt x="65684" y="23012"/>
                </a:lnTo>
                <a:lnTo>
                  <a:pt x="49784" y="0"/>
                </a:lnTo>
                <a:lnTo>
                  <a:pt x="42862" y="0"/>
                </a:lnTo>
                <a:lnTo>
                  <a:pt x="42862" y="44640"/>
                </a:lnTo>
                <a:lnTo>
                  <a:pt x="48399" y="44640"/>
                </a:lnTo>
                <a:lnTo>
                  <a:pt x="48399" y="7670"/>
                </a:lnTo>
                <a:lnTo>
                  <a:pt x="64985" y="30695"/>
                </a:lnTo>
                <a:lnTo>
                  <a:pt x="65684" y="30695"/>
                </a:lnTo>
                <a:lnTo>
                  <a:pt x="82270" y="7670"/>
                </a:lnTo>
                <a:lnTo>
                  <a:pt x="82270" y="44640"/>
                </a:lnTo>
                <a:lnTo>
                  <a:pt x="87807" y="44640"/>
                </a:lnTo>
                <a:lnTo>
                  <a:pt x="87807" y="0"/>
                </a:lnTo>
                <a:close/>
              </a:path>
            </a:pathLst>
          </a:custGeom>
          <a:solidFill>
            <a:srgbClr val="FFFFFF"/>
          </a:solidFill>
        </p:spPr>
        <p:txBody>
          <a:bodyPr wrap="square" lIns="0" tIns="0" rIns="0" bIns="0" rtlCol="0"/>
          <a:lstStyle/>
          <a:p>
            <a:endParaRPr/>
          </a:p>
        </p:txBody>
      </p:sp>
      <p:sp>
        <p:nvSpPr>
          <p:cNvPr id="589" name="object 589"/>
          <p:cNvSpPr txBox="1">
            <a:spLocks noGrp="1"/>
          </p:cNvSpPr>
          <p:nvPr>
            <p:ph type="title"/>
          </p:nvPr>
        </p:nvSpPr>
        <p:spPr>
          <a:xfrm>
            <a:off x="901719" y="2039748"/>
            <a:ext cx="10358122" cy="600229"/>
          </a:xfrm>
          <a:prstGeom prst="rect">
            <a:avLst/>
          </a:prstGeom>
        </p:spPr>
        <p:txBody>
          <a:bodyPr vert="horz" wrap="square" lIns="0" tIns="81280" rIns="0" bIns="0" rtlCol="0">
            <a:spAutoFit/>
          </a:bodyPr>
          <a:lstStyle/>
          <a:p>
            <a:pPr marL="12700" marR="5080">
              <a:lnSpc>
                <a:spcPts val="4320"/>
              </a:lnSpc>
              <a:spcBef>
                <a:spcPts val="640"/>
              </a:spcBef>
            </a:pPr>
            <a:r>
              <a:rPr lang="en-CA" sz="3300" spc="-10" dirty="0">
                <a:latin typeface="Montserrat" panose="00000500000000000000" pitchFamily="2" charset="0"/>
              </a:rPr>
              <a:t>Smart Cities and Intelligent Buildings</a:t>
            </a:r>
            <a:endParaRPr sz="3300" spc="-5" dirty="0">
              <a:latin typeface="Montserrat" panose="00000500000000000000" pitchFamily="2" charset="0"/>
            </a:endParaRPr>
          </a:p>
        </p:txBody>
      </p:sp>
      <p:sp>
        <p:nvSpPr>
          <p:cNvPr id="590" name="object 590"/>
          <p:cNvSpPr txBox="1"/>
          <p:nvPr/>
        </p:nvSpPr>
        <p:spPr>
          <a:xfrm>
            <a:off x="900188" y="3023347"/>
            <a:ext cx="11484852" cy="1490152"/>
          </a:xfrm>
          <a:prstGeom prst="rect">
            <a:avLst/>
          </a:prstGeom>
        </p:spPr>
        <p:txBody>
          <a:bodyPr vert="horz" wrap="square" lIns="0" tIns="142240" rIns="0" bIns="0" rtlCol="0">
            <a:spAutoFit/>
          </a:bodyPr>
          <a:lstStyle/>
          <a:p>
            <a:pPr marL="12700">
              <a:lnSpc>
                <a:spcPct val="100000"/>
              </a:lnSpc>
              <a:spcBef>
                <a:spcPts val="1120"/>
              </a:spcBef>
            </a:pPr>
            <a:r>
              <a:rPr lang="en-CA" sz="2700" b="1" dirty="0">
                <a:solidFill>
                  <a:srgbClr val="FFFFFF"/>
                </a:solidFill>
                <a:latin typeface="Montserrat" panose="00000500000000000000" pitchFamily="2" charset="0"/>
                <a:cs typeface="Calibri"/>
              </a:rPr>
              <a:t>5</a:t>
            </a:r>
            <a:r>
              <a:rPr lang="en-CA" sz="2700" b="1" baseline="30000" dirty="0">
                <a:solidFill>
                  <a:srgbClr val="FFFFFF"/>
                </a:solidFill>
                <a:latin typeface="Montserrat" panose="00000500000000000000" pitchFamily="2" charset="0"/>
                <a:cs typeface="Calibri"/>
              </a:rPr>
              <a:t>th</a:t>
            </a:r>
            <a:r>
              <a:rPr lang="en-CA" sz="2700" b="1" dirty="0">
                <a:solidFill>
                  <a:srgbClr val="FFFFFF"/>
                </a:solidFill>
                <a:latin typeface="Montserrat" panose="00000500000000000000" pitchFamily="2" charset="0"/>
                <a:cs typeface="Calibri"/>
              </a:rPr>
              <a:t> Annual Smart Cities International Virtual Symposium 2021</a:t>
            </a:r>
            <a:endParaRPr sz="2700" dirty="0">
              <a:latin typeface="Montserrat" panose="00000500000000000000" pitchFamily="2" charset="0"/>
              <a:cs typeface="Calibri"/>
            </a:endParaRPr>
          </a:p>
          <a:p>
            <a:pPr marL="12700">
              <a:lnSpc>
                <a:spcPct val="100000"/>
              </a:lnSpc>
              <a:spcBef>
                <a:spcPts val="765"/>
              </a:spcBef>
            </a:pPr>
            <a:r>
              <a:rPr lang="en-CA" sz="2400" dirty="0">
                <a:solidFill>
                  <a:srgbClr val="FFFFFF"/>
                </a:solidFill>
                <a:latin typeface="Montserrat" panose="00000500000000000000" pitchFamily="2" charset="0"/>
                <a:cs typeface="Calibri"/>
              </a:rPr>
              <a:t>February 23-24</a:t>
            </a:r>
            <a:r>
              <a:rPr sz="2400" spc="-10" dirty="0">
                <a:solidFill>
                  <a:srgbClr val="FFFFFF"/>
                </a:solidFill>
                <a:latin typeface="Montserrat" panose="00000500000000000000" pitchFamily="2" charset="0"/>
                <a:cs typeface="Calibri"/>
              </a:rPr>
              <a:t>,</a:t>
            </a:r>
            <a:r>
              <a:rPr sz="2400" spc="-25" dirty="0">
                <a:solidFill>
                  <a:srgbClr val="FFFFFF"/>
                </a:solidFill>
                <a:latin typeface="Montserrat" panose="00000500000000000000" pitchFamily="2" charset="0"/>
                <a:cs typeface="Calibri"/>
              </a:rPr>
              <a:t> </a:t>
            </a:r>
            <a:r>
              <a:rPr sz="2400" spc="-5" dirty="0">
                <a:solidFill>
                  <a:srgbClr val="FFFFFF"/>
                </a:solidFill>
                <a:latin typeface="Montserrat" panose="00000500000000000000" pitchFamily="2" charset="0"/>
                <a:cs typeface="Calibri"/>
              </a:rPr>
              <a:t>202</a:t>
            </a:r>
            <a:r>
              <a:rPr lang="en-CA" sz="2400" spc="-5" dirty="0">
                <a:solidFill>
                  <a:srgbClr val="FFFFFF"/>
                </a:solidFill>
                <a:latin typeface="Montserrat" panose="00000500000000000000" pitchFamily="2" charset="0"/>
                <a:cs typeface="Calibri"/>
              </a:rPr>
              <a:t>1</a:t>
            </a:r>
            <a:endParaRPr sz="2400" dirty="0">
              <a:latin typeface="Montserrat" panose="00000500000000000000" pitchFamily="2" charset="0"/>
              <a:cs typeface="Calibri"/>
            </a:endParaRPr>
          </a:p>
          <a:p>
            <a:pPr marL="12700">
              <a:lnSpc>
                <a:spcPct val="100000"/>
              </a:lnSpc>
              <a:spcBef>
                <a:spcPts val="710"/>
              </a:spcBef>
            </a:pPr>
            <a:r>
              <a:rPr sz="2400" spc="-20" dirty="0">
                <a:solidFill>
                  <a:srgbClr val="FFFFFF"/>
                </a:solidFill>
                <a:latin typeface="Montserrat" panose="00000500000000000000" pitchFamily="2" charset="0"/>
                <a:cs typeface="Calibri"/>
              </a:rPr>
              <a:t>Ron </a:t>
            </a:r>
            <a:r>
              <a:rPr sz="2400" spc="-30" dirty="0">
                <a:solidFill>
                  <a:srgbClr val="FFFFFF"/>
                </a:solidFill>
                <a:latin typeface="Montserrat" panose="00000500000000000000" pitchFamily="2" charset="0"/>
                <a:cs typeface="Calibri"/>
              </a:rPr>
              <a:t>Zimmer, </a:t>
            </a:r>
            <a:r>
              <a:rPr sz="2400" spc="-10" dirty="0">
                <a:solidFill>
                  <a:srgbClr val="FFFFFF"/>
                </a:solidFill>
                <a:latin typeface="Montserrat" panose="00000500000000000000" pitchFamily="2" charset="0"/>
                <a:cs typeface="Calibri"/>
              </a:rPr>
              <a:t>CABA President </a:t>
            </a:r>
            <a:r>
              <a:rPr sz="2400" dirty="0">
                <a:solidFill>
                  <a:srgbClr val="FFFFFF"/>
                </a:solidFill>
                <a:latin typeface="Montserrat" panose="00000500000000000000" pitchFamily="2" charset="0"/>
                <a:cs typeface="Calibri"/>
              </a:rPr>
              <a:t>&amp;</a:t>
            </a:r>
            <a:r>
              <a:rPr sz="2400" spc="-30" dirty="0">
                <a:solidFill>
                  <a:srgbClr val="FFFFFF"/>
                </a:solidFill>
                <a:latin typeface="Montserrat" panose="00000500000000000000" pitchFamily="2" charset="0"/>
                <a:cs typeface="Calibri"/>
              </a:rPr>
              <a:t> </a:t>
            </a:r>
            <a:r>
              <a:rPr sz="2400" spc="-15" dirty="0">
                <a:solidFill>
                  <a:srgbClr val="FFFFFF"/>
                </a:solidFill>
                <a:latin typeface="Montserrat" panose="00000500000000000000" pitchFamily="2" charset="0"/>
                <a:cs typeface="Calibri"/>
              </a:rPr>
              <a:t>CEO</a:t>
            </a:r>
            <a:endParaRPr sz="2400" dirty="0">
              <a:latin typeface="Montserrat" panose="00000500000000000000" pitchFamily="2" charset="0"/>
              <a:cs typeface="Calibri"/>
            </a:endParaRPr>
          </a:p>
        </p:txBody>
      </p:sp>
      <p:sp>
        <p:nvSpPr>
          <p:cNvPr id="592" name="Slide Number Placeholder 591">
            <a:extLst>
              <a:ext uri="{FF2B5EF4-FFF2-40B4-BE49-F238E27FC236}">
                <a16:creationId xmlns:a16="http://schemas.microsoft.com/office/drawing/2014/main" id="{498D58C2-239B-49B9-BE48-1DAE4A68FFB2}"/>
              </a:ext>
            </a:extLst>
          </p:cNvPr>
          <p:cNvSpPr>
            <a:spLocks noGrp="1"/>
          </p:cNvSpPr>
          <p:nvPr>
            <p:ph type="sldNum" sz="quarter" idx="7"/>
          </p:nvPr>
        </p:nvSpPr>
        <p:spPr/>
        <p:txBody>
          <a:bodyPr/>
          <a:lstStyle/>
          <a:p>
            <a:pPr marL="38100">
              <a:lnSpc>
                <a:spcPts val="1240"/>
              </a:lnSpc>
            </a:pPr>
            <a:fld id="{81D60167-4931-47E6-BA6A-407CBD079E47}" type="slidenum">
              <a:rPr lang="en-CA" smtClean="0"/>
              <a:t>1</a:t>
            </a:fld>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76200"/>
            <a:ext cx="9664817" cy="447675"/>
          </a:xfrm>
        </p:spPr>
        <p:txBody>
          <a:bodyPr/>
          <a:lstStyle/>
          <a:p>
            <a:r>
              <a:rPr lang="en-CA" sz="2800" dirty="0">
                <a:latin typeface="+mj-lt"/>
              </a:rPr>
              <a:t>CABA Intelligent Building Energy Management System</a:t>
            </a:r>
            <a:endParaRPr lang="en-US" sz="2800" dirty="0">
              <a:solidFill>
                <a:schemeClr val="tx2"/>
              </a:solidFill>
              <a:latin typeface="+mj-lt"/>
            </a:endParaRP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10</a:t>
            </a:fld>
            <a:endParaRPr lang="en-US" sz="1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8A4B137-0A33-430C-8B7D-303C098F8D28}"/>
              </a:ext>
            </a:extLst>
          </p:cNvPr>
          <p:cNvSpPr txBox="1"/>
          <p:nvPr/>
        </p:nvSpPr>
        <p:spPr>
          <a:xfrm>
            <a:off x="2837367" y="1176446"/>
            <a:ext cx="6517265" cy="738664"/>
          </a:xfrm>
          <a:prstGeom prst="rect">
            <a:avLst/>
          </a:prstGeom>
          <a:noFill/>
        </p:spPr>
        <p:txBody>
          <a:bodyPr wrap="square">
            <a:spAutoFit/>
          </a:bodyPr>
          <a:lstStyle/>
          <a:p>
            <a:r>
              <a:rPr lang="en-US" sz="2400" b="1" dirty="0">
                <a:solidFill>
                  <a:schemeClr val="tx2"/>
                </a:solidFill>
                <a:latin typeface="+mj-lt"/>
              </a:rPr>
              <a:t>Project Steering Committee and Funders </a:t>
            </a:r>
            <a:br>
              <a:rPr lang="en-US" sz="1800" dirty="0">
                <a:solidFill>
                  <a:schemeClr val="tx2"/>
                </a:solidFill>
                <a:latin typeface="+mj-lt"/>
              </a:rPr>
            </a:br>
            <a:endParaRPr lang="en-CA" dirty="0"/>
          </a:p>
        </p:txBody>
      </p:sp>
      <p:sp>
        <p:nvSpPr>
          <p:cNvPr id="3" name="Footer Placeholder 2">
            <a:extLst>
              <a:ext uri="{FF2B5EF4-FFF2-40B4-BE49-F238E27FC236}">
                <a16:creationId xmlns:a16="http://schemas.microsoft.com/office/drawing/2014/main" id="{08AEBEB3-3C08-4FB8-B48F-1C0760644789}"/>
              </a:ext>
            </a:extLst>
          </p:cNvPr>
          <p:cNvSpPr txBox="1">
            <a:spLocks/>
          </p:cNvSpPr>
          <p:nvPr/>
        </p:nvSpPr>
        <p:spPr>
          <a:xfrm>
            <a:off x="1315085" y="6486447"/>
            <a:ext cx="41713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CABA Intelligent Building Energy Management System 2020 Report</a:t>
            </a:r>
          </a:p>
        </p:txBody>
      </p:sp>
      <p:pic>
        <p:nvPicPr>
          <p:cNvPr id="9" name="Picture 8" descr="Logo, company name&#10;&#10;Description automatically generated">
            <a:extLst>
              <a:ext uri="{FF2B5EF4-FFF2-40B4-BE49-F238E27FC236}">
                <a16:creationId xmlns:a16="http://schemas.microsoft.com/office/drawing/2014/main" id="{7ABB4724-39BF-2544-A24B-51A5A1C5DC8C}"/>
              </a:ext>
            </a:extLst>
          </p:cNvPr>
          <p:cNvPicPr>
            <a:picLocks noChangeAspect="1"/>
          </p:cNvPicPr>
          <p:nvPr/>
        </p:nvPicPr>
        <p:blipFill>
          <a:blip r:embed="rId3"/>
          <a:stretch>
            <a:fillRect/>
          </a:stretch>
        </p:blipFill>
        <p:spPr>
          <a:xfrm>
            <a:off x="2041077" y="1915110"/>
            <a:ext cx="8109846" cy="4029944"/>
          </a:xfrm>
          <a:prstGeom prst="rect">
            <a:avLst/>
          </a:prstGeom>
        </p:spPr>
      </p:pic>
    </p:spTree>
    <p:extLst>
      <p:ext uri="{BB962C8B-B14F-4D97-AF65-F5344CB8AC3E}">
        <p14:creationId xmlns:p14="http://schemas.microsoft.com/office/powerpoint/2010/main" val="112161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76200"/>
            <a:ext cx="9664817" cy="447675"/>
          </a:xfrm>
        </p:spPr>
        <p:txBody>
          <a:bodyPr/>
          <a:lstStyle/>
          <a:p>
            <a:r>
              <a:rPr lang="en-US" sz="2800" dirty="0">
                <a:latin typeface="+mj-lt"/>
              </a:rPr>
              <a:t>As Intelligent Buildings Mature, Energy Management Becomes Increasingly Critical</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11</a:t>
            </a:fld>
            <a:endParaRPr lang="en-US" sz="1200" dirty="0">
              <a:latin typeface="Calibri" panose="020F0502020204030204" pitchFamily="34" charset="0"/>
              <a:cs typeface="Calibri" panose="020F0502020204030204" pitchFamily="34" charset="0"/>
            </a:endParaRPr>
          </a:p>
        </p:txBody>
      </p:sp>
      <p:pic>
        <p:nvPicPr>
          <p:cNvPr id="2" name="Picture 1" descr="Diagram, timeline&#10;&#10;Description automatically generated">
            <a:extLst>
              <a:ext uri="{FF2B5EF4-FFF2-40B4-BE49-F238E27FC236}">
                <a16:creationId xmlns:a16="http://schemas.microsoft.com/office/drawing/2014/main" id="{0218D9D3-50D1-4F48-8BFA-A4FEC88E3183}"/>
              </a:ext>
            </a:extLst>
          </p:cNvPr>
          <p:cNvPicPr>
            <a:picLocks noChangeAspect="1"/>
          </p:cNvPicPr>
          <p:nvPr/>
        </p:nvPicPr>
        <p:blipFill>
          <a:blip r:embed="rId3"/>
          <a:stretch>
            <a:fillRect/>
          </a:stretch>
        </p:blipFill>
        <p:spPr>
          <a:xfrm>
            <a:off x="1605503" y="1030225"/>
            <a:ext cx="4261897" cy="5250797"/>
          </a:xfrm>
          <a:prstGeom prst="rect">
            <a:avLst/>
          </a:prstGeom>
        </p:spPr>
      </p:pic>
      <p:sp>
        <p:nvSpPr>
          <p:cNvPr id="3" name="Footer Placeholder 2">
            <a:extLst>
              <a:ext uri="{FF2B5EF4-FFF2-40B4-BE49-F238E27FC236}">
                <a16:creationId xmlns:a16="http://schemas.microsoft.com/office/drawing/2014/main" id="{BF2E3B94-7D3D-4EAA-A565-D4AF7E4BEF04}"/>
              </a:ext>
            </a:extLst>
          </p:cNvPr>
          <p:cNvSpPr txBox="1">
            <a:spLocks/>
          </p:cNvSpPr>
          <p:nvPr/>
        </p:nvSpPr>
        <p:spPr>
          <a:xfrm>
            <a:off x="6504243" y="3140037"/>
            <a:ext cx="5001957" cy="365123"/>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ES3</a:t>
            </a:r>
            <a:r>
              <a:rPr lang="en-US" sz="1200" dirty="0">
                <a:solidFill>
                  <a:schemeClr val="tx2"/>
                </a:solidFill>
              </a:rPr>
              <a:t> Buildings Across Industries Need to Prioritize Energy Management</a:t>
            </a:r>
          </a:p>
        </p:txBody>
      </p:sp>
      <p:sp>
        <p:nvSpPr>
          <p:cNvPr id="5" name="Footer Placeholder 2">
            <a:extLst>
              <a:ext uri="{FF2B5EF4-FFF2-40B4-BE49-F238E27FC236}">
                <a16:creationId xmlns:a16="http://schemas.microsoft.com/office/drawing/2014/main" id="{D4F5FF59-961F-4806-9C5F-AFAFBF8DBD2C}"/>
              </a:ext>
            </a:extLst>
          </p:cNvPr>
          <p:cNvSpPr txBox="1">
            <a:spLocks/>
          </p:cNvSpPr>
          <p:nvPr/>
        </p:nvSpPr>
        <p:spPr>
          <a:xfrm>
            <a:off x="1315085" y="6486447"/>
            <a:ext cx="41713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CABA Intelligent Building Energy Management System 2020 Report</a:t>
            </a:r>
          </a:p>
        </p:txBody>
      </p:sp>
    </p:spTree>
    <p:extLst>
      <p:ext uri="{BB962C8B-B14F-4D97-AF65-F5344CB8AC3E}">
        <p14:creationId xmlns:p14="http://schemas.microsoft.com/office/powerpoint/2010/main" val="15329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9664817" cy="447675"/>
          </a:xfrm>
        </p:spPr>
        <p:txBody>
          <a:bodyPr/>
          <a:lstStyle/>
          <a:p>
            <a:r>
              <a:rPr lang="en-US" sz="2800" dirty="0">
                <a:latin typeface="+mj-lt"/>
              </a:rPr>
              <a:t>Intelligent Buildings Beget Complex Technologies Ecosystem</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12</a:t>
            </a:fld>
            <a:endParaRPr lang="en-US" sz="1200" dirty="0">
              <a:latin typeface="Calibri" panose="020F0502020204030204" pitchFamily="34" charset="0"/>
              <a:cs typeface="Calibri" panose="020F0502020204030204" pitchFamily="34" charset="0"/>
            </a:endParaRPr>
          </a:p>
        </p:txBody>
      </p:sp>
      <p:pic>
        <p:nvPicPr>
          <p:cNvPr id="3" name="Picture 2" descr="A picture containing timeline&#10;&#10;Description automatically generated">
            <a:extLst>
              <a:ext uri="{FF2B5EF4-FFF2-40B4-BE49-F238E27FC236}">
                <a16:creationId xmlns:a16="http://schemas.microsoft.com/office/drawing/2014/main" id="{9C8004AB-E3FE-4B5E-AF1B-73DDE92984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91000" y="1066800"/>
            <a:ext cx="4300152" cy="5960169"/>
          </a:xfrm>
          <a:prstGeom prst="rect">
            <a:avLst/>
          </a:prstGeom>
        </p:spPr>
      </p:pic>
      <p:sp>
        <p:nvSpPr>
          <p:cNvPr id="5" name="Footer Placeholder 2">
            <a:extLst>
              <a:ext uri="{FF2B5EF4-FFF2-40B4-BE49-F238E27FC236}">
                <a16:creationId xmlns:a16="http://schemas.microsoft.com/office/drawing/2014/main" id="{D5EA4C1A-EC58-4359-8468-197AD21E7FD1}"/>
              </a:ext>
            </a:extLst>
          </p:cNvPr>
          <p:cNvSpPr txBox="1">
            <a:spLocks/>
          </p:cNvSpPr>
          <p:nvPr/>
        </p:nvSpPr>
        <p:spPr>
          <a:xfrm>
            <a:off x="1315085" y="6486447"/>
            <a:ext cx="41713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CABA Intelligent Building Energy Management System 2020 Report</a:t>
            </a:r>
          </a:p>
        </p:txBody>
      </p:sp>
    </p:spTree>
    <p:extLst>
      <p:ext uri="{BB962C8B-B14F-4D97-AF65-F5344CB8AC3E}">
        <p14:creationId xmlns:p14="http://schemas.microsoft.com/office/powerpoint/2010/main" val="274214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76200"/>
            <a:ext cx="9664817" cy="447675"/>
          </a:xfrm>
        </p:spPr>
        <p:txBody>
          <a:bodyPr/>
          <a:lstStyle/>
          <a:p>
            <a:r>
              <a:rPr lang="en-CA" sz="2800" dirty="0">
                <a:latin typeface="+mj-lt"/>
              </a:rPr>
              <a:t>Driven by Technology, a Distributed Energy Future has Nearly Arrived</a:t>
            </a:r>
            <a:endParaRPr lang="en-US" sz="2800" dirty="0">
              <a:latin typeface="+mj-lt"/>
            </a:endParaRP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13</a:t>
            </a:fld>
            <a:endParaRPr lang="en-US" sz="1200" dirty="0">
              <a:latin typeface="Calibri" panose="020F0502020204030204" pitchFamily="34" charset="0"/>
              <a:cs typeface="Calibri" panose="020F0502020204030204" pitchFamily="34" charset="0"/>
            </a:endParaRPr>
          </a:p>
        </p:txBody>
      </p:sp>
      <p:pic>
        <p:nvPicPr>
          <p:cNvPr id="3" name="Picture 2" descr="Diagram&#10;&#10;Description automatically generated">
            <a:extLst>
              <a:ext uri="{FF2B5EF4-FFF2-40B4-BE49-F238E27FC236}">
                <a16:creationId xmlns:a16="http://schemas.microsoft.com/office/drawing/2014/main" id="{E8BF5F95-AD67-4278-A7BF-6F69B2AEF8EF}"/>
              </a:ext>
            </a:extLst>
          </p:cNvPr>
          <p:cNvPicPr>
            <a:picLocks noChangeAspect="1"/>
          </p:cNvPicPr>
          <p:nvPr/>
        </p:nvPicPr>
        <p:blipFill>
          <a:blip r:embed="rId3"/>
          <a:stretch>
            <a:fillRect/>
          </a:stretch>
        </p:blipFill>
        <p:spPr>
          <a:xfrm>
            <a:off x="4114410" y="1058353"/>
            <a:ext cx="3963179" cy="5493112"/>
          </a:xfrm>
          <a:prstGeom prst="rect">
            <a:avLst/>
          </a:prstGeom>
        </p:spPr>
      </p:pic>
      <p:sp>
        <p:nvSpPr>
          <p:cNvPr id="5" name="Footer Placeholder 2">
            <a:extLst>
              <a:ext uri="{FF2B5EF4-FFF2-40B4-BE49-F238E27FC236}">
                <a16:creationId xmlns:a16="http://schemas.microsoft.com/office/drawing/2014/main" id="{3CEE1D5D-27F9-486D-AF16-1FEF58C6DFDF}"/>
              </a:ext>
            </a:extLst>
          </p:cNvPr>
          <p:cNvSpPr txBox="1">
            <a:spLocks/>
          </p:cNvSpPr>
          <p:nvPr/>
        </p:nvSpPr>
        <p:spPr>
          <a:xfrm>
            <a:off x="1315085" y="6486447"/>
            <a:ext cx="41713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CABA Intelligent Building Energy Management System 2020 Report</a:t>
            </a:r>
          </a:p>
        </p:txBody>
      </p:sp>
    </p:spTree>
    <p:extLst>
      <p:ext uri="{BB962C8B-B14F-4D97-AF65-F5344CB8AC3E}">
        <p14:creationId xmlns:p14="http://schemas.microsoft.com/office/powerpoint/2010/main" val="5731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76200"/>
            <a:ext cx="9664817" cy="447675"/>
          </a:xfrm>
        </p:spPr>
        <p:txBody>
          <a:bodyPr/>
          <a:lstStyle/>
          <a:p>
            <a:r>
              <a:rPr lang="en-US" sz="2800" dirty="0">
                <a:latin typeface="+mj-lt"/>
              </a:rPr>
              <a:t>Incumbent IBEMS Suppliers are Threatened by Innovators</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14</a:t>
            </a:fld>
            <a:endParaRPr lang="en-US" sz="1200" dirty="0">
              <a:latin typeface="Calibri" panose="020F0502020204030204" pitchFamily="34" charset="0"/>
              <a:cs typeface="Calibri" panose="020F0502020204030204" pitchFamily="34" charset="0"/>
            </a:endParaRPr>
          </a:p>
        </p:txBody>
      </p:sp>
      <p:pic>
        <p:nvPicPr>
          <p:cNvPr id="2" name="Picture 1" descr="A picture containing graphical user interface&#10;&#10;Description automatically generated">
            <a:extLst>
              <a:ext uri="{FF2B5EF4-FFF2-40B4-BE49-F238E27FC236}">
                <a16:creationId xmlns:a16="http://schemas.microsoft.com/office/drawing/2014/main" id="{7E5366EB-CF9C-4409-8763-ED5A529C7BF4}"/>
              </a:ext>
            </a:extLst>
          </p:cNvPr>
          <p:cNvPicPr>
            <a:picLocks noChangeAspect="1"/>
          </p:cNvPicPr>
          <p:nvPr/>
        </p:nvPicPr>
        <p:blipFill>
          <a:blip r:embed="rId3"/>
          <a:stretch>
            <a:fillRect/>
          </a:stretch>
        </p:blipFill>
        <p:spPr>
          <a:xfrm>
            <a:off x="2078625" y="1319331"/>
            <a:ext cx="8010694" cy="4161613"/>
          </a:xfrm>
          <a:prstGeom prst="rect">
            <a:avLst/>
          </a:prstGeom>
        </p:spPr>
      </p:pic>
      <p:sp>
        <p:nvSpPr>
          <p:cNvPr id="3" name="Footer Placeholder 2">
            <a:extLst>
              <a:ext uri="{FF2B5EF4-FFF2-40B4-BE49-F238E27FC236}">
                <a16:creationId xmlns:a16="http://schemas.microsoft.com/office/drawing/2014/main" id="{310BD4CB-C89D-4FBC-A128-D611B02F1414}"/>
              </a:ext>
            </a:extLst>
          </p:cNvPr>
          <p:cNvSpPr txBox="1">
            <a:spLocks/>
          </p:cNvSpPr>
          <p:nvPr/>
        </p:nvSpPr>
        <p:spPr>
          <a:xfrm>
            <a:off x="1981200" y="5401017"/>
            <a:ext cx="7162800" cy="522958"/>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3.3</a:t>
            </a:r>
            <a:r>
              <a:rPr lang="en-US" sz="1200" dirty="0">
                <a:solidFill>
                  <a:schemeClr val="tx2"/>
                </a:solidFill>
              </a:rPr>
              <a:t> Innovators are Approaching the IBEMS Market From Different Angles</a:t>
            </a:r>
          </a:p>
        </p:txBody>
      </p:sp>
      <p:sp>
        <p:nvSpPr>
          <p:cNvPr id="5" name="Footer Placeholder 2">
            <a:extLst>
              <a:ext uri="{FF2B5EF4-FFF2-40B4-BE49-F238E27FC236}">
                <a16:creationId xmlns:a16="http://schemas.microsoft.com/office/drawing/2014/main" id="{1294DA74-EB85-4CE2-9176-3865581D169E}"/>
              </a:ext>
            </a:extLst>
          </p:cNvPr>
          <p:cNvSpPr txBox="1">
            <a:spLocks/>
          </p:cNvSpPr>
          <p:nvPr/>
        </p:nvSpPr>
        <p:spPr>
          <a:xfrm>
            <a:off x="1315085" y="6486447"/>
            <a:ext cx="41713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CABA Intelligent Building Energy Management System 2020 Report</a:t>
            </a:r>
          </a:p>
        </p:txBody>
      </p:sp>
    </p:spTree>
    <p:extLst>
      <p:ext uri="{BB962C8B-B14F-4D97-AF65-F5344CB8AC3E}">
        <p14:creationId xmlns:p14="http://schemas.microsoft.com/office/powerpoint/2010/main" val="148045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76200"/>
            <a:ext cx="9664817" cy="447675"/>
          </a:xfrm>
        </p:spPr>
        <p:txBody>
          <a:bodyPr/>
          <a:lstStyle/>
          <a:p>
            <a:r>
              <a:rPr lang="en-US" sz="2800" dirty="0">
                <a:latin typeface="+mj-lt"/>
              </a:rPr>
              <a:t>Occupancy Sensing and API’s Automate Grid Interactivity</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15</a:t>
            </a:fld>
            <a:endParaRPr lang="en-US" sz="1200" dirty="0">
              <a:latin typeface="Calibri" panose="020F0502020204030204" pitchFamily="34" charset="0"/>
              <a:cs typeface="Calibri" panose="020F0502020204030204" pitchFamily="34" charset="0"/>
            </a:endParaRPr>
          </a:p>
        </p:txBody>
      </p:sp>
      <p:pic>
        <p:nvPicPr>
          <p:cNvPr id="3" name="Picture 2" descr="Diagram&#10;&#10;Description automatically generated">
            <a:extLst>
              <a:ext uri="{FF2B5EF4-FFF2-40B4-BE49-F238E27FC236}">
                <a16:creationId xmlns:a16="http://schemas.microsoft.com/office/drawing/2014/main" id="{9F9397C9-D77E-4F83-B9C5-C359DE28B8D7}"/>
              </a:ext>
            </a:extLst>
          </p:cNvPr>
          <p:cNvPicPr>
            <a:picLocks noChangeAspect="1"/>
          </p:cNvPicPr>
          <p:nvPr/>
        </p:nvPicPr>
        <p:blipFill>
          <a:blip r:embed="rId3"/>
          <a:stretch>
            <a:fillRect/>
          </a:stretch>
        </p:blipFill>
        <p:spPr>
          <a:xfrm>
            <a:off x="2499302" y="1082350"/>
            <a:ext cx="7193395" cy="4859604"/>
          </a:xfrm>
          <a:prstGeom prst="rect">
            <a:avLst/>
          </a:prstGeom>
        </p:spPr>
      </p:pic>
      <p:sp>
        <p:nvSpPr>
          <p:cNvPr id="4" name="Footer Placeholder 2">
            <a:extLst>
              <a:ext uri="{FF2B5EF4-FFF2-40B4-BE49-F238E27FC236}">
                <a16:creationId xmlns:a16="http://schemas.microsoft.com/office/drawing/2014/main" id="{ABC101E2-8ED7-4C8D-AD5A-50CAE38B3643}"/>
              </a:ext>
            </a:extLst>
          </p:cNvPr>
          <p:cNvSpPr txBox="1">
            <a:spLocks/>
          </p:cNvSpPr>
          <p:nvPr/>
        </p:nvSpPr>
        <p:spPr>
          <a:xfrm>
            <a:off x="4596344" y="5896466"/>
            <a:ext cx="5096353" cy="522958"/>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4.6</a:t>
            </a:r>
            <a:r>
              <a:rPr lang="en-US" sz="1200" dirty="0">
                <a:solidFill>
                  <a:schemeClr val="tx2"/>
                </a:solidFill>
              </a:rPr>
              <a:t> An Example Use-Case of GEB</a:t>
            </a:r>
          </a:p>
        </p:txBody>
      </p:sp>
      <p:sp>
        <p:nvSpPr>
          <p:cNvPr id="5" name="Footer Placeholder 2">
            <a:extLst>
              <a:ext uri="{FF2B5EF4-FFF2-40B4-BE49-F238E27FC236}">
                <a16:creationId xmlns:a16="http://schemas.microsoft.com/office/drawing/2014/main" id="{E69ED862-6902-454F-B3B6-767535F84196}"/>
              </a:ext>
            </a:extLst>
          </p:cNvPr>
          <p:cNvSpPr txBox="1">
            <a:spLocks/>
          </p:cNvSpPr>
          <p:nvPr/>
        </p:nvSpPr>
        <p:spPr>
          <a:xfrm>
            <a:off x="1315085" y="6486447"/>
            <a:ext cx="41713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CABA Intelligent Building Energy Management System 2020 Report</a:t>
            </a:r>
          </a:p>
        </p:txBody>
      </p:sp>
    </p:spTree>
    <p:extLst>
      <p:ext uri="{BB962C8B-B14F-4D97-AF65-F5344CB8AC3E}">
        <p14:creationId xmlns:p14="http://schemas.microsoft.com/office/powerpoint/2010/main" val="177114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76200"/>
            <a:ext cx="9664817" cy="447675"/>
          </a:xfrm>
        </p:spPr>
        <p:txBody>
          <a:bodyPr/>
          <a:lstStyle/>
          <a:p>
            <a:r>
              <a:rPr lang="en-US" sz="2800" dirty="0">
                <a:latin typeface="+mj-lt"/>
              </a:rPr>
              <a:t>Grid Interactivity Augments Onsite Generation and Storage</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16</a:t>
            </a:fld>
            <a:endParaRPr lang="en-US" sz="1200" dirty="0">
              <a:latin typeface="Calibri" panose="020F0502020204030204" pitchFamily="34" charset="0"/>
              <a:cs typeface="Calibri" panose="020F0502020204030204" pitchFamily="34" charset="0"/>
            </a:endParaRPr>
          </a:p>
        </p:txBody>
      </p:sp>
      <p:pic>
        <p:nvPicPr>
          <p:cNvPr id="3" name="Picture 2" descr="Diagram&#10;&#10;Description automatically generated">
            <a:extLst>
              <a:ext uri="{FF2B5EF4-FFF2-40B4-BE49-F238E27FC236}">
                <a16:creationId xmlns:a16="http://schemas.microsoft.com/office/drawing/2014/main" id="{D3DCD388-B46B-4871-ABB8-5C9E0F2D4CA5}"/>
              </a:ext>
            </a:extLst>
          </p:cNvPr>
          <p:cNvPicPr>
            <a:picLocks noChangeAspect="1"/>
          </p:cNvPicPr>
          <p:nvPr/>
        </p:nvPicPr>
        <p:blipFill>
          <a:blip r:embed="rId3"/>
          <a:stretch>
            <a:fillRect/>
          </a:stretch>
        </p:blipFill>
        <p:spPr>
          <a:xfrm>
            <a:off x="2354022" y="1420958"/>
            <a:ext cx="7551978" cy="4388521"/>
          </a:xfrm>
          <a:prstGeom prst="rect">
            <a:avLst/>
          </a:prstGeom>
        </p:spPr>
      </p:pic>
      <p:sp>
        <p:nvSpPr>
          <p:cNvPr id="4" name="Footer Placeholder 2">
            <a:extLst>
              <a:ext uri="{FF2B5EF4-FFF2-40B4-BE49-F238E27FC236}">
                <a16:creationId xmlns:a16="http://schemas.microsoft.com/office/drawing/2014/main" id="{BB4B7892-A422-41C4-97BD-CEAD2135FC98}"/>
              </a:ext>
            </a:extLst>
          </p:cNvPr>
          <p:cNvSpPr txBox="1">
            <a:spLocks/>
          </p:cNvSpPr>
          <p:nvPr/>
        </p:nvSpPr>
        <p:spPr>
          <a:xfrm>
            <a:off x="3197996" y="5876502"/>
            <a:ext cx="5796008" cy="522958"/>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4.8</a:t>
            </a:r>
            <a:r>
              <a:rPr lang="en-US" sz="1200" dirty="0">
                <a:solidFill>
                  <a:schemeClr val="tx2"/>
                </a:solidFill>
              </a:rPr>
              <a:t> Grid Interactivity Can Optimize In-Building Energy Production</a:t>
            </a:r>
          </a:p>
        </p:txBody>
      </p:sp>
      <p:sp>
        <p:nvSpPr>
          <p:cNvPr id="5" name="Footer Placeholder 2">
            <a:extLst>
              <a:ext uri="{FF2B5EF4-FFF2-40B4-BE49-F238E27FC236}">
                <a16:creationId xmlns:a16="http://schemas.microsoft.com/office/drawing/2014/main" id="{7D74AAEE-D8C1-4547-975D-276CCF5D8FDA}"/>
              </a:ext>
            </a:extLst>
          </p:cNvPr>
          <p:cNvSpPr txBox="1">
            <a:spLocks/>
          </p:cNvSpPr>
          <p:nvPr/>
        </p:nvSpPr>
        <p:spPr>
          <a:xfrm>
            <a:off x="1315085" y="6486447"/>
            <a:ext cx="41713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CABA Intelligent Building Energy Management System 2020 Report</a:t>
            </a:r>
          </a:p>
        </p:txBody>
      </p:sp>
    </p:spTree>
    <p:extLst>
      <p:ext uri="{BB962C8B-B14F-4D97-AF65-F5344CB8AC3E}">
        <p14:creationId xmlns:p14="http://schemas.microsoft.com/office/powerpoint/2010/main" val="1813029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52400"/>
            <a:ext cx="9664817" cy="820521"/>
          </a:xfrm>
        </p:spPr>
        <p:txBody>
          <a:bodyPr/>
          <a:lstStyle/>
          <a:p>
            <a:r>
              <a:rPr lang="en-US" sz="2500" dirty="0">
                <a:latin typeface="+mj-lt"/>
              </a:rPr>
              <a:t>GEBs Allow Buildings to Optimize Energy Consumption and Produce Energy to Enable Smart Cities Applications</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17</a:t>
            </a:fld>
            <a:endParaRPr lang="en-US" sz="1200" dirty="0">
              <a:latin typeface="Calibri" panose="020F0502020204030204" pitchFamily="34" charset="0"/>
              <a:cs typeface="Calibri" panose="020F0502020204030204" pitchFamily="34" charset="0"/>
            </a:endParaRPr>
          </a:p>
        </p:txBody>
      </p:sp>
      <p:pic>
        <p:nvPicPr>
          <p:cNvPr id="3" name="Picture 2" descr="Diagram&#10;&#10;Description automatically generated">
            <a:extLst>
              <a:ext uri="{FF2B5EF4-FFF2-40B4-BE49-F238E27FC236}">
                <a16:creationId xmlns:a16="http://schemas.microsoft.com/office/drawing/2014/main" id="{C03818D9-0FB9-4759-AD3A-A98BEC551B81}"/>
              </a:ext>
            </a:extLst>
          </p:cNvPr>
          <p:cNvPicPr>
            <a:picLocks noChangeAspect="1"/>
          </p:cNvPicPr>
          <p:nvPr/>
        </p:nvPicPr>
        <p:blipFill>
          <a:blip r:embed="rId3"/>
          <a:stretch>
            <a:fillRect/>
          </a:stretch>
        </p:blipFill>
        <p:spPr>
          <a:xfrm>
            <a:off x="4419600" y="1097442"/>
            <a:ext cx="6184900" cy="5067300"/>
          </a:xfrm>
          <a:prstGeom prst="rect">
            <a:avLst/>
          </a:prstGeom>
        </p:spPr>
      </p:pic>
      <p:sp>
        <p:nvSpPr>
          <p:cNvPr id="4" name="Footer Placeholder 2">
            <a:extLst>
              <a:ext uri="{FF2B5EF4-FFF2-40B4-BE49-F238E27FC236}">
                <a16:creationId xmlns:a16="http://schemas.microsoft.com/office/drawing/2014/main" id="{80BC4B03-D1AC-430C-AC24-5B26C2FB962E}"/>
              </a:ext>
            </a:extLst>
          </p:cNvPr>
          <p:cNvSpPr txBox="1">
            <a:spLocks/>
          </p:cNvSpPr>
          <p:nvPr/>
        </p:nvSpPr>
        <p:spPr>
          <a:xfrm>
            <a:off x="457200" y="3401182"/>
            <a:ext cx="3793643" cy="522958"/>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4.9</a:t>
            </a:r>
            <a:r>
              <a:rPr lang="en-US" sz="1200" dirty="0">
                <a:solidFill>
                  <a:schemeClr val="tx2"/>
                </a:solidFill>
              </a:rPr>
              <a:t> Building-to-Grid Communication Will Enable Sustainable Smart Cities</a:t>
            </a:r>
          </a:p>
        </p:txBody>
      </p:sp>
      <p:sp>
        <p:nvSpPr>
          <p:cNvPr id="5" name="Footer Placeholder 2">
            <a:extLst>
              <a:ext uri="{FF2B5EF4-FFF2-40B4-BE49-F238E27FC236}">
                <a16:creationId xmlns:a16="http://schemas.microsoft.com/office/drawing/2014/main" id="{FE3AEB68-A3FC-449E-91B7-8254C224F591}"/>
              </a:ext>
            </a:extLst>
          </p:cNvPr>
          <p:cNvSpPr txBox="1">
            <a:spLocks/>
          </p:cNvSpPr>
          <p:nvPr/>
        </p:nvSpPr>
        <p:spPr>
          <a:xfrm>
            <a:off x="1315085" y="6486447"/>
            <a:ext cx="41713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CABA Intelligent Building Energy Management System 2020 Report</a:t>
            </a:r>
          </a:p>
        </p:txBody>
      </p:sp>
    </p:spTree>
    <p:extLst>
      <p:ext uri="{BB962C8B-B14F-4D97-AF65-F5344CB8AC3E}">
        <p14:creationId xmlns:p14="http://schemas.microsoft.com/office/powerpoint/2010/main" val="1015813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10579217" cy="447675"/>
          </a:xfrm>
        </p:spPr>
        <p:txBody>
          <a:bodyPr/>
          <a:lstStyle/>
          <a:p>
            <a:r>
              <a:rPr lang="en-US" sz="2800" dirty="0">
                <a:latin typeface="+mj-lt"/>
              </a:rPr>
              <a:t>Over Time, Intelligent Building Priorities Have Shifted</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18</a:t>
            </a:fld>
            <a:endParaRPr lang="en-US" sz="1200" dirty="0">
              <a:latin typeface="Calibri" panose="020F0502020204030204" pitchFamily="34" charset="0"/>
              <a:cs typeface="Calibri" panose="020F0502020204030204" pitchFamily="34" charset="0"/>
            </a:endParaRPr>
          </a:p>
        </p:txBody>
      </p:sp>
      <p:pic>
        <p:nvPicPr>
          <p:cNvPr id="2" name="Picture 1" descr="Timeline&#10;&#10;Description automatically generated">
            <a:extLst>
              <a:ext uri="{FF2B5EF4-FFF2-40B4-BE49-F238E27FC236}">
                <a16:creationId xmlns:a16="http://schemas.microsoft.com/office/drawing/2014/main" id="{4C8036D0-EF19-4AA1-BE13-4E9BF8716304}"/>
              </a:ext>
            </a:extLst>
          </p:cNvPr>
          <p:cNvPicPr>
            <a:picLocks noChangeAspect="1"/>
          </p:cNvPicPr>
          <p:nvPr/>
        </p:nvPicPr>
        <p:blipFill>
          <a:blip r:embed="rId3"/>
          <a:stretch>
            <a:fillRect/>
          </a:stretch>
        </p:blipFill>
        <p:spPr>
          <a:xfrm>
            <a:off x="2639732" y="1425436"/>
            <a:ext cx="6912535" cy="3860800"/>
          </a:xfrm>
          <a:prstGeom prst="rect">
            <a:avLst/>
          </a:prstGeom>
        </p:spPr>
      </p:pic>
      <p:sp>
        <p:nvSpPr>
          <p:cNvPr id="3" name="Footer Placeholder 2">
            <a:extLst>
              <a:ext uri="{FF2B5EF4-FFF2-40B4-BE49-F238E27FC236}">
                <a16:creationId xmlns:a16="http://schemas.microsoft.com/office/drawing/2014/main" id="{3AC0655E-3916-4785-9C89-A8EB88758CB4}"/>
              </a:ext>
            </a:extLst>
          </p:cNvPr>
          <p:cNvSpPr txBox="1">
            <a:spLocks/>
          </p:cNvSpPr>
          <p:nvPr/>
        </p:nvSpPr>
        <p:spPr>
          <a:xfrm>
            <a:off x="3559175" y="5588002"/>
            <a:ext cx="5073650" cy="365123"/>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1.2</a:t>
            </a:r>
            <a:r>
              <a:rPr lang="en-US" sz="1200" dirty="0">
                <a:solidFill>
                  <a:schemeClr val="tx2"/>
                </a:solidFill>
              </a:rPr>
              <a:t> Building Technology Adoption Priorities are Mercurial</a:t>
            </a:r>
          </a:p>
        </p:txBody>
      </p:sp>
      <p:sp>
        <p:nvSpPr>
          <p:cNvPr id="4" name="Footer Placeholder 2">
            <a:extLst>
              <a:ext uri="{FF2B5EF4-FFF2-40B4-BE49-F238E27FC236}">
                <a16:creationId xmlns:a16="http://schemas.microsoft.com/office/drawing/2014/main" id="{4AEE70D7-B609-48D8-94FE-FB7AA0158C52}"/>
              </a:ext>
            </a:extLst>
          </p:cNvPr>
          <p:cNvSpPr txBox="1">
            <a:spLocks/>
          </p:cNvSpPr>
          <p:nvPr/>
        </p:nvSpPr>
        <p:spPr>
          <a:xfrm>
            <a:off x="1315085" y="6486447"/>
            <a:ext cx="41713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CABA Intelligent Building Energy Management System 2020 Report</a:t>
            </a:r>
          </a:p>
        </p:txBody>
      </p:sp>
    </p:spTree>
    <p:extLst>
      <p:ext uri="{BB962C8B-B14F-4D97-AF65-F5344CB8AC3E}">
        <p14:creationId xmlns:p14="http://schemas.microsoft.com/office/powerpoint/2010/main" val="344236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457200"/>
            <a:ext cx="9664817" cy="447675"/>
          </a:xfrm>
        </p:spPr>
        <p:txBody>
          <a:bodyPr/>
          <a:lstStyle/>
          <a:p>
            <a:r>
              <a:rPr lang="en-US" sz="2800" dirty="0">
                <a:latin typeface="+mj-lt"/>
              </a:rPr>
              <a:t>CABA Intelligent Buildings and COVID-19</a:t>
            </a:r>
            <a:endParaRPr lang="en-US" sz="2800" dirty="0">
              <a:solidFill>
                <a:schemeClr val="tx2"/>
              </a:solidFill>
              <a:latin typeface="+mj-lt"/>
            </a:endParaRP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19</a:t>
            </a:fld>
            <a:endParaRPr lang="en-US" sz="12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665C7CE-2368-4A81-9B8D-97D11C5B94FC}"/>
              </a:ext>
            </a:extLst>
          </p:cNvPr>
          <p:cNvPicPr>
            <a:picLocks noChangeAspect="1"/>
          </p:cNvPicPr>
          <p:nvPr/>
        </p:nvPicPr>
        <p:blipFill>
          <a:blip r:embed="rId3"/>
          <a:stretch>
            <a:fillRect/>
          </a:stretch>
        </p:blipFill>
        <p:spPr>
          <a:xfrm>
            <a:off x="1906604" y="1915110"/>
            <a:ext cx="8378792" cy="3571289"/>
          </a:xfrm>
          <a:prstGeom prst="rect">
            <a:avLst/>
          </a:prstGeom>
        </p:spPr>
      </p:pic>
      <p:sp>
        <p:nvSpPr>
          <p:cNvPr id="7" name="TextBox 6">
            <a:extLst>
              <a:ext uri="{FF2B5EF4-FFF2-40B4-BE49-F238E27FC236}">
                <a16:creationId xmlns:a16="http://schemas.microsoft.com/office/drawing/2014/main" id="{28A4B137-0A33-430C-8B7D-303C098F8D28}"/>
              </a:ext>
            </a:extLst>
          </p:cNvPr>
          <p:cNvSpPr txBox="1"/>
          <p:nvPr/>
        </p:nvSpPr>
        <p:spPr>
          <a:xfrm>
            <a:off x="2550535" y="1176446"/>
            <a:ext cx="6517265" cy="738664"/>
          </a:xfrm>
          <a:prstGeom prst="rect">
            <a:avLst/>
          </a:prstGeom>
          <a:noFill/>
        </p:spPr>
        <p:txBody>
          <a:bodyPr wrap="square">
            <a:spAutoFit/>
          </a:bodyPr>
          <a:lstStyle/>
          <a:p>
            <a:r>
              <a:rPr lang="en-US" sz="2400" b="1" dirty="0">
                <a:solidFill>
                  <a:schemeClr val="tx2"/>
                </a:solidFill>
                <a:latin typeface="+mj-lt"/>
              </a:rPr>
              <a:t>Project Steering Committee and Funders </a:t>
            </a:r>
            <a:br>
              <a:rPr lang="en-US" sz="1800" dirty="0">
                <a:solidFill>
                  <a:schemeClr val="tx2"/>
                </a:solidFill>
                <a:latin typeface="+mj-lt"/>
              </a:rPr>
            </a:br>
            <a:endParaRPr lang="en-CA" dirty="0"/>
          </a:p>
        </p:txBody>
      </p:sp>
      <p:sp>
        <p:nvSpPr>
          <p:cNvPr id="5" name="Footer Placeholder 2">
            <a:extLst>
              <a:ext uri="{FF2B5EF4-FFF2-40B4-BE49-F238E27FC236}">
                <a16:creationId xmlns:a16="http://schemas.microsoft.com/office/drawing/2014/main" id="{B9372E57-0D54-424E-8136-57FFDD01F943}"/>
              </a:ext>
            </a:extLst>
          </p:cNvPr>
          <p:cNvSpPr txBox="1">
            <a:spLocks/>
          </p:cNvSpPr>
          <p:nvPr/>
        </p:nvSpPr>
        <p:spPr>
          <a:xfrm>
            <a:off x="1315085" y="6486447"/>
            <a:ext cx="36379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a:t>
            </a:r>
            <a:r>
              <a:rPr lang="en-CA" spc="-5" dirty="0"/>
              <a:t> CABA Intelligent Buildings and COVID-19 Report 2021</a:t>
            </a:r>
            <a:endParaRPr kumimoji="0" lang="en-CA" sz="1000" b="0" i="0" u="none" strike="noStrike" kern="1200" cap="none" spc="-5" normalizeH="0" baseline="0" noProof="0" dirty="0">
              <a:ln>
                <a:noFill/>
              </a:ln>
              <a:solidFill>
                <a:srgbClr val="7B7B7B"/>
              </a:solidFill>
              <a:effectLst/>
              <a:uLnTx/>
              <a:uFillTx/>
              <a:latin typeface="Calibri"/>
              <a:ea typeface="+mn-ea"/>
              <a:cs typeface="Calibri"/>
            </a:endParaRPr>
          </a:p>
        </p:txBody>
      </p:sp>
    </p:spTree>
    <p:extLst>
      <p:ext uri="{BB962C8B-B14F-4D97-AF65-F5344CB8AC3E}">
        <p14:creationId xmlns:p14="http://schemas.microsoft.com/office/powerpoint/2010/main" val="141808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39C90B-A721-7546-9A4B-EE4D5C37653F}"/>
              </a:ext>
            </a:extLst>
          </p:cNvPr>
          <p:cNvSpPr>
            <a:spLocks noGrp="1"/>
          </p:cNvSpPr>
          <p:nvPr>
            <p:ph type="title"/>
          </p:nvPr>
        </p:nvSpPr>
        <p:spPr>
          <a:xfrm>
            <a:off x="256309" y="475585"/>
            <a:ext cx="6873240" cy="447675"/>
          </a:xfrm>
        </p:spPr>
        <p:txBody>
          <a:bodyPr/>
          <a:lstStyle/>
          <a:p>
            <a:r>
              <a:rPr lang="en-CA" sz="2700" dirty="0">
                <a:latin typeface="+mj-lt"/>
              </a:rPr>
              <a:t>About CABA </a:t>
            </a:r>
            <a:endParaRPr lang="en-US" sz="2700" dirty="0">
              <a:latin typeface="+mj-lt"/>
            </a:endParaRPr>
          </a:p>
        </p:txBody>
      </p:sp>
      <p:sp>
        <p:nvSpPr>
          <p:cNvPr id="7" name="Text Placeholder 2">
            <a:extLst>
              <a:ext uri="{FF2B5EF4-FFF2-40B4-BE49-F238E27FC236}">
                <a16:creationId xmlns:a16="http://schemas.microsoft.com/office/drawing/2014/main" id="{21C38F81-5FB4-BE4B-B95E-8646F5A24521}"/>
              </a:ext>
            </a:extLst>
          </p:cNvPr>
          <p:cNvSpPr txBox="1">
            <a:spLocks/>
          </p:cNvSpPr>
          <p:nvPr/>
        </p:nvSpPr>
        <p:spPr>
          <a:xfrm>
            <a:off x="1076327" y="1231902"/>
            <a:ext cx="7180262" cy="570547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GB" sz="1292" b="1" i="0" u="none" strike="noStrike" kern="1200" cap="none" spc="0" normalizeH="0" baseline="0" noProof="0">
              <a:ln>
                <a:noFill/>
              </a:ln>
              <a:solidFill>
                <a:srgbClr val="464646"/>
              </a:solidFill>
              <a:effectLst/>
              <a:uLnTx/>
              <a:uFillTx/>
              <a:latin typeface="Montserra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GB" sz="1292" b="0" i="0" u="none" strike="noStrike" kern="1200" cap="none" spc="0" normalizeH="0" baseline="0" noProof="0">
              <a:ln>
                <a:noFill/>
              </a:ln>
              <a:solidFill>
                <a:srgbClr val="464646"/>
              </a:solidFill>
              <a:effectLst/>
              <a:uLnTx/>
              <a:uFillTx/>
              <a:latin typeface="Montserra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GB" sz="1292" b="0" i="0" u="none" strike="noStrike" kern="1200" cap="none" spc="0" normalizeH="0" baseline="0" noProof="0">
              <a:ln>
                <a:noFill/>
              </a:ln>
              <a:solidFill>
                <a:srgbClr val="464646"/>
              </a:solidFill>
              <a:effectLst/>
              <a:uLnTx/>
              <a:uFillTx/>
              <a:latin typeface="Montserra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GB" sz="1292" b="0" i="0" u="none" strike="noStrike" kern="1200" cap="none" spc="0" normalizeH="0" baseline="0" noProof="0">
              <a:ln>
                <a:noFill/>
              </a:ln>
              <a:solidFill>
                <a:srgbClr val="464646"/>
              </a:solidFill>
              <a:effectLst/>
              <a:uLnTx/>
              <a:uFillTx/>
              <a:latin typeface="Montserra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GB" sz="1292" b="0" i="0" u="none" strike="noStrike" kern="1200" cap="none" spc="0" normalizeH="0" baseline="0" noProof="0">
              <a:ln>
                <a:noFill/>
              </a:ln>
              <a:solidFill>
                <a:srgbClr val="464646"/>
              </a:solidFill>
              <a:effectLst/>
              <a:uLnTx/>
              <a:uFillTx/>
              <a:latin typeface="Montserra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GB" sz="1292" b="0" i="0" u="none" strike="noStrike" kern="1200" cap="none" spc="0" normalizeH="0" baseline="0" noProof="0">
              <a:ln>
                <a:noFill/>
              </a:ln>
              <a:solidFill>
                <a:srgbClr val="464646"/>
              </a:solidFill>
              <a:effectLst/>
              <a:uLnTx/>
              <a:uFillTx/>
              <a:latin typeface="Montserra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GB" sz="1292" b="0" i="0" u="none" strike="noStrike" kern="1200" cap="none" spc="0" normalizeH="0" baseline="0" noProof="0">
              <a:ln>
                <a:noFill/>
              </a:ln>
              <a:solidFill>
                <a:srgbClr val="464646"/>
              </a:solidFill>
              <a:effectLst/>
              <a:uLnTx/>
              <a:uFillTx/>
              <a:latin typeface="Montserra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GB" sz="1292" b="0" i="0" u="none" strike="noStrike" kern="1200" cap="none" spc="0" normalizeH="0" baseline="0" noProof="0">
              <a:ln>
                <a:noFill/>
              </a:ln>
              <a:solidFill>
                <a:srgbClr val="464646"/>
              </a:solidFill>
              <a:effectLst/>
              <a:uLnTx/>
              <a:uFillTx/>
              <a:latin typeface="Montserra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GB" sz="1292" b="0" i="0" u="none" strike="noStrike" kern="1200" cap="none" spc="0" normalizeH="0" baseline="0" noProof="0">
              <a:ln>
                <a:noFill/>
              </a:ln>
              <a:solidFill>
                <a:srgbClr val="464646"/>
              </a:solidFill>
              <a:effectLst/>
              <a:uLnTx/>
              <a:uFillTx/>
              <a:latin typeface="Montserra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GB" sz="1292" b="0" i="0" u="none" strike="noStrike" kern="1200" cap="none" spc="0" normalizeH="0" baseline="0" noProof="0">
              <a:ln>
                <a:noFill/>
              </a:ln>
              <a:solidFill>
                <a:srgbClr val="464646"/>
              </a:solidFill>
              <a:effectLst/>
              <a:uLnTx/>
              <a:uFillTx/>
              <a:latin typeface="Montserrat"/>
              <a:ea typeface="+mn-ea"/>
              <a:cs typeface="+mn-cs"/>
            </a:endParaRPr>
          </a:p>
        </p:txBody>
      </p:sp>
      <p:pic>
        <p:nvPicPr>
          <p:cNvPr id="8" name="Picture 6">
            <a:extLst>
              <a:ext uri="{FF2B5EF4-FFF2-40B4-BE49-F238E27FC236}">
                <a16:creationId xmlns:a16="http://schemas.microsoft.com/office/drawing/2014/main" id="{97C50027-272F-1742-83BA-57B43357280A}"/>
              </a:ext>
            </a:extLst>
          </p:cNvPr>
          <p:cNvPicPr>
            <a:picLocks noChangeAspect="1"/>
          </p:cNvPicPr>
          <p:nvPr/>
        </p:nvPicPr>
        <p:blipFill rotWithShape="1">
          <a:blip r:embed="rId2">
            <a:extLst>
              <a:ext uri="{28A0092B-C50C-407E-A947-70E740481C1C}">
                <a14:useLocalDpi xmlns:a14="http://schemas.microsoft.com/office/drawing/2010/main" val="0"/>
              </a:ext>
            </a:extLst>
          </a:blip>
          <a:srcRect l="5840" t="14621" r="55753" b="15907"/>
          <a:stretch/>
        </p:blipFill>
        <p:spPr bwMode="auto">
          <a:xfrm>
            <a:off x="1776584" y="1267365"/>
            <a:ext cx="2025617" cy="144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cdn6.bigcommerce.com/s-24lnxe/product_images/uploaded_images/cel-fi-connected-home-using-mobile-signal-booster-.png">
            <a:extLst>
              <a:ext uri="{FF2B5EF4-FFF2-40B4-BE49-F238E27FC236}">
                <a16:creationId xmlns:a16="http://schemas.microsoft.com/office/drawing/2014/main" id="{D126F8A7-964E-9E45-ABB7-60BECD14D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27" y="2843592"/>
            <a:ext cx="1877240" cy="18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i.istockimg.com/file_thumbview_approve/34525834/3/stock-photo-34525834-modern-business-office-building-isolated-on-white-background.jpg">
            <a:extLst>
              <a:ext uri="{FF2B5EF4-FFF2-40B4-BE49-F238E27FC236}">
                <a16:creationId xmlns:a16="http://schemas.microsoft.com/office/drawing/2014/main" id="{4C9FDECD-F6CA-DE4C-A507-2EC63F94B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586" y="2643128"/>
            <a:ext cx="1910247" cy="207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caba.org/images/CABA-IIBC-XL.png">
            <a:extLst>
              <a:ext uri="{FF2B5EF4-FFF2-40B4-BE49-F238E27FC236}">
                <a16:creationId xmlns:a16="http://schemas.microsoft.com/office/drawing/2014/main" id="{0D63CB64-159D-BB4D-BB11-4B4A68D4A5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393" y="4694820"/>
            <a:ext cx="26797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www.caba.org/images/CABA-CHC-XL.png">
            <a:extLst>
              <a:ext uri="{FF2B5EF4-FFF2-40B4-BE49-F238E27FC236}">
                <a16:creationId xmlns:a16="http://schemas.microsoft.com/office/drawing/2014/main" id="{32F67C2C-4F4F-1F46-BE01-0E782467C4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74" y="4732920"/>
            <a:ext cx="24368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a:extLst>
              <a:ext uri="{FF2B5EF4-FFF2-40B4-BE49-F238E27FC236}">
                <a16:creationId xmlns:a16="http://schemas.microsoft.com/office/drawing/2014/main" id="{C7B27E9C-5823-1C4C-8199-51390651C19A}"/>
              </a:ext>
            </a:extLst>
          </p:cNvPr>
          <p:cNvSpPr>
            <a:spLocks noChangeArrowheads="1"/>
          </p:cNvSpPr>
          <p:nvPr/>
        </p:nvSpPr>
        <p:spPr bwMode="auto">
          <a:xfrm>
            <a:off x="2472531" y="5821333"/>
            <a:ext cx="66714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E83E1D"/>
                </a:solidFill>
                <a:effectLst/>
                <a:uLnTx/>
                <a:uFillTx/>
                <a:latin typeface="Calibri" pitchFamily="34" charset="0"/>
                <a:ea typeface="ヒラギノ角ゴ Pro W3" pitchFamily="-107" charset="-128"/>
                <a:cs typeface="+mn-cs"/>
              </a:rPr>
              <a:t>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E83E1D"/>
                </a:solidFill>
                <a:effectLst/>
                <a:uLnTx/>
                <a:uFillTx/>
                <a:latin typeface="Calibri" pitchFamily="34" charset="0"/>
                <a:ea typeface="ヒラギノ角ゴ Pro W3" pitchFamily="-107" charset="-128"/>
                <a:cs typeface="+mn-cs"/>
              </a:rPr>
              <a:t>CABA advances the connected home and intelligent buildings sectors.</a:t>
            </a:r>
          </a:p>
        </p:txBody>
      </p:sp>
      <p:sp>
        <p:nvSpPr>
          <p:cNvPr id="14" name="Rectangle 12">
            <a:extLst>
              <a:ext uri="{FF2B5EF4-FFF2-40B4-BE49-F238E27FC236}">
                <a16:creationId xmlns:a16="http://schemas.microsoft.com/office/drawing/2014/main" id="{C50990A8-39A6-C64B-89CA-92D3F804B3B9}"/>
              </a:ext>
            </a:extLst>
          </p:cNvPr>
          <p:cNvSpPr>
            <a:spLocks noChangeArrowheads="1"/>
          </p:cNvSpPr>
          <p:nvPr/>
        </p:nvSpPr>
        <p:spPr bwMode="auto">
          <a:xfrm>
            <a:off x="6096000" y="1018342"/>
            <a:ext cx="58431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83E1D"/>
                </a:solidFill>
                <a:effectLst/>
                <a:uLnTx/>
                <a:uFillTx/>
                <a:latin typeface="Calibri" pitchFamily="34" charset="0"/>
                <a:ea typeface="ヒラギノ角ゴ Pro W3" pitchFamily="-107" charset="-128"/>
                <a:cs typeface="+mn-cs"/>
              </a:rPr>
              <a:t>CABA (Continental Automated Buildings Association)</a:t>
            </a:r>
            <a:endParaRPr kumimoji="0" lang="en-US" altLang="en-US" sz="2400" b="0" i="0" u="none" strike="noStrike" kern="1200" cap="none" spc="0" normalizeH="0" baseline="0" noProof="0" dirty="0">
              <a:ln>
                <a:noFill/>
              </a:ln>
              <a:solidFill>
                <a:srgbClr val="E83E1D"/>
              </a:solidFill>
              <a:effectLst/>
              <a:uLnTx/>
              <a:uFillTx/>
              <a:latin typeface="Calibri" pitchFamily="34" charset="0"/>
              <a:ea typeface="ヒラギノ角ゴ Pro W3" pitchFamily="-107" charset="-128"/>
              <a:cs typeface="+mn-cs"/>
            </a:endParaRPr>
          </a:p>
        </p:txBody>
      </p:sp>
      <p:sp>
        <p:nvSpPr>
          <p:cNvPr id="16" name="Text Placeholder 2">
            <a:extLst>
              <a:ext uri="{FF2B5EF4-FFF2-40B4-BE49-F238E27FC236}">
                <a16:creationId xmlns:a16="http://schemas.microsoft.com/office/drawing/2014/main" id="{80997C81-F751-4795-89BF-05B18177470D}"/>
              </a:ext>
            </a:extLst>
          </p:cNvPr>
          <p:cNvSpPr txBox="1">
            <a:spLocks/>
          </p:cNvSpPr>
          <p:nvPr/>
        </p:nvSpPr>
        <p:spPr>
          <a:xfrm>
            <a:off x="6096000" y="2037609"/>
            <a:ext cx="5740865" cy="358849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500" b="0" i="0" u="none" strike="noStrike" kern="1200" cap="none" spc="0" normalizeH="0" baseline="0" noProof="0" dirty="0">
                <a:ln>
                  <a:noFill/>
                </a:ln>
                <a:solidFill>
                  <a:srgbClr val="D7D7D7">
                    <a:lumMod val="10000"/>
                  </a:srgbClr>
                </a:solidFill>
                <a:effectLst/>
                <a:uLnTx/>
                <a:uFillTx/>
                <a:latin typeface="Montserrat"/>
                <a:ea typeface="+mn-ea"/>
                <a:cs typeface="+mn-cs"/>
              </a:rPr>
              <a:t>The Continental Automated Buildings Association (CABA) is an international not-for-profit industry association, founded in 1988, dedicated to the advancement of connected home and building technologies. The organization is supported by an international membership of over 375 organizations involved in the design, manufacture, installation and retailing of products relating to home automation and building automation. Public organizations, including utilities and government are also members. CABA's mandate includes providing its members with networking and market research opportunities. CABA also encourages the development of industry standards and protocols and leads cross-industry initiatives.</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500" b="0" i="0" u="none" strike="noStrike" kern="1200" cap="none" spc="0" normalizeH="0" baseline="0" noProof="0" dirty="0">
                <a:ln>
                  <a:noFill/>
                </a:ln>
                <a:solidFill>
                  <a:srgbClr val="D7D7D7">
                    <a:lumMod val="10000"/>
                  </a:srgbClr>
                </a:solidFill>
                <a:effectLst/>
                <a:uLnTx/>
                <a:uFillTx/>
                <a:latin typeface="Montserrat"/>
                <a:ea typeface="+mn-ea"/>
                <a:cs typeface="+mn-cs"/>
              </a:rPr>
              <a:t>Please visit </a:t>
            </a:r>
            <a:r>
              <a:rPr kumimoji="0" lang="en-US" sz="1500" b="0" i="0" u="sng" strike="noStrike" kern="1200" cap="none" spc="0" normalizeH="0" baseline="0" noProof="0" dirty="0">
                <a:ln>
                  <a:noFill/>
                </a:ln>
                <a:solidFill>
                  <a:srgbClr val="D7D7D7">
                    <a:lumMod val="10000"/>
                  </a:srgbClr>
                </a:solidFill>
                <a:effectLst/>
                <a:uLnTx/>
                <a:uFillTx/>
                <a:latin typeface="Montserrat"/>
                <a:ea typeface="+mn-ea"/>
                <a:cs typeface="+mn-cs"/>
                <a:hlinkClick r:id="rId7"/>
              </a:rPr>
              <a:t>http://www.caba.org</a:t>
            </a:r>
            <a:r>
              <a:rPr kumimoji="0" lang="en-US" sz="1500" b="0" i="0" u="none" strike="noStrike" kern="1200" cap="none" spc="0" normalizeH="0" baseline="0" noProof="0" dirty="0">
                <a:ln>
                  <a:noFill/>
                </a:ln>
                <a:solidFill>
                  <a:srgbClr val="D7D7D7">
                    <a:lumMod val="10000"/>
                  </a:srgbClr>
                </a:solidFill>
                <a:effectLst/>
                <a:uLnTx/>
                <a:uFillTx/>
                <a:latin typeface="Montserrat"/>
                <a:ea typeface="+mn-ea"/>
                <a:cs typeface="+mn-cs"/>
              </a:rPr>
              <a:t> for more information.</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600" b="0" i="0" u="none" strike="noStrike" kern="1200" cap="none" spc="0" normalizeH="0" baseline="0" noProof="0" dirty="0">
              <a:ln>
                <a:noFill/>
              </a:ln>
              <a:solidFill>
                <a:srgbClr val="464646"/>
              </a:solidFill>
              <a:effectLst/>
              <a:uLnTx/>
              <a:uFillTx/>
              <a:latin typeface="Montserrat"/>
              <a:ea typeface="+mn-ea"/>
              <a:cs typeface="+mn-cs"/>
            </a:endParaRPr>
          </a:p>
        </p:txBody>
      </p:sp>
      <p:sp>
        <p:nvSpPr>
          <p:cNvPr id="2" name="TextBox 1">
            <a:extLst>
              <a:ext uri="{FF2B5EF4-FFF2-40B4-BE49-F238E27FC236}">
                <a16:creationId xmlns:a16="http://schemas.microsoft.com/office/drawing/2014/main" id="{F6EF09B8-B932-4823-AABA-9F59905B9C50}"/>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2</a:t>
            </a:fld>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64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152400"/>
            <a:ext cx="9664817" cy="990600"/>
          </a:xfrm>
        </p:spPr>
        <p:txBody>
          <a:bodyPr/>
          <a:lstStyle/>
          <a:p>
            <a:r>
              <a:rPr lang="en-US" sz="2800" dirty="0">
                <a:latin typeface="+mj-lt"/>
              </a:rPr>
              <a:t>Evaluation of Technologies and Applications for Value Creation</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20</a:t>
            </a:fld>
            <a:endParaRPr lang="en-US" sz="1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C2530CD-CC00-4DE4-B83C-0957D08BF266}"/>
              </a:ext>
            </a:extLst>
          </p:cNvPr>
          <p:cNvSpPr txBox="1"/>
          <p:nvPr/>
        </p:nvSpPr>
        <p:spPr>
          <a:xfrm>
            <a:off x="1667662" y="1219200"/>
            <a:ext cx="2290798" cy="276989"/>
          </a:xfrm>
          <a:prstGeom prst="rect">
            <a:avLst/>
          </a:prstGeom>
          <a:noFill/>
        </p:spPr>
        <p:txBody>
          <a:bodyPr wrap="none" lIns="91429" tIns="45715" rIns="91429" bIns="45715" rtlCol="0">
            <a:spAutoFit/>
          </a:bodyPr>
          <a:lstStyle/>
          <a:p>
            <a:pPr defTabSz="914296"/>
            <a:r>
              <a:rPr lang="en-US" sz="1200" b="1" dirty="0">
                <a:solidFill>
                  <a:srgbClr val="D7D7D7">
                    <a:lumMod val="10000"/>
                  </a:srgbClr>
                </a:solidFill>
                <a:latin typeface="Arial" pitchFamily="34" charset="0"/>
                <a:cs typeface="Arial" pitchFamily="34" charset="0"/>
              </a:rPr>
              <a:t>Technology Radar 2020-2025</a:t>
            </a:r>
          </a:p>
        </p:txBody>
      </p:sp>
      <p:sp>
        <p:nvSpPr>
          <p:cNvPr id="8" name="Rectangle 7">
            <a:extLst>
              <a:ext uri="{FF2B5EF4-FFF2-40B4-BE49-F238E27FC236}">
                <a16:creationId xmlns:a16="http://schemas.microsoft.com/office/drawing/2014/main" id="{D99D7F84-B407-4FB5-BCF5-548B4D7BDCBD}"/>
              </a:ext>
            </a:extLst>
          </p:cNvPr>
          <p:cNvSpPr/>
          <p:nvPr/>
        </p:nvSpPr>
        <p:spPr>
          <a:xfrm>
            <a:off x="241183" y="962563"/>
            <a:ext cx="11709634" cy="284235"/>
          </a:xfrm>
          <a:prstGeom prst="rect">
            <a:avLst/>
          </a:prstGeom>
        </p:spPr>
        <p:txBody>
          <a:bodyPr wrap="square" lIns="91429" tIns="45715" rIns="91429" bIns="45715">
            <a:spAutoFit/>
          </a:bodyPr>
          <a:lstStyle/>
          <a:p>
            <a:pPr defTabSz="914296">
              <a:lnSpc>
                <a:spcPts val="1600"/>
              </a:lnSpc>
            </a:pPr>
            <a:r>
              <a:rPr lang="en-CA" sz="1200" dirty="0">
                <a:latin typeface="Montserrat"/>
              </a:rPr>
              <a:t>Frost &amp; Sullivan predicts nearly 12 technologies and applications to have accelerated deployments at mainstream level by the end of 2024 and 2025.</a:t>
            </a:r>
            <a:endParaRPr lang="en-US" sz="1200" dirty="0">
              <a:latin typeface="Montserrat"/>
            </a:endParaRPr>
          </a:p>
        </p:txBody>
      </p:sp>
      <p:grpSp>
        <p:nvGrpSpPr>
          <p:cNvPr id="9" name="Group 8">
            <a:extLst>
              <a:ext uri="{FF2B5EF4-FFF2-40B4-BE49-F238E27FC236}">
                <a16:creationId xmlns:a16="http://schemas.microsoft.com/office/drawing/2014/main" id="{4A185459-5517-4B3B-A60B-593EFF6A706E}"/>
              </a:ext>
            </a:extLst>
          </p:cNvPr>
          <p:cNvGrpSpPr/>
          <p:nvPr/>
        </p:nvGrpSpPr>
        <p:grpSpPr>
          <a:xfrm>
            <a:off x="6519727" y="1943316"/>
            <a:ext cx="5509846" cy="3790128"/>
            <a:chOff x="5863459" y="1311680"/>
            <a:chExt cx="4614750" cy="2958593"/>
          </a:xfrm>
        </p:grpSpPr>
        <p:grpSp>
          <p:nvGrpSpPr>
            <p:cNvPr id="10" name="Group 9">
              <a:extLst>
                <a:ext uri="{FF2B5EF4-FFF2-40B4-BE49-F238E27FC236}">
                  <a16:creationId xmlns:a16="http://schemas.microsoft.com/office/drawing/2014/main" id="{811F8454-698F-481E-BC0E-FC8387D2FB0D}"/>
                </a:ext>
              </a:extLst>
            </p:cNvPr>
            <p:cNvGrpSpPr/>
            <p:nvPr/>
          </p:nvGrpSpPr>
          <p:grpSpPr>
            <a:xfrm>
              <a:off x="5863459" y="1311680"/>
              <a:ext cx="4154340" cy="2958593"/>
              <a:chOff x="6219709" y="997775"/>
              <a:chExt cx="4154339" cy="2958593"/>
            </a:xfrm>
          </p:grpSpPr>
          <p:grpSp>
            <p:nvGrpSpPr>
              <p:cNvPr id="14" name="Group 13">
                <a:extLst>
                  <a:ext uri="{FF2B5EF4-FFF2-40B4-BE49-F238E27FC236}">
                    <a16:creationId xmlns:a16="http://schemas.microsoft.com/office/drawing/2014/main" id="{56C4EBCD-EC8A-41CB-A01F-9DA2F7759F51}"/>
                  </a:ext>
                </a:extLst>
              </p:cNvPr>
              <p:cNvGrpSpPr/>
              <p:nvPr/>
            </p:nvGrpSpPr>
            <p:grpSpPr>
              <a:xfrm>
                <a:off x="6219709" y="997775"/>
                <a:ext cx="2538001" cy="2958593"/>
                <a:chOff x="6219709" y="997775"/>
                <a:chExt cx="2538001" cy="2958593"/>
              </a:xfrm>
            </p:grpSpPr>
            <p:sp>
              <p:nvSpPr>
                <p:cNvPr id="17" name="TextBox 16">
                  <a:extLst>
                    <a:ext uri="{FF2B5EF4-FFF2-40B4-BE49-F238E27FC236}">
                      <a16:creationId xmlns:a16="http://schemas.microsoft.com/office/drawing/2014/main" id="{5F500C5A-8F26-4B80-A981-8247DB001672}"/>
                    </a:ext>
                  </a:extLst>
                </p:cNvPr>
                <p:cNvSpPr txBox="1"/>
                <p:nvPr/>
              </p:nvSpPr>
              <p:spPr>
                <a:xfrm>
                  <a:off x="6237268" y="3079083"/>
                  <a:ext cx="753732" cy="230832"/>
                </a:xfrm>
                <a:prstGeom prst="rect">
                  <a:avLst/>
                </a:prstGeom>
                <a:noFill/>
              </p:spPr>
              <p:txBody>
                <a:bodyPr wrap="none" rtlCol="0">
                  <a:spAutoFit/>
                </a:bodyPr>
                <a:lstStyle/>
                <a:p>
                  <a:pPr defTabSz="914296"/>
                  <a:r>
                    <a:rPr lang="en-US" sz="900" dirty="0">
                      <a:solidFill>
                        <a:srgbClr val="002060"/>
                      </a:solidFill>
                      <a:latin typeface="Montserrat"/>
                    </a:rPr>
                    <a:t>HVAC &amp; IAQ</a:t>
                  </a:r>
                </a:p>
              </p:txBody>
            </p:sp>
            <p:grpSp>
              <p:nvGrpSpPr>
                <p:cNvPr id="18" name="Group 17">
                  <a:extLst>
                    <a:ext uri="{FF2B5EF4-FFF2-40B4-BE49-F238E27FC236}">
                      <a16:creationId xmlns:a16="http://schemas.microsoft.com/office/drawing/2014/main" id="{1660413B-1C90-447C-A9F8-7D3C64AE2E1E}"/>
                    </a:ext>
                  </a:extLst>
                </p:cNvPr>
                <p:cNvGrpSpPr/>
                <p:nvPr/>
              </p:nvGrpSpPr>
              <p:grpSpPr>
                <a:xfrm>
                  <a:off x="6219709" y="997775"/>
                  <a:ext cx="2538001" cy="2958593"/>
                  <a:chOff x="6219709" y="997775"/>
                  <a:chExt cx="2538001" cy="2958593"/>
                </a:xfrm>
              </p:grpSpPr>
              <p:sp>
                <p:nvSpPr>
                  <p:cNvPr id="19" name="TextBox 18">
                    <a:extLst>
                      <a:ext uri="{FF2B5EF4-FFF2-40B4-BE49-F238E27FC236}">
                        <a16:creationId xmlns:a16="http://schemas.microsoft.com/office/drawing/2014/main" id="{72C80A18-0EC6-4923-A75C-A6995F0E524B}"/>
                      </a:ext>
                    </a:extLst>
                  </p:cNvPr>
                  <p:cNvSpPr txBox="1"/>
                  <p:nvPr/>
                </p:nvSpPr>
                <p:spPr>
                  <a:xfrm>
                    <a:off x="6222614" y="997775"/>
                    <a:ext cx="1035861" cy="230832"/>
                  </a:xfrm>
                  <a:prstGeom prst="rect">
                    <a:avLst/>
                  </a:prstGeom>
                  <a:noFill/>
                </p:spPr>
                <p:txBody>
                  <a:bodyPr wrap="none" rtlCol="0">
                    <a:spAutoFit/>
                  </a:bodyPr>
                  <a:lstStyle/>
                  <a:p>
                    <a:pPr defTabSz="914296"/>
                    <a:r>
                      <a:rPr lang="en-US" sz="900" dirty="0">
                        <a:solidFill>
                          <a:srgbClr val="E83E1D"/>
                        </a:solidFill>
                        <a:latin typeface="Montserrat"/>
                      </a:rPr>
                      <a:t>Lighting &amp; Control</a:t>
                    </a:r>
                  </a:p>
                </p:txBody>
              </p:sp>
              <p:sp>
                <p:nvSpPr>
                  <p:cNvPr id="21" name="TextBox 20">
                    <a:extLst>
                      <a:ext uri="{FF2B5EF4-FFF2-40B4-BE49-F238E27FC236}">
                        <a16:creationId xmlns:a16="http://schemas.microsoft.com/office/drawing/2014/main" id="{4FE4769B-CED9-44CB-A066-E9DBE0327907}"/>
                      </a:ext>
                    </a:extLst>
                  </p:cNvPr>
                  <p:cNvSpPr txBox="1"/>
                  <p:nvPr/>
                </p:nvSpPr>
                <p:spPr>
                  <a:xfrm>
                    <a:off x="6240143" y="1874556"/>
                    <a:ext cx="1225015" cy="369332"/>
                  </a:xfrm>
                  <a:prstGeom prst="rect">
                    <a:avLst/>
                  </a:prstGeom>
                  <a:noFill/>
                </p:spPr>
                <p:txBody>
                  <a:bodyPr wrap="none" rtlCol="0">
                    <a:spAutoFit/>
                  </a:bodyPr>
                  <a:lstStyle/>
                  <a:p>
                    <a:pPr defTabSz="914296"/>
                    <a:r>
                      <a:rPr lang="en-US" sz="900" dirty="0">
                        <a:solidFill>
                          <a:srgbClr val="92D050"/>
                        </a:solidFill>
                        <a:latin typeface="Montserrat"/>
                      </a:rPr>
                      <a:t>Automation &amp; Energy </a:t>
                    </a:r>
                  </a:p>
                  <a:p>
                    <a:pPr defTabSz="914296"/>
                    <a:r>
                      <a:rPr lang="en-US" sz="900" dirty="0">
                        <a:solidFill>
                          <a:srgbClr val="92D050"/>
                        </a:solidFill>
                        <a:latin typeface="Montserrat"/>
                      </a:rPr>
                      <a:t>Optimization</a:t>
                    </a:r>
                  </a:p>
                </p:txBody>
              </p:sp>
              <p:sp>
                <p:nvSpPr>
                  <p:cNvPr id="22" name="TextBox 21">
                    <a:extLst>
                      <a:ext uri="{FF2B5EF4-FFF2-40B4-BE49-F238E27FC236}">
                        <a16:creationId xmlns:a16="http://schemas.microsoft.com/office/drawing/2014/main" id="{716A731B-3D5F-417B-800E-D98BF1B298D3}"/>
                      </a:ext>
                    </a:extLst>
                  </p:cNvPr>
                  <p:cNvSpPr txBox="1"/>
                  <p:nvPr/>
                </p:nvSpPr>
                <p:spPr>
                  <a:xfrm>
                    <a:off x="6219709" y="1214269"/>
                    <a:ext cx="1601720" cy="507831"/>
                  </a:xfrm>
                  <a:prstGeom prst="rect">
                    <a:avLst/>
                  </a:prstGeom>
                  <a:noFill/>
                </p:spPr>
                <p:txBody>
                  <a:bodyPr wrap="none" rtlCol="0">
                    <a:spAutoFit/>
                  </a:bodyPr>
                  <a:lstStyle/>
                  <a:p>
                    <a:pPr defTabSz="914296" fontAlgn="ctr"/>
                    <a:r>
                      <a:rPr lang="en-US" sz="900" dirty="0">
                        <a:solidFill>
                          <a:srgbClr val="D7D7D7">
                            <a:lumMod val="10000"/>
                          </a:srgbClr>
                        </a:solidFill>
                        <a:latin typeface="Montserrat"/>
                      </a:rPr>
                      <a:t>AI-based lighting control</a:t>
                    </a:r>
                  </a:p>
                  <a:p>
                    <a:pPr defTabSz="914296" fontAlgn="ctr"/>
                    <a:r>
                      <a:rPr lang="en-US" sz="900" dirty="0">
                        <a:solidFill>
                          <a:srgbClr val="D7D7D7">
                            <a:lumMod val="10000"/>
                          </a:srgbClr>
                        </a:solidFill>
                        <a:latin typeface="Montserrat"/>
                      </a:rPr>
                      <a:t>Voice enabled lighting control</a:t>
                    </a:r>
                  </a:p>
                  <a:p>
                    <a:pPr defTabSz="914296" fontAlgn="b"/>
                    <a:r>
                      <a:rPr lang="en-US" sz="900" dirty="0">
                        <a:solidFill>
                          <a:srgbClr val="D7D7D7">
                            <a:lumMod val="10000"/>
                          </a:srgbClr>
                        </a:solidFill>
                        <a:latin typeface="Montserrat"/>
                      </a:rPr>
                      <a:t>Human-centric lighting</a:t>
                    </a:r>
                  </a:p>
                </p:txBody>
              </p:sp>
              <p:sp>
                <p:nvSpPr>
                  <p:cNvPr id="23" name="TextBox 22">
                    <a:extLst>
                      <a:ext uri="{FF2B5EF4-FFF2-40B4-BE49-F238E27FC236}">
                        <a16:creationId xmlns:a16="http://schemas.microsoft.com/office/drawing/2014/main" id="{0CF1EC62-298C-4630-8281-21290EDCA6B8}"/>
                      </a:ext>
                    </a:extLst>
                  </p:cNvPr>
                  <p:cNvSpPr txBox="1"/>
                  <p:nvPr/>
                </p:nvSpPr>
                <p:spPr>
                  <a:xfrm>
                    <a:off x="6235867" y="2206611"/>
                    <a:ext cx="2521843" cy="784830"/>
                  </a:xfrm>
                  <a:prstGeom prst="rect">
                    <a:avLst/>
                  </a:prstGeom>
                  <a:noFill/>
                </p:spPr>
                <p:txBody>
                  <a:bodyPr wrap="none" rtlCol="0">
                    <a:spAutoFit/>
                  </a:bodyPr>
                  <a:lstStyle/>
                  <a:p>
                    <a:pPr defTabSz="914296" fontAlgn="b"/>
                    <a:r>
                      <a:rPr lang="en-US" sz="900" dirty="0">
                        <a:solidFill>
                          <a:srgbClr val="D7D7D7">
                            <a:lumMod val="10000"/>
                          </a:srgbClr>
                        </a:solidFill>
                        <a:latin typeface="Montserrat"/>
                      </a:rPr>
                      <a:t>Building energy performance optimization (BEPO)</a:t>
                    </a:r>
                  </a:p>
                  <a:p>
                    <a:pPr defTabSz="914296" fontAlgn="b"/>
                    <a:r>
                      <a:rPr lang="en-US" sz="900" dirty="0">
                        <a:solidFill>
                          <a:srgbClr val="D7D7D7">
                            <a:lumMod val="10000"/>
                          </a:srgbClr>
                        </a:solidFill>
                        <a:latin typeface="Montserrat"/>
                      </a:rPr>
                      <a:t>Cloud-based remote services </a:t>
                    </a:r>
                  </a:p>
                  <a:p>
                    <a:pPr defTabSz="914296" fontAlgn="b"/>
                    <a:r>
                      <a:rPr lang="en-US" sz="900" dirty="0">
                        <a:solidFill>
                          <a:srgbClr val="D7D7D7">
                            <a:lumMod val="10000"/>
                          </a:srgbClr>
                        </a:solidFill>
                        <a:latin typeface="Montserrat"/>
                      </a:rPr>
                      <a:t>Predictive maintenance</a:t>
                    </a:r>
                  </a:p>
                  <a:p>
                    <a:pPr defTabSz="914296" fontAlgn="b"/>
                    <a:r>
                      <a:rPr lang="en-US" sz="900" dirty="0">
                        <a:solidFill>
                          <a:srgbClr val="D7D7D7">
                            <a:lumMod val="10000"/>
                          </a:srgbClr>
                        </a:solidFill>
                        <a:latin typeface="Montserrat"/>
                      </a:rPr>
                      <a:t>Digital twin</a:t>
                    </a:r>
                  </a:p>
                  <a:p>
                    <a:pPr defTabSz="914296" fontAlgn="b"/>
                    <a:r>
                      <a:rPr lang="en-US" sz="900" dirty="0">
                        <a:solidFill>
                          <a:srgbClr val="D7D7D7">
                            <a:lumMod val="10000"/>
                          </a:srgbClr>
                        </a:solidFill>
                        <a:latin typeface="Montserrat"/>
                      </a:rPr>
                      <a:t>Workplace analytics</a:t>
                    </a:r>
                  </a:p>
                </p:txBody>
              </p:sp>
              <p:sp>
                <p:nvSpPr>
                  <p:cNvPr id="24" name="TextBox 23">
                    <a:extLst>
                      <a:ext uri="{FF2B5EF4-FFF2-40B4-BE49-F238E27FC236}">
                        <a16:creationId xmlns:a16="http://schemas.microsoft.com/office/drawing/2014/main" id="{F5DAFE45-F3C6-4DC6-80CC-99DF940C68CB}"/>
                      </a:ext>
                    </a:extLst>
                  </p:cNvPr>
                  <p:cNvSpPr txBox="1"/>
                  <p:nvPr/>
                </p:nvSpPr>
                <p:spPr>
                  <a:xfrm>
                    <a:off x="6230854" y="3310037"/>
                    <a:ext cx="2204449" cy="646331"/>
                  </a:xfrm>
                  <a:prstGeom prst="rect">
                    <a:avLst/>
                  </a:prstGeom>
                  <a:noFill/>
                </p:spPr>
                <p:txBody>
                  <a:bodyPr wrap="none" rtlCol="0">
                    <a:spAutoFit/>
                  </a:bodyPr>
                  <a:lstStyle/>
                  <a:p>
                    <a:pPr defTabSz="914296" fontAlgn="b"/>
                    <a:r>
                      <a:rPr lang="en-US" sz="900" dirty="0">
                        <a:solidFill>
                          <a:srgbClr val="D7D7D7">
                            <a:lumMod val="10000"/>
                          </a:srgbClr>
                        </a:solidFill>
                        <a:latin typeface="Montserrat"/>
                      </a:rPr>
                      <a:t>HVAC optimization</a:t>
                    </a:r>
                  </a:p>
                  <a:p>
                    <a:pPr defTabSz="914296" fontAlgn="b"/>
                    <a:r>
                      <a:rPr lang="en-US" sz="900" dirty="0">
                        <a:solidFill>
                          <a:srgbClr val="D7D7D7">
                            <a:lumMod val="10000"/>
                          </a:srgbClr>
                        </a:solidFill>
                        <a:latin typeface="Montserrat"/>
                      </a:rPr>
                      <a:t>Indoor air quality (IAQ)-based ventilation</a:t>
                    </a:r>
                  </a:p>
                  <a:p>
                    <a:pPr defTabSz="914296" fontAlgn="b"/>
                    <a:r>
                      <a:rPr lang="en-US" sz="900" dirty="0">
                        <a:solidFill>
                          <a:srgbClr val="D7D7D7">
                            <a:lumMod val="10000"/>
                          </a:srgbClr>
                        </a:solidFill>
                        <a:latin typeface="Montserrat"/>
                      </a:rPr>
                      <a:t>Ultraviolet germicidal irradiation (UVGI)</a:t>
                    </a:r>
                  </a:p>
                  <a:p>
                    <a:pPr defTabSz="914296" fontAlgn="b"/>
                    <a:r>
                      <a:rPr lang="en-US" sz="900" dirty="0">
                        <a:solidFill>
                          <a:srgbClr val="D7D7D7">
                            <a:lumMod val="10000"/>
                          </a:srgbClr>
                        </a:solidFill>
                        <a:latin typeface="Montserrat"/>
                      </a:rPr>
                      <a:t>High efficiency particulate air (HEPA) filters</a:t>
                    </a:r>
                  </a:p>
                </p:txBody>
              </p:sp>
            </p:grpSp>
          </p:grpSp>
          <p:sp>
            <p:nvSpPr>
              <p:cNvPr id="15" name="TextBox 14">
                <a:extLst>
                  <a:ext uri="{FF2B5EF4-FFF2-40B4-BE49-F238E27FC236}">
                    <a16:creationId xmlns:a16="http://schemas.microsoft.com/office/drawing/2014/main" id="{0DCF0EDE-C247-407F-B843-B4AE7920C74E}"/>
                  </a:ext>
                </a:extLst>
              </p:cNvPr>
              <p:cNvSpPr txBox="1"/>
              <p:nvPr/>
            </p:nvSpPr>
            <p:spPr>
              <a:xfrm>
                <a:off x="8822463" y="3082382"/>
                <a:ext cx="931666" cy="230832"/>
              </a:xfrm>
              <a:prstGeom prst="rect">
                <a:avLst/>
              </a:prstGeom>
              <a:noFill/>
            </p:spPr>
            <p:txBody>
              <a:bodyPr wrap="none" rtlCol="0">
                <a:spAutoFit/>
              </a:bodyPr>
              <a:lstStyle/>
              <a:p>
                <a:pPr defTabSz="914296"/>
                <a:r>
                  <a:rPr lang="en-US" sz="900" dirty="0">
                    <a:solidFill>
                      <a:srgbClr val="912583"/>
                    </a:solidFill>
                    <a:latin typeface="Montserrat"/>
                  </a:rPr>
                  <a:t>Communication</a:t>
                </a:r>
              </a:p>
            </p:txBody>
          </p:sp>
          <p:sp>
            <p:nvSpPr>
              <p:cNvPr id="16" name="TextBox 15">
                <a:extLst>
                  <a:ext uri="{FF2B5EF4-FFF2-40B4-BE49-F238E27FC236}">
                    <a16:creationId xmlns:a16="http://schemas.microsoft.com/office/drawing/2014/main" id="{E0BB1202-EE4F-451D-80D3-225C294763B2}"/>
                  </a:ext>
                </a:extLst>
              </p:cNvPr>
              <p:cNvSpPr txBox="1"/>
              <p:nvPr/>
            </p:nvSpPr>
            <p:spPr>
              <a:xfrm>
                <a:off x="8841256" y="3350551"/>
                <a:ext cx="1532792" cy="507831"/>
              </a:xfrm>
              <a:prstGeom prst="rect">
                <a:avLst/>
              </a:prstGeom>
              <a:noFill/>
            </p:spPr>
            <p:txBody>
              <a:bodyPr wrap="none" rtlCol="0">
                <a:spAutoFit/>
              </a:bodyPr>
              <a:lstStyle/>
              <a:p>
                <a:pPr defTabSz="914296" fontAlgn="b"/>
                <a:r>
                  <a:rPr lang="en-US" sz="900" dirty="0">
                    <a:solidFill>
                      <a:srgbClr val="D7D7D7">
                        <a:lumMod val="10000"/>
                      </a:srgbClr>
                    </a:solidFill>
                    <a:latin typeface="Montserrat"/>
                  </a:rPr>
                  <a:t>Power over Ethernet (</a:t>
                </a:r>
                <a:r>
                  <a:rPr lang="en-US" sz="900" dirty="0" err="1">
                    <a:solidFill>
                      <a:srgbClr val="D7D7D7">
                        <a:lumMod val="10000"/>
                      </a:srgbClr>
                    </a:solidFill>
                    <a:latin typeface="Montserrat"/>
                  </a:rPr>
                  <a:t>PoE</a:t>
                </a:r>
                <a:r>
                  <a:rPr lang="en-US" sz="900" dirty="0">
                    <a:solidFill>
                      <a:srgbClr val="D7D7D7">
                        <a:lumMod val="10000"/>
                      </a:srgbClr>
                    </a:solidFill>
                    <a:latin typeface="Montserrat"/>
                  </a:rPr>
                  <a:t>)</a:t>
                </a:r>
              </a:p>
              <a:p>
                <a:pPr defTabSz="914296" fontAlgn="b"/>
                <a:r>
                  <a:rPr lang="en-US" sz="900" dirty="0">
                    <a:solidFill>
                      <a:srgbClr val="D7D7D7">
                        <a:lumMod val="10000"/>
                      </a:srgbClr>
                    </a:solidFill>
                    <a:latin typeface="Montserrat"/>
                  </a:rPr>
                  <a:t>Narrowband communication</a:t>
                </a:r>
              </a:p>
              <a:p>
                <a:pPr defTabSz="914296" fontAlgn="b"/>
                <a:r>
                  <a:rPr lang="en-US" sz="900" dirty="0">
                    <a:solidFill>
                      <a:srgbClr val="D7D7D7">
                        <a:lumMod val="10000"/>
                      </a:srgbClr>
                    </a:solidFill>
                    <a:latin typeface="Montserrat"/>
                  </a:rPr>
                  <a:t>Bluetooth Low Energy (BLE)</a:t>
                </a:r>
              </a:p>
            </p:txBody>
          </p:sp>
        </p:grpSp>
        <p:sp>
          <p:nvSpPr>
            <p:cNvPr id="12" name="TextBox 11">
              <a:extLst>
                <a:ext uri="{FF2B5EF4-FFF2-40B4-BE49-F238E27FC236}">
                  <a16:creationId xmlns:a16="http://schemas.microsoft.com/office/drawing/2014/main" id="{3922F9E9-3B0E-44F1-A60B-7E43A75F6F46}"/>
                </a:ext>
              </a:extLst>
            </p:cNvPr>
            <p:cNvSpPr txBox="1"/>
            <p:nvPr/>
          </p:nvSpPr>
          <p:spPr>
            <a:xfrm>
              <a:off x="8444994" y="1339497"/>
              <a:ext cx="1330814" cy="230832"/>
            </a:xfrm>
            <a:prstGeom prst="rect">
              <a:avLst/>
            </a:prstGeom>
            <a:noFill/>
          </p:spPr>
          <p:txBody>
            <a:bodyPr wrap="none" rtlCol="0">
              <a:spAutoFit/>
            </a:bodyPr>
            <a:lstStyle/>
            <a:p>
              <a:pPr defTabSz="914296"/>
              <a:r>
                <a:rPr lang="en-US" sz="900" dirty="0">
                  <a:solidFill>
                    <a:srgbClr val="F49200"/>
                  </a:solidFill>
                  <a:latin typeface="Montserrat"/>
                </a:rPr>
                <a:t>Post-COVID Applications</a:t>
              </a:r>
            </a:p>
          </p:txBody>
        </p:sp>
        <p:sp>
          <p:nvSpPr>
            <p:cNvPr id="13" name="TextBox 12">
              <a:extLst>
                <a:ext uri="{FF2B5EF4-FFF2-40B4-BE49-F238E27FC236}">
                  <a16:creationId xmlns:a16="http://schemas.microsoft.com/office/drawing/2014/main" id="{7D794B9E-9DFF-4C23-89E5-63F161795159}"/>
                </a:ext>
              </a:extLst>
            </p:cNvPr>
            <p:cNvSpPr txBox="1"/>
            <p:nvPr/>
          </p:nvSpPr>
          <p:spPr>
            <a:xfrm>
              <a:off x="8452219" y="1594674"/>
              <a:ext cx="2025990" cy="2308324"/>
            </a:xfrm>
            <a:prstGeom prst="rect">
              <a:avLst/>
            </a:prstGeom>
            <a:noFill/>
          </p:spPr>
          <p:txBody>
            <a:bodyPr wrap="square" rtlCol="0">
              <a:spAutoFit/>
            </a:bodyPr>
            <a:lstStyle/>
            <a:p>
              <a:pPr defTabSz="914296" fontAlgn="b"/>
              <a:r>
                <a:rPr lang="en-US" sz="900" dirty="0">
                  <a:solidFill>
                    <a:srgbClr val="D7D7D7">
                      <a:lumMod val="10000"/>
                    </a:srgbClr>
                  </a:solidFill>
                  <a:latin typeface="Montserrat"/>
                </a:rPr>
                <a:t>Occupancy detection (OD) based social distancing</a:t>
              </a:r>
            </a:p>
            <a:p>
              <a:pPr defTabSz="914296" fontAlgn="b"/>
              <a:r>
                <a:rPr lang="en-US" sz="900" dirty="0">
                  <a:solidFill>
                    <a:srgbClr val="D7D7D7">
                      <a:lumMod val="10000"/>
                    </a:srgbClr>
                  </a:solidFill>
                  <a:latin typeface="Montserrat"/>
                </a:rPr>
                <a:t>Indoor positioning (IP) based contact tracing</a:t>
              </a:r>
            </a:p>
            <a:p>
              <a:pPr defTabSz="914296" fontAlgn="b"/>
              <a:r>
                <a:rPr lang="en-US" sz="900" dirty="0">
                  <a:solidFill>
                    <a:srgbClr val="D7D7D7">
                      <a:lumMod val="10000"/>
                    </a:srgbClr>
                  </a:solidFill>
                  <a:latin typeface="Montserrat"/>
                </a:rPr>
                <a:t>AI-based face and mask detection</a:t>
              </a:r>
            </a:p>
            <a:p>
              <a:pPr defTabSz="914296" fontAlgn="b"/>
              <a:r>
                <a:rPr lang="en-US" sz="900" dirty="0">
                  <a:solidFill>
                    <a:srgbClr val="D7D7D7">
                      <a:lumMod val="10000"/>
                    </a:srgbClr>
                  </a:solidFill>
                  <a:latin typeface="Montserrat"/>
                </a:rPr>
                <a:t>Antimicrobial paints in washrooms</a:t>
              </a:r>
            </a:p>
            <a:p>
              <a:pPr defTabSz="914296" fontAlgn="b"/>
              <a:r>
                <a:rPr lang="en-US" sz="900" dirty="0">
                  <a:solidFill>
                    <a:srgbClr val="D7D7D7">
                      <a:lumMod val="10000"/>
                    </a:srgbClr>
                  </a:solidFill>
                  <a:latin typeface="Montserrat"/>
                </a:rPr>
                <a:t>Foot operated elevator</a:t>
              </a:r>
            </a:p>
            <a:p>
              <a:pPr defTabSz="914296" fontAlgn="b"/>
              <a:r>
                <a:rPr lang="en-US" sz="900" dirty="0">
                  <a:solidFill>
                    <a:srgbClr val="D7D7D7">
                      <a:lumMod val="10000"/>
                    </a:srgbClr>
                  </a:solidFill>
                  <a:latin typeface="Montserrat"/>
                </a:rPr>
                <a:t>Touch-free bathroom fixtures</a:t>
              </a:r>
            </a:p>
            <a:p>
              <a:pPr defTabSz="914296" fontAlgn="b"/>
              <a:r>
                <a:rPr lang="en-US" sz="900" dirty="0">
                  <a:solidFill>
                    <a:srgbClr val="D7D7D7">
                      <a:lumMod val="10000"/>
                    </a:srgbClr>
                  </a:solidFill>
                  <a:latin typeface="Montserrat"/>
                </a:rPr>
                <a:t>Thermal imaging</a:t>
              </a:r>
            </a:p>
            <a:p>
              <a:pPr defTabSz="914296" fontAlgn="b"/>
              <a:r>
                <a:rPr lang="en-US" sz="900" dirty="0">
                  <a:solidFill>
                    <a:srgbClr val="D7D7D7">
                      <a:lumMod val="10000"/>
                    </a:srgbClr>
                  </a:solidFill>
                  <a:latin typeface="Montserrat"/>
                </a:rPr>
                <a:t>AI-based access control</a:t>
              </a:r>
            </a:p>
            <a:p>
              <a:pPr defTabSz="914296" fontAlgn="b"/>
              <a:r>
                <a:rPr lang="en-US" sz="900" dirty="0">
                  <a:solidFill>
                    <a:srgbClr val="D7D7D7">
                      <a:lumMod val="10000"/>
                    </a:srgbClr>
                  </a:solidFill>
                  <a:latin typeface="Montserrat"/>
                </a:rPr>
                <a:t>Building health performance benchmarking (BHPB)</a:t>
              </a:r>
            </a:p>
            <a:p>
              <a:pPr defTabSz="914296" fontAlgn="b"/>
              <a:r>
                <a:rPr lang="en-US" sz="900" dirty="0">
                  <a:solidFill>
                    <a:srgbClr val="D7D7D7">
                      <a:lumMod val="10000"/>
                    </a:srgbClr>
                  </a:solidFill>
                  <a:latin typeface="Montserrat"/>
                </a:rPr>
                <a:t>Pathogen scanner</a:t>
              </a:r>
            </a:p>
            <a:p>
              <a:pPr defTabSz="914296" fontAlgn="b"/>
              <a:r>
                <a:rPr lang="en-US" sz="900" dirty="0">
                  <a:solidFill>
                    <a:srgbClr val="D7D7D7">
                      <a:lumMod val="10000"/>
                    </a:srgbClr>
                  </a:solidFill>
                  <a:latin typeface="Montserrat"/>
                </a:rPr>
                <a:t>Nano technology (NT)-based self cleaning surfaces</a:t>
              </a:r>
            </a:p>
            <a:p>
              <a:pPr defTabSz="914296" fontAlgn="b"/>
              <a:r>
                <a:rPr lang="en-US" sz="900" dirty="0">
                  <a:solidFill>
                    <a:srgbClr val="D7D7D7">
                      <a:lumMod val="10000"/>
                    </a:srgbClr>
                  </a:solidFill>
                  <a:latin typeface="Montserrat"/>
                </a:rPr>
                <a:t>Touch-free toilet seat cover cleaning</a:t>
              </a:r>
            </a:p>
          </p:txBody>
        </p:sp>
      </p:grpSp>
      <p:sp>
        <p:nvSpPr>
          <p:cNvPr id="3" name="Footer Placeholder 2">
            <a:extLst>
              <a:ext uri="{FF2B5EF4-FFF2-40B4-BE49-F238E27FC236}">
                <a16:creationId xmlns:a16="http://schemas.microsoft.com/office/drawing/2014/main" id="{267EBCA4-69B5-40D4-8D4C-134EB519931B}"/>
              </a:ext>
            </a:extLst>
          </p:cNvPr>
          <p:cNvSpPr txBox="1">
            <a:spLocks/>
          </p:cNvSpPr>
          <p:nvPr/>
        </p:nvSpPr>
        <p:spPr>
          <a:xfrm>
            <a:off x="1315085" y="6486447"/>
            <a:ext cx="36379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a:t>
            </a:r>
            <a:r>
              <a:rPr lang="en-CA" spc="-5" dirty="0"/>
              <a:t> CABA Intelligent Buildings and COVID-19 Report 2021</a:t>
            </a:r>
            <a:endParaRPr kumimoji="0" lang="en-CA" sz="1000" b="0" i="0" u="none" strike="noStrike" kern="1200" cap="none" spc="-5" normalizeH="0" baseline="0" noProof="0" dirty="0">
              <a:ln>
                <a:noFill/>
              </a:ln>
              <a:solidFill>
                <a:srgbClr val="7B7B7B"/>
              </a:solidFill>
              <a:effectLst/>
              <a:uLnTx/>
              <a:uFillTx/>
              <a:latin typeface="Calibri"/>
              <a:ea typeface="+mn-ea"/>
              <a:cs typeface="Calibri"/>
            </a:endParaRPr>
          </a:p>
        </p:txBody>
      </p:sp>
      <p:grpSp>
        <p:nvGrpSpPr>
          <p:cNvPr id="147" name="Group 146">
            <a:extLst>
              <a:ext uri="{FF2B5EF4-FFF2-40B4-BE49-F238E27FC236}">
                <a16:creationId xmlns:a16="http://schemas.microsoft.com/office/drawing/2014/main" id="{3190AB06-30D2-498E-BD6D-F812592AC6EA}"/>
              </a:ext>
            </a:extLst>
          </p:cNvPr>
          <p:cNvGrpSpPr/>
          <p:nvPr/>
        </p:nvGrpSpPr>
        <p:grpSpPr>
          <a:xfrm>
            <a:off x="411086" y="1396558"/>
            <a:ext cx="5257720" cy="4791013"/>
            <a:chOff x="53198" y="1058214"/>
            <a:chExt cx="6111160" cy="5628906"/>
          </a:xfrm>
        </p:grpSpPr>
        <p:sp>
          <p:nvSpPr>
            <p:cNvPr id="148" name="TextBox 147">
              <a:extLst>
                <a:ext uri="{FF2B5EF4-FFF2-40B4-BE49-F238E27FC236}">
                  <a16:creationId xmlns:a16="http://schemas.microsoft.com/office/drawing/2014/main" id="{E144CFCF-3A7E-4BE0-BF8D-92CE6700D14C}"/>
                </a:ext>
              </a:extLst>
            </p:cNvPr>
            <p:cNvSpPr txBox="1"/>
            <p:nvPr/>
          </p:nvSpPr>
          <p:spPr>
            <a:xfrm>
              <a:off x="3241582" y="3762870"/>
              <a:ext cx="1848583"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Touch-free toilet seat cover cleaning</a:t>
              </a:r>
            </a:p>
          </p:txBody>
        </p:sp>
        <p:sp>
          <p:nvSpPr>
            <p:cNvPr id="149" name="TextBox 148">
              <a:extLst>
                <a:ext uri="{FF2B5EF4-FFF2-40B4-BE49-F238E27FC236}">
                  <a16:creationId xmlns:a16="http://schemas.microsoft.com/office/drawing/2014/main" id="{6EEBCB0E-F297-467B-AE9B-0AB7C328DF2E}"/>
                </a:ext>
              </a:extLst>
            </p:cNvPr>
            <p:cNvSpPr txBox="1"/>
            <p:nvPr/>
          </p:nvSpPr>
          <p:spPr>
            <a:xfrm>
              <a:off x="4556187" y="2129302"/>
              <a:ext cx="734496"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HVAC </a:t>
              </a:r>
            </a:p>
            <a:p>
              <a:r>
                <a:rPr lang="en-US" sz="800" dirty="0">
                  <a:solidFill>
                    <a:schemeClr val="bg2">
                      <a:lumMod val="10000"/>
                    </a:schemeClr>
                  </a:solidFill>
                  <a:latin typeface="Arial" pitchFamily="34" charset="0"/>
                  <a:cs typeface="Arial" pitchFamily="34" charset="0"/>
                </a:rPr>
                <a:t>optimization</a:t>
              </a:r>
            </a:p>
          </p:txBody>
        </p:sp>
        <p:sp>
          <p:nvSpPr>
            <p:cNvPr id="150" name="TextBox 149">
              <a:extLst>
                <a:ext uri="{FF2B5EF4-FFF2-40B4-BE49-F238E27FC236}">
                  <a16:creationId xmlns:a16="http://schemas.microsoft.com/office/drawing/2014/main" id="{4F2D31C9-F846-4234-864D-6EC3614B0DBF}"/>
                </a:ext>
              </a:extLst>
            </p:cNvPr>
            <p:cNvSpPr txBox="1"/>
            <p:nvPr/>
          </p:nvSpPr>
          <p:spPr>
            <a:xfrm>
              <a:off x="2164014" y="5983558"/>
              <a:ext cx="857927"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Foot operated </a:t>
              </a:r>
            </a:p>
            <a:p>
              <a:r>
                <a:rPr lang="en-US" sz="800" dirty="0">
                  <a:solidFill>
                    <a:schemeClr val="bg2">
                      <a:lumMod val="10000"/>
                    </a:schemeClr>
                  </a:solidFill>
                  <a:latin typeface="Arial" pitchFamily="34" charset="0"/>
                  <a:cs typeface="Arial" pitchFamily="34" charset="0"/>
                </a:rPr>
                <a:t>elevators</a:t>
              </a:r>
            </a:p>
          </p:txBody>
        </p:sp>
        <p:sp>
          <p:nvSpPr>
            <p:cNvPr id="151" name="TextBox 150">
              <a:extLst>
                <a:ext uri="{FF2B5EF4-FFF2-40B4-BE49-F238E27FC236}">
                  <a16:creationId xmlns:a16="http://schemas.microsoft.com/office/drawing/2014/main" id="{41FCE6B3-92B5-4AD5-B5F4-D4053DAB094C}"/>
                </a:ext>
              </a:extLst>
            </p:cNvPr>
            <p:cNvSpPr txBox="1"/>
            <p:nvPr/>
          </p:nvSpPr>
          <p:spPr>
            <a:xfrm>
              <a:off x="1421098" y="5606326"/>
              <a:ext cx="877163"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Narrowband</a:t>
              </a:r>
              <a:br>
                <a:rPr lang="en-US" sz="800" dirty="0">
                  <a:solidFill>
                    <a:schemeClr val="bg2">
                      <a:lumMod val="10000"/>
                    </a:schemeClr>
                  </a:solidFill>
                  <a:latin typeface="Arial" pitchFamily="34" charset="0"/>
                  <a:cs typeface="Arial" pitchFamily="34" charset="0"/>
                </a:rPr>
              </a:br>
              <a:r>
                <a:rPr lang="en-US" sz="800" dirty="0">
                  <a:solidFill>
                    <a:schemeClr val="bg2">
                      <a:lumMod val="10000"/>
                    </a:schemeClr>
                  </a:solidFill>
                  <a:latin typeface="Arial" pitchFamily="34" charset="0"/>
                  <a:cs typeface="Arial" pitchFamily="34" charset="0"/>
                </a:rPr>
                <a:t>communication</a:t>
              </a:r>
            </a:p>
          </p:txBody>
        </p:sp>
        <p:sp>
          <p:nvSpPr>
            <p:cNvPr id="152" name="TextBox 151">
              <a:extLst>
                <a:ext uri="{FF2B5EF4-FFF2-40B4-BE49-F238E27FC236}">
                  <a16:creationId xmlns:a16="http://schemas.microsoft.com/office/drawing/2014/main" id="{44E0DA7C-F120-4633-91BA-073ED235A301}"/>
                </a:ext>
              </a:extLst>
            </p:cNvPr>
            <p:cNvSpPr txBox="1"/>
            <p:nvPr/>
          </p:nvSpPr>
          <p:spPr>
            <a:xfrm>
              <a:off x="4216652" y="1279402"/>
              <a:ext cx="950901"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Cloud-based</a:t>
              </a:r>
            </a:p>
            <a:p>
              <a:r>
                <a:rPr lang="en-US" sz="800" dirty="0">
                  <a:solidFill>
                    <a:schemeClr val="bg2">
                      <a:lumMod val="10000"/>
                    </a:schemeClr>
                  </a:solidFill>
                  <a:latin typeface="Arial" pitchFamily="34" charset="0"/>
                  <a:cs typeface="Arial" pitchFamily="34" charset="0"/>
                </a:rPr>
                <a:t>Remote services</a:t>
              </a:r>
            </a:p>
          </p:txBody>
        </p:sp>
        <p:sp>
          <p:nvSpPr>
            <p:cNvPr id="153" name="TextBox 152">
              <a:extLst>
                <a:ext uri="{FF2B5EF4-FFF2-40B4-BE49-F238E27FC236}">
                  <a16:creationId xmlns:a16="http://schemas.microsoft.com/office/drawing/2014/main" id="{CD49FB55-AC60-475B-8578-26BCAE224FA0}"/>
                </a:ext>
              </a:extLst>
            </p:cNvPr>
            <p:cNvSpPr txBox="1"/>
            <p:nvPr/>
          </p:nvSpPr>
          <p:spPr>
            <a:xfrm>
              <a:off x="921562" y="3096192"/>
              <a:ext cx="734496"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HVAC </a:t>
              </a:r>
            </a:p>
            <a:p>
              <a:r>
                <a:rPr lang="en-US" sz="800" dirty="0">
                  <a:solidFill>
                    <a:schemeClr val="bg2">
                      <a:lumMod val="10000"/>
                    </a:schemeClr>
                  </a:solidFill>
                  <a:latin typeface="Arial" pitchFamily="34" charset="0"/>
                  <a:cs typeface="Arial" pitchFamily="34" charset="0"/>
                </a:rPr>
                <a:t>optimization</a:t>
              </a:r>
            </a:p>
          </p:txBody>
        </p:sp>
        <p:cxnSp>
          <p:nvCxnSpPr>
            <p:cNvPr id="154" name="Straight Arrow Connector 153">
              <a:extLst>
                <a:ext uri="{FF2B5EF4-FFF2-40B4-BE49-F238E27FC236}">
                  <a16:creationId xmlns:a16="http://schemas.microsoft.com/office/drawing/2014/main" id="{E270624F-BF1C-4CB8-A463-75B2750B533D}"/>
                </a:ext>
              </a:extLst>
            </p:cNvPr>
            <p:cNvCxnSpPr/>
            <p:nvPr/>
          </p:nvCxnSpPr>
          <p:spPr>
            <a:xfrm>
              <a:off x="387370" y="6362163"/>
              <a:ext cx="53114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5E91BF0C-5E5D-487C-BB9E-C7621712DF35}"/>
                </a:ext>
              </a:extLst>
            </p:cNvPr>
            <p:cNvCxnSpPr/>
            <p:nvPr/>
          </p:nvCxnSpPr>
          <p:spPr>
            <a:xfrm flipV="1">
              <a:off x="387370" y="1058214"/>
              <a:ext cx="0" cy="5303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38798909-0CD6-4894-AE36-34F563574083}"/>
                </a:ext>
              </a:extLst>
            </p:cNvPr>
            <p:cNvSpPr txBox="1"/>
            <p:nvPr/>
          </p:nvSpPr>
          <p:spPr>
            <a:xfrm>
              <a:off x="117700" y="6177197"/>
              <a:ext cx="269626" cy="276999"/>
            </a:xfrm>
            <a:prstGeom prst="rect">
              <a:avLst/>
            </a:prstGeom>
            <a:noFill/>
          </p:spPr>
          <p:txBody>
            <a:bodyPr wrap="none" rtlCol="0">
              <a:spAutoFit/>
            </a:bodyPr>
            <a:lstStyle/>
            <a:p>
              <a:r>
                <a:rPr lang="en-US" sz="1200" dirty="0">
                  <a:solidFill>
                    <a:schemeClr val="bg2">
                      <a:lumMod val="10000"/>
                    </a:schemeClr>
                  </a:solidFill>
                </a:rPr>
                <a:t>0</a:t>
              </a:r>
            </a:p>
          </p:txBody>
        </p:sp>
        <p:sp>
          <p:nvSpPr>
            <p:cNvPr id="157" name="TextBox 156">
              <a:extLst>
                <a:ext uri="{FF2B5EF4-FFF2-40B4-BE49-F238E27FC236}">
                  <a16:creationId xmlns:a16="http://schemas.microsoft.com/office/drawing/2014/main" id="{664C95BF-6C63-44BE-B058-E35537F21B04}"/>
                </a:ext>
              </a:extLst>
            </p:cNvPr>
            <p:cNvSpPr txBox="1"/>
            <p:nvPr/>
          </p:nvSpPr>
          <p:spPr>
            <a:xfrm>
              <a:off x="53198" y="1105714"/>
              <a:ext cx="354584" cy="276999"/>
            </a:xfrm>
            <a:prstGeom prst="rect">
              <a:avLst/>
            </a:prstGeom>
            <a:noFill/>
          </p:spPr>
          <p:txBody>
            <a:bodyPr wrap="none" rtlCol="0">
              <a:spAutoFit/>
            </a:bodyPr>
            <a:lstStyle/>
            <a:p>
              <a:r>
                <a:rPr lang="en-US" sz="1200" dirty="0">
                  <a:solidFill>
                    <a:schemeClr val="bg2">
                      <a:lumMod val="10000"/>
                    </a:schemeClr>
                  </a:solidFill>
                </a:rPr>
                <a:t>50</a:t>
              </a:r>
            </a:p>
          </p:txBody>
        </p:sp>
        <p:sp>
          <p:nvSpPr>
            <p:cNvPr id="158" name="TextBox 157">
              <a:extLst>
                <a:ext uri="{FF2B5EF4-FFF2-40B4-BE49-F238E27FC236}">
                  <a16:creationId xmlns:a16="http://schemas.microsoft.com/office/drawing/2014/main" id="{EAEAEC34-9468-49BF-83D6-6EEBE5355558}"/>
                </a:ext>
              </a:extLst>
            </p:cNvPr>
            <p:cNvSpPr txBox="1"/>
            <p:nvPr/>
          </p:nvSpPr>
          <p:spPr>
            <a:xfrm>
              <a:off x="283814" y="6410120"/>
              <a:ext cx="524503" cy="276999"/>
            </a:xfrm>
            <a:prstGeom prst="rect">
              <a:avLst/>
            </a:prstGeom>
            <a:noFill/>
          </p:spPr>
          <p:txBody>
            <a:bodyPr wrap="none" rtlCol="0">
              <a:spAutoFit/>
            </a:bodyPr>
            <a:lstStyle/>
            <a:p>
              <a:r>
                <a:rPr lang="en-US" sz="1200" dirty="0">
                  <a:solidFill>
                    <a:schemeClr val="bg2">
                      <a:lumMod val="10000"/>
                    </a:schemeClr>
                  </a:solidFill>
                </a:rPr>
                <a:t>2020</a:t>
              </a:r>
            </a:p>
          </p:txBody>
        </p:sp>
        <p:sp>
          <p:nvSpPr>
            <p:cNvPr id="159" name="TextBox 158">
              <a:extLst>
                <a:ext uri="{FF2B5EF4-FFF2-40B4-BE49-F238E27FC236}">
                  <a16:creationId xmlns:a16="http://schemas.microsoft.com/office/drawing/2014/main" id="{44A10960-B202-4B3B-8E1D-369D837E5FC4}"/>
                </a:ext>
              </a:extLst>
            </p:cNvPr>
            <p:cNvSpPr txBox="1"/>
            <p:nvPr/>
          </p:nvSpPr>
          <p:spPr>
            <a:xfrm>
              <a:off x="5248458" y="6410121"/>
              <a:ext cx="524503" cy="276999"/>
            </a:xfrm>
            <a:prstGeom prst="rect">
              <a:avLst/>
            </a:prstGeom>
            <a:noFill/>
          </p:spPr>
          <p:txBody>
            <a:bodyPr wrap="none" rtlCol="0">
              <a:spAutoFit/>
            </a:bodyPr>
            <a:lstStyle/>
            <a:p>
              <a:r>
                <a:rPr lang="en-US" sz="1200" dirty="0">
                  <a:solidFill>
                    <a:schemeClr val="bg2">
                      <a:lumMod val="10000"/>
                    </a:schemeClr>
                  </a:solidFill>
                </a:rPr>
                <a:t>2025</a:t>
              </a:r>
            </a:p>
          </p:txBody>
        </p:sp>
        <p:cxnSp>
          <p:nvCxnSpPr>
            <p:cNvPr id="160" name="Straight Connector 159">
              <a:extLst>
                <a:ext uri="{FF2B5EF4-FFF2-40B4-BE49-F238E27FC236}">
                  <a16:creationId xmlns:a16="http://schemas.microsoft.com/office/drawing/2014/main" id="{1F70F5ED-EE70-4349-8A47-1F8C7D289DC5}"/>
                </a:ext>
              </a:extLst>
            </p:cNvPr>
            <p:cNvCxnSpPr/>
            <p:nvPr/>
          </p:nvCxnSpPr>
          <p:spPr>
            <a:xfrm>
              <a:off x="342289" y="1227538"/>
              <a:ext cx="90074" cy="0"/>
            </a:xfrm>
            <a:prstGeom prst="line">
              <a:avLst/>
            </a:prstGeom>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FC798B95-79EC-40A5-8672-5FE1ED76A682}"/>
                </a:ext>
              </a:extLst>
            </p:cNvPr>
            <p:cNvSpPr/>
            <p:nvPr/>
          </p:nvSpPr>
          <p:spPr>
            <a:xfrm>
              <a:off x="922476" y="4986875"/>
              <a:ext cx="112086" cy="110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73E75584-7F9B-4442-A13F-F95E13291000}"/>
                </a:ext>
              </a:extLst>
            </p:cNvPr>
            <p:cNvSpPr/>
            <p:nvPr/>
          </p:nvSpPr>
          <p:spPr>
            <a:xfrm>
              <a:off x="4044939" y="2873225"/>
              <a:ext cx="112086" cy="110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1DF95B2E-A658-470A-995B-8086A4126F27}"/>
                </a:ext>
              </a:extLst>
            </p:cNvPr>
            <p:cNvSpPr txBox="1"/>
            <p:nvPr/>
          </p:nvSpPr>
          <p:spPr>
            <a:xfrm>
              <a:off x="585368" y="5057708"/>
              <a:ext cx="627095" cy="461665"/>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AI-based </a:t>
              </a:r>
            </a:p>
            <a:p>
              <a:r>
                <a:rPr lang="en-US" sz="800" dirty="0">
                  <a:solidFill>
                    <a:schemeClr val="bg2">
                      <a:lumMod val="10000"/>
                    </a:schemeClr>
                  </a:solidFill>
                  <a:latin typeface="Arial" pitchFamily="34" charset="0"/>
                  <a:cs typeface="Arial" pitchFamily="34" charset="0"/>
                </a:rPr>
                <a:t>lighting </a:t>
              </a:r>
            </a:p>
            <a:p>
              <a:r>
                <a:rPr lang="en-US" sz="800" dirty="0">
                  <a:solidFill>
                    <a:schemeClr val="bg2">
                      <a:lumMod val="10000"/>
                    </a:schemeClr>
                  </a:solidFill>
                  <a:latin typeface="Arial" pitchFamily="34" charset="0"/>
                  <a:cs typeface="Arial" pitchFamily="34" charset="0"/>
                </a:rPr>
                <a:t>control</a:t>
              </a:r>
            </a:p>
          </p:txBody>
        </p:sp>
        <p:sp>
          <p:nvSpPr>
            <p:cNvPr id="164" name="TextBox 163">
              <a:extLst>
                <a:ext uri="{FF2B5EF4-FFF2-40B4-BE49-F238E27FC236}">
                  <a16:creationId xmlns:a16="http://schemas.microsoft.com/office/drawing/2014/main" id="{D3E454D8-A943-4DED-BA34-A4E053FBE49B}"/>
                </a:ext>
              </a:extLst>
            </p:cNvPr>
            <p:cNvSpPr txBox="1"/>
            <p:nvPr/>
          </p:nvSpPr>
          <p:spPr>
            <a:xfrm>
              <a:off x="3496204" y="2813509"/>
              <a:ext cx="849913"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AI-based </a:t>
              </a:r>
            </a:p>
            <a:p>
              <a:r>
                <a:rPr lang="en-US" sz="800" dirty="0">
                  <a:solidFill>
                    <a:schemeClr val="bg2">
                      <a:lumMod val="10000"/>
                    </a:schemeClr>
                  </a:solidFill>
                  <a:latin typeface="Arial" pitchFamily="34" charset="0"/>
                  <a:cs typeface="Arial" pitchFamily="34" charset="0"/>
                </a:rPr>
                <a:t>lighting control</a:t>
              </a:r>
            </a:p>
          </p:txBody>
        </p:sp>
        <p:sp>
          <p:nvSpPr>
            <p:cNvPr id="165" name="Oval 164">
              <a:extLst>
                <a:ext uri="{FF2B5EF4-FFF2-40B4-BE49-F238E27FC236}">
                  <a16:creationId xmlns:a16="http://schemas.microsoft.com/office/drawing/2014/main" id="{E3B6DC95-6D19-4B1C-8D8D-A3759022C196}"/>
                </a:ext>
              </a:extLst>
            </p:cNvPr>
            <p:cNvSpPr/>
            <p:nvPr/>
          </p:nvSpPr>
          <p:spPr>
            <a:xfrm>
              <a:off x="1509737" y="5440700"/>
              <a:ext cx="112086" cy="110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BCDFE8C3-2F67-4F15-A945-79726D592850}"/>
                </a:ext>
              </a:extLst>
            </p:cNvPr>
            <p:cNvSpPr txBox="1"/>
            <p:nvPr/>
          </p:nvSpPr>
          <p:spPr>
            <a:xfrm>
              <a:off x="3613477" y="4331122"/>
              <a:ext cx="873957"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Voice-enabled </a:t>
              </a:r>
            </a:p>
            <a:p>
              <a:r>
                <a:rPr lang="en-US" sz="800" dirty="0">
                  <a:solidFill>
                    <a:schemeClr val="bg2">
                      <a:lumMod val="10000"/>
                    </a:schemeClr>
                  </a:solidFill>
                  <a:latin typeface="Arial" pitchFamily="34" charset="0"/>
                  <a:cs typeface="Arial" pitchFamily="34" charset="0"/>
                </a:rPr>
                <a:t>lighting control</a:t>
              </a:r>
            </a:p>
          </p:txBody>
        </p:sp>
        <p:sp>
          <p:nvSpPr>
            <p:cNvPr id="167" name="Oval 166">
              <a:extLst>
                <a:ext uri="{FF2B5EF4-FFF2-40B4-BE49-F238E27FC236}">
                  <a16:creationId xmlns:a16="http://schemas.microsoft.com/office/drawing/2014/main" id="{7F9D85F9-88E2-4A8D-A104-A73C054CCE1D}"/>
                </a:ext>
              </a:extLst>
            </p:cNvPr>
            <p:cNvSpPr/>
            <p:nvPr/>
          </p:nvSpPr>
          <p:spPr>
            <a:xfrm>
              <a:off x="3573931" y="4414502"/>
              <a:ext cx="112086" cy="110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a:extLst>
                <a:ext uri="{FF2B5EF4-FFF2-40B4-BE49-F238E27FC236}">
                  <a16:creationId xmlns:a16="http://schemas.microsoft.com/office/drawing/2014/main" id="{34E4B2A2-AFE7-4DE0-9CDA-20BEDB2EDE05}"/>
                </a:ext>
              </a:extLst>
            </p:cNvPr>
            <p:cNvSpPr txBox="1"/>
            <p:nvPr/>
          </p:nvSpPr>
          <p:spPr>
            <a:xfrm>
              <a:off x="1446704" y="5146161"/>
              <a:ext cx="873957"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Voice-enabled </a:t>
              </a:r>
            </a:p>
            <a:p>
              <a:r>
                <a:rPr lang="en-US" sz="800" dirty="0">
                  <a:solidFill>
                    <a:schemeClr val="bg2">
                      <a:lumMod val="10000"/>
                    </a:schemeClr>
                  </a:solidFill>
                  <a:latin typeface="Arial" pitchFamily="34" charset="0"/>
                  <a:cs typeface="Arial" pitchFamily="34" charset="0"/>
                </a:rPr>
                <a:t>lighting control</a:t>
              </a:r>
            </a:p>
          </p:txBody>
        </p:sp>
        <p:sp>
          <p:nvSpPr>
            <p:cNvPr id="169" name="Oval 168">
              <a:extLst>
                <a:ext uri="{FF2B5EF4-FFF2-40B4-BE49-F238E27FC236}">
                  <a16:creationId xmlns:a16="http://schemas.microsoft.com/office/drawing/2014/main" id="{AA3ACAB7-E0FA-41F3-B95C-D2874E494DFD}"/>
                </a:ext>
              </a:extLst>
            </p:cNvPr>
            <p:cNvSpPr/>
            <p:nvPr/>
          </p:nvSpPr>
          <p:spPr>
            <a:xfrm>
              <a:off x="2215716" y="3133467"/>
              <a:ext cx="112086" cy="110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8576D921-CA03-4CBE-8853-AB59DE7A478E}"/>
                </a:ext>
              </a:extLst>
            </p:cNvPr>
            <p:cNvSpPr txBox="1"/>
            <p:nvPr/>
          </p:nvSpPr>
          <p:spPr>
            <a:xfrm>
              <a:off x="1554093" y="3195929"/>
              <a:ext cx="881973"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Human-centric </a:t>
              </a:r>
            </a:p>
            <a:p>
              <a:r>
                <a:rPr lang="en-US" sz="800" dirty="0">
                  <a:solidFill>
                    <a:schemeClr val="bg2">
                      <a:lumMod val="10000"/>
                    </a:schemeClr>
                  </a:solidFill>
                  <a:latin typeface="Arial" pitchFamily="34" charset="0"/>
                  <a:cs typeface="Arial" pitchFamily="34" charset="0"/>
                </a:rPr>
                <a:t>lighting</a:t>
              </a:r>
            </a:p>
          </p:txBody>
        </p:sp>
        <p:sp>
          <p:nvSpPr>
            <p:cNvPr id="171" name="Oval 170">
              <a:extLst>
                <a:ext uri="{FF2B5EF4-FFF2-40B4-BE49-F238E27FC236}">
                  <a16:creationId xmlns:a16="http://schemas.microsoft.com/office/drawing/2014/main" id="{04973A08-DAAF-4DBD-9F04-89B204A77886}"/>
                </a:ext>
              </a:extLst>
            </p:cNvPr>
            <p:cNvSpPr/>
            <p:nvPr/>
          </p:nvSpPr>
          <p:spPr>
            <a:xfrm>
              <a:off x="1382017" y="3108069"/>
              <a:ext cx="112086" cy="110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C1534B21-2538-40F9-BD98-3DA0FB42226D}"/>
                </a:ext>
              </a:extLst>
            </p:cNvPr>
            <p:cNvSpPr/>
            <p:nvPr/>
          </p:nvSpPr>
          <p:spPr>
            <a:xfrm>
              <a:off x="4971241" y="2192799"/>
              <a:ext cx="112086" cy="110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17CC3B30-6D2E-4C87-80AC-71D66B34E92A}"/>
                </a:ext>
              </a:extLst>
            </p:cNvPr>
            <p:cNvSpPr/>
            <p:nvPr/>
          </p:nvSpPr>
          <p:spPr>
            <a:xfrm>
              <a:off x="2999056" y="5661190"/>
              <a:ext cx="112086" cy="110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BC5CC7C9-2DB8-4279-81C3-52081078F5D5}"/>
                </a:ext>
              </a:extLst>
            </p:cNvPr>
            <p:cNvSpPr/>
            <p:nvPr/>
          </p:nvSpPr>
          <p:spPr>
            <a:xfrm>
              <a:off x="2743937" y="3826566"/>
              <a:ext cx="112086" cy="110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CDD7C507-1669-48AB-BEA2-98A3CD316291}"/>
                </a:ext>
              </a:extLst>
            </p:cNvPr>
            <p:cNvSpPr/>
            <p:nvPr/>
          </p:nvSpPr>
          <p:spPr>
            <a:xfrm>
              <a:off x="4475915" y="2381273"/>
              <a:ext cx="112086" cy="110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4DFC0FA0-7198-4BB5-BFF7-8EA40B8EF72C}"/>
                </a:ext>
              </a:extLst>
            </p:cNvPr>
            <p:cNvSpPr txBox="1"/>
            <p:nvPr/>
          </p:nvSpPr>
          <p:spPr>
            <a:xfrm>
              <a:off x="4251444" y="2449964"/>
              <a:ext cx="707245"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IAQ-based </a:t>
              </a:r>
            </a:p>
            <a:p>
              <a:r>
                <a:rPr lang="en-US" sz="800" dirty="0">
                  <a:solidFill>
                    <a:schemeClr val="bg2">
                      <a:lumMod val="10000"/>
                    </a:schemeClr>
                  </a:solidFill>
                  <a:latin typeface="Arial" pitchFamily="34" charset="0"/>
                  <a:cs typeface="Arial" pitchFamily="34" charset="0"/>
                </a:rPr>
                <a:t>ventilation</a:t>
              </a:r>
            </a:p>
          </p:txBody>
        </p:sp>
        <p:sp>
          <p:nvSpPr>
            <p:cNvPr id="177" name="TextBox 176">
              <a:extLst>
                <a:ext uri="{FF2B5EF4-FFF2-40B4-BE49-F238E27FC236}">
                  <a16:creationId xmlns:a16="http://schemas.microsoft.com/office/drawing/2014/main" id="{1D9AC3D2-86E0-4963-9E2A-88227E1DEEEF}"/>
                </a:ext>
              </a:extLst>
            </p:cNvPr>
            <p:cNvSpPr txBox="1"/>
            <p:nvPr/>
          </p:nvSpPr>
          <p:spPr>
            <a:xfrm>
              <a:off x="2647582" y="3881940"/>
              <a:ext cx="707245"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IAQ-based </a:t>
              </a:r>
            </a:p>
            <a:p>
              <a:r>
                <a:rPr lang="en-US" sz="800" dirty="0">
                  <a:solidFill>
                    <a:schemeClr val="bg2">
                      <a:lumMod val="10000"/>
                    </a:schemeClr>
                  </a:solidFill>
                  <a:latin typeface="Arial" pitchFamily="34" charset="0"/>
                  <a:cs typeface="Arial" pitchFamily="34" charset="0"/>
                </a:rPr>
                <a:t>ventilation</a:t>
              </a:r>
            </a:p>
          </p:txBody>
        </p:sp>
        <p:sp>
          <p:nvSpPr>
            <p:cNvPr id="178" name="TextBox 177">
              <a:extLst>
                <a:ext uri="{FF2B5EF4-FFF2-40B4-BE49-F238E27FC236}">
                  <a16:creationId xmlns:a16="http://schemas.microsoft.com/office/drawing/2014/main" id="{97635F7A-8E1D-4DE3-9B04-7A031A0E9960}"/>
                </a:ext>
              </a:extLst>
            </p:cNvPr>
            <p:cNvSpPr txBox="1"/>
            <p:nvPr/>
          </p:nvSpPr>
          <p:spPr>
            <a:xfrm>
              <a:off x="3055217" y="5501626"/>
              <a:ext cx="707245"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IAQ-based </a:t>
              </a:r>
            </a:p>
            <a:p>
              <a:r>
                <a:rPr lang="en-US" sz="800" dirty="0">
                  <a:solidFill>
                    <a:schemeClr val="bg2">
                      <a:lumMod val="10000"/>
                    </a:schemeClr>
                  </a:solidFill>
                  <a:latin typeface="Arial" pitchFamily="34" charset="0"/>
                  <a:cs typeface="Arial" pitchFamily="34" charset="0"/>
                </a:rPr>
                <a:t>ventilation</a:t>
              </a:r>
            </a:p>
          </p:txBody>
        </p:sp>
        <p:sp>
          <p:nvSpPr>
            <p:cNvPr id="179" name="Oval 178">
              <a:extLst>
                <a:ext uri="{FF2B5EF4-FFF2-40B4-BE49-F238E27FC236}">
                  <a16:creationId xmlns:a16="http://schemas.microsoft.com/office/drawing/2014/main" id="{C244DD41-1569-4520-A9E7-9E2077ECEC07}"/>
                </a:ext>
              </a:extLst>
            </p:cNvPr>
            <p:cNvSpPr/>
            <p:nvPr/>
          </p:nvSpPr>
          <p:spPr>
            <a:xfrm>
              <a:off x="1738634" y="4832211"/>
              <a:ext cx="112086" cy="110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339EB90F-C3D2-4518-8A75-6B2512C2F668}"/>
                </a:ext>
              </a:extLst>
            </p:cNvPr>
            <p:cNvSpPr txBox="1"/>
            <p:nvPr/>
          </p:nvSpPr>
          <p:spPr>
            <a:xfrm>
              <a:off x="1804728" y="4764143"/>
              <a:ext cx="436338"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UVGI</a:t>
              </a:r>
            </a:p>
          </p:txBody>
        </p:sp>
        <p:sp>
          <p:nvSpPr>
            <p:cNvPr id="181" name="Oval 180">
              <a:extLst>
                <a:ext uri="{FF2B5EF4-FFF2-40B4-BE49-F238E27FC236}">
                  <a16:creationId xmlns:a16="http://schemas.microsoft.com/office/drawing/2014/main" id="{40A76BA3-138A-454E-9650-1680FB88C68B}"/>
                </a:ext>
              </a:extLst>
            </p:cNvPr>
            <p:cNvSpPr/>
            <p:nvPr/>
          </p:nvSpPr>
          <p:spPr>
            <a:xfrm>
              <a:off x="3066386" y="3092187"/>
              <a:ext cx="112086" cy="110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6799647F-5203-49A6-A507-596120345081}"/>
                </a:ext>
              </a:extLst>
            </p:cNvPr>
            <p:cNvSpPr txBox="1"/>
            <p:nvPr/>
          </p:nvSpPr>
          <p:spPr>
            <a:xfrm>
              <a:off x="3132480" y="3024119"/>
              <a:ext cx="436338"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UVGI</a:t>
              </a:r>
            </a:p>
          </p:txBody>
        </p:sp>
        <p:sp>
          <p:nvSpPr>
            <p:cNvPr id="183" name="Oval 182">
              <a:extLst>
                <a:ext uri="{FF2B5EF4-FFF2-40B4-BE49-F238E27FC236}">
                  <a16:creationId xmlns:a16="http://schemas.microsoft.com/office/drawing/2014/main" id="{AE3FD62F-0C03-48B9-BBE6-4E5AD4AE88D8}"/>
                </a:ext>
              </a:extLst>
            </p:cNvPr>
            <p:cNvSpPr/>
            <p:nvPr/>
          </p:nvSpPr>
          <p:spPr>
            <a:xfrm>
              <a:off x="4636060" y="2010456"/>
              <a:ext cx="112086" cy="110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1C8AC220-CBB3-414C-82B5-80A56AA37918}"/>
                </a:ext>
              </a:extLst>
            </p:cNvPr>
            <p:cNvSpPr txBox="1"/>
            <p:nvPr/>
          </p:nvSpPr>
          <p:spPr>
            <a:xfrm>
              <a:off x="4702154" y="1942388"/>
              <a:ext cx="436338"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UVGI</a:t>
              </a:r>
            </a:p>
          </p:txBody>
        </p:sp>
        <p:sp>
          <p:nvSpPr>
            <p:cNvPr id="185" name="Oval 184">
              <a:extLst>
                <a:ext uri="{FF2B5EF4-FFF2-40B4-BE49-F238E27FC236}">
                  <a16:creationId xmlns:a16="http://schemas.microsoft.com/office/drawing/2014/main" id="{D6156073-797B-4D02-AD5F-6A5A05075E02}"/>
                </a:ext>
              </a:extLst>
            </p:cNvPr>
            <p:cNvSpPr/>
            <p:nvPr/>
          </p:nvSpPr>
          <p:spPr>
            <a:xfrm>
              <a:off x="1896985" y="3731768"/>
              <a:ext cx="112086" cy="110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E62D87D6-5530-4888-A09E-459723BE43DF}"/>
                </a:ext>
              </a:extLst>
            </p:cNvPr>
            <p:cNvSpPr txBox="1"/>
            <p:nvPr/>
          </p:nvSpPr>
          <p:spPr>
            <a:xfrm>
              <a:off x="1596200" y="3813542"/>
              <a:ext cx="739305"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HEPA filters</a:t>
              </a:r>
            </a:p>
          </p:txBody>
        </p:sp>
        <p:sp>
          <p:nvSpPr>
            <p:cNvPr id="187" name="Oval 186">
              <a:extLst>
                <a:ext uri="{FF2B5EF4-FFF2-40B4-BE49-F238E27FC236}">
                  <a16:creationId xmlns:a16="http://schemas.microsoft.com/office/drawing/2014/main" id="{69529040-DAF5-4483-B732-505A4AE48ED3}"/>
                </a:ext>
              </a:extLst>
            </p:cNvPr>
            <p:cNvSpPr/>
            <p:nvPr/>
          </p:nvSpPr>
          <p:spPr>
            <a:xfrm>
              <a:off x="4392665" y="1877871"/>
              <a:ext cx="112086" cy="110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D505B198-811A-4CBF-BD06-2D5B8AC0D3A2}"/>
                </a:ext>
              </a:extLst>
            </p:cNvPr>
            <p:cNvSpPr txBox="1"/>
            <p:nvPr/>
          </p:nvSpPr>
          <p:spPr>
            <a:xfrm>
              <a:off x="4161834" y="1957650"/>
              <a:ext cx="494046"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HEPA </a:t>
              </a:r>
            </a:p>
            <a:p>
              <a:r>
                <a:rPr lang="en-US" sz="800" dirty="0">
                  <a:solidFill>
                    <a:schemeClr val="bg2">
                      <a:lumMod val="10000"/>
                    </a:schemeClr>
                  </a:solidFill>
                  <a:latin typeface="Arial" pitchFamily="34" charset="0"/>
                  <a:cs typeface="Arial" pitchFamily="34" charset="0"/>
                </a:rPr>
                <a:t>filters</a:t>
              </a:r>
            </a:p>
          </p:txBody>
        </p:sp>
        <p:sp>
          <p:nvSpPr>
            <p:cNvPr id="189" name="Oval 188">
              <a:extLst>
                <a:ext uri="{FF2B5EF4-FFF2-40B4-BE49-F238E27FC236}">
                  <a16:creationId xmlns:a16="http://schemas.microsoft.com/office/drawing/2014/main" id="{E745C259-04E7-4D13-8364-A413E98D118E}"/>
                </a:ext>
              </a:extLst>
            </p:cNvPr>
            <p:cNvSpPr/>
            <p:nvPr/>
          </p:nvSpPr>
          <p:spPr>
            <a:xfrm>
              <a:off x="1540157" y="4246118"/>
              <a:ext cx="112086" cy="1100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a:extLst>
                <a:ext uri="{FF2B5EF4-FFF2-40B4-BE49-F238E27FC236}">
                  <a16:creationId xmlns:a16="http://schemas.microsoft.com/office/drawing/2014/main" id="{84165B57-C77B-4977-AF89-9AF3D5F94C6A}"/>
                </a:ext>
              </a:extLst>
            </p:cNvPr>
            <p:cNvSpPr txBox="1"/>
            <p:nvPr/>
          </p:nvSpPr>
          <p:spPr>
            <a:xfrm>
              <a:off x="1623469" y="4182599"/>
              <a:ext cx="471604"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BEPO</a:t>
              </a:r>
            </a:p>
          </p:txBody>
        </p:sp>
        <p:sp>
          <p:nvSpPr>
            <p:cNvPr id="191" name="Oval 190">
              <a:extLst>
                <a:ext uri="{FF2B5EF4-FFF2-40B4-BE49-F238E27FC236}">
                  <a16:creationId xmlns:a16="http://schemas.microsoft.com/office/drawing/2014/main" id="{5CA73F4F-E764-4BE9-B6EE-D1171D3029FB}"/>
                </a:ext>
              </a:extLst>
            </p:cNvPr>
            <p:cNvSpPr/>
            <p:nvPr/>
          </p:nvSpPr>
          <p:spPr>
            <a:xfrm>
              <a:off x="4124445" y="2246212"/>
              <a:ext cx="112086" cy="1100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1E34FB33-1A92-4C89-9A4E-A85D59F9CD8F}"/>
                </a:ext>
              </a:extLst>
            </p:cNvPr>
            <p:cNvSpPr txBox="1"/>
            <p:nvPr/>
          </p:nvSpPr>
          <p:spPr>
            <a:xfrm>
              <a:off x="3911023" y="2313205"/>
              <a:ext cx="471604"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BEPO</a:t>
              </a:r>
            </a:p>
          </p:txBody>
        </p:sp>
        <p:sp>
          <p:nvSpPr>
            <p:cNvPr id="193" name="TextBox 192">
              <a:extLst>
                <a:ext uri="{FF2B5EF4-FFF2-40B4-BE49-F238E27FC236}">
                  <a16:creationId xmlns:a16="http://schemas.microsoft.com/office/drawing/2014/main" id="{6960D71D-6E46-44E2-A0F3-EFF9C5502D80}"/>
                </a:ext>
              </a:extLst>
            </p:cNvPr>
            <p:cNvSpPr txBox="1"/>
            <p:nvPr/>
          </p:nvSpPr>
          <p:spPr>
            <a:xfrm>
              <a:off x="1867020" y="2797840"/>
              <a:ext cx="950901"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Cloud-based</a:t>
              </a:r>
            </a:p>
            <a:p>
              <a:r>
                <a:rPr lang="en-US" sz="800" dirty="0">
                  <a:solidFill>
                    <a:schemeClr val="bg2">
                      <a:lumMod val="10000"/>
                    </a:schemeClr>
                  </a:solidFill>
                  <a:latin typeface="Arial" pitchFamily="34" charset="0"/>
                  <a:cs typeface="Arial" pitchFamily="34" charset="0"/>
                </a:rPr>
                <a:t>Remote services</a:t>
              </a:r>
            </a:p>
          </p:txBody>
        </p:sp>
        <p:sp>
          <p:nvSpPr>
            <p:cNvPr id="194" name="Oval 193">
              <a:extLst>
                <a:ext uri="{FF2B5EF4-FFF2-40B4-BE49-F238E27FC236}">
                  <a16:creationId xmlns:a16="http://schemas.microsoft.com/office/drawing/2014/main" id="{2923D060-F111-441F-8C8A-EDD97286E244}"/>
                </a:ext>
              </a:extLst>
            </p:cNvPr>
            <p:cNvSpPr/>
            <p:nvPr/>
          </p:nvSpPr>
          <p:spPr>
            <a:xfrm>
              <a:off x="4963417" y="1355469"/>
              <a:ext cx="112086" cy="1100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73762366-E997-4DC9-8854-489CA92DAFD8}"/>
                </a:ext>
              </a:extLst>
            </p:cNvPr>
            <p:cNvSpPr/>
            <p:nvPr/>
          </p:nvSpPr>
          <p:spPr>
            <a:xfrm>
              <a:off x="1096626" y="3850953"/>
              <a:ext cx="112086" cy="1100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59D7E4B4-6A71-4E14-9A84-B1B0C7B60215}"/>
                </a:ext>
              </a:extLst>
            </p:cNvPr>
            <p:cNvSpPr txBox="1"/>
            <p:nvPr/>
          </p:nvSpPr>
          <p:spPr>
            <a:xfrm>
              <a:off x="835233" y="3908426"/>
              <a:ext cx="776175"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Predictive </a:t>
              </a:r>
            </a:p>
            <a:p>
              <a:r>
                <a:rPr lang="en-US" sz="800" dirty="0">
                  <a:solidFill>
                    <a:schemeClr val="bg2">
                      <a:lumMod val="10000"/>
                    </a:schemeClr>
                  </a:solidFill>
                  <a:latin typeface="Arial" pitchFamily="34" charset="0"/>
                  <a:cs typeface="Arial" pitchFamily="34" charset="0"/>
                </a:rPr>
                <a:t>maintenance</a:t>
              </a:r>
            </a:p>
          </p:txBody>
        </p:sp>
        <p:sp>
          <p:nvSpPr>
            <p:cNvPr id="197" name="Oval 196">
              <a:extLst>
                <a:ext uri="{FF2B5EF4-FFF2-40B4-BE49-F238E27FC236}">
                  <a16:creationId xmlns:a16="http://schemas.microsoft.com/office/drawing/2014/main" id="{74DE3740-E9D2-4A0C-9995-F6194C31C4F8}"/>
                </a:ext>
              </a:extLst>
            </p:cNvPr>
            <p:cNvSpPr/>
            <p:nvPr/>
          </p:nvSpPr>
          <p:spPr>
            <a:xfrm>
              <a:off x="3542589" y="1758393"/>
              <a:ext cx="112086" cy="1100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76711FB2-5390-4156-BC1D-89FF0ACD3038}"/>
                </a:ext>
              </a:extLst>
            </p:cNvPr>
            <p:cNvSpPr txBox="1"/>
            <p:nvPr/>
          </p:nvSpPr>
          <p:spPr>
            <a:xfrm>
              <a:off x="3601660" y="1616976"/>
              <a:ext cx="776175"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Predictive </a:t>
              </a:r>
            </a:p>
            <a:p>
              <a:r>
                <a:rPr lang="en-US" sz="800" dirty="0">
                  <a:solidFill>
                    <a:schemeClr val="bg2">
                      <a:lumMod val="10000"/>
                    </a:schemeClr>
                  </a:solidFill>
                  <a:latin typeface="Arial" pitchFamily="34" charset="0"/>
                  <a:cs typeface="Arial" pitchFamily="34" charset="0"/>
                </a:rPr>
                <a:t>maintenance</a:t>
              </a:r>
            </a:p>
          </p:txBody>
        </p:sp>
        <p:sp>
          <p:nvSpPr>
            <p:cNvPr id="199" name="Oval 198">
              <a:extLst>
                <a:ext uri="{FF2B5EF4-FFF2-40B4-BE49-F238E27FC236}">
                  <a16:creationId xmlns:a16="http://schemas.microsoft.com/office/drawing/2014/main" id="{0FC6251B-A776-493A-A560-13EDEF8B0AC4}"/>
                </a:ext>
              </a:extLst>
            </p:cNvPr>
            <p:cNvSpPr/>
            <p:nvPr/>
          </p:nvSpPr>
          <p:spPr>
            <a:xfrm>
              <a:off x="2809731" y="5882222"/>
              <a:ext cx="112086" cy="1100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31989551-EA2B-4228-84AF-75DEC15F7A64}"/>
                </a:ext>
              </a:extLst>
            </p:cNvPr>
            <p:cNvSpPr txBox="1"/>
            <p:nvPr/>
          </p:nvSpPr>
          <p:spPr>
            <a:xfrm>
              <a:off x="2832310" y="5909061"/>
              <a:ext cx="681597"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Digital twin</a:t>
              </a:r>
            </a:p>
          </p:txBody>
        </p:sp>
        <p:sp>
          <p:nvSpPr>
            <p:cNvPr id="201" name="Oval 200">
              <a:extLst>
                <a:ext uri="{FF2B5EF4-FFF2-40B4-BE49-F238E27FC236}">
                  <a16:creationId xmlns:a16="http://schemas.microsoft.com/office/drawing/2014/main" id="{C15B6449-A7B8-4366-9931-E09050BABD44}"/>
                </a:ext>
              </a:extLst>
            </p:cNvPr>
            <p:cNvSpPr/>
            <p:nvPr/>
          </p:nvSpPr>
          <p:spPr>
            <a:xfrm>
              <a:off x="4472718" y="3521085"/>
              <a:ext cx="112086" cy="1100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0F27DFF3-FD7A-41AE-900D-8F6171893D35}"/>
                </a:ext>
              </a:extLst>
            </p:cNvPr>
            <p:cNvSpPr txBox="1"/>
            <p:nvPr/>
          </p:nvSpPr>
          <p:spPr>
            <a:xfrm>
              <a:off x="4476921" y="3594465"/>
              <a:ext cx="681597"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Digital twin</a:t>
              </a:r>
            </a:p>
          </p:txBody>
        </p:sp>
        <p:sp>
          <p:nvSpPr>
            <p:cNvPr id="203" name="Oval 202">
              <a:extLst>
                <a:ext uri="{FF2B5EF4-FFF2-40B4-BE49-F238E27FC236}">
                  <a16:creationId xmlns:a16="http://schemas.microsoft.com/office/drawing/2014/main" id="{40AFA5FD-651D-4211-8458-6A3CDF77F015}"/>
                </a:ext>
              </a:extLst>
            </p:cNvPr>
            <p:cNvSpPr/>
            <p:nvPr/>
          </p:nvSpPr>
          <p:spPr>
            <a:xfrm>
              <a:off x="730578" y="3388304"/>
              <a:ext cx="112086" cy="1100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a:extLst>
                <a:ext uri="{FF2B5EF4-FFF2-40B4-BE49-F238E27FC236}">
                  <a16:creationId xmlns:a16="http://schemas.microsoft.com/office/drawing/2014/main" id="{01C8250C-2D03-4227-BB23-62A4E3655F6D}"/>
                </a:ext>
              </a:extLst>
            </p:cNvPr>
            <p:cNvSpPr txBox="1"/>
            <p:nvPr/>
          </p:nvSpPr>
          <p:spPr>
            <a:xfrm>
              <a:off x="387352" y="3476703"/>
              <a:ext cx="699230"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Workplace </a:t>
              </a:r>
            </a:p>
            <a:p>
              <a:r>
                <a:rPr lang="en-US" sz="800" dirty="0">
                  <a:solidFill>
                    <a:schemeClr val="bg2">
                      <a:lumMod val="10000"/>
                    </a:schemeClr>
                  </a:solidFill>
                  <a:latin typeface="Arial" pitchFamily="34" charset="0"/>
                  <a:cs typeface="Arial" pitchFamily="34" charset="0"/>
                </a:rPr>
                <a:t>analytics</a:t>
              </a:r>
            </a:p>
          </p:txBody>
        </p:sp>
        <p:sp>
          <p:nvSpPr>
            <p:cNvPr id="205" name="Oval 204">
              <a:extLst>
                <a:ext uri="{FF2B5EF4-FFF2-40B4-BE49-F238E27FC236}">
                  <a16:creationId xmlns:a16="http://schemas.microsoft.com/office/drawing/2014/main" id="{D59E4B94-C1E2-4599-B3F5-74B990EC05B0}"/>
                </a:ext>
              </a:extLst>
            </p:cNvPr>
            <p:cNvSpPr/>
            <p:nvPr/>
          </p:nvSpPr>
          <p:spPr>
            <a:xfrm>
              <a:off x="4475915" y="1665733"/>
              <a:ext cx="112086" cy="1100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31BD5030-0664-4555-8C74-E764E782C7CE}"/>
                </a:ext>
              </a:extLst>
            </p:cNvPr>
            <p:cNvSpPr txBox="1"/>
            <p:nvPr/>
          </p:nvSpPr>
          <p:spPr>
            <a:xfrm>
              <a:off x="4540077" y="1600766"/>
              <a:ext cx="699230"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Workplace </a:t>
              </a:r>
            </a:p>
            <a:p>
              <a:r>
                <a:rPr lang="en-US" sz="800" dirty="0">
                  <a:solidFill>
                    <a:schemeClr val="bg2">
                      <a:lumMod val="10000"/>
                    </a:schemeClr>
                  </a:solidFill>
                  <a:latin typeface="Arial" pitchFamily="34" charset="0"/>
                  <a:cs typeface="Arial" pitchFamily="34" charset="0"/>
                </a:rPr>
                <a:t>analytics</a:t>
              </a:r>
            </a:p>
          </p:txBody>
        </p:sp>
        <p:sp>
          <p:nvSpPr>
            <p:cNvPr id="207" name="Oval 206">
              <a:extLst>
                <a:ext uri="{FF2B5EF4-FFF2-40B4-BE49-F238E27FC236}">
                  <a16:creationId xmlns:a16="http://schemas.microsoft.com/office/drawing/2014/main" id="{146118C6-EF68-4DC4-8DC4-CDED1C498C81}"/>
                </a:ext>
              </a:extLst>
            </p:cNvPr>
            <p:cNvSpPr/>
            <p:nvPr/>
          </p:nvSpPr>
          <p:spPr>
            <a:xfrm>
              <a:off x="1317091" y="5818786"/>
              <a:ext cx="112086" cy="11008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7311E706-D4C1-47F7-85F2-CBA465316D8E}"/>
                </a:ext>
              </a:extLst>
            </p:cNvPr>
            <p:cNvSpPr txBox="1"/>
            <p:nvPr/>
          </p:nvSpPr>
          <p:spPr>
            <a:xfrm>
              <a:off x="1152669" y="5879546"/>
              <a:ext cx="380232" cy="215444"/>
            </a:xfrm>
            <a:prstGeom prst="rect">
              <a:avLst/>
            </a:prstGeom>
            <a:noFill/>
          </p:spPr>
          <p:txBody>
            <a:bodyPr wrap="none" rtlCol="0">
              <a:spAutoFit/>
            </a:bodyPr>
            <a:lstStyle/>
            <a:p>
              <a:r>
                <a:rPr lang="en-US" sz="800" dirty="0" err="1">
                  <a:solidFill>
                    <a:schemeClr val="bg2">
                      <a:lumMod val="10000"/>
                    </a:schemeClr>
                  </a:solidFill>
                  <a:latin typeface="Arial" pitchFamily="34" charset="0"/>
                  <a:cs typeface="Arial" pitchFamily="34" charset="0"/>
                </a:rPr>
                <a:t>PoE</a:t>
              </a:r>
              <a:endParaRPr lang="en-US" sz="800" dirty="0">
                <a:solidFill>
                  <a:schemeClr val="bg2">
                    <a:lumMod val="10000"/>
                  </a:schemeClr>
                </a:solidFill>
                <a:latin typeface="Arial" pitchFamily="34" charset="0"/>
                <a:cs typeface="Arial" pitchFamily="34" charset="0"/>
              </a:endParaRPr>
            </a:p>
          </p:txBody>
        </p:sp>
        <p:sp>
          <p:nvSpPr>
            <p:cNvPr id="209" name="Oval 208">
              <a:extLst>
                <a:ext uri="{FF2B5EF4-FFF2-40B4-BE49-F238E27FC236}">
                  <a16:creationId xmlns:a16="http://schemas.microsoft.com/office/drawing/2014/main" id="{BF9A2176-6DC7-4966-9D21-7AC60491483C}"/>
                </a:ext>
              </a:extLst>
            </p:cNvPr>
            <p:cNvSpPr/>
            <p:nvPr/>
          </p:nvSpPr>
          <p:spPr>
            <a:xfrm>
              <a:off x="1778195" y="5544775"/>
              <a:ext cx="112086" cy="11008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3C36ADDB-94B8-4DE4-B4D5-A6DD77427F6A}"/>
                </a:ext>
              </a:extLst>
            </p:cNvPr>
            <p:cNvSpPr/>
            <p:nvPr/>
          </p:nvSpPr>
          <p:spPr>
            <a:xfrm>
              <a:off x="3011772" y="4292535"/>
              <a:ext cx="112086" cy="11008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6F6A50D5-CCE5-476A-98DA-0C0FC831B73F}"/>
                </a:ext>
              </a:extLst>
            </p:cNvPr>
            <p:cNvSpPr txBox="1"/>
            <p:nvPr/>
          </p:nvSpPr>
          <p:spPr>
            <a:xfrm>
              <a:off x="2627379" y="4367734"/>
              <a:ext cx="877163"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Narrowband</a:t>
              </a:r>
              <a:br>
                <a:rPr lang="en-US" sz="800" dirty="0">
                  <a:solidFill>
                    <a:schemeClr val="bg2">
                      <a:lumMod val="10000"/>
                    </a:schemeClr>
                  </a:solidFill>
                  <a:latin typeface="Arial" pitchFamily="34" charset="0"/>
                  <a:cs typeface="Arial" pitchFamily="34" charset="0"/>
                </a:rPr>
              </a:br>
              <a:r>
                <a:rPr lang="en-US" sz="800" dirty="0">
                  <a:solidFill>
                    <a:schemeClr val="bg2">
                      <a:lumMod val="10000"/>
                    </a:schemeClr>
                  </a:solidFill>
                  <a:latin typeface="Arial" pitchFamily="34" charset="0"/>
                  <a:cs typeface="Arial" pitchFamily="34" charset="0"/>
                </a:rPr>
                <a:t>communication</a:t>
              </a:r>
            </a:p>
          </p:txBody>
        </p:sp>
        <p:sp>
          <p:nvSpPr>
            <p:cNvPr id="212" name="Oval 211">
              <a:extLst>
                <a:ext uri="{FF2B5EF4-FFF2-40B4-BE49-F238E27FC236}">
                  <a16:creationId xmlns:a16="http://schemas.microsoft.com/office/drawing/2014/main" id="{8F99AC74-2F40-42F1-9B5B-E07EB8144288}"/>
                </a:ext>
              </a:extLst>
            </p:cNvPr>
            <p:cNvSpPr/>
            <p:nvPr/>
          </p:nvSpPr>
          <p:spPr>
            <a:xfrm>
              <a:off x="1169945" y="5262032"/>
              <a:ext cx="112086" cy="11008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a:extLst>
                <a:ext uri="{FF2B5EF4-FFF2-40B4-BE49-F238E27FC236}">
                  <a16:creationId xmlns:a16="http://schemas.microsoft.com/office/drawing/2014/main" id="{57B5424F-6BAA-4318-8986-DAA250FC9265}"/>
                </a:ext>
              </a:extLst>
            </p:cNvPr>
            <p:cNvSpPr txBox="1"/>
            <p:nvPr/>
          </p:nvSpPr>
          <p:spPr>
            <a:xfrm>
              <a:off x="1020252" y="5344057"/>
              <a:ext cx="380232"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BLE</a:t>
              </a:r>
            </a:p>
          </p:txBody>
        </p:sp>
        <p:sp>
          <p:nvSpPr>
            <p:cNvPr id="214" name="Oval 213">
              <a:extLst>
                <a:ext uri="{FF2B5EF4-FFF2-40B4-BE49-F238E27FC236}">
                  <a16:creationId xmlns:a16="http://schemas.microsoft.com/office/drawing/2014/main" id="{6BDBF815-8794-4B0B-B7E8-FB6384F8209F}"/>
                </a:ext>
              </a:extLst>
            </p:cNvPr>
            <p:cNvSpPr/>
            <p:nvPr/>
          </p:nvSpPr>
          <p:spPr>
            <a:xfrm>
              <a:off x="4489511" y="3012321"/>
              <a:ext cx="112086" cy="11008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a:extLst>
                <a:ext uri="{FF2B5EF4-FFF2-40B4-BE49-F238E27FC236}">
                  <a16:creationId xmlns:a16="http://schemas.microsoft.com/office/drawing/2014/main" id="{0292A811-62FA-4484-B582-101D009F8982}"/>
                </a:ext>
              </a:extLst>
            </p:cNvPr>
            <p:cNvSpPr txBox="1"/>
            <p:nvPr/>
          </p:nvSpPr>
          <p:spPr>
            <a:xfrm>
              <a:off x="4339818" y="3094346"/>
              <a:ext cx="380232"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BLE</a:t>
              </a:r>
            </a:p>
          </p:txBody>
        </p:sp>
        <p:sp>
          <p:nvSpPr>
            <p:cNvPr id="216" name="Oval 215">
              <a:extLst>
                <a:ext uri="{FF2B5EF4-FFF2-40B4-BE49-F238E27FC236}">
                  <a16:creationId xmlns:a16="http://schemas.microsoft.com/office/drawing/2014/main" id="{9B7B69FF-167B-43AB-8BCE-EE0286A78FBE}"/>
                </a:ext>
              </a:extLst>
            </p:cNvPr>
            <p:cNvSpPr/>
            <p:nvPr/>
          </p:nvSpPr>
          <p:spPr>
            <a:xfrm>
              <a:off x="2386641" y="4803162"/>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68EB2767-1F4E-475D-928D-CC92D7A9C8A3}"/>
                </a:ext>
              </a:extLst>
            </p:cNvPr>
            <p:cNvSpPr txBox="1"/>
            <p:nvPr/>
          </p:nvSpPr>
          <p:spPr>
            <a:xfrm>
              <a:off x="2407515" y="4772554"/>
              <a:ext cx="958917"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OD-based </a:t>
              </a:r>
            </a:p>
            <a:p>
              <a:r>
                <a:rPr lang="en-US" sz="800" dirty="0">
                  <a:solidFill>
                    <a:schemeClr val="bg2">
                      <a:lumMod val="10000"/>
                    </a:schemeClr>
                  </a:solidFill>
                  <a:latin typeface="Arial" pitchFamily="34" charset="0"/>
                  <a:cs typeface="Arial" pitchFamily="34" charset="0"/>
                </a:rPr>
                <a:t>Social distancing</a:t>
              </a:r>
            </a:p>
          </p:txBody>
        </p:sp>
        <p:sp>
          <p:nvSpPr>
            <p:cNvPr id="218" name="Oval 217">
              <a:extLst>
                <a:ext uri="{FF2B5EF4-FFF2-40B4-BE49-F238E27FC236}">
                  <a16:creationId xmlns:a16="http://schemas.microsoft.com/office/drawing/2014/main" id="{82E78D47-5474-4F28-95C5-E1445D18E880}"/>
                </a:ext>
              </a:extLst>
            </p:cNvPr>
            <p:cNvSpPr/>
            <p:nvPr/>
          </p:nvSpPr>
          <p:spPr>
            <a:xfrm>
              <a:off x="4203630" y="3095707"/>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5EB7866C-1A3F-4069-A9F4-69039340EDDC}"/>
                </a:ext>
              </a:extLst>
            </p:cNvPr>
            <p:cNvSpPr txBox="1"/>
            <p:nvPr/>
          </p:nvSpPr>
          <p:spPr>
            <a:xfrm>
              <a:off x="3790693" y="3188361"/>
              <a:ext cx="941283"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OD-based </a:t>
              </a:r>
            </a:p>
            <a:p>
              <a:r>
                <a:rPr lang="en-US" sz="800" dirty="0">
                  <a:solidFill>
                    <a:schemeClr val="bg2">
                      <a:lumMod val="10000"/>
                    </a:schemeClr>
                  </a:solidFill>
                  <a:latin typeface="Arial" pitchFamily="34" charset="0"/>
                  <a:cs typeface="Arial" pitchFamily="34" charset="0"/>
                </a:rPr>
                <a:t>social distancing</a:t>
              </a:r>
            </a:p>
          </p:txBody>
        </p:sp>
        <p:sp>
          <p:nvSpPr>
            <p:cNvPr id="220" name="Oval 219">
              <a:extLst>
                <a:ext uri="{FF2B5EF4-FFF2-40B4-BE49-F238E27FC236}">
                  <a16:creationId xmlns:a16="http://schemas.microsoft.com/office/drawing/2014/main" id="{BFF94B93-770D-44DC-9B95-AA06270E8065}"/>
                </a:ext>
              </a:extLst>
            </p:cNvPr>
            <p:cNvSpPr/>
            <p:nvPr/>
          </p:nvSpPr>
          <p:spPr>
            <a:xfrm>
              <a:off x="1995079" y="5961740"/>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a:extLst>
                <a:ext uri="{FF2B5EF4-FFF2-40B4-BE49-F238E27FC236}">
                  <a16:creationId xmlns:a16="http://schemas.microsoft.com/office/drawing/2014/main" id="{288036B8-E76C-4C25-BB68-25CB804CE3D1}"/>
                </a:ext>
              </a:extLst>
            </p:cNvPr>
            <p:cNvSpPr txBox="1"/>
            <p:nvPr/>
          </p:nvSpPr>
          <p:spPr>
            <a:xfrm>
              <a:off x="1440069" y="5930691"/>
              <a:ext cx="856325"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IP-based </a:t>
              </a:r>
            </a:p>
            <a:p>
              <a:r>
                <a:rPr lang="en-US" sz="800" dirty="0">
                  <a:solidFill>
                    <a:schemeClr val="bg2">
                      <a:lumMod val="10000"/>
                    </a:schemeClr>
                  </a:solidFill>
                  <a:latin typeface="Arial" pitchFamily="34" charset="0"/>
                  <a:cs typeface="Arial" pitchFamily="34" charset="0"/>
                </a:rPr>
                <a:t>contact tracing</a:t>
              </a:r>
            </a:p>
          </p:txBody>
        </p:sp>
        <p:sp>
          <p:nvSpPr>
            <p:cNvPr id="222" name="Oval 221">
              <a:extLst>
                <a:ext uri="{FF2B5EF4-FFF2-40B4-BE49-F238E27FC236}">
                  <a16:creationId xmlns:a16="http://schemas.microsoft.com/office/drawing/2014/main" id="{313097FB-A170-4306-B1BF-03663567AC54}"/>
                </a:ext>
              </a:extLst>
            </p:cNvPr>
            <p:cNvSpPr/>
            <p:nvPr/>
          </p:nvSpPr>
          <p:spPr>
            <a:xfrm>
              <a:off x="3370032" y="3487027"/>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51BEC27F-9290-4A3E-9493-56969BA5453B}"/>
                </a:ext>
              </a:extLst>
            </p:cNvPr>
            <p:cNvSpPr txBox="1"/>
            <p:nvPr/>
          </p:nvSpPr>
          <p:spPr>
            <a:xfrm>
              <a:off x="3558318" y="3453273"/>
              <a:ext cx="856325"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IP-based </a:t>
              </a:r>
            </a:p>
            <a:p>
              <a:r>
                <a:rPr lang="en-US" sz="800" dirty="0">
                  <a:solidFill>
                    <a:schemeClr val="bg2">
                      <a:lumMod val="10000"/>
                    </a:schemeClr>
                  </a:solidFill>
                  <a:latin typeface="Arial" pitchFamily="34" charset="0"/>
                  <a:cs typeface="Arial" pitchFamily="34" charset="0"/>
                </a:rPr>
                <a:t>contact tracing</a:t>
              </a:r>
            </a:p>
          </p:txBody>
        </p:sp>
        <p:sp>
          <p:nvSpPr>
            <p:cNvPr id="224" name="Oval 223">
              <a:extLst>
                <a:ext uri="{FF2B5EF4-FFF2-40B4-BE49-F238E27FC236}">
                  <a16:creationId xmlns:a16="http://schemas.microsoft.com/office/drawing/2014/main" id="{C9F091DC-721A-4B90-8D57-260E6262C6DB}"/>
                </a:ext>
              </a:extLst>
            </p:cNvPr>
            <p:cNvSpPr/>
            <p:nvPr/>
          </p:nvSpPr>
          <p:spPr>
            <a:xfrm>
              <a:off x="2275547" y="5344760"/>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extBox 224">
              <a:extLst>
                <a:ext uri="{FF2B5EF4-FFF2-40B4-BE49-F238E27FC236}">
                  <a16:creationId xmlns:a16="http://schemas.microsoft.com/office/drawing/2014/main" id="{7C5C026B-7101-4310-8E37-9B8707AA5A9F}"/>
                </a:ext>
              </a:extLst>
            </p:cNvPr>
            <p:cNvSpPr txBox="1"/>
            <p:nvPr/>
          </p:nvSpPr>
          <p:spPr>
            <a:xfrm>
              <a:off x="2366486" y="5146161"/>
              <a:ext cx="1080745"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AI-based face </a:t>
              </a:r>
            </a:p>
            <a:p>
              <a:r>
                <a:rPr lang="en-US" sz="800" dirty="0">
                  <a:solidFill>
                    <a:schemeClr val="bg2">
                      <a:lumMod val="10000"/>
                    </a:schemeClr>
                  </a:solidFill>
                  <a:latin typeface="Arial" pitchFamily="34" charset="0"/>
                  <a:cs typeface="Arial" pitchFamily="34" charset="0"/>
                </a:rPr>
                <a:t>and mask detection</a:t>
              </a:r>
            </a:p>
          </p:txBody>
        </p:sp>
        <p:sp>
          <p:nvSpPr>
            <p:cNvPr id="226" name="Oval 225">
              <a:extLst>
                <a:ext uri="{FF2B5EF4-FFF2-40B4-BE49-F238E27FC236}">
                  <a16:creationId xmlns:a16="http://schemas.microsoft.com/office/drawing/2014/main" id="{CEC0D49B-6FA9-40E1-9400-4C59B1758A80}"/>
                </a:ext>
              </a:extLst>
            </p:cNvPr>
            <p:cNvSpPr/>
            <p:nvPr/>
          </p:nvSpPr>
          <p:spPr>
            <a:xfrm>
              <a:off x="4431391" y="4122238"/>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AB6F83A5-D902-4BB8-876A-5AEE67C69CC4}"/>
                </a:ext>
              </a:extLst>
            </p:cNvPr>
            <p:cNvSpPr txBox="1"/>
            <p:nvPr/>
          </p:nvSpPr>
          <p:spPr>
            <a:xfrm>
              <a:off x="4448122" y="4125860"/>
              <a:ext cx="1080745"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AI-based face </a:t>
              </a:r>
            </a:p>
            <a:p>
              <a:r>
                <a:rPr lang="en-US" sz="800" dirty="0">
                  <a:solidFill>
                    <a:schemeClr val="bg2">
                      <a:lumMod val="10000"/>
                    </a:schemeClr>
                  </a:solidFill>
                  <a:latin typeface="Arial" pitchFamily="34" charset="0"/>
                  <a:cs typeface="Arial" pitchFamily="34" charset="0"/>
                </a:rPr>
                <a:t>and mask detection</a:t>
              </a:r>
            </a:p>
          </p:txBody>
        </p:sp>
        <p:sp>
          <p:nvSpPr>
            <p:cNvPr id="228" name="Oval 227">
              <a:extLst>
                <a:ext uri="{FF2B5EF4-FFF2-40B4-BE49-F238E27FC236}">
                  <a16:creationId xmlns:a16="http://schemas.microsoft.com/office/drawing/2014/main" id="{E752B9AE-9C67-47CC-84D0-C977EC03E3F2}"/>
                </a:ext>
              </a:extLst>
            </p:cNvPr>
            <p:cNvSpPr/>
            <p:nvPr/>
          </p:nvSpPr>
          <p:spPr>
            <a:xfrm>
              <a:off x="898916" y="5470678"/>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Box 228">
              <a:extLst>
                <a:ext uri="{FF2B5EF4-FFF2-40B4-BE49-F238E27FC236}">
                  <a16:creationId xmlns:a16="http://schemas.microsoft.com/office/drawing/2014/main" id="{66425EEC-2D98-4B14-9C93-A63E2F7018EB}"/>
                </a:ext>
              </a:extLst>
            </p:cNvPr>
            <p:cNvSpPr txBox="1"/>
            <p:nvPr/>
          </p:nvSpPr>
          <p:spPr>
            <a:xfrm>
              <a:off x="622895" y="5516969"/>
              <a:ext cx="801823" cy="461665"/>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Antimicrobial </a:t>
              </a:r>
            </a:p>
            <a:p>
              <a:r>
                <a:rPr lang="en-US" sz="800" dirty="0">
                  <a:solidFill>
                    <a:schemeClr val="bg2">
                      <a:lumMod val="10000"/>
                    </a:schemeClr>
                  </a:solidFill>
                  <a:latin typeface="Arial" pitchFamily="34" charset="0"/>
                  <a:cs typeface="Arial" pitchFamily="34" charset="0"/>
                </a:rPr>
                <a:t>paints in </a:t>
              </a:r>
            </a:p>
            <a:p>
              <a:r>
                <a:rPr lang="en-US" sz="800" dirty="0">
                  <a:solidFill>
                    <a:schemeClr val="bg2">
                      <a:lumMod val="10000"/>
                    </a:schemeClr>
                  </a:solidFill>
                  <a:latin typeface="Arial" pitchFamily="34" charset="0"/>
                  <a:cs typeface="Arial" pitchFamily="34" charset="0"/>
                </a:rPr>
                <a:t>wash rooms</a:t>
              </a:r>
            </a:p>
          </p:txBody>
        </p:sp>
        <p:sp>
          <p:nvSpPr>
            <p:cNvPr id="230" name="Oval 229">
              <a:extLst>
                <a:ext uri="{FF2B5EF4-FFF2-40B4-BE49-F238E27FC236}">
                  <a16:creationId xmlns:a16="http://schemas.microsoft.com/office/drawing/2014/main" id="{98332DD8-F6FA-4195-B968-2FC5A711E7BA}"/>
                </a:ext>
              </a:extLst>
            </p:cNvPr>
            <p:cNvSpPr/>
            <p:nvPr/>
          </p:nvSpPr>
          <p:spPr>
            <a:xfrm>
              <a:off x="2767825" y="3001731"/>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E03924BF-34ED-4AF7-A1F0-1E87F747043D}"/>
                </a:ext>
              </a:extLst>
            </p:cNvPr>
            <p:cNvSpPr txBox="1"/>
            <p:nvPr/>
          </p:nvSpPr>
          <p:spPr>
            <a:xfrm>
              <a:off x="2342471" y="3096168"/>
              <a:ext cx="801823" cy="461665"/>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Antimicrobial </a:t>
              </a:r>
            </a:p>
            <a:p>
              <a:r>
                <a:rPr lang="en-US" sz="800" dirty="0">
                  <a:solidFill>
                    <a:schemeClr val="bg2">
                      <a:lumMod val="10000"/>
                    </a:schemeClr>
                  </a:solidFill>
                  <a:latin typeface="Arial" pitchFamily="34" charset="0"/>
                  <a:cs typeface="Arial" pitchFamily="34" charset="0"/>
                </a:rPr>
                <a:t>paints in </a:t>
              </a:r>
            </a:p>
            <a:p>
              <a:r>
                <a:rPr lang="en-US" sz="800" dirty="0">
                  <a:solidFill>
                    <a:schemeClr val="bg2">
                      <a:lumMod val="10000"/>
                    </a:schemeClr>
                  </a:solidFill>
                  <a:latin typeface="Arial" pitchFamily="34" charset="0"/>
                  <a:cs typeface="Arial" pitchFamily="34" charset="0"/>
                </a:rPr>
                <a:t>wash rooms</a:t>
              </a:r>
            </a:p>
          </p:txBody>
        </p:sp>
        <p:sp>
          <p:nvSpPr>
            <p:cNvPr id="232" name="Oval 231">
              <a:extLst>
                <a:ext uri="{FF2B5EF4-FFF2-40B4-BE49-F238E27FC236}">
                  <a16:creationId xmlns:a16="http://schemas.microsoft.com/office/drawing/2014/main" id="{31D7766D-ED51-4FB0-A3BD-4807DA2C6FD4}"/>
                </a:ext>
              </a:extLst>
            </p:cNvPr>
            <p:cNvSpPr/>
            <p:nvPr/>
          </p:nvSpPr>
          <p:spPr>
            <a:xfrm>
              <a:off x="5151703" y="1507869"/>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xtBox 232">
              <a:extLst>
                <a:ext uri="{FF2B5EF4-FFF2-40B4-BE49-F238E27FC236}">
                  <a16:creationId xmlns:a16="http://schemas.microsoft.com/office/drawing/2014/main" id="{38426C7C-6E3B-42FC-84EA-6A8B231A5727}"/>
                </a:ext>
              </a:extLst>
            </p:cNvPr>
            <p:cNvSpPr txBox="1"/>
            <p:nvPr/>
          </p:nvSpPr>
          <p:spPr>
            <a:xfrm>
              <a:off x="5188080" y="1537291"/>
              <a:ext cx="801823" cy="461665"/>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Antimicrobial </a:t>
              </a:r>
            </a:p>
            <a:p>
              <a:r>
                <a:rPr lang="en-US" sz="800" dirty="0">
                  <a:solidFill>
                    <a:schemeClr val="bg2">
                      <a:lumMod val="10000"/>
                    </a:schemeClr>
                  </a:solidFill>
                  <a:latin typeface="Arial" pitchFamily="34" charset="0"/>
                  <a:cs typeface="Arial" pitchFamily="34" charset="0"/>
                </a:rPr>
                <a:t>paints in </a:t>
              </a:r>
            </a:p>
            <a:p>
              <a:r>
                <a:rPr lang="en-US" sz="800" dirty="0">
                  <a:solidFill>
                    <a:schemeClr val="bg2">
                      <a:lumMod val="10000"/>
                    </a:schemeClr>
                  </a:solidFill>
                  <a:latin typeface="Arial" pitchFamily="34" charset="0"/>
                  <a:cs typeface="Arial" pitchFamily="34" charset="0"/>
                </a:rPr>
                <a:t>wash rooms</a:t>
              </a:r>
            </a:p>
          </p:txBody>
        </p:sp>
        <p:sp>
          <p:nvSpPr>
            <p:cNvPr id="234" name="Oval 233">
              <a:extLst>
                <a:ext uri="{FF2B5EF4-FFF2-40B4-BE49-F238E27FC236}">
                  <a16:creationId xmlns:a16="http://schemas.microsoft.com/office/drawing/2014/main" id="{9A97540D-71F6-4C02-AA6C-8081A7C9213E}"/>
                </a:ext>
              </a:extLst>
            </p:cNvPr>
            <p:cNvSpPr/>
            <p:nvPr/>
          </p:nvSpPr>
          <p:spPr>
            <a:xfrm>
              <a:off x="2408503" y="5927469"/>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a:extLst>
                <a:ext uri="{FF2B5EF4-FFF2-40B4-BE49-F238E27FC236}">
                  <a16:creationId xmlns:a16="http://schemas.microsoft.com/office/drawing/2014/main" id="{592088F7-69C9-4AF9-9890-809280FC1627}"/>
                </a:ext>
              </a:extLst>
            </p:cNvPr>
            <p:cNvSpPr txBox="1"/>
            <p:nvPr/>
          </p:nvSpPr>
          <p:spPr>
            <a:xfrm>
              <a:off x="3462169" y="4051217"/>
              <a:ext cx="857927"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Foot operated </a:t>
              </a:r>
            </a:p>
            <a:p>
              <a:r>
                <a:rPr lang="en-US" sz="800" dirty="0">
                  <a:solidFill>
                    <a:schemeClr val="bg2">
                      <a:lumMod val="10000"/>
                    </a:schemeClr>
                  </a:solidFill>
                  <a:latin typeface="Arial" pitchFamily="34" charset="0"/>
                  <a:cs typeface="Arial" pitchFamily="34" charset="0"/>
                </a:rPr>
                <a:t>elevators</a:t>
              </a:r>
            </a:p>
          </p:txBody>
        </p:sp>
        <p:sp>
          <p:nvSpPr>
            <p:cNvPr id="236" name="Oval 235">
              <a:extLst>
                <a:ext uri="{FF2B5EF4-FFF2-40B4-BE49-F238E27FC236}">
                  <a16:creationId xmlns:a16="http://schemas.microsoft.com/office/drawing/2014/main" id="{7B09198C-251E-4AE8-BA4A-287662341875}"/>
                </a:ext>
              </a:extLst>
            </p:cNvPr>
            <p:cNvSpPr/>
            <p:nvPr/>
          </p:nvSpPr>
          <p:spPr>
            <a:xfrm>
              <a:off x="3457864" y="4012363"/>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a:extLst>
                <a:ext uri="{FF2B5EF4-FFF2-40B4-BE49-F238E27FC236}">
                  <a16:creationId xmlns:a16="http://schemas.microsoft.com/office/drawing/2014/main" id="{EC5AAC18-5CF7-4F8C-A738-0F3501A221E0}"/>
                </a:ext>
              </a:extLst>
            </p:cNvPr>
            <p:cNvSpPr txBox="1"/>
            <p:nvPr/>
          </p:nvSpPr>
          <p:spPr>
            <a:xfrm>
              <a:off x="930713" y="3493776"/>
              <a:ext cx="981359"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Touch-free</a:t>
              </a:r>
            </a:p>
            <a:p>
              <a:r>
                <a:rPr lang="en-US" sz="800" dirty="0">
                  <a:solidFill>
                    <a:schemeClr val="bg2">
                      <a:lumMod val="10000"/>
                    </a:schemeClr>
                  </a:solidFill>
                  <a:latin typeface="Arial" pitchFamily="34" charset="0"/>
                  <a:cs typeface="Arial" pitchFamily="34" charset="0"/>
                </a:rPr>
                <a:t>bathroom fixtures</a:t>
              </a:r>
            </a:p>
          </p:txBody>
        </p:sp>
        <p:sp>
          <p:nvSpPr>
            <p:cNvPr id="238" name="Oval 237">
              <a:extLst>
                <a:ext uri="{FF2B5EF4-FFF2-40B4-BE49-F238E27FC236}">
                  <a16:creationId xmlns:a16="http://schemas.microsoft.com/office/drawing/2014/main" id="{2DA33C1D-C4AE-45E4-9864-59A0256E5528}"/>
                </a:ext>
              </a:extLst>
            </p:cNvPr>
            <p:cNvSpPr/>
            <p:nvPr/>
          </p:nvSpPr>
          <p:spPr>
            <a:xfrm>
              <a:off x="1221683" y="3426347"/>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a:extLst>
                <a:ext uri="{FF2B5EF4-FFF2-40B4-BE49-F238E27FC236}">
                  <a16:creationId xmlns:a16="http://schemas.microsoft.com/office/drawing/2014/main" id="{A2A32CD8-C001-45F8-8767-BDB15CE37B78}"/>
                </a:ext>
              </a:extLst>
            </p:cNvPr>
            <p:cNvSpPr txBox="1"/>
            <p:nvPr/>
          </p:nvSpPr>
          <p:spPr>
            <a:xfrm>
              <a:off x="5141583" y="2187022"/>
              <a:ext cx="683200" cy="461665"/>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Touch-free</a:t>
              </a:r>
            </a:p>
            <a:p>
              <a:r>
                <a:rPr lang="en-US" sz="800" dirty="0">
                  <a:solidFill>
                    <a:schemeClr val="bg2">
                      <a:lumMod val="10000"/>
                    </a:schemeClr>
                  </a:solidFill>
                  <a:latin typeface="Arial" pitchFamily="34" charset="0"/>
                  <a:cs typeface="Arial" pitchFamily="34" charset="0"/>
                </a:rPr>
                <a:t>bathroom </a:t>
              </a:r>
            </a:p>
            <a:p>
              <a:r>
                <a:rPr lang="en-US" sz="800" dirty="0">
                  <a:solidFill>
                    <a:schemeClr val="bg2">
                      <a:lumMod val="10000"/>
                    </a:schemeClr>
                  </a:solidFill>
                  <a:latin typeface="Arial" pitchFamily="34" charset="0"/>
                  <a:cs typeface="Arial" pitchFamily="34" charset="0"/>
                </a:rPr>
                <a:t>fixtures</a:t>
              </a:r>
            </a:p>
          </p:txBody>
        </p:sp>
        <p:sp>
          <p:nvSpPr>
            <p:cNvPr id="240" name="Oval 239">
              <a:extLst>
                <a:ext uri="{FF2B5EF4-FFF2-40B4-BE49-F238E27FC236}">
                  <a16:creationId xmlns:a16="http://schemas.microsoft.com/office/drawing/2014/main" id="{9A136905-BF67-4A4B-A7E4-6C1F81EB3726}"/>
                </a:ext>
              </a:extLst>
            </p:cNvPr>
            <p:cNvSpPr/>
            <p:nvPr/>
          </p:nvSpPr>
          <p:spPr>
            <a:xfrm>
              <a:off x="5432553" y="2119593"/>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0B37B4C5-6328-4062-B770-25867BBECDAA}"/>
                </a:ext>
              </a:extLst>
            </p:cNvPr>
            <p:cNvSpPr/>
            <p:nvPr/>
          </p:nvSpPr>
          <p:spPr>
            <a:xfrm>
              <a:off x="2051928" y="5490744"/>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extBox 241">
              <a:extLst>
                <a:ext uri="{FF2B5EF4-FFF2-40B4-BE49-F238E27FC236}">
                  <a16:creationId xmlns:a16="http://schemas.microsoft.com/office/drawing/2014/main" id="{3CDF2170-204E-45BC-A058-50F6402F71A1}"/>
                </a:ext>
              </a:extLst>
            </p:cNvPr>
            <p:cNvSpPr txBox="1"/>
            <p:nvPr/>
          </p:nvSpPr>
          <p:spPr>
            <a:xfrm>
              <a:off x="2115059" y="5438065"/>
              <a:ext cx="950901"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Thermal imaging</a:t>
              </a:r>
            </a:p>
          </p:txBody>
        </p:sp>
        <p:sp>
          <p:nvSpPr>
            <p:cNvPr id="243" name="Oval 242">
              <a:extLst>
                <a:ext uri="{FF2B5EF4-FFF2-40B4-BE49-F238E27FC236}">
                  <a16:creationId xmlns:a16="http://schemas.microsoft.com/office/drawing/2014/main" id="{7FC708AC-8B67-4176-9AF1-787ACF7590D8}"/>
                </a:ext>
              </a:extLst>
            </p:cNvPr>
            <p:cNvSpPr/>
            <p:nvPr/>
          </p:nvSpPr>
          <p:spPr>
            <a:xfrm>
              <a:off x="3013306" y="3604596"/>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xtBox 243">
              <a:extLst>
                <a:ext uri="{FF2B5EF4-FFF2-40B4-BE49-F238E27FC236}">
                  <a16:creationId xmlns:a16="http://schemas.microsoft.com/office/drawing/2014/main" id="{A74A227B-976C-495F-A158-7B06FDE81109}"/>
                </a:ext>
              </a:extLst>
            </p:cNvPr>
            <p:cNvSpPr txBox="1"/>
            <p:nvPr/>
          </p:nvSpPr>
          <p:spPr>
            <a:xfrm>
              <a:off x="2133428" y="3612312"/>
              <a:ext cx="950901"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Thermal imaging</a:t>
              </a:r>
            </a:p>
          </p:txBody>
        </p:sp>
        <p:sp>
          <p:nvSpPr>
            <p:cNvPr id="245" name="Oval 244">
              <a:extLst>
                <a:ext uri="{FF2B5EF4-FFF2-40B4-BE49-F238E27FC236}">
                  <a16:creationId xmlns:a16="http://schemas.microsoft.com/office/drawing/2014/main" id="{25BF18CC-9FEE-44F8-9692-1E5B590CDC22}"/>
                </a:ext>
              </a:extLst>
            </p:cNvPr>
            <p:cNvSpPr/>
            <p:nvPr/>
          </p:nvSpPr>
          <p:spPr>
            <a:xfrm>
              <a:off x="1387575" y="4841696"/>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extBox 245">
              <a:extLst>
                <a:ext uri="{FF2B5EF4-FFF2-40B4-BE49-F238E27FC236}">
                  <a16:creationId xmlns:a16="http://schemas.microsoft.com/office/drawing/2014/main" id="{2BF4E9D0-BADC-42BF-9552-0591A340DF44}"/>
                </a:ext>
              </a:extLst>
            </p:cNvPr>
            <p:cNvSpPr txBox="1"/>
            <p:nvPr/>
          </p:nvSpPr>
          <p:spPr>
            <a:xfrm>
              <a:off x="1189277" y="4919741"/>
              <a:ext cx="1285929"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AI-based access control</a:t>
              </a:r>
            </a:p>
          </p:txBody>
        </p:sp>
        <p:sp>
          <p:nvSpPr>
            <p:cNvPr id="247" name="Oval 246">
              <a:extLst>
                <a:ext uri="{FF2B5EF4-FFF2-40B4-BE49-F238E27FC236}">
                  <a16:creationId xmlns:a16="http://schemas.microsoft.com/office/drawing/2014/main" id="{3E104EC7-99B2-4206-A613-0ADA93C3AF3E}"/>
                </a:ext>
              </a:extLst>
            </p:cNvPr>
            <p:cNvSpPr/>
            <p:nvPr/>
          </p:nvSpPr>
          <p:spPr>
            <a:xfrm>
              <a:off x="5437444" y="3388305"/>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A58D4AE7-9655-470E-BF73-356A31988F7C}"/>
                </a:ext>
              </a:extLst>
            </p:cNvPr>
            <p:cNvSpPr txBox="1"/>
            <p:nvPr/>
          </p:nvSpPr>
          <p:spPr>
            <a:xfrm>
              <a:off x="5320857" y="3493776"/>
              <a:ext cx="843501"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AI-based </a:t>
              </a:r>
            </a:p>
            <a:p>
              <a:r>
                <a:rPr lang="en-US" sz="800" dirty="0">
                  <a:solidFill>
                    <a:schemeClr val="bg2">
                      <a:lumMod val="10000"/>
                    </a:schemeClr>
                  </a:solidFill>
                  <a:latin typeface="Arial" pitchFamily="34" charset="0"/>
                  <a:cs typeface="Arial" pitchFamily="34" charset="0"/>
                </a:rPr>
                <a:t>access control</a:t>
              </a:r>
            </a:p>
          </p:txBody>
        </p:sp>
        <p:sp>
          <p:nvSpPr>
            <p:cNvPr id="249" name="TextBox 248">
              <a:extLst>
                <a:ext uri="{FF2B5EF4-FFF2-40B4-BE49-F238E27FC236}">
                  <a16:creationId xmlns:a16="http://schemas.microsoft.com/office/drawing/2014/main" id="{F0441825-CFC3-4B31-916F-2FDC48820DBC}"/>
                </a:ext>
              </a:extLst>
            </p:cNvPr>
            <p:cNvSpPr txBox="1"/>
            <p:nvPr/>
          </p:nvSpPr>
          <p:spPr>
            <a:xfrm>
              <a:off x="3121114" y="5055193"/>
              <a:ext cx="465192"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BHPB</a:t>
              </a:r>
            </a:p>
          </p:txBody>
        </p:sp>
        <p:sp>
          <p:nvSpPr>
            <p:cNvPr id="250" name="Oval 249">
              <a:extLst>
                <a:ext uri="{FF2B5EF4-FFF2-40B4-BE49-F238E27FC236}">
                  <a16:creationId xmlns:a16="http://schemas.microsoft.com/office/drawing/2014/main" id="{D1821F67-44E5-4C63-92DF-180C0828938C}"/>
                </a:ext>
              </a:extLst>
            </p:cNvPr>
            <p:cNvSpPr/>
            <p:nvPr/>
          </p:nvSpPr>
          <p:spPr>
            <a:xfrm>
              <a:off x="3075289" y="5084228"/>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xtBox 250">
              <a:extLst>
                <a:ext uri="{FF2B5EF4-FFF2-40B4-BE49-F238E27FC236}">
                  <a16:creationId xmlns:a16="http://schemas.microsoft.com/office/drawing/2014/main" id="{C8174D0B-46CA-4EA7-A339-5D953A5E5F87}"/>
                </a:ext>
              </a:extLst>
            </p:cNvPr>
            <p:cNvSpPr txBox="1"/>
            <p:nvPr/>
          </p:nvSpPr>
          <p:spPr>
            <a:xfrm>
              <a:off x="3626526" y="2417110"/>
              <a:ext cx="465192"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BHPB</a:t>
              </a:r>
            </a:p>
          </p:txBody>
        </p:sp>
        <p:sp>
          <p:nvSpPr>
            <p:cNvPr id="252" name="Oval 251">
              <a:extLst>
                <a:ext uri="{FF2B5EF4-FFF2-40B4-BE49-F238E27FC236}">
                  <a16:creationId xmlns:a16="http://schemas.microsoft.com/office/drawing/2014/main" id="{14DC415D-A745-40E4-8F32-C16D2228D040}"/>
                </a:ext>
              </a:extLst>
            </p:cNvPr>
            <p:cNvSpPr/>
            <p:nvPr/>
          </p:nvSpPr>
          <p:spPr>
            <a:xfrm>
              <a:off x="3598632" y="2344027"/>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ight Arrow 15">
              <a:extLst>
                <a:ext uri="{FF2B5EF4-FFF2-40B4-BE49-F238E27FC236}">
                  <a16:creationId xmlns:a16="http://schemas.microsoft.com/office/drawing/2014/main" id="{34B40FB0-3841-40A8-833E-AAF132228A8D}"/>
                </a:ext>
              </a:extLst>
            </p:cNvPr>
            <p:cNvSpPr/>
            <p:nvPr/>
          </p:nvSpPr>
          <p:spPr>
            <a:xfrm>
              <a:off x="898916" y="6410121"/>
              <a:ext cx="4259995"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a:extLst>
                <a:ext uri="{FF2B5EF4-FFF2-40B4-BE49-F238E27FC236}">
                  <a16:creationId xmlns:a16="http://schemas.microsoft.com/office/drawing/2014/main" id="{7EE65296-B3C8-464A-8AB8-1B237CAE4C42}"/>
                </a:ext>
              </a:extLst>
            </p:cNvPr>
            <p:cNvSpPr txBox="1"/>
            <p:nvPr/>
          </p:nvSpPr>
          <p:spPr>
            <a:xfrm rot="16200000">
              <a:off x="-769605" y="3428591"/>
              <a:ext cx="1954189" cy="276999"/>
            </a:xfrm>
            <a:prstGeom prst="rect">
              <a:avLst/>
            </a:prstGeom>
            <a:noFill/>
          </p:spPr>
          <p:txBody>
            <a:bodyPr wrap="none" rtlCol="0">
              <a:spAutoFit/>
            </a:bodyPr>
            <a:lstStyle/>
            <a:p>
              <a:pPr lvl="0">
                <a:defRPr/>
              </a:pPr>
              <a:r>
                <a:rPr lang="en-IN" sz="1200" b="1" dirty="0">
                  <a:solidFill>
                    <a:srgbClr val="D7D7D7">
                      <a:lumMod val="10000"/>
                    </a:srgbClr>
                  </a:solidFill>
                </a:rPr>
                <a:t>Technology Index Score</a:t>
              </a:r>
            </a:p>
          </p:txBody>
        </p:sp>
        <p:sp>
          <p:nvSpPr>
            <p:cNvPr id="255" name="Oval 254">
              <a:extLst>
                <a:ext uri="{FF2B5EF4-FFF2-40B4-BE49-F238E27FC236}">
                  <a16:creationId xmlns:a16="http://schemas.microsoft.com/office/drawing/2014/main" id="{91279B14-D86E-4506-B411-9E4F902A1090}"/>
                </a:ext>
              </a:extLst>
            </p:cNvPr>
            <p:cNvSpPr/>
            <p:nvPr/>
          </p:nvSpPr>
          <p:spPr>
            <a:xfrm>
              <a:off x="3299077" y="1244213"/>
              <a:ext cx="2757339" cy="1593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993EFD4D-3B74-4CDD-BFF0-88F1301FE47D}"/>
                </a:ext>
              </a:extLst>
            </p:cNvPr>
            <p:cNvSpPr/>
            <p:nvPr/>
          </p:nvSpPr>
          <p:spPr>
            <a:xfrm>
              <a:off x="423011" y="2731256"/>
              <a:ext cx="5734528" cy="19922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84013FB4-FD94-482C-9CEE-25ECF5E47066}"/>
                </a:ext>
              </a:extLst>
            </p:cNvPr>
            <p:cNvSpPr/>
            <p:nvPr/>
          </p:nvSpPr>
          <p:spPr>
            <a:xfrm>
              <a:off x="467056" y="4662933"/>
              <a:ext cx="3323638" cy="1697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extBox 257">
              <a:extLst>
                <a:ext uri="{FF2B5EF4-FFF2-40B4-BE49-F238E27FC236}">
                  <a16:creationId xmlns:a16="http://schemas.microsoft.com/office/drawing/2014/main" id="{441C64EA-6E29-4806-B57C-C620B873C45D}"/>
                </a:ext>
              </a:extLst>
            </p:cNvPr>
            <p:cNvSpPr txBox="1"/>
            <p:nvPr/>
          </p:nvSpPr>
          <p:spPr>
            <a:xfrm>
              <a:off x="3832098" y="5231499"/>
              <a:ext cx="712054" cy="307777"/>
            </a:xfrm>
            <a:prstGeom prst="rect">
              <a:avLst/>
            </a:prstGeom>
            <a:noFill/>
          </p:spPr>
          <p:txBody>
            <a:bodyPr wrap="none" rtlCol="0">
              <a:spAutoFit/>
            </a:bodyPr>
            <a:lstStyle/>
            <a:p>
              <a:r>
                <a:rPr lang="en-US" sz="1400" b="1" dirty="0">
                  <a:solidFill>
                    <a:schemeClr val="bg2">
                      <a:lumMod val="10000"/>
                    </a:schemeClr>
                  </a:solidFill>
                </a:rPr>
                <a:t>TRIAL</a:t>
              </a:r>
            </a:p>
          </p:txBody>
        </p:sp>
        <p:sp>
          <p:nvSpPr>
            <p:cNvPr id="259" name="TextBox 258">
              <a:extLst>
                <a:ext uri="{FF2B5EF4-FFF2-40B4-BE49-F238E27FC236}">
                  <a16:creationId xmlns:a16="http://schemas.microsoft.com/office/drawing/2014/main" id="{56F8CFA7-4E9E-4964-A540-D23928F7EEA5}"/>
                </a:ext>
              </a:extLst>
            </p:cNvPr>
            <p:cNvSpPr txBox="1"/>
            <p:nvPr/>
          </p:nvSpPr>
          <p:spPr>
            <a:xfrm>
              <a:off x="679014" y="2535412"/>
              <a:ext cx="1772216" cy="307777"/>
            </a:xfrm>
            <a:prstGeom prst="rect">
              <a:avLst/>
            </a:prstGeom>
            <a:noFill/>
          </p:spPr>
          <p:txBody>
            <a:bodyPr wrap="none" rtlCol="0">
              <a:spAutoFit/>
            </a:bodyPr>
            <a:lstStyle/>
            <a:p>
              <a:r>
                <a:rPr lang="en-US" sz="1400" b="1" dirty="0">
                  <a:solidFill>
                    <a:schemeClr val="bg2">
                      <a:lumMod val="10000"/>
                    </a:schemeClr>
                  </a:solidFill>
                </a:rPr>
                <a:t>IMPLEMENTATION</a:t>
              </a:r>
            </a:p>
          </p:txBody>
        </p:sp>
        <p:sp>
          <p:nvSpPr>
            <p:cNvPr id="260" name="TextBox 259">
              <a:extLst>
                <a:ext uri="{FF2B5EF4-FFF2-40B4-BE49-F238E27FC236}">
                  <a16:creationId xmlns:a16="http://schemas.microsoft.com/office/drawing/2014/main" id="{D1238655-1E7C-4E83-808B-28434CF0B0EA}"/>
                </a:ext>
              </a:extLst>
            </p:cNvPr>
            <p:cNvSpPr txBox="1"/>
            <p:nvPr/>
          </p:nvSpPr>
          <p:spPr>
            <a:xfrm>
              <a:off x="2055313" y="1184726"/>
              <a:ext cx="1439305" cy="307777"/>
            </a:xfrm>
            <a:prstGeom prst="rect">
              <a:avLst/>
            </a:prstGeom>
            <a:noFill/>
          </p:spPr>
          <p:txBody>
            <a:bodyPr wrap="none" rtlCol="0">
              <a:spAutoFit/>
            </a:bodyPr>
            <a:lstStyle/>
            <a:p>
              <a:r>
                <a:rPr lang="en-US" sz="1400" b="1" dirty="0">
                  <a:solidFill>
                    <a:schemeClr val="bg2">
                      <a:lumMod val="10000"/>
                    </a:schemeClr>
                  </a:solidFill>
                </a:rPr>
                <a:t>ESTABLISHED</a:t>
              </a:r>
            </a:p>
          </p:txBody>
        </p:sp>
        <p:sp>
          <p:nvSpPr>
            <p:cNvPr id="261" name="TextBox 260">
              <a:extLst>
                <a:ext uri="{FF2B5EF4-FFF2-40B4-BE49-F238E27FC236}">
                  <a16:creationId xmlns:a16="http://schemas.microsoft.com/office/drawing/2014/main" id="{D420133A-AEAF-4B1B-895E-F796E89C45C7}"/>
                </a:ext>
              </a:extLst>
            </p:cNvPr>
            <p:cNvSpPr txBox="1"/>
            <p:nvPr/>
          </p:nvSpPr>
          <p:spPr>
            <a:xfrm>
              <a:off x="1711331" y="3992636"/>
              <a:ext cx="1024639" cy="21544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Pathogen scanner</a:t>
              </a:r>
            </a:p>
          </p:txBody>
        </p:sp>
        <p:sp>
          <p:nvSpPr>
            <p:cNvPr id="262" name="Oval 261">
              <a:extLst>
                <a:ext uri="{FF2B5EF4-FFF2-40B4-BE49-F238E27FC236}">
                  <a16:creationId xmlns:a16="http://schemas.microsoft.com/office/drawing/2014/main" id="{9DEBCE45-0475-4DB1-B1DD-7B81BCD47CFC}"/>
                </a:ext>
              </a:extLst>
            </p:cNvPr>
            <p:cNvSpPr/>
            <p:nvPr/>
          </p:nvSpPr>
          <p:spPr>
            <a:xfrm>
              <a:off x="1659526" y="4025032"/>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a:extLst>
                <a:ext uri="{FF2B5EF4-FFF2-40B4-BE49-F238E27FC236}">
                  <a16:creationId xmlns:a16="http://schemas.microsoft.com/office/drawing/2014/main" id="{C455F35A-CBF6-48A4-8563-8DA87FEE5EEE}"/>
                </a:ext>
              </a:extLst>
            </p:cNvPr>
            <p:cNvSpPr txBox="1"/>
            <p:nvPr/>
          </p:nvSpPr>
          <p:spPr>
            <a:xfrm>
              <a:off x="3408840" y="2019205"/>
              <a:ext cx="657552"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Pathogen </a:t>
              </a:r>
            </a:p>
            <a:p>
              <a:r>
                <a:rPr lang="en-US" sz="800" dirty="0">
                  <a:solidFill>
                    <a:schemeClr val="bg2">
                      <a:lumMod val="10000"/>
                    </a:schemeClr>
                  </a:solidFill>
                  <a:latin typeface="Arial" pitchFamily="34" charset="0"/>
                  <a:cs typeface="Arial" pitchFamily="34" charset="0"/>
                </a:rPr>
                <a:t>scanner</a:t>
              </a:r>
            </a:p>
          </p:txBody>
        </p:sp>
        <p:sp>
          <p:nvSpPr>
            <p:cNvPr id="264" name="Oval 263">
              <a:extLst>
                <a:ext uri="{FF2B5EF4-FFF2-40B4-BE49-F238E27FC236}">
                  <a16:creationId xmlns:a16="http://schemas.microsoft.com/office/drawing/2014/main" id="{B8A30D52-3CC9-4877-AB86-7A38C10A6BEF}"/>
                </a:ext>
              </a:extLst>
            </p:cNvPr>
            <p:cNvSpPr/>
            <p:nvPr/>
          </p:nvSpPr>
          <p:spPr>
            <a:xfrm>
              <a:off x="3357035" y="2039227"/>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extBox 264">
              <a:extLst>
                <a:ext uri="{FF2B5EF4-FFF2-40B4-BE49-F238E27FC236}">
                  <a16:creationId xmlns:a16="http://schemas.microsoft.com/office/drawing/2014/main" id="{34E9427F-CF22-46B2-A168-2E68BF17B12D}"/>
                </a:ext>
              </a:extLst>
            </p:cNvPr>
            <p:cNvSpPr txBox="1"/>
            <p:nvPr/>
          </p:nvSpPr>
          <p:spPr>
            <a:xfrm>
              <a:off x="1782052" y="4299648"/>
              <a:ext cx="987771" cy="338554"/>
            </a:xfrm>
            <a:prstGeom prst="rect">
              <a:avLst/>
            </a:prstGeom>
            <a:noFill/>
          </p:spPr>
          <p:txBody>
            <a:bodyPr wrap="none" rtlCol="0">
              <a:spAutoFit/>
            </a:bodyPr>
            <a:lstStyle/>
            <a:p>
              <a:r>
                <a:rPr lang="en-US" sz="800" dirty="0">
                  <a:solidFill>
                    <a:schemeClr val="bg2">
                      <a:lumMod val="10000"/>
                    </a:schemeClr>
                  </a:solidFill>
                  <a:latin typeface="Arial" pitchFamily="34" charset="0"/>
                  <a:cs typeface="Arial" pitchFamily="34" charset="0"/>
                </a:rPr>
                <a:t>NT-based self </a:t>
              </a:r>
            </a:p>
            <a:p>
              <a:r>
                <a:rPr lang="en-US" sz="800" dirty="0">
                  <a:solidFill>
                    <a:schemeClr val="bg2">
                      <a:lumMod val="10000"/>
                    </a:schemeClr>
                  </a:solidFill>
                  <a:latin typeface="Arial" pitchFamily="34" charset="0"/>
                  <a:cs typeface="Arial" pitchFamily="34" charset="0"/>
                </a:rPr>
                <a:t>cleaning surfaces</a:t>
              </a:r>
            </a:p>
          </p:txBody>
        </p:sp>
        <p:sp>
          <p:nvSpPr>
            <p:cNvPr id="266" name="Oval 265">
              <a:extLst>
                <a:ext uri="{FF2B5EF4-FFF2-40B4-BE49-F238E27FC236}">
                  <a16:creationId xmlns:a16="http://schemas.microsoft.com/office/drawing/2014/main" id="{E88F5AFD-B420-4A71-9F0C-286C86BA96A7}"/>
                </a:ext>
              </a:extLst>
            </p:cNvPr>
            <p:cNvSpPr/>
            <p:nvPr/>
          </p:nvSpPr>
          <p:spPr>
            <a:xfrm>
              <a:off x="1742122" y="4391419"/>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311A3B3D-8CD8-4A7C-A27B-5ADF9A8D3E53}"/>
                </a:ext>
              </a:extLst>
            </p:cNvPr>
            <p:cNvSpPr/>
            <p:nvPr/>
          </p:nvSpPr>
          <p:spPr>
            <a:xfrm>
              <a:off x="3201652" y="3807141"/>
              <a:ext cx="112086" cy="110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316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0"/>
            <a:ext cx="9664817" cy="447675"/>
          </a:xfrm>
        </p:spPr>
        <p:txBody>
          <a:bodyPr/>
          <a:lstStyle/>
          <a:p>
            <a:r>
              <a:rPr lang="en-US" sz="2800" dirty="0">
                <a:latin typeface="+mj-lt"/>
              </a:rPr>
              <a:t>Use Cases and Best Practices Implementation</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21</a:t>
            </a:fld>
            <a:endParaRPr lang="en-US" sz="12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8EBB1D58-F440-4DBC-A5D8-09E75E17B329}"/>
              </a:ext>
            </a:extLst>
          </p:cNvPr>
          <p:cNvSpPr/>
          <p:nvPr/>
        </p:nvSpPr>
        <p:spPr>
          <a:xfrm>
            <a:off x="241182" y="425034"/>
            <a:ext cx="10198217" cy="502692"/>
          </a:xfrm>
          <a:prstGeom prst="rect">
            <a:avLst/>
          </a:prstGeom>
        </p:spPr>
        <p:txBody>
          <a:bodyPr wrap="square" lIns="91429" tIns="45715" rIns="91429" bIns="45715">
            <a:spAutoFit/>
          </a:bodyPr>
          <a:lstStyle/>
          <a:p>
            <a:pPr defTabSz="914296">
              <a:lnSpc>
                <a:spcPts val="1600"/>
              </a:lnSpc>
            </a:pPr>
            <a:r>
              <a:rPr lang="en-US" sz="1600" dirty="0">
                <a:solidFill>
                  <a:srgbClr val="FFFFFF"/>
                </a:solidFill>
                <a:latin typeface="+mj-lt"/>
                <a:cs typeface="Arial" panose="020B0604020202020204" pitchFamily="34" charset="0"/>
              </a:rPr>
              <a:t>Best practices examples involving cutting-edge technologies and applications for post-COVID-19 environment are discussed below. </a:t>
            </a:r>
          </a:p>
        </p:txBody>
      </p:sp>
      <p:pic>
        <p:nvPicPr>
          <p:cNvPr id="3" name="Picture 2" descr="Frasers Tower : YKK AP FACADE">
            <a:extLst>
              <a:ext uri="{FF2B5EF4-FFF2-40B4-BE49-F238E27FC236}">
                <a16:creationId xmlns:a16="http://schemas.microsoft.com/office/drawing/2014/main" id="{C2087F28-4458-40E5-A3FB-FA55C53173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995" y="1305962"/>
            <a:ext cx="1714567" cy="1872000"/>
          </a:xfrm>
          <a:prstGeom prst="rect">
            <a:avLst/>
          </a:prstGeom>
          <a:noFill/>
          <a:ln>
            <a:noFill/>
          </a:ln>
        </p:spPr>
      </p:pic>
      <p:pic>
        <p:nvPicPr>
          <p:cNvPr id="4" name="Picture 3" descr="Abu Dhabi International makes 53 airport elevators touch-free - Airports, Abu  Dhabi Aiports, Abu Dhabi International, AUH - Aviation Business Middle East">
            <a:extLst>
              <a:ext uri="{FF2B5EF4-FFF2-40B4-BE49-F238E27FC236}">
                <a16:creationId xmlns:a16="http://schemas.microsoft.com/office/drawing/2014/main" id="{35D38D21-85A2-4CE8-8868-18ECE9A2851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036" y="1305962"/>
            <a:ext cx="2016000" cy="1296000"/>
          </a:xfrm>
          <a:prstGeom prst="rect">
            <a:avLst/>
          </a:prstGeom>
          <a:noFill/>
          <a:ln>
            <a:noFill/>
          </a:ln>
        </p:spPr>
      </p:pic>
      <p:pic>
        <p:nvPicPr>
          <p:cNvPr id="9" name="Picture 8">
            <a:extLst>
              <a:ext uri="{FF2B5EF4-FFF2-40B4-BE49-F238E27FC236}">
                <a16:creationId xmlns:a16="http://schemas.microsoft.com/office/drawing/2014/main" id="{1E992BE2-CA84-4333-A77E-7F86A1C4FBD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64566" y="3979877"/>
            <a:ext cx="1714567" cy="2160000"/>
          </a:xfrm>
          <a:prstGeom prst="rect">
            <a:avLst/>
          </a:prstGeom>
        </p:spPr>
      </p:pic>
      <p:pic>
        <p:nvPicPr>
          <p:cNvPr id="13" name="Picture 12">
            <a:extLst>
              <a:ext uri="{FF2B5EF4-FFF2-40B4-BE49-F238E27FC236}">
                <a16:creationId xmlns:a16="http://schemas.microsoft.com/office/drawing/2014/main" id="{D638EE5A-AB83-4BB1-8290-C7F05A3F200B}"/>
              </a:ext>
            </a:extLst>
          </p:cNvPr>
          <p:cNvPicPr/>
          <p:nvPr/>
        </p:nvPicPr>
        <p:blipFill rotWithShape="1">
          <a:blip r:embed="rId6">
            <a:extLst>
              <a:ext uri="{28A0092B-C50C-407E-A947-70E740481C1C}">
                <a14:useLocalDpi xmlns:a14="http://schemas.microsoft.com/office/drawing/2010/main" val="0"/>
              </a:ext>
            </a:extLst>
          </a:blip>
          <a:srcRect l="45000" t="2913" r="28333" b="28593"/>
          <a:stretch/>
        </p:blipFill>
        <p:spPr bwMode="auto">
          <a:xfrm>
            <a:off x="2651876" y="3965772"/>
            <a:ext cx="1714567" cy="1872000"/>
          </a:xfrm>
          <a:prstGeom prst="rect">
            <a:avLst/>
          </a:prstGeom>
          <a:noFill/>
        </p:spPr>
      </p:pic>
      <p:sp>
        <p:nvSpPr>
          <p:cNvPr id="15" name="Oval 14">
            <a:extLst>
              <a:ext uri="{FF2B5EF4-FFF2-40B4-BE49-F238E27FC236}">
                <a16:creationId xmlns:a16="http://schemas.microsoft.com/office/drawing/2014/main" id="{9BCA816A-7CA5-4C0F-B8CC-ADAFC0C7EE73}"/>
              </a:ext>
            </a:extLst>
          </p:cNvPr>
          <p:cNvSpPr/>
          <p:nvPr/>
        </p:nvSpPr>
        <p:spPr>
          <a:xfrm>
            <a:off x="342995" y="1071962"/>
            <a:ext cx="468000" cy="4680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17" name="Oval 16">
            <a:extLst>
              <a:ext uri="{FF2B5EF4-FFF2-40B4-BE49-F238E27FC236}">
                <a16:creationId xmlns:a16="http://schemas.microsoft.com/office/drawing/2014/main" id="{0C6148D5-B267-437E-82CF-BD3A58B70918}"/>
              </a:ext>
            </a:extLst>
          </p:cNvPr>
          <p:cNvSpPr/>
          <p:nvPr/>
        </p:nvSpPr>
        <p:spPr>
          <a:xfrm>
            <a:off x="2417876" y="1071962"/>
            <a:ext cx="468000" cy="4680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sp>
        <p:nvSpPr>
          <p:cNvPr id="19" name="Oval 18">
            <a:extLst>
              <a:ext uri="{FF2B5EF4-FFF2-40B4-BE49-F238E27FC236}">
                <a16:creationId xmlns:a16="http://schemas.microsoft.com/office/drawing/2014/main" id="{B7BDAB99-E386-43A6-A557-72E6517660FC}"/>
              </a:ext>
            </a:extLst>
          </p:cNvPr>
          <p:cNvSpPr/>
          <p:nvPr/>
        </p:nvSpPr>
        <p:spPr>
          <a:xfrm>
            <a:off x="342995" y="3745877"/>
            <a:ext cx="468000" cy="4680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a:t>
            </a:r>
          </a:p>
        </p:txBody>
      </p:sp>
      <p:sp>
        <p:nvSpPr>
          <p:cNvPr id="23" name="Oval 22">
            <a:extLst>
              <a:ext uri="{FF2B5EF4-FFF2-40B4-BE49-F238E27FC236}">
                <a16:creationId xmlns:a16="http://schemas.microsoft.com/office/drawing/2014/main" id="{B2F790C6-B1D2-40C7-A679-7E0424E5BD67}"/>
              </a:ext>
            </a:extLst>
          </p:cNvPr>
          <p:cNvSpPr/>
          <p:nvPr/>
        </p:nvSpPr>
        <p:spPr>
          <a:xfrm>
            <a:off x="2417876" y="3748173"/>
            <a:ext cx="468000" cy="4680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a:t>
            </a:r>
          </a:p>
        </p:txBody>
      </p:sp>
      <p:sp>
        <p:nvSpPr>
          <p:cNvPr id="25" name="TextBox 24">
            <a:extLst>
              <a:ext uri="{FF2B5EF4-FFF2-40B4-BE49-F238E27FC236}">
                <a16:creationId xmlns:a16="http://schemas.microsoft.com/office/drawing/2014/main" id="{6ED694CD-CC42-4552-990E-6756AA6C0485}"/>
              </a:ext>
            </a:extLst>
          </p:cNvPr>
          <p:cNvSpPr txBox="1"/>
          <p:nvPr/>
        </p:nvSpPr>
        <p:spPr>
          <a:xfrm>
            <a:off x="4759682" y="1126444"/>
            <a:ext cx="7203718" cy="5298876"/>
          </a:xfrm>
          <a:prstGeom prst="rect">
            <a:avLst/>
          </a:prstGeom>
          <a:noFill/>
        </p:spPr>
        <p:txBody>
          <a:bodyPr wrap="square" lIns="91429" tIns="45715" rIns="91429" bIns="45715">
            <a:spAutoFit/>
          </a:bodyPr>
          <a:lstStyle/>
          <a:p>
            <a:pPr algn="just" defTabSz="914296">
              <a:lnSpc>
                <a:spcPts val="1400"/>
              </a:lnSpc>
              <a:spcAft>
                <a:spcPts val="1400"/>
              </a:spcAft>
            </a:pPr>
            <a:r>
              <a:rPr lang="en-CA" sz="1300" b="1" dirty="0">
                <a:solidFill>
                  <a:srgbClr val="D7D7D7">
                    <a:lumMod val="10000"/>
                  </a:srgbClr>
                </a:solidFill>
                <a:latin typeface="Montserrat"/>
                <a:ea typeface="Merriweather"/>
                <a:cs typeface="Arial" panose="020B0604020202020204" pitchFamily="34" charset="0"/>
              </a:rPr>
              <a:t>1. Digital Twin for Future Workplaces:</a:t>
            </a:r>
            <a:r>
              <a:rPr lang="en-CA" sz="1300" dirty="0">
                <a:solidFill>
                  <a:srgbClr val="D7D7D7">
                    <a:lumMod val="10000"/>
                  </a:srgbClr>
                </a:solidFill>
                <a:latin typeface="Montserrat"/>
                <a:ea typeface="Merriweather"/>
                <a:cs typeface="Arial" panose="020B0604020202020204" pitchFamily="34" charset="0"/>
              </a:rPr>
              <a:t> </a:t>
            </a:r>
            <a:r>
              <a:rPr lang="en-CA" sz="1300" dirty="0">
                <a:solidFill>
                  <a:srgbClr val="D7D7D7">
                    <a:lumMod val="10000"/>
                  </a:srgbClr>
                </a:solidFill>
                <a:latin typeface="Montserrat"/>
              </a:rPr>
              <a:t>Microsoft in collaboration with Bentley Systems and Schneider Electric rolled out a digital twin of its new regional headquarters at Frasers Tower in Singapore in March 2020</a:t>
            </a:r>
            <a:r>
              <a:rPr lang="en-CA" sz="1300" dirty="0">
                <a:solidFill>
                  <a:srgbClr val="D7D7D7">
                    <a:lumMod val="10000"/>
                  </a:srgbClr>
                </a:solidFill>
                <a:latin typeface="Montserrat"/>
                <a:ea typeface="Merriweather"/>
                <a:cs typeface="Arial" panose="020B0604020202020204" pitchFamily="34" charset="0"/>
              </a:rPr>
              <a:t>. The sensor network collected data from </a:t>
            </a:r>
            <a:r>
              <a:rPr lang="en-CA" sz="1300" dirty="0">
                <a:solidFill>
                  <a:srgbClr val="D7D7D7">
                    <a:lumMod val="10000"/>
                  </a:srgbClr>
                </a:solidFill>
                <a:latin typeface="Montserrat"/>
              </a:rPr>
              <a:t>179 Bluetooth beacons in meeting rooms and 900 sensors for lighting, air quality and temperature by Schneider Electric. The platform generates nearly 2,100 data points that are connected to the cloud on Microsoft Azure, enabling the holistic management of the environment</a:t>
            </a:r>
            <a:r>
              <a:rPr lang="en-CA" sz="1300" dirty="0">
                <a:solidFill>
                  <a:srgbClr val="D7D7D7">
                    <a:lumMod val="10000"/>
                  </a:srgbClr>
                </a:solidFill>
                <a:latin typeface="Montserrat"/>
                <a:ea typeface="Merriweather"/>
                <a:cs typeface="Arial" panose="020B0604020202020204" pitchFamily="34" charset="0"/>
              </a:rPr>
              <a:t>. </a:t>
            </a:r>
          </a:p>
          <a:p>
            <a:pPr algn="just" defTabSz="914296">
              <a:lnSpc>
                <a:spcPts val="1400"/>
              </a:lnSpc>
              <a:spcAft>
                <a:spcPts val="1400"/>
              </a:spcAft>
            </a:pPr>
            <a:r>
              <a:rPr lang="en-CA" sz="1300" b="1" dirty="0">
                <a:solidFill>
                  <a:srgbClr val="D7D7D7">
                    <a:lumMod val="10000"/>
                  </a:srgbClr>
                </a:solidFill>
                <a:latin typeface="Montserrat"/>
                <a:ea typeface="Merriweather"/>
                <a:cs typeface="Arial" panose="020B0604020202020204" pitchFamily="34" charset="0"/>
              </a:rPr>
              <a:t>2. Post-COVID-19 Applications:</a:t>
            </a:r>
            <a:r>
              <a:rPr lang="en-CA" sz="1300" dirty="0">
                <a:solidFill>
                  <a:srgbClr val="D7D7D7">
                    <a:lumMod val="10000"/>
                  </a:srgbClr>
                </a:solidFill>
                <a:latin typeface="Montserrat"/>
                <a:ea typeface="Merriweather"/>
                <a:cs typeface="Arial" panose="020B0604020202020204" pitchFamily="34" charset="0"/>
              </a:rPr>
              <a:t> </a:t>
            </a:r>
            <a:r>
              <a:rPr lang="en-CA" sz="1300" dirty="0">
                <a:solidFill>
                  <a:srgbClr val="D7D7D7">
                    <a:lumMod val="10000"/>
                  </a:srgbClr>
                </a:solidFill>
                <a:latin typeface="Montserrat"/>
              </a:rPr>
              <a:t>A UAE-based start-up company, Meta Touch</a:t>
            </a:r>
            <a:r>
              <a:rPr lang="en-US" sz="1300" dirty="0">
                <a:solidFill>
                  <a:srgbClr val="D7D7D7">
                    <a:lumMod val="10000"/>
                  </a:srgbClr>
                </a:solidFill>
                <a:latin typeface="Montserrat"/>
              </a:rPr>
              <a:t> </a:t>
            </a:r>
            <a:r>
              <a:rPr lang="en-CA" sz="1300" dirty="0">
                <a:solidFill>
                  <a:srgbClr val="D7D7D7">
                    <a:lumMod val="10000"/>
                  </a:srgbClr>
                </a:solidFill>
                <a:latin typeface="Montserrat"/>
              </a:rPr>
              <a:t>has developed a touch-less gesture recognition technology known as touch-less Keypad. In June 2020, Abu Dhabi International Airport deployed this solution in 53 elevators. Other measures to contain COVID-19 include thermal imaging, facial recognition and motion sensors to track movement of people.</a:t>
            </a:r>
            <a:endParaRPr lang="en-CA" sz="1300" b="1" dirty="0">
              <a:solidFill>
                <a:srgbClr val="D7D7D7">
                  <a:lumMod val="10000"/>
                </a:srgbClr>
              </a:solidFill>
              <a:latin typeface="Montserrat"/>
              <a:ea typeface="Merriweather"/>
              <a:cs typeface="Arial" panose="020B0604020202020204" pitchFamily="34" charset="0"/>
            </a:endParaRPr>
          </a:p>
          <a:p>
            <a:pPr algn="just" defTabSz="914296">
              <a:lnSpc>
                <a:spcPts val="1400"/>
              </a:lnSpc>
              <a:spcAft>
                <a:spcPts val="1400"/>
              </a:spcAft>
            </a:pPr>
            <a:r>
              <a:rPr lang="en-CA" sz="1300" b="1" dirty="0">
                <a:solidFill>
                  <a:srgbClr val="D7D7D7">
                    <a:lumMod val="10000"/>
                  </a:srgbClr>
                </a:solidFill>
                <a:latin typeface="Montserrat"/>
                <a:ea typeface="Merriweather"/>
                <a:cs typeface="Arial" panose="020B0604020202020204" pitchFamily="34" charset="0"/>
              </a:rPr>
              <a:t>3. IAQ-based Ventilation: </a:t>
            </a:r>
            <a:r>
              <a:rPr lang="en-CA" sz="1300" dirty="0">
                <a:solidFill>
                  <a:srgbClr val="D7D7D7">
                    <a:lumMod val="10000"/>
                  </a:srgbClr>
                </a:solidFill>
                <a:latin typeface="Montserrat"/>
              </a:rPr>
              <a:t>Air quality monitoring company, Airthinx and facilities management company Gilbane partnered to provide air quality solution to one of its clients. Airthinx sensors installed in office buildings monitor CO2, VOCs, CH2O, and particulate matter that affects employee productivity. Gilbane recommended an increase in airflow in areas where the particulate matter spikes were found.</a:t>
            </a:r>
          </a:p>
          <a:p>
            <a:pPr algn="just" defTabSz="914296">
              <a:lnSpc>
                <a:spcPts val="1400"/>
              </a:lnSpc>
              <a:spcAft>
                <a:spcPts val="1400"/>
              </a:spcAft>
            </a:pPr>
            <a:r>
              <a:rPr lang="en-CA" sz="1300" b="1" dirty="0">
                <a:solidFill>
                  <a:srgbClr val="D7D7D7">
                    <a:lumMod val="10000"/>
                  </a:srgbClr>
                </a:solidFill>
                <a:latin typeface="Montserrat"/>
                <a:ea typeface="Merriweather"/>
                <a:cs typeface="Arial" panose="020B0604020202020204" pitchFamily="34" charset="0"/>
              </a:rPr>
              <a:t>4. IAQ-based Ventilation: </a:t>
            </a:r>
            <a:r>
              <a:rPr lang="en-US" sz="1300" dirty="0">
                <a:solidFill>
                  <a:srgbClr val="D7D7D7">
                    <a:lumMod val="10000"/>
                  </a:srgbClr>
                </a:solidFill>
                <a:latin typeface="Montserrat"/>
              </a:rPr>
              <a:t>An international architect-engineering firm with office space of 50,000 square foot headquartered in the New York city is pursuing WELL platinum standard certification prioritizing health and well-being of employees. </a:t>
            </a:r>
            <a:r>
              <a:rPr lang="en-CA" sz="1300" dirty="0">
                <a:solidFill>
                  <a:srgbClr val="D7D7D7">
                    <a:lumMod val="10000"/>
                  </a:srgbClr>
                </a:solidFill>
                <a:latin typeface="Montserrat"/>
                <a:ea typeface="Merriweather"/>
                <a:cs typeface="Arial" panose="020B0604020202020204" pitchFamily="34" charset="0"/>
              </a:rPr>
              <a:t>IAQ-based ventilation control provider, </a:t>
            </a:r>
            <a:r>
              <a:rPr lang="en-CA" sz="1300" dirty="0" err="1">
                <a:solidFill>
                  <a:srgbClr val="D7D7D7">
                    <a:lumMod val="10000"/>
                  </a:srgbClr>
                </a:solidFill>
                <a:latin typeface="Montserrat"/>
                <a:ea typeface="Merriweather"/>
                <a:cs typeface="Arial" panose="020B0604020202020204" pitchFamily="34" charset="0"/>
              </a:rPr>
              <a:t>Aircuity</a:t>
            </a:r>
            <a:r>
              <a:rPr lang="en-CA" sz="1300" dirty="0">
                <a:solidFill>
                  <a:srgbClr val="D7D7D7">
                    <a:lumMod val="10000"/>
                  </a:srgbClr>
                </a:solidFill>
                <a:latin typeface="Montserrat"/>
                <a:ea typeface="Merriweather"/>
                <a:cs typeface="Arial" panose="020B0604020202020204" pitchFamily="34" charset="0"/>
              </a:rPr>
              <a:t> collaborated with </a:t>
            </a:r>
            <a:r>
              <a:rPr lang="en-US" sz="1300" dirty="0">
                <a:solidFill>
                  <a:srgbClr val="D7D7D7">
                    <a:lumMod val="10000"/>
                  </a:srgbClr>
                </a:solidFill>
                <a:latin typeface="Montserrat"/>
              </a:rPr>
              <a:t>the occupants, project engineers, and sustainability consultants to pioneer a ventilation strategy that provided 9 WELL points and attained platinum certification. The solution included a multi-parameter demand control ventilation sequence that is integrated with the building management system to control ventilation not only based on CO</a:t>
            </a:r>
            <a:r>
              <a:rPr lang="en-US" sz="1300" baseline="-25000" dirty="0">
                <a:solidFill>
                  <a:srgbClr val="D7D7D7">
                    <a:lumMod val="10000"/>
                  </a:srgbClr>
                </a:solidFill>
                <a:latin typeface="Montserrat"/>
              </a:rPr>
              <a:t>2</a:t>
            </a:r>
            <a:r>
              <a:rPr lang="en-US" sz="1300" dirty="0">
                <a:solidFill>
                  <a:srgbClr val="D7D7D7">
                    <a:lumMod val="10000"/>
                  </a:srgbClr>
                </a:solidFill>
                <a:latin typeface="Montserrat"/>
              </a:rPr>
              <a:t>, but also VOCs and particulate matter.</a:t>
            </a:r>
            <a:r>
              <a:rPr lang="en-CA" sz="1300" b="1" dirty="0">
                <a:solidFill>
                  <a:srgbClr val="D7D7D7">
                    <a:lumMod val="10000"/>
                  </a:srgbClr>
                </a:solidFill>
                <a:latin typeface="Montserrat"/>
                <a:ea typeface="Merriweather"/>
                <a:cs typeface="Arial" panose="020B0604020202020204" pitchFamily="34" charset="0"/>
              </a:rPr>
              <a:t> </a:t>
            </a:r>
            <a:endParaRPr lang="en-CA" sz="1300" dirty="0">
              <a:solidFill>
                <a:srgbClr val="D7D7D7">
                  <a:lumMod val="10000"/>
                </a:srgbClr>
              </a:solidFill>
              <a:latin typeface="Montserrat"/>
              <a:ea typeface="Merriweather"/>
              <a:cs typeface="Arial" panose="020B0604020202020204" pitchFamily="34" charset="0"/>
            </a:endParaRPr>
          </a:p>
        </p:txBody>
      </p:sp>
      <p:sp>
        <p:nvSpPr>
          <p:cNvPr id="7" name="Footer Placeholder 2">
            <a:extLst>
              <a:ext uri="{FF2B5EF4-FFF2-40B4-BE49-F238E27FC236}">
                <a16:creationId xmlns:a16="http://schemas.microsoft.com/office/drawing/2014/main" id="{F7650062-6938-4003-8276-0231649D14FC}"/>
              </a:ext>
            </a:extLst>
          </p:cNvPr>
          <p:cNvSpPr txBox="1">
            <a:spLocks/>
          </p:cNvSpPr>
          <p:nvPr/>
        </p:nvSpPr>
        <p:spPr>
          <a:xfrm>
            <a:off x="1315085" y="6486447"/>
            <a:ext cx="36379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a:t>
            </a:r>
            <a:r>
              <a:rPr lang="en-CA" spc="-5" dirty="0"/>
              <a:t> CABA Intelligent Buildings and COVID-19 Report 2021</a:t>
            </a:r>
            <a:endParaRPr kumimoji="0" lang="en-CA" sz="1000" b="0" i="0" u="none" strike="noStrike" kern="1200" cap="none" spc="-5" normalizeH="0" baseline="0" noProof="0" dirty="0">
              <a:ln>
                <a:noFill/>
              </a:ln>
              <a:solidFill>
                <a:srgbClr val="7B7B7B"/>
              </a:solidFill>
              <a:effectLst/>
              <a:uLnTx/>
              <a:uFillTx/>
              <a:latin typeface="Calibri"/>
              <a:ea typeface="+mn-ea"/>
              <a:cs typeface="Calibri"/>
            </a:endParaRPr>
          </a:p>
        </p:txBody>
      </p:sp>
    </p:spTree>
    <p:extLst>
      <p:ext uri="{BB962C8B-B14F-4D97-AF65-F5344CB8AC3E}">
        <p14:creationId xmlns:p14="http://schemas.microsoft.com/office/powerpoint/2010/main" val="3658848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9664817" cy="447675"/>
          </a:xfrm>
        </p:spPr>
        <p:txBody>
          <a:bodyPr/>
          <a:lstStyle/>
          <a:p>
            <a:r>
              <a:rPr lang="en-US" sz="2800" dirty="0">
                <a:latin typeface="+mj-lt"/>
              </a:rPr>
              <a:t>Exploring Alternate Uses of Intelligent Buildings</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22</a:t>
            </a:fld>
            <a:endParaRPr lang="en-US" sz="12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6E8707A1-9CF9-413B-816D-342F388EC761}"/>
              </a:ext>
            </a:extLst>
          </p:cNvPr>
          <p:cNvSpPr/>
          <p:nvPr/>
        </p:nvSpPr>
        <p:spPr>
          <a:xfrm>
            <a:off x="1000970" y="1069960"/>
            <a:ext cx="9159983" cy="502692"/>
          </a:xfrm>
          <a:prstGeom prst="rect">
            <a:avLst/>
          </a:prstGeom>
        </p:spPr>
        <p:txBody>
          <a:bodyPr wrap="square" lIns="91429" tIns="45715" rIns="91429" bIns="45715">
            <a:spAutoFit/>
          </a:bodyPr>
          <a:lstStyle/>
          <a:p>
            <a:pPr defTabSz="914296">
              <a:lnSpc>
                <a:spcPts val="1600"/>
              </a:lnSpc>
            </a:pPr>
            <a:r>
              <a:rPr lang="en-CA" sz="1600" dirty="0">
                <a:latin typeface="Montserrat"/>
              </a:rPr>
              <a:t>Several buildings across the world were repurposed to hospitals to meet the growing demand for beds for infected patients.</a:t>
            </a:r>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2FC2FEC-42FC-41A6-8534-21936AD9CF87}"/>
              </a:ext>
            </a:extLst>
          </p:cNvPr>
          <p:cNvSpPr txBox="1"/>
          <p:nvPr/>
        </p:nvSpPr>
        <p:spPr>
          <a:xfrm>
            <a:off x="1000970" y="1521034"/>
            <a:ext cx="5857030" cy="307766"/>
          </a:xfrm>
          <a:prstGeom prst="rect">
            <a:avLst/>
          </a:prstGeom>
          <a:noFill/>
        </p:spPr>
        <p:txBody>
          <a:bodyPr wrap="none" lIns="91429" tIns="45715" rIns="91429" bIns="45715" rtlCol="0">
            <a:spAutoFit/>
          </a:bodyPr>
          <a:lstStyle/>
          <a:p>
            <a:pPr defTabSz="914296"/>
            <a:r>
              <a:rPr lang="en-CA" sz="1400" b="1" dirty="0">
                <a:solidFill>
                  <a:srgbClr val="D7D7D7">
                    <a:lumMod val="10000"/>
                  </a:srgbClr>
                </a:solidFill>
                <a:latin typeface="Montserrat"/>
              </a:rPr>
              <a:t>Examples of stadiums converted to healthcare facilities during the pandemic</a:t>
            </a:r>
            <a:endParaRPr lang="en-US" sz="1400" b="1" dirty="0">
              <a:solidFill>
                <a:srgbClr val="D7D7D7">
                  <a:lumMod val="10000"/>
                </a:srgbClr>
              </a:solidFill>
              <a:latin typeface="Arial" pitchFamily="34" charset="0"/>
              <a:cs typeface="Arial" pitchFamily="34" charset="0"/>
            </a:endParaRPr>
          </a:p>
        </p:txBody>
      </p:sp>
      <p:graphicFrame>
        <p:nvGraphicFramePr>
          <p:cNvPr id="9" name="Table 8">
            <a:extLst>
              <a:ext uri="{FF2B5EF4-FFF2-40B4-BE49-F238E27FC236}">
                <a16:creationId xmlns:a16="http://schemas.microsoft.com/office/drawing/2014/main" id="{9AFB8972-5040-4B54-BB6F-81662CC32F7D}"/>
              </a:ext>
            </a:extLst>
          </p:cNvPr>
          <p:cNvGraphicFramePr>
            <a:graphicFrameLocks noGrp="1"/>
          </p:cNvGraphicFramePr>
          <p:nvPr>
            <p:extLst>
              <p:ext uri="{D42A27DB-BD31-4B8C-83A1-F6EECF244321}">
                <p14:modId xmlns:p14="http://schemas.microsoft.com/office/powerpoint/2010/main" val="2166773338"/>
              </p:ext>
            </p:extLst>
          </p:nvPr>
        </p:nvGraphicFramePr>
        <p:xfrm>
          <a:off x="1114446" y="1789483"/>
          <a:ext cx="9159982" cy="2858717"/>
        </p:xfrm>
        <a:graphic>
          <a:graphicData uri="http://schemas.openxmlformats.org/drawingml/2006/table">
            <a:tbl>
              <a:tblPr firstRow="1" bandRow="1">
                <a:tableStyleId>{5C22544A-7EE6-4342-B048-85BDC9FD1C3A}</a:tableStyleId>
              </a:tblPr>
              <a:tblGrid>
                <a:gridCol w="2577709">
                  <a:extLst>
                    <a:ext uri="{9D8B030D-6E8A-4147-A177-3AD203B41FA5}">
                      <a16:colId xmlns:a16="http://schemas.microsoft.com/office/drawing/2014/main" val="20000"/>
                    </a:ext>
                  </a:extLst>
                </a:gridCol>
                <a:gridCol w="1505306">
                  <a:extLst>
                    <a:ext uri="{9D8B030D-6E8A-4147-A177-3AD203B41FA5}">
                      <a16:colId xmlns:a16="http://schemas.microsoft.com/office/drawing/2014/main" val="20001"/>
                    </a:ext>
                  </a:extLst>
                </a:gridCol>
                <a:gridCol w="5076967">
                  <a:extLst>
                    <a:ext uri="{9D8B030D-6E8A-4147-A177-3AD203B41FA5}">
                      <a16:colId xmlns:a16="http://schemas.microsoft.com/office/drawing/2014/main" val="20002"/>
                    </a:ext>
                  </a:extLst>
                </a:gridCol>
              </a:tblGrid>
              <a:tr h="273268">
                <a:tc>
                  <a:txBody>
                    <a:bodyPr/>
                    <a:lstStyle/>
                    <a:p>
                      <a:r>
                        <a:rPr lang="en-US" sz="1400" dirty="0"/>
                        <a:t>Buildings</a:t>
                      </a:r>
                    </a:p>
                  </a:txBody>
                  <a:tcPr/>
                </a:tc>
                <a:tc>
                  <a:txBody>
                    <a:bodyPr/>
                    <a:lstStyle/>
                    <a:p>
                      <a:r>
                        <a:rPr lang="en-US" sz="1400" dirty="0"/>
                        <a:t>Locations</a:t>
                      </a:r>
                    </a:p>
                  </a:txBody>
                  <a:tcPr/>
                </a:tc>
                <a:tc>
                  <a:txBody>
                    <a:bodyPr/>
                    <a:lstStyle/>
                    <a:p>
                      <a:r>
                        <a:rPr lang="en-US" sz="1400" dirty="0"/>
                        <a:t>Details</a:t>
                      </a:r>
                    </a:p>
                  </a:txBody>
                  <a:tcPr/>
                </a:tc>
                <a:extLst>
                  <a:ext uri="{0D108BD9-81ED-4DB2-BD59-A6C34878D82A}">
                    <a16:rowId xmlns:a16="http://schemas.microsoft.com/office/drawing/2014/main" val="10000"/>
                  </a:ext>
                </a:extLst>
              </a:tr>
              <a:tr h="273268">
                <a:tc>
                  <a:txBody>
                    <a:bodyPr/>
                    <a:lstStyle/>
                    <a:p>
                      <a:pPr marL="0" marR="0" algn="l">
                        <a:lnSpc>
                          <a:spcPts val="1600"/>
                        </a:lnSpc>
                        <a:spcBef>
                          <a:spcPts val="0"/>
                        </a:spcBef>
                        <a:spcAft>
                          <a:spcPts val="1400"/>
                        </a:spcAft>
                      </a:pPr>
                      <a:r>
                        <a:rPr lang="en-CA" sz="1200" b="0" dirty="0" err="1">
                          <a:solidFill>
                            <a:schemeClr val="bg2">
                              <a:lumMod val="10000"/>
                            </a:schemeClr>
                          </a:solidFill>
                          <a:effectLst/>
                          <a:latin typeface="Merriweather"/>
                          <a:ea typeface="Merriweather"/>
                          <a:cs typeface="Times New Roman"/>
                        </a:rPr>
                        <a:t>Maracana</a:t>
                      </a:r>
                      <a:r>
                        <a:rPr lang="en-CA" sz="1200" b="0" dirty="0">
                          <a:solidFill>
                            <a:schemeClr val="bg2">
                              <a:lumMod val="10000"/>
                            </a:schemeClr>
                          </a:solidFill>
                          <a:effectLst/>
                          <a:latin typeface="Merriweather"/>
                          <a:ea typeface="Merriweather"/>
                          <a:cs typeface="Times New Roman"/>
                        </a:rPr>
                        <a:t> football stadium </a:t>
                      </a:r>
                      <a:endParaRPr lang="en-US" sz="1200" b="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b="0" dirty="0">
                          <a:solidFill>
                            <a:schemeClr val="bg2">
                              <a:lumMod val="10000"/>
                            </a:schemeClr>
                          </a:solidFill>
                          <a:effectLst/>
                          <a:latin typeface="Merriweather"/>
                          <a:ea typeface="Merriweather"/>
                          <a:cs typeface="Times New Roman"/>
                        </a:rPr>
                        <a:t>Rio de Janeiro, Brazil</a:t>
                      </a:r>
                      <a:endParaRPr lang="en-US" sz="1200" b="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b="0" dirty="0">
                          <a:solidFill>
                            <a:schemeClr val="bg2">
                              <a:lumMod val="10000"/>
                            </a:schemeClr>
                          </a:solidFill>
                          <a:effectLst/>
                          <a:latin typeface="Merriweather"/>
                          <a:ea typeface="Merriweather"/>
                          <a:cs typeface="Times New Roman"/>
                        </a:rPr>
                        <a:t>Converted to a field hospital with 1,800 beds</a:t>
                      </a:r>
                      <a:endParaRPr lang="en-US" sz="1200" b="0" dirty="0">
                        <a:solidFill>
                          <a:schemeClr val="bg2">
                            <a:lumMod val="10000"/>
                          </a:schemeClr>
                        </a:solidFill>
                        <a:effectLst/>
                        <a:latin typeface="Merriweather"/>
                        <a:ea typeface="Merriweather"/>
                        <a:cs typeface="Times New Roman"/>
                      </a:endParaRPr>
                    </a:p>
                  </a:txBody>
                  <a:tcPr marL="68580" marR="68580" marT="0" marB="0" anchor="ctr"/>
                </a:tc>
                <a:extLst>
                  <a:ext uri="{0D108BD9-81ED-4DB2-BD59-A6C34878D82A}">
                    <a16:rowId xmlns:a16="http://schemas.microsoft.com/office/drawing/2014/main" val="10001"/>
                  </a:ext>
                </a:extLst>
              </a:tr>
              <a:tr h="273268">
                <a:tc>
                  <a:txBody>
                    <a:bodyPr/>
                    <a:lstStyle/>
                    <a:p>
                      <a:pPr marL="0" marR="0" algn="l">
                        <a:lnSpc>
                          <a:spcPts val="1600"/>
                        </a:lnSpc>
                        <a:spcBef>
                          <a:spcPts val="0"/>
                        </a:spcBef>
                        <a:spcAft>
                          <a:spcPts val="1400"/>
                        </a:spcAft>
                      </a:pPr>
                      <a:r>
                        <a:rPr lang="en-CA" sz="1200" b="0" dirty="0">
                          <a:solidFill>
                            <a:schemeClr val="bg2">
                              <a:lumMod val="10000"/>
                            </a:schemeClr>
                          </a:solidFill>
                          <a:effectLst/>
                          <a:latin typeface="Merriweather"/>
                          <a:ea typeface="Merriweather"/>
                          <a:cs typeface="Times New Roman"/>
                        </a:rPr>
                        <a:t>Billie Jean King National Tennis Center</a:t>
                      </a:r>
                      <a:endParaRPr lang="en-US" sz="1200" b="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New York, USA</a:t>
                      </a:r>
                      <a:endParaRPr lang="en-US" sz="120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Tennis courts converted to 350-bed hospital facility </a:t>
                      </a:r>
                      <a:endParaRPr lang="en-US" sz="1200" dirty="0">
                        <a:solidFill>
                          <a:schemeClr val="bg2">
                            <a:lumMod val="10000"/>
                          </a:schemeClr>
                        </a:solidFill>
                        <a:effectLst/>
                        <a:latin typeface="Merriweather"/>
                        <a:ea typeface="Merriweather"/>
                        <a:cs typeface="Times New Roman"/>
                      </a:endParaRPr>
                    </a:p>
                  </a:txBody>
                  <a:tcPr marL="68580" marR="68580" marT="0" marB="0" anchor="ctr"/>
                </a:tc>
                <a:extLst>
                  <a:ext uri="{0D108BD9-81ED-4DB2-BD59-A6C34878D82A}">
                    <a16:rowId xmlns:a16="http://schemas.microsoft.com/office/drawing/2014/main" val="10002"/>
                  </a:ext>
                </a:extLst>
              </a:tr>
              <a:tr h="299472">
                <a:tc>
                  <a:txBody>
                    <a:bodyPr/>
                    <a:lstStyle/>
                    <a:p>
                      <a:pPr marL="0" marR="0" algn="l">
                        <a:lnSpc>
                          <a:spcPts val="1600"/>
                        </a:lnSpc>
                        <a:spcBef>
                          <a:spcPts val="0"/>
                        </a:spcBef>
                        <a:spcAft>
                          <a:spcPts val="1400"/>
                        </a:spcAft>
                      </a:pPr>
                      <a:r>
                        <a:rPr lang="en-CA" sz="1200" b="0" dirty="0">
                          <a:solidFill>
                            <a:schemeClr val="bg2">
                              <a:lumMod val="10000"/>
                            </a:schemeClr>
                          </a:solidFill>
                          <a:effectLst/>
                          <a:latin typeface="Merriweather"/>
                          <a:ea typeface="Merriweather"/>
                          <a:cs typeface="Times New Roman"/>
                        </a:rPr>
                        <a:t>Watford Football Club Stadium</a:t>
                      </a:r>
                      <a:endParaRPr lang="en-US" sz="1200" b="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Watford, UK</a:t>
                      </a:r>
                      <a:endParaRPr lang="en-US" sz="120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Executive Box, studios and meeting rooms used for accommodation of healthcare personal and for counselling rooms</a:t>
                      </a:r>
                      <a:endParaRPr lang="en-US" sz="1200" dirty="0">
                        <a:solidFill>
                          <a:schemeClr val="bg2">
                            <a:lumMod val="10000"/>
                          </a:schemeClr>
                        </a:solidFill>
                        <a:effectLst/>
                        <a:latin typeface="Merriweather"/>
                        <a:ea typeface="Merriweather"/>
                        <a:cs typeface="Times New Roman"/>
                      </a:endParaRPr>
                    </a:p>
                  </a:txBody>
                  <a:tcPr marL="68580" marR="68580" marT="0" marB="0" anchor="ctr"/>
                </a:tc>
                <a:extLst>
                  <a:ext uri="{0D108BD9-81ED-4DB2-BD59-A6C34878D82A}">
                    <a16:rowId xmlns:a16="http://schemas.microsoft.com/office/drawing/2014/main" val="10003"/>
                  </a:ext>
                </a:extLst>
              </a:tr>
              <a:tr h="273268">
                <a:tc>
                  <a:txBody>
                    <a:bodyPr/>
                    <a:lstStyle/>
                    <a:p>
                      <a:pPr marL="0" marR="0" algn="l">
                        <a:lnSpc>
                          <a:spcPts val="1600"/>
                        </a:lnSpc>
                        <a:spcBef>
                          <a:spcPts val="0"/>
                        </a:spcBef>
                        <a:spcAft>
                          <a:spcPts val="1400"/>
                        </a:spcAft>
                      </a:pPr>
                      <a:r>
                        <a:rPr lang="en-CA" sz="1200" b="0" dirty="0">
                          <a:solidFill>
                            <a:schemeClr val="bg2">
                              <a:lumMod val="10000"/>
                            </a:schemeClr>
                          </a:solidFill>
                          <a:effectLst/>
                          <a:latin typeface="Merriweather"/>
                          <a:ea typeface="Merriweather"/>
                          <a:cs typeface="Times New Roman"/>
                        </a:rPr>
                        <a:t>Indira Gandhi Athletic Stadium</a:t>
                      </a:r>
                      <a:endParaRPr lang="en-US" sz="1200" b="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Assam, India</a:t>
                      </a:r>
                      <a:endParaRPr lang="en-US" sz="120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Makeshift hospitals with a capacity of at least 1000 people</a:t>
                      </a:r>
                      <a:endParaRPr lang="en-US" sz="1200" dirty="0">
                        <a:solidFill>
                          <a:schemeClr val="bg2">
                            <a:lumMod val="10000"/>
                          </a:schemeClr>
                        </a:solidFill>
                        <a:effectLst/>
                        <a:latin typeface="Merriweather"/>
                        <a:ea typeface="Merriweather"/>
                        <a:cs typeface="Times New Roman"/>
                      </a:endParaRPr>
                    </a:p>
                  </a:txBody>
                  <a:tcPr marL="68580" marR="68580" marT="0" marB="0" anchor="ctr"/>
                </a:tc>
                <a:extLst>
                  <a:ext uri="{0D108BD9-81ED-4DB2-BD59-A6C34878D82A}">
                    <a16:rowId xmlns:a16="http://schemas.microsoft.com/office/drawing/2014/main" val="10004"/>
                  </a:ext>
                </a:extLst>
              </a:tr>
              <a:tr h="299472">
                <a:tc>
                  <a:txBody>
                    <a:bodyPr/>
                    <a:lstStyle/>
                    <a:p>
                      <a:pPr marL="0" marR="0" algn="l">
                        <a:lnSpc>
                          <a:spcPts val="1600"/>
                        </a:lnSpc>
                        <a:spcBef>
                          <a:spcPts val="0"/>
                        </a:spcBef>
                        <a:spcAft>
                          <a:spcPts val="1400"/>
                        </a:spcAft>
                      </a:pPr>
                      <a:r>
                        <a:rPr lang="en-CA" sz="1200" b="0" dirty="0">
                          <a:solidFill>
                            <a:schemeClr val="bg2">
                              <a:lumMod val="10000"/>
                            </a:schemeClr>
                          </a:solidFill>
                          <a:effectLst/>
                          <a:latin typeface="Merriweather"/>
                          <a:ea typeface="Merriweather"/>
                          <a:cs typeface="Times New Roman"/>
                        </a:rPr>
                        <a:t>Commonwealth Games Village Indoor Stadium</a:t>
                      </a:r>
                      <a:endParaRPr lang="en-US" sz="1200" b="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New Delhi, India</a:t>
                      </a:r>
                      <a:endParaRPr lang="en-US" sz="120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500 beds to treat COVI-19 patients</a:t>
                      </a:r>
                      <a:endParaRPr lang="en-US" sz="1200" dirty="0">
                        <a:solidFill>
                          <a:schemeClr val="bg2">
                            <a:lumMod val="10000"/>
                          </a:schemeClr>
                        </a:solidFill>
                        <a:effectLst/>
                        <a:latin typeface="Merriweather"/>
                        <a:ea typeface="Merriweather"/>
                        <a:cs typeface="Times New Roman"/>
                      </a:endParaRPr>
                    </a:p>
                  </a:txBody>
                  <a:tcPr marL="68580" marR="68580" marT="0" marB="0" anchor="ctr"/>
                </a:tc>
                <a:extLst>
                  <a:ext uri="{0D108BD9-81ED-4DB2-BD59-A6C34878D82A}">
                    <a16:rowId xmlns:a16="http://schemas.microsoft.com/office/drawing/2014/main" val="10005"/>
                  </a:ext>
                </a:extLst>
              </a:tr>
              <a:tr h="273268">
                <a:tc>
                  <a:txBody>
                    <a:bodyPr/>
                    <a:lstStyle/>
                    <a:p>
                      <a:pPr marL="0" marR="0" algn="l">
                        <a:lnSpc>
                          <a:spcPts val="1600"/>
                        </a:lnSpc>
                        <a:spcBef>
                          <a:spcPts val="0"/>
                        </a:spcBef>
                        <a:spcAft>
                          <a:spcPts val="1400"/>
                        </a:spcAft>
                      </a:pPr>
                      <a:r>
                        <a:rPr lang="en-CA" sz="1200" b="0" dirty="0">
                          <a:solidFill>
                            <a:schemeClr val="bg2">
                              <a:lumMod val="10000"/>
                            </a:schemeClr>
                          </a:solidFill>
                          <a:effectLst/>
                          <a:latin typeface="Merriweather"/>
                          <a:ea typeface="Merriweather"/>
                          <a:cs typeface="Times New Roman"/>
                        </a:rPr>
                        <a:t>National Stadium</a:t>
                      </a:r>
                      <a:endParaRPr lang="en-US" sz="1200" b="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Warsaw, Poland</a:t>
                      </a:r>
                      <a:endParaRPr lang="en-US" sz="120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Accommodation for 500 patients, equipped with oxygen therapy9</a:t>
                      </a:r>
                      <a:endParaRPr lang="en-US" sz="1200" dirty="0">
                        <a:solidFill>
                          <a:schemeClr val="bg2">
                            <a:lumMod val="10000"/>
                          </a:schemeClr>
                        </a:solidFill>
                        <a:effectLst/>
                        <a:latin typeface="Merriweather"/>
                        <a:ea typeface="Merriweather"/>
                        <a:cs typeface="Times New Roman"/>
                      </a:endParaRPr>
                    </a:p>
                  </a:txBody>
                  <a:tcPr marL="68580" marR="68580" marT="0" marB="0" anchor="ctr"/>
                </a:tc>
                <a:extLst>
                  <a:ext uri="{0D108BD9-81ED-4DB2-BD59-A6C34878D82A}">
                    <a16:rowId xmlns:a16="http://schemas.microsoft.com/office/drawing/2014/main" val="10006"/>
                  </a:ext>
                </a:extLst>
              </a:tr>
              <a:tr h="273268">
                <a:tc>
                  <a:txBody>
                    <a:bodyPr/>
                    <a:lstStyle/>
                    <a:p>
                      <a:pPr marL="0" marR="0" algn="l">
                        <a:lnSpc>
                          <a:spcPts val="1600"/>
                        </a:lnSpc>
                        <a:spcBef>
                          <a:spcPts val="0"/>
                        </a:spcBef>
                        <a:spcAft>
                          <a:spcPts val="1400"/>
                        </a:spcAft>
                      </a:pPr>
                      <a:r>
                        <a:rPr lang="en-CA" sz="1200" b="0" dirty="0">
                          <a:solidFill>
                            <a:schemeClr val="bg2">
                              <a:lumMod val="10000"/>
                            </a:schemeClr>
                          </a:solidFill>
                          <a:effectLst/>
                          <a:latin typeface="Merriweather"/>
                          <a:ea typeface="Merriweather"/>
                          <a:cs typeface="Times New Roman"/>
                        </a:rPr>
                        <a:t>Wuhan Sports Center</a:t>
                      </a:r>
                      <a:endParaRPr lang="en-US" sz="1200" b="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Wuhan, China</a:t>
                      </a:r>
                      <a:endParaRPr lang="en-US" sz="120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Converted into a 1,100-bed temporary hospital for COVID-19 patients</a:t>
                      </a:r>
                      <a:endParaRPr lang="en-US" sz="1200" dirty="0">
                        <a:solidFill>
                          <a:schemeClr val="bg2">
                            <a:lumMod val="10000"/>
                          </a:schemeClr>
                        </a:solidFill>
                        <a:effectLst/>
                        <a:latin typeface="Merriweather"/>
                        <a:ea typeface="Merriweather"/>
                        <a:cs typeface="Times New Roman"/>
                      </a:endParaRPr>
                    </a:p>
                  </a:txBody>
                  <a:tcPr marL="68580" marR="68580" marT="0" marB="0" anchor="ctr"/>
                </a:tc>
                <a:extLst>
                  <a:ext uri="{0D108BD9-81ED-4DB2-BD59-A6C34878D82A}">
                    <a16:rowId xmlns:a16="http://schemas.microsoft.com/office/drawing/2014/main" val="10007"/>
                  </a:ext>
                </a:extLst>
              </a:tr>
              <a:tr h="273268">
                <a:tc>
                  <a:txBody>
                    <a:bodyPr/>
                    <a:lstStyle/>
                    <a:p>
                      <a:pPr marL="0" marR="0" algn="l">
                        <a:lnSpc>
                          <a:spcPts val="1600"/>
                        </a:lnSpc>
                        <a:spcBef>
                          <a:spcPts val="0"/>
                        </a:spcBef>
                        <a:spcAft>
                          <a:spcPts val="1400"/>
                        </a:spcAft>
                      </a:pPr>
                      <a:r>
                        <a:rPr lang="en-CA" sz="1200" b="0" dirty="0" err="1">
                          <a:solidFill>
                            <a:schemeClr val="bg2">
                              <a:lumMod val="10000"/>
                            </a:schemeClr>
                          </a:solidFill>
                          <a:effectLst/>
                          <a:latin typeface="Merriweather"/>
                          <a:ea typeface="Merriweather"/>
                          <a:cs typeface="Times New Roman"/>
                        </a:rPr>
                        <a:t>Tien</a:t>
                      </a:r>
                      <a:r>
                        <a:rPr lang="en-CA" sz="1200" b="0" dirty="0">
                          <a:solidFill>
                            <a:schemeClr val="bg2">
                              <a:lumMod val="10000"/>
                            </a:schemeClr>
                          </a:solidFill>
                          <a:effectLst/>
                          <a:latin typeface="Merriweather"/>
                          <a:ea typeface="Merriweather"/>
                          <a:cs typeface="Times New Roman"/>
                        </a:rPr>
                        <a:t> Son Sport Center</a:t>
                      </a:r>
                      <a:endParaRPr lang="en-US" sz="1200" b="0" dirty="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a:solidFill>
                            <a:schemeClr val="bg2">
                              <a:lumMod val="10000"/>
                            </a:schemeClr>
                          </a:solidFill>
                          <a:effectLst/>
                          <a:latin typeface="Merriweather"/>
                          <a:ea typeface="Merriweather"/>
                          <a:cs typeface="Times New Roman"/>
                        </a:rPr>
                        <a:t>Danang, Vietnam</a:t>
                      </a:r>
                      <a:endParaRPr lang="en-US" sz="1200">
                        <a:solidFill>
                          <a:schemeClr val="bg2">
                            <a:lumMod val="10000"/>
                          </a:schemeClr>
                        </a:solidFill>
                        <a:effectLst/>
                        <a:latin typeface="Merriweather"/>
                        <a:ea typeface="Merriweather"/>
                        <a:cs typeface="Times New Roman"/>
                      </a:endParaRPr>
                    </a:p>
                  </a:txBody>
                  <a:tcPr marL="68580" marR="68580" marT="0" marB="0" anchor="ctr"/>
                </a:tc>
                <a:tc>
                  <a:txBody>
                    <a:bodyPr/>
                    <a:lstStyle/>
                    <a:p>
                      <a:pPr marL="0" marR="0" algn="l">
                        <a:lnSpc>
                          <a:spcPts val="1600"/>
                        </a:lnSpc>
                        <a:spcBef>
                          <a:spcPts val="0"/>
                        </a:spcBef>
                        <a:spcAft>
                          <a:spcPts val="1400"/>
                        </a:spcAft>
                      </a:pPr>
                      <a:r>
                        <a:rPr lang="en-CA" sz="1200" dirty="0">
                          <a:solidFill>
                            <a:schemeClr val="bg2">
                              <a:lumMod val="10000"/>
                            </a:schemeClr>
                          </a:solidFill>
                          <a:effectLst/>
                          <a:latin typeface="Merriweather"/>
                          <a:ea typeface="Merriweather"/>
                          <a:cs typeface="Times New Roman"/>
                        </a:rPr>
                        <a:t>1000-bed field hospital to cater to infected patients, should the hospitals become full</a:t>
                      </a:r>
                      <a:endParaRPr lang="en-US" sz="1200" dirty="0">
                        <a:solidFill>
                          <a:schemeClr val="bg2">
                            <a:lumMod val="10000"/>
                          </a:schemeClr>
                        </a:solidFill>
                        <a:effectLst/>
                        <a:latin typeface="Merriweather"/>
                        <a:ea typeface="Merriweather"/>
                        <a:cs typeface="Times New Roman"/>
                      </a:endParaRPr>
                    </a:p>
                  </a:txBody>
                  <a:tcPr marL="68580" marR="68580" marT="0" marB="0" anchor="ctr"/>
                </a:tc>
                <a:extLst>
                  <a:ext uri="{0D108BD9-81ED-4DB2-BD59-A6C34878D82A}">
                    <a16:rowId xmlns:a16="http://schemas.microsoft.com/office/drawing/2014/main" val="10008"/>
                  </a:ext>
                </a:extLst>
              </a:tr>
            </a:tbl>
          </a:graphicData>
        </a:graphic>
      </p:graphicFrame>
      <p:grpSp>
        <p:nvGrpSpPr>
          <p:cNvPr id="10" name="Group 9">
            <a:extLst>
              <a:ext uri="{FF2B5EF4-FFF2-40B4-BE49-F238E27FC236}">
                <a16:creationId xmlns:a16="http://schemas.microsoft.com/office/drawing/2014/main" id="{FEE02591-2DFF-4028-98EA-B582BC7068D9}"/>
              </a:ext>
            </a:extLst>
          </p:cNvPr>
          <p:cNvGrpSpPr/>
          <p:nvPr/>
        </p:nvGrpSpPr>
        <p:grpSpPr>
          <a:xfrm>
            <a:off x="1114445" y="4699084"/>
            <a:ext cx="7798735" cy="1625516"/>
            <a:chOff x="0" y="0"/>
            <a:chExt cx="5485765" cy="1007745"/>
          </a:xfrm>
        </p:grpSpPr>
        <p:pic>
          <p:nvPicPr>
            <p:cNvPr id="12" name="Picture 11">
              <a:extLst>
                <a:ext uri="{FF2B5EF4-FFF2-40B4-BE49-F238E27FC236}">
                  <a16:creationId xmlns:a16="http://schemas.microsoft.com/office/drawing/2014/main" id="{F9CC3418-D9D6-480A-B8DB-D8B4C41537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29"/>
            <a:stretch/>
          </p:blipFill>
          <p:spPr bwMode="auto">
            <a:xfrm>
              <a:off x="3710940" y="0"/>
              <a:ext cx="1774825" cy="1007745"/>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BCA3AA7-11EC-40A7-91D0-6D90B9514F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9280" y="0"/>
              <a:ext cx="1763395" cy="1007745"/>
            </a:xfrm>
            <a:prstGeom prst="rect">
              <a:avLst/>
            </a:prstGeom>
            <a:noFill/>
            <a:ln>
              <a:noFill/>
            </a:ln>
          </p:spPr>
        </p:pic>
        <p:pic>
          <p:nvPicPr>
            <p:cNvPr id="14" name="Picture 13" descr="National Tennis Center to house temporary hospital - Official Site of the  2020 US Open Tennis Championships - A USTA Event">
              <a:extLst>
                <a:ext uri="{FF2B5EF4-FFF2-40B4-BE49-F238E27FC236}">
                  <a16:creationId xmlns:a16="http://schemas.microsoft.com/office/drawing/2014/main" id="{ABC912C4-E05A-49AC-B5B6-7A2DEFF3BF8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91970" cy="1007745"/>
            </a:xfrm>
            <a:prstGeom prst="rect">
              <a:avLst/>
            </a:prstGeom>
            <a:noFill/>
            <a:ln>
              <a:noFill/>
            </a:ln>
          </p:spPr>
        </p:pic>
      </p:grpSp>
      <p:sp>
        <p:nvSpPr>
          <p:cNvPr id="4" name="Footer Placeholder 2">
            <a:extLst>
              <a:ext uri="{FF2B5EF4-FFF2-40B4-BE49-F238E27FC236}">
                <a16:creationId xmlns:a16="http://schemas.microsoft.com/office/drawing/2014/main" id="{083E8C47-D153-4DDE-8430-F1FF766926AF}"/>
              </a:ext>
            </a:extLst>
          </p:cNvPr>
          <p:cNvSpPr txBox="1">
            <a:spLocks/>
          </p:cNvSpPr>
          <p:nvPr/>
        </p:nvSpPr>
        <p:spPr>
          <a:xfrm>
            <a:off x="1315085" y="6486447"/>
            <a:ext cx="36379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a:t>
            </a:r>
            <a:r>
              <a:rPr lang="en-CA" spc="-5" dirty="0"/>
              <a:t> CABA Intelligent Buildings and COVID-19 Report 2021</a:t>
            </a:r>
            <a:endParaRPr kumimoji="0" lang="en-CA" sz="1000" b="0" i="0" u="none" strike="noStrike" kern="1200" cap="none" spc="-5" normalizeH="0" baseline="0" noProof="0" dirty="0">
              <a:ln>
                <a:noFill/>
              </a:ln>
              <a:solidFill>
                <a:srgbClr val="7B7B7B"/>
              </a:solidFill>
              <a:effectLst/>
              <a:uLnTx/>
              <a:uFillTx/>
              <a:latin typeface="Calibri"/>
              <a:ea typeface="+mn-ea"/>
              <a:cs typeface="Calibri"/>
            </a:endParaRPr>
          </a:p>
        </p:txBody>
      </p:sp>
    </p:spTree>
    <p:extLst>
      <p:ext uri="{BB962C8B-B14F-4D97-AF65-F5344CB8AC3E}">
        <p14:creationId xmlns:p14="http://schemas.microsoft.com/office/powerpoint/2010/main" val="438842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9664817" cy="447675"/>
          </a:xfrm>
        </p:spPr>
        <p:txBody>
          <a:bodyPr/>
          <a:lstStyle/>
          <a:p>
            <a:r>
              <a:rPr lang="en-US" sz="2800" dirty="0">
                <a:latin typeface="+mj-lt"/>
              </a:rPr>
              <a:t>Recommendations</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23</a:t>
            </a:fld>
            <a:endParaRPr lang="en-US" sz="12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6520EAF-FA8D-41CC-AEF0-77826A684EEB}"/>
              </a:ext>
            </a:extLst>
          </p:cNvPr>
          <p:cNvSpPr/>
          <p:nvPr/>
        </p:nvSpPr>
        <p:spPr>
          <a:xfrm>
            <a:off x="241106" y="964502"/>
            <a:ext cx="11264354" cy="502692"/>
          </a:xfrm>
          <a:prstGeom prst="rect">
            <a:avLst/>
          </a:prstGeom>
        </p:spPr>
        <p:txBody>
          <a:bodyPr wrap="square" lIns="91429" tIns="45715" rIns="91429" bIns="45715">
            <a:spAutoFit/>
          </a:bodyPr>
          <a:lstStyle/>
          <a:p>
            <a:pPr defTabSz="914296">
              <a:lnSpc>
                <a:spcPts val="1600"/>
              </a:lnSpc>
            </a:pPr>
            <a:r>
              <a:rPr lang="en-US" sz="1400" dirty="0">
                <a:latin typeface="Montserrat"/>
              </a:rPr>
              <a:t>Based on the extensive research over three interrelated modules, this research illustrates a technology innovation and adoption trajectory.  This chart highlights the solutions that can address new challenges for intelligent buildings.</a:t>
            </a:r>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7B352A9-0E85-4C49-9DB4-E913734DDA04}"/>
              </a:ext>
            </a:extLst>
          </p:cNvPr>
          <p:cNvSpPr txBox="1"/>
          <p:nvPr/>
        </p:nvSpPr>
        <p:spPr>
          <a:xfrm>
            <a:off x="8708993" y="2170156"/>
            <a:ext cx="3053919" cy="3144440"/>
          </a:xfrm>
          <a:prstGeom prst="rect">
            <a:avLst/>
          </a:prstGeom>
          <a:noFill/>
        </p:spPr>
        <p:txBody>
          <a:bodyPr wrap="square" lIns="91429" tIns="45715" rIns="91429" bIns="45715">
            <a:spAutoFit/>
          </a:bodyPr>
          <a:lstStyle/>
          <a:p>
            <a:pPr marL="171450" indent="-171450" algn="just" defTabSz="914296">
              <a:lnSpc>
                <a:spcPts val="1400"/>
              </a:lnSpc>
              <a:spcAft>
                <a:spcPts val="1400"/>
              </a:spcAft>
              <a:buFont typeface="Arial" pitchFamily="34" charset="0"/>
              <a:buChar char="•"/>
            </a:pPr>
            <a:r>
              <a:rPr lang="en-US" sz="1200" dirty="0">
                <a:solidFill>
                  <a:srgbClr val="464646"/>
                </a:solidFill>
                <a:latin typeface="Montserrat"/>
              </a:rPr>
              <a:t>This trajectory depicts the solutions that can help address post-COVID-19 challenges, and assigns a tentative timeline by which such solutions could see more mainstream adoption. </a:t>
            </a:r>
          </a:p>
          <a:p>
            <a:pPr marL="171450" indent="-171450" algn="just" defTabSz="914296">
              <a:lnSpc>
                <a:spcPts val="1400"/>
              </a:lnSpc>
              <a:spcAft>
                <a:spcPts val="1400"/>
              </a:spcAft>
              <a:buFont typeface="Arial" pitchFamily="34" charset="0"/>
              <a:buChar char="•"/>
            </a:pPr>
            <a:r>
              <a:rPr lang="en-US" sz="1200" dirty="0">
                <a:solidFill>
                  <a:srgbClr val="464646"/>
                </a:solidFill>
                <a:latin typeface="Montserrat"/>
              </a:rPr>
              <a:t>While some solutions have already gained prominence before COVID-19, their widespread adoption is expected to accelerate in 2021. </a:t>
            </a:r>
          </a:p>
          <a:p>
            <a:pPr marL="171450" indent="-171450" algn="just" defTabSz="914296">
              <a:lnSpc>
                <a:spcPts val="1400"/>
              </a:lnSpc>
              <a:spcAft>
                <a:spcPts val="1400"/>
              </a:spcAft>
              <a:buFont typeface="Arial" pitchFamily="34" charset="0"/>
              <a:buChar char="•"/>
            </a:pPr>
            <a:r>
              <a:rPr lang="en-US" sz="1200" dirty="0">
                <a:solidFill>
                  <a:srgbClr val="464646"/>
                </a:solidFill>
                <a:latin typeface="Montserrat"/>
              </a:rPr>
              <a:t>In order to eliminate the spread of pathogens and health concerns inside buildings, touchless systems need to be implemented at the earliest. </a:t>
            </a:r>
          </a:p>
        </p:txBody>
      </p:sp>
      <p:pic>
        <p:nvPicPr>
          <p:cNvPr id="4" name="Picture 3">
            <a:extLst>
              <a:ext uri="{FF2B5EF4-FFF2-40B4-BE49-F238E27FC236}">
                <a16:creationId xmlns:a16="http://schemas.microsoft.com/office/drawing/2014/main" id="{3316F8BB-C49F-4D35-B893-BD24E10241C8}"/>
              </a:ext>
            </a:extLst>
          </p:cNvPr>
          <p:cNvPicPr>
            <a:picLocks noChangeAspect="1"/>
          </p:cNvPicPr>
          <p:nvPr/>
        </p:nvPicPr>
        <p:blipFill>
          <a:blip r:embed="rId3"/>
          <a:stretch>
            <a:fillRect/>
          </a:stretch>
        </p:blipFill>
        <p:spPr>
          <a:xfrm>
            <a:off x="241105" y="1448486"/>
            <a:ext cx="8565544" cy="4886171"/>
          </a:xfrm>
          <a:prstGeom prst="rect">
            <a:avLst/>
          </a:prstGeom>
        </p:spPr>
      </p:pic>
      <p:sp>
        <p:nvSpPr>
          <p:cNvPr id="5" name="Footer Placeholder 2">
            <a:extLst>
              <a:ext uri="{FF2B5EF4-FFF2-40B4-BE49-F238E27FC236}">
                <a16:creationId xmlns:a16="http://schemas.microsoft.com/office/drawing/2014/main" id="{8E4DFACA-E05A-4A3D-8454-00E3FE9B441F}"/>
              </a:ext>
            </a:extLst>
          </p:cNvPr>
          <p:cNvSpPr txBox="1">
            <a:spLocks/>
          </p:cNvSpPr>
          <p:nvPr/>
        </p:nvSpPr>
        <p:spPr>
          <a:xfrm>
            <a:off x="1315085" y="6486447"/>
            <a:ext cx="36379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a:t>
            </a:r>
            <a:r>
              <a:rPr lang="en-CA" spc="-5" dirty="0"/>
              <a:t> CABA Intelligent Buildings and COVID-19 Report 2021</a:t>
            </a:r>
            <a:endParaRPr kumimoji="0" lang="en-CA" sz="1000" b="0" i="0" u="none" strike="noStrike" kern="1200" cap="none" spc="-5" normalizeH="0" baseline="0" noProof="0" dirty="0">
              <a:ln>
                <a:noFill/>
              </a:ln>
              <a:solidFill>
                <a:srgbClr val="7B7B7B"/>
              </a:solidFill>
              <a:effectLst/>
              <a:uLnTx/>
              <a:uFillTx/>
              <a:latin typeface="Calibri"/>
              <a:ea typeface="+mn-ea"/>
              <a:cs typeface="Calibri"/>
            </a:endParaRPr>
          </a:p>
        </p:txBody>
      </p:sp>
    </p:spTree>
    <p:extLst>
      <p:ext uri="{BB962C8B-B14F-4D97-AF65-F5344CB8AC3E}">
        <p14:creationId xmlns:p14="http://schemas.microsoft.com/office/powerpoint/2010/main" val="677228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9664817" cy="447675"/>
          </a:xfrm>
        </p:spPr>
        <p:txBody>
          <a:bodyPr/>
          <a:lstStyle/>
          <a:p>
            <a:r>
              <a:rPr lang="en-US" sz="2800" dirty="0">
                <a:latin typeface="+mj-lt"/>
              </a:rPr>
              <a:t>Smart Cities Include Smart Buildings</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24</a:t>
            </a:fld>
            <a:endParaRPr lang="en-US" sz="12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FD8ABD2-2A6A-453B-AC53-0FDD0C18395B}"/>
              </a:ext>
            </a:extLst>
          </p:cNvPr>
          <p:cNvPicPr>
            <a:picLocks noChangeAspect="1"/>
          </p:cNvPicPr>
          <p:nvPr/>
        </p:nvPicPr>
        <p:blipFill>
          <a:blip r:embed="rId3"/>
          <a:stretch>
            <a:fillRect/>
          </a:stretch>
        </p:blipFill>
        <p:spPr>
          <a:xfrm>
            <a:off x="1905000" y="1065320"/>
            <a:ext cx="7315200" cy="5126636"/>
          </a:xfrm>
          <a:prstGeom prst="rect">
            <a:avLst/>
          </a:prstGeom>
        </p:spPr>
      </p:pic>
      <p:sp>
        <p:nvSpPr>
          <p:cNvPr id="20" name="Footer Placeholder 2">
            <a:extLst>
              <a:ext uri="{FF2B5EF4-FFF2-40B4-BE49-F238E27FC236}">
                <a16:creationId xmlns:a16="http://schemas.microsoft.com/office/drawing/2014/main" id="{6793C361-FD6F-4A11-95F9-D9A8CCE218D9}"/>
              </a:ext>
            </a:extLst>
          </p:cNvPr>
          <p:cNvSpPr txBox="1">
            <a:spLocks/>
          </p:cNvSpPr>
          <p:nvPr/>
        </p:nvSpPr>
        <p:spPr>
          <a:xfrm>
            <a:off x="1315085" y="6486447"/>
            <a:ext cx="36379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Arup Foresight</a:t>
            </a:r>
          </a:p>
        </p:txBody>
      </p:sp>
    </p:spTree>
    <p:extLst>
      <p:ext uri="{BB962C8B-B14F-4D97-AF65-F5344CB8AC3E}">
        <p14:creationId xmlns:p14="http://schemas.microsoft.com/office/powerpoint/2010/main" val="3062906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9664817" cy="447675"/>
          </a:xfrm>
        </p:spPr>
        <p:txBody>
          <a:bodyPr/>
          <a:lstStyle/>
          <a:p>
            <a:r>
              <a:rPr lang="en-US" sz="2800" dirty="0">
                <a:latin typeface="+mj-lt"/>
              </a:rPr>
              <a:t>Smart Cities</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25</a:t>
            </a:fld>
            <a:endParaRPr lang="en-US" sz="1200" dirty="0">
              <a:latin typeface="Calibri" panose="020F0502020204030204" pitchFamily="34" charset="0"/>
              <a:cs typeface="Calibri" panose="020F0502020204030204" pitchFamily="34" charset="0"/>
            </a:endParaRPr>
          </a:p>
        </p:txBody>
      </p:sp>
      <p:sp>
        <p:nvSpPr>
          <p:cNvPr id="20" name="Footer Placeholder 2">
            <a:extLst>
              <a:ext uri="{FF2B5EF4-FFF2-40B4-BE49-F238E27FC236}">
                <a16:creationId xmlns:a16="http://schemas.microsoft.com/office/drawing/2014/main" id="{6793C361-FD6F-4A11-95F9-D9A8CCE218D9}"/>
              </a:ext>
            </a:extLst>
          </p:cNvPr>
          <p:cNvSpPr txBox="1">
            <a:spLocks/>
          </p:cNvSpPr>
          <p:nvPr/>
        </p:nvSpPr>
        <p:spPr>
          <a:xfrm>
            <a:off x="1315085" y="6486447"/>
            <a:ext cx="3637915" cy="130036"/>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7B7B7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lang="en-CA" sz="1000" b="0" i="0" u="none" strike="noStrike" kern="1200" cap="none" spc="-5" normalizeH="0" baseline="0" noProof="0" dirty="0">
                <a:ln>
                  <a:noFill/>
                </a:ln>
                <a:solidFill>
                  <a:srgbClr val="7B7B7B"/>
                </a:solidFill>
                <a:effectLst/>
                <a:uLnTx/>
                <a:uFillTx/>
                <a:latin typeface="Calibri"/>
                <a:ea typeface="+mn-ea"/>
                <a:cs typeface="Calibri"/>
              </a:rPr>
              <a:t>Source: Arup Foresight</a:t>
            </a:r>
          </a:p>
        </p:txBody>
      </p:sp>
      <p:pic>
        <p:nvPicPr>
          <p:cNvPr id="3" name="Picture 2">
            <a:extLst>
              <a:ext uri="{FF2B5EF4-FFF2-40B4-BE49-F238E27FC236}">
                <a16:creationId xmlns:a16="http://schemas.microsoft.com/office/drawing/2014/main" id="{532881F1-1CF9-468A-86BE-FCF105CD676C}"/>
              </a:ext>
            </a:extLst>
          </p:cNvPr>
          <p:cNvPicPr>
            <a:picLocks noChangeAspect="1"/>
          </p:cNvPicPr>
          <p:nvPr/>
        </p:nvPicPr>
        <p:blipFill>
          <a:blip r:embed="rId3"/>
          <a:stretch>
            <a:fillRect/>
          </a:stretch>
        </p:blipFill>
        <p:spPr>
          <a:xfrm>
            <a:off x="2971800" y="1047672"/>
            <a:ext cx="5576972" cy="5467350"/>
          </a:xfrm>
          <a:prstGeom prst="rect">
            <a:avLst/>
          </a:prstGeom>
        </p:spPr>
      </p:pic>
    </p:spTree>
    <p:extLst>
      <p:ext uri="{BB962C8B-B14F-4D97-AF65-F5344CB8AC3E}">
        <p14:creationId xmlns:p14="http://schemas.microsoft.com/office/powerpoint/2010/main" val="279013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475" y="431800"/>
            <a:ext cx="4022725" cy="474489"/>
          </a:xfrm>
          <a:prstGeom prst="rect">
            <a:avLst/>
          </a:prstGeom>
        </p:spPr>
        <p:txBody>
          <a:bodyPr vert="horz" wrap="square" lIns="0" tIns="12700" rIns="0" bIns="0" rtlCol="0">
            <a:spAutoFit/>
          </a:bodyPr>
          <a:lstStyle/>
          <a:p>
            <a:pPr marL="12700">
              <a:lnSpc>
                <a:spcPct val="100000"/>
              </a:lnSpc>
              <a:spcBef>
                <a:spcPts val="100"/>
              </a:spcBef>
            </a:pPr>
            <a:r>
              <a:rPr sz="3000" b="0" spc="-45" dirty="0">
                <a:latin typeface="Montserrat" panose="00000500000000000000" pitchFamily="2" charset="0"/>
              </a:rPr>
              <a:t>C</a:t>
            </a:r>
            <a:r>
              <a:rPr lang="en-CA" sz="3000" b="0" spc="-45" dirty="0">
                <a:latin typeface="Montserrat" panose="00000500000000000000" pitchFamily="2" charset="0"/>
              </a:rPr>
              <a:t>ontact</a:t>
            </a:r>
            <a:r>
              <a:rPr sz="3000" b="0" spc="-50" dirty="0">
                <a:latin typeface="Montserrat" panose="00000500000000000000" pitchFamily="2" charset="0"/>
              </a:rPr>
              <a:t> </a:t>
            </a:r>
            <a:r>
              <a:rPr sz="3000" b="0" spc="-10" dirty="0">
                <a:latin typeface="Montserrat" panose="00000500000000000000" pitchFamily="2" charset="0"/>
              </a:rPr>
              <a:t>CABA</a:t>
            </a:r>
            <a:endParaRPr sz="3000" dirty="0">
              <a:latin typeface="Montserrat" panose="00000500000000000000" pitchFamily="2" charset="0"/>
            </a:endParaRPr>
          </a:p>
        </p:txBody>
      </p:sp>
      <p:sp>
        <p:nvSpPr>
          <p:cNvPr id="3" name="object 3"/>
          <p:cNvSpPr txBox="1"/>
          <p:nvPr/>
        </p:nvSpPr>
        <p:spPr>
          <a:xfrm>
            <a:off x="462914" y="1600200"/>
            <a:ext cx="7919086" cy="3773469"/>
          </a:xfrm>
          <a:prstGeom prst="rect">
            <a:avLst/>
          </a:prstGeom>
        </p:spPr>
        <p:txBody>
          <a:bodyPr vert="horz" wrap="square" lIns="0" tIns="13335" rIns="0" bIns="0" rtlCol="0">
            <a:spAutoFit/>
          </a:bodyPr>
          <a:lstStyle/>
          <a:p>
            <a:pPr marL="12700" marR="5080">
              <a:lnSpc>
                <a:spcPct val="100000"/>
              </a:lnSpc>
              <a:spcBef>
                <a:spcPts val="105"/>
              </a:spcBef>
            </a:pPr>
            <a:r>
              <a:rPr sz="2600" b="1" spc="-10" dirty="0">
                <a:solidFill>
                  <a:srgbClr val="E83E1D"/>
                </a:solidFill>
                <a:latin typeface="Montserrat" panose="00000500000000000000" pitchFamily="2" charset="0"/>
                <a:cs typeface="Calibri"/>
              </a:rPr>
              <a:t>Continental Automated </a:t>
            </a:r>
            <a:r>
              <a:rPr sz="2600" b="1" spc="-5" dirty="0">
                <a:solidFill>
                  <a:srgbClr val="E83E1D"/>
                </a:solidFill>
                <a:latin typeface="Montserrat" panose="00000500000000000000" pitchFamily="2" charset="0"/>
                <a:cs typeface="Calibri"/>
              </a:rPr>
              <a:t>Buildings Association  </a:t>
            </a:r>
            <a:r>
              <a:rPr sz="2600" b="1" dirty="0">
                <a:solidFill>
                  <a:srgbClr val="E83E1D"/>
                </a:solidFill>
                <a:latin typeface="Montserrat" panose="00000500000000000000" pitchFamily="2" charset="0"/>
                <a:cs typeface="Calibri"/>
              </a:rPr>
              <a:t>(CABA)</a:t>
            </a:r>
            <a:endParaRPr sz="2600" dirty="0">
              <a:latin typeface="Montserrat" panose="00000500000000000000" pitchFamily="2" charset="0"/>
              <a:cs typeface="Calibri"/>
            </a:endParaRPr>
          </a:p>
          <a:p>
            <a:pPr>
              <a:lnSpc>
                <a:spcPct val="100000"/>
              </a:lnSpc>
              <a:spcBef>
                <a:spcPts val="55"/>
              </a:spcBef>
            </a:pPr>
            <a:endParaRPr sz="1900" dirty="0">
              <a:latin typeface="Montserrat" panose="00000500000000000000" pitchFamily="2" charset="0"/>
              <a:cs typeface="Calibri"/>
            </a:endParaRPr>
          </a:p>
          <a:p>
            <a:pPr>
              <a:lnSpc>
                <a:spcPct val="100000"/>
              </a:lnSpc>
            </a:pPr>
            <a:r>
              <a:rPr lang="en-CA" sz="1950" b="1" dirty="0">
                <a:solidFill>
                  <a:srgbClr val="E83E1D"/>
                </a:solidFill>
                <a:latin typeface="Montserrat" panose="00000500000000000000" pitchFamily="2" charset="0"/>
                <a:cs typeface="Calibri"/>
              </a:rPr>
              <a:t>T: </a:t>
            </a:r>
            <a:r>
              <a:rPr sz="1950" b="1" dirty="0">
                <a:solidFill>
                  <a:srgbClr val="E83E1D"/>
                </a:solidFill>
                <a:latin typeface="Montserrat" panose="00000500000000000000" pitchFamily="2" charset="0"/>
                <a:cs typeface="Calibri"/>
              </a:rPr>
              <a:t>613.686.1814</a:t>
            </a:r>
            <a:endParaRPr sz="1950" dirty="0">
              <a:latin typeface="Montserrat" panose="00000500000000000000" pitchFamily="2" charset="0"/>
              <a:cs typeface="Calibri"/>
            </a:endParaRPr>
          </a:p>
          <a:p>
            <a:pPr>
              <a:lnSpc>
                <a:spcPct val="100000"/>
              </a:lnSpc>
            </a:pPr>
            <a:r>
              <a:rPr sz="1950" b="1" spc="-45" dirty="0">
                <a:solidFill>
                  <a:srgbClr val="E83E1D"/>
                </a:solidFill>
                <a:latin typeface="Montserrat" panose="00000500000000000000" pitchFamily="2" charset="0"/>
                <a:cs typeface="Calibri"/>
              </a:rPr>
              <a:t>T</a:t>
            </a:r>
            <a:r>
              <a:rPr lang="en-CA" sz="1950" b="1" spc="-45" dirty="0">
                <a:solidFill>
                  <a:srgbClr val="E83E1D"/>
                </a:solidFill>
                <a:latin typeface="Montserrat" panose="00000500000000000000" pitchFamily="2" charset="0"/>
                <a:cs typeface="Calibri"/>
              </a:rPr>
              <a:t>F:</a:t>
            </a:r>
            <a:r>
              <a:rPr sz="1950" b="1" spc="-5" dirty="0">
                <a:solidFill>
                  <a:srgbClr val="E83E1D"/>
                </a:solidFill>
                <a:latin typeface="Montserrat" panose="00000500000000000000" pitchFamily="2" charset="0"/>
                <a:cs typeface="Calibri"/>
              </a:rPr>
              <a:t> 888.798.CABA</a:t>
            </a:r>
            <a:r>
              <a:rPr sz="1950" b="1" spc="-30" dirty="0">
                <a:solidFill>
                  <a:srgbClr val="E83E1D"/>
                </a:solidFill>
                <a:latin typeface="Montserrat" panose="00000500000000000000" pitchFamily="2" charset="0"/>
                <a:cs typeface="Calibri"/>
              </a:rPr>
              <a:t> </a:t>
            </a:r>
            <a:r>
              <a:rPr lang="en-CA" sz="1950" b="1" spc="-30" dirty="0">
                <a:solidFill>
                  <a:srgbClr val="E83E1D"/>
                </a:solidFill>
                <a:latin typeface="Montserrat" panose="00000500000000000000" pitchFamily="2" charset="0"/>
                <a:cs typeface="Calibri"/>
              </a:rPr>
              <a:t>|</a:t>
            </a:r>
            <a:r>
              <a:rPr sz="1950" b="1" dirty="0">
                <a:solidFill>
                  <a:srgbClr val="E83E1D"/>
                </a:solidFill>
                <a:latin typeface="Montserrat" panose="00000500000000000000" pitchFamily="2" charset="0"/>
                <a:cs typeface="Calibri"/>
              </a:rPr>
              <a:t>2222</a:t>
            </a:r>
            <a:r>
              <a:rPr lang="en-CA" sz="1950" b="1" dirty="0">
                <a:solidFill>
                  <a:srgbClr val="E83E1D"/>
                </a:solidFill>
                <a:latin typeface="Montserrat" panose="00000500000000000000" pitchFamily="2" charset="0"/>
                <a:cs typeface="Calibri"/>
              </a:rPr>
              <a:t>|</a:t>
            </a:r>
            <a:endParaRPr lang="en-CA" sz="1950" dirty="0">
              <a:latin typeface="Montserrat" panose="00000500000000000000" pitchFamily="2" charset="0"/>
              <a:cs typeface="Calibri"/>
            </a:endParaRPr>
          </a:p>
          <a:p>
            <a:pPr>
              <a:lnSpc>
                <a:spcPct val="100000"/>
              </a:lnSpc>
            </a:pPr>
            <a:endParaRPr lang="en-CA" sz="1950" b="1" u="heavy" spc="-10" dirty="0">
              <a:solidFill>
                <a:srgbClr val="3366FF"/>
              </a:solidFill>
              <a:uFill>
                <a:solidFill>
                  <a:srgbClr val="0000FF"/>
                </a:solidFill>
              </a:uFill>
              <a:latin typeface="Montserrat" panose="00000500000000000000" pitchFamily="2" charset="0"/>
              <a:cs typeface="Calibri"/>
            </a:endParaRPr>
          </a:p>
          <a:p>
            <a:pPr>
              <a:lnSpc>
                <a:spcPct val="100000"/>
              </a:lnSpc>
            </a:pPr>
            <a:r>
              <a:rPr lang="en-CA" sz="1950" b="1" spc="-10" dirty="0">
                <a:solidFill>
                  <a:srgbClr val="3366FF"/>
                </a:solidFill>
                <a:uFill>
                  <a:solidFill>
                    <a:srgbClr val="0000FF"/>
                  </a:solidFill>
                </a:uFill>
                <a:latin typeface="Montserrat" panose="00000500000000000000" pitchFamily="2" charset="0"/>
                <a:cs typeface="Calibri"/>
                <a:hlinkClick r:id="rId3">
                  <a:extLst>
                    <a:ext uri="{A12FA001-AC4F-418D-AE19-62706E023703}">
                      <ahyp:hlinkClr xmlns:ahyp="http://schemas.microsoft.com/office/drawing/2018/hyperlinkcolor" val="tx"/>
                    </a:ext>
                  </a:extLst>
                </a:hlinkClick>
              </a:rPr>
              <a:t>Email</a:t>
            </a:r>
            <a:r>
              <a:rPr lang="en-CA" sz="1950" b="1" spc="-10" dirty="0">
                <a:solidFill>
                  <a:srgbClr val="3366FF"/>
                </a:solidFill>
                <a:uFill>
                  <a:solidFill>
                    <a:srgbClr val="0000FF"/>
                  </a:solidFill>
                </a:uFill>
                <a:latin typeface="Montserrat" panose="00000500000000000000" pitchFamily="2" charset="0"/>
                <a:cs typeface="Calibri"/>
              </a:rPr>
              <a:t>:  caba@caba.org </a:t>
            </a:r>
            <a:r>
              <a:rPr lang="en-CA" sz="1950" b="1" spc="-10" dirty="0">
                <a:solidFill>
                  <a:srgbClr val="3366FF"/>
                </a:solidFill>
                <a:latin typeface="Montserrat" panose="00000500000000000000" pitchFamily="2" charset="0"/>
                <a:cs typeface="Calibri"/>
              </a:rPr>
              <a:t>| </a:t>
            </a:r>
            <a:r>
              <a:rPr lang="en-CA" sz="1950" b="1" spc="-10" dirty="0">
                <a:solidFill>
                  <a:srgbClr val="3366FF"/>
                </a:solidFill>
                <a:latin typeface="Montserrat" panose="00000500000000000000" pitchFamily="2" charset="0"/>
                <a:cs typeface="Calibri"/>
                <a:hlinkClick r:id="rId4">
                  <a:extLst>
                    <a:ext uri="{A12FA001-AC4F-418D-AE19-62706E023703}">
                      <ahyp:hlinkClr xmlns:ahyp="http://schemas.microsoft.com/office/drawing/2018/hyperlinkcolor" val="tx"/>
                    </a:ext>
                  </a:extLst>
                </a:hlinkClick>
              </a:rPr>
              <a:t>Website</a:t>
            </a:r>
            <a:r>
              <a:rPr lang="en-CA" sz="1950" b="1" spc="-10" dirty="0">
                <a:solidFill>
                  <a:srgbClr val="3366FF"/>
                </a:solidFill>
                <a:latin typeface="Montserrat" panose="00000500000000000000" pitchFamily="2" charset="0"/>
                <a:cs typeface="Calibri"/>
              </a:rPr>
              <a:t>:  www.caba.org </a:t>
            </a:r>
            <a:endParaRPr lang="en-CA" sz="1950" b="1" spc="-15" dirty="0">
              <a:solidFill>
                <a:srgbClr val="3366FF"/>
              </a:solidFill>
              <a:latin typeface="Montserrat" panose="00000500000000000000" pitchFamily="2" charset="0"/>
              <a:cs typeface="Calibri"/>
            </a:endParaRPr>
          </a:p>
          <a:p>
            <a:pPr>
              <a:lnSpc>
                <a:spcPct val="100000"/>
              </a:lnSpc>
            </a:pPr>
            <a:endParaRPr lang="en-CA" sz="500" b="1" spc="-15" dirty="0">
              <a:solidFill>
                <a:srgbClr val="3366FF"/>
              </a:solidFill>
              <a:latin typeface="Montserrat" panose="00000500000000000000" pitchFamily="2" charset="0"/>
              <a:cs typeface="Calibri"/>
            </a:endParaRPr>
          </a:p>
          <a:p>
            <a:pPr>
              <a:lnSpc>
                <a:spcPct val="100000"/>
              </a:lnSpc>
            </a:pPr>
            <a:r>
              <a:rPr lang="en-CA" sz="1950" b="1" spc="-25" dirty="0">
                <a:solidFill>
                  <a:srgbClr val="3366FF"/>
                </a:solidFill>
                <a:uFill>
                  <a:solidFill>
                    <a:srgbClr val="0000FF"/>
                  </a:solidFill>
                </a:uFill>
                <a:latin typeface="Montserrat" panose="00000500000000000000" pitchFamily="2" charset="0"/>
                <a:cs typeface="Calibri"/>
                <a:hlinkClick r:id="rId5">
                  <a:extLst>
                    <a:ext uri="{A12FA001-AC4F-418D-AE19-62706E023703}">
                      <ahyp:hlinkClr xmlns:ahyp="http://schemas.microsoft.com/office/drawing/2018/hyperlinkcolor" val="tx"/>
                    </a:ext>
                  </a:extLst>
                </a:hlinkClick>
              </a:rPr>
              <a:t>Twitter</a:t>
            </a:r>
            <a:r>
              <a:rPr lang="en-CA" sz="1950" b="1" spc="-25" dirty="0">
                <a:solidFill>
                  <a:srgbClr val="3366FF"/>
                </a:solidFill>
                <a:uFill>
                  <a:solidFill>
                    <a:srgbClr val="0000FF"/>
                  </a:solidFill>
                </a:uFill>
                <a:latin typeface="Montserrat" panose="00000500000000000000" pitchFamily="2" charset="0"/>
                <a:cs typeface="Calibri"/>
              </a:rPr>
              <a:t>:  http://www.twitter.com/caba_news </a:t>
            </a:r>
          </a:p>
          <a:p>
            <a:pPr>
              <a:lnSpc>
                <a:spcPct val="100000"/>
              </a:lnSpc>
            </a:pPr>
            <a:endParaRPr lang="en-CA" sz="500" b="1" spc="-25" dirty="0">
              <a:solidFill>
                <a:srgbClr val="3366FF"/>
              </a:solidFill>
              <a:uFill>
                <a:solidFill>
                  <a:srgbClr val="0000FF"/>
                </a:solidFill>
              </a:uFill>
              <a:latin typeface="Montserrat" panose="00000500000000000000" pitchFamily="2" charset="0"/>
              <a:cs typeface="Calibri"/>
              <a:hlinkClick r:id="rId6">
                <a:extLst>
                  <a:ext uri="{A12FA001-AC4F-418D-AE19-62706E023703}">
                    <ahyp:hlinkClr xmlns:ahyp="http://schemas.microsoft.com/office/drawing/2018/hyperlinkcolor" val="tx"/>
                  </a:ext>
                </a:extLst>
              </a:hlinkClick>
            </a:endParaRPr>
          </a:p>
          <a:p>
            <a:pPr>
              <a:lnSpc>
                <a:spcPct val="100000"/>
              </a:lnSpc>
            </a:pPr>
            <a:r>
              <a:rPr lang="en-CA" sz="1950" b="1" spc="-10" dirty="0">
                <a:solidFill>
                  <a:srgbClr val="3366FF"/>
                </a:solidFill>
                <a:uFill>
                  <a:solidFill>
                    <a:srgbClr val="0000FF"/>
                  </a:solidFill>
                </a:uFill>
                <a:latin typeface="Montserrat" panose="00000500000000000000" pitchFamily="2" charset="0"/>
                <a:cs typeface="Calibri"/>
                <a:hlinkClick r:id="rId7">
                  <a:extLst>
                    <a:ext uri="{A12FA001-AC4F-418D-AE19-62706E023703}">
                      <ahyp:hlinkClr xmlns:ahyp="http://schemas.microsoft.com/office/drawing/2018/hyperlinkcolor" val="tx"/>
                    </a:ext>
                  </a:extLst>
                </a:hlinkClick>
              </a:rPr>
              <a:t>LinkedIn</a:t>
            </a:r>
            <a:r>
              <a:rPr lang="en-CA" sz="1950" b="1" spc="-10" dirty="0">
                <a:solidFill>
                  <a:srgbClr val="3366FF"/>
                </a:solidFill>
                <a:uFill>
                  <a:solidFill>
                    <a:srgbClr val="0000FF"/>
                  </a:solidFill>
                </a:uFill>
                <a:latin typeface="Montserrat" panose="00000500000000000000" pitchFamily="2" charset="0"/>
                <a:cs typeface="Calibri"/>
              </a:rPr>
              <a:t>:  </a:t>
            </a:r>
            <a:r>
              <a:rPr lang="en-CA" sz="1950" b="1" spc="-10" dirty="0">
                <a:solidFill>
                  <a:srgbClr val="3366FF"/>
                </a:solidFill>
                <a:uFill>
                  <a:solidFill>
                    <a:srgbClr val="0000FF"/>
                  </a:solidFill>
                </a:uFill>
                <a:latin typeface="Montserrat" panose="00000500000000000000" pitchFamily="2" charset="0"/>
                <a:cs typeface="Calibri"/>
                <a:hlinkClick r:id="rId7">
                  <a:extLst>
                    <a:ext uri="{A12FA001-AC4F-418D-AE19-62706E023703}">
                      <ahyp:hlinkClr xmlns:ahyp="http://schemas.microsoft.com/office/drawing/2018/hyperlinkcolor" val="tx"/>
                    </a:ext>
                  </a:extLst>
                </a:hlinkClick>
              </a:rPr>
              <a:t>https://www.linkedin.com/groups/2121884/</a:t>
            </a:r>
            <a:endParaRPr lang="en-CA" sz="1950" b="1" spc="-10" dirty="0">
              <a:solidFill>
                <a:srgbClr val="3366FF"/>
              </a:solidFill>
              <a:uFill>
                <a:solidFill>
                  <a:srgbClr val="0000FF"/>
                </a:solidFill>
              </a:uFill>
              <a:latin typeface="Montserrat" panose="00000500000000000000" pitchFamily="2" charset="0"/>
              <a:cs typeface="Calibri"/>
            </a:endParaRPr>
          </a:p>
          <a:p>
            <a:pPr>
              <a:lnSpc>
                <a:spcPct val="100000"/>
              </a:lnSpc>
            </a:pPr>
            <a:endParaRPr lang="en-CA" sz="1950" b="1" spc="-10" dirty="0">
              <a:solidFill>
                <a:srgbClr val="3366FF"/>
              </a:solidFill>
              <a:uFill>
                <a:solidFill>
                  <a:srgbClr val="0000FF"/>
                </a:solidFill>
              </a:uFill>
              <a:latin typeface="Montserrat" panose="00000500000000000000" pitchFamily="2" charset="0"/>
              <a:cs typeface="Calibri"/>
            </a:endParaRPr>
          </a:p>
          <a:p>
            <a:pPr>
              <a:lnSpc>
                <a:spcPct val="100000"/>
              </a:lnSpc>
            </a:pPr>
            <a:r>
              <a:rPr sz="2600" b="1" spc="-5" dirty="0">
                <a:solidFill>
                  <a:srgbClr val="E83E1D"/>
                </a:solidFill>
                <a:latin typeface="Montserrat" panose="00000500000000000000" pitchFamily="2" charset="0"/>
                <a:cs typeface="Calibri"/>
              </a:rPr>
              <a:t>Connect </a:t>
            </a:r>
            <a:r>
              <a:rPr sz="2600" b="1" spc="-15" dirty="0">
                <a:solidFill>
                  <a:srgbClr val="E83E1D"/>
                </a:solidFill>
                <a:latin typeface="Montserrat" panose="00000500000000000000" pitchFamily="2" charset="0"/>
                <a:cs typeface="Calibri"/>
              </a:rPr>
              <a:t>to </a:t>
            </a:r>
            <a:r>
              <a:rPr sz="2600" b="1" spc="-20" dirty="0">
                <a:solidFill>
                  <a:srgbClr val="E83E1D"/>
                </a:solidFill>
                <a:latin typeface="Montserrat" panose="00000500000000000000" pitchFamily="2" charset="0"/>
                <a:cs typeface="Calibri"/>
              </a:rPr>
              <a:t>what’s</a:t>
            </a:r>
            <a:r>
              <a:rPr sz="2600" b="1" spc="10" dirty="0">
                <a:solidFill>
                  <a:srgbClr val="E83E1D"/>
                </a:solidFill>
                <a:latin typeface="Montserrat" panose="00000500000000000000" pitchFamily="2" charset="0"/>
                <a:cs typeface="Calibri"/>
              </a:rPr>
              <a:t> </a:t>
            </a:r>
            <a:r>
              <a:rPr sz="2600" b="1" spc="-10" dirty="0">
                <a:solidFill>
                  <a:srgbClr val="E83E1D"/>
                </a:solidFill>
                <a:latin typeface="Montserrat" panose="00000500000000000000" pitchFamily="2" charset="0"/>
                <a:cs typeface="Calibri"/>
              </a:rPr>
              <a:t>next™</a:t>
            </a:r>
            <a:endParaRPr sz="2600" dirty="0">
              <a:latin typeface="Montserrat" panose="00000500000000000000" pitchFamily="2" charset="0"/>
              <a:cs typeface="Calibri"/>
            </a:endParaRPr>
          </a:p>
        </p:txBody>
      </p:sp>
      <p:pic>
        <p:nvPicPr>
          <p:cNvPr id="7" name="Picture 6">
            <a:extLst>
              <a:ext uri="{FF2B5EF4-FFF2-40B4-BE49-F238E27FC236}">
                <a16:creationId xmlns:a16="http://schemas.microsoft.com/office/drawing/2014/main" id="{DE801DAA-2C6C-4FEC-98FF-842675950B07}"/>
              </a:ext>
            </a:extLst>
          </p:cNvPr>
          <p:cNvPicPr>
            <a:picLocks noChangeAspect="1"/>
          </p:cNvPicPr>
          <p:nvPr/>
        </p:nvPicPr>
        <p:blipFill>
          <a:blip r:embed="rId8"/>
          <a:stretch>
            <a:fillRect/>
          </a:stretch>
        </p:blipFill>
        <p:spPr>
          <a:xfrm>
            <a:off x="7803860" y="1378504"/>
            <a:ext cx="3626140" cy="4100991"/>
          </a:xfrm>
          <a:prstGeom prst="rect">
            <a:avLst/>
          </a:prstGeom>
        </p:spPr>
      </p:pic>
      <p:sp>
        <p:nvSpPr>
          <p:cNvPr id="10" name="Slide Number Placeholder 9">
            <a:extLst>
              <a:ext uri="{FF2B5EF4-FFF2-40B4-BE49-F238E27FC236}">
                <a16:creationId xmlns:a16="http://schemas.microsoft.com/office/drawing/2014/main" id="{AD789C0C-C92F-4583-AB6A-7AA4196E51A6}"/>
              </a:ext>
            </a:extLst>
          </p:cNvPr>
          <p:cNvSpPr>
            <a:spLocks noGrp="1"/>
          </p:cNvSpPr>
          <p:nvPr>
            <p:ph type="sldNum" sz="quarter" idx="7"/>
          </p:nvPr>
        </p:nvSpPr>
        <p:spPr/>
        <p:txBody>
          <a:bodyPr/>
          <a:lstStyle/>
          <a:p>
            <a:pPr marL="38100">
              <a:lnSpc>
                <a:spcPts val="1240"/>
              </a:lnSpc>
            </a:pPr>
            <a:fld id="{81D60167-4931-47E6-BA6A-407CBD079E47}" type="slidenum">
              <a:rPr lang="en-CA" smtClean="0"/>
              <a:t>26</a:t>
            </a:fld>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EA59A318-41F7-4EC4-ACB6-5FC029007CE3}"/>
              </a:ext>
            </a:extLst>
          </p:cNvPr>
          <p:cNvSpPr>
            <a:spLocks noGrp="1"/>
          </p:cNvSpPr>
          <p:nvPr>
            <p:ph type="title"/>
          </p:nvPr>
        </p:nvSpPr>
        <p:spPr>
          <a:xfrm>
            <a:off x="228600" y="390525"/>
            <a:ext cx="6873240" cy="447675"/>
          </a:xfrm>
        </p:spPr>
        <p:txBody>
          <a:bodyPr>
            <a:noAutofit/>
          </a:bodyPr>
          <a:lstStyle/>
          <a:p>
            <a:r>
              <a:rPr lang="en-CA" sz="2800" dirty="0">
                <a:latin typeface="+mj-lt"/>
              </a:rPr>
              <a:t>CABA Board of Directors</a:t>
            </a:r>
            <a:br>
              <a:rPr lang="en-CA" sz="2800" dirty="0">
                <a:latin typeface="+mj-lt"/>
              </a:rPr>
            </a:br>
            <a:endParaRPr lang="en-CA" sz="2800" dirty="0">
              <a:latin typeface="+mj-lt"/>
            </a:endParaRPr>
          </a:p>
        </p:txBody>
      </p:sp>
      <p:pic>
        <p:nvPicPr>
          <p:cNvPr id="3" name="Picture 2" descr="http://smartprogram.org/images/Team.jpg">
            <a:extLst>
              <a:ext uri="{FF2B5EF4-FFF2-40B4-BE49-F238E27FC236}">
                <a16:creationId xmlns:a16="http://schemas.microsoft.com/office/drawing/2014/main" id="{8C3507C8-9326-481D-855F-6DC4AC63F2C7}"/>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971"/>
          <a:stretch>
            <a:fillRect/>
          </a:stretch>
        </p:blipFill>
        <p:spPr bwMode="auto">
          <a:xfrm>
            <a:off x="3009533" y="1786384"/>
            <a:ext cx="6031162" cy="459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honeywell_logo">
            <a:extLst>
              <a:ext uri="{FF2B5EF4-FFF2-40B4-BE49-F238E27FC236}">
                <a16:creationId xmlns:a16="http://schemas.microsoft.com/office/drawing/2014/main" id="{4CCEFBB0-B1FB-4F28-BD99-D5740CCFE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88" y="2997897"/>
            <a:ext cx="157734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caba.org/images/logos/100207.jpg">
            <a:extLst>
              <a:ext uri="{FF2B5EF4-FFF2-40B4-BE49-F238E27FC236}">
                <a16:creationId xmlns:a16="http://schemas.microsoft.com/office/drawing/2014/main" id="{548D3B00-AAC3-488A-B3E6-A1BF85B2628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b="17809"/>
          <a:stretch>
            <a:fillRect/>
          </a:stretch>
        </p:blipFill>
        <p:spPr bwMode="auto">
          <a:xfrm>
            <a:off x="573130" y="5632167"/>
            <a:ext cx="1524000" cy="62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Kele, Inc.">
            <a:extLst>
              <a:ext uri="{FF2B5EF4-FFF2-40B4-BE49-F238E27FC236}">
                <a16:creationId xmlns:a16="http://schemas.microsoft.com/office/drawing/2014/main" id="{955F552D-B1DA-4478-9116-A633CCB6CE9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424" t="24072" r="16149" b="28847"/>
          <a:stretch/>
        </p:blipFill>
        <p:spPr bwMode="auto">
          <a:xfrm>
            <a:off x="10614030" y="2924161"/>
            <a:ext cx="1441523" cy="583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5" descr="Board of Directors">
            <a:extLst>
              <a:ext uri="{FF2B5EF4-FFF2-40B4-BE49-F238E27FC236}">
                <a16:creationId xmlns:a16="http://schemas.microsoft.com/office/drawing/2014/main" id="{3E6C0EBB-1444-4D5E-9F83-FC56A17758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0128230" y="1989442"/>
            <a:ext cx="815389" cy="784424"/>
          </a:xfrm>
          <a:prstGeom prst="rect">
            <a:avLst/>
          </a:prstGeom>
        </p:spPr>
      </p:pic>
      <p:pic>
        <p:nvPicPr>
          <p:cNvPr id="10" name="Picture Placeholder 5" descr="Presentation2 - PowerPoint">
            <a:extLst>
              <a:ext uri="{FF2B5EF4-FFF2-40B4-BE49-F238E27FC236}">
                <a16:creationId xmlns:a16="http://schemas.microsoft.com/office/drawing/2014/main" id="{BB99CEE2-28FA-45C6-9A31-0D583B8E2EB3}"/>
              </a:ext>
            </a:extLst>
          </p:cNvPr>
          <p:cNvPicPr>
            <a:picLocks noChangeAspect="1"/>
          </p:cNvPicPr>
          <p:nvPr/>
        </p:nvPicPr>
        <p:blipFill rotWithShape="1">
          <a:blip r:embed="rId7">
            <a:extLst>
              <a:ext uri="{28A0092B-C50C-407E-A947-70E740481C1C}">
                <a14:useLocalDpi xmlns:a14="http://schemas.microsoft.com/office/drawing/2010/main" val="0"/>
              </a:ext>
            </a:extLst>
          </a:blip>
          <a:srcRect l="53187" r="29428"/>
          <a:stretch/>
        </p:blipFill>
        <p:spPr>
          <a:xfrm>
            <a:off x="10889238" y="4115892"/>
            <a:ext cx="803524" cy="722453"/>
          </a:xfrm>
          <a:prstGeom prst="rect">
            <a:avLst/>
          </a:prstGeom>
        </p:spPr>
      </p:pic>
      <p:pic>
        <p:nvPicPr>
          <p:cNvPr id="11" name="Picture Placeholder 5" descr="Presentation2 - PowerPoint">
            <a:extLst>
              <a:ext uri="{FF2B5EF4-FFF2-40B4-BE49-F238E27FC236}">
                <a16:creationId xmlns:a16="http://schemas.microsoft.com/office/drawing/2014/main" id="{7579DD57-2658-481C-B0D1-128F8D5BC46F}"/>
              </a:ext>
            </a:extLst>
          </p:cNvPr>
          <p:cNvPicPr>
            <a:picLocks noChangeAspect="1"/>
          </p:cNvPicPr>
          <p:nvPr/>
        </p:nvPicPr>
        <p:blipFill rotWithShape="1">
          <a:blip r:embed="rId7">
            <a:extLst>
              <a:ext uri="{28A0092B-C50C-407E-A947-70E740481C1C}">
                <a14:useLocalDpi xmlns:a14="http://schemas.microsoft.com/office/drawing/2010/main" val="0"/>
              </a:ext>
            </a:extLst>
          </a:blip>
          <a:srcRect l="70672" t="8110" b="21289"/>
          <a:stretch/>
        </p:blipFill>
        <p:spPr>
          <a:xfrm>
            <a:off x="304800" y="1154396"/>
            <a:ext cx="1681919" cy="632876"/>
          </a:xfrm>
          <a:prstGeom prst="rect">
            <a:avLst/>
          </a:prstGeom>
        </p:spPr>
      </p:pic>
      <p:pic>
        <p:nvPicPr>
          <p:cNvPr id="15" name="Picture Placeholder 5" descr="Presentation2 - PowerPoint">
            <a:extLst>
              <a:ext uri="{FF2B5EF4-FFF2-40B4-BE49-F238E27FC236}">
                <a16:creationId xmlns:a16="http://schemas.microsoft.com/office/drawing/2014/main" id="{CCB8EA90-E942-4C8D-9750-BCAC70E8E999}"/>
              </a:ext>
            </a:extLst>
          </p:cNvPr>
          <p:cNvPicPr>
            <a:picLocks noChangeAspect="1"/>
          </p:cNvPicPr>
          <p:nvPr/>
        </p:nvPicPr>
        <p:blipFill rotWithShape="1">
          <a:blip r:embed="rId7">
            <a:extLst>
              <a:ext uri="{28A0092B-C50C-407E-A947-70E740481C1C}">
                <a14:useLocalDpi xmlns:a14="http://schemas.microsoft.com/office/drawing/2010/main" val="0"/>
              </a:ext>
            </a:extLst>
          </a:blip>
          <a:srcRect l="20837" t="21300" r="47115" b="21148"/>
          <a:stretch/>
        </p:blipFill>
        <p:spPr>
          <a:xfrm>
            <a:off x="5564198" y="1173377"/>
            <a:ext cx="1439471" cy="404059"/>
          </a:xfrm>
          <a:prstGeom prst="rect">
            <a:avLst/>
          </a:prstGeom>
        </p:spPr>
      </p:pic>
      <p:pic>
        <p:nvPicPr>
          <p:cNvPr id="24" name="Picture 8" descr="Image result for legrand">
            <a:extLst>
              <a:ext uri="{FF2B5EF4-FFF2-40B4-BE49-F238E27FC236}">
                <a16:creationId xmlns:a16="http://schemas.microsoft.com/office/drawing/2014/main" id="{BAB94695-AB26-4008-A989-24B4A157444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811" t="24119" r="27160" b="29799"/>
          <a:stretch/>
        </p:blipFill>
        <p:spPr bwMode="auto">
          <a:xfrm>
            <a:off x="8157084" y="5642984"/>
            <a:ext cx="1529979" cy="82329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Image result for snap av">
            <a:extLst>
              <a:ext uri="{FF2B5EF4-FFF2-40B4-BE49-F238E27FC236}">
                <a16:creationId xmlns:a16="http://schemas.microsoft.com/office/drawing/2014/main" id="{1830DAFA-9926-49EF-A156-E1B0D39B5B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997" y="5201387"/>
            <a:ext cx="1457195" cy="4173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Image result for delos living">
            <a:extLst>
              <a:ext uri="{FF2B5EF4-FFF2-40B4-BE49-F238E27FC236}">
                <a16:creationId xmlns:a16="http://schemas.microsoft.com/office/drawing/2014/main" id="{B3A7E379-AEFD-4656-AC85-000F99FAEE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06634" y="2612008"/>
            <a:ext cx="1246464" cy="49858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cyberpower logo">
            <a:extLst>
              <a:ext uri="{FF2B5EF4-FFF2-40B4-BE49-F238E27FC236}">
                <a16:creationId xmlns:a16="http://schemas.microsoft.com/office/drawing/2014/main" id="{DBCF7857-2C9E-4680-BF3E-4812C9BBE4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7337" y="3586486"/>
            <a:ext cx="1708004" cy="31351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Image result for siemens">
            <a:extLst>
              <a:ext uri="{FF2B5EF4-FFF2-40B4-BE49-F238E27FC236}">
                <a16:creationId xmlns:a16="http://schemas.microsoft.com/office/drawing/2014/main" id="{9539587F-E7D1-4C25-A8D2-593FBF4ED04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93230" y="1452817"/>
            <a:ext cx="1399531" cy="22084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Image result for southwire">
            <a:extLst>
              <a:ext uri="{FF2B5EF4-FFF2-40B4-BE49-F238E27FC236}">
                <a16:creationId xmlns:a16="http://schemas.microsoft.com/office/drawing/2014/main" id="{1879A2D1-CEDD-457C-AF3E-7A5A39F8C10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8744" b="22817"/>
          <a:stretch/>
        </p:blipFill>
        <p:spPr bwMode="auto">
          <a:xfrm>
            <a:off x="10068738" y="5433251"/>
            <a:ext cx="1806424" cy="5089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Image result for kimberly clark images">
            <a:extLst>
              <a:ext uri="{FF2B5EF4-FFF2-40B4-BE49-F238E27FC236}">
                <a16:creationId xmlns:a16="http://schemas.microsoft.com/office/drawing/2014/main" id="{978BF117-C9EA-4D73-B722-4C1D47B5C53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10976" y="1191524"/>
            <a:ext cx="1399531" cy="51442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cadillac fairview images">
            <a:extLst>
              <a:ext uri="{FF2B5EF4-FFF2-40B4-BE49-F238E27FC236}">
                <a16:creationId xmlns:a16="http://schemas.microsoft.com/office/drawing/2014/main" id="{8D8A8770-3540-4844-ADA3-CB9B3F89BF9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085" y="2152007"/>
            <a:ext cx="1430225" cy="31351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Image result for steelcase images">
            <a:extLst>
              <a:ext uri="{FF2B5EF4-FFF2-40B4-BE49-F238E27FC236}">
                <a16:creationId xmlns:a16="http://schemas.microsoft.com/office/drawing/2014/main" id="{46FCD1DD-85C3-4CFE-9538-871F369C924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15515" y="1206921"/>
            <a:ext cx="1624024" cy="30963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Image result for microsoft images">
            <a:extLst>
              <a:ext uri="{FF2B5EF4-FFF2-40B4-BE49-F238E27FC236}">
                <a16:creationId xmlns:a16="http://schemas.microsoft.com/office/drawing/2014/main" id="{31D7F946-DDF1-4FE7-930F-FD5E738D4DA0}"/>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9033" t="31023" r="9149" b="36180"/>
          <a:stretch/>
        </p:blipFill>
        <p:spPr bwMode="auto">
          <a:xfrm>
            <a:off x="8790524" y="3544202"/>
            <a:ext cx="1745401" cy="46559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Image result for schneider electric logo">
            <a:extLst>
              <a:ext uri="{FF2B5EF4-FFF2-40B4-BE49-F238E27FC236}">
                <a16:creationId xmlns:a16="http://schemas.microsoft.com/office/drawing/2014/main" id="{AF856A63-FBE9-440E-B065-5F4E4D67281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29420" y="5828964"/>
            <a:ext cx="1569720" cy="49819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Logo, company name&#10;&#10;Description automatically generated">
            <a:extLst>
              <a:ext uri="{FF2B5EF4-FFF2-40B4-BE49-F238E27FC236}">
                <a16:creationId xmlns:a16="http://schemas.microsoft.com/office/drawing/2014/main" id="{76B32455-9686-4433-8A5B-767BED00ABEC}"/>
              </a:ext>
            </a:extLst>
          </p:cNvPr>
          <p:cNvPicPr>
            <a:picLocks noChangeAspect="1"/>
          </p:cNvPicPr>
          <p:nvPr/>
        </p:nvPicPr>
        <p:blipFill>
          <a:blip r:embed="rId19"/>
          <a:stretch>
            <a:fillRect/>
          </a:stretch>
        </p:blipFill>
        <p:spPr>
          <a:xfrm>
            <a:off x="368308" y="4449745"/>
            <a:ext cx="1244869" cy="818450"/>
          </a:xfrm>
          <a:prstGeom prst="rect">
            <a:avLst/>
          </a:prstGeom>
        </p:spPr>
      </p:pic>
      <p:pic>
        <p:nvPicPr>
          <p:cNvPr id="66" name="Picture 65">
            <a:extLst>
              <a:ext uri="{FF2B5EF4-FFF2-40B4-BE49-F238E27FC236}">
                <a16:creationId xmlns:a16="http://schemas.microsoft.com/office/drawing/2014/main" id="{15089566-DAE3-4C51-B32A-6C52F3A13EFC}"/>
              </a:ext>
            </a:extLst>
          </p:cNvPr>
          <p:cNvPicPr>
            <a:picLocks noChangeAspect="1"/>
          </p:cNvPicPr>
          <p:nvPr/>
        </p:nvPicPr>
        <p:blipFill>
          <a:blip r:embed="rId20"/>
          <a:stretch>
            <a:fillRect/>
          </a:stretch>
        </p:blipFill>
        <p:spPr>
          <a:xfrm>
            <a:off x="8957550" y="4566799"/>
            <a:ext cx="1263878" cy="425799"/>
          </a:xfrm>
          <a:prstGeom prst="rect">
            <a:avLst/>
          </a:prstGeom>
        </p:spPr>
      </p:pic>
      <p:pic>
        <p:nvPicPr>
          <p:cNvPr id="68" name="Picture 2">
            <a:extLst>
              <a:ext uri="{FF2B5EF4-FFF2-40B4-BE49-F238E27FC236}">
                <a16:creationId xmlns:a16="http://schemas.microsoft.com/office/drawing/2014/main" id="{0446AD84-1B09-4FF5-A58A-4C27CB32E98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69846" y="2183679"/>
            <a:ext cx="1104477" cy="42832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Graybar | Homepage">
            <a:extLst>
              <a:ext uri="{FF2B5EF4-FFF2-40B4-BE49-F238E27FC236}">
                <a16:creationId xmlns:a16="http://schemas.microsoft.com/office/drawing/2014/main" id="{C3E5DFAC-7AB6-4B21-B57F-B752230BF9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24551" y="1779267"/>
            <a:ext cx="1495245" cy="583104"/>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B1BB7D09-2B93-449B-8772-9B7B8D4F9346}"/>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3</a:t>
            </a:fld>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49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9664817" cy="447675"/>
          </a:xfrm>
        </p:spPr>
        <p:txBody>
          <a:bodyPr/>
          <a:lstStyle/>
          <a:p>
            <a:r>
              <a:rPr lang="en-US" sz="2800" dirty="0">
                <a:latin typeface="+mj-lt"/>
              </a:rPr>
              <a:t>What are Major Smart City Drivers</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4</a:t>
            </a:fld>
            <a:endParaRPr lang="en-US" sz="1200" dirty="0">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28DFD344-88C6-460A-A0F7-FAEC9F9CB02E}"/>
              </a:ext>
            </a:extLst>
          </p:cNvPr>
          <p:cNvSpPr txBox="1">
            <a:spLocks/>
          </p:cNvSpPr>
          <p:nvPr/>
        </p:nvSpPr>
        <p:spPr>
          <a:xfrm>
            <a:off x="457200" y="1606609"/>
            <a:ext cx="7758869" cy="457035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b="1">
                <a:latin typeface="Arial" panose="020B0604020202020204" pitchFamily="34" charset="0"/>
                <a:cs typeface="Arial" panose="020B0604020202020204" pitchFamily="34" charset="0"/>
              </a:rPr>
              <a:t>Growing urbanization. </a:t>
            </a:r>
            <a:r>
              <a:rPr lang="en-US" altLang="en-US" sz="1800">
                <a:latin typeface="Arial" panose="020B0604020202020204" pitchFamily="34" charset="0"/>
                <a:cs typeface="Arial" panose="020B0604020202020204" pitchFamily="34" charset="0"/>
              </a:rPr>
              <a:t>People are moving to cities at an unprecedented rate. Over 700 million people will be added to urban populations over the next 10 years. </a:t>
            </a:r>
          </a:p>
          <a:p>
            <a:r>
              <a:rPr lang="en-US" altLang="en-US" sz="1800" b="1">
                <a:latin typeface="Arial" panose="020B0604020202020204" pitchFamily="34" charset="0"/>
                <a:cs typeface="Arial" panose="020B0604020202020204" pitchFamily="34" charset="0"/>
              </a:rPr>
              <a:t>Growing stress. </a:t>
            </a:r>
            <a:r>
              <a:rPr lang="en-US" altLang="en-US" sz="1800">
                <a:latin typeface="Arial" panose="020B0604020202020204" pitchFamily="34" charset="0"/>
                <a:cs typeface="Arial" panose="020B0604020202020204" pitchFamily="34" charset="0"/>
              </a:rPr>
              <a:t>Today’s cities face significant challenges – increasing populations, environmental and regulatory requirements, declining tax bases and budgets and increased costs </a:t>
            </a:r>
          </a:p>
          <a:p>
            <a:r>
              <a:rPr lang="en-US" altLang="en-US" sz="1800" b="1">
                <a:latin typeface="Arial" panose="020B0604020202020204" pitchFamily="34" charset="0"/>
                <a:cs typeface="Arial" panose="020B0604020202020204" pitchFamily="34" charset="0"/>
              </a:rPr>
              <a:t>Inadequate infrastructure. </a:t>
            </a:r>
            <a:r>
              <a:rPr lang="en-US" altLang="en-US" sz="1800">
                <a:latin typeface="Arial" panose="020B0604020202020204" pitchFamily="34" charset="0"/>
                <a:cs typeface="Arial" panose="020B0604020202020204" pitchFamily="34" charset="0"/>
              </a:rPr>
              <a:t>Urbanization is putting significant strain on city infrastructures that were, in most cases, built for populations a fraction of their current size. </a:t>
            </a:r>
          </a:p>
          <a:p>
            <a:r>
              <a:rPr lang="en-US" altLang="en-US" sz="1800" b="1">
                <a:latin typeface="Arial" panose="020B0604020202020204" pitchFamily="34" charset="0"/>
                <a:cs typeface="Arial" panose="020B0604020202020204" pitchFamily="34" charset="0"/>
              </a:rPr>
              <a:t>Growing economic competition. </a:t>
            </a:r>
            <a:r>
              <a:rPr lang="en-US" altLang="en-US" sz="1800">
                <a:latin typeface="Arial" panose="020B0604020202020204" pitchFamily="34" charset="0"/>
                <a:cs typeface="Arial" panose="020B0604020202020204" pitchFamily="34" charset="0"/>
              </a:rPr>
              <a:t>The world has seen a rapid rise in competition between cities to secure the investments, jobs, businesses and talent for economic success. Increasingly, both businesses and individuals evaluate a city’s “technology quotient” in deciding where to locate. </a:t>
            </a:r>
          </a:p>
          <a:p>
            <a:endParaRPr lang="en-US" altLang="en-US" sz="1800">
              <a:latin typeface="Arial" panose="020B0604020202020204" pitchFamily="34" charset="0"/>
              <a:cs typeface="Arial" panose="020B0604020202020204" pitchFamily="34" charset="0"/>
            </a:endParaRPr>
          </a:p>
          <a:p>
            <a:endParaRPr lang="en-US" altLang="en-US" sz="1800">
              <a:latin typeface="Arial" panose="020B0604020202020204" pitchFamily="34" charset="0"/>
              <a:cs typeface="Arial" panose="020B0604020202020204" pitchFamily="34" charset="0"/>
            </a:endParaRPr>
          </a:p>
          <a:p>
            <a:endParaRPr lang="en-US" altLang="en-US" sz="1800">
              <a:latin typeface="Arial" panose="020B0604020202020204" pitchFamily="34" charset="0"/>
              <a:cs typeface="Arial" panose="020B0604020202020204" pitchFamily="34" charset="0"/>
            </a:endParaRPr>
          </a:p>
          <a:p>
            <a:pPr marL="0" indent="0">
              <a:buFont typeface="Arial"/>
              <a:buNone/>
            </a:pPr>
            <a:endParaRPr lang="en-US" altLang="en-US" sz="18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266E901-66F6-4F4F-9207-3A25FB1767DE}"/>
              </a:ext>
            </a:extLst>
          </p:cNvPr>
          <p:cNvPicPr>
            <a:picLocks noChangeAspect="1"/>
          </p:cNvPicPr>
          <p:nvPr/>
        </p:nvPicPr>
        <p:blipFill>
          <a:blip r:embed="rId3"/>
          <a:stretch>
            <a:fillRect/>
          </a:stretch>
        </p:blipFill>
        <p:spPr>
          <a:xfrm>
            <a:off x="8626801" y="1690687"/>
            <a:ext cx="2899387" cy="4129799"/>
          </a:xfrm>
          <a:prstGeom prst="rect">
            <a:avLst/>
          </a:prstGeom>
        </p:spPr>
      </p:pic>
      <p:pic>
        <p:nvPicPr>
          <p:cNvPr id="2" name="Picture 1">
            <a:extLst>
              <a:ext uri="{FF2B5EF4-FFF2-40B4-BE49-F238E27FC236}">
                <a16:creationId xmlns:a16="http://schemas.microsoft.com/office/drawing/2014/main" id="{AAA0487F-F048-400D-84E4-8BAB14981AF5}"/>
              </a:ext>
            </a:extLst>
          </p:cNvPr>
          <p:cNvPicPr>
            <a:picLocks noChangeAspect="1"/>
          </p:cNvPicPr>
          <p:nvPr/>
        </p:nvPicPr>
        <p:blipFill>
          <a:blip r:embed="rId4"/>
          <a:stretch>
            <a:fillRect/>
          </a:stretch>
        </p:blipFill>
        <p:spPr>
          <a:xfrm>
            <a:off x="1871232" y="5820486"/>
            <a:ext cx="1752600" cy="885825"/>
          </a:xfrm>
          <a:prstGeom prst="rect">
            <a:avLst/>
          </a:prstGeom>
        </p:spPr>
      </p:pic>
      <p:pic>
        <p:nvPicPr>
          <p:cNvPr id="3" name="Picture 2">
            <a:extLst>
              <a:ext uri="{FF2B5EF4-FFF2-40B4-BE49-F238E27FC236}">
                <a16:creationId xmlns:a16="http://schemas.microsoft.com/office/drawing/2014/main" id="{EC09A20A-79DC-4C94-A39E-83F77DD56523}"/>
              </a:ext>
            </a:extLst>
          </p:cNvPr>
          <p:cNvPicPr>
            <a:picLocks noChangeAspect="1"/>
          </p:cNvPicPr>
          <p:nvPr/>
        </p:nvPicPr>
        <p:blipFill>
          <a:blip r:embed="rId5"/>
          <a:stretch>
            <a:fillRect/>
          </a:stretch>
        </p:blipFill>
        <p:spPr>
          <a:xfrm>
            <a:off x="4191000" y="5949105"/>
            <a:ext cx="1077002" cy="628585"/>
          </a:xfrm>
          <a:prstGeom prst="rect">
            <a:avLst/>
          </a:prstGeom>
        </p:spPr>
      </p:pic>
    </p:spTree>
    <p:extLst>
      <p:ext uri="{BB962C8B-B14F-4D97-AF65-F5344CB8AC3E}">
        <p14:creationId xmlns:p14="http://schemas.microsoft.com/office/powerpoint/2010/main" val="163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9664817" cy="447675"/>
          </a:xfrm>
        </p:spPr>
        <p:txBody>
          <a:bodyPr/>
          <a:lstStyle/>
          <a:p>
            <a:r>
              <a:rPr lang="en-US" sz="2800" dirty="0">
                <a:latin typeface="+mj-lt"/>
              </a:rPr>
              <a:t>What are Major Smart City Drivers</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5</a:t>
            </a:fld>
            <a:endParaRPr lang="en-US" sz="1200" dirty="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2F43CFE5-AE2A-4A35-98B4-3019FCB69DA5}"/>
              </a:ext>
            </a:extLst>
          </p:cNvPr>
          <p:cNvSpPr txBox="1">
            <a:spLocks/>
          </p:cNvSpPr>
          <p:nvPr/>
        </p:nvSpPr>
        <p:spPr>
          <a:xfrm>
            <a:off x="533400" y="1690687"/>
            <a:ext cx="7613592" cy="448627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b="1" dirty="0">
                <a:latin typeface="Arial" panose="020B0604020202020204" pitchFamily="34" charset="0"/>
                <a:cs typeface="Arial" panose="020B0604020202020204" pitchFamily="34" charset="0"/>
              </a:rPr>
              <a:t>Growing environmental challenges. </a:t>
            </a:r>
            <a:r>
              <a:rPr lang="en-US" altLang="en-US" sz="1800" dirty="0">
                <a:latin typeface="Arial" panose="020B0604020202020204" pitchFamily="34" charset="0"/>
                <a:cs typeface="Arial" panose="020B0604020202020204" pitchFamily="34" charset="0"/>
              </a:rPr>
              <a:t>Cities house half of the world’s population but use two-thirds of the world’s energy and generate three-fourths of the world’s CO2 emissions. If we are going to mitigate climate change, it will have to happen in cities.</a:t>
            </a:r>
          </a:p>
          <a:p>
            <a:r>
              <a:rPr lang="en-US" altLang="en-US" sz="1800" b="1" dirty="0">
                <a:latin typeface="Arial" panose="020B0604020202020204" pitchFamily="34" charset="0"/>
                <a:cs typeface="Arial" panose="020B0604020202020204" pitchFamily="34" charset="0"/>
              </a:rPr>
              <a:t>Growing expectations. </a:t>
            </a:r>
            <a:r>
              <a:rPr lang="en-US" altLang="en-US" sz="1800" dirty="0">
                <a:latin typeface="Arial" panose="020B0604020202020204" pitchFamily="34" charset="0"/>
                <a:cs typeface="Arial" panose="020B0604020202020204" pitchFamily="34" charset="0"/>
              </a:rPr>
              <a:t>Citizens are increasingly getting instant, anywhere, anytime, personalized access to information and services via mobile devices and computers. And they increasingly expect that same kind of access to city services</a:t>
            </a:r>
          </a:p>
          <a:p>
            <a:r>
              <a:rPr lang="en-US" altLang="en-US" sz="1800" b="1" dirty="0">
                <a:latin typeface="Arial" panose="020B0604020202020204" pitchFamily="34" charset="0"/>
                <a:cs typeface="Arial" panose="020B0604020202020204" pitchFamily="34" charset="0"/>
              </a:rPr>
              <a:t>Rapidly improving technology capabilities. </a:t>
            </a:r>
            <a:r>
              <a:rPr lang="en-US" altLang="en-US" sz="1800" dirty="0">
                <a:latin typeface="Arial" panose="020B0604020202020204" pitchFamily="34" charset="0"/>
                <a:cs typeface="Arial" panose="020B0604020202020204" pitchFamily="34" charset="0"/>
              </a:rPr>
              <a:t>Many of the smart city drivers listed above are negatives – problems that demand solutions. Positive drivers do exist, especially the rapid progress in technology. The costs of solutions are dramatically declining. Additionally, in some areas, a substantial amount of the infrastructure is already installed.</a:t>
            </a:r>
          </a:p>
          <a:p>
            <a:endParaRPr lang="en-US" altLang="en-US" sz="1800" dirty="0">
              <a:latin typeface="Arial" panose="020B0604020202020204" pitchFamily="34" charset="0"/>
              <a:cs typeface="Arial" panose="020B0604020202020204" pitchFamily="34" charset="0"/>
            </a:endParaRPr>
          </a:p>
          <a:p>
            <a:endParaRPr lang="en-US" altLang="en-US" sz="1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AF08999-E4B5-4D29-B263-C53736836EA7}"/>
              </a:ext>
            </a:extLst>
          </p:cNvPr>
          <p:cNvPicPr>
            <a:picLocks noChangeAspect="1"/>
          </p:cNvPicPr>
          <p:nvPr/>
        </p:nvPicPr>
        <p:blipFill>
          <a:blip r:embed="rId3"/>
          <a:stretch>
            <a:fillRect/>
          </a:stretch>
        </p:blipFill>
        <p:spPr>
          <a:xfrm>
            <a:off x="8681978" y="1690687"/>
            <a:ext cx="2646933" cy="4089161"/>
          </a:xfrm>
          <a:prstGeom prst="rect">
            <a:avLst/>
          </a:prstGeom>
        </p:spPr>
      </p:pic>
      <p:pic>
        <p:nvPicPr>
          <p:cNvPr id="2" name="Picture 1">
            <a:extLst>
              <a:ext uri="{FF2B5EF4-FFF2-40B4-BE49-F238E27FC236}">
                <a16:creationId xmlns:a16="http://schemas.microsoft.com/office/drawing/2014/main" id="{0CF02F9F-4713-4A6D-8DDA-8BB710BE7395}"/>
              </a:ext>
            </a:extLst>
          </p:cNvPr>
          <p:cNvPicPr>
            <a:picLocks noChangeAspect="1"/>
          </p:cNvPicPr>
          <p:nvPr/>
        </p:nvPicPr>
        <p:blipFill>
          <a:blip r:embed="rId4"/>
          <a:stretch>
            <a:fillRect/>
          </a:stretch>
        </p:blipFill>
        <p:spPr>
          <a:xfrm>
            <a:off x="1871232" y="5820486"/>
            <a:ext cx="1752600" cy="885825"/>
          </a:xfrm>
          <a:prstGeom prst="rect">
            <a:avLst/>
          </a:prstGeom>
        </p:spPr>
      </p:pic>
      <p:pic>
        <p:nvPicPr>
          <p:cNvPr id="3" name="Picture 2">
            <a:extLst>
              <a:ext uri="{FF2B5EF4-FFF2-40B4-BE49-F238E27FC236}">
                <a16:creationId xmlns:a16="http://schemas.microsoft.com/office/drawing/2014/main" id="{D2D8E3B2-D3A0-4321-8641-FD9F81979063}"/>
              </a:ext>
            </a:extLst>
          </p:cNvPr>
          <p:cNvPicPr>
            <a:picLocks noChangeAspect="1"/>
          </p:cNvPicPr>
          <p:nvPr/>
        </p:nvPicPr>
        <p:blipFill>
          <a:blip r:embed="rId5"/>
          <a:stretch>
            <a:fillRect/>
          </a:stretch>
        </p:blipFill>
        <p:spPr>
          <a:xfrm>
            <a:off x="4191000" y="5949105"/>
            <a:ext cx="1077002" cy="628585"/>
          </a:xfrm>
          <a:prstGeom prst="rect">
            <a:avLst/>
          </a:prstGeom>
        </p:spPr>
      </p:pic>
    </p:spTree>
    <p:extLst>
      <p:ext uri="{BB962C8B-B14F-4D97-AF65-F5344CB8AC3E}">
        <p14:creationId xmlns:p14="http://schemas.microsoft.com/office/powerpoint/2010/main" val="362963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9664817" cy="447675"/>
          </a:xfrm>
        </p:spPr>
        <p:txBody>
          <a:bodyPr/>
          <a:lstStyle/>
          <a:p>
            <a:r>
              <a:rPr lang="en-US" sz="2800" dirty="0">
                <a:latin typeface="+mj-lt"/>
              </a:rPr>
              <a:t>Technological Factors</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6</a:t>
            </a:fld>
            <a:endParaRPr lang="en-US" sz="1200" dirty="0">
              <a:latin typeface="Calibri" panose="020F0502020204030204" pitchFamily="34" charset="0"/>
              <a:cs typeface="Calibri" panose="020F0502020204030204" pitchFamily="34" charset="0"/>
            </a:endParaRPr>
          </a:p>
        </p:txBody>
      </p:sp>
      <p:sp>
        <p:nvSpPr>
          <p:cNvPr id="7" name="Text Placeholder 2">
            <a:extLst>
              <a:ext uri="{FF2B5EF4-FFF2-40B4-BE49-F238E27FC236}">
                <a16:creationId xmlns:a16="http://schemas.microsoft.com/office/drawing/2014/main" id="{37C455F6-7DDA-4823-9AB3-78AF73155FF4}"/>
              </a:ext>
            </a:extLst>
          </p:cNvPr>
          <p:cNvSpPr txBox="1">
            <a:spLocks/>
          </p:cNvSpPr>
          <p:nvPr/>
        </p:nvSpPr>
        <p:spPr>
          <a:xfrm>
            <a:off x="-228600" y="1276033"/>
            <a:ext cx="3886201" cy="430593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US" dirty="0">
                <a:hlinkClick r:id="" action="ppaction://noaction">
                  <a:extLst>
                    <a:ext uri="{A12FA001-AC4F-418D-AE19-62706E023703}">
                      <ahyp:hlinkClr xmlns:ahyp="http://schemas.microsoft.com/office/drawing/2018/hyperlinkcolor" val="tx"/>
                    </a:ext>
                  </a:extLst>
                </a:hlinkClick>
              </a:rPr>
              <a:t>automation</a:t>
            </a:r>
            <a:endParaRPr lang="en-US" dirty="0"/>
          </a:p>
          <a:p>
            <a:pPr lvl="1"/>
            <a:r>
              <a:rPr lang="en-US" dirty="0">
                <a:hlinkClick r:id="" action="ppaction://noaction">
                  <a:extLst>
                    <a:ext uri="{A12FA001-AC4F-418D-AE19-62706E023703}">
                      <ahyp:hlinkClr xmlns:ahyp="http://schemas.microsoft.com/office/drawing/2018/hyperlinkcolor" val="tx"/>
                    </a:ext>
                  </a:extLst>
                </a:hlinkClick>
              </a:rPr>
              <a:t>Internet of Things</a:t>
            </a:r>
            <a:endParaRPr lang="en-US" dirty="0"/>
          </a:p>
          <a:p>
            <a:pPr lvl="1"/>
            <a:r>
              <a:rPr lang="en-US" dirty="0">
                <a:hlinkClick r:id="" action="ppaction://noaction">
                  <a:extLst>
                    <a:ext uri="{A12FA001-AC4F-418D-AE19-62706E023703}">
                      <ahyp:hlinkClr xmlns:ahyp="http://schemas.microsoft.com/office/drawing/2018/hyperlinkcolor" val="tx"/>
                    </a:ext>
                  </a:extLst>
                </a:hlinkClick>
              </a:rPr>
              <a:t>sensors and data</a:t>
            </a:r>
            <a:endParaRPr lang="en-US" dirty="0"/>
          </a:p>
          <a:p>
            <a:pPr lvl="1"/>
            <a:r>
              <a:rPr lang="en-US" dirty="0">
                <a:hlinkClick r:id="" action="ppaction://noaction">
                  <a:extLst>
                    <a:ext uri="{A12FA001-AC4F-418D-AE19-62706E023703}">
                      <ahyp:hlinkClr xmlns:ahyp="http://schemas.microsoft.com/office/drawing/2018/hyperlinkcolor" val="tx"/>
                    </a:ext>
                  </a:extLst>
                </a:hlinkClick>
              </a:rPr>
              <a:t>smart infrastructure</a:t>
            </a:r>
            <a:endParaRPr lang="en-US" dirty="0"/>
          </a:p>
          <a:p>
            <a:pPr lvl="1"/>
            <a:r>
              <a:rPr lang="en-US" dirty="0">
                <a:hlinkClick r:id="" action="ppaction://noaction">
                  <a:extLst>
                    <a:ext uri="{A12FA001-AC4F-418D-AE19-62706E023703}">
                      <ahyp:hlinkClr xmlns:ahyp="http://schemas.microsoft.com/office/drawing/2018/hyperlinkcolor" val="tx"/>
                    </a:ext>
                  </a:extLst>
                </a:hlinkClick>
              </a:rPr>
              <a:t>intelligent transportation systems </a:t>
            </a:r>
            <a:endParaRPr lang="en-US" dirty="0"/>
          </a:p>
          <a:p>
            <a:pPr lvl="1"/>
            <a:r>
              <a:rPr lang="en-US" dirty="0">
                <a:hlinkClick r:id="" action="ppaction://noaction">
                  <a:extLst>
                    <a:ext uri="{A12FA001-AC4F-418D-AE19-62706E023703}">
                      <ahyp:hlinkClr xmlns:ahyp="http://schemas.microsoft.com/office/drawing/2018/hyperlinkcolor" val="tx"/>
                    </a:ext>
                  </a:extLst>
                </a:hlinkClick>
              </a:rPr>
              <a:t>technology leapfrogging</a:t>
            </a:r>
            <a:endParaRPr lang="en-US" dirty="0"/>
          </a:p>
          <a:p>
            <a:pPr lvl="1"/>
            <a:r>
              <a:rPr lang="en-US" dirty="0">
                <a:hlinkClick r:id="" action="ppaction://noaction">
                  <a:extLst>
                    <a:ext uri="{A12FA001-AC4F-418D-AE19-62706E023703}">
                      <ahyp:hlinkClr xmlns:ahyp="http://schemas.microsoft.com/office/drawing/2018/hyperlinkcolor" val="tx"/>
                    </a:ext>
                  </a:extLst>
                </a:hlinkClick>
              </a:rPr>
              <a:t>energy efficiency</a:t>
            </a:r>
            <a:endParaRPr lang="en-US" dirty="0"/>
          </a:p>
          <a:p>
            <a:pPr lvl="1"/>
            <a:r>
              <a:rPr lang="en-US" dirty="0">
                <a:hlinkClick r:id="" action="ppaction://noaction">
                  <a:extLst>
                    <a:ext uri="{A12FA001-AC4F-418D-AE19-62706E023703}">
                      <ahyp:hlinkClr xmlns:ahyp="http://schemas.microsoft.com/office/drawing/2018/hyperlinkcolor" val="tx"/>
                    </a:ext>
                  </a:extLst>
                </a:hlinkClick>
              </a:rPr>
              <a:t>integration</a:t>
            </a:r>
            <a:endParaRPr lang="en-US" dirty="0"/>
          </a:p>
          <a:p>
            <a:pPr lvl="1"/>
            <a:r>
              <a:rPr lang="en-US" dirty="0">
                <a:hlinkClick r:id="" action="ppaction://noaction">
                  <a:extLst>
                    <a:ext uri="{A12FA001-AC4F-418D-AE19-62706E023703}">
                      <ahyp:hlinkClr xmlns:ahyp="http://schemas.microsoft.com/office/drawing/2018/hyperlinkcolor" val="tx"/>
                    </a:ext>
                  </a:extLst>
                </a:hlinkClick>
              </a:rPr>
              <a:t>autonomous vehicles</a:t>
            </a:r>
            <a:endParaRPr lang="en-US" dirty="0"/>
          </a:p>
          <a:p>
            <a:pPr lvl="1"/>
            <a:r>
              <a:rPr lang="en-US" dirty="0">
                <a:hlinkClick r:id="" action="ppaction://noaction">
                  <a:extLst>
                    <a:ext uri="{A12FA001-AC4F-418D-AE19-62706E023703}">
                      <ahyp:hlinkClr xmlns:ahyp="http://schemas.microsoft.com/office/drawing/2018/hyperlinkcolor" val="tx"/>
                    </a:ext>
                  </a:extLst>
                </a:hlinkClick>
              </a:rPr>
              <a:t>microgeneration</a:t>
            </a:r>
            <a:endParaRPr lang="en-US" dirty="0"/>
          </a:p>
          <a:p>
            <a:pPr lvl="1"/>
            <a:endParaRPr lang="en-US" sz="1800" dirty="0"/>
          </a:p>
          <a:p>
            <a:endParaRPr lang="en-US" dirty="0"/>
          </a:p>
        </p:txBody>
      </p:sp>
      <p:sp>
        <p:nvSpPr>
          <p:cNvPr id="9" name="Text Placeholder 2">
            <a:extLst>
              <a:ext uri="{FF2B5EF4-FFF2-40B4-BE49-F238E27FC236}">
                <a16:creationId xmlns:a16="http://schemas.microsoft.com/office/drawing/2014/main" id="{BD20EE91-C7F8-42AA-9D15-7B1E1B0798CB}"/>
              </a:ext>
            </a:extLst>
          </p:cNvPr>
          <p:cNvSpPr txBox="1">
            <a:spLocks/>
          </p:cNvSpPr>
          <p:nvPr/>
        </p:nvSpPr>
        <p:spPr>
          <a:xfrm>
            <a:off x="3124201" y="1219200"/>
            <a:ext cx="3657600" cy="5029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solidFill>
                  <a:schemeClr val="tx2"/>
                </a:solidFill>
                <a:hlinkClick r:id="" action="ppaction://noaction">
                  <a:extLst>
                    <a:ext uri="{A12FA001-AC4F-418D-AE19-62706E023703}">
                      <ahyp:hlinkClr xmlns:ahyp="http://schemas.microsoft.com/office/drawing/2018/hyperlinkcolor" val="tx"/>
                    </a:ext>
                  </a:extLst>
                </a:hlinkClick>
              </a:rPr>
              <a:t>e-mobility</a:t>
            </a:r>
            <a:endParaRPr lang="en-US" sz="2200" dirty="0">
              <a:solidFill>
                <a:schemeClr val="tx2"/>
              </a:solidFill>
            </a:endParaRPr>
          </a:p>
          <a:p>
            <a:pPr lvl="1"/>
            <a:r>
              <a:rPr lang="en-US" sz="2200" dirty="0">
                <a:solidFill>
                  <a:schemeClr val="tx2"/>
                </a:solidFill>
                <a:hlinkClick r:id="" action="ppaction://noaction">
                  <a:extLst>
                    <a:ext uri="{A12FA001-AC4F-418D-AE19-62706E023703}">
                      <ahyp:hlinkClr xmlns:ahyp="http://schemas.microsoft.com/office/drawing/2018/hyperlinkcolor" val="tx"/>
                    </a:ext>
                  </a:extLst>
                </a:hlinkClick>
              </a:rPr>
              <a:t>data connectivity </a:t>
            </a:r>
            <a:endParaRPr lang="en-US" sz="2200" dirty="0">
              <a:solidFill>
                <a:schemeClr val="tx2"/>
              </a:solidFill>
            </a:endParaRPr>
          </a:p>
          <a:p>
            <a:pPr lvl="1"/>
            <a:r>
              <a:rPr lang="en-US" sz="2200" dirty="0">
                <a:solidFill>
                  <a:schemeClr val="tx2"/>
                </a:solidFill>
                <a:hlinkClick r:id="" action="ppaction://noaction">
                  <a:extLst>
                    <a:ext uri="{A12FA001-AC4F-418D-AE19-62706E023703}">
                      <ahyp:hlinkClr xmlns:ahyp="http://schemas.microsoft.com/office/drawing/2018/hyperlinkcolor" val="tx"/>
                    </a:ext>
                  </a:extLst>
                </a:hlinkClick>
              </a:rPr>
              <a:t>additive </a:t>
            </a:r>
            <a:r>
              <a:rPr lang="en-US" sz="2200" dirty="0" err="1">
                <a:solidFill>
                  <a:schemeClr val="tx2"/>
                </a:solidFill>
                <a:hlinkClick r:id="" action="ppaction://noaction">
                  <a:extLst>
                    <a:ext uri="{A12FA001-AC4F-418D-AE19-62706E023703}">
                      <ahyp:hlinkClr xmlns:ahyp="http://schemas.microsoft.com/office/drawing/2018/hyperlinkcolor" val="tx"/>
                    </a:ext>
                  </a:extLst>
                </a:hlinkClick>
              </a:rPr>
              <a:t>mfg</a:t>
            </a:r>
            <a:r>
              <a:rPr lang="en-US" sz="2200" dirty="0">
                <a:solidFill>
                  <a:schemeClr val="tx2"/>
                </a:solidFill>
                <a:hlinkClick r:id="" action="ppaction://noaction">
                  <a:extLst>
                    <a:ext uri="{A12FA001-AC4F-418D-AE19-62706E023703}">
                      <ahyp:hlinkClr xmlns:ahyp="http://schemas.microsoft.com/office/drawing/2018/hyperlinkcolor" val="tx"/>
                    </a:ext>
                  </a:extLst>
                </a:hlinkClick>
              </a:rPr>
              <a:t> </a:t>
            </a:r>
            <a:endParaRPr lang="en-US" sz="2200" dirty="0">
              <a:solidFill>
                <a:schemeClr val="tx2"/>
              </a:solidFill>
            </a:endParaRPr>
          </a:p>
          <a:p>
            <a:pPr lvl="1"/>
            <a:r>
              <a:rPr lang="en-US" sz="2200" dirty="0">
                <a:solidFill>
                  <a:schemeClr val="tx2"/>
                </a:solidFill>
                <a:hlinkClick r:id="" action="ppaction://noaction">
                  <a:extLst>
                    <a:ext uri="{A12FA001-AC4F-418D-AE19-62706E023703}">
                      <ahyp:hlinkClr xmlns:ahyp="http://schemas.microsoft.com/office/drawing/2018/hyperlinkcolor" val="tx"/>
                    </a:ext>
                  </a:extLst>
                </a:hlinkClick>
              </a:rPr>
              <a:t>artificial intelligence</a:t>
            </a:r>
            <a:endParaRPr lang="en-US" sz="2200" dirty="0">
              <a:solidFill>
                <a:schemeClr val="tx2"/>
              </a:solidFill>
            </a:endParaRPr>
          </a:p>
          <a:p>
            <a:pPr lvl="1"/>
            <a:r>
              <a:rPr lang="en-US" sz="2200" dirty="0">
                <a:solidFill>
                  <a:schemeClr val="tx2"/>
                </a:solidFill>
                <a:hlinkClick r:id="" action="ppaction://noaction">
                  <a:extLst>
                    <a:ext uri="{A12FA001-AC4F-418D-AE19-62706E023703}">
                      <ahyp:hlinkClr xmlns:ahyp="http://schemas.microsoft.com/office/drawing/2018/hyperlinkcolor" val="tx"/>
                    </a:ext>
                  </a:extLst>
                </a:hlinkClick>
              </a:rPr>
              <a:t>the quantified self</a:t>
            </a:r>
            <a:endParaRPr lang="en-US" sz="2200" dirty="0">
              <a:solidFill>
                <a:schemeClr val="tx2"/>
              </a:solidFill>
            </a:endParaRPr>
          </a:p>
          <a:p>
            <a:pPr lvl="1"/>
            <a:r>
              <a:rPr lang="en-US" sz="2200" dirty="0">
                <a:solidFill>
                  <a:schemeClr val="tx2"/>
                </a:solidFill>
                <a:hlinkClick r:id="" action="ppaction://noaction">
                  <a:extLst>
                    <a:ext uri="{A12FA001-AC4F-418D-AE19-62706E023703}">
                      <ahyp:hlinkClr xmlns:ahyp="http://schemas.microsoft.com/office/drawing/2018/hyperlinkcolor" val="tx"/>
                    </a:ext>
                  </a:extLst>
                </a:hlinkClick>
              </a:rPr>
              <a:t>intelligent buildings</a:t>
            </a:r>
            <a:endParaRPr lang="en-US" sz="2200" dirty="0">
              <a:solidFill>
                <a:schemeClr val="tx2"/>
              </a:solidFill>
            </a:endParaRPr>
          </a:p>
          <a:p>
            <a:pPr lvl="1"/>
            <a:r>
              <a:rPr lang="en-US" sz="2200" dirty="0">
                <a:solidFill>
                  <a:schemeClr val="tx2"/>
                </a:solidFill>
                <a:hlinkClick r:id="" action="ppaction://noaction">
                  <a:extLst>
                    <a:ext uri="{A12FA001-AC4F-418D-AE19-62706E023703}">
                      <ahyp:hlinkClr xmlns:ahyp="http://schemas.microsoft.com/office/drawing/2018/hyperlinkcolor" val="tx"/>
                    </a:ext>
                  </a:extLst>
                </a:hlinkClick>
              </a:rPr>
              <a:t>cybersecurity</a:t>
            </a:r>
            <a:endParaRPr lang="en-US" sz="2200" dirty="0">
              <a:solidFill>
                <a:schemeClr val="tx2"/>
              </a:solidFill>
            </a:endParaRPr>
          </a:p>
          <a:p>
            <a:pPr lvl="1"/>
            <a:r>
              <a:rPr lang="en-US" sz="2200" dirty="0">
                <a:solidFill>
                  <a:schemeClr val="tx2"/>
                </a:solidFill>
                <a:hlinkClick r:id="" action="ppaction://noaction">
                  <a:extLst>
                    <a:ext uri="{A12FA001-AC4F-418D-AE19-62706E023703}">
                      <ahyp:hlinkClr xmlns:ahyp="http://schemas.microsoft.com/office/drawing/2018/hyperlinkcolor" val="tx"/>
                    </a:ext>
                  </a:extLst>
                </a:hlinkClick>
              </a:rPr>
              <a:t>small-scale solutions </a:t>
            </a:r>
            <a:endParaRPr lang="en-US" sz="2200" dirty="0">
              <a:solidFill>
                <a:schemeClr val="tx2"/>
              </a:solidFill>
            </a:endParaRPr>
          </a:p>
          <a:p>
            <a:pPr lvl="1"/>
            <a:r>
              <a:rPr lang="en-US" sz="2200" dirty="0">
                <a:solidFill>
                  <a:schemeClr val="tx2"/>
                </a:solidFill>
                <a:hlinkClick r:id="" action="ppaction://noaction">
                  <a:extLst>
                    <a:ext uri="{A12FA001-AC4F-418D-AE19-62706E023703}">
                      <ahyp:hlinkClr xmlns:ahyp="http://schemas.microsoft.com/office/drawing/2018/hyperlinkcolor" val="tx"/>
                    </a:ext>
                  </a:extLst>
                </a:hlinkClick>
              </a:rPr>
              <a:t>remote services </a:t>
            </a:r>
            <a:endParaRPr lang="en-US" sz="2200" dirty="0">
              <a:solidFill>
                <a:schemeClr val="tx2"/>
              </a:solidFill>
            </a:endParaRPr>
          </a:p>
          <a:p>
            <a:pPr lvl="1"/>
            <a:r>
              <a:rPr lang="en-US" sz="2200" dirty="0">
                <a:solidFill>
                  <a:schemeClr val="tx2"/>
                </a:solidFill>
                <a:hlinkClick r:id="" action="ppaction://noaction">
                  <a:extLst>
                    <a:ext uri="{A12FA001-AC4F-418D-AE19-62706E023703}">
                      <ahyp:hlinkClr xmlns:ahyp="http://schemas.microsoft.com/office/drawing/2018/hyperlinkcolor" val="tx"/>
                    </a:ext>
                  </a:extLst>
                </a:hlinkClick>
              </a:rPr>
              <a:t>digital modeling </a:t>
            </a:r>
            <a:endParaRPr lang="en-US" sz="2200" dirty="0">
              <a:solidFill>
                <a:schemeClr val="tx2"/>
              </a:solidFill>
            </a:endParaRPr>
          </a:p>
          <a:p>
            <a:endParaRPr lang="en-US" sz="2200" dirty="0"/>
          </a:p>
        </p:txBody>
      </p:sp>
      <p:pic>
        <p:nvPicPr>
          <p:cNvPr id="10" name="Picture 9">
            <a:extLst>
              <a:ext uri="{FF2B5EF4-FFF2-40B4-BE49-F238E27FC236}">
                <a16:creationId xmlns:a16="http://schemas.microsoft.com/office/drawing/2014/main" id="{165FDDED-3C64-486B-B2CB-1158CF234051}"/>
              </a:ext>
            </a:extLst>
          </p:cNvPr>
          <p:cNvPicPr>
            <a:picLocks noChangeAspect="1"/>
          </p:cNvPicPr>
          <p:nvPr/>
        </p:nvPicPr>
        <p:blipFill>
          <a:blip r:embed="rId3"/>
          <a:stretch>
            <a:fillRect/>
          </a:stretch>
        </p:blipFill>
        <p:spPr>
          <a:xfrm>
            <a:off x="6986533" y="1106198"/>
            <a:ext cx="4909213" cy="4829262"/>
          </a:xfrm>
          <a:prstGeom prst="rect">
            <a:avLst/>
          </a:prstGeom>
        </p:spPr>
      </p:pic>
      <p:pic>
        <p:nvPicPr>
          <p:cNvPr id="2" name="Picture 1">
            <a:extLst>
              <a:ext uri="{FF2B5EF4-FFF2-40B4-BE49-F238E27FC236}">
                <a16:creationId xmlns:a16="http://schemas.microsoft.com/office/drawing/2014/main" id="{DF7A4715-3295-4CDB-8BFE-73A4D17D9A24}"/>
              </a:ext>
            </a:extLst>
          </p:cNvPr>
          <p:cNvPicPr>
            <a:picLocks noChangeAspect="1"/>
          </p:cNvPicPr>
          <p:nvPr/>
        </p:nvPicPr>
        <p:blipFill>
          <a:blip r:embed="rId4"/>
          <a:stretch>
            <a:fillRect/>
          </a:stretch>
        </p:blipFill>
        <p:spPr>
          <a:xfrm>
            <a:off x="1871232" y="5820486"/>
            <a:ext cx="1752600" cy="885825"/>
          </a:xfrm>
          <a:prstGeom prst="rect">
            <a:avLst/>
          </a:prstGeom>
        </p:spPr>
      </p:pic>
      <p:pic>
        <p:nvPicPr>
          <p:cNvPr id="3" name="Picture 2">
            <a:extLst>
              <a:ext uri="{FF2B5EF4-FFF2-40B4-BE49-F238E27FC236}">
                <a16:creationId xmlns:a16="http://schemas.microsoft.com/office/drawing/2014/main" id="{91CE2393-8F11-4485-BAE9-C59F24EAB756}"/>
              </a:ext>
            </a:extLst>
          </p:cNvPr>
          <p:cNvPicPr>
            <a:picLocks noChangeAspect="1"/>
          </p:cNvPicPr>
          <p:nvPr/>
        </p:nvPicPr>
        <p:blipFill>
          <a:blip r:embed="rId5"/>
          <a:stretch>
            <a:fillRect/>
          </a:stretch>
        </p:blipFill>
        <p:spPr>
          <a:xfrm>
            <a:off x="4191000" y="5949105"/>
            <a:ext cx="1077002" cy="628585"/>
          </a:xfrm>
          <a:prstGeom prst="rect">
            <a:avLst/>
          </a:prstGeom>
        </p:spPr>
      </p:pic>
    </p:spTree>
    <p:extLst>
      <p:ext uri="{BB962C8B-B14F-4D97-AF65-F5344CB8AC3E}">
        <p14:creationId xmlns:p14="http://schemas.microsoft.com/office/powerpoint/2010/main" val="24080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9664817" cy="447675"/>
          </a:xfrm>
        </p:spPr>
        <p:txBody>
          <a:bodyPr/>
          <a:lstStyle/>
          <a:p>
            <a:r>
              <a:rPr lang="en-US" sz="2800" dirty="0">
                <a:latin typeface="+mj-lt"/>
              </a:rPr>
              <a:t>The Nine Smart City Vertical Applications</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7</a:t>
            </a:fld>
            <a:endParaRPr lang="en-US" sz="1200" dirty="0">
              <a:latin typeface="Calibri" panose="020F0502020204030204" pitchFamily="34" charset="0"/>
              <a:cs typeface="Calibri" panose="020F0502020204030204" pitchFamily="34" charset="0"/>
            </a:endParaRPr>
          </a:p>
        </p:txBody>
      </p:sp>
      <p:sp>
        <p:nvSpPr>
          <p:cNvPr id="8" name="Text Placeholder 6">
            <a:extLst>
              <a:ext uri="{FF2B5EF4-FFF2-40B4-BE49-F238E27FC236}">
                <a16:creationId xmlns:a16="http://schemas.microsoft.com/office/drawing/2014/main" id="{952598D5-ACAB-41D1-A7AB-7550986B6FA5}"/>
              </a:ext>
            </a:extLst>
          </p:cNvPr>
          <p:cNvSpPr txBox="1">
            <a:spLocks/>
          </p:cNvSpPr>
          <p:nvPr/>
        </p:nvSpPr>
        <p:spPr>
          <a:xfrm>
            <a:off x="840335" y="1986837"/>
            <a:ext cx="9675003" cy="364227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a:t> </a:t>
            </a:r>
            <a:endParaRPr lang="en-US" dirty="0"/>
          </a:p>
        </p:txBody>
      </p:sp>
      <p:pic>
        <p:nvPicPr>
          <p:cNvPr id="9" name="Picture 8">
            <a:extLst>
              <a:ext uri="{FF2B5EF4-FFF2-40B4-BE49-F238E27FC236}">
                <a16:creationId xmlns:a16="http://schemas.microsoft.com/office/drawing/2014/main" id="{239D3553-1885-4401-89BB-990A647EB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066800"/>
            <a:ext cx="6119780" cy="5133592"/>
          </a:xfrm>
          <a:prstGeom prst="rect">
            <a:avLst/>
          </a:prstGeom>
        </p:spPr>
      </p:pic>
      <p:sp>
        <p:nvSpPr>
          <p:cNvPr id="10" name="Rectangle 9">
            <a:extLst>
              <a:ext uri="{FF2B5EF4-FFF2-40B4-BE49-F238E27FC236}">
                <a16:creationId xmlns:a16="http://schemas.microsoft.com/office/drawing/2014/main" id="{D2329D10-EE3E-457B-BD84-6EA4443249B8}"/>
              </a:ext>
            </a:extLst>
          </p:cNvPr>
          <p:cNvSpPr/>
          <p:nvPr/>
        </p:nvSpPr>
        <p:spPr>
          <a:xfrm>
            <a:off x="457200" y="1945595"/>
            <a:ext cx="4379502" cy="3785652"/>
          </a:xfrm>
          <a:prstGeom prst="rect">
            <a:avLst/>
          </a:prstGeom>
        </p:spPr>
        <p:txBody>
          <a:bodyPr wrap="square">
            <a:spAutoFit/>
          </a:bodyPr>
          <a:lstStyle/>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Buildings</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Energy</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Telecommunications</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Transportation</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Water and Wastewater</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Health and Human </a:t>
            </a:r>
          </a:p>
          <a:p>
            <a:pPr marL="342900" lvl="1" defTabSz="685800" eaLnBrk="0" fontAlgn="base" hangingPunct="0">
              <a:spcBef>
                <a:spcPct val="0"/>
              </a:spcBef>
              <a:spcAft>
                <a:spcPct val="0"/>
              </a:spcAft>
            </a:pPr>
            <a:r>
              <a:rPr lang="en-US" sz="2400" dirty="0">
                <a:solidFill>
                  <a:schemeClr val="tx2"/>
                </a:solidFill>
                <a:ea typeface="Segoe UI" panose="020B0502040204020203" pitchFamily="34" charset="0"/>
                <a:cs typeface="Segoe UI" panose="020B0502040204020203" pitchFamily="34" charset="0"/>
              </a:rPr>
              <a:t>  Services</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Public Safety</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Payments and Finance</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Waste Management</a:t>
            </a:r>
          </a:p>
        </p:txBody>
      </p:sp>
      <p:sp>
        <p:nvSpPr>
          <p:cNvPr id="12" name="Rectangle 11">
            <a:extLst>
              <a:ext uri="{FF2B5EF4-FFF2-40B4-BE49-F238E27FC236}">
                <a16:creationId xmlns:a16="http://schemas.microsoft.com/office/drawing/2014/main" id="{1B407F62-6FE0-43AE-80D5-7C9EF7AEE7F6}"/>
              </a:ext>
            </a:extLst>
          </p:cNvPr>
          <p:cNvSpPr/>
          <p:nvPr/>
        </p:nvSpPr>
        <p:spPr>
          <a:xfrm>
            <a:off x="7445522" y="1066799"/>
            <a:ext cx="4143622" cy="2330753"/>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2526DEB-B137-41D3-AA67-DF77876465B5}"/>
              </a:ext>
            </a:extLst>
          </p:cNvPr>
          <p:cNvPicPr>
            <a:picLocks noChangeAspect="1"/>
          </p:cNvPicPr>
          <p:nvPr/>
        </p:nvPicPr>
        <p:blipFill>
          <a:blip r:embed="rId4"/>
          <a:stretch>
            <a:fillRect/>
          </a:stretch>
        </p:blipFill>
        <p:spPr>
          <a:xfrm>
            <a:off x="1871232" y="5820486"/>
            <a:ext cx="1752600" cy="885825"/>
          </a:xfrm>
          <a:prstGeom prst="rect">
            <a:avLst/>
          </a:prstGeom>
        </p:spPr>
      </p:pic>
      <p:pic>
        <p:nvPicPr>
          <p:cNvPr id="3" name="Picture 2">
            <a:extLst>
              <a:ext uri="{FF2B5EF4-FFF2-40B4-BE49-F238E27FC236}">
                <a16:creationId xmlns:a16="http://schemas.microsoft.com/office/drawing/2014/main" id="{7F445B03-FA19-4E12-AA67-0354B3748FA5}"/>
              </a:ext>
            </a:extLst>
          </p:cNvPr>
          <p:cNvPicPr>
            <a:picLocks noChangeAspect="1"/>
          </p:cNvPicPr>
          <p:nvPr/>
        </p:nvPicPr>
        <p:blipFill>
          <a:blip r:embed="rId5"/>
          <a:stretch>
            <a:fillRect/>
          </a:stretch>
        </p:blipFill>
        <p:spPr>
          <a:xfrm>
            <a:off x="4191000" y="5949105"/>
            <a:ext cx="1077002" cy="628585"/>
          </a:xfrm>
          <a:prstGeom prst="rect">
            <a:avLst/>
          </a:prstGeom>
        </p:spPr>
      </p:pic>
    </p:spTree>
    <p:extLst>
      <p:ext uri="{BB962C8B-B14F-4D97-AF65-F5344CB8AC3E}">
        <p14:creationId xmlns:p14="http://schemas.microsoft.com/office/powerpoint/2010/main" val="3951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9664817" cy="447675"/>
          </a:xfrm>
        </p:spPr>
        <p:txBody>
          <a:bodyPr/>
          <a:lstStyle/>
          <a:p>
            <a:r>
              <a:rPr lang="en-US" sz="2800" dirty="0">
                <a:latin typeface="+mj-lt"/>
              </a:rPr>
              <a:t>The Seven Technologies of a Smart City</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8</a:t>
            </a:fld>
            <a:endParaRPr lang="en-US" sz="1200" dirty="0">
              <a:latin typeface="Calibri" panose="020F0502020204030204" pitchFamily="34" charset="0"/>
              <a:cs typeface="Calibri" panose="020F0502020204030204" pitchFamily="34" charset="0"/>
            </a:endParaRPr>
          </a:p>
        </p:txBody>
      </p:sp>
      <p:sp>
        <p:nvSpPr>
          <p:cNvPr id="8" name="Text Placeholder 6">
            <a:extLst>
              <a:ext uri="{FF2B5EF4-FFF2-40B4-BE49-F238E27FC236}">
                <a16:creationId xmlns:a16="http://schemas.microsoft.com/office/drawing/2014/main" id="{FCC9DBA7-AE6C-4E4A-BD6A-56E538DFA92A}"/>
              </a:ext>
            </a:extLst>
          </p:cNvPr>
          <p:cNvSpPr txBox="1">
            <a:spLocks/>
          </p:cNvSpPr>
          <p:nvPr/>
        </p:nvSpPr>
        <p:spPr>
          <a:xfrm>
            <a:off x="1068935" y="1986837"/>
            <a:ext cx="9315581" cy="325008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a:t> </a:t>
            </a:r>
            <a:endParaRPr lang="en-US" dirty="0"/>
          </a:p>
        </p:txBody>
      </p:sp>
      <p:pic>
        <p:nvPicPr>
          <p:cNvPr id="9" name="Picture 8">
            <a:extLst>
              <a:ext uri="{FF2B5EF4-FFF2-40B4-BE49-F238E27FC236}">
                <a16:creationId xmlns:a16="http://schemas.microsoft.com/office/drawing/2014/main" id="{78BDC6BE-2D30-4E6C-A611-814565F3D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066800"/>
            <a:ext cx="5869536" cy="4923674"/>
          </a:xfrm>
          <a:prstGeom prst="rect">
            <a:avLst/>
          </a:prstGeom>
        </p:spPr>
      </p:pic>
      <p:sp>
        <p:nvSpPr>
          <p:cNvPr id="10" name="Rectangle 9">
            <a:extLst>
              <a:ext uri="{FF2B5EF4-FFF2-40B4-BE49-F238E27FC236}">
                <a16:creationId xmlns:a16="http://schemas.microsoft.com/office/drawing/2014/main" id="{E66B68DB-C67E-4AF9-976D-E604E6AF3365}"/>
              </a:ext>
            </a:extLst>
          </p:cNvPr>
          <p:cNvSpPr/>
          <p:nvPr/>
        </p:nvSpPr>
        <p:spPr>
          <a:xfrm>
            <a:off x="635373" y="1921177"/>
            <a:ext cx="4216805" cy="3416320"/>
          </a:xfrm>
          <a:prstGeom prst="rect">
            <a:avLst/>
          </a:prstGeom>
        </p:spPr>
        <p:txBody>
          <a:bodyPr wrap="square">
            <a:spAutoFit/>
          </a:bodyPr>
          <a:lstStyle/>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Instrumentation and Control</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Connectivity</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Interoperability</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Security and Privacy</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Data Management</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Computing Resources</a:t>
            </a:r>
          </a:p>
          <a:p>
            <a:pPr marL="385763" indent="-385763" defTabSz="685800" eaLnBrk="0" fontAlgn="base" hangingPunct="0">
              <a:spcBef>
                <a:spcPct val="0"/>
              </a:spcBef>
              <a:spcAft>
                <a:spcPct val="0"/>
              </a:spcAft>
              <a:buFont typeface="Arial" panose="020B0604020202020204" pitchFamily="34" charset="0"/>
              <a:buChar char="•"/>
            </a:pPr>
            <a:r>
              <a:rPr lang="en-US" sz="2400" dirty="0">
                <a:solidFill>
                  <a:schemeClr val="tx2"/>
                </a:solidFill>
                <a:ea typeface="Segoe UI" panose="020B0502040204020203" pitchFamily="34" charset="0"/>
                <a:cs typeface="Segoe UI" panose="020B0502040204020203" pitchFamily="34" charset="0"/>
              </a:rPr>
              <a:t>Analytics</a:t>
            </a:r>
          </a:p>
          <a:p>
            <a:pPr defTabSz="685800" eaLnBrk="0" fontAlgn="base" hangingPunct="0">
              <a:spcBef>
                <a:spcPct val="0"/>
              </a:spcBef>
              <a:spcAft>
                <a:spcPct val="0"/>
              </a:spcAft>
            </a:pPr>
            <a:endParaRPr lang="en-US" sz="2400" dirty="0">
              <a:ea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27F4B7FA-4502-4C8D-B457-A1C30A598B5B}"/>
              </a:ext>
            </a:extLst>
          </p:cNvPr>
          <p:cNvSpPr/>
          <p:nvPr/>
        </p:nvSpPr>
        <p:spPr>
          <a:xfrm>
            <a:off x="5486399" y="3429000"/>
            <a:ext cx="2155494" cy="2524386"/>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CA9E593-F8D6-4AD6-88A7-D0856A7E9958}"/>
              </a:ext>
            </a:extLst>
          </p:cNvPr>
          <p:cNvPicPr>
            <a:picLocks noChangeAspect="1"/>
          </p:cNvPicPr>
          <p:nvPr/>
        </p:nvPicPr>
        <p:blipFill>
          <a:blip r:embed="rId4"/>
          <a:stretch>
            <a:fillRect/>
          </a:stretch>
        </p:blipFill>
        <p:spPr>
          <a:xfrm>
            <a:off x="1871232" y="5820486"/>
            <a:ext cx="1752600" cy="885825"/>
          </a:xfrm>
          <a:prstGeom prst="rect">
            <a:avLst/>
          </a:prstGeom>
        </p:spPr>
      </p:pic>
      <p:pic>
        <p:nvPicPr>
          <p:cNvPr id="3" name="Picture 2">
            <a:extLst>
              <a:ext uri="{FF2B5EF4-FFF2-40B4-BE49-F238E27FC236}">
                <a16:creationId xmlns:a16="http://schemas.microsoft.com/office/drawing/2014/main" id="{248ED784-FB4D-4E3D-B57F-B3586968C9C4}"/>
              </a:ext>
            </a:extLst>
          </p:cNvPr>
          <p:cNvPicPr>
            <a:picLocks noChangeAspect="1"/>
          </p:cNvPicPr>
          <p:nvPr/>
        </p:nvPicPr>
        <p:blipFill>
          <a:blip r:embed="rId5"/>
          <a:stretch>
            <a:fillRect/>
          </a:stretch>
        </p:blipFill>
        <p:spPr>
          <a:xfrm>
            <a:off x="4191000" y="5949105"/>
            <a:ext cx="1077002" cy="628585"/>
          </a:xfrm>
          <a:prstGeom prst="rect">
            <a:avLst/>
          </a:prstGeom>
        </p:spPr>
      </p:pic>
    </p:spTree>
    <p:extLst>
      <p:ext uri="{BB962C8B-B14F-4D97-AF65-F5344CB8AC3E}">
        <p14:creationId xmlns:p14="http://schemas.microsoft.com/office/powerpoint/2010/main" val="8907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83" y="457200"/>
            <a:ext cx="9664817" cy="447675"/>
          </a:xfrm>
        </p:spPr>
        <p:txBody>
          <a:bodyPr/>
          <a:lstStyle/>
          <a:p>
            <a:r>
              <a:rPr lang="en-US" sz="2800" dirty="0">
                <a:latin typeface="+mj-lt"/>
              </a:rPr>
              <a:t>Developing your Smart City Strategy</a:t>
            </a:r>
          </a:p>
        </p:txBody>
      </p:sp>
      <p:sp>
        <p:nvSpPr>
          <p:cNvPr id="11" name="TextBox 10">
            <a:extLst>
              <a:ext uri="{FF2B5EF4-FFF2-40B4-BE49-F238E27FC236}">
                <a16:creationId xmlns:a16="http://schemas.microsoft.com/office/drawing/2014/main" id="{149A433C-FB20-4D05-B923-67335CD4DFB7}"/>
              </a:ext>
            </a:extLst>
          </p:cNvPr>
          <p:cNvSpPr txBox="1"/>
          <p:nvPr/>
        </p:nvSpPr>
        <p:spPr>
          <a:xfrm>
            <a:off x="838200" y="6352401"/>
            <a:ext cx="609600" cy="276999"/>
          </a:xfrm>
          <a:prstGeom prst="rect">
            <a:avLst/>
          </a:prstGeom>
          <a:noFill/>
        </p:spPr>
        <p:txBody>
          <a:bodyPr wrap="square" rtlCol="0">
            <a:spAutoFit/>
          </a:bodyPr>
          <a:lstStyle/>
          <a:p>
            <a:fld id="{009D5A16-2490-4CAE-9129-074832123722}" type="slidenum">
              <a:rPr lang="en-US" sz="1200" smtClean="0">
                <a:latin typeface="Calibri" panose="020F0502020204030204" pitchFamily="34" charset="0"/>
                <a:cs typeface="Calibri" panose="020F0502020204030204" pitchFamily="34" charset="0"/>
              </a:rPr>
              <a:t>9</a:t>
            </a:fld>
            <a:endParaRPr lang="en-US" sz="1200"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D09CC381-FC5C-485C-A5E6-99ABFB17FAF2}"/>
              </a:ext>
            </a:extLst>
          </p:cNvPr>
          <p:cNvSpPr/>
          <p:nvPr/>
        </p:nvSpPr>
        <p:spPr>
          <a:xfrm>
            <a:off x="773906" y="2047875"/>
            <a:ext cx="10644188" cy="2971800"/>
          </a:xfrm>
          <a:prstGeom prst="round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nchorCtr="0"/>
          <a:lstStyle/>
          <a:p>
            <a:pPr algn="ctr"/>
            <a:r>
              <a:rPr lang="en-US" sz="4000" dirty="0"/>
              <a:t>Examine use of the IEEE P2784 Smart City Planning and Technology Guide in </a:t>
            </a:r>
          </a:p>
          <a:p>
            <a:pPr algn="ctr"/>
            <a:r>
              <a:rPr lang="en-US" sz="4000" dirty="0"/>
              <a:t>envisioning, deploying and managing </a:t>
            </a:r>
          </a:p>
          <a:p>
            <a:pPr algn="ctr"/>
            <a:r>
              <a:rPr lang="en-US" sz="4000" dirty="0"/>
              <a:t>your Smart City Project</a:t>
            </a:r>
          </a:p>
          <a:p>
            <a:pPr algn="ctr"/>
            <a:endParaRPr lang="en-US" sz="4000" dirty="0"/>
          </a:p>
        </p:txBody>
      </p:sp>
      <p:pic>
        <p:nvPicPr>
          <p:cNvPr id="2" name="Picture 1">
            <a:extLst>
              <a:ext uri="{FF2B5EF4-FFF2-40B4-BE49-F238E27FC236}">
                <a16:creationId xmlns:a16="http://schemas.microsoft.com/office/drawing/2014/main" id="{62DBC705-C7F4-4513-8C7E-886C3690838F}"/>
              </a:ext>
            </a:extLst>
          </p:cNvPr>
          <p:cNvPicPr>
            <a:picLocks noChangeAspect="1"/>
          </p:cNvPicPr>
          <p:nvPr/>
        </p:nvPicPr>
        <p:blipFill>
          <a:blip r:embed="rId3"/>
          <a:stretch>
            <a:fillRect/>
          </a:stretch>
        </p:blipFill>
        <p:spPr>
          <a:xfrm>
            <a:off x="1871232" y="5820486"/>
            <a:ext cx="1752600" cy="885825"/>
          </a:xfrm>
          <a:prstGeom prst="rect">
            <a:avLst/>
          </a:prstGeom>
        </p:spPr>
      </p:pic>
      <p:pic>
        <p:nvPicPr>
          <p:cNvPr id="3" name="Picture 2">
            <a:extLst>
              <a:ext uri="{FF2B5EF4-FFF2-40B4-BE49-F238E27FC236}">
                <a16:creationId xmlns:a16="http://schemas.microsoft.com/office/drawing/2014/main" id="{1034A24D-89DD-4CB4-BF7D-A0B8D9D0E850}"/>
              </a:ext>
            </a:extLst>
          </p:cNvPr>
          <p:cNvPicPr>
            <a:picLocks noChangeAspect="1"/>
          </p:cNvPicPr>
          <p:nvPr/>
        </p:nvPicPr>
        <p:blipFill>
          <a:blip r:embed="rId4"/>
          <a:stretch>
            <a:fillRect/>
          </a:stretch>
        </p:blipFill>
        <p:spPr>
          <a:xfrm>
            <a:off x="4191000" y="5949105"/>
            <a:ext cx="1077002" cy="628585"/>
          </a:xfrm>
          <a:prstGeom prst="rect">
            <a:avLst/>
          </a:prstGeom>
        </p:spPr>
      </p:pic>
    </p:spTree>
    <p:extLst>
      <p:ext uri="{BB962C8B-B14F-4D97-AF65-F5344CB8AC3E}">
        <p14:creationId xmlns:p14="http://schemas.microsoft.com/office/powerpoint/2010/main" val="21372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A98EF47-CD51-1041-A8D6-E8F2B2E33F31}" vid="{A6ECC671-8463-DF44-9506-A6B535C446CF}"/>
    </a:ext>
  </a:extLst>
</a:theme>
</file>

<file path=ppt/theme/theme3.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4.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A98EF47-CD51-1041-A8D6-E8F2B2E33F31}" vid="{A6ECC671-8463-DF44-9506-A6B535C446C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1799</TotalTime>
  <Words>1908</Words>
  <Application>Microsoft Office PowerPoint</Application>
  <PresentationFormat>Widescreen</PresentationFormat>
  <Paragraphs>353</Paragraphs>
  <Slides>26</Slides>
  <Notes>24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Calibri</vt:lpstr>
      <vt:lpstr>Merriweather</vt:lpstr>
      <vt:lpstr>Montserrat</vt:lpstr>
      <vt:lpstr>Montserrat Light</vt:lpstr>
      <vt:lpstr>Office Theme</vt:lpstr>
      <vt:lpstr>CABA Presentation 1</vt:lpstr>
      <vt:lpstr>CABA Presentation 1</vt:lpstr>
      <vt:lpstr>CABA Presentation 1</vt:lpstr>
      <vt:lpstr>Smart Cities and Intelligent Buildings</vt:lpstr>
      <vt:lpstr>About CABA </vt:lpstr>
      <vt:lpstr>CABA Board of Directors </vt:lpstr>
      <vt:lpstr>What are Major Smart City Drivers</vt:lpstr>
      <vt:lpstr>What are Major Smart City Drivers</vt:lpstr>
      <vt:lpstr>Technological Factors</vt:lpstr>
      <vt:lpstr>The Nine Smart City Vertical Applications</vt:lpstr>
      <vt:lpstr>The Seven Technologies of a Smart City</vt:lpstr>
      <vt:lpstr>Developing your Smart City Strategy</vt:lpstr>
      <vt:lpstr>CABA Intelligent Building Energy Management System</vt:lpstr>
      <vt:lpstr>As Intelligent Buildings Mature, Energy Management Becomes Increasingly Critical</vt:lpstr>
      <vt:lpstr>Intelligent Buildings Beget Complex Technologies Ecosystem</vt:lpstr>
      <vt:lpstr>Driven by Technology, a Distributed Energy Future has Nearly Arrived</vt:lpstr>
      <vt:lpstr>Incumbent IBEMS Suppliers are Threatened by Innovators</vt:lpstr>
      <vt:lpstr>Occupancy Sensing and API’s Automate Grid Interactivity</vt:lpstr>
      <vt:lpstr>Grid Interactivity Augments Onsite Generation and Storage</vt:lpstr>
      <vt:lpstr>GEBs Allow Buildings to Optimize Energy Consumption and Produce Energy to Enable Smart Cities Applications</vt:lpstr>
      <vt:lpstr>Over Time, Intelligent Building Priorities Have Shifted</vt:lpstr>
      <vt:lpstr>CABA Intelligent Buildings and COVID-19</vt:lpstr>
      <vt:lpstr>Evaluation of Technologies and Applications for Value Creation</vt:lpstr>
      <vt:lpstr>Use Cases and Best Practices Implementation</vt:lpstr>
      <vt:lpstr>Exploring Alternate Uses of Intelligent Buildings</vt:lpstr>
      <vt:lpstr>Recommendations</vt:lpstr>
      <vt:lpstr>Smart Cities Include Smart Buildings</vt:lpstr>
      <vt:lpstr>Smart Cities</vt:lpstr>
      <vt:lpstr>Contact CABA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Walker</dc:creator>
  <cp:lastModifiedBy>Marta</cp:lastModifiedBy>
  <cp:revision>4</cp:revision>
  <dcterms:created xsi:type="dcterms:W3CDTF">2020-10-31T15:22:57Z</dcterms:created>
  <dcterms:modified xsi:type="dcterms:W3CDTF">2021-02-19T20:38:17Z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2020-04-21T00:00:00Z</vt:filetime>
  </property>
  <property fmtid="{D5CDD505-2E9C-101B-9397-08002B2CF9AE}" pid="3" name="Creator">
    <vt:lpwstr>Acrobat PDFMaker 11 for PowerPoint</vt:lpwstr>
  </property>
  <property fmtid="{D5CDD505-2E9C-101B-9397-08002B2CF9AE}" pid="4" name="LastSaved">
    <vt:filetime>2020-10-31T00:00:00Z</vt:filetime>
  </property>
</Properties>
</file>