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3" r:id="rId4"/>
  </p:sldMasterIdLst>
  <p:notesMasterIdLst>
    <p:notesMasterId r:id="rId24"/>
  </p:notesMasterIdLst>
  <p:sldIdLst>
    <p:sldId id="256" r:id="rId5"/>
    <p:sldId id="257" r:id="rId6"/>
    <p:sldId id="258" r:id="rId7"/>
    <p:sldId id="259" r:id="rId8"/>
    <p:sldId id="896" r:id="rId9"/>
    <p:sldId id="885" r:id="rId10"/>
    <p:sldId id="891" r:id="rId11"/>
    <p:sldId id="893" r:id="rId12"/>
    <p:sldId id="894" r:id="rId13"/>
    <p:sldId id="892" r:id="rId14"/>
    <p:sldId id="443" r:id="rId15"/>
    <p:sldId id="461" r:id="rId16"/>
    <p:sldId id="758" r:id="rId17"/>
    <p:sldId id="879" r:id="rId18"/>
    <p:sldId id="759" r:id="rId19"/>
    <p:sldId id="890" r:id="rId20"/>
    <p:sldId id="753" r:id="rId21"/>
    <p:sldId id="895" r:id="rId22"/>
    <p:sldId id="75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D7F356-0284-4F7F-ADDE-604F322666BC}" v="25" dt="2021-02-17T01:13:26.0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731"/>
  </p:normalViewPr>
  <p:slideViewPr>
    <p:cSldViewPr snapToGrid="0" snapToObjects="1">
      <p:cViewPr varScale="1">
        <p:scale>
          <a:sx n="104" d="100"/>
          <a:sy n="104" d="100"/>
        </p:scale>
        <p:origin x="114" y="32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Walker" userId="590d7d16-d4e2-4ce6-a1d7-ae9cc51fa2bb" providerId="ADAL" clId="{45D7F356-0284-4F7F-ADDE-604F322666BC}"/>
    <pc:docChg chg="undo custSel addSld delSld modSld sldOrd delMainMaster">
      <pc:chgData name="Greg Walker" userId="590d7d16-d4e2-4ce6-a1d7-ae9cc51fa2bb" providerId="ADAL" clId="{45D7F356-0284-4F7F-ADDE-604F322666BC}" dt="2021-02-17T02:10:45.522" v="676"/>
      <pc:docMkLst>
        <pc:docMk/>
      </pc:docMkLst>
      <pc:sldChg chg="modSp mod">
        <pc:chgData name="Greg Walker" userId="590d7d16-d4e2-4ce6-a1d7-ae9cc51fa2bb" providerId="ADAL" clId="{45D7F356-0284-4F7F-ADDE-604F322666BC}" dt="2021-02-17T00:20:02.487" v="172" actId="20577"/>
        <pc:sldMkLst>
          <pc:docMk/>
          <pc:sldMk cId="2325718728" sldId="257"/>
        </pc:sldMkLst>
        <pc:spChg chg="mod">
          <ac:chgData name="Greg Walker" userId="590d7d16-d4e2-4ce6-a1d7-ae9cc51fa2bb" providerId="ADAL" clId="{45D7F356-0284-4F7F-ADDE-604F322666BC}" dt="2021-02-17T00:20:02.487" v="172" actId="20577"/>
          <ac:spMkLst>
            <pc:docMk/>
            <pc:sldMk cId="2325718728" sldId="257"/>
            <ac:spMk id="9" creationId="{E2D81F0E-82D7-4FF0-885A-1A8DC23335C6}"/>
          </ac:spMkLst>
        </pc:spChg>
      </pc:sldChg>
      <pc:sldChg chg="addSp delSp modSp mod">
        <pc:chgData name="Greg Walker" userId="590d7d16-d4e2-4ce6-a1d7-ae9cc51fa2bb" providerId="ADAL" clId="{45D7F356-0284-4F7F-ADDE-604F322666BC}" dt="2021-02-17T01:13:32.682" v="486" actId="14100"/>
        <pc:sldMkLst>
          <pc:docMk/>
          <pc:sldMk cId="3528939462" sldId="258"/>
        </pc:sldMkLst>
        <pc:spChg chg="mod">
          <ac:chgData name="Greg Walker" userId="590d7d16-d4e2-4ce6-a1d7-ae9cc51fa2bb" providerId="ADAL" clId="{45D7F356-0284-4F7F-ADDE-604F322666BC}" dt="2021-02-17T00:20:31.900" v="174" actId="14100"/>
          <ac:spMkLst>
            <pc:docMk/>
            <pc:sldMk cId="3528939462" sldId="258"/>
            <ac:spMk id="19" creationId="{BFA5C62F-C11C-404A-926C-35704A67471C}"/>
          </ac:spMkLst>
        </pc:spChg>
        <pc:spChg chg="mod">
          <ac:chgData name="Greg Walker" userId="590d7d16-d4e2-4ce6-a1d7-ae9cc51fa2bb" providerId="ADAL" clId="{45D7F356-0284-4F7F-ADDE-604F322666BC}" dt="2021-02-17T00:20:43.435" v="175" actId="1076"/>
          <ac:spMkLst>
            <pc:docMk/>
            <pc:sldMk cId="3528939462" sldId="258"/>
            <ac:spMk id="21" creationId="{86E64B05-7FFF-4F93-8459-D2672A6CF94D}"/>
          </ac:spMkLst>
        </pc:spChg>
        <pc:picChg chg="add mod">
          <ac:chgData name="Greg Walker" userId="590d7d16-d4e2-4ce6-a1d7-ae9cc51fa2bb" providerId="ADAL" clId="{45D7F356-0284-4F7F-ADDE-604F322666BC}" dt="2021-02-17T01:13:32.682" v="486" actId="14100"/>
          <ac:picMkLst>
            <pc:docMk/>
            <pc:sldMk cId="3528939462" sldId="258"/>
            <ac:picMk id="3" creationId="{7090B07E-3A8F-41FE-90D9-F4272021878B}"/>
          </ac:picMkLst>
        </pc:picChg>
        <pc:picChg chg="del">
          <ac:chgData name="Greg Walker" userId="590d7d16-d4e2-4ce6-a1d7-ae9cc51fa2bb" providerId="ADAL" clId="{45D7F356-0284-4F7F-ADDE-604F322666BC}" dt="2021-02-17T01:13:26.060" v="483" actId="478"/>
          <ac:picMkLst>
            <pc:docMk/>
            <pc:sldMk cId="3528939462" sldId="258"/>
            <ac:picMk id="46" creationId="{DB9BF49B-0A12-4456-8030-E5A12924D9F1}"/>
          </ac:picMkLst>
        </pc:picChg>
      </pc:sldChg>
      <pc:sldChg chg="del">
        <pc:chgData name="Greg Walker" userId="590d7d16-d4e2-4ce6-a1d7-ae9cc51fa2bb" providerId="ADAL" clId="{45D7F356-0284-4F7F-ADDE-604F322666BC}" dt="2021-02-17T00:34:51.293" v="300" actId="47"/>
        <pc:sldMkLst>
          <pc:docMk/>
          <pc:sldMk cId="0" sldId="261"/>
        </pc:sldMkLst>
      </pc:sldChg>
      <pc:sldChg chg="del">
        <pc:chgData name="Greg Walker" userId="590d7d16-d4e2-4ce6-a1d7-ae9cc51fa2bb" providerId="ADAL" clId="{45D7F356-0284-4F7F-ADDE-604F322666BC}" dt="2021-02-17T00:34:42.189" v="297" actId="47"/>
        <pc:sldMkLst>
          <pc:docMk/>
          <pc:sldMk cId="0" sldId="262"/>
        </pc:sldMkLst>
      </pc:sldChg>
      <pc:sldChg chg="del">
        <pc:chgData name="Greg Walker" userId="590d7d16-d4e2-4ce6-a1d7-ae9cc51fa2bb" providerId="ADAL" clId="{45D7F356-0284-4F7F-ADDE-604F322666BC}" dt="2021-02-17T00:34:43.363" v="298" actId="47"/>
        <pc:sldMkLst>
          <pc:docMk/>
          <pc:sldMk cId="0" sldId="263"/>
        </pc:sldMkLst>
      </pc:sldChg>
      <pc:sldChg chg="del">
        <pc:chgData name="Greg Walker" userId="590d7d16-d4e2-4ce6-a1d7-ae9cc51fa2bb" providerId="ADAL" clId="{45D7F356-0284-4F7F-ADDE-604F322666BC}" dt="2021-02-17T00:35:11.797" v="302" actId="47"/>
        <pc:sldMkLst>
          <pc:docMk/>
          <pc:sldMk cId="0" sldId="264"/>
        </pc:sldMkLst>
      </pc:sldChg>
      <pc:sldChg chg="del">
        <pc:chgData name="Greg Walker" userId="590d7d16-d4e2-4ce6-a1d7-ae9cc51fa2bb" providerId="ADAL" clId="{45D7F356-0284-4F7F-ADDE-604F322666BC}" dt="2021-02-17T00:34:44.881" v="299" actId="47"/>
        <pc:sldMkLst>
          <pc:docMk/>
          <pc:sldMk cId="0" sldId="269"/>
        </pc:sldMkLst>
      </pc:sldChg>
      <pc:sldChg chg="del">
        <pc:chgData name="Greg Walker" userId="590d7d16-d4e2-4ce6-a1d7-ae9cc51fa2bb" providerId="ADAL" clId="{45D7F356-0284-4F7F-ADDE-604F322666BC}" dt="2021-02-17T00:35:11.202" v="301" actId="47"/>
        <pc:sldMkLst>
          <pc:docMk/>
          <pc:sldMk cId="0" sldId="270"/>
        </pc:sldMkLst>
      </pc:sldChg>
      <pc:sldChg chg="del">
        <pc:chgData name="Greg Walker" userId="590d7d16-d4e2-4ce6-a1d7-ae9cc51fa2bb" providerId="ADAL" clId="{45D7F356-0284-4F7F-ADDE-604F322666BC}" dt="2021-02-17T00:35:13.940" v="305" actId="47"/>
        <pc:sldMkLst>
          <pc:docMk/>
          <pc:sldMk cId="0" sldId="271"/>
        </pc:sldMkLst>
      </pc:sldChg>
      <pc:sldChg chg="del">
        <pc:chgData name="Greg Walker" userId="590d7d16-d4e2-4ce6-a1d7-ae9cc51fa2bb" providerId="ADAL" clId="{45D7F356-0284-4F7F-ADDE-604F322666BC}" dt="2021-02-17T00:35:12.760" v="303" actId="47"/>
        <pc:sldMkLst>
          <pc:docMk/>
          <pc:sldMk cId="0" sldId="272"/>
        </pc:sldMkLst>
      </pc:sldChg>
      <pc:sldChg chg="del">
        <pc:chgData name="Greg Walker" userId="590d7d16-d4e2-4ce6-a1d7-ae9cc51fa2bb" providerId="ADAL" clId="{45D7F356-0284-4F7F-ADDE-604F322666BC}" dt="2021-02-17T00:35:14.908" v="307" actId="47"/>
        <pc:sldMkLst>
          <pc:docMk/>
          <pc:sldMk cId="0" sldId="273"/>
        </pc:sldMkLst>
      </pc:sldChg>
      <pc:sldChg chg="del">
        <pc:chgData name="Greg Walker" userId="590d7d16-d4e2-4ce6-a1d7-ae9cc51fa2bb" providerId="ADAL" clId="{45D7F356-0284-4F7F-ADDE-604F322666BC}" dt="2021-02-17T00:35:13.452" v="304" actId="47"/>
        <pc:sldMkLst>
          <pc:docMk/>
          <pc:sldMk cId="0" sldId="278"/>
        </pc:sldMkLst>
      </pc:sldChg>
      <pc:sldChg chg="del">
        <pc:chgData name="Greg Walker" userId="590d7d16-d4e2-4ce6-a1d7-ae9cc51fa2bb" providerId="ADAL" clId="{45D7F356-0284-4F7F-ADDE-604F322666BC}" dt="2021-02-17T00:35:15.457" v="308" actId="47"/>
        <pc:sldMkLst>
          <pc:docMk/>
          <pc:sldMk cId="0" sldId="283"/>
        </pc:sldMkLst>
      </pc:sldChg>
      <pc:sldChg chg="del">
        <pc:chgData name="Greg Walker" userId="590d7d16-d4e2-4ce6-a1d7-ae9cc51fa2bb" providerId="ADAL" clId="{45D7F356-0284-4F7F-ADDE-604F322666BC}" dt="2021-02-17T00:34:40.904" v="295" actId="47"/>
        <pc:sldMkLst>
          <pc:docMk/>
          <pc:sldMk cId="2253639114" sldId="284"/>
        </pc:sldMkLst>
      </pc:sldChg>
      <pc:sldChg chg="del">
        <pc:chgData name="Greg Walker" userId="590d7d16-d4e2-4ce6-a1d7-ae9cc51fa2bb" providerId="ADAL" clId="{45D7F356-0284-4F7F-ADDE-604F322666BC}" dt="2021-02-17T00:35:14.404" v="306" actId="47"/>
        <pc:sldMkLst>
          <pc:docMk/>
          <pc:sldMk cId="2888251851" sldId="286"/>
        </pc:sldMkLst>
      </pc:sldChg>
      <pc:sldChg chg="addSp delSp modSp mod">
        <pc:chgData name="Greg Walker" userId="590d7d16-d4e2-4ce6-a1d7-ae9cc51fa2bb" providerId="ADAL" clId="{45D7F356-0284-4F7F-ADDE-604F322666BC}" dt="2021-02-17T00:34:15.986" v="293" actId="1076"/>
        <pc:sldMkLst>
          <pc:docMk/>
          <pc:sldMk cId="2693195115" sldId="461"/>
        </pc:sldMkLst>
        <pc:spChg chg="mod">
          <ac:chgData name="Greg Walker" userId="590d7d16-d4e2-4ce6-a1d7-ae9cc51fa2bb" providerId="ADAL" clId="{45D7F356-0284-4F7F-ADDE-604F322666BC}" dt="2021-02-17T00:28:08.462" v="257" actId="6549"/>
          <ac:spMkLst>
            <pc:docMk/>
            <pc:sldMk cId="2693195115" sldId="461"/>
            <ac:spMk id="4" creationId="{41B75664-9508-4DBE-811D-765807D90EF1}"/>
          </ac:spMkLst>
        </pc:spChg>
        <pc:spChg chg="add del mod">
          <ac:chgData name="Greg Walker" userId="590d7d16-d4e2-4ce6-a1d7-ae9cc51fa2bb" providerId="ADAL" clId="{45D7F356-0284-4F7F-ADDE-604F322666BC}" dt="2021-02-17T00:31:54.292" v="290" actId="478"/>
          <ac:spMkLst>
            <pc:docMk/>
            <pc:sldMk cId="2693195115" sldId="461"/>
            <ac:spMk id="10" creationId="{297E4516-2ECC-47AB-B2C4-6C3045E03EE0}"/>
          </ac:spMkLst>
        </pc:spChg>
        <pc:spChg chg="add del">
          <ac:chgData name="Greg Walker" userId="590d7d16-d4e2-4ce6-a1d7-ae9cc51fa2bb" providerId="ADAL" clId="{45D7F356-0284-4F7F-ADDE-604F322666BC}" dt="2021-02-17T00:32:03.207" v="292" actId="478"/>
          <ac:spMkLst>
            <pc:docMk/>
            <pc:sldMk cId="2693195115" sldId="461"/>
            <ac:spMk id="12" creationId="{9EBF9360-19F4-402A-AEBD-9C7CE1D39A2D}"/>
          </ac:spMkLst>
        </pc:spChg>
        <pc:picChg chg="del">
          <ac:chgData name="Greg Walker" userId="590d7d16-d4e2-4ce6-a1d7-ae9cc51fa2bb" providerId="ADAL" clId="{45D7F356-0284-4F7F-ADDE-604F322666BC}" dt="2021-02-17T00:28:37.981" v="283" actId="478"/>
          <ac:picMkLst>
            <pc:docMk/>
            <pc:sldMk cId="2693195115" sldId="461"/>
            <ac:picMk id="3" creationId="{13B10AF7-54CB-447F-B604-4ACA3F67D80A}"/>
          </ac:picMkLst>
        </pc:picChg>
        <pc:picChg chg="del">
          <ac:chgData name="Greg Walker" userId="590d7d16-d4e2-4ce6-a1d7-ae9cc51fa2bb" providerId="ADAL" clId="{45D7F356-0284-4F7F-ADDE-604F322666BC}" dt="2021-02-17T00:28:16.048" v="258" actId="478"/>
          <ac:picMkLst>
            <pc:docMk/>
            <pc:sldMk cId="2693195115" sldId="461"/>
            <ac:picMk id="6" creationId="{445CE978-8FDD-4B38-B2C2-ADF39E1B688A}"/>
          </ac:picMkLst>
        </pc:picChg>
        <pc:picChg chg="add mod">
          <ac:chgData name="Greg Walker" userId="590d7d16-d4e2-4ce6-a1d7-ae9cc51fa2bb" providerId="ADAL" clId="{45D7F356-0284-4F7F-ADDE-604F322666BC}" dt="2021-02-17T00:28:33.603" v="282" actId="14100"/>
          <ac:picMkLst>
            <pc:docMk/>
            <pc:sldMk cId="2693195115" sldId="461"/>
            <ac:picMk id="7" creationId="{69F5B1F7-1E1F-49E1-B623-4CD5F5422E7D}"/>
          </ac:picMkLst>
        </pc:picChg>
        <pc:picChg chg="add mod">
          <ac:chgData name="Greg Walker" userId="590d7d16-d4e2-4ce6-a1d7-ae9cc51fa2bb" providerId="ADAL" clId="{45D7F356-0284-4F7F-ADDE-604F322666BC}" dt="2021-02-17T00:34:15.986" v="293" actId="1076"/>
          <ac:picMkLst>
            <pc:docMk/>
            <pc:sldMk cId="2693195115" sldId="461"/>
            <ac:picMk id="1026" creationId="{897766BF-4828-42D2-BD9B-FB2F3C235C2A}"/>
          </ac:picMkLst>
        </pc:picChg>
      </pc:sldChg>
      <pc:sldChg chg="addSp delSp modSp mod">
        <pc:chgData name="Greg Walker" userId="590d7d16-d4e2-4ce6-a1d7-ae9cc51fa2bb" providerId="ADAL" clId="{45D7F356-0284-4F7F-ADDE-604F322666BC}" dt="2021-02-17T01:27:54.117" v="655" actId="6549"/>
        <pc:sldMkLst>
          <pc:docMk/>
          <pc:sldMk cId="1484635905" sldId="753"/>
        </pc:sldMkLst>
        <pc:spChg chg="mod">
          <ac:chgData name="Greg Walker" userId="590d7d16-d4e2-4ce6-a1d7-ae9cc51fa2bb" providerId="ADAL" clId="{45D7F356-0284-4F7F-ADDE-604F322666BC}" dt="2021-02-17T01:27:54.117" v="655" actId="6549"/>
          <ac:spMkLst>
            <pc:docMk/>
            <pc:sldMk cId="1484635905" sldId="753"/>
            <ac:spMk id="6" creationId="{00000000-0000-0000-0000-000000000000}"/>
          </ac:spMkLst>
        </pc:spChg>
        <pc:spChg chg="mod">
          <ac:chgData name="Greg Walker" userId="590d7d16-d4e2-4ce6-a1d7-ae9cc51fa2bb" providerId="ADAL" clId="{45D7F356-0284-4F7F-ADDE-604F322666BC}" dt="2021-02-17T01:10:06.164" v="391" actId="20577"/>
          <ac:spMkLst>
            <pc:docMk/>
            <pc:sldMk cId="1484635905" sldId="753"/>
            <ac:spMk id="8" creationId="{FB4EB544-78AD-4A22-A560-DDE5B1C53C69}"/>
          </ac:spMkLst>
        </pc:spChg>
        <pc:picChg chg="add mod">
          <ac:chgData name="Greg Walker" userId="590d7d16-d4e2-4ce6-a1d7-ae9cc51fa2bb" providerId="ADAL" clId="{45D7F356-0284-4F7F-ADDE-604F322666BC}" dt="2021-02-17T01:10:46.486" v="395" actId="1076"/>
          <ac:picMkLst>
            <pc:docMk/>
            <pc:sldMk cId="1484635905" sldId="753"/>
            <ac:picMk id="4" creationId="{03C228AC-31D5-4868-88C0-672701A1207A}"/>
          </ac:picMkLst>
        </pc:picChg>
        <pc:picChg chg="del">
          <ac:chgData name="Greg Walker" userId="590d7d16-d4e2-4ce6-a1d7-ae9cc51fa2bb" providerId="ADAL" clId="{45D7F356-0284-4F7F-ADDE-604F322666BC}" dt="2021-02-17T01:10:39.633" v="392" actId="478"/>
          <ac:picMkLst>
            <pc:docMk/>
            <pc:sldMk cId="1484635905" sldId="753"/>
            <ac:picMk id="9" creationId="{26627D9F-9F91-45E5-B42D-2396C085223D}"/>
          </ac:picMkLst>
        </pc:picChg>
      </pc:sldChg>
      <pc:sldChg chg="modSp mod">
        <pc:chgData name="Greg Walker" userId="590d7d16-d4e2-4ce6-a1d7-ae9cc51fa2bb" providerId="ADAL" clId="{45D7F356-0284-4F7F-ADDE-604F322666BC}" dt="2021-02-17T01:28:26.724" v="670" actId="20577"/>
        <pc:sldMkLst>
          <pc:docMk/>
          <pc:sldMk cId="2932444859" sldId="756"/>
        </pc:sldMkLst>
        <pc:spChg chg="mod">
          <ac:chgData name="Greg Walker" userId="590d7d16-d4e2-4ce6-a1d7-ae9cc51fa2bb" providerId="ADAL" clId="{45D7F356-0284-4F7F-ADDE-604F322666BC}" dt="2021-02-17T01:28:26.724" v="670" actId="20577"/>
          <ac:spMkLst>
            <pc:docMk/>
            <pc:sldMk cId="2932444859" sldId="756"/>
            <ac:spMk id="8" creationId="{994CAA25-984D-4484-838B-9B092E7155F2}"/>
          </ac:spMkLst>
        </pc:spChg>
      </pc:sldChg>
      <pc:sldChg chg="addSp delSp modSp mod">
        <pc:chgData name="Greg Walker" userId="590d7d16-d4e2-4ce6-a1d7-ae9cc51fa2bb" providerId="ADAL" clId="{45D7F356-0284-4F7F-ADDE-604F322666BC}" dt="2021-02-17T00:35:35.240" v="312" actId="1076"/>
        <pc:sldMkLst>
          <pc:docMk/>
          <pc:sldMk cId="2545719771" sldId="758"/>
        </pc:sldMkLst>
        <pc:picChg chg="del">
          <ac:chgData name="Greg Walker" userId="590d7d16-d4e2-4ce6-a1d7-ae9cc51fa2bb" providerId="ADAL" clId="{45D7F356-0284-4F7F-ADDE-604F322666BC}" dt="2021-02-17T00:35:25.068" v="310" actId="478"/>
          <ac:picMkLst>
            <pc:docMk/>
            <pc:sldMk cId="2545719771" sldId="758"/>
            <ac:picMk id="4" creationId="{2578ED4B-368E-4643-98CC-ADD02391CD7A}"/>
          </ac:picMkLst>
        </pc:picChg>
        <pc:picChg chg="mod">
          <ac:chgData name="Greg Walker" userId="590d7d16-d4e2-4ce6-a1d7-ae9cc51fa2bb" providerId="ADAL" clId="{45D7F356-0284-4F7F-ADDE-604F322666BC}" dt="2021-02-17T00:35:35.240" v="312" actId="1076"/>
          <ac:picMkLst>
            <pc:docMk/>
            <pc:sldMk cId="2545719771" sldId="758"/>
            <ac:picMk id="6" creationId="{AB630979-6823-4703-A346-192B8C3220AF}"/>
          </ac:picMkLst>
        </pc:picChg>
        <pc:picChg chg="add mod">
          <ac:chgData name="Greg Walker" userId="590d7d16-d4e2-4ce6-a1d7-ae9cc51fa2bb" providerId="ADAL" clId="{45D7F356-0284-4F7F-ADDE-604F322666BC}" dt="2021-02-17T00:35:27.285" v="311"/>
          <ac:picMkLst>
            <pc:docMk/>
            <pc:sldMk cId="2545719771" sldId="758"/>
            <ac:picMk id="7" creationId="{3F5BB730-2795-42B1-BA76-76468FEDF6F7}"/>
          </ac:picMkLst>
        </pc:picChg>
      </pc:sldChg>
      <pc:sldChg chg="addSp delSp modSp mod">
        <pc:chgData name="Greg Walker" userId="590d7d16-d4e2-4ce6-a1d7-ae9cc51fa2bb" providerId="ADAL" clId="{45D7F356-0284-4F7F-ADDE-604F322666BC}" dt="2021-02-17T02:10:45.522" v="676"/>
        <pc:sldMkLst>
          <pc:docMk/>
          <pc:sldMk cId="2831553909" sldId="759"/>
        </pc:sldMkLst>
        <pc:spChg chg="mod">
          <ac:chgData name="Greg Walker" userId="590d7d16-d4e2-4ce6-a1d7-ae9cc51fa2bb" providerId="ADAL" clId="{45D7F356-0284-4F7F-ADDE-604F322666BC}" dt="2021-02-17T02:10:45.522" v="676"/>
          <ac:spMkLst>
            <pc:docMk/>
            <pc:sldMk cId="2831553909" sldId="759"/>
            <ac:spMk id="4" creationId="{94F4594C-8202-4121-BDC6-B2971D8D8E77}"/>
          </ac:spMkLst>
        </pc:spChg>
        <pc:spChg chg="mod">
          <ac:chgData name="Greg Walker" userId="590d7d16-d4e2-4ce6-a1d7-ae9cc51fa2bb" providerId="ADAL" clId="{45D7F356-0284-4F7F-ADDE-604F322666BC}" dt="2021-02-17T00:36:08.910" v="318" actId="20577"/>
          <ac:spMkLst>
            <pc:docMk/>
            <pc:sldMk cId="2831553909" sldId="759"/>
            <ac:spMk id="5" creationId="{EB730797-5635-4AA2-96F3-8091C412A1A1}"/>
          </ac:spMkLst>
        </pc:spChg>
        <pc:spChg chg="del">
          <ac:chgData name="Greg Walker" userId="590d7d16-d4e2-4ce6-a1d7-ae9cc51fa2bb" providerId="ADAL" clId="{45D7F356-0284-4F7F-ADDE-604F322666BC}" dt="2021-02-17T00:56:59.476" v="338" actId="478"/>
          <ac:spMkLst>
            <pc:docMk/>
            <pc:sldMk cId="2831553909" sldId="759"/>
            <ac:spMk id="7" creationId="{00000000-0000-0000-0000-000000000000}"/>
          </ac:spMkLst>
        </pc:spChg>
        <pc:picChg chg="mod">
          <ac:chgData name="Greg Walker" userId="590d7d16-d4e2-4ce6-a1d7-ae9cc51fa2bb" providerId="ADAL" clId="{45D7F356-0284-4F7F-ADDE-604F322666BC}" dt="2021-02-17T00:56:53.430" v="336" actId="1076"/>
          <ac:picMkLst>
            <pc:docMk/>
            <pc:sldMk cId="2831553909" sldId="759"/>
            <ac:picMk id="3" creationId="{D48EAA8A-7FA5-4F5F-9B35-E8D7CA5ACA7D}"/>
          </ac:picMkLst>
        </pc:picChg>
        <pc:picChg chg="del">
          <ac:chgData name="Greg Walker" userId="590d7d16-d4e2-4ce6-a1d7-ae9cc51fa2bb" providerId="ADAL" clId="{45D7F356-0284-4F7F-ADDE-604F322666BC}" dt="2021-02-17T00:56:45.972" v="333" actId="478"/>
          <ac:picMkLst>
            <pc:docMk/>
            <pc:sldMk cId="2831553909" sldId="759"/>
            <ac:picMk id="8" creationId="{C01228E0-A4EE-4F8A-BFD6-1FC386FEF7E5}"/>
          </ac:picMkLst>
        </pc:picChg>
        <pc:picChg chg="add mod">
          <ac:chgData name="Greg Walker" userId="590d7d16-d4e2-4ce6-a1d7-ae9cc51fa2bb" providerId="ADAL" clId="{45D7F356-0284-4F7F-ADDE-604F322666BC}" dt="2021-02-17T00:56:55.854" v="337" actId="1076"/>
          <ac:picMkLst>
            <pc:docMk/>
            <pc:sldMk cId="2831553909" sldId="759"/>
            <ac:picMk id="9" creationId="{F6C41EF7-EA74-4797-A06E-4D7781DE7A22}"/>
          </ac:picMkLst>
        </pc:picChg>
      </pc:sldChg>
      <pc:sldChg chg="del">
        <pc:chgData name="Greg Walker" userId="590d7d16-d4e2-4ce6-a1d7-ae9cc51fa2bb" providerId="ADAL" clId="{45D7F356-0284-4F7F-ADDE-604F322666BC}" dt="2021-02-17T00:26:32.370" v="176" actId="2696"/>
        <pc:sldMkLst>
          <pc:docMk/>
          <pc:sldMk cId="1730800372" sldId="807"/>
        </pc:sldMkLst>
      </pc:sldChg>
      <pc:sldChg chg="addSp delSp modSp mod ord">
        <pc:chgData name="Greg Walker" userId="590d7d16-d4e2-4ce6-a1d7-ae9cc51fa2bb" providerId="ADAL" clId="{45D7F356-0284-4F7F-ADDE-604F322666BC}" dt="2021-02-17T01:23:41.396" v="608" actId="6549"/>
        <pc:sldMkLst>
          <pc:docMk/>
          <pc:sldMk cId="3888553813" sldId="879"/>
        </pc:sldMkLst>
        <pc:spChg chg="mod">
          <ac:chgData name="Greg Walker" userId="590d7d16-d4e2-4ce6-a1d7-ae9cc51fa2bb" providerId="ADAL" clId="{45D7F356-0284-4F7F-ADDE-604F322666BC}" dt="2021-02-17T01:23:41.396" v="608" actId="6549"/>
          <ac:spMkLst>
            <pc:docMk/>
            <pc:sldMk cId="3888553813" sldId="879"/>
            <ac:spMk id="2" creationId="{91383D11-DEC4-4BFF-88BB-8FB2206CEB37}"/>
          </ac:spMkLst>
        </pc:spChg>
        <pc:spChg chg="mod">
          <ac:chgData name="Greg Walker" userId="590d7d16-d4e2-4ce6-a1d7-ae9cc51fa2bb" providerId="ADAL" clId="{45D7F356-0284-4F7F-ADDE-604F322666BC}" dt="2021-02-17T00:36:04.389" v="316" actId="20577"/>
          <ac:spMkLst>
            <pc:docMk/>
            <pc:sldMk cId="3888553813" sldId="879"/>
            <ac:spMk id="4" creationId="{E8E02AC0-EA95-4CA2-B250-70F98D25C504}"/>
          </ac:spMkLst>
        </pc:spChg>
        <pc:spChg chg="del">
          <ac:chgData name="Greg Walker" userId="590d7d16-d4e2-4ce6-a1d7-ae9cc51fa2bb" providerId="ADAL" clId="{45D7F356-0284-4F7F-ADDE-604F322666BC}" dt="2021-02-17T00:57:03.613" v="339" actId="478"/>
          <ac:spMkLst>
            <pc:docMk/>
            <pc:sldMk cId="3888553813" sldId="879"/>
            <ac:spMk id="9" creationId="{955ED30C-1008-4260-849D-7B90CBA44D39}"/>
          </ac:spMkLst>
        </pc:spChg>
        <pc:picChg chg="del mod">
          <ac:chgData name="Greg Walker" userId="590d7d16-d4e2-4ce6-a1d7-ae9cc51fa2bb" providerId="ADAL" clId="{45D7F356-0284-4F7F-ADDE-604F322666BC}" dt="2021-02-17T00:38:11.533" v="325" actId="478"/>
          <ac:picMkLst>
            <pc:docMk/>
            <pc:sldMk cId="3888553813" sldId="879"/>
            <ac:picMk id="6" creationId="{06065E73-30F2-4AFE-8837-7016785D13AE}"/>
          </ac:picMkLst>
        </pc:picChg>
        <pc:picChg chg="add mod">
          <ac:chgData name="Greg Walker" userId="590d7d16-d4e2-4ce6-a1d7-ae9cc51fa2bb" providerId="ADAL" clId="{45D7F356-0284-4F7F-ADDE-604F322666BC}" dt="2021-02-17T00:37:22.711" v="321" actId="1076"/>
          <ac:picMkLst>
            <pc:docMk/>
            <pc:sldMk cId="3888553813" sldId="879"/>
            <ac:picMk id="7" creationId="{3E263604-0756-4814-A457-61974A5B31C7}"/>
          </ac:picMkLst>
        </pc:picChg>
        <pc:picChg chg="del">
          <ac:chgData name="Greg Walker" userId="590d7d16-d4e2-4ce6-a1d7-ae9cc51fa2bb" providerId="ADAL" clId="{45D7F356-0284-4F7F-ADDE-604F322666BC}" dt="2021-02-17T00:37:19.629" v="319" actId="478"/>
          <ac:picMkLst>
            <pc:docMk/>
            <pc:sldMk cId="3888553813" sldId="879"/>
            <ac:picMk id="8" creationId="{14A4A69F-5172-4980-8592-0389BD8DBA3D}"/>
          </ac:picMkLst>
        </pc:picChg>
        <pc:picChg chg="add mod modCrop">
          <ac:chgData name="Greg Walker" userId="590d7d16-d4e2-4ce6-a1d7-ae9cc51fa2bb" providerId="ADAL" clId="{45D7F356-0284-4F7F-ADDE-604F322666BC}" dt="2021-02-17T00:38:29.651" v="331" actId="1076"/>
          <ac:picMkLst>
            <pc:docMk/>
            <pc:sldMk cId="3888553813" sldId="879"/>
            <ac:picMk id="11" creationId="{4C895CD5-1EC5-4C7B-B9A1-96C59C119A46}"/>
          </ac:picMkLst>
        </pc:picChg>
      </pc:sldChg>
      <pc:sldChg chg="modSp mod">
        <pc:chgData name="Greg Walker" userId="590d7d16-d4e2-4ce6-a1d7-ae9cc51fa2bb" providerId="ADAL" clId="{45D7F356-0284-4F7F-ADDE-604F322666BC}" dt="2021-02-17T01:18:40.292" v="490" actId="20577"/>
        <pc:sldMkLst>
          <pc:docMk/>
          <pc:sldMk cId="2575474914" sldId="885"/>
        </pc:sldMkLst>
        <pc:spChg chg="mod">
          <ac:chgData name="Greg Walker" userId="590d7d16-d4e2-4ce6-a1d7-ae9cc51fa2bb" providerId="ADAL" clId="{45D7F356-0284-4F7F-ADDE-604F322666BC}" dt="2021-02-17T01:18:40.292" v="490" actId="20577"/>
          <ac:spMkLst>
            <pc:docMk/>
            <pc:sldMk cId="2575474914" sldId="885"/>
            <ac:spMk id="10" creationId="{66421E13-941D-487E-9F8E-DCFA3FE9C646}"/>
          </ac:spMkLst>
        </pc:spChg>
      </pc:sldChg>
      <pc:sldChg chg="addSp delSp modSp mod">
        <pc:chgData name="Greg Walker" userId="590d7d16-d4e2-4ce6-a1d7-ae9cc51fa2bb" providerId="ADAL" clId="{45D7F356-0284-4F7F-ADDE-604F322666BC}" dt="2021-02-17T02:10:39.340" v="675" actId="21"/>
        <pc:sldMkLst>
          <pc:docMk/>
          <pc:sldMk cId="2575883545" sldId="890"/>
        </pc:sldMkLst>
        <pc:spChg chg="mod">
          <ac:chgData name="Greg Walker" userId="590d7d16-d4e2-4ce6-a1d7-ae9cc51fa2bb" providerId="ADAL" clId="{45D7F356-0284-4F7F-ADDE-604F322666BC}" dt="2021-02-17T02:10:39.340" v="675" actId="21"/>
          <ac:spMkLst>
            <pc:docMk/>
            <pc:sldMk cId="2575883545" sldId="890"/>
            <ac:spMk id="2" creationId="{91383D11-DEC4-4BFF-88BB-8FB2206CEB37}"/>
          </ac:spMkLst>
        </pc:spChg>
        <pc:picChg chg="del">
          <ac:chgData name="Greg Walker" userId="590d7d16-d4e2-4ce6-a1d7-ae9cc51fa2bb" providerId="ADAL" clId="{45D7F356-0284-4F7F-ADDE-604F322666BC}" dt="2021-02-17T01:08:11.223" v="349" actId="478"/>
          <ac:picMkLst>
            <pc:docMk/>
            <pc:sldMk cId="2575883545" sldId="890"/>
            <ac:picMk id="3" creationId="{85B38327-E6D5-4576-A1DA-130F49853097}"/>
          </ac:picMkLst>
        </pc:picChg>
        <pc:picChg chg="del">
          <ac:chgData name="Greg Walker" userId="590d7d16-d4e2-4ce6-a1d7-ae9cc51fa2bb" providerId="ADAL" clId="{45D7F356-0284-4F7F-ADDE-604F322666BC}" dt="2021-02-17T01:08:11.223" v="349" actId="478"/>
          <ac:picMkLst>
            <pc:docMk/>
            <pc:sldMk cId="2575883545" sldId="890"/>
            <ac:picMk id="7" creationId="{D121570A-C69C-4C51-8A3A-6E5316821DDD}"/>
          </ac:picMkLst>
        </pc:picChg>
        <pc:picChg chg="del">
          <ac:chgData name="Greg Walker" userId="590d7d16-d4e2-4ce6-a1d7-ae9cc51fa2bb" providerId="ADAL" clId="{45D7F356-0284-4F7F-ADDE-604F322666BC}" dt="2021-02-17T01:08:05.397" v="343" actId="478"/>
          <ac:picMkLst>
            <pc:docMk/>
            <pc:sldMk cId="2575883545" sldId="890"/>
            <ac:picMk id="8" creationId="{6121DA0F-B8F5-445E-B022-2640AD60C2A9}"/>
          </ac:picMkLst>
        </pc:picChg>
        <pc:picChg chg="add mod">
          <ac:chgData name="Greg Walker" userId="590d7d16-d4e2-4ce6-a1d7-ae9cc51fa2bb" providerId="ADAL" clId="{45D7F356-0284-4F7F-ADDE-604F322666BC}" dt="2021-02-17T01:08:34.947" v="355" actId="1076"/>
          <ac:picMkLst>
            <pc:docMk/>
            <pc:sldMk cId="2575883545" sldId="890"/>
            <ac:picMk id="9" creationId="{7D911DE8-8550-488F-B33C-7FCC42B70747}"/>
          </ac:picMkLst>
        </pc:picChg>
        <pc:picChg chg="del">
          <ac:chgData name="Greg Walker" userId="590d7d16-d4e2-4ce6-a1d7-ae9cc51fa2bb" providerId="ADAL" clId="{45D7F356-0284-4F7F-ADDE-604F322666BC}" dt="2021-02-17T01:08:11.223" v="349" actId="478"/>
          <ac:picMkLst>
            <pc:docMk/>
            <pc:sldMk cId="2575883545" sldId="890"/>
            <ac:picMk id="11" creationId="{783F0917-6097-4778-B3E9-A5D6ACD31070}"/>
          </ac:picMkLst>
        </pc:picChg>
        <pc:picChg chg="add mod">
          <ac:chgData name="Greg Walker" userId="590d7d16-d4e2-4ce6-a1d7-ae9cc51fa2bb" providerId="ADAL" clId="{45D7F356-0284-4F7F-ADDE-604F322666BC}" dt="2021-02-17T01:09:03.407" v="359" actId="1076"/>
          <ac:picMkLst>
            <pc:docMk/>
            <pc:sldMk cId="2575883545" sldId="890"/>
            <ac:picMk id="12" creationId="{71C5AF80-08B6-4E29-ADDA-75D11DA23133}"/>
          </ac:picMkLst>
        </pc:picChg>
        <pc:picChg chg="del">
          <ac:chgData name="Greg Walker" userId="590d7d16-d4e2-4ce6-a1d7-ae9cc51fa2bb" providerId="ADAL" clId="{45D7F356-0284-4F7F-ADDE-604F322666BC}" dt="2021-02-17T01:08:07.118" v="344" actId="478"/>
          <ac:picMkLst>
            <pc:docMk/>
            <pc:sldMk cId="2575883545" sldId="890"/>
            <ac:picMk id="13" creationId="{FC60FE06-FA7F-41F2-A613-8444DA0CD809}"/>
          </ac:picMkLst>
        </pc:picChg>
        <pc:picChg chg="del">
          <ac:chgData name="Greg Walker" userId="590d7d16-d4e2-4ce6-a1d7-ae9cc51fa2bb" providerId="ADAL" clId="{45D7F356-0284-4F7F-ADDE-604F322666BC}" dt="2021-02-17T01:08:11.223" v="349" actId="478"/>
          <ac:picMkLst>
            <pc:docMk/>
            <pc:sldMk cId="2575883545" sldId="890"/>
            <ac:picMk id="14" creationId="{A487C22A-CBE9-4CDF-B3C0-5DA7F7AC6F97}"/>
          </ac:picMkLst>
        </pc:picChg>
        <pc:picChg chg="del">
          <ac:chgData name="Greg Walker" userId="590d7d16-d4e2-4ce6-a1d7-ae9cc51fa2bb" providerId="ADAL" clId="{45D7F356-0284-4F7F-ADDE-604F322666BC}" dt="2021-02-17T01:08:08.148" v="347" actId="478"/>
          <ac:picMkLst>
            <pc:docMk/>
            <pc:sldMk cId="2575883545" sldId="890"/>
            <ac:picMk id="15" creationId="{D397CCE4-1904-465B-A2D5-B96C6B7FC43F}"/>
          </ac:picMkLst>
        </pc:picChg>
        <pc:picChg chg="del mod">
          <ac:chgData name="Greg Walker" userId="590d7d16-d4e2-4ce6-a1d7-ae9cc51fa2bb" providerId="ADAL" clId="{45D7F356-0284-4F7F-ADDE-604F322666BC}" dt="2021-02-17T01:08:07.677" v="346" actId="478"/>
          <ac:picMkLst>
            <pc:docMk/>
            <pc:sldMk cId="2575883545" sldId="890"/>
            <ac:picMk id="1026" creationId="{E3FA73F2-310F-48CC-AF9B-1603CC11F5D6}"/>
          </ac:picMkLst>
        </pc:picChg>
        <pc:picChg chg="del">
          <ac:chgData name="Greg Walker" userId="590d7d16-d4e2-4ce6-a1d7-ae9cc51fa2bb" providerId="ADAL" clId="{45D7F356-0284-4F7F-ADDE-604F322666BC}" dt="2021-02-17T01:08:07.118" v="344" actId="478"/>
          <ac:picMkLst>
            <pc:docMk/>
            <pc:sldMk cId="2575883545" sldId="890"/>
            <ac:picMk id="1028" creationId="{F86B8BFD-F8E9-4E85-BB15-DFF1278AEA86}"/>
          </ac:picMkLst>
        </pc:picChg>
        <pc:picChg chg="del">
          <ac:chgData name="Greg Walker" userId="590d7d16-d4e2-4ce6-a1d7-ae9cc51fa2bb" providerId="ADAL" clId="{45D7F356-0284-4F7F-ADDE-604F322666BC}" dt="2021-02-17T01:08:11.223" v="349" actId="478"/>
          <ac:picMkLst>
            <pc:docMk/>
            <pc:sldMk cId="2575883545" sldId="890"/>
            <ac:picMk id="1030" creationId="{A9DBC20C-A4B8-47F7-A031-444236FC3B37}"/>
          </ac:picMkLst>
        </pc:picChg>
        <pc:picChg chg="add del mod">
          <ac:chgData name="Greg Walker" userId="590d7d16-d4e2-4ce6-a1d7-ae9cc51fa2bb" providerId="ADAL" clId="{45D7F356-0284-4F7F-ADDE-604F322666BC}" dt="2021-02-17T01:08:31.333" v="353" actId="478"/>
          <ac:picMkLst>
            <pc:docMk/>
            <pc:sldMk cId="2575883545" sldId="890"/>
            <ac:picMk id="2050" creationId="{15E10FBA-5567-4B86-BBB0-851708E90A87}"/>
          </ac:picMkLst>
        </pc:picChg>
      </pc:sldChg>
      <pc:sldChg chg="modSp mod">
        <pc:chgData name="Greg Walker" userId="590d7d16-d4e2-4ce6-a1d7-ae9cc51fa2bb" providerId="ADAL" clId="{45D7F356-0284-4F7F-ADDE-604F322666BC}" dt="2021-02-17T01:18:45.004" v="492" actId="20577"/>
        <pc:sldMkLst>
          <pc:docMk/>
          <pc:sldMk cId="2492301189" sldId="891"/>
        </pc:sldMkLst>
        <pc:spChg chg="mod">
          <ac:chgData name="Greg Walker" userId="590d7d16-d4e2-4ce6-a1d7-ae9cc51fa2bb" providerId="ADAL" clId="{45D7F356-0284-4F7F-ADDE-604F322666BC}" dt="2021-02-17T00:27:04.527" v="178" actId="20577"/>
          <ac:spMkLst>
            <pc:docMk/>
            <pc:sldMk cId="2492301189" sldId="891"/>
            <ac:spMk id="2" creationId="{F49F4E2B-EEB0-4736-A001-E9CD8947E750}"/>
          </ac:spMkLst>
        </pc:spChg>
        <pc:spChg chg="mod">
          <ac:chgData name="Greg Walker" userId="590d7d16-d4e2-4ce6-a1d7-ae9cc51fa2bb" providerId="ADAL" clId="{45D7F356-0284-4F7F-ADDE-604F322666BC}" dt="2021-02-17T01:18:45.004" v="492" actId="20577"/>
          <ac:spMkLst>
            <pc:docMk/>
            <pc:sldMk cId="2492301189" sldId="891"/>
            <ac:spMk id="10" creationId="{66421E13-941D-487E-9F8E-DCFA3FE9C646}"/>
          </ac:spMkLst>
        </pc:spChg>
      </pc:sldChg>
      <pc:sldChg chg="modSp mod">
        <pc:chgData name="Greg Walker" userId="590d7d16-d4e2-4ce6-a1d7-ae9cc51fa2bb" providerId="ADAL" clId="{45D7F356-0284-4F7F-ADDE-604F322666BC}" dt="2021-02-17T01:18:56.724" v="498" actId="20577"/>
        <pc:sldMkLst>
          <pc:docMk/>
          <pc:sldMk cId="2821744207" sldId="892"/>
        </pc:sldMkLst>
        <pc:spChg chg="mod">
          <ac:chgData name="Greg Walker" userId="590d7d16-d4e2-4ce6-a1d7-ae9cc51fa2bb" providerId="ADAL" clId="{45D7F356-0284-4F7F-ADDE-604F322666BC}" dt="2021-02-17T01:18:56.724" v="498" actId="20577"/>
          <ac:spMkLst>
            <pc:docMk/>
            <pc:sldMk cId="2821744207" sldId="892"/>
            <ac:spMk id="10" creationId="{66421E13-941D-487E-9F8E-DCFA3FE9C646}"/>
          </ac:spMkLst>
        </pc:spChg>
      </pc:sldChg>
      <pc:sldChg chg="modSp mod">
        <pc:chgData name="Greg Walker" userId="590d7d16-d4e2-4ce6-a1d7-ae9cc51fa2bb" providerId="ADAL" clId="{45D7F356-0284-4F7F-ADDE-604F322666BC}" dt="2021-02-17T01:18:48.457" v="494" actId="20577"/>
        <pc:sldMkLst>
          <pc:docMk/>
          <pc:sldMk cId="1508212653" sldId="893"/>
        </pc:sldMkLst>
        <pc:spChg chg="mod">
          <ac:chgData name="Greg Walker" userId="590d7d16-d4e2-4ce6-a1d7-ae9cc51fa2bb" providerId="ADAL" clId="{45D7F356-0284-4F7F-ADDE-604F322666BC}" dt="2021-02-17T01:18:48.457" v="494" actId="20577"/>
          <ac:spMkLst>
            <pc:docMk/>
            <pc:sldMk cId="1508212653" sldId="893"/>
            <ac:spMk id="10" creationId="{66421E13-941D-487E-9F8E-DCFA3FE9C646}"/>
          </ac:spMkLst>
        </pc:spChg>
      </pc:sldChg>
      <pc:sldChg chg="modSp mod">
        <pc:chgData name="Greg Walker" userId="590d7d16-d4e2-4ce6-a1d7-ae9cc51fa2bb" providerId="ADAL" clId="{45D7F356-0284-4F7F-ADDE-604F322666BC}" dt="2021-02-17T01:18:52.316" v="496" actId="20577"/>
        <pc:sldMkLst>
          <pc:docMk/>
          <pc:sldMk cId="2103695462" sldId="894"/>
        </pc:sldMkLst>
        <pc:spChg chg="mod">
          <ac:chgData name="Greg Walker" userId="590d7d16-d4e2-4ce6-a1d7-ae9cc51fa2bb" providerId="ADAL" clId="{45D7F356-0284-4F7F-ADDE-604F322666BC}" dt="2021-02-17T01:18:52.316" v="496" actId="20577"/>
          <ac:spMkLst>
            <pc:docMk/>
            <pc:sldMk cId="2103695462" sldId="894"/>
            <ac:spMk id="10" creationId="{66421E13-941D-487E-9F8E-DCFA3FE9C646}"/>
          </ac:spMkLst>
        </pc:spChg>
      </pc:sldChg>
      <pc:sldChg chg="modSp add del mod">
        <pc:chgData name="Greg Walker" userId="590d7d16-d4e2-4ce6-a1d7-ae9cc51fa2bb" providerId="ADAL" clId="{45D7F356-0284-4F7F-ADDE-604F322666BC}" dt="2021-02-17T01:39:00.220" v="672" actId="20577"/>
        <pc:sldMkLst>
          <pc:docMk/>
          <pc:sldMk cId="2237924450" sldId="895"/>
        </pc:sldMkLst>
        <pc:spChg chg="mod">
          <ac:chgData name="Greg Walker" userId="590d7d16-d4e2-4ce6-a1d7-ae9cc51fa2bb" providerId="ADAL" clId="{45D7F356-0284-4F7F-ADDE-604F322666BC}" dt="2021-02-17T01:23:20.653" v="570" actId="6549"/>
          <ac:spMkLst>
            <pc:docMk/>
            <pc:sldMk cId="2237924450" sldId="895"/>
            <ac:spMk id="6" creationId="{00000000-0000-0000-0000-000000000000}"/>
          </ac:spMkLst>
        </pc:spChg>
        <pc:spChg chg="mod">
          <ac:chgData name="Greg Walker" userId="590d7d16-d4e2-4ce6-a1d7-ae9cc51fa2bb" providerId="ADAL" clId="{45D7F356-0284-4F7F-ADDE-604F322666BC}" dt="2021-02-17T01:39:00.220" v="672" actId="20577"/>
          <ac:spMkLst>
            <pc:docMk/>
            <pc:sldMk cId="2237924450" sldId="895"/>
            <ac:spMk id="8" creationId="{FB4EB544-78AD-4A22-A560-DDE5B1C53C69}"/>
          </ac:spMkLst>
        </pc:spChg>
      </pc:sldChg>
      <pc:sldChg chg="addSp delSp modSp add del mod">
        <pc:chgData name="Greg Walker" userId="590d7d16-d4e2-4ce6-a1d7-ae9cc51fa2bb" providerId="ADAL" clId="{45D7F356-0284-4F7F-ADDE-604F322666BC}" dt="2021-02-17T01:13:44.125" v="488" actId="20577"/>
        <pc:sldMkLst>
          <pc:docMk/>
          <pc:sldMk cId="3714510524" sldId="896"/>
        </pc:sldMkLst>
        <pc:spChg chg="mod">
          <ac:chgData name="Greg Walker" userId="590d7d16-d4e2-4ce6-a1d7-ae9cc51fa2bb" providerId="ADAL" clId="{45D7F356-0284-4F7F-ADDE-604F322666BC}" dt="2021-02-17T01:13:44.125" v="488" actId="20577"/>
          <ac:spMkLst>
            <pc:docMk/>
            <pc:sldMk cId="3714510524" sldId="896"/>
            <ac:spMk id="6" creationId="{A0EE4CC9-0880-42C6-9DE7-6F418E1E107B}"/>
          </ac:spMkLst>
        </pc:spChg>
        <pc:picChg chg="add mod">
          <ac:chgData name="Greg Walker" userId="590d7d16-d4e2-4ce6-a1d7-ae9cc51fa2bb" providerId="ADAL" clId="{45D7F356-0284-4F7F-ADDE-604F322666BC}" dt="2021-02-17T01:13:02.935" v="482" actId="1076"/>
          <ac:picMkLst>
            <pc:docMk/>
            <pc:sldMk cId="3714510524" sldId="896"/>
            <ac:picMk id="5" creationId="{B7E7C0CF-FFB7-4991-AD47-9DA7CCDF8FBD}"/>
          </ac:picMkLst>
        </pc:picChg>
        <pc:picChg chg="del">
          <ac:chgData name="Greg Walker" userId="590d7d16-d4e2-4ce6-a1d7-ae9cc51fa2bb" providerId="ADAL" clId="{45D7F356-0284-4F7F-ADDE-604F322666BC}" dt="2021-02-17T01:12:05.357" v="397" actId="478"/>
          <ac:picMkLst>
            <pc:docMk/>
            <pc:sldMk cId="3714510524" sldId="896"/>
            <ac:picMk id="1028" creationId="{C9638D87-0BCB-4B3F-9416-CFF45EB9983D}"/>
          </ac:picMkLst>
        </pc:picChg>
      </pc:sldChg>
      <pc:sldChg chg="del">
        <pc:chgData name="Greg Walker" userId="590d7d16-d4e2-4ce6-a1d7-ae9cc51fa2bb" providerId="ADAL" clId="{45D7F356-0284-4F7F-ADDE-604F322666BC}" dt="2021-02-17T00:35:16.279" v="309" actId="47"/>
        <pc:sldMkLst>
          <pc:docMk/>
          <pc:sldMk cId="0" sldId="897"/>
        </pc:sldMkLst>
      </pc:sldChg>
      <pc:sldMasterChg chg="del delSldLayout">
        <pc:chgData name="Greg Walker" userId="590d7d16-d4e2-4ce6-a1d7-ae9cc51fa2bb" providerId="ADAL" clId="{45D7F356-0284-4F7F-ADDE-604F322666BC}" dt="2021-02-17T00:35:16.279" v="309" actId="47"/>
        <pc:sldMasterMkLst>
          <pc:docMk/>
          <pc:sldMasterMk cId="1842056821" sldId="2147483969"/>
        </pc:sldMasterMkLst>
        <pc:sldLayoutChg chg="del">
          <pc:chgData name="Greg Walker" userId="590d7d16-d4e2-4ce6-a1d7-ae9cc51fa2bb" providerId="ADAL" clId="{45D7F356-0284-4F7F-ADDE-604F322666BC}" dt="2021-02-17T00:35:16.279" v="309" actId="47"/>
          <pc:sldLayoutMkLst>
            <pc:docMk/>
            <pc:sldMasterMk cId="1842056821" sldId="2147483969"/>
            <pc:sldLayoutMk cId="2329769105" sldId="2147483970"/>
          </pc:sldLayoutMkLst>
        </pc:sldLayoutChg>
        <pc:sldLayoutChg chg="del">
          <pc:chgData name="Greg Walker" userId="590d7d16-d4e2-4ce6-a1d7-ae9cc51fa2bb" providerId="ADAL" clId="{45D7F356-0284-4F7F-ADDE-604F322666BC}" dt="2021-02-17T00:35:16.279" v="309" actId="47"/>
          <pc:sldLayoutMkLst>
            <pc:docMk/>
            <pc:sldMasterMk cId="1842056821" sldId="2147483969"/>
            <pc:sldLayoutMk cId="4102126543" sldId="2147483971"/>
          </pc:sldLayoutMkLst>
        </pc:sldLayoutChg>
        <pc:sldLayoutChg chg="del">
          <pc:chgData name="Greg Walker" userId="590d7d16-d4e2-4ce6-a1d7-ae9cc51fa2bb" providerId="ADAL" clId="{45D7F356-0284-4F7F-ADDE-604F322666BC}" dt="2021-02-17T00:35:16.279" v="309" actId="47"/>
          <pc:sldLayoutMkLst>
            <pc:docMk/>
            <pc:sldMasterMk cId="1842056821" sldId="2147483969"/>
            <pc:sldLayoutMk cId="2839622631" sldId="2147483972"/>
          </pc:sldLayoutMkLst>
        </pc:sldLayoutChg>
        <pc:sldLayoutChg chg="del">
          <pc:chgData name="Greg Walker" userId="590d7d16-d4e2-4ce6-a1d7-ae9cc51fa2bb" providerId="ADAL" clId="{45D7F356-0284-4F7F-ADDE-604F322666BC}" dt="2021-02-17T00:35:16.279" v="309" actId="47"/>
          <pc:sldLayoutMkLst>
            <pc:docMk/>
            <pc:sldMasterMk cId="1842056821" sldId="2147483969"/>
            <pc:sldLayoutMk cId="3170038931" sldId="2147483973"/>
          </pc:sldLayoutMkLst>
        </pc:sldLayoutChg>
        <pc:sldLayoutChg chg="del">
          <pc:chgData name="Greg Walker" userId="590d7d16-d4e2-4ce6-a1d7-ae9cc51fa2bb" providerId="ADAL" clId="{45D7F356-0284-4F7F-ADDE-604F322666BC}" dt="2021-02-17T00:35:16.279" v="309" actId="47"/>
          <pc:sldLayoutMkLst>
            <pc:docMk/>
            <pc:sldMasterMk cId="1842056821" sldId="2147483969"/>
            <pc:sldLayoutMk cId="3004243118" sldId="2147483974"/>
          </pc:sldLayoutMkLst>
        </pc:sldLayoutChg>
        <pc:sldLayoutChg chg="del">
          <pc:chgData name="Greg Walker" userId="590d7d16-d4e2-4ce6-a1d7-ae9cc51fa2bb" providerId="ADAL" clId="{45D7F356-0284-4F7F-ADDE-604F322666BC}" dt="2021-02-17T00:35:11.797" v="302" actId="47"/>
          <pc:sldLayoutMkLst>
            <pc:docMk/>
            <pc:sldMasterMk cId="1842056821" sldId="2147483969"/>
            <pc:sldLayoutMk cId="2255759405" sldId="2147483975"/>
          </pc:sldLayoutMkLst>
        </pc:sldLayoutChg>
        <pc:sldLayoutChg chg="del">
          <pc:chgData name="Greg Walker" userId="590d7d16-d4e2-4ce6-a1d7-ae9cc51fa2bb" providerId="ADAL" clId="{45D7F356-0284-4F7F-ADDE-604F322666BC}" dt="2021-02-17T00:34:39.574" v="294" actId="47"/>
          <pc:sldLayoutMkLst>
            <pc:docMk/>
            <pc:sldMasterMk cId="1842056821" sldId="2147483969"/>
            <pc:sldLayoutMk cId="754448661" sldId="2147483976"/>
          </pc:sldLayoutMkLst>
        </pc:sldLayoutChg>
        <pc:sldLayoutChg chg="del">
          <pc:chgData name="Greg Walker" userId="590d7d16-d4e2-4ce6-a1d7-ae9cc51fa2bb" providerId="ADAL" clId="{45D7F356-0284-4F7F-ADDE-604F322666BC}" dt="2021-02-17T00:35:16.279" v="309" actId="47"/>
          <pc:sldLayoutMkLst>
            <pc:docMk/>
            <pc:sldMasterMk cId="1842056821" sldId="2147483969"/>
            <pc:sldLayoutMk cId="2684965564" sldId="2147483977"/>
          </pc:sldLayoutMkLst>
        </pc:sldLayoutChg>
        <pc:sldLayoutChg chg="del">
          <pc:chgData name="Greg Walker" userId="590d7d16-d4e2-4ce6-a1d7-ae9cc51fa2bb" providerId="ADAL" clId="{45D7F356-0284-4F7F-ADDE-604F322666BC}" dt="2021-02-17T00:35:16.279" v="309" actId="47"/>
          <pc:sldLayoutMkLst>
            <pc:docMk/>
            <pc:sldMasterMk cId="1842056821" sldId="2147483969"/>
            <pc:sldLayoutMk cId="2011013772" sldId="2147483978"/>
          </pc:sldLayoutMkLst>
        </pc:sldLayoutChg>
        <pc:sldLayoutChg chg="del">
          <pc:chgData name="Greg Walker" userId="590d7d16-d4e2-4ce6-a1d7-ae9cc51fa2bb" providerId="ADAL" clId="{45D7F356-0284-4F7F-ADDE-604F322666BC}" dt="2021-02-17T00:35:16.279" v="309" actId="47"/>
          <pc:sldLayoutMkLst>
            <pc:docMk/>
            <pc:sldMasterMk cId="1842056821" sldId="2147483969"/>
            <pc:sldLayoutMk cId="1490361283" sldId="2147483979"/>
          </pc:sldLayoutMkLst>
        </pc:sldLayoutChg>
      </pc:sldMasterChg>
      <pc:sldMasterChg chg="del delSldLayout">
        <pc:chgData name="Greg Walker" userId="590d7d16-d4e2-4ce6-a1d7-ae9cc51fa2bb" providerId="ADAL" clId="{45D7F356-0284-4F7F-ADDE-604F322666BC}" dt="2021-02-17T00:35:15.457" v="308" actId="47"/>
        <pc:sldMasterMkLst>
          <pc:docMk/>
          <pc:sldMasterMk cId="658141652" sldId="2147483980"/>
        </pc:sldMasterMkLst>
        <pc:sldLayoutChg chg="del">
          <pc:chgData name="Greg Walker" userId="590d7d16-d4e2-4ce6-a1d7-ae9cc51fa2bb" providerId="ADAL" clId="{45D7F356-0284-4F7F-ADDE-604F322666BC}" dt="2021-02-17T00:35:15.457" v="308" actId="47"/>
          <pc:sldLayoutMkLst>
            <pc:docMk/>
            <pc:sldMasterMk cId="658141652" sldId="2147483980"/>
            <pc:sldLayoutMk cId="3056648323" sldId="2147483981"/>
          </pc:sldLayoutMkLst>
        </pc:sldLayoutChg>
        <pc:sldLayoutChg chg="del">
          <pc:chgData name="Greg Walker" userId="590d7d16-d4e2-4ce6-a1d7-ae9cc51fa2bb" providerId="ADAL" clId="{45D7F356-0284-4F7F-ADDE-604F322666BC}" dt="2021-02-17T00:35:15.457" v="308" actId="47"/>
          <pc:sldLayoutMkLst>
            <pc:docMk/>
            <pc:sldMasterMk cId="658141652" sldId="2147483980"/>
            <pc:sldLayoutMk cId="1573763168" sldId="2147483982"/>
          </pc:sldLayoutMkLst>
        </pc:sldLayoutChg>
        <pc:sldLayoutChg chg="del">
          <pc:chgData name="Greg Walker" userId="590d7d16-d4e2-4ce6-a1d7-ae9cc51fa2bb" providerId="ADAL" clId="{45D7F356-0284-4F7F-ADDE-604F322666BC}" dt="2021-02-17T00:35:13.452" v="304" actId="47"/>
          <pc:sldLayoutMkLst>
            <pc:docMk/>
            <pc:sldMasterMk cId="658141652" sldId="2147483980"/>
            <pc:sldLayoutMk cId="3217884752" sldId="2147483983"/>
          </pc:sldLayoutMkLst>
        </pc:sldLayoutChg>
        <pc:sldLayoutChg chg="del">
          <pc:chgData name="Greg Walker" userId="590d7d16-d4e2-4ce6-a1d7-ae9cc51fa2bb" providerId="ADAL" clId="{45D7F356-0284-4F7F-ADDE-604F322666BC}" dt="2021-02-17T00:35:15.457" v="308" actId="47"/>
          <pc:sldLayoutMkLst>
            <pc:docMk/>
            <pc:sldMasterMk cId="658141652" sldId="2147483980"/>
            <pc:sldLayoutMk cId="3690564086" sldId="2147483984"/>
          </pc:sldLayoutMkLst>
        </pc:sldLayoutChg>
        <pc:sldLayoutChg chg="del">
          <pc:chgData name="Greg Walker" userId="590d7d16-d4e2-4ce6-a1d7-ae9cc51fa2bb" providerId="ADAL" clId="{45D7F356-0284-4F7F-ADDE-604F322666BC}" dt="2021-02-17T00:35:14.404" v="306" actId="47"/>
          <pc:sldLayoutMkLst>
            <pc:docMk/>
            <pc:sldMasterMk cId="658141652" sldId="2147483980"/>
            <pc:sldLayoutMk cId="3567676974" sldId="2147483985"/>
          </pc:sldLayoutMkLst>
        </pc:sldLayoutChg>
        <pc:sldLayoutChg chg="del">
          <pc:chgData name="Greg Walker" userId="590d7d16-d4e2-4ce6-a1d7-ae9cc51fa2bb" providerId="ADAL" clId="{45D7F356-0284-4F7F-ADDE-604F322666BC}" dt="2021-02-17T00:35:15.457" v="308" actId="47"/>
          <pc:sldLayoutMkLst>
            <pc:docMk/>
            <pc:sldMasterMk cId="658141652" sldId="2147483980"/>
            <pc:sldLayoutMk cId="524573092" sldId="2147483986"/>
          </pc:sldLayoutMkLst>
        </pc:sldLayoutChg>
        <pc:sldLayoutChg chg="del">
          <pc:chgData name="Greg Walker" userId="590d7d16-d4e2-4ce6-a1d7-ae9cc51fa2bb" providerId="ADAL" clId="{45D7F356-0284-4F7F-ADDE-604F322666BC}" dt="2021-02-17T00:34:51.293" v="300" actId="47"/>
          <pc:sldLayoutMkLst>
            <pc:docMk/>
            <pc:sldMasterMk cId="658141652" sldId="2147483980"/>
            <pc:sldLayoutMk cId="1742741751" sldId="2147483987"/>
          </pc:sldLayoutMkLst>
        </pc:sldLayoutChg>
        <pc:sldLayoutChg chg="del">
          <pc:chgData name="Greg Walker" userId="590d7d16-d4e2-4ce6-a1d7-ae9cc51fa2bb" providerId="ADAL" clId="{45D7F356-0284-4F7F-ADDE-604F322666BC}" dt="2021-02-17T00:35:15.457" v="308" actId="47"/>
          <pc:sldLayoutMkLst>
            <pc:docMk/>
            <pc:sldMasterMk cId="658141652" sldId="2147483980"/>
            <pc:sldLayoutMk cId="3608697883" sldId="2147483988"/>
          </pc:sldLayoutMkLst>
        </pc:sldLayoutChg>
        <pc:sldLayoutChg chg="del">
          <pc:chgData name="Greg Walker" userId="590d7d16-d4e2-4ce6-a1d7-ae9cc51fa2bb" providerId="ADAL" clId="{45D7F356-0284-4F7F-ADDE-604F322666BC}" dt="2021-02-17T00:35:14.908" v="307" actId="47"/>
          <pc:sldLayoutMkLst>
            <pc:docMk/>
            <pc:sldMasterMk cId="658141652" sldId="2147483980"/>
            <pc:sldLayoutMk cId="2176245404" sldId="214748398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321ED-B2C9-0D48-956F-A92D3C19091A}" type="datetimeFigureOut">
              <a:rPr lang="en-US" smtClean="0"/>
              <a:t>2/16/2021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05A919-F8AD-A64A-BEA2-B66A6D0F2D45}" type="slidenum">
              <a:rPr lang="en-US" smtClean="0"/>
              <a:t>‹#›</a:t>
            </a:fld>
            <a:endParaRPr lang="en-US"/>
          </a:p>
        </p:txBody>
      </p:sp>
    </p:spTree>
    <p:extLst>
      <p:ext uri="{BB962C8B-B14F-4D97-AF65-F5344CB8AC3E}">
        <p14:creationId xmlns:p14="http://schemas.microsoft.com/office/powerpoint/2010/main" val="153371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2134599"/>
            <a:ext cx="9490656" cy="1430024"/>
          </a:xfrm>
        </p:spPr>
        <p:txBody>
          <a:bodyPr anchor="t" anchorCtr="0">
            <a:normAutofit/>
          </a:bodyPr>
          <a:lstStyle>
            <a:lvl1pPr algn="l">
              <a:defRPr sz="5000" baseline="0">
                <a:latin typeface="Montserrat Light" charset="0"/>
              </a:defRPr>
            </a:lvl1pPr>
          </a:lstStyle>
          <a:p>
            <a:r>
              <a:rPr lang="en-US"/>
              <a:t>Click to edit Master title style</a:t>
            </a:r>
            <a:endParaRPr lang="en-US" dirty="0"/>
          </a:p>
        </p:txBody>
      </p:sp>
      <p:sp>
        <p:nvSpPr>
          <p:cNvPr id="3" name="Subtitle 2"/>
          <p:cNvSpPr>
            <a:spLocks noGrp="1"/>
          </p:cNvSpPr>
          <p:nvPr>
            <p:ph type="subTitle" idx="1"/>
          </p:nvPr>
        </p:nvSpPr>
        <p:spPr>
          <a:xfrm>
            <a:off x="838200" y="3656699"/>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621" y="5171450"/>
            <a:ext cx="3669227" cy="1023327"/>
          </a:xfrm>
          <a:prstGeom prst="rect">
            <a:avLst/>
          </a:prstGeom>
        </p:spPr>
      </p:pic>
      <p:pic>
        <p:nvPicPr>
          <p:cNvPr id="15" name="Picture 14">
            <a:extLst>
              <a:ext uri="{FF2B5EF4-FFF2-40B4-BE49-F238E27FC236}">
                <a16:creationId xmlns:a16="http://schemas.microsoft.com/office/drawing/2014/main" id="{7B275C16-FC74-442C-8007-1C833F80D831}"/>
              </a:ext>
            </a:extLst>
          </p:cNvPr>
          <p:cNvPicPr>
            <a:picLocks noChangeAspect="1"/>
          </p:cNvPicPr>
          <p:nvPr userDrawn="1"/>
        </p:nvPicPr>
        <p:blipFill rotWithShape="1">
          <a:blip r:embed="rId4"/>
          <a:srcRect r="41850"/>
          <a:stretch/>
        </p:blipFill>
        <p:spPr>
          <a:xfrm>
            <a:off x="872839" y="498889"/>
            <a:ext cx="4705001" cy="1357499"/>
          </a:xfrm>
          <a:prstGeom prst="rect">
            <a:avLst/>
          </a:prstGeom>
        </p:spPr>
      </p:pic>
      <p:sp>
        <p:nvSpPr>
          <p:cNvPr id="17" name="Footer Placeholder 3">
            <a:extLst>
              <a:ext uri="{FF2B5EF4-FFF2-40B4-BE49-F238E27FC236}">
                <a16:creationId xmlns:a16="http://schemas.microsoft.com/office/drawing/2014/main" id="{09403CD3-73B7-4C73-B45B-3E3F6B817136}"/>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Source:  Continental Automated Buildings Association</a:t>
            </a:r>
          </a:p>
        </p:txBody>
      </p:sp>
    </p:spTree>
    <p:extLst>
      <p:ext uri="{BB962C8B-B14F-4D97-AF65-F5344CB8AC3E}">
        <p14:creationId xmlns:p14="http://schemas.microsoft.com/office/powerpoint/2010/main" val="85658379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916349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461867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006484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ase 1">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7" name="Slide Number Placeholder 5">
            <a:extLst>
              <a:ext uri="{FF2B5EF4-FFF2-40B4-BE49-F238E27FC236}">
                <a16:creationId xmlns:a16="http://schemas.microsoft.com/office/drawing/2014/main" id="{98D6F8ED-E774-4B23-8842-A836F41B6F88}"/>
              </a:ext>
            </a:extLst>
          </p:cNvPr>
          <p:cNvSpPr>
            <a:spLocks noGrp="1"/>
          </p:cNvSpPr>
          <p:nvPr>
            <p:ph type="sldNum" sz="quarter" idx="13"/>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1989468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Bas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2052275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e 3">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a:prstGeom prst="rect">
            <a:avLst/>
          </a:prstGeo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a:prstGeom prst="rect">
            <a:avLst/>
          </a:prstGeo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379114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ab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873240" cy="447675"/>
          </a:xfrm>
          <a:prstGeom prst="rect">
            <a:avLst/>
          </a:prstGeom>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a:prstGeom prst="rect">
            <a:avLst/>
          </a:prstGeo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a:prstGeom prst="rect">
            <a:avLst/>
          </a:prstGeo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35161808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 Column Header">
    <p:spTree>
      <p:nvGrpSpPr>
        <p:cNvPr id="1" name=""/>
        <p:cNvGrpSpPr/>
        <p:nvPr/>
      </p:nvGrpSpPr>
      <p:grpSpPr>
        <a:xfrm>
          <a:off x="0" y="0"/>
          <a:ext cx="0" cy="0"/>
          <a:chOff x="0" y="0"/>
          <a:chExt cx="0" cy="0"/>
        </a:xfrm>
      </p:grpSpPr>
      <p:sp>
        <p:nvSpPr>
          <p:cNvPr id="4" name="Text Placeholder 18"/>
          <p:cNvSpPr>
            <a:spLocks noGrp="1"/>
          </p:cNvSpPr>
          <p:nvPr>
            <p:ph type="body" sz="quarter" idx="11"/>
          </p:nvPr>
        </p:nvSpPr>
        <p:spPr>
          <a:xfrm>
            <a:off x="230718" y="1924051"/>
            <a:ext cx="11669183" cy="4116916"/>
          </a:xfrm>
          <a:prstGeom prst="rect">
            <a:avLst/>
          </a:prstGeom>
        </p:spPr>
        <p:txBody>
          <a:bodyPr/>
          <a:lstStyle>
            <a:lvl1pPr>
              <a:defRPr sz="2133">
                <a:solidFill>
                  <a:srgbClr val="7F7F7F"/>
                </a:solidFill>
                <a:latin typeface="Arial"/>
                <a:cs typeface="Arial"/>
              </a:defRPr>
            </a:lvl1pPr>
            <a:lvl2pPr marL="461422" indent="-457189">
              <a:buClr>
                <a:srgbClr val="00AEB2"/>
              </a:buClr>
              <a:defRPr sz="2133">
                <a:solidFill>
                  <a:srgbClr val="7F7F7F"/>
                </a:solidFill>
                <a:latin typeface="Arial"/>
                <a:cs typeface="Arial"/>
              </a:defRPr>
            </a:lvl2pPr>
            <a:lvl3pPr marL="1217054" indent="-457189">
              <a:buClr>
                <a:srgbClr val="F68A1E"/>
              </a:buClr>
              <a:defRPr sz="2133">
                <a:solidFill>
                  <a:srgbClr val="7F7F7F"/>
                </a:solidFill>
                <a:latin typeface="Arial"/>
                <a:cs typeface="Arial"/>
              </a:defRPr>
            </a:lvl3pPr>
            <a:lvl4pPr marL="1826638" indent="-457189">
              <a:buClr>
                <a:srgbClr val="00707E"/>
              </a:buClr>
              <a:defRPr sz="2133">
                <a:solidFill>
                  <a:srgbClr val="7F7F7F"/>
                </a:solidFill>
                <a:latin typeface="Arial"/>
                <a:cs typeface="Arial"/>
              </a:defRPr>
            </a:lvl4pPr>
            <a:lvl5pPr marL="2446805" indent="-457189">
              <a:buClr>
                <a:srgbClr val="F0B323"/>
              </a:buClr>
              <a:defRPr sz="2133">
                <a:solidFill>
                  <a:srgbClr val="7F7F7F"/>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1"/>
          <p:cNvSpPr>
            <a:spLocks noGrp="1"/>
          </p:cNvSpPr>
          <p:nvPr>
            <p:ph type="body" sz="quarter" idx="12" hasCustomPrompt="1"/>
          </p:nvPr>
        </p:nvSpPr>
        <p:spPr>
          <a:xfrm>
            <a:off x="230718" y="1259418"/>
            <a:ext cx="11669183" cy="664633"/>
          </a:xfrm>
          <a:prstGeom prst="rect">
            <a:avLst/>
          </a:prstGeom>
        </p:spPr>
        <p:txBody>
          <a:bodyPr vert="horz"/>
          <a:lstStyle>
            <a:lvl1pPr>
              <a:defRPr sz="3200" baseline="0">
                <a:solidFill>
                  <a:srgbClr val="F05A22"/>
                </a:solidFill>
                <a:latin typeface="Arial"/>
                <a:cs typeface="Arial"/>
              </a:defRPr>
            </a:lvl1pPr>
          </a:lstStyle>
          <a:p>
            <a:pPr lvl="0"/>
            <a:r>
              <a:rPr lang="en-US" dirty="0"/>
              <a:t>Click to Enter Header</a:t>
            </a:r>
          </a:p>
        </p:txBody>
      </p:sp>
      <p:sp>
        <p:nvSpPr>
          <p:cNvPr id="8" name="Text Placeholder 7"/>
          <p:cNvSpPr>
            <a:spLocks noGrp="1"/>
          </p:cNvSpPr>
          <p:nvPr>
            <p:ph type="body" sz="quarter" idx="13" hasCustomPrompt="1"/>
          </p:nvPr>
        </p:nvSpPr>
        <p:spPr>
          <a:xfrm>
            <a:off x="298451" y="278651"/>
            <a:ext cx="8252883" cy="483348"/>
          </a:xfrm>
          <a:prstGeom prst="rect">
            <a:avLst/>
          </a:prstGeom>
        </p:spPr>
        <p:txBody>
          <a:bodyPr vert="horz"/>
          <a:lstStyle>
            <a:lvl1pPr>
              <a:defRPr sz="1867" b="1" spc="267" baseline="0">
                <a:solidFill>
                  <a:srgbClr val="FFFFFF"/>
                </a:solidFill>
                <a:latin typeface="Arial"/>
                <a:cs typeface="Arial"/>
              </a:defRPr>
            </a:lvl1pPr>
            <a:lvl2pPr>
              <a:defRPr sz="1467" b="1">
                <a:solidFill>
                  <a:srgbClr val="FFFFFF"/>
                </a:solidFill>
                <a:latin typeface="Helvetica"/>
                <a:cs typeface="Helvetica"/>
              </a:defRPr>
            </a:lvl2pPr>
            <a:lvl3pPr>
              <a:defRPr sz="1467" b="1">
                <a:solidFill>
                  <a:srgbClr val="FFFFFF"/>
                </a:solidFill>
                <a:latin typeface="Helvetica"/>
                <a:cs typeface="Helvetica"/>
              </a:defRPr>
            </a:lvl3pPr>
            <a:lvl4pPr>
              <a:defRPr sz="1467" b="1">
                <a:solidFill>
                  <a:srgbClr val="FFFFFF"/>
                </a:solidFill>
                <a:latin typeface="Helvetica"/>
                <a:cs typeface="Helvetica"/>
              </a:defRPr>
            </a:lvl4pPr>
            <a:lvl5pPr>
              <a:defRPr sz="1467" b="1">
                <a:solidFill>
                  <a:srgbClr val="FFFFFF"/>
                </a:solidFill>
                <a:latin typeface="Helvetica"/>
                <a:cs typeface="Helvetica"/>
              </a:defRPr>
            </a:lvl5pPr>
          </a:lstStyle>
          <a:p>
            <a:pPr lvl="0"/>
            <a:r>
              <a:rPr lang="en-US" dirty="0"/>
              <a:t>CLICK TO ENTER PRESENTATION OR SECTION TITLE</a:t>
            </a:r>
          </a:p>
        </p:txBody>
      </p:sp>
      <p:sp>
        <p:nvSpPr>
          <p:cNvPr id="6" name="Slide Number Placeholder 5">
            <a:extLst>
              <a:ext uri="{FF2B5EF4-FFF2-40B4-BE49-F238E27FC236}">
                <a16:creationId xmlns:a16="http://schemas.microsoft.com/office/drawing/2014/main" id="{EE135D95-A65F-4CE6-9FA9-017EFC4C9C5E}"/>
              </a:ext>
            </a:extLst>
          </p:cNvPr>
          <p:cNvSpPr>
            <a:spLocks noGrp="1"/>
          </p:cNvSpPr>
          <p:nvPr>
            <p:ph type="sldNum" sz="quarter" idx="14"/>
          </p:nvPr>
        </p:nvSpPr>
        <p:spPr>
          <a:xfrm>
            <a:off x="833388" y="6356351"/>
            <a:ext cx="620027" cy="352458"/>
          </a:xfrm>
        </p:spPr>
        <p:txBody>
          <a:bodyPr/>
          <a:lstStyle/>
          <a:p>
            <a:fld id="{77EA6F80-FA2B-4F6A-8A74-04B54F29B37F}" type="slidenum">
              <a:rPr lang="en-US" smtClean="0"/>
              <a:t>‹#›</a:t>
            </a:fld>
            <a:endParaRPr lang="en-US"/>
          </a:p>
        </p:txBody>
      </p:sp>
    </p:spTree>
    <p:extLst>
      <p:ext uri="{BB962C8B-B14F-4D97-AF65-F5344CB8AC3E}">
        <p14:creationId xmlns:p14="http://schemas.microsoft.com/office/powerpoint/2010/main" val="278893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Title">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sp>
        <p:nvSpPr>
          <p:cNvPr id="2" name="Title 1"/>
          <p:cNvSpPr>
            <a:spLocks noGrp="1"/>
          </p:cNvSpPr>
          <p:nvPr>
            <p:ph type="ctrTitle"/>
          </p:nvPr>
        </p:nvSpPr>
        <p:spPr>
          <a:xfrm>
            <a:off x="838200" y="1469581"/>
            <a:ext cx="9490656" cy="1430024"/>
          </a:xfrm>
        </p:spPr>
        <p:txBody>
          <a:bodyPr anchor="t" anchorCtr="0">
            <a:normAutofit/>
          </a:bodyPr>
          <a:lstStyle>
            <a:lvl1pPr algn="l">
              <a:defRPr sz="5000" baseline="0">
                <a:latin typeface="Montserrat Light" charset="0"/>
              </a:defRPr>
            </a:lvl1pPr>
          </a:lstStyle>
          <a:p>
            <a:r>
              <a:rPr lang="en-US"/>
              <a:t>Click to edit Master title style</a:t>
            </a:r>
            <a:endParaRPr lang="en-US" dirty="0"/>
          </a:p>
        </p:txBody>
      </p:sp>
      <p:sp>
        <p:nvSpPr>
          <p:cNvPr id="3" name="Subtitle 2"/>
          <p:cNvSpPr>
            <a:spLocks noGrp="1"/>
          </p:cNvSpPr>
          <p:nvPr>
            <p:ph type="subTitle" idx="1"/>
          </p:nvPr>
        </p:nvSpPr>
        <p:spPr>
          <a:xfrm>
            <a:off x="838200" y="2991681"/>
            <a:ext cx="8331558" cy="1233982"/>
          </a:xfrm>
        </p:spPr>
        <p:txBody>
          <a:bodyPr/>
          <a:lstStyle>
            <a:lvl1pPr marL="0" indent="0" algn="l">
              <a:buNone/>
              <a:defRPr sz="2400" baseline="0">
                <a:solidFill>
                  <a:schemeClr val="tx1"/>
                </a:solidFill>
                <a:latin typeface="Montserra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14445" y="4015395"/>
            <a:ext cx="4503312" cy="2927568"/>
          </a:xfrm>
          <a:prstGeom prst="rect">
            <a:avLst/>
          </a:prstGeom>
        </p:spPr>
      </p:pic>
      <p:pic>
        <p:nvPicPr>
          <p:cNvPr id="8" name="Picture 7">
            <a:extLst>
              <a:ext uri="{FF2B5EF4-FFF2-40B4-BE49-F238E27FC236}">
                <a16:creationId xmlns:a16="http://schemas.microsoft.com/office/drawing/2014/main" id="{C2B606E0-CE49-4863-81C4-545894416E9C}"/>
              </a:ext>
            </a:extLst>
          </p:cNvPr>
          <p:cNvPicPr>
            <a:picLocks noChangeAspect="1"/>
          </p:cNvPicPr>
          <p:nvPr userDrawn="1"/>
        </p:nvPicPr>
        <p:blipFill>
          <a:blip r:embed="rId3"/>
          <a:stretch>
            <a:fillRect/>
          </a:stretch>
        </p:blipFill>
        <p:spPr>
          <a:xfrm>
            <a:off x="858983" y="495302"/>
            <a:ext cx="2743200" cy="685800"/>
          </a:xfrm>
          <a:prstGeom prst="rect">
            <a:avLst/>
          </a:prstGeom>
        </p:spPr>
      </p:pic>
      <p:sp>
        <p:nvSpPr>
          <p:cNvPr id="10" name="Footer Placeholder 3">
            <a:extLst>
              <a:ext uri="{FF2B5EF4-FFF2-40B4-BE49-F238E27FC236}">
                <a16:creationId xmlns:a16="http://schemas.microsoft.com/office/drawing/2014/main" id="{915A414C-E130-42D6-BDED-5BBE832C0C8C}"/>
              </a:ext>
            </a:extLst>
          </p:cNvPr>
          <p:cNvSpPr>
            <a:spLocks noGrp="1"/>
          </p:cNvSpPr>
          <p:nvPr>
            <p:ph type="ftr" sz="quarter" idx="10"/>
          </p:nvPr>
        </p:nvSpPr>
        <p:spPr>
          <a:xfrm>
            <a:off x="827773" y="6356350"/>
            <a:ext cx="6422772" cy="365125"/>
          </a:xfrm>
          <a:prstGeom prst="rect">
            <a:avLst/>
          </a:prstGeom>
        </p:spPr>
        <p:txBody>
          <a:bodyPr/>
          <a:lstStyle>
            <a:lvl1pPr>
              <a:defRPr sz="1000" baseline="0">
                <a:solidFill>
                  <a:schemeClr val="tx1"/>
                </a:solidFill>
              </a:defRPr>
            </a:lvl1pPr>
          </a:lstStyle>
          <a:p>
            <a:r>
              <a:rPr lang="en-US" dirty="0"/>
              <a:t>Source:  Continental Automated Buildings Association</a:t>
            </a:r>
          </a:p>
        </p:txBody>
      </p:sp>
    </p:spTree>
    <p:extLst>
      <p:ext uri="{BB962C8B-B14F-4D97-AF65-F5344CB8AC3E}">
        <p14:creationId xmlns:p14="http://schemas.microsoft.com/office/powerpoint/2010/main" val="202102395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2" hasCustomPrompt="1"/>
          </p:nvPr>
        </p:nvSpPr>
        <p:spPr>
          <a:xfrm>
            <a:off x="839788" y="1233488"/>
            <a:ext cx="7202487" cy="4932362"/>
          </a:xfrm>
        </p:spPr>
        <p:txBody>
          <a:bodyPr>
            <a:normAutofit/>
          </a:bodyPr>
          <a:lstStyle>
            <a:lvl1pPr>
              <a:defRPr sz="18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Table of Contents</a:t>
            </a:r>
          </a:p>
        </p:txBody>
      </p:sp>
      <p:sp>
        <p:nvSpPr>
          <p:cNvPr id="4" name="Slide Number Placeholder 3">
            <a:extLst>
              <a:ext uri="{FF2B5EF4-FFF2-40B4-BE49-F238E27FC236}">
                <a16:creationId xmlns:a16="http://schemas.microsoft.com/office/drawing/2014/main" id="{E0EA2349-05C3-9E4C-88BE-36723E4B6E80}"/>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60071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D0493841-C8FD-6E48-9D27-6A352FF9A12A}"/>
              </a:ext>
            </a:extLst>
          </p:cNvPr>
          <p:cNvSpPr>
            <a:spLocks noGrp="1"/>
          </p:cNvSpPr>
          <p:nvPr>
            <p:ph type="sldNum" sz="quarter" idx="11"/>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92436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890860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984664"/>
            <a:ext cx="5181600"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6" name="Slide Number Placeholder 5">
            <a:extLst>
              <a:ext uri="{FF2B5EF4-FFF2-40B4-BE49-F238E27FC236}">
                <a16:creationId xmlns:a16="http://schemas.microsoft.com/office/drawing/2014/main" id="{CA9A14CD-ACE9-C44D-9E3B-2FE0023DEFB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440772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1" name="Content Placeholder 3"/>
          <p:cNvSpPr>
            <a:spLocks noGrp="1"/>
          </p:cNvSpPr>
          <p:nvPr>
            <p:ph sz="half" idx="2"/>
          </p:nvPr>
        </p:nvSpPr>
        <p:spPr>
          <a:xfrm>
            <a:off x="7408718" y="1233488"/>
            <a:ext cx="3945082" cy="4943475"/>
          </a:xfrm>
        </p:spPr>
        <p:txBody>
          <a:bodyPr>
            <a:normAutofit/>
          </a:bodyPr>
          <a:lstStyle>
            <a:lvl1pPr>
              <a:defRPr sz="24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Edit Master text styles</a:t>
            </a:r>
          </a:p>
        </p:txBody>
      </p:sp>
      <p:sp>
        <p:nvSpPr>
          <p:cNvPr id="13" name="Text Placeholder 11"/>
          <p:cNvSpPr>
            <a:spLocks noGrp="1"/>
          </p:cNvSpPr>
          <p:nvPr>
            <p:ph type="body" sz="quarter" idx="12" hasCustomPrompt="1"/>
          </p:nvPr>
        </p:nvSpPr>
        <p:spPr>
          <a:xfrm>
            <a:off x="839788" y="1233488"/>
            <a:ext cx="6103272"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Text Placeholder 3"/>
          <p:cNvSpPr>
            <a:spLocks noGrp="1"/>
          </p:cNvSpPr>
          <p:nvPr>
            <p:ph type="body" sz="quarter" idx="13" hasCustomPrompt="1"/>
          </p:nvPr>
        </p:nvSpPr>
        <p:spPr>
          <a:xfrm>
            <a:off x="839788" y="2159000"/>
            <a:ext cx="6081712" cy="4006850"/>
          </a:xfrm>
        </p:spPr>
        <p:txBody>
          <a:bodyPr>
            <a:normAutofit/>
          </a:bodyPr>
          <a:lstStyle>
            <a:lvl1pPr>
              <a:defRPr sz="2000" baseline="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Text</a:t>
            </a:r>
          </a:p>
        </p:txBody>
      </p:sp>
      <p:sp>
        <p:nvSpPr>
          <p:cNvPr id="5" name="Slide Number Placeholder 4">
            <a:extLst>
              <a:ext uri="{FF2B5EF4-FFF2-40B4-BE49-F238E27FC236}">
                <a16:creationId xmlns:a16="http://schemas.microsoft.com/office/drawing/2014/main" id="{77294375-B587-3F4C-9E44-5ADC407C4FF3}"/>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39772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2"/>
          </p:nvPr>
        </p:nvSpPr>
        <p:spPr>
          <a:xfrm>
            <a:off x="839788" y="1984664"/>
            <a:ext cx="10512425" cy="4181186"/>
          </a:xfrm>
        </p:spPr>
        <p:txBody>
          <a:bodyPr/>
          <a:lstStyle/>
          <a:p>
            <a:r>
              <a:rPr lang="en-US"/>
              <a:t>Click icon to add table</a:t>
            </a:r>
          </a:p>
        </p:txBody>
      </p:sp>
      <p:sp>
        <p:nvSpPr>
          <p:cNvPr id="7" name="Text Placeholder 11"/>
          <p:cNvSpPr>
            <a:spLocks noGrp="1"/>
          </p:cNvSpPr>
          <p:nvPr>
            <p:ph type="body" sz="quarter" idx="13"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4" name="Slide Number Placeholder 3">
            <a:extLst>
              <a:ext uri="{FF2B5EF4-FFF2-40B4-BE49-F238E27FC236}">
                <a16:creationId xmlns:a16="http://schemas.microsoft.com/office/drawing/2014/main" id="{AEE31B91-61A9-EE4C-89C3-7E166596E1BF}"/>
              </a:ext>
            </a:extLst>
          </p:cNvPr>
          <p:cNvSpPr>
            <a:spLocks noGrp="1"/>
          </p:cNvSpPr>
          <p:nvPr>
            <p:ph type="sldNum" sz="quarter" idx="15"/>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1707282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s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199" y="1984664"/>
            <a:ext cx="10514013" cy="41922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p:cNvSpPr>
            <a:spLocks noGrp="1"/>
          </p:cNvSpPr>
          <p:nvPr>
            <p:ph type="body" sz="quarter" idx="12" hasCustomPrompt="1"/>
          </p:nvPr>
        </p:nvSpPr>
        <p:spPr>
          <a:xfrm>
            <a:off x="839788" y="1233488"/>
            <a:ext cx="10512425" cy="512762"/>
          </a:xfrm>
        </p:spPr>
        <p:txBody>
          <a:bodyPr/>
          <a:lstStyle>
            <a:lvl1pPr>
              <a:defRPr baseline="0">
                <a:solidFill>
                  <a:schemeClr val="tx1"/>
                </a:solidFill>
                <a:latin typeface="Montserrat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Enter Header text</a:t>
            </a:r>
          </a:p>
        </p:txBody>
      </p:sp>
      <p:sp>
        <p:nvSpPr>
          <p:cNvPr id="5" name="Slide Number Placeholder 4">
            <a:extLst>
              <a:ext uri="{FF2B5EF4-FFF2-40B4-BE49-F238E27FC236}">
                <a16:creationId xmlns:a16="http://schemas.microsoft.com/office/drawing/2014/main" id="{1956DDB8-7B64-EF42-9250-BD09A0898B0D}"/>
              </a:ext>
            </a:extLst>
          </p:cNvPr>
          <p:cNvSpPr>
            <a:spLocks noGrp="1"/>
          </p:cNvSpPr>
          <p:nvPr>
            <p:ph type="sldNum" sz="quarter" idx="14"/>
          </p:nvPr>
        </p:nvSpPr>
        <p:spPr/>
        <p:txBody>
          <a:bodyPr/>
          <a:lstStyle/>
          <a:p>
            <a:fld id="{4658F449-AC56-C64A-8488-86A10DE691DA}" type="slidenum">
              <a:rPr lang="en-US" smtClean="0"/>
              <a:pPr/>
              <a:t>‹#›</a:t>
            </a:fld>
            <a:endParaRPr lang="en-US"/>
          </a:p>
        </p:txBody>
      </p:sp>
    </p:spTree>
    <p:extLst>
      <p:ext uri="{BB962C8B-B14F-4D97-AF65-F5344CB8AC3E}">
        <p14:creationId xmlns:p14="http://schemas.microsoft.com/office/powerpoint/2010/main" val="2245511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D0FD12-626B-6E49-B012-6834826DED48}"/>
              </a:ext>
            </a:extLst>
          </p:cNvPr>
          <p:cNvSpPr/>
          <p:nvPr userDrawn="1"/>
        </p:nvSpPr>
        <p:spPr>
          <a:xfrm>
            <a:off x="0" y="0"/>
            <a:ext cx="12192000" cy="9432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6873240" cy="447675"/>
          </a:xfrm>
          <a:prstGeom prst="rect">
            <a:avLst/>
          </a:prstGeom>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838200" y="1233488"/>
            <a:ext cx="10515600" cy="494347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CD570C52-4A05-1744-BCD2-0537DC4DCF4C}"/>
              </a:ext>
            </a:extLst>
          </p:cNvPr>
          <p:cNvSpPr>
            <a:spLocks noGrp="1"/>
          </p:cNvSpPr>
          <p:nvPr>
            <p:ph type="sldNum" sz="quarter" idx="4"/>
          </p:nvPr>
        </p:nvSpPr>
        <p:spPr>
          <a:xfrm>
            <a:off x="833388" y="6356351"/>
            <a:ext cx="620027" cy="352458"/>
          </a:xfrm>
          <a:prstGeom prst="rect">
            <a:avLst/>
          </a:prstGeom>
        </p:spPr>
        <p:txBody>
          <a:bodyPr vert="horz" lIns="91440" tIns="45720" rIns="91440" bIns="45720" rtlCol="0" anchor="ctr"/>
          <a:lstStyle>
            <a:lvl1pPr algn="l">
              <a:defRPr sz="1200" baseline="0">
                <a:solidFill>
                  <a:schemeClr val="tx1"/>
                </a:solidFill>
              </a:defRPr>
            </a:lvl1pPr>
          </a:lstStyle>
          <a:p>
            <a:fld id="{4658F449-AC56-C64A-8488-86A10DE691DA}" type="slidenum">
              <a:rPr lang="en-US" smtClean="0"/>
              <a:pPr/>
              <a:t>‹#›</a:t>
            </a:fld>
            <a:endParaRPr lang="en-US"/>
          </a:p>
        </p:txBody>
      </p:sp>
      <p:pic>
        <p:nvPicPr>
          <p:cNvPr id="9" name="Picture 8">
            <a:extLst>
              <a:ext uri="{FF2B5EF4-FFF2-40B4-BE49-F238E27FC236}">
                <a16:creationId xmlns:a16="http://schemas.microsoft.com/office/drawing/2014/main" id="{8F46E4A3-6ED3-F74F-BDDB-A694088FED8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0279781" y="-274437"/>
            <a:ext cx="1931469" cy="1255633"/>
          </a:xfrm>
          <a:prstGeom prst="rect">
            <a:avLst/>
          </a:prstGeom>
        </p:spPr>
      </p:pic>
      <p:sp>
        <p:nvSpPr>
          <p:cNvPr id="10" name="Rectangle 9">
            <a:extLst>
              <a:ext uri="{FF2B5EF4-FFF2-40B4-BE49-F238E27FC236}">
                <a16:creationId xmlns:a16="http://schemas.microsoft.com/office/drawing/2014/main" id="{4D2CBD2D-6700-4013-ABC0-D62EE3281F64}"/>
              </a:ext>
            </a:extLst>
          </p:cNvPr>
          <p:cNvSpPr>
            <a:spLocks noChangeArrowheads="1"/>
          </p:cNvSpPr>
          <p:nvPr userDrawn="1"/>
        </p:nvSpPr>
        <p:spPr bwMode="auto">
          <a:xfrm>
            <a:off x="1737219" y="6405751"/>
            <a:ext cx="45232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ヒラギノ角ゴ Pro W3" pitchFamily="-107" charset="-128"/>
              </a:defRPr>
            </a:lvl1pPr>
            <a:lvl2pPr marL="742950" indent="-285750">
              <a:defRPr>
                <a:solidFill>
                  <a:schemeClr val="tx1"/>
                </a:solidFill>
                <a:latin typeface="Calibri" pitchFamily="34" charset="0"/>
                <a:ea typeface="ヒラギノ角ゴ Pro W3" pitchFamily="-107" charset="-128"/>
              </a:defRPr>
            </a:lvl2pPr>
            <a:lvl3pPr marL="1143000" indent="-228600">
              <a:defRPr>
                <a:solidFill>
                  <a:schemeClr val="tx1"/>
                </a:solidFill>
                <a:latin typeface="Calibri" pitchFamily="34" charset="0"/>
                <a:ea typeface="ヒラギノ角ゴ Pro W3" pitchFamily="-107" charset="-128"/>
              </a:defRPr>
            </a:lvl3pPr>
            <a:lvl4pPr marL="1600200" indent="-228600">
              <a:defRPr>
                <a:solidFill>
                  <a:schemeClr val="tx1"/>
                </a:solidFill>
                <a:latin typeface="Calibri" pitchFamily="34" charset="0"/>
                <a:ea typeface="ヒラギノ角ゴ Pro W3" pitchFamily="-107" charset="-128"/>
              </a:defRPr>
            </a:lvl4pPr>
            <a:lvl5pPr marL="2057400" indent="-228600">
              <a:defRPr>
                <a:solidFill>
                  <a:schemeClr val="tx1"/>
                </a:solidFill>
                <a:latin typeface="Calibri" pitchFamily="34" charset="0"/>
                <a:ea typeface="ヒラギノ角ゴ Pro W3" pitchFamily="-107"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9pPr>
          </a:lstStyle>
          <a:p>
            <a:r>
              <a:rPr lang="en-US" altLang="en-US" sz="1000" dirty="0">
                <a:solidFill>
                  <a:schemeClr val="accent2"/>
                </a:solidFill>
                <a:latin typeface="+mn-lt"/>
              </a:rPr>
              <a:t>Source:  Continental Automated Buildings Association (CABA)</a:t>
            </a:r>
          </a:p>
        </p:txBody>
      </p:sp>
      <p:sp>
        <p:nvSpPr>
          <p:cNvPr id="11" name="Rectangle 11">
            <a:extLst>
              <a:ext uri="{FF2B5EF4-FFF2-40B4-BE49-F238E27FC236}">
                <a16:creationId xmlns:a16="http://schemas.microsoft.com/office/drawing/2014/main" id="{66851156-AD5D-44A1-B50E-2972DEAC979A}"/>
              </a:ext>
            </a:extLst>
          </p:cNvPr>
          <p:cNvSpPr>
            <a:spLocks noChangeArrowheads="1"/>
          </p:cNvSpPr>
          <p:nvPr userDrawn="1"/>
        </p:nvSpPr>
        <p:spPr bwMode="auto">
          <a:xfrm>
            <a:off x="5685256" y="6407484"/>
            <a:ext cx="45232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ヒラギノ角ゴ Pro W3" pitchFamily="-107" charset="-128"/>
              </a:defRPr>
            </a:lvl1pPr>
            <a:lvl2pPr marL="742950" indent="-285750">
              <a:defRPr>
                <a:solidFill>
                  <a:schemeClr val="tx1"/>
                </a:solidFill>
                <a:latin typeface="Calibri" pitchFamily="34" charset="0"/>
                <a:ea typeface="ヒラギノ角ゴ Pro W3" pitchFamily="-107" charset="-128"/>
              </a:defRPr>
            </a:lvl2pPr>
            <a:lvl3pPr marL="1143000" indent="-228600">
              <a:defRPr>
                <a:solidFill>
                  <a:schemeClr val="tx1"/>
                </a:solidFill>
                <a:latin typeface="Calibri" pitchFamily="34" charset="0"/>
                <a:ea typeface="ヒラギノ角ゴ Pro W3" pitchFamily="-107" charset="-128"/>
              </a:defRPr>
            </a:lvl3pPr>
            <a:lvl4pPr marL="1600200" indent="-228600">
              <a:defRPr>
                <a:solidFill>
                  <a:schemeClr val="tx1"/>
                </a:solidFill>
                <a:latin typeface="Calibri" pitchFamily="34" charset="0"/>
                <a:ea typeface="ヒラギノ角ゴ Pro W3" pitchFamily="-107" charset="-128"/>
              </a:defRPr>
            </a:lvl4pPr>
            <a:lvl5pPr marL="2057400" indent="-228600">
              <a:defRPr>
                <a:solidFill>
                  <a:schemeClr val="tx1"/>
                </a:solidFill>
                <a:latin typeface="Calibri" pitchFamily="34" charset="0"/>
                <a:ea typeface="ヒラギノ角ゴ Pro W3" pitchFamily="-107" charset="-128"/>
              </a:defRPr>
            </a:lvl5pPr>
            <a:lvl6pPr marL="25146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6pPr>
            <a:lvl7pPr marL="29718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7pPr>
            <a:lvl8pPr marL="34290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8pPr>
            <a:lvl9pPr marL="3886200" indent="-228600" defTabSz="457200" eaLnBrk="0" fontAlgn="base" hangingPunct="0">
              <a:spcBef>
                <a:spcPct val="0"/>
              </a:spcBef>
              <a:spcAft>
                <a:spcPct val="0"/>
              </a:spcAft>
              <a:defRPr>
                <a:solidFill>
                  <a:schemeClr val="tx1"/>
                </a:solidFill>
                <a:latin typeface="Calibri" pitchFamily="34" charset="0"/>
                <a:ea typeface="ヒラギノ角ゴ Pro W3" pitchFamily="-107" charset="-128"/>
              </a:defRPr>
            </a:lvl9pPr>
          </a:lstStyle>
          <a:p>
            <a:r>
              <a:rPr lang="en-US" altLang="en-US" sz="1200" dirty="0">
                <a:solidFill>
                  <a:srgbClr val="E83E1D"/>
                </a:solidFill>
                <a:latin typeface="+mn-lt"/>
              </a:rPr>
              <a:t>CABA Intelligent Buildings Council (IBC)</a:t>
            </a:r>
          </a:p>
        </p:txBody>
      </p:sp>
      <p:pic>
        <p:nvPicPr>
          <p:cNvPr id="12" name="Picture 11">
            <a:extLst>
              <a:ext uri="{FF2B5EF4-FFF2-40B4-BE49-F238E27FC236}">
                <a16:creationId xmlns:a16="http://schemas.microsoft.com/office/drawing/2014/main" id="{F12435D7-A441-4D20-90BC-C55C6D221C9B}"/>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568292" y="6207644"/>
            <a:ext cx="828040" cy="593270"/>
          </a:xfrm>
          <a:prstGeom prst="rect">
            <a:avLst/>
          </a:prstGeom>
        </p:spPr>
      </p:pic>
    </p:spTree>
    <p:extLst>
      <p:ext uri="{BB962C8B-B14F-4D97-AF65-F5344CB8AC3E}">
        <p14:creationId xmlns:p14="http://schemas.microsoft.com/office/powerpoint/2010/main" val="756595898"/>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955" r:id="rId9"/>
    <p:sldLayoutId id="2147483956" r:id="rId10"/>
    <p:sldLayoutId id="2147483957" r:id="rId11"/>
    <p:sldLayoutId id="2147483958" r:id="rId12"/>
    <p:sldLayoutId id="2147483964" r:id="rId13"/>
    <p:sldLayoutId id="2147483965" r:id="rId14"/>
    <p:sldLayoutId id="2147483966" r:id="rId15"/>
    <p:sldLayoutId id="2147483967" r:id="rId16"/>
    <p:sldLayoutId id="2147483968" r:id="rId17"/>
  </p:sldLayoutIdLst>
  <p:hf hdr="0" ftr="0" dt="0"/>
  <p:txStyles>
    <p:title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529" userDrawn="1">
          <p15:clr>
            <a:srgbClr val="F26B43"/>
          </p15:clr>
        </p15:guide>
        <p15:guide id="9" pos="7151" userDrawn="1">
          <p15:clr>
            <a:srgbClr val="F26B43"/>
          </p15:clr>
        </p15:guide>
        <p15:guide id="10" orient="horz" pos="777" userDrawn="1">
          <p15:clr>
            <a:srgbClr val="F26B43"/>
          </p15:clr>
        </p15:guide>
        <p15:guide id="11" orient="horz" pos="414" userDrawn="1">
          <p15:clr>
            <a:srgbClr val="F26B43"/>
          </p15:clr>
        </p15:guide>
        <p15:guide id="12" orient="horz" pos="38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caba.org/Whitepapers" TargetMode="Externa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caba.org/chc"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gif"/><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gif"/><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caba.org/chc"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caba.org/chc"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noChangeArrowheads="1"/>
          </p:cNvSpPr>
          <p:nvPr>
            <p:ph type="ctrTitle"/>
          </p:nvPr>
        </p:nvSpPr>
        <p:spPr/>
        <p:txBody>
          <a:bodyPr/>
          <a:lstStyle/>
          <a:p>
            <a:r>
              <a:rPr lang="en-US" altLang="en-US" sz="3200" b="1" dirty="0">
                <a:solidFill>
                  <a:schemeClr val="tx1"/>
                </a:solidFill>
              </a:rPr>
              <a:t>Intelligent Buildings Council (IBC)  </a:t>
            </a:r>
            <a:br>
              <a:rPr lang="en-US" altLang="en-US" sz="3200" b="1" dirty="0">
                <a:solidFill>
                  <a:schemeClr val="tx1"/>
                </a:solidFill>
              </a:rPr>
            </a:br>
            <a:endParaRPr lang="en-US" altLang="en-US" sz="2400" dirty="0">
              <a:solidFill>
                <a:schemeClr val="tx1"/>
              </a:solidFill>
            </a:endParaRPr>
          </a:p>
        </p:txBody>
      </p:sp>
      <p:sp>
        <p:nvSpPr>
          <p:cNvPr id="3" name="Subtitle 2"/>
          <p:cNvSpPr>
            <a:spLocks noGrp="1"/>
          </p:cNvSpPr>
          <p:nvPr>
            <p:ph type="subTitle" idx="1"/>
          </p:nvPr>
        </p:nvSpPr>
        <p:spPr>
          <a:xfrm>
            <a:off x="748717" y="2742297"/>
            <a:ext cx="10537591" cy="2492433"/>
          </a:xfrm>
        </p:spPr>
        <p:txBody>
          <a:bodyPr>
            <a:normAutofit/>
          </a:bodyPr>
          <a:lstStyle/>
          <a:p>
            <a:r>
              <a:rPr lang="en-US" dirty="0"/>
              <a:t>Chair:  Trevor Nightingale (National Research Council) </a:t>
            </a:r>
          </a:p>
          <a:p>
            <a:r>
              <a:rPr lang="en-US" dirty="0"/>
              <a:t>Vice-Chair:  Harsha Chandrashekar (Honeywell International Inc)</a:t>
            </a:r>
          </a:p>
          <a:p>
            <a:r>
              <a:rPr lang="en-US" dirty="0"/>
              <a:t>Vice-Chair:  Robert Lane (Robert H. Lane and Associates Inc.)</a:t>
            </a:r>
          </a:p>
          <a:p>
            <a:r>
              <a:rPr lang="en-US" dirty="0"/>
              <a:t>Vice-Chair:  Bob Allan (The </a:t>
            </a:r>
            <a:r>
              <a:rPr lang="en-US" dirty="0" err="1"/>
              <a:t>Siemon</a:t>
            </a:r>
            <a:r>
              <a:rPr lang="en-US" dirty="0"/>
              <a:t> Company) </a:t>
            </a:r>
          </a:p>
          <a:p>
            <a:r>
              <a:rPr lang="en-US" dirty="0"/>
              <a:t>Vice-Chair:  Terrence DeFranco (Iota Communications, Inc.)</a:t>
            </a:r>
          </a:p>
          <a:p>
            <a:endParaRPr lang="en-US" sz="1400" dirty="0"/>
          </a:p>
          <a:p>
            <a:endParaRPr lang="en-US" sz="1400" dirty="0"/>
          </a:p>
          <a:p>
            <a:endParaRPr lang="en-US" sz="1200" dirty="0"/>
          </a:p>
          <a:p>
            <a:endParaRPr lang="en-US" sz="1200" dirty="0"/>
          </a:p>
          <a:p>
            <a:endParaRPr lang="en-US" sz="1200" dirty="0"/>
          </a:p>
        </p:txBody>
      </p:sp>
    </p:spTree>
    <p:extLst>
      <p:ext uri="{BB962C8B-B14F-4D97-AF65-F5344CB8AC3E}">
        <p14:creationId xmlns:p14="http://schemas.microsoft.com/office/powerpoint/2010/main" val="57392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4.  White Paper Sub-Committee Update </a:t>
            </a:r>
            <a:br>
              <a:rPr lang="en-US" b="1" dirty="0"/>
            </a:br>
            <a:r>
              <a:rPr lang="en-US" sz="2800" dirty="0"/>
              <a:t>Ken Wacks (Ken Wacks Associates)</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9788" y="1233488"/>
            <a:ext cx="10512425" cy="1339060"/>
          </a:xfrm>
        </p:spPr>
        <p:txBody>
          <a:bodyPr>
            <a:normAutofit lnSpcReduction="10000"/>
          </a:bodyPr>
          <a:lstStyle/>
          <a:p>
            <a:pPr marL="0" indent="0">
              <a:buNone/>
            </a:pPr>
            <a:r>
              <a:rPr lang="en-US" dirty="0"/>
              <a:t>4.1 In Progress:  </a:t>
            </a:r>
          </a:p>
          <a:p>
            <a:pPr marL="0" indent="0">
              <a:buNone/>
            </a:pPr>
            <a:r>
              <a:rPr lang="en-US" dirty="0"/>
              <a:t>“Part 2:  The Evolution of Integrating </a:t>
            </a:r>
            <a:r>
              <a:rPr lang="en-US" dirty="0" err="1"/>
              <a:t>LiFi</a:t>
            </a:r>
            <a:r>
              <a:rPr lang="en-US" dirty="0"/>
              <a:t> Technology into Smart Lighting and Control Systems for the  Intelligent Building”</a:t>
            </a:r>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10</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838200" y="2368157"/>
            <a:ext cx="12877800" cy="4031873"/>
          </a:xfrm>
          <a:prstGeom prst="rect">
            <a:avLst/>
          </a:prstGeom>
          <a:noFill/>
        </p:spPr>
        <p:txBody>
          <a:bodyPr wrap="square" numCol="2" rtlCol="0">
            <a:spAutoFit/>
          </a:bodyPr>
          <a:lstStyle/>
          <a:p>
            <a:pPr lvl="0"/>
            <a:r>
              <a:rPr lang="en-US" sz="1600" b="1" dirty="0">
                <a:solidFill>
                  <a:srgbClr val="464646"/>
                </a:solidFill>
              </a:rPr>
              <a:t>Wharton County Junior College (Chair)</a:t>
            </a:r>
          </a:p>
          <a:p>
            <a:pPr lvl="0"/>
            <a:r>
              <a:rPr lang="en-US" sz="1600" dirty="0">
                <a:solidFill>
                  <a:srgbClr val="464646"/>
                </a:solidFill>
              </a:rPr>
              <a:t>Acuity Brands, Inc.</a:t>
            </a:r>
          </a:p>
          <a:p>
            <a:pPr lvl="0"/>
            <a:r>
              <a:rPr lang="en-US" sz="1600" dirty="0" err="1">
                <a:solidFill>
                  <a:srgbClr val="464646"/>
                </a:solidFill>
              </a:rPr>
              <a:t>ArcoLogix</a:t>
            </a:r>
            <a:r>
              <a:rPr lang="en-US" sz="1600" dirty="0">
                <a:solidFill>
                  <a:srgbClr val="464646"/>
                </a:solidFill>
              </a:rPr>
              <a:t> LLC</a:t>
            </a:r>
          </a:p>
          <a:p>
            <a:pPr lvl="0"/>
            <a:r>
              <a:rPr lang="en-US" sz="1600" dirty="0" err="1">
                <a:solidFill>
                  <a:srgbClr val="464646"/>
                </a:solidFill>
              </a:rPr>
              <a:t>SnapAV</a:t>
            </a:r>
            <a:endParaRPr lang="en-US" sz="1600" dirty="0">
              <a:solidFill>
                <a:srgbClr val="464646"/>
              </a:solidFill>
            </a:endParaRPr>
          </a:p>
          <a:p>
            <a:pPr lvl="0"/>
            <a:r>
              <a:rPr lang="en-US" sz="1600" dirty="0">
                <a:solidFill>
                  <a:srgbClr val="464646"/>
                </a:solidFill>
              </a:rPr>
              <a:t>Ken Wacks Associates</a:t>
            </a:r>
          </a:p>
          <a:p>
            <a:pPr lvl="0"/>
            <a:r>
              <a:rPr lang="en-US" sz="1600" dirty="0">
                <a:solidFill>
                  <a:srgbClr val="464646"/>
                </a:solidFill>
              </a:rPr>
              <a:t>National Electrical Manufacturers Association</a:t>
            </a:r>
          </a:p>
          <a:p>
            <a:pPr lvl="0"/>
            <a:r>
              <a:rPr lang="en-US" sz="1600" dirty="0">
                <a:solidFill>
                  <a:srgbClr val="464646"/>
                </a:solidFill>
              </a:rPr>
              <a:t>Telecommunications Industry Association (TIA)</a:t>
            </a:r>
          </a:p>
          <a:p>
            <a:pPr lvl="0"/>
            <a:endParaRPr lang="en-US" sz="1600" dirty="0">
              <a:solidFill>
                <a:srgbClr val="464646"/>
              </a:solidFill>
            </a:endParaRPr>
          </a:p>
          <a:p>
            <a:pPr lvl="0"/>
            <a:endParaRPr lang="en-US" sz="1600" dirty="0">
              <a:solidFill>
                <a:srgbClr val="464646"/>
              </a:solidFill>
              <a:latin typeface="Montserrat"/>
            </a:endParaRPr>
          </a:p>
          <a:p>
            <a:pPr lvl="0"/>
            <a:endParaRPr lang="en-CA" sz="1600" dirty="0">
              <a:solidFill>
                <a:srgbClr val="464646"/>
              </a:solidFill>
              <a:latin typeface="Montserrat"/>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p:txBody>
      </p:sp>
      <p:pic>
        <p:nvPicPr>
          <p:cNvPr id="7" name="Picture 6">
            <a:extLst>
              <a:ext uri="{FF2B5EF4-FFF2-40B4-BE49-F238E27FC236}">
                <a16:creationId xmlns:a16="http://schemas.microsoft.com/office/drawing/2014/main" id="{E1F01D96-BF3B-4D67-A2B2-9290CA743B11}"/>
              </a:ext>
            </a:extLst>
          </p:cNvPr>
          <p:cNvPicPr>
            <a:picLocks noChangeAspect="1"/>
          </p:cNvPicPr>
          <p:nvPr/>
        </p:nvPicPr>
        <p:blipFill>
          <a:blip r:embed="rId2"/>
          <a:stretch>
            <a:fillRect/>
          </a:stretch>
        </p:blipFill>
        <p:spPr>
          <a:xfrm>
            <a:off x="9469417" y="2773767"/>
            <a:ext cx="2143125" cy="2143125"/>
          </a:xfrm>
          <a:prstGeom prst="rect">
            <a:avLst/>
          </a:prstGeom>
        </p:spPr>
      </p:pic>
    </p:spTree>
    <p:extLst>
      <p:ext uri="{BB962C8B-B14F-4D97-AF65-F5344CB8AC3E}">
        <p14:creationId xmlns:p14="http://schemas.microsoft.com/office/powerpoint/2010/main" val="2821744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71510"/>
            <a:ext cx="6873240" cy="447675"/>
          </a:xfrm>
        </p:spPr>
        <p:txBody>
          <a:bodyPr/>
          <a:lstStyle/>
          <a:p>
            <a:r>
              <a:rPr lang="en-US" b="1" dirty="0"/>
              <a:t>4.  White Paper Sub-Committee Update </a:t>
            </a:r>
            <a:br>
              <a:rPr lang="en-US" b="1" dirty="0"/>
            </a:br>
            <a:r>
              <a:rPr lang="en-US" sz="2800" dirty="0"/>
              <a:t>Ken Wacks (Ken Wacks Associates)</a:t>
            </a:r>
            <a:endParaRPr lang="en-US" dirty="0"/>
          </a:p>
        </p:txBody>
      </p:sp>
      <p:sp>
        <p:nvSpPr>
          <p:cNvPr id="8" name="Rectangle 7">
            <a:extLst>
              <a:ext uri="{FF2B5EF4-FFF2-40B4-BE49-F238E27FC236}">
                <a16:creationId xmlns:a16="http://schemas.microsoft.com/office/drawing/2014/main" id="{6905132D-210A-4783-BB7A-D763FAE872C9}"/>
              </a:ext>
            </a:extLst>
          </p:cNvPr>
          <p:cNvSpPr/>
          <p:nvPr/>
        </p:nvSpPr>
        <p:spPr>
          <a:xfrm>
            <a:off x="1340459" y="2468271"/>
            <a:ext cx="9029700" cy="646331"/>
          </a:xfrm>
          <a:prstGeom prst="rect">
            <a:avLst/>
          </a:prstGeom>
        </p:spPr>
        <p:txBody>
          <a:bodyPr wrap="square">
            <a:spAutoFit/>
          </a:bodyPr>
          <a:lstStyle/>
          <a:p>
            <a:pPr marL="457200" indent="-228600">
              <a:tabLst>
                <a:tab pos="514350" algn="l"/>
              </a:tabLst>
              <a:defRPr/>
            </a:pPr>
            <a:r>
              <a:rPr lang="en-US" dirty="0">
                <a:solidFill>
                  <a:srgbClr val="000000"/>
                </a:solidFill>
                <a:latin typeface="Arial" panose="020B0604020202020204" pitchFamily="34" charset="0"/>
                <a:ea typeface="Times New Roman" panose="02020603050405020304" pitchFamily="18" charset="0"/>
              </a:rPr>
              <a:t>	All proposals and previously completed IBC White Papers can be downloaded at: </a:t>
            </a:r>
            <a:endParaRPr lang="en-CA" sz="2400" dirty="0">
              <a:solidFill>
                <a:srgbClr val="E83E1D"/>
              </a:solidFill>
              <a:latin typeface="Arial" panose="020B0604020202020204" pitchFamily="34" charset="0"/>
              <a:ea typeface="Times New Roman" panose="02020603050405020304" pitchFamily="18" charset="0"/>
            </a:endParaRPr>
          </a:p>
          <a:p>
            <a:pPr marL="457200" indent="-228600">
              <a:tabLst>
                <a:tab pos="514350" algn="l"/>
              </a:tabLst>
              <a:defRPr/>
            </a:pPr>
            <a:r>
              <a:rPr lang="en-US" dirty="0">
                <a:solidFill>
                  <a:srgbClr val="000000"/>
                </a:solidFill>
                <a:latin typeface="Arial" panose="020B0604020202020204" pitchFamily="34" charset="0"/>
                <a:ea typeface="Times New Roman" panose="02020603050405020304" pitchFamily="18" charset="0"/>
              </a:rPr>
              <a:t>	</a:t>
            </a:r>
            <a:r>
              <a:rPr lang="en-US" u="sng" dirty="0">
                <a:solidFill>
                  <a:srgbClr val="0000FF"/>
                </a:solidFill>
                <a:latin typeface="Arial" panose="020B0604020202020204" pitchFamily="34" charset="0"/>
                <a:ea typeface="Times New Roman" panose="02020603050405020304" pitchFamily="18" charset="0"/>
                <a:hlinkClick r:id="rId2"/>
              </a:rPr>
              <a:t>www.caba.org/whitepapers</a:t>
            </a:r>
            <a:endParaRPr lang="en-CA" sz="2400" dirty="0">
              <a:solidFill>
                <a:srgbClr val="E83E1D"/>
              </a:solidFill>
              <a:latin typeface="Arial" panose="020B0604020202020204" pitchFamily="34" charset="0"/>
              <a:ea typeface="Times New Roman" panose="02020603050405020304" pitchFamily="18" charset="0"/>
            </a:endParaRPr>
          </a:p>
        </p:txBody>
      </p:sp>
      <p:pic>
        <p:nvPicPr>
          <p:cNvPr id="8194" name="Picture 2" descr="http://www.caba.org/images/CABA-RP-XL.png">
            <a:extLst>
              <a:ext uri="{FF2B5EF4-FFF2-40B4-BE49-F238E27FC236}">
                <a16:creationId xmlns:a16="http://schemas.microsoft.com/office/drawing/2014/main" id="{B76E08E8-2C79-46C5-A559-5E3C36DB11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8315" y="3845507"/>
            <a:ext cx="4286250" cy="13335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CA9A0781-BFB3-4827-8F74-2629FB5CF485}"/>
              </a:ext>
            </a:extLst>
          </p:cNvPr>
          <p:cNvSpPr>
            <a:spLocks noGrp="1"/>
          </p:cNvSpPr>
          <p:nvPr>
            <p:ph type="sldNum" sz="quarter" idx="11"/>
          </p:nvPr>
        </p:nvSpPr>
        <p:spPr/>
        <p:txBody>
          <a:bodyPr/>
          <a:lstStyle/>
          <a:p>
            <a:fld id="{4658F449-AC56-C64A-8488-86A10DE691DA}" type="slidenum">
              <a:rPr lang="en-US" smtClean="0"/>
              <a:pPr/>
              <a:t>11</a:t>
            </a:fld>
            <a:endParaRPr lang="en-US"/>
          </a:p>
        </p:txBody>
      </p:sp>
      <p:pic>
        <p:nvPicPr>
          <p:cNvPr id="7" name="Picture Placeholder 5" descr="Study Island Benchmarks &amp; Predictive Validity - With our latest research, we've found promising results regarding the predictive validity of Study … | Pinteres…">
            <a:extLst>
              <a:ext uri="{FF2B5EF4-FFF2-40B4-BE49-F238E27FC236}">
                <a16:creationId xmlns:a16="http://schemas.microsoft.com/office/drawing/2014/main" id="{9137AAE6-2CDA-44CD-95E8-05B73E341D3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3336351" y="3669551"/>
            <a:ext cx="1876937" cy="1685413"/>
          </a:xfrm>
          <a:prstGeom prst="rect">
            <a:avLst/>
          </a:prstGeom>
        </p:spPr>
      </p:pic>
    </p:spTree>
    <p:extLst>
      <p:ext uri="{BB962C8B-B14F-4D97-AF65-F5344CB8AC3E}">
        <p14:creationId xmlns:p14="http://schemas.microsoft.com/office/powerpoint/2010/main" val="65980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B75664-9508-4DBE-811D-765807D90EF1}"/>
              </a:ext>
            </a:extLst>
          </p:cNvPr>
          <p:cNvSpPr>
            <a:spLocks noGrp="1"/>
          </p:cNvSpPr>
          <p:nvPr>
            <p:ph type="body" sz="quarter" idx="12"/>
          </p:nvPr>
        </p:nvSpPr>
        <p:spPr>
          <a:xfrm>
            <a:off x="839788" y="1233488"/>
            <a:ext cx="10512425" cy="528200"/>
          </a:xfrm>
        </p:spPr>
        <p:txBody>
          <a:bodyPr>
            <a:normAutofit fontScale="62500" lnSpcReduction="20000"/>
          </a:bodyPr>
          <a:lstStyle/>
          <a:p>
            <a:pPr marL="0" indent="0">
              <a:buNone/>
            </a:pPr>
            <a:r>
              <a:rPr lang="en-US" dirty="0"/>
              <a:t>“Look for the WELL seal: Evidence-based strategies for health &amp; safety in commercial real estate” (30 min) </a:t>
            </a:r>
            <a:endParaRPr lang="en-CA" dirty="0"/>
          </a:p>
        </p:txBody>
      </p:sp>
      <p:sp>
        <p:nvSpPr>
          <p:cNvPr id="2" name="Slide Number Placeholder 1">
            <a:extLst>
              <a:ext uri="{FF2B5EF4-FFF2-40B4-BE49-F238E27FC236}">
                <a16:creationId xmlns:a16="http://schemas.microsoft.com/office/drawing/2014/main" id="{7A1640B1-8CAF-4DD4-ACFE-39FB583385D9}"/>
              </a:ext>
            </a:extLst>
          </p:cNvPr>
          <p:cNvSpPr>
            <a:spLocks noGrp="1"/>
          </p:cNvSpPr>
          <p:nvPr>
            <p:ph type="sldNum" sz="quarter" idx="14"/>
          </p:nvPr>
        </p:nvSpPr>
        <p:spPr/>
        <p:txBody>
          <a:bodyPr/>
          <a:lstStyle/>
          <a:p>
            <a:fld id="{4658F449-AC56-C64A-8488-86A10DE691DA}" type="slidenum">
              <a:rPr lang="en-US" smtClean="0"/>
              <a:pPr/>
              <a:t>12</a:t>
            </a:fld>
            <a:endParaRPr lang="en-US"/>
          </a:p>
        </p:txBody>
      </p:sp>
      <p:sp>
        <p:nvSpPr>
          <p:cNvPr id="8" name="Title 2">
            <a:extLst>
              <a:ext uri="{FF2B5EF4-FFF2-40B4-BE49-F238E27FC236}">
                <a16:creationId xmlns:a16="http://schemas.microsoft.com/office/drawing/2014/main" id="{C55E0265-FAFA-4F09-B486-A660BD54BAAF}"/>
              </a:ext>
            </a:extLst>
          </p:cNvPr>
          <p:cNvSpPr txBox="1">
            <a:spLocks/>
          </p:cNvSpPr>
          <p:nvPr/>
        </p:nvSpPr>
        <p:spPr>
          <a:xfrm>
            <a:off x="838199" y="41865"/>
            <a:ext cx="10973499" cy="447675"/>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3000" kern="1200" baseline="0">
                <a:solidFill>
                  <a:schemeClr val="bg1"/>
                </a:solidFill>
                <a:latin typeface="Montserrat Light" charset="0"/>
                <a:ea typeface="+mj-ea"/>
                <a:cs typeface="+mj-cs"/>
              </a:defRPr>
            </a:lvl1pPr>
          </a:lstStyle>
          <a:p>
            <a:r>
              <a:rPr lang="en-US" b="1" dirty="0"/>
              <a:t>5.  Keynote</a:t>
            </a:r>
            <a:br>
              <a:rPr lang="en-US" dirty="0"/>
            </a:br>
            <a:r>
              <a:rPr lang="fr-FR" dirty="0"/>
              <a:t>Terrence DeFranco (Iota Communications, Inc.) </a:t>
            </a:r>
            <a:r>
              <a:rPr lang="sv-SE" dirty="0"/>
              <a:t> </a:t>
            </a:r>
            <a:r>
              <a:rPr lang="en-US" sz="2800" dirty="0"/>
              <a:t> </a:t>
            </a:r>
            <a:endParaRPr lang="en-US" dirty="0"/>
          </a:p>
        </p:txBody>
      </p:sp>
      <p:pic>
        <p:nvPicPr>
          <p:cNvPr id="7" name="Picture 6">
            <a:extLst>
              <a:ext uri="{FF2B5EF4-FFF2-40B4-BE49-F238E27FC236}">
                <a16:creationId xmlns:a16="http://schemas.microsoft.com/office/drawing/2014/main" id="{69F5B1F7-1E1F-49E1-B623-4CD5F5422E7D}"/>
              </a:ext>
            </a:extLst>
          </p:cNvPr>
          <p:cNvPicPr>
            <a:picLocks noChangeAspect="1"/>
          </p:cNvPicPr>
          <p:nvPr/>
        </p:nvPicPr>
        <p:blipFill>
          <a:blip r:embed="rId2"/>
          <a:stretch>
            <a:fillRect/>
          </a:stretch>
        </p:blipFill>
        <p:spPr>
          <a:xfrm>
            <a:off x="982425" y="1761688"/>
            <a:ext cx="1523387" cy="3200400"/>
          </a:xfrm>
          <a:prstGeom prst="rect">
            <a:avLst/>
          </a:prstGeom>
        </p:spPr>
      </p:pic>
      <p:pic>
        <p:nvPicPr>
          <p:cNvPr id="1026" name="Picture 2" descr="WELL Health-Safety Seal (Photo: Business Wire)">
            <a:extLst>
              <a:ext uri="{FF2B5EF4-FFF2-40B4-BE49-F238E27FC236}">
                <a16:creationId xmlns:a16="http://schemas.microsoft.com/office/drawing/2014/main" id="{897766BF-4828-42D2-BD9B-FB2F3C235C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7819" y="1763997"/>
            <a:ext cx="2833106" cy="2833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3195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1640B1-8CAF-4DD4-ACFE-39FB583385D9}"/>
              </a:ext>
            </a:extLst>
          </p:cNvPr>
          <p:cNvSpPr>
            <a:spLocks noGrp="1"/>
          </p:cNvSpPr>
          <p:nvPr>
            <p:ph type="sldNum" sz="quarter" idx="14"/>
          </p:nvPr>
        </p:nvSpPr>
        <p:spPr/>
        <p:txBody>
          <a:bodyPr/>
          <a:lstStyle/>
          <a:p>
            <a:fld id="{4658F449-AC56-C64A-8488-86A10DE691DA}" type="slidenum">
              <a:rPr lang="en-US" smtClean="0"/>
              <a:pPr/>
              <a:t>13</a:t>
            </a:fld>
            <a:endParaRPr lang="en-US" dirty="0"/>
          </a:p>
        </p:txBody>
      </p:sp>
      <p:sp>
        <p:nvSpPr>
          <p:cNvPr id="10" name="Title 4">
            <a:extLst>
              <a:ext uri="{FF2B5EF4-FFF2-40B4-BE49-F238E27FC236}">
                <a16:creationId xmlns:a16="http://schemas.microsoft.com/office/drawing/2014/main" id="{1E23D50A-ACC5-4114-A58D-AE375077ED02}"/>
              </a:ext>
            </a:extLst>
          </p:cNvPr>
          <p:cNvSpPr>
            <a:spLocks noGrp="1"/>
          </p:cNvSpPr>
          <p:nvPr>
            <p:ph type="title"/>
          </p:nvPr>
        </p:nvSpPr>
        <p:spPr>
          <a:xfrm>
            <a:off x="838202" y="71518"/>
            <a:ext cx="9815621" cy="524107"/>
          </a:xfrm>
        </p:spPr>
        <p:txBody>
          <a:bodyPr/>
          <a:lstStyle/>
          <a:p>
            <a:r>
              <a:rPr lang="en-CA" b="1" dirty="0"/>
              <a:t>5.  Keynote</a:t>
            </a:r>
            <a:r>
              <a:rPr lang="en-US" b="1" dirty="0"/>
              <a:t> - Questions? </a:t>
            </a:r>
            <a:br>
              <a:rPr lang="en-US" b="1" dirty="0"/>
            </a:br>
            <a:r>
              <a:rPr lang="fr-FR" dirty="0"/>
              <a:t>Terrence DeFranco (Iota Communications, Inc.) </a:t>
            </a:r>
            <a:r>
              <a:rPr lang="sv-SE" dirty="0"/>
              <a:t> </a:t>
            </a:r>
            <a:endParaRPr lang="en-CA" dirty="0"/>
          </a:p>
        </p:txBody>
      </p:sp>
      <p:pic>
        <p:nvPicPr>
          <p:cNvPr id="6" name="Picture 5" descr="Related image">
            <a:extLst>
              <a:ext uri="{FF2B5EF4-FFF2-40B4-BE49-F238E27FC236}">
                <a16:creationId xmlns:a16="http://schemas.microsoft.com/office/drawing/2014/main" id="{AB630979-6823-4703-A346-192B8C3220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169" b="11177"/>
          <a:stretch/>
        </p:blipFill>
        <p:spPr bwMode="auto">
          <a:xfrm>
            <a:off x="3355852" y="2027350"/>
            <a:ext cx="4412435" cy="26690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F5BB730-2795-42B1-BA76-76468FEDF6F7}"/>
              </a:ext>
            </a:extLst>
          </p:cNvPr>
          <p:cNvPicPr>
            <a:picLocks noChangeAspect="1"/>
          </p:cNvPicPr>
          <p:nvPr/>
        </p:nvPicPr>
        <p:blipFill>
          <a:blip r:embed="rId3"/>
          <a:stretch>
            <a:fillRect/>
          </a:stretch>
        </p:blipFill>
        <p:spPr>
          <a:xfrm>
            <a:off x="982425" y="1761688"/>
            <a:ext cx="1523387" cy="3200400"/>
          </a:xfrm>
          <a:prstGeom prst="rect">
            <a:avLst/>
          </a:prstGeom>
        </p:spPr>
      </p:pic>
    </p:spTree>
    <p:extLst>
      <p:ext uri="{BB962C8B-B14F-4D97-AF65-F5344CB8AC3E}">
        <p14:creationId xmlns:p14="http://schemas.microsoft.com/office/powerpoint/2010/main" val="2545719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3D11-DEC4-4BFF-88BB-8FB2206CEB37}"/>
              </a:ext>
            </a:extLst>
          </p:cNvPr>
          <p:cNvSpPr>
            <a:spLocks noGrp="1"/>
          </p:cNvSpPr>
          <p:nvPr>
            <p:ph type="title"/>
          </p:nvPr>
        </p:nvSpPr>
        <p:spPr>
          <a:xfrm>
            <a:off x="839787" y="14143"/>
            <a:ext cx="9848199" cy="447675"/>
          </a:xfrm>
        </p:spPr>
        <p:txBody>
          <a:bodyPr/>
          <a:lstStyle/>
          <a:p>
            <a:r>
              <a:rPr lang="en-US" b="1" dirty="0"/>
              <a:t>6.  Research Update</a:t>
            </a:r>
            <a:br>
              <a:rPr lang="en-US" dirty="0"/>
            </a:br>
            <a:r>
              <a:rPr lang="en-US" dirty="0"/>
              <a:t>Bob Allan (The </a:t>
            </a:r>
            <a:r>
              <a:rPr lang="en-US" dirty="0" err="1"/>
              <a:t>Siemon</a:t>
            </a:r>
            <a:r>
              <a:rPr lang="en-US" dirty="0"/>
              <a:t> Company)</a:t>
            </a:r>
          </a:p>
        </p:txBody>
      </p:sp>
      <p:sp>
        <p:nvSpPr>
          <p:cNvPr id="4" name="Text Placeholder 3">
            <a:extLst>
              <a:ext uri="{FF2B5EF4-FFF2-40B4-BE49-F238E27FC236}">
                <a16:creationId xmlns:a16="http://schemas.microsoft.com/office/drawing/2014/main" id="{E8E02AC0-EA95-4CA2-B250-70F98D25C504}"/>
              </a:ext>
            </a:extLst>
          </p:cNvPr>
          <p:cNvSpPr>
            <a:spLocks noGrp="1"/>
          </p:cNvSpPr>
          <p:nvPr>
            <p:ph type="body" sz="quarter" idx="12"/>
          </p:nvPr>
        </p:nvSpPr>
        <p:spPr>
          <a:xfrm>
            <a:off x="839788" y="1288669"/>
            <a:ext cx="10512425" cy="945573"/>
          </a:xfrm>
        </p:spPr>
        <p:txBody>
          <a:bodyPr>
            <a:normAutofit/>
          </a:bodyPr>
          <a:lstStyle/>
          <a:p>
            <a:pPr marL="0" indent="0">
              <a:buNone/>
            </a:pPr>
            <a:r>
              <a:rPr lang="en-US" dirty="0"/>
              <a:t>6.1  2020 IBC Landmark Research “Intelligent Building Energy Management Systems”</a:t>
            </a:r>
          </a:p>
        </p:txBody>
      </p:sp>
      <p:sp>
        <p:nvSpPr>
          <p:cNvPr id="5" name="Slide Number Placeholder 4">
            <a:extLst>
              <a:ext uri="{FF2B5EF4-FFF2-40B4-BE49-F238E27FC236}">
                <a16:creationId xmlns:a16="http://schemas.microsoft.com/office/drawing/2014/main" id="{40955CF1-E7E6-4541-A1EA-E7E723C9D7CD}"/>
              </a:ext>
            </a:extLst>
          </p:cNvPr>
          <p:cNvSpPr>
            <a:spLocks noGrp="1"/>
          </p:cNvSpPr>
          <p:nvPr>
            <p:ph type="sldNum" sz="quarter" idx="14"/>
          </p:nvPr>
        </p:nvSpPr>
        <p:spPr/>
        <p:txBody>
          <a:bodyPr/>
          <a:lstStyle/>
          <a:p>
            <a:fld id="{4658F449-AC56-C64A-8488-86A10DE691DA}" type="slidenum">
              <a:rPr lang="en-US" smtClean="0"/>
              <a:pPr/>
              <a:t>14</a:t>
            </a:fld>
            <a:endParaRPr lang="en-US"/>
          </a:p>
        </p:txBody>
      </p:sp>
      <p:pic>
        <p:nvPicPr>
          <p:cNvPr id="7" name="Picture 6">
            <a:extLst>
              <a:ext uri="{FF2B5EF4-FFF2-40B4-BE49-F238E27FC236}">
                <a16:creationId xmlns:a16="http://schemas.microsoft.com/office/drawing/2014/main" id="{3E263604-0756-4814-A457-61974A5B31C7}"/>
              </a:ext>
            </a:extLst>
          </p:cNvPr>
          <p:cNvPicPr>
            <a:picLocks noChangeAspect="1"/>
          </p:cNvPicPr>
          <p:nvPr/>
        </p:nvPicPr>
        <p:blipFill>
          <a:blip r:embed="rId2"/>
          <a:stretch>
            <a:fillRect/>
          </a:stretch>
        </p:blipFill>
        <p:spPr>
          <a:xfrm>
            <a:off x="4885692" y="2361596"/>
            <a:ext cx="7001852" cy="2819794"/>
          </a:xfrm>
          <a:prstGeom prst="rect">
            <a:avLst/>
          </a:prstGeom>
        </p:spPr>
      </p:pic>
      <p:pic>
        <p:nvPicPr>
          <p:cNvPr id="11" name="Picture 10">
            <a:extLst>
              <a:ext uri="{FF2B5EF4-FFF2-40B4-BE49-F238E27FC236}">
                <a16:creationId xmlns:a16="http://schemas.microsoft.com/office/drawing/2014/main" id="{4C895CD5-1EC5-4C7B-B9A1-96C59C119A46}"/>
              </a:ext>
            </a:extLst>
          </p:cNvPr>
          <p:cNvPicPr>
            <a:picLocks noChangeAspect="1"/>
          </p:cNvPicPr>
          <p:nvPr/>
        </p:nvPicPr>
        <p:blipFill rotWithShape="1">
          <a:blip r:embed="rId3"/>
          <a:srcRect l="14803"/>
          <a:stretch/>
        </p:blipFill>
        <p:spPr>
          <a:xfrm>
            <a:off x="0" y="2630737"/>
            <a:ext cx="4624511" cy="2365323"/>
          </a:xfrm>
          <a:prstGeom prst="rect">
            <a:avLst/>
          </a:prstGeom>
        </p:spPr>
      </p:pic>
    </p:spTree>
    <p:extLst>
      <p:ext uri="{BB962C8B-B14F-4D97-AF65-F5344CB8AC3E}">
        <p14:creationId xmlns:p14="http://schemas.microsoft.com/office/powerpoint/2010/main" val="3888553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4F4594C-8202-4121-BDC6-B2971D8D8E77}"/>
              </a:ext>
            </a:extLst>
          </p:cNvPr>
          <p:cNvSpPr>
            <a:spLocks noGrp="1"/>
          </p:cNvSpPr>
          <p:nvPr>
            <p:ph type="title"/>
          </p:nvPr>
        </p:nvSpPr>
        <p:spPr>
          <a:xfrm>
            <a:off x="838199" y="57515"/>
            <a:ext cx="8527473" cy="492443"/>
          </a:xfrm>
        </p:spPr>
        <p:txBody>
          <a:bodyPr/>
          <a:lstStyle/>
          <a:p>
            <a:r>
              <a:rPr lang="en-US" b="1" dirty="0"/>
              <a:t>6.  Research Update</a:t>
            </a:r>
            <a:br>
              <a:rPr lang="en-US" dirty="0"/>
            </a:br>
            <a:r>
              <a:rPr lang="en-US" dirty="0"/>
              <a:t>Greg Walker (CABA) </a:t>
            </a:r>
            <a:endParaRPr lang="en-CA" dirty="0"/>
          </a:p>
        </p:txBody>
      </p:sp>
      <p:sp>
        <p:nvSpPr>
          <p:cNvPr id="5" name="Text Placeholder 4">
            <a:extLst>
              <a:ext uri="{FF2B5EF4-FFF2-40B4-BE49-F238E27FC236}">
                <a16:creationId xmlns:a16="http://schemas.microsoft.com/office/drawing/2014/main" id="{EB730797-5635-4AA2-96F3-8091C412A1A1}"/>
              </a:ext>
            </a:extLst>
          </p:cNvPr>
          <p:cNvSpPr>
            <a:spLocks noGrp="1"/>
          </p:cNvSpPr>
          <p:nvPr>
            <p:ph type="body" sz="quarter" idx="12"/>
          </p:nvPr>
        </p:nvSpPr>
        <p:spPr>
          <a:xfrm>
            <a:off x="839788" y="1233488"/>
            <a:ext cx="10512425" cy="1555894"/>
          </a:xfrm>
        </p:spPr>
        <p:txBody>
          <a:bodyPr>
            <a:normAutofit/>
          </a:bodyPr>
          <a:lstStyle/>
          <a:p>
            <a:pPr marL="0" indent="0">
              <a:buNone/>
            </a:pPr>
            <a:r>
              <a:rPr lang="en-CA" dirty="0"/>
              <a:t>6.2  </a:t>
            </a:r>
            <a:r>
              <a:rPr lang="en-US" dirty="0"/>
              <a:t>2019-2020 IBC Landmark Research “Intelligent Buildings and COVID-19”</a:t>
            </a:r>
            <a:endParaRPr lang="en-CA" dirty="0"/>
          </a:p>
          <a:p>
            <a:pPr marL="0" indent="0">
              <a:buNone/>
            </a:pPr>
            <a:r>
              <a:rPr lang="en-CA" dirty="0"/>
              <a:t> </a:t>
            </a:r>
          </a:p>
        </p:txBody>
      </p:sp>
      <p:sp>
        <p:nvSpPr>
          <p:cNvPr id="2" name="Slide Number Placeholder 1">
            <a:extLst>
              <a:ext uri="{FF2B5EF4-FFF2-40B4-BE49-F238E27FC236}">
                <a16:creationId xmlns:a16="http://schemas.microsoft.com/office/drawing/2014/main" id="{B23BD385-FF7E-4567-AB86-449A08CBBB1C}"/>
              </a:ext>
            </a:extLst>
          </p:cNvPr>
          <p:cNvSpPr>
            <a:spLocks noGrp="1"/>
          </p:cNvSpPr>
          <p:nvPr>
            <p:ph type="sldNum" sz="quarter" idx="14"/>
          </p:nvPr>
        </p:nvSpPr>
        <p:spPr/>
        <p:txBody>
          <a:bodyPr/>
          <a:lstStyle/>
          <a:p>
            <a:fld id="{4658F449-AC56-C64A-8488-86A10DE691DA}" type="slidenum">
              <a:rPr lang="en-US" smtClean="0"/>
              <a:pPr/>
              <a:t>15</a:t>
            </a:fld>
            <a:endParaRPr lang="en-US"/>
          </a:p>
        </p:txBody>
      </p:sp>
      <p:pic>
        <p:nvPicPr>
          <p:cNvPr id="3" name="Picture 2">
            <a:extLst>
              <a:ext uri="{FF2B5EF4-FFF2-40B4-BE49-F238E27FC236}">
                <a16:creationId xmlns:a16="http://schemas.microsoft.com/office/drawing/2014/main" id="{D48EAA8A-7FA5-4F5F-9B35-E8D7CA5ACA7D}"/>
              </a:ext>
            </a:extLst>
          </p:cNvPr>
          <p:cNvPicPr>
            <a:picLocks noChangeAspect="1"/>
          </p:cNvPicPr>
          <p:nvPr/>
        </p:nvPicPr>
        <p:blipFill rotWithShape="1">
          <a:blip r:embed="rId2"/>
          <a:srcRect t="2978" b="3064"/>
          <a:stretch/>
        </p:blipFill>
        <p:spPr>
          <a:xfrm>
            <a:off x="270492" y="2550250"/>
            <a:ext cx="5373702" cy="2362409"/>
          </a:xfrm>
          <a:prstGeom prst="rect">
            <a:avLst/>
          </a:prstGeom>
        </p:spPr>
      </p:pic>
      <p:pic>
        <p:nvPicPr>
          <p:cNvPr id="9" name="Picture 8">
            <a:extLst>
              <a:ext uri="{FF2B5EF4-FFF2-40B4-BE49-F238E27FC236}">
                <a16:creationId xmlns:a16="http://schemas.microsoft.com/office/drawing/2014/main" id="{F6C41EF7-EA74-4797-A06E-4D7781DE7A22}"/>
              </a:ext>
            </a:extLst>
          </p:cNvPr>
          <p:cNvPicPr>
            <a:picLocks noChangeAspect="1"/>
          </p:cNvPicPr>
          <p:nvPr/>
        </p:nvPicPr>
        <p:blipFill>
          <a:blip r:embed="rId3"/>
          <a:stretch>
            <a:fillRect/>
          </a:stretch>
        </p:blipFill>
        <p:spPr>
          <a:xfrm>
            <a:off x="5933379" y="2464600"/>
            <a:ext cx="5830114" cy="2524477"/>
          </a:xfrm>
          <a:prstGeom prst="rect">
            <a:avLst/>
          </a:prstGeom>
        </p:spPr>
      </p:pic>
    </p:spTree>
    <p:extLst>
      <p:ext uri="{BB962C8B-B14F-4D97-AF65-F5344CB8AC3E}">
        <p14:creationId xmlns:p14="http://schemas.microsoft.com/office/powerpoint/2010/main" val="2831553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83D11-DEC4-4BFF-88BB-8FB2206CEB37}"/>
              </a:ext>
            </a:extLst>
          </p:cNvPr>
          <p:cNvSpPr>
            <a:spLocks noGrp="1"/>
          </p:cNvSpPr>
          <p:nvPr>
            <p:ph type="title"/>
          </p:nvPr>
        </p:nvSpPr>
        <p:spPr>
          <a:xfrm>
            <a:off x="839787" y="14143"/>
            <a:ext cx="9848199" cy="447675"/>
          </a:xfrm>
        </p:spPr>
        <p:txBody>
          <a:bodyPr/>
          <a:lstStyle/>
          <a:p>
            <a:r>
              <a:rPr lang="en-US" b="1" dirty="0"/>
              <a:t>6.  Research Update</a:t>
            </a:r>
            <a:br>
              <a:rPr lang="en-US" dirty="0"/>
            </a:br>
            <a:r>
              <a:rPr lang="sv-SE" dirty="0"/>
              <a:t>Harsha Chandrashekar (Honeywell International Inc)</a:t>
            </a:r>
            <a:endParaRPr lang="en-US" dirty="0"/>
          </a:p>
        </p:txBody>
      </p:sp>
      <p:sp>
        <p:nvSpPr>
          <p:cNvPr id="4" name="Text Placeholder 3">
            <a:extLst>
              <a:ext uri="{FF2B5EF4-FFF2-40B4-BE49-F238E27FC236}">
                <a16:creationId xmlns:a16="http://schemas.microsoft.com/office/drawing/2014/main" id="{E8E02AC0-EA95-4CA2-B250-70F98D25C504}"/>
              </a:ext>
            </a:extLst>
          </p:cNvPr>
          <p:cNvSpPr>
            <a:spLocks noGrp="1"/>
          </p:cNvSpPr>
          <p:nvPr>
            <p:ph type="body" sz="quarter" idx="12"/>
          </p:nvPr>
        </p:nvSpPr>
        <p:spPr>
          <a:xfrm>
            <a:off x="839788" y="1288669"/>
            <a:ext cx="10512425" cy="945573"/>
          </a:xfrm>
        </p:spPr>
        <p:txBody>
          <a:bodyPr>
            <a:normAutofit/>
          </a:bodyPr>
          <a:lstStyle/>
          <a:p>
            <a:pPr marL="0" indent="0">
              <a:buNone/>
            </a:pPr>
            <a:r>
              <a:rPr lang="en-US" dirty="0"/>
              <a:t>6.3  Annual “BACS Market Sizing North America”</a:t>
            </a:r>
          </a:p>
        </p:txBody>
      </p:sp>
      <p:sp>
        <p:nvSpPr>
          <p:cNvPr id="5" name="Slide Number Placeholder 4">
            <a:extLst>
              <a:ext uri="{FF2B5EF4-FFF2-40B4-BE49-F238E27FC236}">
                <a16:creationId xmlns:a16="http://schemas.microsoft.com/office/drawing/2014/main" id="{40955CF1-E7E6-4541-A1EA-E7E723C9D7CD}"/>
              </a:ext>
            </a:extLst>
          </p:cNvPr>
          <p:cNvSpPr>
            <a:spLocks noGrp="1"/>
          </p:cNvSpPr>
          <p:nvPr>
            <p:ph type="sldNum" sz="quarter" idx="14"/>
          </p:nvPr>
        </p:nvSpPr>
        <p:spPr/>
        <p:txBody>
          <a:bodyPr/>
          <a:lstStyle/>
          <a:p>
            <a:fld id="{4658F449-AC56-C64A-8488-86A10DE691DA}" type="slidenum">
              <a:rPr lang="en-US" smtClean="0"/>
              <a:pPr/>
              <a:t>16</a:t>
            </a:fld>
            <a:endParaRPr lang="en-US"/>
          </a:p>
        </p:txBody>
      </p:sp>
      <p:pic>
        <p:nvPicPr>
          <p:cNvPr id="9" name="Picture 8">
            <a:extLst>
              <a:ext uri="{FF2B5EF4-FFF2-40B4-BE49-F238E27FC236}">
                <a16:creationId xmlns:a16="http://schemas.microsoft.com/office/drawing/2014/main" id="{7D911DE8-8550-488F-B33C-7FCC42B70747}"/>
              </a:ext>
            </a:extLst>
          </p:cNvPr>
          <p:cNvPicPr>
            <a:picLocks noChangeAspect="1"/>
          </p:cNvPicPr>
          <p:nvPr/>
        </p:nvPicPr>
        <p:blipFill>
          <a:blip r:embed="rId2"/>
          <a:stretch>
            <a:fillRect/>
          </a:stretch>
        </p:blipFill>
        <p:spPr>
          <a:xfrm>
            <a:off x="839788" y="2624686"/>
            <a:ext cx="4315427" cy="2476846"/>
          </a:xfrm>
          <a:prstGeom prst="rect">
            <a:avLst/>
          </a:prstGeom>
        </p:spPr>
      </p:pic>
      <p:pic>
        <p:nvPicPr>
          <p:cNvPr id="12" name="Picture 11">
            <a:extLst>
              <a:ext uri="{FF2B5EF4-FFF2-40B4-BE49-F238E27FC236}">
                <a16:creationId xmlns:a16="http://schemas.microsoft.com/office/drawing/2014/main" id="{71C5AF80-08B6-4E29-ADDA-75D11DA23133}"/>
              </a:ext>
            </a:extLst>
          </p:cNvPr>
          <p:cNvPicPr>
            <a:picLocks noChangeAspect="1"/>
          </p:cNvPicPr>
          <p:nvPr/>
        </p:nvPicPr>
        <p:blipFill>
          <a:blip r:embed="rId3"/>
          <a:stretch>
            <a:fillRect/>
          </a:stretch>
        </p:blipFill>
        <p:spPr>
          <a:xfrm>
            <a:off x="5937956" y="2704275"/>
            <a:ext cx="5256212" cy="2312733"/>
          </a:xfrm>
          <a:prstGeom prst="rect">
            <a:avLst/>
          </a:prstGeom>
        </p:spPr>
      </p:pic>
    </p:spTree>
    <p:extLst>
      <p:ext uri="{BB962C8B-B14F-4D97-AF65-F5344CB8AC3E}">
        <p14:creationId xmlns:p14="http://schemas.microsoft.com/office/powerpoint/2010/main" val="2575883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9718964" cy="447675"/>
          </a:xfrm>
        </p:spPr>
        <p:txBody>
          <a:bodyPr/>
          <a:lstStyle/>
          <a:p>
            <a:r>
              <a:rPr lang="en-US" b="1" dirty="0"/>
              <a:t>7.  New Business</a:t>
            </a:r>
            <a:br>
              <a:rPr lang="en-US" dirty="0"/>
            </a:br>
            <a:r>
              <a:rPr lang="en-US" dirty="0"/>
              <a:t>Greg Walker (CABA)</a:t>
            </a:r>
            <a:endParaRPr lang="en-US" sz="2800" dirty="0"/>
          </a:p>
        </p:txBody>
      </p:sp>
      <p:sp>
        <p:nvSpPr>
          <p:cNvPr id="2" name="Slide Number Placeholder 1">
            <a:extLst>
              <a:ext uri="{FF2B5EF4-FFF2-40B4-BE49-F238E27FC236}">
                <a16:creationId xmlns:a16="http://schemas.microsoft.com/office/drawing/2014/main" id="{DA68B010-FF9B-49AB-B01C-00EBC2262BB9}"/>
              </a:ext>
            </a:extLst>
          </p:cNvPr>
          <p:cNvSpPr>
            <a:spLocks noGrp="1"/>
          </p:cNvSpPr>
          <p:nvPr>
            <p:ph type="sldNum" sz="quarter" idx="14"/>
          </p:nvPr>
        </p:nvSpPr>
        <p:spPr/>
        <p:txBody>
          <a:bodyPr/>
          <a:lstStyle/>
          <a:p>
            <a:fld id="{4658F449-AC56-C64A-8488-86A10DE691DA}" type="slidenum">
              <a:rPr lang="en-US" smtClean="0"/>
              <a:pPr/>
              <a:t>17</a:t>
            </a:fld>
            <a:endParaRPr lang="en-US" dirty="0"/>
          </a:p>
        </p:txBody>
      </p:sp>
      <p:sp>
        <p:nvSpPr>
          <p:cNvPr id="8" name="Text Placeholder 2">
            <a:extLst>
              <a:ext uri="{FF2B5EF4-FFF2-40B4-BE49-F238E27FC236}">
                <a16:creationId xmlns:a16="http://schemas.microsoft.com/office/drawing/2014/main" id="{FB4EB544-78AD-4A22-A560-DDE5B1C53C69}"/>
              </a:ext>
            </a:extLst>
          </p:cNvPr>
          <p:cNvSpPr>
            <a:spLocks noGrp="1"/>
          </p:cNvSpPr>
          <p:nvPr>
            <p:ph type="body" sz="quarter" idx="12"/>
          </p:nvPr>
        </p:nvSpPr>
        <p:spPr>
          <a:xfrm>
            <a:off x="839788" y="1233488"/>
            <a:ext cx="10512425" cy="512762"/>
          </a:xfrm>
        </p:spPr>
        <p:txBody>
          <a:bodyPr/>
          <a:lstStyle/>
          <a:p>
            <a:pPr marL="0" indent="0">
              <a:buNone/>
            </a:pPr>
            <a:r>
              <a:rPr lang="en-US" dirty="0"/>
              <a:t>7.1  SPIRE Smart Building Program </a:t>
            </a:r>
          </a:p>
          <a:p>
            <a:endParaRPr lang="en-CA" dirty="0"/>
          </a:p>
        </p:txBody>
      </p:sp>
      <p:pic>
        <p:nvPicPr>
          <p:cNvPr id="4" name="Picture 3">
            <a:extLst>
              <a:ext uri="{FF2B5EF4-FFF2-40B4-BE49-F238E27FC236}">
                <a16:creationId xmlns:a16="http://schemas.microsoft.com/office/drawing/2014/main" id="{03C228AC-31D5-4868-88C0-672701A1207A}"/>
              </a:ext>
            </a:extLst>
          </p:cNvPr>
          <p:cNvPicPr>
            <a:picLocks noChangeAspect="1"/>
          </p:cNvPicPr>
          <p:nvPr/>
        </p:nvPicPr>
        <p:blipFill>
          <a:blip r:embed="rId2"/>
          <a:stretch>
            <a:fillRect/>
          </a:stretch>
        </p:blipFill>
        <p:spPr>
          <a:xfrm>
            <a:off x="839788" y="1746250"/>
            <a:ext cx="7384699" cy="4595236"/>
          </a:xfrm>
          <a:prstGeom prst="rect">
            <a:avLst/>
          </a:prstGeom>
        </p:spPr>
      </p:pic>
    </p:spTree>
    <p:extLst>
      <p:ext uri="{BB962C8B-B14F-4D97-AF65-F5344CB8AC3E}">
        <p14:creationId xmlns:p14="http://schemas.microsoft.com/office/powerpoint/2010/main" val="1484635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9718964" cy="447675"/>
          </a:xfrm>
        </p:spPr>
        <p:txBody>
          <a:bodyPr/>
          <a:lstStyle/>
          <a:p>
            <a:r>
              <a:rPr lang="en-US" b="1" dirty="0"/>
              <a:t>7.  New Business</a:t>
            </a:r>
            <a:br>
              <a:rPr lang="en-US" dirty="0"/>
            </a:br>
            <a:r>
              <a:rPr lang="fr-FR" dirty="0"/>
              <a:t>Robert Lane (Robert H. Lane &amp; Associates Inc.)</a:t>
            </a:r>
            <a:endParaRPr lang="en-US" sz="2800" dirty="0"/>
          </a:p>
        </p:txBody>
      </p:sp>
      <p:sp>
        <p:nvSpPr>
          <p:cNvPr id="2" name="Slide Number Placeholder 1">
            <a:extLst>
              <a:ext uri="{FF2B5EF4-FFF2-40B4-BE49-F238E27FC236}">
                <a16:creationId xmlns:a16="http://schemas.microsoft.com/office/drawing/2014/main" id="{DA68B010-FF9B-49AB-B01C-00EBC2262BB9}"/>
              </a:ext>
            </a:extLst>
          </p:cNvPr>
          <p:cNvSpPr>
            <a:spLocks noGrp="1"/>
          </p:cNvSpPr>
          <p:nvPr>
            <p:ph type="sldNum" sz="quarter" idx="14"/>
          </p:nvPr>
        </p:nvSpPr>
        <p:spPr/>
        <p:txBody>
          <a:bodyPr/>
          <a:lstStyle/>
          <a:p>
            <a:fld id="{4658F449-AC56-C64A-8488-86A10DE691DA}" type="slidenum">
              <a:rPr lang="en-US" smtClean="0"/>
              <a:pPr/>
              <a:t>18</a:t>
            </a:fld>
            <a:endParaRPr lang="en-US" dirty="0"/>
          </a:p>
        </p:txBody>
      </p:sp>
      <p:sp>
        <p:nvSpPr>
          <p:cNvPr id="8" name="Text Placeholder 2">
            <a:extLst>
              <a:ext uri="{FF2B5EF4-FFF2-40B4-BE49-F238E27FC236}">
                <a16:creationId xmlns:a16="http://schemas.microsoft.com/office/drawing/2014/main" id="{FB4EB544-78AD-4A22-A560-DDE5B1C53C69}"/>
              </a:ext>
            </a:extLst>
          </p:cNvPr>
          <p:cNvSpPr>
            <a:spLocks noGrp="1"/>
          </p:cNvSpPr>
          <p:nvPr>
            <p:ph type="body" sz="quarter" idx="12"/>
          </p:nvPr>
        </p:nvSpPr>
        <p:spPr>
          <a:xfrm>
            <a:off x="839788" y="1233488"/>
            <a:ext cx="10512425" cy="512762"/>
          </a:xfrm>
        </p:spPr>
        <p:txBody>
          <a:bodyPr/>
          <a:lstStyle/>
          <a:p>
            <a:pPr marL="0" indent="0">
              <a:buNone/>
            </a:pPr>
            <a:r>
              <a:rPr lang="en-US" dirty="0"/>
              <a:t>7.2  Other new IBC business? </a:t>
            </a:r>
          </a:p>
          <a:p>
            <a:endParaRPr lang="en-CA" dirty="0"/>
          </a:p>
        </p:txBody>
      </p:sp>
      <p:pic>
        <p:nvPicPr>
          <p:cNvPr id="9" name="Picture 2" descr="Image result for new business">
            <a:extLst>
              <a:ext uri="{FF2B5EF4-FFF2-40B4-BE49-F238E27FC236}">
                <a16:creationId xmlns:a16="http://schemas.microsoft.com/office/drawing/2014/main" id="{26627D9F-9F91-45E5-B42D-2396C08522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401" y="2193925"/>
            <a:ext cx="5334000" cy="3714750"/>
          </a:xfrm>
          <a:prstGeom prst="rect">
            <a:avLst/>
          </a:prstGeom>
          <a:effectLst>
            <a:glow rad="279400">
              <a:srgbClr val="E83E1D">
                <a:alpha val="26000"/>
              </a:srgb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924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9996" y="3292897"/>
            <a:ext cx="9332006" cy="3154710"/>
          </a:xfrm>
          <a:prstGeom prst="rect">
            <a:avLst/>
          </a:prstGeom>
        </p:spPr>
        <p:txBody>
          <a:bodyPr wrap="square">
            <a:spAutoFit/>
          </a:bodyPr>
          <a:lstStyle/>
          <a:p>
            <a:pPr algn="ctr"/>
            <a:r>
              <a:rPr lang="en-US" altLang="en-US" sz="3200" b="1" dirty="0">
                <a:latin typeface="Calibri" pitchFamily="34" charset="0"/>
              </a:rPr>
              <a:t>Continental Automated Buildings Association (CABA)</a:t>
            </a:r>
            <a:br>
              <a:rPr lang="en-US" altLang="en-US" sz="2400" b="1" dirty="0">
                <a:latin typeface="Calibri" pitchFamily="34" charset="0"/>
              </a:rPr>
            </a:br>
            <a:r>
              <a:rPr lang="en-US" altLang="en-US" sz="2400" b="1" dirty="0">
                <a:latin typeface="Calibri" pitchFamily="34" charset="0"/>
              </a:rPr>
              <a:t>caba@caba.org</a:t>
            </a:r>
            <a:br>
              <a:rPr lang="en-US" altLang="en-US" sz="2400" b="1" dirty="0">
                <a:latin typeface="Calibri" pitchFamily="34" charset="0"/>
              </a:rPr>
            </a:br>
            <a:r>
              <a:rPr lang="en-US" altLang="en-US" sz="2400" b="1" dirty="0">
                <a:latin typeface="Calibri" pitchFamily="34" charset="0"/>
              </a:rPr>
              <a:t>www.CABA.org</a:t>
            </a:r>
          </a:p>
          <a:p>
            <a:pPr algn="ctr"/>
            <a:r>
              <a:rPr lang="en-US" altLang="en-US" sz="2400" b="1" dirty="0">
                <a:latin typeface="Calibri" pitchFamily="34" charset="0"/>
                <a:hlinkClick r:id="rId2"/>
              </a:rPr>
              <a:t>www.caba.org/ibc</a:t>
            </a:r>
            <a:endParaRPr lang="en-US" altLang="en-US" sz="2400" b="1" dirty="0">
              <a:latin typeface="Calibri" pitchFamily="34" charset="0"/>
            </a:endParaRPr>
          </a:p>
          <a:p>
            <a:pPr algn="ctr"/>
            <a:endParaRPr lang="en-US" altLang="en-US" sz="2400" b="1" dirty="0">
              <a:latin typeface="Calibri" pitchFamily="34" charset="0"/>
            </a:endParaRPr>
          </a:p>
          <a:p>
            <a:pPr algn="ctr"/>
            <a:endParaRPr lang="en-US" altLang="en-US" sz="2400" b="1" dirty="0">
              <a:latin typeface="Calibri" pitchFamily="34" charset="0"/>
            </a:endParaRPr>
          </a:p>
          <a:p>
            <a:pPr algn="ctr">
              <a:spcBef>
                <a:spcPts val="1800"/>
              </a:spcBef>
            </a:pPr>
            <a:r>
              <a:rPr lang="en-CA" altLang="en-US" sz="3200" b="1" dirty="0">
                <a:solidFill>
                  <a:srgbClr val="E83E1D"/>
                </a:solidFill>
                <a:latin typeface="Calibri" pitchFamily="34" charset="0"/>
              </a:rPr>
              <a:t>Connect to what’s next™</a:t>
            </a:r>
            <a:endParaRPr lang="en-CA" altLang="en-US" sz="3200" b="1" dirty="0">
              <a:solidFill>
                <a:srgbClr val="E83E1D"/>
              </a:solidFill>
              <a:latin typeface="Calibri" pitchFamily="34" charset="0"/>
              <a:hlinkClick r:id="" action="ppaction://noaction"/>
            </a:endParaRPr>
          </a:p>
        </p:txBody>
      </p:sp>
      <p:sp>
        <p:nvSpPr>
          <p:cNvPr id="4" name="Title 1"/>
          <p:cNvSpPr>
            <a:spLocks noGrp="1"/>
          </p:cNvSpPr>
          <p:nvPr>
            <p:ph type="title"/>
          </p:nvPr>
        </p:nvSpPr>
        <p:spPr>
          <a:xfrm>
            <a:off x="838200" y="71510"/>
            <a:ext cx="9332006" cy="447675"/>
          </a:xfrm>
        </p:spPr>
        <p:txBody>
          <a:bodyPr/>
          <a:lstStyle/>
          <a:p>
            <a:r>
              <a:rPr lang="en-US" b="1" dirty="0"/>
              <a:t>8.  Adjournment</a:t>
            </a:r>
            <a:br>
              <a:rPr lang="en-US" dirty="0"/>
            </a:br>
            <a:r>
              <a:rPr lang="en-US" dirty="0"/>
              <a:t>Trevor Nightingale (National Research Council)</a:t>
            </a:r>
          </a:p>
        </p:txBody>
      </p:sp>
      <p:sp>
        <p:nvSpPr>
          <p:cNvPr id="2" name="Slide Number Placeholder 1">
            <a:extLst>
              <a:ext uri="{FF2B5EF4-FFF2-40B4-BE49-F238E27FC236}">
                <a16:creationId xmlns:a16="http://schemas.microsoft.com/office/drawing/2014/main" id="{8B41472F-A3EE-41D7-AE08-1F4E3C792660}"/>
              </a:ext>
            </a:extLst>
          </p:cNvPr>
          <p:cNvSpPr>
            <a:spLocks noGrp="1"/>
          </p:cNvSpPr>
          <p:nvPr>
            <p:ph type="sldNum" sz="quarter" idx="11"/>
          </p:nvPr>
        </p:nvSpPr>
        <p:spPr/>
        <p:txBody>
          <a:bodyPr/>
          <a:lstStyle/>
          <a:p>
            <a:fld id="{4658F449-AC56-C64A-8488-86A10DE691DA}" type="slidenum">
              <a:rPr lang="en-US" smtClean="0"/>
              <a:pPr/>
              <a:t>19</a:t>
            </a:fld>
            <a:endParaRPr lang="en-US" dirty="0"/>
          </a:p>
        </p:txBody>
      </p:sp>
      <p:sp>
        <p:nvSpPr>
          <p:cNvPr id="8" name="Rectangle 7">
            <a:extLst>
              <a:ext uri="{FF2B5EF4-FFF2-40B4-BE49-F238E27FC236}">
                <a16:creationId xmlns:a16="http://schemas.microsoft.com/office/drawing/2014/main" id="{994CAA25-984D-4484-838B-9B092E7155F2}"/>
              </a:ext>
            </a:extLst>
          </p:cNvPr>
          <p:cNvSpPr/>
          <p:nvPr/>
        </p:nvSpPr>
        <p:spPr>
          <a:xfrm>
            <a:off x="3024933" y="2029073"/>
            <a:ext cx="4725461" cy="492443"/>
          </a:xfrm>
          <a:prstGeom prst="rect">
            <a:avLst/>
          </a:prstGeom>
          <a:solidFill>
            <a:schemeClr val="accent5"/>
          </a:solidFill>
          <a:ln w="47625">
            <a:solidFill>
              <a:schemeClr val="tx2"/>
            </a:solidFill>
          </a:ln>
        </p:spPr>
        <p:txBody>
          <a:bodyPr wrap="none">
            <a:spAutoFit/>
          </a:bodyPr>
          <a:lstStyle/>
          <a:p>
            <a:pPr lvl="0"/>
            <a:r>
              <a:rPr lang="en-US" sz="2500" b="1" dirty="0">
                <a:solidFill>
                  <a:srgbClr val="E83E1D"/>
                </a:solidFill>
              </a:rPr>
              <a:t>Next IBC Meeting</a:t>
            </a:r>
            <a:r>
              <a:rPr lang="en-US" sz="2600" dirty="0">
                <a:solidFill>
                  <a:schemeClr val="tx2"/>
                </a:solidFill>
              </a:rPr>
              <a:t>, May-June 2021</a:t>
            </a:r>
          </a:p>
        </p:txBody>
      </p:sp>
      <p:pic>
        <p:nvPicPr>
          <p:cNvPr id="7" name="Picture 2" descr="http://www.caba.org/images/caba-intelligent-buildings-council.png">
            <a:extLst>
              <a:ext uri="{FF2B5EF4-FFF2-40B4-BE49-F238E27FC236}">
                <a16:creationId xmlns:a16="http://schemas.microsoft.com/office/drawing/2014/main" id="{574274C9-DB05-4BB5-B7E1-F66B6649637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7712"/>
          <a:stretch/>
        </p:blipFill>
        <p:spPr bwMode="auto">
          <a:xfrm>
            <a:off x="4381499" y="4978008"/>
            <a:ext cx="3429000" cy="87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444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2" y="25935"/>
            <a:ext cx="7586929" cy="524107"/>
          </a:xfrm>
        </p:spPr>
        <p:txBody>
          <a:bodyPr/>
          <a:lstStyle/>
          <a:p>
            <a:r>
              <a:rPr lang="en-US" b="1" dirty="0"/>
              <a:t>1.  Agenda</a:t>
            </a:r>
            <a:br>
              <a:rPr lang="en-US" b="1" dirty="0"/>
            </a:br>
            <a:r>
              <a:rPr lang="en-US" sz="2800" dirty="0"/>
              <a:t>Greg Walker (CABA)</a:t>
            </a:r>
            <a:r>
              <a:rPr lang="en-US" sz="2800" b="1" dirty="0"/>
              <a:t> </a:t>
            </a:r>
            <a:endParaRPr lang="en-US" b="1" dirty="0"/>
          </a:p>
        </p:txBody>
      </p:sp>
      <p:pic>
        <p:nvPicPr>
          <p:cNvPr id="3" name="Picture 2">
            <a:extLst>
              <a:ext uri="{FF2B5EF4-FFF2-40B4-BE49-F238E27FC236}">
                <a16:creationId xmlns:a16="http://schemas.microsoft.com/office/drawing/2014/main" id="{B7C8E147-0753-4CE0-AFEF-9DC7AB03098B}"/>
              </a:ext>
            </a:extLst>
          </p:cNvPr>
          <p:cNvPicPr>
            <a:picLocks noChangeAspect="1"/>
          </p:cNvPicPr>
          <p:nvPr/>
        </p:nvPicPr>
        <p:blipFill rotWithShape="1">
          <a:blip r:embed="rId2"/>
          <a:srcRect l="11037"/>
          <a:stretch/>
        </p:blipFill>
        <p:spPr>
          <a:xfrm>
            <a:off x="9747462" y="943505"/>
            <a:ext cx="2444537" cy="1648693"/>
          </a:xfrm>
          <a:prstGeom prst="rect">
            <a:avLst/>
          </a:prstGeom>
        </p:spPr>
      </p:pic>
      <p:sp>
        <p:nvSpPr>
          <p:cNvPr id="2" name="Slide Number Placeholder 1">
            <a:extLst>
              <a:ext uri="{FF2B5EF4-FFF2-40B4-BE49-F238E27FC236}">
                <a16:creationId xmlns:a16="http://schemas.microsoft.com/office/drawing/2014/main" id="{03E6F4FB-BF07-48AE-AFF6-D4E572C2D504}"/>
              </a:ext>
            </a:extLst>
          </p:cNvPr>
          <p:cNvSpPr>
            <a:spLocks noGrp="1"/>
          </p:cNvSpPr>
          <p:nvPr>
            <p:ph type="sldNum" sz="quarter" idx="14"/>
          </p:nvPr>
        </p:nvSpPr>
        <p:spPr/>
        <p:txBody>
          <a:bodyPr/>
          <a:lstStyle/>
          <a:p>
            <a:fld id="{4658F449-AC56-C64A-8488-86A10DE691DA}" type="slidenum">
              <a:rPr lang="en-US" smtClean="0"/>
              <a:pPr/>
              <a:t>2</a:t>
            </a:fld>
            <a:endParaRPr lang="en-US"/>
          </a:p>
        </p:txBody>
      </p:sp>
      <p:pic>
        <p:nvPicPr>
          <p:cNvPr id="7" name="Picture 2" descr="http://www.caba.org/images/caba-intelligent-buildings-council.png">
            <a:extLst>
              <a:ext uri="{FF2B5EF4-FFF2-40B4-BE49-F238E27FC236}">
                <a16:creationId xmlns:a16="http://schemas.microsoft.com/office/drawing/2014/main" id="{5E0B5FC9-8800-4552-96E5-A06A261DB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631" y="4838460"/>
            <a:ext cx="3429000" cy="1066800"/>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a:extLst>
              <a:ext uri="{FF2B5EF4-FFF2-40B4-BE49-F238E27FC236}">
                <a16:creationId xmlns:a16="http://schemas.microsoft.com/office/drawing/2014/main" id="{E2D81F0E-82D7-4FF0-885A-1A8DC23335C6}"/>
              </a:ext>
            </a:extLst>
          </p:cNvPr>
          <p:cNvSpPr>
            <a:spLocks noGrp="1"/>
          </p:cNvSpPr>
          <p:nvPr>
            <p:ph type="body" sz="quarter" idx="12"/>
          </p:nvPr>
        </p:nvSpPr>
        <p:spPr>
          <a:xfrm>
            <a:off x="839793" y="1297115"/>
            <a:ext cx="9210218" cy="4932362"/>
          </a:xfrm>
        </p:spPr>
        <p:txBody>
          <a:bodyPr>
            <a:normAutofit/>
          </a:bodyPr>
          <a:lstStyle/>
          <a:p>
            <a:pPr marL="0" indent="0">
              <a:buNone/>
            </a:pPr>
            <a:r>
              <a:rPr lang="en-US" sz="2400" dirty="0"/>
              <a:t>1.  Agenda</a:t>
            </a:r>
          </a:p>
          <a:p>
            <a:pPr marL="0" indent="0">
              <a:buNone/>
            </a:pPr>
            <a:r>
              <a:rPr lang="en-US" sz="2400" dirty="0"/>
              <a:t>2.  Call to Order, Welcome, Introductions, about IBC</a:t>
            </a:r>
          </a:p>
          <a:p>
            <a:pPr marL="457200" indent="-457200">
              <a:buAutoNum type="arabicPeriod" startAt="3"/>
            </a:pPr>
            <a:r>
              <a:rPr lang="en-US" sz="2400" dirty="0"/>
              <a:t>Administrative </a:t>
            </a:r>
          </a:p>
          <a:p>
            <a:pPr marL="457200" indent="-457200">
              <a:buFont typeface="Arial"/>
              <a:buAutoNum type="arabicPeriod" startAt="3"/>
            </a:pPr>
            <a:r>
              <a:rPr lang="en-US" sz="2400" dirty="0"/>
              <a:t>White Paper Sub-Committee Update</a:t>
            </a:r>
          </a:p>
          <a:p>
            <a:pPr marL="0" indent="0">
              <a:buNone/>
            </a:pPr>
            <a:r>
              <a:rPr lang="en-US" sz="2400" dirty="0"/>
              <a:t>5.   “Look for the WELL seal: Evidence-based strategies for health &amp; safety in commercial real estate” (30 min) </a:t>
            </a:r>
          </a:p>
          <a:p>
            <a:pPr marL="0" indent="0">
              <a:buNone/>
            </a:pPr>
            <a:r>
              <a:rPr lang="en-US" sz="2400" dirty="0"/>
              <a:t>	</a:t>
            </a:r>
            <a:r>
              <a:rPr lang="it-IT" sz="2400" dirty="0"/>
              <a:t>Paul Scialla (Delos)</a:t>
            </a:r>
            <a:endParaRPr lang="en-US" sz="2400" dirty="0"/>
          </a:p>
          <a:p>
            <a:pPr marL="0" indent="0">
              <a:buNone/>
            </a:pPr>
            <a:r>
              <a:rPr lang="en-US" sz="2400" dirty="0"/>
              <a:t>6.   Research Update  </a:t>
            </a:r>
          </a:p>
          <a:p>
            <a:pPr marL="0" indent="0">
              <a:buNone/>
            </a:pPr>
            <a:r>
              <a:rPr lang="en-US" sz="2400" dirty="0"/>
              <a:t>7.   New Business 	</a:t>
            </a:r>
          </a:p>
          <a:p>
            <a:pPr marL="0" indent="0">
              <a:buNone/>
            </a:pPr>
            <a:r>
              <a:rPr lang="en-US" sz="2400" dirty="0"/>
              <a:t>8.   Adjournment</a:t>
            </a:r>
          </a:p>
        </p:txBody>
      </p:sp>
    </p:spTree>
    <p:extLst>
      <p:ext uri="{BB962C8B-B14F-4D97-AF65-F5344CB8AC3E}">
        <p14:creationId xmlns:p14="http://schemas.microsoft.com/office/powerpoint/2010/main" val="2325718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rrowheads="1"/>
          </p:cNvSpPr>
          <p:nvPr>
            <p:ph type="title"/>
          </p:nvPr>
        </p:nvSpPr>
        <p:spPr>
          <a:xfrm>
            <a:off x="838202" y="81704"/>
            <a:ext cx="10275176" cy="524107"/>
          </a:xfrm>
        </p:spPr>
        <p:txBody>
          <a:bodyPr/>
          <a:lstStyle/>
          <a:p>
            <a:r>
              <a:rPr lang="en-US" altLang="en-US" b="1" dirty="0"/>
              <a:t>2.  Call to Order, Welcome, Introductions, About the IBC</a:t>
            </a:r>
            <a:br>
              <a:rPr lang="en-US" altLang="en-US" sz="2800" b="1" dirty="0"/>
            </a:br>
            <a:r>
              <a:rPr lang="en-US" sz="2800" dirty="0"/>
              <a:t>Trevor Nightingale (National Research Council)</a:t>
            </a:r>
            <a:br>
              <a:rPr lang="en-US" altLang="en-US" sz="2800" dirty="0"/>
            </a:br>
            <a:endParaRPr lang="en-US" altLang="en-US" sz="1800" dirty="0"/>
          </a:p>
        </p:txBody>
      </p:sp>
      <p:sp>
        <p:nvSpPr>
          <p:cNvPr id="10" name="Slide Number Placeholder 9">
            <a:extLst>
              <a:ext uri="{FF2B5EF4-FFF2-40B4-BE49-F238E27FC236}">
                <a16:creationId xmlns:a16="http://schemas.microsoft.com/office/drawing/2014/main" id="{224C967F-47BE-4373-9DB0-5AB38DAFD3D3}"/>
              </a:ext>
            </a:extLst>
          </p:cNvPr>
          <p:cNvSpPr>
            <a:spLocks noGrp="1"/>
          </p:cNvSpPr>
          <p:nvPr>
            <p:ph type="sldNum" sz="quarter" idx="11"/>
          </p:nvPr>
        </p:nvSpPr>
        <p:spPr/>
        <p:txBody>
          <a:bodyPr/>
          <a:lstStyle/>
          <a:p>
            <a:fld id="{4658F449-AC56-C64A-8488-86A10DE691DA}" type="slidenum">
              <a:rPr lang="en-US" smtClean="0"/>
              <a:pPr/>
              <a:t>3</a:t>
            </a:fld>
            <a:endParaRPr lang="en-US"/>
          </a:p>
        </p:txBody>
      </p:sp>
      <p:sp>
        <p:nvSpPr>
          <p:cNvPr id="19" name="Content Placeholder 1">
            <a:extLst>
              <a:ext uri="{FF2B5EF4-FFF2-40B4-BE49-F238E27FC236}">
                <a16:creationId xmlns:a16="http://schemas.microsoft.com/office/drawing/2014/main" id="{BFA5C62F-C11C-404A-926C-35704A67471C}"/>
              </a:ext>
            </a:extLst>
          </p:cNvPr>
          <p:cNvSpPr txBox="1">
            <a:spLocks noChangeArrowheads="1"/>
          </p:cNvSpPr>
          <p:nvPr/>
        </p:nvSpPr>
        <p:spPr>
          <a:xfrm>
            <a:off x="480396" y="5307107"/>
            <a:ext cx="11356470" cy="88649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altLang="en-US" sz="1300" dirty="0"/>
              <a:t>The CABA Intelligent Buildings Council works to strengthen the large building automation industry through innovative technology-driven research projects.  The Council was established in 2001 by CABA to specifically review opportunities, take strategic action and monitor initiatives that relate to integrated systems and automation in the large building sector.  The Council's projects promote the next generation of intelligent building technologies and incorporates a holistic approach that optimizes building performance and savings.</a:t>
            </a:r>
          </a:p>
        </p:txBody>
      </p:sp>
      <p:sp>
        <p:nvSpPr>
          <p:cNvPr id="21" name="Rectangle 1">
            <a:extLst>
              <a:ext uri="{FF2B5EF4-FFF2-40B4-BE49-F238E27FC236}">
                <a16:creationId xmlns:a16="http://schemas.microsoft.com/office/drawing/2014/main" id="{86E64B05-7FFF-4F93-8459-D2672A6CF94D}"/>
              </a:ext>
            </a:extLst>
          </p:cNvPr>
          <p:cNvSpPr>
            <a:spLocks noChangeArrowheads="1"/>
          </p:cNvSpPr>
          <p:nvPr/>
        </p:nvSpPr>
        <p:spPr bwMode="auto">
          <a:xfrm>
            <a:off x="3862385" y="5799179"/>
            <a:ext cx="16992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en-US" sz="1400" b="1" dirty="0">
                <a:solidFill>
                  <a:schemeClr val="tx1"/>
                </a:solidFill>
                <a:ea typeface="SimSun" pitchFamily="2" charset="-122"/>
              </a:rPr>
              <a:t>www.caba.org/ibc</a:t>
            </a:r>
          </a:p>
        </p:txBody>
      </p:sp>
      <p:sp>
        <p:nvSpPr>
          <p:cNvPr id="30" name="Rectangle 5">
            <a:extLst>
              <a:ext uri="{FF2B5EF4-FFF2-40B4-BE49-F238E27FC236}">
                <a16:creationId xmlns:a16="http://schemas.microsoft.com/office/drawing/2014/main" id="{F16E3029-CEC8-4057-96C8-385F23297589}"/>
              </a:ext>
            </a:extLst>
          </p:cNvPr>
          <p:cNvSpPr>
            <a:spLocks noChangeArrowheads="1"/>
          </p:cNvSpPr>
          <p:nvPr/>
        </p:nvSpPr>
        <p:spPr bwMode="auto">
          <a:xfrm>
            <a:off x="380610" y="2946192"/>
            <a:ext cx="1984301" cy="13234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IBC 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Trevor Nightingale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Director General</a:t>
            </a:r>
          </a:p>
          <a:p>
            <a:pPr eaLnBrk="1" hangingPunct="1">
              <a:lnSpc>
                <a:spcPct val="100000"/>
              </a:lnSpc>
              <a:spcBef>
                <a:spcPct val="0"/>
              </a:spcBef>
              <a:buFont typeface="Arial" pitchFamily="34" charset="0"/>
              <a:buNone/>
            </a:pPr>
            <a:r>
              <a:rPr lang="fr-FR" altLang="en-US" sz="1600" dirty="0">
                <a:solidFill>
                  <a:schemeClr val="tx1"/>
                </a:solidFill>
                <a:ea typeface="SimSun" pitchFamily="2" charset="-122"/>
                <a:cs typeface="Arial" pitchFamily="34" charset="0"/>
              </a:rPr>
              <a:t>National </a:t>
            </a:r>
            <a:r>
              <a:rPr lang="en-US" altLang="en-US" sz="1600" dirty="0">
                <a:solidFill>
                  <a:schemeClr val="tx1"/>
                </a:solidFill>
                <a:ea typeface="SimSun" pitchFamily="2" charset="-122"/>
                <a:cs typeface="Arial" pitchFamily="34" charset="0"/>
              </a:rPr>
              <a:t>Research</a:t>
            </a:r>
            <a:r>
              <a:rPr lang="fr-FR" altLang="en-US" sz="1600" dirty="0">
                <a:solidFill>
                  <a:schemeClr val="tx1"/>
                </a:solidFill>
                <a:ea typeface="SimSun" pitchFamily="2" charset="-122"/>
                <a:cs typeface="Arial" pitchFamily="34" charset="0"/>
              </a:rPr>
              <a:t> Council </a:t>
            </a:r>
            <a:endParaRPr lang="en-CA" altLang="en-US" sz="1600" dirty="0">
              <a:solidFill>
                <a:schemeClr val="tx1"/>
              </a:solidFill>
              <a:ea typeface="SimSun" pitchFamily="2" charset="-122"/>
              <a:cs typeface="Arial" pitchFamily="34" charset="0"/>
            </a:endParaRPr>
          </a:p>
        </p:txBody>
      </p:sp>
      <p:sp>
        <p:nvSpPr>
          <p:cNvPr id="31" name="Rectangle 5">
            <a:extLst>
              <a:ext uri="{FF2B5EF4-FFF2-40B4-BE49-F238E27FC236}">
                <a16:creationId xmlns:a16="http://schemas.microsoft.com/office/drawing/2014/main" id="{0FFFDE97-0F33-4DAA-A8FB-638701428683}"/>
              </a:ext>
            </a:extLst>
          </p:cNvPr>
          <p:cNvSpPr>
            <a:spLocks noChangeArrowheads="1"/>
          </p:cNvSpPr>
          <p:nvPr/>
        </p:nvSpPr>
        <p:spPr bwMode="auto">
          <a:xfrm>
            <a:off x="9617532" y="2977899"/>
            <a:ext cx="2320352"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IBC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Bob Allan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Global Business Development Manager, Intelligent Buildings</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The </a:t>
            </a:r>
            <a:r>
              <a:rPr lang="en-US" altLang="en-US" sz="1600" dirty="0" err="1">
                <a:solidFill>
                  <a:schemeClr val="tx1"/>
                </a:solidFill>
                <a:ea typeface="SimSun" pitchFamily="2" charset="-122"/>
                <a:cs typeface="Arial" pitchFamily="34" charset="0"/>
              </a:rPr>
              <a:t>Siemon</a:t>
            </a:r>
            <a:r>
              <a:rPr lang="en-US" altLang="en-US" sz="1600" dirty="0">
                <a:solidFill>
                  <a:schemeClr val="tx1"/>
                </a:solidFill>
                <a:ea typeface="SimSun" pitchFamily="2" charset="-122"/>
                <a:cs typeface="Arial" pitchFamily="34" charset="0"/>
              </a:rPr>
              <a:t> Company</a:t>
            </a:r>
          </a:p>
        </p:txBody>
      </p:sp>
      <p:pic>
        <p:nvPicPr>
          <p:cNvPr id="32" name="Picture 13" descr="Trevor Nightingale">
            <a:extLst>
              <a:ext uri="{FF2B5EF4-FFF2-40B4-BE49-F238E27FC236}">
                <a16:creationId xmlns:a16="http://schemas.microsoft.com/office/drawing/2014/main" id="{56787815-727C-47AF-BFAD-90863CE50D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748" y="1145967"/>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5" descr="Robert (Bob) Lane">
            <a:extLst>
              <a:ext uri="{FF2B5EF4-FFF2-40B4-BE49-F238E27FC236}">
                <a16:creationId xmlns:a16="http://schemas.microsoft.com/office/drawing/2014/main" id="{22CB4335-C959-482C-8398-30BC363FB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5502" y="1154473"/>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descr="Bob Allan">
            <a:extLst>
              <a:ext uri="{FF2B5EF4-FFF2-40B4-BE49-F238E27FC236}">
                <a16:creationId xmlns:a16="http://schemas.microsoft.com/office/drawing/2014/main" id="{940EAE47-5ED3-4190-AE81-60E67EA43E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06422" y="1150502"/>
            <a:ext cx="1800225" cy="179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5">
            <a:extLst>
              <a:ext uri="{FF2B5EF4-FFF2-40B4-BE49-F238E27FC236}">
                <a16:creationId xmlns:a16="http://schemas.microsoft.com/office/drawing/2014/main" id="{C86F1097-EA2C-443A-BCFA-1FDC47FB3B35}"/>
              </a:ext>
            </a:extLst>
          </p:cNvPr>
          <p:cNvSpPr>
            <a:spLocks noChangeArrowheads="1"/>
          </p:cNvSpPr>
          <p:nvPr/>
        </p:nvSpPr>
        <p:spPr bwMode="auto">
          <a:xfrm>
            <a:off x="7319815" y="2954698"/>
            <a:ext cx="2217072"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US" altLang="en-US" sz="1600" b="1" dirty="0">
                <a:solidFill>
                  <a:schemeClr val="tx1"/>
                </a:solidFill>
                <a:ea typeface="SimSun" pitchFamily="2" charset="-122"/>
                <a:sym typeface="Arial" pitchFamily="34" charset="0"/>
              </a:rPr>
              <a:t>IBC Vice-Chair</a:t>
            </a:r>
          </a:p>
          <a:p>
            <a:pPr eaLnBrk="1" hangingPunct="1">
              <a:lnSpc>
                <a:spcPct val="100000"/>
              </a:lnSpc>
              <a:spcBef>
                <a:spcPct val="0"/>
              </a:spcBef>
              <a:buFont typeface="Arial" pitchFamily="34" charset="0"/>
              <a:buNone/>
            </a:pPr>
            <a:r>
              <a:rPr lang="en-US" altLang="en-US" sz="1600" b="1" dirty="0">
                <a:solidFill>
                  <a:schemeClr val="tx1"/>
                </a:solidFill>
                <a:ea typeface="SimSun" pitchFamily="2" charset="-122"/>
                <a:sym typeface="Arial" pitchFamily="34" charset="0"/>
              </a:rPr>
              <a:t>Robert Lane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President &amp; Managing Partner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Robert H. Lane and Associates Inc.</a:t>
            </a:r>
            <a:endParaRPr lang="en-CA" altLang="en-US" sz="1600" dirty="0">
              <a:solidFill>
                <a:schemeClr val="tx1"/>
              </a:solidFill>
              <a:ea typeface="SimSun" pitchFamily="2" charset="-122"/>
              <a:cs typeface="Arial" pitchFamily="34" charset="0"/>
            </a:endParaRPr>
          </a:p>
        </p:txBody>
      </p:sp>
      <p:pic>
        <p:nvPicPr>
          <p:cNvPr id="38" name="Picture 6" descr="Image result for the siemon company logo">
            <a:extLst>
              <a:ext uri="{FF2B5EF4-FFF2-40B4-BE49-F238E27FC236}">
                <a16:creationId xmlns:a16="http://schemas.microsoft.com/office/drawing/2014/main" id="{02E81091-DF62-411D-AA21-8DB191B5C0E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06422" y="4487421"/>
            <a:ext cx="2030539" cy="67593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0" descr="Image result for NRC logo national research council of canada">
            <a:extLst>
              <a:ext uri="{FF2B5EF4-FFF2-40B4-BE49-F238E27FC236}">
                <a16:creationId xmlns:a16="http://schemas.microsoft.com/office/drawing/2014/main" id="{53A67E30-00E1-4F81-A36A-16A56EC8A3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396" y="4269631"/>
            <a:ext cx="1626354" cy="79691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4" descr="Lane Consulting">
            <a:extLst>
              <a:ext uri="{FF2B5EF4-FFF2-40B4-BE49-F238E27FC236}">
                <a16:creationId xmlns:a16="http://schemas.microsoft.com/office/drawing/2014/main" id="{917B7615-CBAC-4B21-8CAF-E917F2B9D4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0460" y="4510716"/>
            <a:ext cx="1367208" cy="62730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arsha Chandrashekar">
            <a:extLst>
              <a:ext uri="{FF2B5EF4-FFF2-40B4-BE49-F238E27FC236}">
                <a16:creationId xmlns:a16="http://schemas.microsoft.com/office/drawing/2014/main" id="{ACA6A063-31BC-4A91-9C62-478ABE9B4F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2668" y="1130470"/>
            <a:ext cx="1815722" cy="1815722"/>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5">
            <a:extLst>
              <a:ext uri="{FF2B5EF4-FFF2-40B4-BE49-F238E27FC236}">
                <a16:creationId xmlns:a16="http://schemas.microsoft.com/office/drawing/2014/main" id="{BC18B817-EC74-4D59-9375-5B8440D38BE8}"/>
              </a:ext>
            </a:extLst>
          </p:cNvPr>
          <p:cNvSpPr>
            <a:spLocks noChangeArrowheads="1"/>
          </p:cNvSpPr>
          <p:nvPr/>
        </p:nvSpPr>
        <p:spPr bwMode="auto">
          <a:xfrm>
            <a:off x="2658415" y="2954698"/>
            <a:ext cx="2676343"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IBC Vice-Chair </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Harsha Chandrashekar</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Product Approvals &amp; Regulatory Leader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Honeywell International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Inc</a:t>
            </a:r>
          </a:p>
        </p:txBody>
      </p:sp>
      <p:pic>
        <p:nvPicPr>
          <p:cNvPr id="43" name="Picture 42">
            <a:extLst>
              <a:ext uri="{FF2B5EF4-FFF2-40B4-BE49-F238E27FC236}">
                <a16:creationId xmlns:a16="http://schemas.microsoft.com/office/drawing/2014/main" id="{DC581594-6A58-4E61-837A-FED11E50D6CE}"/>
              </a:ext>
            </a:extLst>
          </p:cNvPr>
          <p:cNvPicPr>
            <a:picLocks noChangeAspect="1"/>
          </p:cNvPicPr>
          <p:nvPr/>
        </p:nvPicPr>
        <p:blipFill rotWithShape="1">
          <a:blip r:embed="rId9"/>
          <a:srcRect l="8992" t="36439" r="10686" b="38325"/>
          <a:stretch/>
        </p:blipFill>
        <p:spPr>
          <a:xfrm>
            <a:off x="2672572" y="4450629"/>
            <a:ext cx="1950915" cy="473539"/>
          </a:xfrm>
          <a:prstGeom prst="rect">
            <a:avLst/>
          </a:prstGeom>
        </p:spPr>
      </p:pic>
      <p:sp>
        <p:nvSpPr>
          <p:cNvPr id="44" name="Rectangle 5">
            <a:extLst>
              <a:ext uri="{FF2B5EF4-FFF2-40B4-BE49-F238E27FC236}">
                <a16:creationId xmlns:a16="http://schemas.microsoft.com/office/drawing/2014/main" id="{EF556755-A0B5-4659-9688-1D6EC01E961E}"/>
              </a:ext>
            </a:extLst>
          </p:cNvPr>
          <p:cNvSpPr>
            <a:spLocks noChangeArrowheads="1"/>
          </p:cNvSpPr>
          <p:nvPr/>
        </p:nvSpPr>
        <p:spPr bwMode="auto">
          <a:xfrm>
            <a:off x="5000383" y="2977899"/>
            <a:ext cx="2320352" cy="1569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lnSpc>
                <a:spcPct val="90000"/>
              </a:lnSpc>
              <a:spcBef>
                <a:spcPts val="1000"/>
              </a:spcBef>
              <a:buChar char="•"/>
              <a:defRPr sz="2800">
                <a:solidFill>
                  <a:schemeClr val="tx2"/>
                </a:solidFill>
                <a:latin typeface="Arial" pitchFamily="34" charset="0"/>
                <a:ea typeface="Montserrat" pitchFamily="50" charset="0"/>
                <a:cs typeface="Montserrat" pitchFamily="50" charset="0"/>
                <a:sym typeface="Montserrat" pitchFamily="50" charset="0"/>
              </a:defRPr>
            </a:lvl1pPr>
            <a:lvl2pPr marL="742950" indent="-285750" eaLnBrk="0" hangingPunct="0">
              <a:lnSpc>
                <a:spcPct val="90000"/>
              </a:lnSpc>
              <a:spcBef>
                <a:spcPts val="500"/>
              </a:spcBef>
              <a:buChar char="•"/>
              <a:defRPr sz="2400">
                <a:solidFill>
                  <a:schemeClr val="tx2"/>
                </a:solidFill>
                <a:latin typeface="Arial" pitchFamily="34" charset="0"/>
                <a:ea typeface="Montserrat" pitchFamily="50" charset="0"/>
                <a:cs typeface="Montserrat" pitchFamily="50" charset="0"/>
                <a:sym typeface="Montserrat" pitchFamily="50" charset="0"/>
              </a:defRPr>
            </a:lvl2pPr>
            <a:lvl3pPr marL="1143000" indent="-228600" eaLnBrk="0" hangingPunct="0">
              <a:lnSpc>
                <a:spcPct val="90000"/>
              </a:lnSpc>
              <a:spcBef>
                <a:spcPts val="500"/>
              </a:spcBef>
              <a:buChar char="•"/>
              <a:defRPr sz="2000">
                <a:solidFill>
                  <a:schemeClr val="tx2"/>
                </a:solidFill>
                <a:latin typeface="Arial" pitchFamily="34" charset="0"/>
                <a:ea typeface="Montserrat" pitchFamily="50" charset="0"/>
                <a:cs typeface="Montserrat" pitchFamily="50" charset="0"/>
                <a:sym typeface="Montserrat" pitchFamily="50" charset="0"/>
              </a:defRPr>
            </a:lvl3pPr>
            <a:lvl4pPr marL="16002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4pPr>
            <a:lvl5pPr marL="2057400" indent="-228600" eaLnBrk="0" hangingPunct="0">
              <a:lnSpc>
                <a:spcPct val="90000"/>
              </a:lnSpc>
              <a:spcBef>
                <a:spcPts val="500"/>
              </a:spcBef>
              <a:buChar char="•"/>
              <a:defRPr>
                <a:solidFill>
                  <a:schemeClr val="tx2"/>
                </a:solidFill>
                <a:latin typeface="Arial" pitchFamily="34" charset="0"/>
                <a:ea typeface="Montserrat" pitchFamily="50" charset="0"/>
                <a:cs typeface="Montserrat" pitchFamily="50" charset="0"/>
                <a:sym typeface="Montserrat" pitchFamily="50" charset="0"/>
              </a:defRPr>
            </a:lvl5pPr>
            <a:lvl6pPr marL="25146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6pPr>
            <a:lvl7pPr marL="29718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7pPr>
            <a:lvl8pPr marL="34290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8pPr>
            <a:lvl9pPr marL="3886200" indent="-228600" eaLnBrk="0" fontAlgn="base" hangingPunct="0">
              <a:lnSpc>
                <a:spcPct val="90000"/>
              </a:lnSpc>
              <a:spcBef>
                <a:spcPts val="500"/>
              </a:spcBef>
              <a:spcAft>
                <a:spcPct val="0"/>
              </a:spcAft>
              <a:buFont typeface="Arial" pitchFamily="34" charset="0"/>
              <a:buChar char="•"/>
              <a:defRPr>
                <a:solidFill>
                  <a:schemeClr val="tx2"/>
                </a:solidFill>
                <a:latin typeface="Arial" pitchFamily="34" charset="0"/>
                <a:ea typeface="Montserrat" pitchFamily="50" charset="0"/>
                <a:cs typeface="Montserrat" pitchFamily="50" charset="0"/>
                <a:sym typeface="Montserrat" pitchFamily="50" charset="0"/>
              </a:defRPr>
            </a:lvl9pPr>
          </a:lstStyle>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IBC Vice-Chair</a:t>
            </a:r>
          </a:p>
          <a:p>
            <a:pPr eaLnBrk="1" hangingPunct="1">
              <a:lnSpc>
                <a:spcPct val="100000"/>
              </a:lnSpc>
              <a:spcBef>
                <a:spcPct val="0"/>
              </a:spcBef>
              <a:buFont typeface="Arial" pitchFamily="34" charset="0"/>
              <a:buNone/>
            </a:pPr>
            <a:r>
              <a:rPr lang="en-CA" altLang="en-US" sz="1600" b="1" dirty="0">
                <a:solidFill>
                  <a:schemeClr val="tx1"/>
                </a:solidFill>
                <a:ea typeface="SimSun" pitchFamily="2" charset="-122"/>
                <a:sym typeface="Arial" pitchFamily="34" charset="0"/>
              </a:rPr>
              <a:t>Terrence DeFranco </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President and Chief Financial Officer</a:t>
            </a:r>
          </a:p>
          <a:p>
            <a:pPr eaLnBrk="1" hangingPunct="1">
              <a:lnSpc>
                <a:spcPct val="100000"/>
              </a:lnSpc>
              <a:spcBef>
                <a:spcPct val="0"/>
              </a:spcBef>
              <a:buFont typeface="Arial" pitchFamily="34" charset="0"/>
              <a:buNone/>
            </a:pPr>
            <a:r>
              <a:rPr lang="en-US" altLang="en-US" sz="1600" dirty="0">
                <a:solidFill>
                  <a:schemeClr val="tx1"/>
                </a:solidFill>
                <a:ea typeface="SimSun" pitchFamily="2" charset="-122"/>
                <a:cs typeface="Arial" pitchFamily="34" charset="0"/>
              </a:rPr>
              <a:t>Iota Communications, Inc.</a:t>
            </a:r>
          </a:p>
        </p:txBody>
      </p:sp>
      <p:pic>
        <p:nvPicPr>
          <p:cNvPr id="45" name="Picture 6" descr="Résultats de recherche d'images pour « terrance defranco »">
            <a:extLst>
              <a:ext uri="{FF2B5EF4-FFF2-40B4-BE49-F238E27FC236}">
                <a16:creationId xmlns:a16="http://schemas.microsoft.com/office/drawing/2014/main" id="{4900E9D2-71DC-4A66-BA8D-64CD70FDE3B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2781" r="7885"/>
          <a:stretch/>
        </p:blipFill>
        <p:spPr bwMode="auto">
          <a:xfrm>
            <a:off x="5089085" y="1163611"/>
            <a:ext cx="1815722" cy="18002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7090B07E-3A8F-41FE-90D9-F4272021878B}"/>
              </a:ext>
            </a:extLst>
          </p:cNvPr>
          <p:cNvPicPr>
            <a:picLocks noChangeAspect="1"/>
          </p:cNvPicPr>
          <p:nvPr/>
        </p:nvPicPr>
        <p:blipFill>
          <a:blip r:embed="rId11"/>
          <a:stretch>
            <a:fillRect/>
          </a:stretch>
        </p:blipFill>
        <p:spPr>
          <a:xfrm>
            <a:off x="5089085" y="4489843"/>
            <a:ext cx="1626354" cy="606095"/>
          </a:xfrm>
          <a:prstGeom prst="rect">
            <a:avLst/>
          </a:prstGeom>
        </p:spPr>
      </p:pic>
    </p:spTree>
    <p:extLst>
      <p:ext uri="{BB962C8B-B14F-4D97-AF65-F5344CB8AC3E}">
        <p14:creationId xmlns:p14="http://schemas.microsoft.com/office/powerpoint/2010/main" val="3528939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41865"/>
            <a:ext cx="9312479" cy="447675"/>
          </a:xfrm>
        </p:spPr>
        <p:txBody>
          <a:bodyPr/>
          <a:lstStyle/>
          <a:p>
            <a:r>
              <a:rPr lang="en-US" b="1" dirty="0"/>
              <a:t>3.  Administrative </a:t>
            </a:r>
            <a:br>
              <a:rPr lang="en-US" dirty="0"/>
            </a:br>
            <a:r>
              <a:rPr lang="en-US" dirty="0"/>
              <a:t>Trevor Nightingale (National Research Council)</a:t>
            </a:r>
          </a:p>
        </p:txBody>
      </p:sp>
      <p:sp>
        <p:nvSpPr>
          <p:cNvPr id="6" name="Text Placeholder 5">
            <a:extLst>
              <a:ext uri="{FF2B5EF4-FFF2-40B4-BE49-F238E27FC236}">
                <a16:creationId xmlns:a16="http://schemas.microsoft.com/office/drawing/2014/main" id="{A0EE4CC9-0880-42C6-9DE7-6F418E1E107B}"/>
              </a:ext>
            </a:extLst>
          </p:cNvPr>
          <p:cNvSpPr>
            <a:spLocks noGrp="1"/>
          </p:cNvSpPr>
          <p:nvPr>
            <p:ph type="body" sz="quarter" idx="12"/>
          </p:nvPr>
        </p:nvSpPr>
        <p:spPr>
          <a:xfrm>
            <a:off x="839788" y="1233488"/>
            <a:ext cx="10512425" cy="512762"/>
          </a:xfrm>
        </p:spPr>
        <p:txBody>
          <a:bodyPr>
            <a:normAutofit/>
          </a:bodyPr>
          <a:lstStyle/>
          <a:p>
            <a:pPr marL="0" indent="0">
              <a:buNone/>
            </a:pPr>
            <a:r>
              <a:rPr lang="en-US" dirty="0"/>
              <a:t>3.1  	Motion to approve past IBC Minutes (Nov 18): </a:t>
            </a:r>
            <a:r>
              <a:rPr lang="en-US" u="sng" dirty="0">
                <a:hlinkClick r:id="rId2"/>
              </a:rPr>
              <a:t>www.caba.org/ibc </a:t>
            </a:r>
            <a:endParaRPr lang="en-US" dirty="0"/>
          </a:p>
          <a:p>
            <a:endParaRPr lang="en-CA" dirty="0"/>
          </a:p>
        </p:txBody>
      </p:sp>
      <p:sp>
        <p:nvSpPr>
          <p:cNvPr id="2" name="Slide Number Placeholder 1">
            <a:extLst>
              <a:ext uri="{FF2B5EF4-FFF2-40B4-BE49-F238E27FC236}">
                <a16:creationId xmlns:a16="http://schemas.microsoft.com/office/drawing/2014/main" id="{D677FC44-F51B-466F-AED6-3CB59EAFC0FD}"/>
              </a:ext>
            </a:extLst>
          </p:cNvPr>
          <p:cNvSpPr>
            <a:spLocks noGrp="1"/>
          </p:cNvSpPr>
          <p:nvPr>
            <p:ph type="sldNum" sz="quarter" idx="14"/>
          </p:nvPr>
        </p:nvSpPr>
        <p:spPr/>
        <p:txBody>
          <a:bodyPr/>
          <a:lstStyle/>
          <a:p>
            <a:fld id="{4658F449-AC56-C64A-8488-86A10DE691DA}" type="slidenum">
              <a:rPr lang="en-US" smtClean="0"/>
              <a:pPr/>
              <a:t>4</a:t>
            </a:fld>
            <a:endParaRPr lang="en-US"/>
          </a:p>
        </p:txBody>
      </p:sp>
      <p:pic>
        <p:nvPicPr>
          <p:cNvPr id="1028" name="Picture 4" descr="http://newdesignfile.com/postpic/2013/11/icon-meeting-agenda-and-minutes_332524.jpg">
            <a:extLst>
              <a:ext uri="{FF2B5EF4-FFF2-40B4-BE49-F238E27FC236}">
                <a16:creationId xmlns:a16="http://schemas.microsoft.com/office/drawing/2014/main" id="{C9638D87-0BCB-4B3F-9416-CFF45EB99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525" y="1921428"/>
            <a:ext cx="5267488" cy="425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698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41865"/>
            <a:ext cx="9312479" cy="447675"/>
          </a:xfrm>
        </p:spPr>
        <p:txBody>
          <a:bodyPr/>
          <a:lstStyle/>
          <a:p>
            <a:r>
              <a:rPr lang="en-US" b="1" dirty="0"/>
              <a:t>3.  Administrative </a:t>
            </a:r>
            <a:br>
              <a:rPr lang="en-US" dirty="0"/>
            </a:br>
            <a:r>
              <a:rPr lang="en-US" dirty="0"/>
              <a:t>Trevor Nightingale (National Research Council)</a:t>
            </a:r>
          </a:p>
        </p:txBody>
      </p:sp>
      <p:sp>
        <p:nvSpPr>
          <p:cNvPr id="6" name="Text Placeholder 5">
            <a:extLst>
              <a:ext uri="{FF2B5EF4-FFF2-40B4-BE49-F238E27FC236}">
                <a16:creationId xmlns:a16="http://schemas.microsoft.com/office/drawing/2014/main" id="{A0EE4CC9-0880-42C6-9DE7-6F418E1E107B}"/>
              </a:ext>
            </a:extLst>
          </p:cNvPr>
          <p:cNvSpPr>
            <a:spLocks noGrp="1"/>
          </p:cNvSpPr>
          <p:nvPr>
            <p:ph type="body" sz="quarter" idx="12"/>
          </p:nvPr>
        </p:nvSpPr>
        <p:spPr>
          <a:xfrm>
            <a:off x="838199" y="1309392"/>
            <a:ext cx="9717376" cy="715385"/>
          </a:xfrm>
        </p:spPr>
        <p:txBody>
          <a:bodyPr>
            <a:normAutofit fontScale="92500" lnSpcReduction="20000"/>
          </a:bodyPr>
          <a:lstStyle/>
          <a:p>
            <a:pPr marL="0" indent="0">
              <a:buNone/>
            </a:pPr>
            <a:r>
              <a:rPr lang="en-US" dirty="0"/>
              <a:t>3.2  Motion to Approve Terrence DeFranco (Iota Communications, Inc.) as the new IBC Chair</a:t>
            </a:r>
            <a:r>
              <a:rPr lang="en-US" u="sng" dirty="0">
                <a:hlinkClick r:id="rId2"/>
              </a:rPr>
              <a:t> </a:t>
            </a:r>
            <a:endParaRPr lang="en-US" dirty="0"/>
          </a:p>
          <a:p>
            <a:endParaRPr lang="en-CA" dirty="0"/>
          </a:p>
        </p:txBody>
      </p:sp>
      <p:sp>
        <p:nvSpPr>
          <p:cNvPr id="2" name="Slide Number Placeholder 1">
            <a:extLst>
              <a:ext uri="{FF2B5EF4-FFF2-40B4-BE49-F238E27FC236}">
                <a16:creationId xmlns:a16="http://schemas.microsoft.com/office/drawing/2014/main" id="{D677FC44-F51B-466F-AED6-3CB59EAFC0FD}"/>
              </a:ext>
            </a:extLst>
          </p:cNvPr>
          <p:cNvSpPr>
            <a:spLocks noGrp="1"/>
          </p:cNvSpPr>
          <p:nvPr>
            <p:ph type="sldNum" sz="quarter" idx="14"/>
          </p:nvPr>
        </p:nvSpPr>
        <p:spPr/>
        <p:txBody>
          <a:bodyPr/>
          <a:lstStyle/>
          <a:p>
            <a:fld id="{4658F449-AC56-C64A-8488-86A10DE691DA}" type="slidenum">
              <a:rPr lang="en-US" smtClean="0"/>
              <a:pPr/>
              <a:t>5</a:t>
            </a:fld>
            <a:endParaRPr lang="en-US"/>
          </a:p>
        </p:txBody>
      </p:sp>
      <p:pic>
        <p:nvPicPr>
          <p:cNvPr id="5" name="Picture 4">
            <a:extLst>
              <a:ext uri="{FF2B5EF4-FFF2-40B4-BE49-F238E27FC236}">
                <a16:creationId xmlns:a16="http://schemas.microsoft.com/office/drawing/2014/main" id="{B7E7C0CF-FFB7-4991-AD47-9DA7CCDF8FBD}"/>
              </a:ext>
            </a:extLst>
          </p:cNvPr>
          <p:cNvPicPr>
            <a:picLocks noChangeAspect="1"/>
          </p:cNvPicPr>
          <p:nvPr/>
        </p:nvPicPr>
        <p:blipFill>
          <a:blip r:embed="rId3"/>
          <a:stretch>
            <a:fillRect/>
          </a:stretch>
        </p:blipFill>
        <p:spPr>
          <a:xfrm>
            <a:off x="103939" y="2252498"/>
            <a:ext cx="11984122" cy="2353003"/>
          </a:xfrm>
          <a:prstGeom prst="rect">
            <a:avLst/>
          </a:prstGeom>
        </p:spPr>
      </p:pic>
    </p:spTree>
    <p:extLst>
      <p:ext uri="{BB962C8B-B14F-4D97-AF65-F5344CB8AC3E}">
        <p14:creationId xmlns:p14="http://schemas.microsoft.com/office/powerpoint/2010/main" val="3714510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4.  White Paper Sub-Committee Update </a:t>
            </a:r>
            <a:br>
              <a:rPr lang="en-US" b="1" dirty="0"/>
            </a:br>
            <a:r>
              <a:rPr lang="en-US" sz="2800" dirty="0"/>
              <a:t>Ken Wacks (Ken Wacks Associates)</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9788" y="1233488"/>
            <a:ext cx="10512425" cy="1339060"/>
          </a:xfrm>
        </p:spPr>
        <p:txBody>
          <a:bodyPr>
            <a:normAutofit/>
          </a:bodyPr>
          <a:lstStyle/>
          <a:p>
            <a:pPr marL="0" indent="0">
              <a:buNone/>
            </a:pPr>
            <a:r>
              <a:rPr lang="en-US" dirty="0"/>
              <a:t>4.1 In Progress:  </a:t>
            </a:r>
          </a:p>
          <a:p>
            <a:pPr marL="0" indent="0">
              <a:buNone/>
            </a:pPr>
            <a:r>
              <a:rPr lang="en-US" dirty="0"/>
              <a:t>Part 2:  “Impacts of Automated Shading in Building Projects” </a:t>
            </a:r>
          </a:p>
          <a:p>
            <a:endParaRPr lang="en-CA"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6</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838200" y="2368157"/>
            <a:ext cx="12877800" cy="3785652"/>
          </a:xfrm>
          <a:prstGeom prst="rect">
            <a:avLst/>
          </a:prstGeom>
          <a:noFill/>
        </p:spPr>
        <p:txBody>
          <a:bodyPr wrap="square" numCol="2" rtlCol="0">
            <a:spAutoFit/>
          </a:bodyPr>
          <a:lstStyle/>
          <a:p>
            <a:pPr lvl="0"/>
            <a:r>
              <a:rPr lang="en-US" sz="1600" b="1" dirty="0">
                <a:solidFill>
                  <a:srgbClr val="464646"/>
                </a:solidFill>
              </a:rPr>
              <a:t>TRC Energy Services (Chair)</a:t>
            </a:r>
          </a:p>
          <a:p>
            <a:pPr lvl="0"/>
            <a:r>
              <a:rPr lang="en-US" sz="1600" dirty="0">
                <a:solidFill>
                  <a:srgbClr val="464646"/>
                </a:solidFill>
              </a:rPr>
              <a:t>Axis Lighting Inc.</a:t>
            </a:r>
          </a:p>
          <a:p>
            <a:pPr lvl="0"/>
            <a:r>
              <a:rPr lang="en-US" sz="1600" dirty="0">
                <a:solidFill>
                  <a:srgbClr val="464646"/>
                </a:solidFill>
              </a:rPr>
              <a:t>Draper, Inc.</a:t>
            </a:r>
          </a:p>
          <a:p>
            <a:pPr lvl="0"/>
            <a:r>
              <a:rPr lang="en-US" sz="1600" dirty="0" err="1">
                <a:solidFill>
                  <a:srgbClr val="464646"/>
                </a:solidFill>
              </a:rPr>
              <a:t>Ecotay</a:t>
            </a:r>
            <a:r>
              <a:rPr lang="en-US" sz="1600" dirty="0">
                <a:solidFill>
                  <a:srgbClr val="464646"/>
                </a:solidFill>
              </a:rPr>
              <a:t> Inc. </a:t>
            </a:r>
          </a:p>
          <a:p>
            <a:pPr lvl="0"/>
            <a:r>
              <a:rPr lang="en-US" sz="1600" dirty="0">
                <a:solidFill>
                  <a:srgbClr val="464646"/>
                </a:solidFill>
              </a:rPr>
              <a:t>Ken Wacks Associates</a:t>
            </a:r>
          </a:p>
          <a:p>
            <a:pPr lvl="0"/>
            <a:r>
              <a:rPr lang="en-US" sz="1600" dirty="0">
                <a:solidFill>
                  <a:srgbClr val="464646"/>
                </a:solidFill>
              </a:rPr>
              <a:t>Lawrence Berkeley National Laboratory (LBNL)</a:t>
            </a:r>
          </a:p>
          <a:p>
            <a:pPr lvl="0"/>
            <a:r>
              <a:rPr lang="en-US" sz="1600" dirty="0">
                <a:solidFill>
                  <a:srgbClr val="464646"/>
                </a:solidFill>
              </a:rPr>
              <a:t>Lutron Electronics Co., Inc.</a:t>
            </a:r>
          </a:p>
          <a:p>
            <a:pPr lvl="0"/>
            <a:r>
              <a:rPr lang="en-US" sz="1600" dirty="0" err="1">
                <a:solidFill>
                  <a:srgbClr val="464646"/>
                </a:solidFill>
              </a:rPr>
              <a:t>Mecho</a:t>
            </a:r>
            <a:endParaRPr lang="en-US" sz="1600" dirty="0">
              <a:solidFill>
                <a:srgbClr val="464646"/>
              </a:solidFill>
            </a:endParaRPr>
          </a:p>
          <a:p>
            <a:pPr lvl="0"/>
            <a:r>
              <a:rPr lang="en-US" sz="1600" dirty="0">
                <a:solidFill>
                  <a:srgbClr val="464646"/>
                </a:solidFill>
              </a:rPr>
              <a:t>NYSERDA (New York State Energy Research and Development Authority)</a:t>
            </a:r>
          </a:p>
          <a:p>
            <a:pPr lvl="0"/>
            <a:r>
              <a:rPr lang="en-US" sz="1600" dirty="0">
                <a:solidFill>
                  <a:srgbClr val="464646"/>
                </a:solidFill>
              </a:rPr>
              <a:t>PLC-Multipoint, Inc.</a:t>
            </a:r>
          </a:p>
          <a:p>
            <a:pPr lvl="0"/>
            <a:r>
              <a:rPr lang="en-US" sz="1600" dirty="0">
                <a:solidFill>
                  <a:srgbClr val="464646"/>
                </a:solidFill>
              </a:rPr>
              <a:t>Screen Innovations</a:t>
            </a:r>
          </a:p>
          <a:p>
            <a:pPr lvl="0"/>
            <a:r>
              <a:rPr lang="en-US" sz="1600" dirty="0" err="1">
                <a:solidFill>
                  <a:srgbClr val="464646"/>
                </a:solidFill>
              </a:rPr>
              <a:t>Somfy</a:t>
            </a:r>
            <a:r>
              <a:rPr lang="en-US" sz="1600" dirty="0">
                <a:solidFill>
                  <a:srgbClr val="464646"/>
                </a:solidFill>
              </a:rPr>
              <a:t> Systems, Inc.</a:t>
            </a:r>
          </a:p>
          <a:p>
            <a:pPr lvl="0"/>
            <a:r>
              <a:rPr lang="en-US" sz="1600" dirty="0">
                <a:solidFill>
                  <a:srgbClr val="464646"/>
                </a:solidFill>
              </a:rPr>
              <a:t>Sustainable Resources Management Inc.</a:t>
            </a:r>
          </a:p>
          <a:p>
            <a:pPr lvl="0"/>
            <a:r>
              <a:rPr lang="en-US" sz="1600" dirty="0" err="1">
                <a:solidFill>
                  <a:srgbClr val="464646"/>
                </a:solidFill>
              </a:rPr>
              <a:t>Vistar</a:t>
            </a:r>
            <a:r>
              <a:rPr lang="en-US" sz="1600" dirty="0">
                <a:solidFill>
                  <a:srgbClr val="464646"/>
                </a:solidFill>
              </a:rPr>
              <a:t> Energy Consulting</a:t>
            </a:r>
          </a:p>
          <a:p>
            <a:pPr lvl="0"/>
            <a:r>
              <a:rPr lang="en-US" sz="1600" dirty="0">
                <a:solidFill>
                  <a:srgbClr val="464646"/>
                </a:solidFill>
              </a:rPr>
              <a:t>Window Products Management</a:t>
            </a:r>
          </a:p>
          <a:p>
            <a:pPr lvl="0"/>
            <a:endParaRPr lang="en-US" sz="1600" dirty="0">
              <a:solidFill>
                <a:srgbClr val="464646"/>
              </a:solidFill>
              <a:latin typeface="Montserrat"/>
            </a:endParaRPr>
          </a:p>
          <a:p>
            <a:pPr lvl="0"/>
            <a:endParaRPr lang="en-CA" sz="1600" dirty="0">
              <a:solidFill>
                <a:srgbClr val="464646"/>
              </a:solidFill>
              <a:latin typeface="Montserrat"/>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p:txBody>
      </p:sp>
      <p:pic>
        <p:nvPicPr>
          <p:cNvPr id="7" name="Picture 6">
            <a:extLst>
              <a:ext uri="{FF2B5EF4-FFF2-40B4-BE49-F238E27FC236}">
                <a16:creationId xmlns:a16="http://schemas.microsoft.com/office/drawing/2014/main" id="{E1F01D96-BF3B-4D67-A2B2-9290CA743B11}"/>
              </a:ext>
            </a:extLst>
          </p:cNvPr>
          <p:cNvPicPr>
            <a:picLocks noChangeAspect="1"/>
          </p:cNvPicPr>
          <p:nvPr/>
        </p:nvPicPr>
        <p:blipFill>
          <a:blip r:embed="rId2"/>
          <a:stretch>
            <a:fillRect/>
          </a:stretch>
        </p:blipFill>
        <p:spPr>
          <a:xfrm>
            <a:off x="9469417" y="2773767"/>
            <a:ext cx="2143125" cy="2143125"/>
          </a:xfrm>
          <a:prstGeom prst="rect">
            <a:avLst/>
          </a:prstGeom>
        </p:spPr>
      </p:pic>
    </p:spTree>
    <p:extLst>
      <p:ext uri="{BB962C8B-B14F-4D97-AF65-F5344CB8AC3E}">
        <p14:creationId xmlns:p14="http://schemas.microsoft.com/office/powerpoint/2010/main" val="2575474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4.  White Paper Sub-Committee Update </a:t>
            </a:r>
            <a:br>
              <a:rPr lang="en-US" b="1" dirty="0"/>
            </a:br>
            <a:r>
              <a:rPr lang="en-US" sz="2800" dirty="0"/>
              <a:t>Ken Wacks (Ken Wacks Associates)</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9788" y="1233488"/>
            <a:ext cx="10512425" cy="1339060"/>
          </a:xfrm>
        </p:spPr>
        <p:txBody>
          <a:bodyPr>
            <a:normAutofit/>
          </a:bodyPr>
          <a:lstStyle/>
          <a:p>
            <a:pPr marL="0" indent="0">
              <a:buNone/>
            </a:pPr>
            <a:r>
              <a:rPr lang="en-US" dirty="0"/>
              <a:t>4.1 In Progress:  </a:t>
            </a:r>
          </a:p>
          <a:p>
            <a:pPr marL="0" indent="0">
              <a:buNone/>
            </a:pPr>
            <a:r>
              <a:rPr lang="en-US" dirty="0"/>
              <a:t>“Fire Alarm Systems in Buildings” </a:t>
            </a:r>
          </a:p>
          <a:p>
            <a:endParaRPr lang="en-CA"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7</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838200" y="2368157"/>
            <a:ext cx="12877800" cy="2308324"/>
          </a:xfrm>
          <a:prstGeom prst="rect">
            <a:avLst/>
          </a:prstGeom>
          <a:noFill/>
        </p:spPr>
        <p:txBody>
          <a:bodyPr wrap="square" numCol="2" rtlCol="0">
            <a:spAutoFit/>
          </a:bodyPr>
          <a:lstStyle/>
          <a:p>
            <a:pPr lvl="0"/>
            <a:r>
              <a:rPr lang="en-US" sz="1600" b="1" dirty="0">
                <a:solidFill>
                  <a:srgbClr val="464646"/>
                </a:solidFill>
              </a:rPr>
              <a:t>Canadian Fire Alarm Association (Chair)</a:t>
            </a:r>
            <a:endParaRPr lang="en-US" sz="1600" dirty="0">
              <a:solidFill>
                <a:srgbClr val="464646"/>
              </a:solidFill>
              <a:latin typeface="Montserrat"/>
            </a:endParaRPr>
          </a:p>
          <a:p>
            <a:pPr lvl="0"/>
            <a:r>
              <a:rPr lang="en-CA" sz="1600" dirty="0">
                <a:solidFill>
                  <a:srgbClr val="464646"/>
                </a:solidFill>
                <a:latin typeface="Montserrat"/>
              </a:rPr>
              <a:t>exp. US Services, Inc.</a:t>
            </a:r>
          </a:p>
          <a:p>
            <a:pPr lvl="0"/>
            <a:endParaRPr lang="en-CA" sz="1600" dirty="0">
              <a:solidFill>
                <a:srgbClr val="464646"/>
              </a:solidFill>
              <a:latin typeface="Montserrat"/>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p:txBody>
      </p:sp>
      <p:pic>
        <p:nvPicPr>
          <p:cNvPr id="7" name="Picture 6">
            <a:extLst>
              <a:ext uri="{FF2B5EF4-FFF2-40B4-BE49-F238E27FC236}">
                <a16:creationId xmlns:a16="http://schemas.microsoft.com/office/drawing/2014/main" id="{E1F01D96-BF3B-4D67-A2B2-9290CA743B11}"/>
              </a:ext>
            </a:extLst>
          </p:cNvPr>
          <p:cNvPicPr>
            <a:picLocks noChangeAspect="1"/>
          </p:cNvPicPr>
          <p:nvPr/>
        </p:nvPicPr>
        <p:blipFill>
          <a:blip r:embed="rId2"/>
          <a:stretch>
            <a:fillRect/>
          </a:stretch>
        </p:blipFill>
        <p:spPr>
          <a:xfrm>
            <a:off x="9469417" y="2773767"/>
            <a:ext cx="2143125" cy="2143125"/>
          </a:xfrm>
          <a:prstGeom prst="rect">
            <a:avLst/>
          </a:prstGeom>
        </p:spPr>
      </p:pic>
    </p:spTree>
    <p:extLst>
      <p:ext uri="{BB962C8B-B14F-4D97-AF65-F5344CB8AC3E}">
        <p14:creationId xmlns:p14="http://schemas.microsoft.com/office/powerpoint/2010/main" val="2492301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4.  White Paper Sub-Committee Update </a:t>
            </a:r>
            <a:br>
              <a:rPr lang="en-US" b="1" dirty="0"/>
            </a:br>
            <a:r>
              <a:rPr lang="en-US" sz="2800" dirty="0"/>
              <a:t>Ken Wacks (Ken Wacks Associates)</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9788" y="1233488"/>
            <a:ext cx="10512425" cy="1339060"/>
          </a:xfrm>
        </p:spPr>
        <p:txBody>
          <a:bodyPr>
            <a:normAutofit lnSpcReduction="10000"/>
          </a:bodyPr>
          <a:lstStyle/>
          <a:p>
            <a:pPr marL="0" indent="0">
              <a:buNone/>
            </a:pPr>
            <a:r>
              <a:rPr lang="en-US" dirty="0"/>
              <a:t>4.1 In Progress:  </a:t>
            </a:r>
          </a:p>
          <a:p>
            <a:pPr marL="0" indent="0">
              <a:buNone/>
            </a:pPr>
            <a:r>
              <a:rPr lang="en-US" dirty="0"/>
              <a:t>“Architecting Intelligent Self Learning Adaptive Smart Campus Framework for Smart Cities” </a:t>
            </a:r>
          </a:p>
          <a:p>
            <a:endParaRPr lang="en-CA"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8</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839788" y="2572548"/>
            <a:ext cx="12877800" cy="2308324"/>
          </a:xfrm>
          <a:prstGeom prst="rect">
            <a:avLst/>
          </a:prstGeom>
          <a:noFill/>
        </p:spPr>
        <p:txBody>
          <a:bodyPr wrap="square" numCol="2" rtlCol="0">
            <a:spAutoFit/>
          </a:bodyPr>
          <a:lstStyle/>
          <a:p>
            <a:pPr lvl="0"/>
            <a:r>
              <a:rPr lang="en-US" sz="1600" b="1" dirty="0">
                <a:solidFill>
                  <a:srgbClr val="464646"/>
                </a:solidFill>
              </a:rPr>
              <a:t>NAVTAT Solutions (Chair)</a:t>
            </a:r>
          </a:p>
          <a:p>
            <a:pPr lvl="0"/>
            <a:endParaRPr lang="en-US" sz="1600" dirty="0">
              <a:solidFill>
                <a:srgbClr val="464646"/>
              </a:solidFill>
              <a:latin typeface="Montserrat"/>
            </a:endParaRPr>
          </a:p>
          <a:p>
            <a:pPr lvl="0"/>
            <a:endParaRPr lang="en-CA" sz="1600" dirty="0">
              <a:solidFill>
                <a:srgbClr val="464646"/>
              </a:solidFill>
              <a:latin typeface="Montserrat"/>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p:txBody>
      </p:sp>
      <p:pic>
        <p:nvPicPr>
          <p:cNvPr id="7" name="Picture 6">
            <a:extLst>
              <a:ext uri="{FF2B5EF4-FFF2-40B4-BE49-F238E27FC236}">
                <a16:creationId xmlns:a16="http://schemas.microsoft.com/office/drawing/2014/main" id="{E1F01D96-BF3B-4D67-A2B2-9290CA743B11}"/>
              </a:ext>
            </a:extLst>
          </p:cNvPr>
          <p:cNvPicPr>
            <a:picLocks noChangeAspect="1"/>
          </p:cNvPicPr>
          <p:nvPr/>
        </p:nvPicPr>
        <p:blipFill>
          <a:blip r:embed="rId2"/>
          <a:stretch>
            <a:fillRect/>
          </a:stretch>
        </p:blipFill>
        <p:spPr>
          <a:xfrm>
            <a:off x="9469417" y="2773767"/>
            <a:ext cx="2143125" cy="2143125"/>
          </a:xfrm>
          <a:prstGeom prst="rect">
            <a:avLst/>
          </a:prstGeom>
        </p:spPr>
      </p:pic>
    </p:spTree>
    <p:extLst>
      <p:ext uri="{BB962C8B-B14F-4D97-AF65-F5344CB8AC3E}">
        <p14:creationId xmlns:p14="http://schemas.microsoft.com/office/powerpoint/2010/main" val="1508212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8200" y="41865"/>
            <a:ext cx="6873240" cy="447675"/>
          </a:xfrm>
        </p:spPr>
        <p:txBody>
          <a:bodyPr/>
          <a:lstStyle/>
          <a:p>
            <a:r>
              <a:rPr lang="en-US" b="1" dirty="0"/>
              <a:t>4.  White Paper Sub-Committee Update </a:t>
            </a:r>
            <a:br>
              <a:rPr lang="en-US" b="1" dirty="0"/>
            </a:br>
            <a:r>
              <a:rPr lang="en-US" sz="2800" dirty="0"/>
              <a:t>Ken Wacks (Ken Wacks Associates)</a:t>
            </a:r>
            <a:endParaRPr lang="en-US" dirty="0"/>
          </a:p>
        </p:txBody>
      </p:sp>
      <p:sp>
        <p:nvSpPr>
          <p:cNvPr id="10" name="Text Placeholder 9">
            <a:extLst>
              <a:ext uri="{FF2B5EF4-FFF2-40B4-BE49-F238E27FC236}">
                <a16:creationId xmlns:a16="http://schemas.microsoft.com/office/drawing/2014/main" id="{66421E13-941D-487E-9F8E-DCFA3FE9C646}"/>
              </a:ext>
            </a:extLst>
          </p:cNvPr>
          <p:cNvSpPr>
            <a:spLocks noGrp="1"/>
          </p:cNvSpPr>
          <p:nvPr>
            <p:ph type="body" sz="quarter" idx="12"/>
          </p:nvPr>
        </p:nvSpPr>
        <p:spPr>
          <a:xfrm>
            <a:off x="839788" y="1233488"/>
            <a:ext cx="10512425" cy="1339060"/>
          </a:xfrm>
        </p:spPr>
        <p:txBody>
          <a:bodyPr>
            <a:normAutofit lnSpcReduction="10000"/>
          </a:bodyPr>
          <a:lstStyle/>
          <a:p>
            <a:pPr marL="0" indent="0">
              <a:buNone/>
            </a:pPr>
            <a:r>
              <a:rPr lang="en-US" dirty="0"/>
              <a:t>4.1 In Progress:  </a:t>
            </a:r>
          </a:p>
          <a:p>
            <a:pPr marL="0" indent="0">
              <a:buNone/>
            </a:pPr>
            <a:r>
              <a:rPr lang="en-US" dirty="0"/>
              <a:t>“Needlepoint Bipolar Ionization and its Contribution to Smart and Safe Buildings” </a:t>
            </a:r>
          </a:p>
          <a:p>
            <a:endParaRPr lang="en-CA" dirty="0"/>
          </a:p>
        </p:txBody>
      </p:sp>
      <p:sp>
        <p:nvSpPr>
          <p:cNvPr id="3" name="Slide Number Placeholder 2">
            <a:extLst>
              <a:ext uri="{FF2B5EF4-FFF2-40B4-BE49-F238E27FC236}">
                <a16:creationId xmlns:a16="http://schemas.microsoft.com/office/drawing/2014/main" id="{88D4AFD8-D003-4049-A099-E4EE17481E3C}"/>
              </a:ext>
            </a:extLst>
          </p:cNvPr>
          <p:cNvSpPr>
            <a:spLocks noGrp="1"/>
          </p:cNvSpPr>
          <p:nvPr>
            <p:ph type="sldNum" sz="quarter" idx="14"/>
          </p:nvPr>
        </p:nvSpPr>
        <p:spPr/>
        <p:txBody>
          <a:bodyPr/>
          <a:lstStyle/>
          <a:p>
            <a:fld id="{4658F449-AC56-C64A-8488-86A10DE691DA}" type="slidenum">
              <a:rPr lang="en-US" smtClean="0"/>
              <a:pPr/>
              <a:t>9</a:t>
            </a:fld>
            <a:endParaRPr lang="en-US"/>
          </a:p>
        </p:txBody>
      </p:sp>
      <p:sp>
        <p:nvSpPr>
          <p:cNvPr id="4" name="Content Placeholder 6">
            <a:extLst>
              <a:ext uri="{FF2B5EF4-FFF2-40B4-BE49-F238E27FC236}">
                <a16:creationId xmlns:a16="http://schemas.microsoft.com/office/drawing/2014/main" id="{CB0389FB-E397-40A7-A3DE-E485F87B66D1}"/>
              </a:ext>
            </a:extLst>
          </p:cNvPr>
          <p:cNvSpPr txBox="1">
            <a:spLocks/>
          </p:cNvSpPr>
          <p:nvPr/>
        </p:nvSpPr>
        <p:spPr>
          <a:xfrm>
            <a:off x="162490" y="2166938"/>
            <a:ext cx="9057949" cy="320202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baseline="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defRPr/>
            </a:pPr>
            <a:endParaRPr lang="en-US" sz="6600" b="1" dirty="0">
              <a:solidFill>
                <a:srgbClr val="464646"/>
              </a:solidFill>
              <a:latin typeface="Montserrat"/>
            </a:endParaRPr>
          </a:p>
        </p:txBody>
      </p:sp>
      <p:sp>
        <p:nvSpPr>
          <p:cNvPr id="2" name="TextBox 1">
            <a:extLst>
              <a:ext uri="{FF2B5EF4-FFF2-40B4-BE49-F238E27FC236}">
                <a16:creationId xmlns:a16="http://schemas.microsoft.com/office/drawing/2014/main" id="{F49F4E2B-EEB0-4736-A001-E9CD8947E750}"/>
              </a:ext>
            </a:extLst>
          </p:cNvPr>
          <p:cNvSpPr txBox="1"/>
          <p:nvPr/>
        </p:nvSpPr>
        <p:spPr>
          <a:xfrm>
            <a:off x="839788" y="2572548"/>
            <a:ext cx="12877800" cy="2308324"/>
          </a:xfrm>
          <a:prstGeom prst="rect">
            <a:avLst/>
          </a:prstGeom>
          <a:noFill/>
        </p:spPr>
        <p:txBody>
          <a:bodyPr wrap="square" numCol="2" rtlCol="0">
            <a:spAutoFit/>
          </a:bodyPr>
          <a:lstStyle/>
          <a:p>
            <a:pPr lvl="0"/>
            <a:r>
              <a:rPr lang="en-US" sz="1600" b="1" dirty="0">
                <a:solidFill>
                  <a:srgbClr val="464646"/>
                </a:solidFill>
              </a:rPr>
              <a:t>Pure Air Control Services, Inc. (Chair)</a:t>
            </a:r>
          </a:p>
          <a:p>
            <a:pPr lvl="0"/>
            <a:endParaRPr lang="en-US" sz="1600" dirty="0">
              <a:solidFill>
                <a:srgbClr val="464646"/>
              </a:solidFill>
              <a:latin typeface="Montserrat"/>
            </a:endParaRPr>
          </a:p>
          <a:p>
            <a:pPr lvl="0"/>
            <a:endParaRPr lang="en-CA" sz="1600" dirty="0">
              <a:solidFill>
                <a:srgbClr val="464646"/>
              </a:solidFill>
              <a:latin typeface="Montserrat"/>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a:p>
            <a:pPr lvl="0"/>
            <a:endParaRPr lang="en-CA" sz="1600" dirty="0">
              <a:solidFill>
                <a:srgbClr val="464646"/>
              </a:solidFill>
            </a:endParaRPr>
          </a:p>
        </p:txBody>
      </p:sp>
      <p:pic>
        <p:nvPicPr>
          <p:cNvPr id="7" name="Picture 6">
            <a:extLst>
              <a:ext uri="{FF2B5EF4-FFF2-40B4-BE49-F238E27FC236}">
                <a16:creationId xmlns:a16="http://schemas.microsoft.com/office/drawing/2014/main" id="{E1F01D96-BF3B-4D67-A2B2-9290CA743B11}"/>
              </a:ext>
            </a:extLst>
          </p:cNvPr>
          <p:cNvPicPr>
            <a:picLocks noChangeAspect="1"/>
          </p:cNvPicPr>
          <p:nvPr/>
        </p:nvPicPr>
        <p:blipFill>
          <a:blip r:embed="rId2"/>
          <a:stretch>
            <a:fillRect/>
          </a:stretch>
        </p:blipFill>
        <p:spPr>
          <a:xfrm>
            <a:off x="9469417" y="2773767"/>
            <a:ext cx="2143125" cy="2143125"/>
          </a:xfrm>
          <a:prstGeom prst="rect">
            <a:avLst/>
          </a:prstGeom>
        </p:spPr>
      </p:pic>
    </p:spTree>
    <p:extLst>
      <p:ext uri="{BB962C8B-B14F-4D97-AF65-F5344CB8AC3E}">
        <p14:creationId xmlns:p14="http://schemas.microsoft.com/office/powerpoint/2010/main" val="2103695462"/>
      </p:ext>
    </p:extLst>
  </p:cSld>
  <p:clrMapOvr>
    <a:masterClrMapping/>
  </p:clrMapOvr>
</p:sld>
</file>

<file path=ppt/theme/theme1.xml><?xml version="1.0" encoding="utf-8"?>
<a:theme xmlns:a="http://schemas.openxmlformats.org/drawingml/2006/main" name="CABA Presentation 1">
  <a:themeElements>
    <a:clrScheme name="CABA Presentation">
      <a:dk1>
        <a:srgbClr val="E83E1D"/>
      </a:dk1>
      <a:lt1>
        <a:srgbClr val="FFFFFF"/>
      </a:lt1>
      <a:dk2>
        <a:srgbClr val="464646"/>
      </a:dk2>
      <a:lt2>
        <a:srgbClr val="D7D7D7"/>
      </a:lt2>
      <a:accent1>
        <a:srgbClr val="009DF7"/>
      </a:accent1>
      <a:accent2>
        <a:srgbClr val="7A7A7A"/>
      </a:accent2>
      <a:accent3>
        <a:srgbClr val="F49200"/>
      </a:accent3>
      <a:accent4>
        <a:srgbClr val="2BAC3A"/>
      </a:accent4>
      <a:accent5>
        <a:srgbClr val="FFED00"/>
      </a:accent5>
      <a:accent6>
        <a:srgbClr val="912583"/>
      </a:accent6>
      <a:hlink>
        <a:srgbClr val="009DF7"/>
      </a:hlink>
      <a:folHlink>
        <a:srgbClr val="7A7A7A"/>
      </a:folHlink>
    </a:clrScheme>
    <a:fontScheme name="Scenariio">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BA Presentation 2018.potx" id="{98D26EC6-AE9B-494F-A44F-E252D094523E}" vid="{D435817C-20ED-454E-8F26-51F322C346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C827C2D24DC641BF3335721A0BFAD0" ma:contentTypeVersion="12" ma:contentTypeDescription="Create a new document." ma:contentTypeScope="" ma:versionID="0cc3287f1c372df7e125544d0ff6278f">
  <xsd:schema xmlns:xsd="http://www.w3.org/2001/XMLSchema" xmlns:xs="http://www.w3.org/2001/XMLSchema" xmlns:p="http://schemas.microsoft.com/office/2006/metadata/properties" xmlns:ns2="94aa7f9c-35f7-4afe-8da5-56a177c74bd1" xmlns:ns3="d0c6ae89-1a0c-40bd-bfa0-b278409e1f38" targetNamespace="http://schemas.microsoft.com/office/2006/metadata/properties" ma:root="true" ma:fieldsID="f79f373fcb90de526e9887bc67f6a73c" ns2:_="" ns3:_="">
    <xsd:import namespace="94aa7f9c-35f7-4afe-8da5-56a177c74bd1"/>
    <xsd:import namespace="d0c6ae89-1a0c-40bd-bfa0-b278409e1f3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aa7f9c-35f7-4afe-8da5-56a177c74b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c6ae89-1a0c-40bd-bfa0-b278409e1f3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B87FFC-8087-4AC6-AABC-4206F5BE8805}">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35E6DC5-C4BB-4E24-8BD2-D1483242CDF4}">
  <ds:schemaRefs>
    <ds:schemaRef ds:uri="http://schemas.microsoft.com/sharepoint/v3/contenttype/forms"/>
  </ds:schemaRefs>
</ds:datastoreItem>
</file>

<file path=customXml/itemProps3.xml><?xml version="1.0" encoding="utf-8"?>
<ds:datastoreItem xmlns:ds="http://schemas.openxmlformats.org/officeDocument/2006/customXml" ds:itemID="{4736D0B4-E174-4B57-977B-C2BCE687BC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aa7f9c-35f7-4afe-8da5-56a177c74bd1"/>
    <ds:schemaRef ds:uri="d0c6ae89-1a0c-40bd-bfa0-b278409e1f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4210</TotalTime>
  <Words>889</Words>
  <Application>Microsoft Office PowerPoint</Application>
  <PresentationFormat>Widescreen</PresentationFormat>
  <Paragraphs>160</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Helvetica</vt:lpstr>
      <vt:lpstr>Montserrat</vt:lpstr>
      <vt:lpstr>Montserrat Light</vt:lpstr>
      <vt:lpstr>CABA Presentation 1</vt:lpstr>
      <vt:lpstr>Intelligent Buildings Council (IBC)   </vt:lpstr>
      <vt:lpstr>1.  Agenda Greg Walker (CABA) </vt:lpstr>
      <vt:lpstr>2.  Call to Order, Welcome, Introductions, About the IBC Trevor Nightingale (National Research Council) </vt:lpstr>
      <vt:lpstr>3.  Administrative  Trevor Nightingale (National Research Council)</vt:lpstr>
      <vt:lpstr>3.  Administrative  Trevor Nightingale (National Research Council)</vt:lpstr>
      <vt:lpstr>4.  White Paper Sub-Committee Update  Ken Wacks (Ken Wacks Associates)</vt:lpstr>
      <vt:lpstr>4.  White Paper Sub-Committee Update  Ken Wacks (Ken Wacks Associates)</vt:lpstr>
      <vt:lpstr>4.  White Paper Sub-Committee Update  Ken Wacks (Ken Wacks Associates)</vt:lpstr>
      <vt:lpstr>4.  White Paper Sub-Committee Update  Ken Wacks (Ken Wacks Associates)</vt:lpstr>
      <vt:lpstr>4.  White Paper Sub-Committee Update  Ken Wacks (Ken Wacks Associates)</vt:lpstr>
      <vt:lpstr>4.  White Paper Sub-Committee Update  Ken Wacks (Ken Wacks Associates)</vt:lpstr>
      <vt:lpstr>PowerPoint Presentation</vt:lpstr>
      <vt:lpstr>5.  Keynote - Questions?  Terrence DeFranco (Iota Communications, Inc.)  </vt:lpstr>
      <vt:lpstr>6.  Research Update Bob Allan (The Siemon Company)</vt:lpstr>
      <vt:lpstr>6.  Research Update Greg Walker (CABA) </vt:lpstr>
      <vt:lpstr>6.  Research Update Harsha Chandrashekar (Honeywell International Inc)</vt:lpstr>
      <vt:lpstr>7.  New Business Greg Walker (CABA)</vt:lpstr>
      <vt:lpstr>7.  New Business Robert Lane (Robert H. Lane &amp; Associates Inc.)</vt:lpstr>
      <vt:lpstr>8.  Adjournment Trevor Nightingale (National Research Council)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Rawlson King</dc:creator>
  <cp:lastModifiedBy>Greg Walker</cp:lastModifiedBy>
  <cp:revision>65</cp:revision>
  <dcterms:created xsi:type="dcterms:W3CDTF">2018-08-09T13:04:51Z</dcterms:created>
  <dcterms:modified xsi:type="dcterms:W3CDTF">2021-02-17T02:10:59Z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0x010100E6C827C2D24DC641BF3335721A0BFAD0</vt:lpwstr>
  </property>
</Properties>
</file>