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64" r:id="rId4"/>
  </p:sldMasterIdLst>
  <p:notesMasterIdLst>
    <p:notesMasterId r:id="rId45"/>
  </p:notesMasterIdLst>
  <p:sldIdLst>
    <p:sldId id="256" r:id="rId5"/>
    <p:sldId id="257" r:id="rId6"/>
    <p:sldId id="258" r:id="rId7"/>
    <p:sldId id="259" r:id="rId8"/>
    <p:sldId id="260" r:id="rId9"/>
    <p:sldId id="261" r:id="rId10"/>
    <p:sldId id="262" r:id="rId11"/>
    <p:sldId id="263" r:id="rId12"/>
    <p:sldId id="295"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12192000" cy="6858000"/>
  <p:notesSz cx="12192000" cy="6858000"/>
  <p:embeddedFontLst>
    <p:embeddedFont>
      <p:font typeface="Calibri" panose="020F0502020204030204" pitchFamily="34" charset="0"/>
      <p:regular r:id="rId46"/>
      <p:bold r:id="rId47"/>
      <p:italic r:id="rId48"/>
      <p:boldItalic r:id="rId49"/>
    </p:embeddedFont>
    <p:embeddedFont>
      <p:font typeface="Merriweather" panose="00000500000000000000" pitchFamily="2"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Montserrat Light" panose="000004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1Uu9kouRQneuVDIqFU0nXtxe+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45A5F-6BFE-4643-911A-0EFD6355E11B}" v="5" dt="2020-12-07T15:37:16.891"/>
  </p1510:revLst>
</p1510:revInfo>
</file>

<file path=ppt/tableStyles.xml><?xml version="1.0" encoding="utf-8"?>
<a:tblStyleLst xmlns:a="http://schemas.openxmlformats.org/drawingml/2006/main" def="{27423E68-5D3F-472E-B294-8206977307A2}">
  <a:tblStyle styleId="{27423E68-5D3F-472E-B294-8206977307A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2.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69"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customschemas.google.com/relationships/presentationmetadata" Target="meta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5.fntdata"/><Relationship Id="rId5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ad McCallum" userId="33024524-9e4b-4056-a238-386a22bc4724" providerId="ADAL" clId="{FE845A5F-6BFE-4643-911A-0EFD6355E11B}"/>
    <pc:docChg chg="custSel addSld modSld">
      <pc:chgData name="Conrad McCallum" userId="33024524-9e4b-4056-a238-386a22bc4724" providerId="ADAL" clId="{FE845A5F-6BFE-4643-911A-0EFD6355E11B}" dt="2020-12-07T15:37:50.652" v="66" actId="1076"/>
      <pc:docMkLst>
        <pc:docMk/>
      </pc:docMkLst>
      <pc:sldChg chg="addSp modSp mod modAnim modNotes">
        <pc:chgData name="Conrad McCallum" userId="33024524-9e4b-4056-a238-386a22bc4724" providerId="ADAL" clId="{FE845A5F-6BFE-4643-911A-0EFD6355E11B}" dt="2020-12-07T15:34:54.569" v="4"/>
        <pc:sldMkLst>
          <pc:docMk/>
          <pc:sldMk cId="0" sldId="263"/>
        </pc:sldMkLst>
        <pc:picChg chg="add mod">
          <ac:chgData name="Conrad McCallum" userId="33024524-9e4b-4056-a238-386a22bc4724" providerId="ADAL" clId="{FE845A5F-6BFE-4643-911A-0EFD6355E11B}" dt="2020-12-07T15:34:29.264" v="3" actId="1076"/>
          <ac:picMkLst>
            <pc:docMk/>
            <pc:sldMk cId="0" sldId="263"/>
            <ac:picMk id="2" creationId="{0C1ACF1F-3589-4ECB-B434-F346C99E7CA0}"/>
          </ac:picMkLst>
        </pc:picChg>
        <pc:picChg chg="add mod">
          <ac:chgData name="Conrad McCallum" userId="33024524-9e4b-4056-a238-386a22bc4724" providerId="ADAL" clId="{FE845A5F-6BFE-4643-911A-0EFD6355E11B}" dt="2020-12-07T15:34:54.569" v="4"/>
          <ac:picMkLst>
            <pc:docMk/>
            <pc:sldMk cId="0" sldId="263"/>
            <ac:picMk id="7" creationId="{BE8193D8-B974-47AB-BCAA-8D8C3CF957AE}"/>
          </ac:picMkLst>
        </pc:picChg>
      </pc:sldChg>
      <pc:sldChg chg="modNotes">
        <pc:chgData name="Conrad McCallum" userId="33024524-9e4b-4056-a238-386a22bc4724" providerId="ADAL" clId="{FE845A5F-6BFE-4643-911A-0EFD6355E11B}" dt="2020-12-07T15:34:57.343" v="5"/>
        <pc:sldMkLst>
          <pc:docMk/>
          <pc:sldMk cId="0" sldId="264"/>
        </pc:sldMkLst>
      </pc:sldChg>
      <pc:sldChg chg="modNotes">
        <pc:chgData name="Conrad McCallum" userId="33024524-9e4b-4056-a238-386a22bc4724" providerId="ADAL" clId="{FE845A5F-6BFE-4643-911A-0EFD6355E11B}" dt="2020-12-07T15:34:57.343" v="5"/>
        <pc:sldMkLst>
          <pc:docMk/>
          <pc:sldMk cId="0" sldId="265"/>
        </pc:sldMkLst>
      </pc:sldChg>
      <pc:sldChg chg="modNotes">
        <pc:chgData name="Conrad McCallum" userId="33024524-9e4b-4056-a238-386a22bc4724" providerId="ADAL" clId="{FE845A5F-6BFE-4643-911A-0EFD6355E11B}" dt="2020-12-07T15:34:57.343" v="5"/>
        <pc:sldMkLst>
          <pc:docMk/>
          <pc:sldMk cId="0" sldId="266"/>
        </pc:sldMkLst>
      </pc:sldChg>
      <pc:sldChg chg="modNotes">
        <pc:chgData name="Conrad McCallum" userId="33024524-9e4b-4056-a238-386a22bc4724" providerId="ADAL" clId="{FE845A5F-6BFE-4643-911A-0EFD6355E11B}" dt="2020-12-07T15:34:57.343" v="5"/>
        <pc:sldMkLst>
          <pc:docMk/>
          <pc:sldMk cId="0" sldId="267"/>
        </pc:sldMkLst>
      </pc:sldChg>
      <pc:sldChg chg="modNotes">
        <pc:chgData name="Conrad McCallum" userId="33024524-9e4b-4056-a238-386a22bc4724" providerId="ADAL" clId="{FE845A5F-6BFE-4643-911A-0EFD6355E11B}" dt="2020-12-07T15:34:57.343" v="5"/>
        <pc:sldMkLst>
          <pc:docMk/>
          <pc:sldMk cId="0" sldId="268"/>
        </pc:sldMkLst>
      </pc:sldChg>
      <pc:sldChg chg="modNotes">
        <pc:chgData name="Conrad McCallum" userId="33024524-9e4b-4056-a238-386a22bc4724" providerId="ADAL" clId="{FE845A5F-6BFE-4643-911A-0EFD6355E11B}" dt="2020-12-07T15:34:57.343" v="5"/>
        <pc:sldMkLst>
          <pc:docMk/>
          <pc:sldMk cId="0" sldId="269"/>
        </pc:sldMkLst>
      </pc:sldChg>
      <pc:sldChg chg="modNotes">
        <pc:chgData name="Conrad McCallum" userId="33024524-9e4b-4056-a238-386a22bc4724" providerId="ADAL" clId="{FE845A5F-6BFE-4643-911A-0EFD6355E11B}" dt="2020-12-07T15:34:57.343" v="5"/>
        <pc:sldMkLst>
          <pc:docMk/>
          <pc:sldMk cId="0" sldId="270"/>
        </pc:sldMkLst>
      </pc:sldChg>
      <pc:sldChg chg="modNotes">
        <pc:chgData name="Conrad McCallum" userId="33024524-9e4b-4056-a238-386a22bc4724" providerId="ADAL" clId="{FE845A5F-6BFE-4643-911A-0EFD6355E11B}" dt="2020-12-07T15:34:57.343" v="5"/>
        <pc:sldMkLst>
          <pc:docMk/>
          <pc:sldMk cId="0" sldId="271"/>
        </pc:sldMkLst>
      </pc:sldChg>
      <pc:sldChg chg="modNotes">
        <pc:chgData name="Conrad McCallum" userId="33024524-9e4b-4056-a238-386a22bc4724" providerId="ADAL" clId="{FE845A5F-6BFE-4643-911A-0EFD6355E11B}" dt="2020-12-07T15:34:57.343" v="5"/>
        <pc:sldMkLst>
          <pc:docMk/>
          <pc:sldMk cId="0" sldId="272"/>
        </pc:sldMkLst>
      </pc:sldChg>
      <pc:sldChg chg="modNotes">
        <pc:chgData name="Conrad McCallum" userId="33024524-9e4b-4056-a238-386a22bc4724" providerId="ADAL" clId="{FE845A5F-6BFE-4643-911A-0EFD6355E11B}" dt="2020-12-07T15:34:57.343" v="5"/>
        <pc:sldMkLst>
          <pc:docMk/>
          <pc:sldMk cId="0" sldId="273"/>
        </pc:sldMkLst>
      </pc:sldChg>
      <pc:sldChg chg="modNotes">
        <pc:chgData name="Conrad McCallum" userId="33024524-9e4b-4056-a238-386a22bc4724" providerId="ADAL" clId="{FE845A5F-6BFE-4643-911A-0EFD6355E11B}" dt="2020-12-07T15:34:57.343" v="5"/>
        <pc:sldMkLst>
          <pc:docMk/>
          <pc:sldMk cId="0" sldId="274"/>
        </pc:sldMkLst>
      </pc:sldChg>
      <pc:sldChg chg="modNotes">
        <pc:chgData name="Conrad McCallum" userId="33024524-9e4b-4056-a238-386a22bc4724" providerId="ADAL" clId="{FE845A5F-6BFE-4643-911A-0EFD6355E11B}" dt="2020-12-07T15:34:57.343" v="5"/>
        <pc:sldMkLst>
          <pc:docMk/>
          <pc:sldMk cId="0" sldId="275"/>
        </pc:sldMkLst>
      </pc:sldChg>
      <pc:sldChg chg="modNotes">
        <pc:chgData name="Conrad McCallum" userId="33024524-9e4b-4056-a238-386a22bc4724" providerId="ADAL" clId="{FE845A5F-6BFE-4643-911A-0EFD6355E11B}" dt="2020-12-07T15:34:57.343" v="5"/>
        <pc:sldMkLst>
          <pc:docMk/>
          <pc:sldMk cId="0" sldId="276"/>
        </pc:sldMkLst>
      </pc:sldChg>
      <pc:sldChg chg="modNotes">
        <pc:chgData name="Conrad McCallum" userId="33024524-9e4b-4056-a238-386a22bc4724" providerId="ADAL" clId="{FE845A5F-6BFE-4643-911A-0EFD6355E11B}" dt="2020-12-07T15:34:57.343" v="5"/>
        <pc:sldMkLst>
          <pc:docMk/>
          <pc:sldMk cId="0" sldId="277"/>
        </pc:sldMkLst>
      </pc:sldChg>
      <pc:sldChg chg="modNotes">
        <pc:chgData name="Conrad McCallum" userId="33024524-9e4b-4056-a238-386a22bc4724" providerId="ADAL" clId="{FE845A5F-6BFE-4643-911A-0EFD6355E11B}" dt="2020-12-07T15:34:57.343" v="5"/>
        <pc:sldMkLst>
          <pc:docMk/>
          <pc:sldMk cId="0" sldId="278"/>
        </pc:sldMkLst>
      </pc:sldChg>
      <pc:sldChg chg="modNotes">
        <pc:chgData name="Conrad McCallum" userId="33024524-9e4b-4056-a238-386a22bc4724" providerId="ADAL" clId="{FE845A5F-6BFE-4643-911A-0EFD6355E11B}" dt="2020-12-07T15:34:57.343" v="5"/>
        <pc:sldMkLst>
          <pc:docMk/>
          <pc:sldMk cId="0" sldId="279"/>
        </pc:sldMkLst>
      </pc:sldChg>
      <pc:sldChg chg="modNotes">
        <pc:chgData name="Conrad McCallum" userId="33024524-9e4b-4056-a238-386a22bc4724" providerId="ADAL" clId="{FE845A5F-6BFE-4643-911A-0EFD6355E11B}" dt="2020-12-07T15:34:57.343" v="5"/>
        <pc:sldMkLst>
          <pc:docMk/>
          <pc:sldMk cId="0" sldId="280"/>
        </pc:sldMkLst>
      </pc:sldChg>
      <pc:sldChg chg="modNotes">
        <pc:chgData name="Conrad McCallum" userId="33024524-9e4b-4056-a238-386a22bc4724" providerId="ADAL" clId="{FE845A5F-6BFE-4643-911A-0EFD6355E11B}" dt="2020-12-07T15:34:57.343" v="5"/>
        <pc:sldMkLst>
          <pc:docMk/>
          <pc:sldMk cId="0" sldId="281"/>
        </pc:sldMkLst>
      </pc:sldChg>
      <pc:sldChg chg="modNotes">
        <pc:chgData name="Conrad McCallum" userId="33024524-9e4b-4056-a238-386a22bc4724" providerId="ADAL" clId="{FE845A5F-6BFE-4643-911A-0EFD6355E11B}" dt="2020-12-07T15:34:57.343" v="5"/>
        <pc:sldMkLst>
          <pc:docMk/>
          <pc:sldMk cId="0" sldId="282"/>
        </pc:sldMkLst>
      </pc:sldChg>
      <pc:sldChg chg="modNotes">
        <pc:chgData name="Conrad McCallum" userId="33024524-9e4b-4056-a238-386a22bc4724" providerId="ADAL" clId="{FE845A5F-6BFE-4643-911A-0EFD6355E11B}" dt="2020-12-07T15:34:57.343" v="5"/>
        <pc:sldMkLst>
          <pc:docMk/>
          <pc:sldMk cId="0" sldId="283"/>
        </pc:sldMkLst>
      </pc:sldChg>
      <pc:sldChg chg="modNotes">
        <pc:chgData name="Conrad McCallum" userId="33024524-9e4b-4056-a238-386a22bc4724" providerId="ADAL" clId="{FE845A5F-6BFE-4643-911A-0EFD6355E11B}" dt="2020-12-07T15:34:57.343" v="5"/>
        <pc:sldMkLst>
          <pc:docMk/>
          <pc:sldMk cId="0" sldId="284"/>
        </pc:sldMkLst>
      </pc:sldChg>
      <pc:sldChg chg="modNotes">
        <pc:chgData name="Conrad McCallum" userId="33024524-9e4b-4056-a238-386a22bc4724" providerId="ADAL" clId="{FE845A5F-6BFE-4643-911A-0EFD6355E11B}" dt="2020-12-07T15:34:57.343" v="5"/>
        <pc:sldMkLst>
          <pc:docMk/>
          <pc:sldMk cId="0" sldId="285"/>
        </pc:sldMkLst>
      </pc:sldChg>
      <pc:sldChg chg="modNotes">
        <pc:chgData name="Conrad McCallum" userId="33024524-9e4b-4056-a238-386a22bc4724" providerId="ADAL" clId="{FE845A5F-6BFE-4643-911A-0EFD6355E11B}" dt="2020-12-07T15:34:57.343" v="5"/>
        <pc:sldMkLst>
          <pc:docMk/>
          <pc:sldMk cId="0" sldId="286"/>
        </pc:sldMkLst>
      </pc:sldChg>
      <pc:sldChg chg="modNotes">
        <pc:chgData name="Conrad McCallum" userId="33024524-9e4b-4056-a238-386a22bc4724" providerId="ADAL" clId="{FE845A5F-6BFE-4643-911A-0EFD6355E11B}" dt="2020-12-07T15:34:57.343" v="5"/>
        <pc:sldMkLst>
          <pc:docMk/>
          <pc:sldMk cId="0" sldId="287"/>
        </pc:sldMkLst>
      </pc:sldChg>
      <pc:sldChg chg="modNotes">
        <pc:chgData name="Conrad McCallum" userId="33024524-9e4b-4056-a238-386a22bc4724" providerId="ADAL" clId="{FE845A5F-6BFE-4643-911A-0EFD6355E11B}" dt="2020-12-07T15:34:57.343" v="5"/>
        <pc:sldMkLst>
          <pc:docMk/>
          <pc:sldMk cId="0" sldId="288"/>
        </pc:sldMkLst>
      </pc:sldChg>
      <pc:sldChg chg="modNotes">
        <pc:chgData name="Conrad McCallum" userId="33024524-9e4b-4056-a238-386a22bc4724" providerId="ADAL" clId="{FE845A5F-6BFE-4643-911A-0EFD6355E11B}" dt="2020-12-07T15:34:57.343" v="5"/>
        <pc:sldMkLst>
          <pc:docMk/>
          <pc:sldMk cId="0" sldId="289"/>
        </pc:sldMkLst>
      </pc:sldChg>
      <pc:sldChg chg="modNotes">
        <pc:chgData name="Conrad McCallum" userId="33024524-9e4b-4056-a238-386a22bc4724" providerId="ADAL" clId="{FE845A5F-6BFE-4643-911A-0EFD6355E11B}" dt="2020-12-07T15:34:57.343" v="5"/>
        <pc:sldMkLst>
          <pc:docMk/>
          <pc:sldMk cId="0" sldId="290"/>
        </pc:sldMkLst>
      </pc:sldChg>
      <pc:sldChg chg="modSp mod">
        <pc:chgData name="Conrad McCallum" userId="33024524-9e4b-4056-a238-386a22bc4724" providerId="ADAL" clId="{FE845A5F-6BFE-4643-911A-0EFD6355E11B}" dt="2020-12-07T15:34:17.025" v="1" actId="27636"/>
        <pc:sldMkLst>
          <pc:docMk/>
          <pc:sldMk cId="0" sldId="291"/>
        </pc:sldMkLst>
        <pc:spChg chg="mod">
          <ac:chgData name="Conrad McCallum" userId="33024524-9e4b-4056-a238-386a22bc4724" providerId="ADAL" clId="{FE845A5F-6BFE-4643-911A-0EFD6355E11B}" dt="2020-12-07T15:34:17.025" v="1" actId="27636"/>
          <ac:spMkLst>
            <pc:docMk/>
            <pc:sldMk cId="0" sldId="291"/>
            <ac:spMk id="1605" creationId="{00000000-0000-0000-0000-000000000000}"/>
          </ac:spMkLst>
        </pc:spChg>
      </pc:sldChg>
      <pc:sldChg chg="modNotes">
        <pc:chgData name="Conrad McCallum" userId="33024524-9e4b-4056-a238-386a22bc4724" providerId="ADAL" clId="{FE845A5F-6BFE-4643-911A-0EFD6355E11B}" dt="2020-12-07T15:34:57.343" v="5"/>
        <pc:sldMkLst>
          <pc:docMk/>
          <pc:sldMk cId="0" sldId="292"/>
        </pc:sldMkLst>
      </pc:sldChg>
      <pc:sldChg chg="modNotes">
        <pc:chgData name="Conrad McCallum" userId="33024524-9e4b-4056-a238-386a22bc4724" providerId="ADAL" clId="{FE845A5F-6BFE-4643-911A-0EFD6355E11B}" dt="2020-12-07T15:34:57.343" v="5"/>
        <pc:sldMkLst>
          <pc:docMk/>
          <pc:sldMk cId="0" sldId="293"/>
        </pc:sldMkLst>
      </pc:sldChg>
      <pc:sldChg chg="modNotes">
        <pc:chgData name="Conrad McCallum" userId="33024524-9e4b-4056-a238-386a22bc4724" providerId="ADAL" clId="{FE845A5F-6BFE-4643-911A-0EFD6355E11B}" dt="2020-12-07T15:34:57.343" v="5"/>
        <pc:sldMkLst>
          <pc:docMk/>
          <pc:sldMk cId="0" sldId="294"/>
        </pc:sldMkLst>
      </pc:sldChg>
      <pc:sldChg chg="addSp delSp modSp add mod delAnim modAnim">
        <pc:chgData name="Conrad McCallum" userId="33024524-9e4b-4056-a238-386a22bc4724" providerId="ADAL" clId="{FE845A5F-6BFE-4643-911A-0EFD6355E11B}" dt="2020-12-07T15:37:50.652" v="66" actId="1076"/>
        <pc:sldMkLst>
          <pc:docMk/>
          <pc:sldMk cId="1823269547" sldId="295"/>
        </pc:sldMkLst>
        <pc:spChg chg="add mod">
          <ac:chgData name="Conrad McCallum" userId="33024524-9e4b-4056-a238-386a22bc4724" providerId="ADAL" clId="{FE845A5F-6BFE-4643-911A-0EFD6355E11B}" dt="2020-12-07T15:37:50.652" v="66" actId="1076"/>
          <ac:spMkLst>
            <pc:docMk/>
            <pc:sldMk cId="1823269547" sldId="295"/>
            <ac:spMk id="4" creationId="{881F1291-5AD1-4AFE-A430-C2D386097DDC}"/>
          </ac:spMkLst>
        </pc:spChg>
        <pc:picChg chg="del mod">
          <ac:chgData name="Conrad McCallum" userId="33024524-9e4b-4056-a238-386a22bc4724" providerId="ADAL" clId="{FE845A5F-6BFE-4643-911A-0EFD6355E11B}" dt="2020-12-07T15:36:02.146" v="12" actId="478"/>
          <ac:picMkLst>
            <pc:docMk/>
            <pc:sldMk cId="1823269547" sldId="295"/>
            <ac:picMk id="2" creationId="{0C1ACF1F-3589-4ECB-B434-F346C99E7CA0}"/>
          </ac:picMkLst>
        </pc:picChg>
        <pc:picChg chg="add mod">
          <ac:chgData name="Conrad McCallum" userId="33024524-9e4b-4056-a238-386a22bc4724" providerId="ADAL" clId="{FE845A5F-6BFE-4643-911A-0EFD6355E11B}" dt="2020-12-07T15:37:45.006" v="65" actId="1036"/>
          <ac:picMkLst>
            <pc:docMk/>
            <pc:sldMk cId="1823269547" sldId="295"/>
            <ac:picMk id="3" creationId="{D9B61301-1564-4965-98CE-ACA04F0875F2}"/>
          </ac:picMkLst>
        </pc:picChg>
        <pc:picChg chg="del mod">
          <ac:chgData name="Conrad McCallum" userId="33024524-9e4b-4056-a238-386a22bc4724" providerId="ADAL" clId="{FE845A5F-6BFE-4643-911A-0EFD6355E11B}" dt="2020-12-07T15:35:06.764" v="9" actId="478"/>
          <ac:picMkLst>
            <pc:docMk/>
            <pc:sldMk cId="1823269547" sldId="295"/>
            <ac:picMk id="7" creationId="{BE8193D8-B974-47AB-BCAA-8D8C3CF957AE}"/>
          </ac:picMkLst>
        </pc:picChg>
        <pc:picChg chg="del">
          <ac:chgData name="Conrad McCallum" userId="33024524-9e4b-4056-a238-386a22bc4724" providerId="ADAL" clId="{FE845A5F-6BFE-4643-911A-0EFD6355E11B}" dt="2020-12-07T15:35:02.750" v="7" actId="478"/>
          <ac:picMkLst>
            <pc:docMk/>
            <pc:sldMk cId="1823269547" sldId="295"/>
            <ac:picMk id="789" creationId="{00000000-0000-0000-0000-000000000000}"/>
          </ac:picMkLst>
        </pc:picChg>
        <pc:picChg chg="del">
          <ac:chgData name="Conrad McCallum" userId="33024524-9e4b-4056-a238-386a22bc4724" providerId="ADAL" clId="{FE845A5F-6BFE-4643-911A-0EFD6355E11B}" dt="2020-12-07T15:35:02.226" v="6" actId="478"/>
          <ac:picMkLst>
            <pc:docMk/>
            <pc:sldMk cId="1823269547" sldId="295"/>
            <ac:picMk id="79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onomictimes.indiatimes.com/industry/services/property-/-cstruction/covid19-impact-facility-management-companies-ensure-workers-engagement-with-extra-incentives/articleshow/75118404.cms?from=md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blog.infraspeak.com/challenges-fm-201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23" name="Google Shape;123;p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6" name="Google Shape;916;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1: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3" name="Google Shape;943;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https://economictimes.indiatimes.com/industry/services/property-/-cstruction/covid19-impact-facility-management-companies-ensure-workers-engagement-with-extra-incentives/articleshow/75118404.cms?from=mdr</a:t>
            </a:r>
            <a:endParaRPr sz="3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3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https://blog.infraspeak.com/challenges-fm-2019/</a:t>
            </a:r>
            <a:endParaRPr sz="300">
              <a:solidFill>
                <a:schemeClr val="dk1"/>
              </a:solidFill>
              <a:latin typeface="Calibri"/>
              <a:ea typeface="Calibri"/>
              <a:cs typeface="Calibri"/>
              <a:sym typeface="Calibri"/>
            </a:endParaRPr>
          </a:p>
        </p:txBody>
      </p:sp>
      <p:sp>
        <p:nvSpPr>
          <p:cNvPr id="944" name="Google Shape;944;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rgbClr val="000000"/>
                </a:solidFill>
                <a:latin typeface="Calibri"/>
                <a:ea typeface="Calibri"/>
                <a:cs typeface="Calibri"/>
                <a:sym typeface="Calibri"/>
              </a:rPr>
              <a:t>12</a:t>
            </a:fld>
            <a:endParaRPr sz="180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9" name="Google Shape;969;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1" name="Google Shape;1001;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028" name="Google Shape;1028;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043" name="Google Shape;1043;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051" name="Google Shape;1051;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059" name="Google Shape;1059;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067" name="Google Shape;1067;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7" name="Google Shape;717;p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075" name="Google Shape;1075;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2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3" name="Google Shape;1083;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206" name="Google Shape;1206;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215" name="Google Shape;1215;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223" name="Google Shape;1223;p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231" name="Google Shape;1231;p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239" name="Google Shape;1239;p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249" name="Google Shape;1249;p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2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8" name="Google Shape;1258;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352" name="Google Shape;1352;p2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2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360" name="Google Shape;1360;p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Presenter</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2020-04-21 20:49:33</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Thank 8 funders, without their  financial support not happened.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 All the funders were on the  Steering Committee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Also contributed with insights and  direction to the research and  shaped an guild the research.  </a:t>
            </a:r>
            <a:endParaRPr/>
          </a:p>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a:t>
            </a:r>
            <a:endParaRPr/>
          </a:p>
        </p:txBody>
      </p:sp>
      <p:sp>
        <p:nvSpPr>
          <p:cNvPr id="1391" name="Google Shape;1391;p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3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9" name="Google Shape;1399;p3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3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0" name="Google Shape;1410;p3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3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5" name="Google Shape;1555;p3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p34: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0" name="Google Shape;1580;p3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Fleet Complete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Approximately 30-40 percent of all commercial vehicles in North America are connected to the world outside and vide versa through telematics technologies, a figure that is expected to double by 2025. These vehicles are reshaping smart mobility business models and not only driving efficiencies in freight and passenger mobility but also creating new opportunities for smart buildings and related infrastructure. Sandeep Kar, Chief Strategy Officer at Fleet Complete will share his views on digitization and its impact on connected vehicle eco-systems and discuss emerging business models that will drive connected vehicles’ interactions with smart buildings and vice-versa. Location based data, autonomous driving, freight digitization, smart parking, and several other emerging technologies and applications will be focal points of his presentation.</a:t>
            </a:r>
            <a:endParaRPr sz="1200">
              <a:solidFill>
                <a:schemeClr val="dk1"/>
              </a:solidFill>
              <a:latin typeface="Calibri"/>
              <a:ea typeface="Calibri"/>
              <a:cs typeface="Calibri"/>
              <a:sym typeface="Calibri"/>
            </a:endParaRPr>
          </a:p>
        </p:txBody>
      </p:sp>
      <p:sp>
        <p:nvSpPr>
          <p:cNvPr id="1581" name="Google Shape;1581;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35</a:t>
            </a:fld>
            <a:endParaRPr sz="18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p3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3" name="Google Shape;1593;p3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3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3" name="Google Shape;1603;p3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p37: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2" name="Google Shape;1612;p3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13" name="Google Shape;1613;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38</a:t>
            </a:fld>
            <a:endParaRPr sz="18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38: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7" name="Google Shape;1627;p3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28" name="Google Shape;1628;p3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39</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757" name="Google Shape;757;p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3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644" name="Google Shape;1644;p3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764" name="Google Shape;764;p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771" name="Google Shape;771;p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p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88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916938" y="1939032"/>
            <a:ext cx="10358122" cy="11830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body" idx="1"/>
          </p:nvPr>
        </p:nvSpPr>
        <p:spPr>
          <a:xfrm>
            <a:off x="2273846" y="1602715"/>
            <a:ext cx="7644307" cy="37826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 name="Google Shape;17;p41"/>
          <p:cNvSpPr txBox="1">
            <a:spLocks noGrp="1"/>
          </p:cNvSpPr>
          <p:nvPr>
            <p:ph type="ftr" idx="11"/>
          </p:nvPr>
        </p:nvSpPr>
        <p:spPr>
          <a:xfrm>
            <a:off x="1315085" y="6486447"/>
            <a:ext cx="2805429" cy="152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rgbClr val="7B7B7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rgbClr val="E83E1D"/>
                </a:solidFill>
                <a:latin typeface="Calibri"/>
                <a:ea typeface="Calibri"/>
                <a:cs typeface="Calibri"/>
                <a:sym typeface="Calibri"/>
              </a:defRPr>
            </a:lvl1pPr>
            <a:lvl2pPr marL="38100" marR="0" lvl="1" indent="0" algn="l">
              <a:lnSpc>
                <a:spcPct val="103333"/>
              </a:lnSpc>
              <a:spcBef>
                <a:spcPts val="0"/>
              </a:spcBef>
              <a:buNone/>
              <a:defRPr sz="1200" b="0" i="0">
                <a:solidFill>
                  <a:srgbClr val="E83E1D"/>
                </a:solidFill>
                <a:latin typeface="Calibri"/>
                <a:ea typeface="Calibri"/>
                <a:cs typeface="Calibri"/>
                <a:sym typeface="Calibri"/>
              </a:defRPr>
            </a:lvl2pPr>
            <a:lvl3pPr marL="38100" marR="0" lvl="2" indent="0" algn="l">
              <a:lnSpc>
                <a:spcPct val="103333"/>
              </a:lnSpc>
              <a:spcBef>
                <a:spcPts val="0"/>
              </a:spcBef>
              <a:buNone/>
              <a:defRPr sz="1200" b="0" i="0">
                <a:solidFill>
                  <a:srgbClr val="E83E1D"/>
                </a:solidFill>
                <a:latin typeface="Calibri"/>
                <a:ea typeface="Calibri"/>
                <a:cs typeface="Calibri"/>
                <a:sym typeface="Calibri"/>
              </a:defRPr>
            </a:lvl3pPr>
            <a:lvl4pPr marL="38100" marR="0" lvl="3" indent="0" algn="l">
              <a:lnSpc>
                <a:spcPct val="103333"/>
              </a:lnSpc>
              <a:spcBef>
                <a:spcPts val="0"/>
              </a:spcBef>
              <a:buNone/>
              <a:defRPr sz="1200" b="0" i="0">
                <a:solidFill>
                  <a:srgbClr val="E83E1D"/>
                </a:solidFill>
                <a:latin typeface="Calibri"/>
                <a:ea typeface="Calibri"/>
                <a:cs typeface="Calibri"/>
                <a:sym typeface="Calibri"/>
              </a:defRPr>
            </a:lvl4pPr>
            <a:lvl5pPr marL="38100" marR="0" lvl="4" indent="0" algn="l">
              <a:lnSpc>
                <a:spcPct val="103333"/>
              </a:lnSpc>
              <a:spcBef>
                <a:spcPts val="0"/>
              </a:spcBef>
              <a:buNone/>
              <a:defRPr sz="1200" b="0" i="0">
                <a:solidFill>
                  <a:srgbClr val="E83E1D"/>
                </a:solidFill>
                <a:latin typeface="Calibri"/>
                <a:ea typeface="Calibri"/>
                <a:cs typeface="Calibri"/>
                <a:sym typeface="Calibri"/>
              </a:defRPr>
            </a:lvl5pPr>
            <a:lvl6pPr marL="38100" marR="0" lvl="5" indent="0" algn="l">
              <a:lnSpc>
                <a:spcPct val="103333"/>
              </a:lnSpc>
              <a:spcBef>
                <a:spcPts val="0"/>
              </a:spcBef>
              <a:buNone/>
              <a:defRPr sz="1200" b="0" i="0">
                <a:solidFill>
                  <a:srgbClr val="E83E1D"/>
                </a:solidFill>
                <a:latin typeface="Calibri"/>
                <a:ea typeface="Calibri"/>
                <a:cs typeface="Calibri"/>
                <a:sym typeface="Calibri"/>
              </a:defRPr>
            </a:lvl6pPr>
            <a:lvl7pPr marL="38100" marR="0" lvl="6" indent="0" algn="l">
              <a:lnSpc>
                <a:spcPct val="103333"/>
              </a:lnSpc>
              <a:spcBef>
                <a:spcPts val="0"/>
              </a:spcBef>
              <a:buNone/>
              <a:defRPr sz="1200" b="0" i="0">
                <a:solidFill>
                  <a:srgbClr val="E83E1D"/>
                </a:solidFill>
                <a:latin typeface="Calibri"/>
                <a:ea typeface="Calibri"/>
                <a:cs typeface="Calibri"/>
                <a:sym typeface="Calibri"/>
              </a:defRPr>
            </a:lvl7pPr>
            <a:lvl8pPr marL="38100" marR="0" lvl="7" indent="0" algn="l">
              <a:lnSpc>
                <a:spcPct val="103333"/>
              </a:lnSpc>
              <a:spcBef>
                <a:spcPts val="0"/>
              </a:spcBef>
              <a:buNone/>
              <a:defRPr sz="1200" b="0" i="0">
                <a:solidFill>
                  <a:srgbClr val="E83E1D"/>
                </a:solidFill>
                <a:latin typeface="Calibri"/>
                <a:ea typeface="Calibri"/>
                <a:cs typeface="Calibri"/>
                <a:sym typeface="Calibri"/>
              </a:defRPr>
            </a:lvl8pPr>
            <a:lvl9pPr marL="38100" marR="0" lvl="8" indent="0" algn="l">
              <a:lnSpc>
                <a:spcPct val="103333"/>
              </a:lnSpc>
              <a:spcBef>
                <a:spcPts val="0"/>
              </a:spcBef>
              <a:buNone/>
              <a:defRPr sz="1200" b="0" i="0">
                <a:solidFill>
                  <a:srgbClr val="E83E1D"/>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1"/>
        <p:cNvGrpSpPr/>
        <p:nvPr/>
      </p:nvGrpSpPr>
      <p:grpSpPr>
        <a:xfrm>
          <a:off x="0" y="0"/>
          <a:ext cx="0" cy="0"/>
          <a:chOff x="0" y="0"/>
          <a:chExt cx="0" cy="0"/>
        </a:xfrm>
      </p:grpSpPr>
      <p:sp>
        <p:nvSpPr>
          <p:cNvPr id="92" name="Google Shape;92;p48"/>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amp;S Content slide">
  <p:cSld name="F&amp;S Content slide">
    <p:spTree>
      <p:nvGrpSpPr>
        <p:cNvPr id="1" name="Shape 93"/>
        <p:cNvGrpSpPr/>
        <p:nvPr/>
      </p:nvGrpSpPr>
      <p:grpSpPr>
        <a:xfrm>
          <a:off x="0" y="0"/>
          <a:ext cx="0" cy="0"/>
          <a:chOff x="0" y="0"/>
          <a:chExt cx="0" cy="0"/>
        </a:xfrm>
      </p:grpSpPr>
      <p:sp>
        <p:nvSpPr>
          <p:cNvPr id="94" name="Google Shape;94;p49"/>
          <p:cNvSpPr txBox="1">
            <a:spLocks noGrp="1"/>
          </p:cNvSpPr>
          <p:nvPr>
            <p:ph type="title"/>
          </p:nvPr>
        </p:nvSpPr>
        <p:spPr>
          <a:xfrm>
            <a:off x="508000" y="22729"/>
            <a:ext cx="11176000" cy="90281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9"/>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Calibri"/>
                <a:ea typeface="Calibri"/>
                <a:cs typeface="Calibri"/>
                <a:sym typeface="Calibri"/>
              </a:defRPr>
            </a:lvl1pPr>
            <a:lvl2pPr marL="0" lvl="1" indent="0" algn="l">
              <a:spcBef>
                <a:spcPts val="0"/>
              </a:spcBef>
              <a:buNone/>
              <a:defRPr sz="1200">
                <a:solidFill>
                  <a:schemeClr val="dk1"/>
                </a:solidFill>
                <a:latin typeface="Calibri"/>
                <a:ea typeface="Calibri"/>
                <a:cs typeface="Calibri"/>
                <a:sym typeface="Calibri"/>
              </a:defRPr>
            </a:lvl2pPr>
            <a:lvl3pPr marL="0" lvl="2" indent="0" algn="l">
              <a:spcBef>
                <a:spcPts val="0"/>
              </a:spcBef>
              <a:buNone/>
              <a:defRPr sz="1200">
                <a:solidFill>
                  <a:schemeClr val="dk1"/>
                </a:solidFill>
                <a:latin typeface="Calibri"/>
                <a:ea typeface="Calibri"/>
                <a:cs typeface="Calibri"/>
                <a:sym typeface="Calibri"/>
              </a:defRPr>
            </a:lvl3pPr>
            <a:lvl4pPr marL="0" lvl="3" indent="0" algn="l">
              <a:spcBef>
                <a:spcPts val="0"/>
              </a:spcBef>
              <a:buNone/>
              <a:defRPr sz="1200">
                <a:solidFill>
                  <a:schemeClr val="dk1"/>
                </a:solidFill>
                <a:latin typeface="Calibri"/>
                <a:ea typeface="Calibri"/>
                <a:cs typeface="Calibri"/>
                <a:sym typeface="Calibri"/>
              </a:defRPr>
            </a:lvl4pPr>
            <a:lvl5pPr marL="0" lvl="4" indent="0" algn="l">
              <a:spcBef>
                <a:spcPts val="0"/>
              </a:spcBef>
              <a:buNone/>
              <a:defRPr sz="1200">
                <a:solidFill>
                  <a:schemeClr val="dk1"/>
                </a:solidFill>
                <a:latin typeface="Calibri"/>
                <a:ea typeface="Calibri"/>
                <a:cs typeface="Calibri"/>
                <a:sym typeface="Calibri"/>
              </a:defRPr>
            </a:lvl5pPr>
            <a:lvl6pPr marL="0" lvl="5" indent="0" algn="l">
              <a:spcBef>
                <a:spcPts val="0"/>
              </a:spcBef>
              <a:buNone/>
              <a:defRPr sz="1200">
                <a:solidFill>
                  <a:schemeClr val="dk1"/>
                </a:solidFill>
                <a:latin typeface="Calibri"/>
                <a:ea typeface="Calibri"/>
                <a:cs typeface="Calibri"/>
                <a:sym typeface="Calibri"/>
              </a:defRPr>
            </a:lvl6pPr>
            <a:lvl7pPr marL="0" lvl="6" indent="0" algn="l">
              <a:spcBef>
                <a:spcPts val="0"/>
              </a:spcBef>
              <a:buNone/>
              <a:defRPr sz="1200">
                <a:solidFill>
                  <a:schemeClr val="dk1"/>
                </a:solidFill>
                <a:latin typeface="Calibri"/>
                <a:ea typeface="Calibri"/>
                <a:cs typeface="Calibri"/>
                <a:sym typeface="Calibri"/>
              </a:defRPr>
            </a:lvl7pPr>
            <a:lvl8pPr marL="0" lvl="7" indent="0" algn="l">
              <a:spcBef>
                <a:spcPts val="0"/>
              </a:spcBef>
              <a:buNone/>
              <a:defRPr sz="1200">
                <a:solidFill>
                  <a:schemeClr val="dk1"/>
                </a:solidFill>
                <a:latin typeface="Calibri"/>
                <a:ea typeface="Calibri"/>
                <a:cs typeface="Calibri"/>
                <a:sym typeface="Calibri"/>
              </a:defRPr>
            </a:lvl8pPr>
            <a:lvl9pPr marL="0" lvl="8" indent="0" algn="l">
              <a:spcBef>
                <a:spcPts val="0"/>
              </a:spcBef>
              <a:buNone/>
              <a:defRPr sz="1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49"/>
          <p:cNvSpPr txBox="1">
            <a:spLocks noGrp="1"/>
          </p:cNvSpPr>
          <p:nvPr>
            <p:ph type="body" idx="1"/>
          </p:nvPr>
        </p:nvSpPr>
        <p:spPr>
          <a:xfrm>
            <a:off x="507999" y="6337024"/>
            <a:ext cx="6705600" cy="184665"/>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dk2"/>
              </a:buClr>
              <a:buSzPts val="1200"/>
              <a:buFont typeface="Calibri"/>
              <a:buNone/>
              <a:defRPr sz="1200">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2400"/>
              <a:buFont typeface="Montserrat"/>
              <a:buNone/>
              <a:defRPr/>
            </a:lvl2pPr>
            <a:lvl3pPr marL="1371600" lvl="2" indent="-228600" algn="l">
              <a:lnSpc>
                <a:spcPct val="90000"/>
              </a:lnSpc>
              <a:spcBef>
                <a:spcPts val="500"/>
              </a:spcBef>
              <a:spcAft>
                <a:spcPts val="0"/>
              </a:spcAft>
              <a:buClr>
                <a:schemeClr val="dk2"/>
              </a:buClr>
              <a:buSzPts val="2000"/>
              <a:buFont typeface="Montserrat"/>
              <a:buNone/>
              <a:defRPr/>
            </a:lvl3pPr>
            <a:lvl4pPr marL="1828800" lvl="3" indent="-228600" algn="l">
              <a:lnSpc>
                <a:spcPct val="90000"/>
              </a:lnSpc>
              <a:spcBef>
                <a:spcPts val="500"/>
              </a:spcBef>
              <a:spcAft>
                <a:spcPts val="0"/>
              </a:spcAft>
              <a:buClr>
                <a:schemeClr val="dk2"/>
              </a:buClr>
              <a:buSzPts val="1800"/>
              <a:buFont typeface="Montserrat"/>
              <a:buNone/>
              <a:defRPr/>
            </a:lvl4pPr>
            <a:lvl5pPr marL="2286000" lvl="4" indent="-228600" algn="l">
              <a:lnSpc>
                <a:spcPct val="90000"/>
              </a:lnSpc>
              <a:spcBef>
                <a:spcPts val="500"/>
              </a:spcBef>
              <a:spcAft>
                <a:spcPts val="0"/>
              </a:spcAft>
              <a:buClr>
                <a:schemeClr val="dk2"/>
              </a:buClr>
              <a:buSzPts val="1800"/>
              <a:buFont typeface="Montserra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9"/>
          <p:cNvSpPr txBox="1">
            <a:spLocks noGrp="1"/>
          </p:cNvSpPr>
          <p:nvPr>
            <p:ph type="body" idx="2"/>
          </p:nvPr>
        </p:nvSpPr>
        <p:spPr>
          <a:xfrm>
            <a:off x="7402400" y="6337024"/>
            <a:ext cx="4281600" cy="184665"/>
          </a:xfrm>
          <a:prstGeom prst="rect">
            <a:avLst/>
          </a:prstGeom>
          <a:noFill/>
          <a:ln>
            <a:noFill/>
          </a:ln>
        </p:spPr>
        <p:txBody>
          <a:bodyPr spcFirstLastPara="1" wrap="square" lIns="0" tIns="0" rIns="0" bIns="0" anchor="b" anchorCtr="0">
            <a:noAutofit/>
          </a:bodyPr>
          <a:lstStyle>
            <a:lvl1pPr marL="457200" lvl="0" indent="-228600" algn="r">
              <a:lnSpc>
                <a:spcPct val="90000"/>
              </a:lnSpc>
              <a:spcBef>
                <a:spcPts val="1000"/>
              </a:spcBef>
              <a:spcAft>
                <a:spcPts val="0"/>
              </a:spcAft>
              <a:buClr>
                <a:schemeClr val="dk2"/>
              </a:buClr>
              <a:buSzPts val="1200"/>
              <a:buFont typeface="Calibri"/>
              <a:buNone/>
              <a:defRPr sz="1200">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2400"/>
              <a:buFont typeface="Montserrat"/>
              <a:buNone/>
              <a:defRPr/>
            </a:lvl2pPr>
            <a:lvl3pPr marL="1371600" lvl="2" indent="-228600" algn="l">
              <a:lnSpc>
                <a:spcPct val="90000"/>
              </a:lnSpc>
              <a:spcBef>
                <a:spcPts val="500"/>
              </a:spcBef>
              <a:spcAft>
                <a:spcPts val="0"/>
              </a:spcAft>
              <a:buClr>
                <a:schemeClr val="dk2"/>
              </a:buClr>
              <a:buSzPts val="2000"/>
              <a:buFont typeface="Montserrat"/>
              <a:buNone/>
              <a:defRPr/>
            </a:lvl3pPr>
            <a:lvl4pPr marL="1828800" lvl="3" indent="-228600" algn="l">
              <a:lnSpc>
                <a:spcPct val="90000"/>
              </a:lnSpc>
              <a:spcBef>
                <a:spcPts val="500"/>
              </a:spcBef>
              <a:spcAft>
                <a:spcPts val="0"/>
              </a:spcAft>
              <a:buClr>
                <a:schemeClr val="dk2"/>
              </a:buClr>
              <a:buSzPts val="1800"/>
              <a:buFont typeface="Montserrat"/>
              <a:buNone/>
              <a:defRPr/>
            </a:lvl4pPr>
            <a:lvl5pPr marL="2286000" lvl="4" indent="-228600" algn="l">
              <a:lnSpc>
                <a:spcPct val="90000"/>
              </a:lnSpc>
              <a:spcBef>
                <a:spcPts val="500"/>
              </a:spcBef>
              <a:spcAft>
                <a:spcPts val="0"/>
              </a:spcAft>
              <a:buClr>
                <a:schemeClr val="dk2"/>
              </a:buClr>
              <a:buSzPts val="1800"/>
              <a:buFont typeface="Montserrat"/>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Without Logo">
  <p:cSld name="2 Column Without Logo">
    <p:spTree>
      <p:nvGrpSpPr>
        <p:cNvPr id="1" name="Shape 98"/>
        <p:cNvGrpSpPr/>
        <p:nvPr/>
      </p:nvGrpSpPr>
      <p:grpSpPr>
        <a:xfrm>
          <a:off x="0" y="0"/>
          <a:ext cx="0" cy="0"/>
          <a:chOff x="0" y="0"/>
          <a:chExt cx="0" cy="0"/>
        </a:xfrm>
      </p:grpSpPr>
      <p:sp>
        <p:nvSpPr>
          <p:cNvPr id="99" name="Google Shape;99;p50"/>
          <p:cNvSpPr txBox="1">
            <a:spLocks noGrp="1"/>
          </p:cNvSpPr>
          <p:nvPr>
            <p:ph type="title"/>
          </p:nvPr>
        </p:nvSpPr>
        <p:spPr>
          <a:xfrm>
            <a:off x="609600" y="966234"/>
            <a:ext cx="10972800" cy="45140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000"/>
              <a:buFont typeface="Montserrat Light"/>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0"/>
          <p:cNvSpPr txBox="1">
            <a:spLocks noGrp="1"/>
          </p:cNvSpPr>
          <p:nvPr>
            <p:ph type="body" idx="1"/>
          </p:nvPr>
        </p:nvSpPr>
        <p:spPr>
          <a:xfrm>
            <a:off x="546101" y="1295401"/>
            <a:ext cx="5364480" cy="5132388"/>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0"/>
          <p:cNvSpPr txBox="1">
            <a:spLocks noGrp="1"/>
          </p:cNvSpPr>
          <p:nvPr>
            <p:ph type="body" idx="2"/>
          </p:nvPr>
        </p:nvSpPr>
        <p:spPr>
          <a:xfrm>
            <a:off x="6276341" y="1295400"/>
            <a:ext cx="5364480" cy="513588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0"/>
          <p:cNvSpPr txBox="1">
            <a:spLocks noGrp="1"/>
          </p:cNvSpPr>
          <p:nvPr>
            <p:ph type="sldNum" idx="12"/>
          </p:nvPr>
        </p:nvSpPr>
        <p:spPr>
          <a:xfrm>
            <a:off x="8889141" y="6583108"/>
            <a:ext cx="3302859" cy="184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7F7F7F"/>
                </a:solidFill>
                <a:latin typeface="Arial"/>
                <a:ea typeface="Arial"/>
                <a:cs typeface="Arial"/>
                <a:sym typeface="Arial"/>
              </a:defRPr>
            </a:lvl1pPr>
            <a:lvl2pPr marL="0" lvl="1" indent="0" algn="r">
              <a:spcBef>
                <a:spcPts val="0"/>
              </a:spcBef>
              <a:buNone/>
              <a:defRPr sz="1200">
                <a:solidFill>
                  <a:srgbClr val="7F7F7F"/>
                </a:solidFill>
                <a:latin typeface="Arial"/>
                <a:ea typeface="Arial"/>
                <a:cs typeface="Arial"/>
                <a:sym typeface="Arial"/>
              </a:defRPr>
            </a:lvl2pPr>
            <a:lvl3pPr marL="0" lvl="2" indent="0" algn="r">
              <a:spcBef>
                <a:spcPts val="0"/>
              </a:spcBef>
              <a:buNone/>
              <a:defRPr sz="1200">
                <a:solidFill>
                  <a:srgbClr val="7F7F7F"/>
                </a:solidFill>
                <a:latin typeface="Arial"/>
                <a:ea typeface="Arial"/>
                <a:cs typeface="Arial"/>
                <a:sym typeface="Arial"/>
              </a:defRPr>
            </a:lvl3pPr>
            <a:lvl4pPr marL="0" lvl="3" indent="0" algn="r">
              <a:spcBef>
                <a:spcPts val="0"/>
              </a:spcBef>
              <a:buNone/>
              <a:defRPr sz="1200">
                <a:solidFill>
                  <a:srgbClr val="7F7F7F"/>
                </a:solidFill>
                <a:latin typeface="Arial"/>
                <a:ea typeface="Arial"/>
                <a:cs typeface="Arial"/>
                <a:sym typeface="Arial"/>
              </a:defRPr>
            </a:lvl4pPr>
            <a:lvl5pPr marL="0" lvl="4" indent="0" algn="r">
              <a:spcBef>
                <a:spcPts val="0"/>
              </a:spcBef>
              <a:buNone/>
              <a:defRPr sz="1200">
                <a:solidFill>
                  <a:srgbClr val="7F7F7F"/>
                </a:solidFill>
                <a:latin typeface="Arial"/>
                <a:ea typeface="Arial"/>
                <a:cs typeface="Arial"/>
                <a:sym typeface="Arial"/>
              </a:defRPr>
            </a:lvl5pPr>
            <a:lvl6pPr marL="0" lvl="5" indent="0" algn="r">
              <a:spcBef>
                <a:spcPts val="0"/>
              </a:spcBef>
              <a:buNone/>
              <a:defRPr sz="1200">
                <a:solidFill>
                  <a:srgbClr val="7F7F7F"/>
                </a:solidFill>
                <a:latin typeface="Arial"/>
                <a:ea typeface="Arial"/>
                <a:cs typeface="Arial"/>
                <a:sym typeface="Arial"/>
              </a:defRPr>
            </a:lvl6pPr>
            <a:lvl7pPr marL="0" lvl="6" indent="0" algn="r">
              <a:spcBef>
                <a:spcPts val="0"/>
              </a:spcBef>
              <a:buNone/>
              <a:defRPr sz="1200">
                <a:solidFill>
                  <a:srgbClr val="7F7F7F"/>
                </a:solidFill>
                <a:latin typeface="Arial"/>
                <a:ea typeface="Arial"/>
                <a:cs typeface="Arial"/>
                <a:sym typeface="Arial"/>
              </a:defRPr>
            </a:lvl7pPr>
            <a:lvl8pPr marL="0" lvl="7" indent="0" algn="r">
              <a:spcBef>
                <a:spcPts val="0"/>
              </a:spcBef>
              <a:buNone/>
              <a:defRPr sz="1200">
                <a:solidFill>
                  <a:srgbClr val="7F7F7F"/>
                </a:solidFill>
                <a:latin typeface="Arial"/>
                <a:ea typeface="Arial"/>
                <a:cs typeface="Arial"/>
                <a:sym typeface="Arial"/>
              </a:defRPr>
            </a:lvl8pPr>
            <a:lvl9pPr marL="0" lvl="8" indent="0" algn="r">
              <a:spcBef>
                <a:spcPts val="0"/>
              </a:spcBef>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titleOnly">
  <p:cSld name="TITLE_ONLY">
    <p:spTree>
      <p:nvGrpSpPr>
        <p:cNvPr id="1" name="Shape 103"/>
        <p:cNvGrpSpPr/>
        <p:nvPr/>
      </p:nvGrpSpPr>
      <p:grpSpPr>
        <a:xfrm>
          <a:off x="0" y="0"/>
          <a:ext cx="0" cy="0"/>
          <a:chOff x="0" y="0"/>
          <a:chExt cx="0" cy="0"/>
        </a:xfrm>
      </p:grpSpPr>
      <p:sp>
        <p:nvSpPr>
          <p:cNvPr id="104" name="Google Shape;104;p52"/>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52"/>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2"/>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e 1">
  <p:cSld name="Base 1">
    <p:spTree>
      <p:nvGrpSpPr>
        <p:cNvPr id="1" name="Shape 115"/>
        <p:cNvGrpSpPr/>
        <p:nvPr/>
      </p:nvGrpSpPr>
      <p:grpSpPr>
        <a:xfrm>
          <a:off x="0" y="0"/>
          <a:ext cx="0" cy="0"/>
          <a:chOff x="0" y="0"/>
          <a:chExt cx="0" cy="0"/>
        </a:xfrm>
      </p:grpSpPr>
      <p:sp>
        <p:nvSpPr>
          <p:cNvPr id="116" name="Google Shape;116;p54"/>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4"/>
          <p:cNvSpPr txBox="1">
            <a:spLocks noGrp="1"/>
          </p:cNvSpPr>
          <p:nvPr>
            <p:ph type="body" idx="1"/>
          </p:nvPr>
        </p:nvSpPr>
        <p:spPr>
          <a:xfrm>
            <a:off x="838199" y="1984664"/>
            <a:ext cx="10514013" cy="41922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4"/>
          <p:cNvSpPr txBox="1">
            <a:spLocks noGrp="1"/>
          </p:cNvSpPr>
          <p:nvPr>
            <p:ph type="body" idx="2"/>
          </p:nvPr>
        </p:nvSpPr>
        <p:spPr>
          <a:xfrm>
            <a:off x="839788" y="1233488"/>
            <a:ext cx="10512425" cy="51276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Montserrat Light"/>
                <a:ea typeface="Montserrat Light"/>
                <a:cs typeface="Montserrat Light"/>
                <a:sym typeface="Montserrat Light"/>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4"/>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4"/>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Google Shape;21;p45"/>
          <p:cNvSpPr txBox="1">
            <a:spLocks noGrp="1"/>
          </p:cNvSpPr>
          <p:nvPr>
            <p:ph type="title"/>
          </p:nvPr>
        </p:nvSpPr>
        <p:spPr>
          <a:xfrm>
            <a:off x="916938" y="1939032"/>
            <a:ext cx="10358122" cy="11830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5"/>
          <p:cNvSpPr txBox="1">
            <a:spLocks noGrp="1"/>
          </p:cNvSpPr>
          <p:nvPr>
            <p:ph type="ftr" idx="11"/>
          </p:nvPr>
        </p:nvSpPr>
        <p:spPr>
          <a:xfrm>
            <a:off x="1315085" y="6486447"/>
            <a:ext cx="2805429" cy="152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rgbClr val="7B7B7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5"/>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rgbClr val="E83E1D"/>
                </a:solidFill>
                <a:latin typeface="Calibri"/>
                <a:ea typeface="Calibri"/>
                <a:cs typeface="Calibri"/>
                <a:sym typeface="Calibri"/>
              </a:defRPr>
            </a:lvl1pPr>
            <a:lvl2pPr marL="38100" marR="0" lvl="1" indent="0" algn="l">
              <a:lnSpc>
                <a:spcPct val="103333"/>
              </a:lnSpc>
              <a:spcBef>
                <a:spcPts val="0"/>
              </a:spcBef>
              <a:buNone/>
              <a:defRPr sz="1200" b="0" i="0">
                <a:solidFill>
                  <a:srgbClr val="E83E1D"/>
                </a:solidFill>
                <a:latin typeface="Calibri"/>
                <a:ea typeface="Calibri"/>
                <a:cs typeface="Calibri"/>
                <a:sym typeface="Calibri"/>
              </a:defRPr>
            </a:lvl2pPr>
            <a:lvl3pPr marL="38100" marR="0" lvl="2" indent="0" algn="l">
              <a:lnSpc>
                <a:spcPct val="103333"/>
              </a:lnSpc>
              <a:spcBef>
                <a:spcPts val="0"/>
              </a:spcBef>
              <a:buNone/>
              <a:defRPr sz="1200" b="0" i="0">
                <a:solidFill>
                  <a:srgbClr val="E83E1D"/>
                </a:solidFill>
                <a:latin typeface="Calibri"/>
                <a:ea typeface="Calibri"/>
                <a:cs typeface="Calibri"/>
                <a:sym typeface="Calibri"/>
              </a:defRPr>
            </a:lvl3pPr>
            <a:lvl4pPr marL="38100" marR="0" lvl="3" indent="0" algn="l">
              <a:lnSpc>
                <a:spcPct val="103333"/>
              </a:lnSpc>
              <a:spcBef>
                <a:spcPts val="0"/>
              </a:spcBef>
              <a:buNone/>
              <a:defRPr sz="1200" b="0" i="0">
                <a:solidFill>
                  <a:srgbClr val="E83E1D"/>
                </a:solidFill>
                <a:latin typeface="Calibri"/>
                <a:ea typeface="Calibri"/>
                <a:cs typeface="Calibri"/>
                <a:sym typeface="Calibri"/>
              </a:defRPr>
            </a:lvl4pPr>
            <a:lvl5pPr marL="38100" marR="0" lvl="4" indent="0" algn="l">
              <a:lnSpc>
                <a:spcPct val="103333"/>
              </a:lnSpc>
              <a:spcBef>
                <a:spcPts val="0"/>
              </a:spcBef>
              <a:buNone/>
              <a:defRPr sz="1200" b="0" i="0">
                <a:solidFill>
                  <a:srgbClr val="E83E1D"/>
                </a:solidFill>
                <a:latin typeface="Calibri"/>
                <a:ea typeface="Calibri"/>
                <a:cs typeface="Calibri"/>
                <a:sym typeface="Calibri"/>
              </a:defRPr>
            </a:lvl5pPr>
            <a:lvl6pPr marL="38100" marR="0" lvl="5" indent="0" algn="l">
              <a:lnSpc>
                <a:spcPct val="103333"/>
              </a:lnSpc>
              <a:spcBef>
                <a:spcPts val="0"/>
              </a:spcBef>
              <a:buNone/>
              <a:defRPr sz="1200" b="0" i="0">
                <a:solidFill>
                  <a:srgbClr val="E83E1D"/>
                </a:solidFill>
                <a:latin typeface="Calibri"/>
                <a:ea typeface="Calibri"/>
                <a:cs typeface="Calibri"/>
                <a:sym typeface="Calibri"/>
              </a:defRPr>
            </a:lvl6pPr>
            <a:lvl7pPr marL="38100" marR="0" lvl="6" indent="0" algn="l">
              <a:lnSpc>
                <a:spcPct val="103333"/>
              </a:lnSpc>
              <a:spcBef>
                <a:spcPts val="0"/>
              </a:spcBef>
              <a:buNone/>
              <a:defRPr sz="1200" b="0" i="0">
                <a:solidFill>
                  <a:srgbClr val="E83E1D"/>
                </a:solidFill>
                <a:latin typeface="Calibri"/>
                <a:ea typeface="Calibri"/>
                <a:cs typeface="Calibri"/>
                <a:sym typeface="Calibri"/>
              </a:defRPr>
            </a:lvl7pPr>
            <a:lvl8pPr marL="38100" marR="0" lvl="7" indent="0" algn="l">
              <a:lnSpc>
                <a:spcPct val="103333"/>
              </a:lnSpc>
              <a:spcBef>
                <a:spcPts val="0"/>
              </a:spcBef>
              <a:buNone/>
              <a:defRPr sz="1200" b="0" i="0">
                <a:solidFill>
                  <a:srgbClr val="E83E1D"/>
                </a:solidFill>
                <a:latin typeface="Calibri"/>
                <a:ea typeface="Calibri"/>
                <a:cs typeface="Calibri"/>
                <a:sym typeface="Calibri"/>
              </a:defRPr>
            </a:lvl8pPr>
            <a:lvl9pPr marL="38100" marR="0" lvl="8" indent="0" algn="l">
              <a:lnSpc>
                <a:spcPct val="103333"/>
              </a:lnSpc>
              <a:spcBef>
                <a:spcPts val="0"/>
              </a:spcBef>
              <a:buNone/>
              <a:defRPr sz="1200" b="0" i="0">
                <a:solidFill>
                  <a:srgbClr val="E83E1D"/>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51"/>
          <p:cNvSpPr txBox="1">
            <a:spLocks noGrp="1"/>
          </p:cNvSpPr>
          <p:nvPr>
            <p:ph type="body" idx="1"/>
          </p:nvPr>
        </p:nvSpPr>
        <p:spPr>
          <a:xfrm>
            <a:off x="304861" y="1295413"/>
            <a:ext cx="11597043" cy="4830763"/>
          </a:xfrm>
          <a:prstGeom prst="rect">
            <a:avLst/>
          </a:prstGeom>
          <a:noFill/>
          <a:ln>
            <a:noFill/>
          </a:ln>
        </p:spPr>
        <p:txBody>
          <a:bodyPr spcFirstLastPara="1" wrap="square" lIns="68575" tIns="34275" rIns="68575" bIns="34275" anchor="t" anchorCtr="0">
            <a:spAutoFit/>
          </a:bodyPr>
          <a:lstStyle>
            <a:lvl1pPr marL="457200" lvl="0" indent="-228600" algn="l">
              <a:spcBef>
                <a:spcPts val="0"/>
              </a:spcBef>
              <a:spcAft>
                <a:spcPts val="0"/>
              </a:spcAft>
              <a:buSzPts val="1400"/>
              <a:buNone/>
              <a:defRPr sz="2400">
                <a:solidFill>
                  <a:srgbClr val="4D4D4D"/>
                </a:solidFill>
              </a:defRPr>
            </a:lvl1pPr>
            <a:lvl2pPr marL="914400" lvl="1" indent="-228600" algn="l">
              <a:spcBef>
                <a:spcPts val="0"/>
              </a:spcBef>
              <a:spcAft>
                <a:spcPts val="0"/>
              </a:spcAft>
              <a:buSzPts val="1400"/>
              <a:buNone/>
              <a:defRPr sz="2000">
                <a:solidFill>
                  <a:srgbClr val="4D4D4D"/>
                </a:solidFill>
              </a:defRPr>
            </a:lvl2pPr>
            <a:lvl3pPr marL="1371600" lvl="2" indent="-228600" algn="l">
              <a:spcBef>
                <a:spcPts val="0"/>
              </a:spcBef>
              <a:spcAft>
                <a:spcPts val="0"/>
              </a:spcAft>
              <a:buSzPts val="1400"/>
              <a:buNone/>
              <a:defRPr sz="1867">
                <a:solidFill>
                  <a:srgbClr val="4D4D4D"/>
                </a:solidFill>
              </a:defRPr>
            </a:lvl3pPr>
            <a:lvl4pPr marL="1828800" lvl="3" indent="-228600" algn="l">
              <a:spcBef>
                <a:spcPts val="0"/>
              </a:spcBef>
              <a:spcAft>
                <a:spcPts val="0"/>
              </a:spcAft>
              <a:buSzPts val="1400"/>
              <a:buNone/>
              <a:defRPr sz="1600">
                <a:solidFill>
                  <a:srgbClr val="4D4D4D"/>
                </a:solidFill>
              </a:defRPr>
            </a:lvl4pPr>
            <a:lvl5pPr marL="2286000" lvl="4" indent="-228600" algn="l">
              <a:spcBef>
                <a:spcPts val="0"/>
              </a:spcBef>
              <a:spcAft>
                <a:spcPts val="0"/>
              </a:spcAft>
              <a:buSzPts val="1400"/>
              <a:buNone/>
              <a:defRPr sz="1467">
                <a:solidFill>
                  <a:srgbClr val="4D4D4D"/>
                </a:solidFil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51"/>
          <p:cNvSpPr txBox="1"/>
          <p:nvPr/>
        </p:nvSpPr>
        <p:spPr>
          <a:xfrm>
            <a:off x="11739960" y="6611618"/>
            <a:ext cx="161904" cy="164212"/>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067">
                <a:solidFill>
                  <a:schemeClr val="lt1"/>
                </a:solidFill>
                <a:latin typeface="Calibri"/>
                <a:ea typeface="Calibri"/>
                <a:cs typeface="Calibri"/>
                <a:sym typeface="Calibri"/>
              </a:rPr>
              <a:t>‹#›</a:t>
            </a:fld>
            <a:endParaRPr sz="1067">
              <a:solidFill>
                <a:schemeClr val="lt1"/>
              </a:solidFill>
              <a:latin typeface="Calibri"/>
              <a:ea typeface="Calibri"/>
              <a:cs typeface="Calibri"/>
              <a:sym typeface="Calibri"/>
            </a:endParaRPr>
          </a:p>
        </p:txBody>
      </p:sp>
      <p:grpSp>
        <p:nvGrpSpPr>
          <p:cNvPr id="28" name="Google Shape;28;p51"/>
          <p:cNvGrpSpPr/>
          <p:nvPr/>
        </p:nvGrpSpPr>
        <p:grpSpPr>
          <a:xfrm>
            <a:off x="423554" y="6627332"/>
            <a:ext cx="3390367" cy="138169"/>
            <a:chOff x="691718" y="7127386"/>
            <a:chExt cx="2797052" cy="151986"/>
          </a:xfrm>
        </p:grpSpPr>
        <p:sp>
          <p:nvSpPr>
            <p:cNvPr id="29" name="Google Shape;29;p51"/>
            <p:cNvSpPr/>
            <p:nvPr/>
          </p:nvSpPr>
          <p:spPr>
            <a:xfrm>
              <a:off x="691718" y="7154276"/>
              <a:ext cx="81838" cy="98206"/>
            </a:xfrm>
            <a:custGeom>
              <a:avLst/>
              <a:gdLst/>
              <a:ahLst/>
              <a:cxnLst/>
              <a:rect l="l" t="t" r="r" b="b"/>
              <a:pathLst>
                <a:path w="105" h="127" extrusionOk="0">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0" name="Google Shape;30;p51"/>
            <p:cNvSpPr/>
            <p:nvPr/>
          </p:nvSpPr>
          <p:spPr>
            <a:xfrm>
              <a:off x="873835" y="7154276"/>
              <a:ext cx="102881" cy="98206"/>
            </a:xfrm>
            <a:custGeom>
              <a:avLst/>
              <a:gdLst/>
              <a:ahLst/>
              <a:cxnLst/>
              <a:rect l="l" t="t" r="r" b="b"/>
              <a:pathLst>
                <a:path w="131" h="127" extrusionOk="0">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1" name="Google Shape;31;p51"/>
            <p:cNvSpPr/>
            <p:nvPr/>
          </p:nvSpPr>
          <p:spPr>
            <a:xfrm>
              <a:off x="1076995" y="7151938"/>
              <a:ext cx="112234" cy="102882"/>
            </a:xfrm>
            <a:custGeom>
              <a:avLst/>
              <a:gdLst/>
              <a:ahLst/>
              <a:cxnLst/>
              <a:rect l="l" t="t" r="r" b="b"/>
              <a:pathLst>
                <a:path w="143" h="131" extrusionOk="0">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2" name="Google Shape;32;p51"/>
            <p:cNvSpPr/>
            <p:nvPr/>
          </p:nvSpPr>
          <p:spPr>
            <a:xfrm>
              <a:off x="1289508" y="7151938"/>
              <a:ext cx="63132" cy="102882"/>
            </a:xfrm>
            <a:custGeom>
              <a:avLst/>
              <a:gdLst/>
              <a:ahLst/>
              <a:cxnLst/>
              <a:rect l="l" t="t" r="r" b="b"/>
              <a:pathLst>
                <a:path w="81" h="131" extrusionOk="0">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3" name="Google Shape;33;p51"/>
            <p:cNvSpPr/>
            <p:nvPr/>
          </p:nvSpPr>
          <p:spPr>
            <a:xfrm>
              <a:off x="1452918" y="7151938"/>
              <a:ext cx="93528" cy="102882"/>
            </a:xfrm>
            <a:custGeom>
              <a:avLst/>
              <a:gdLst/>
              <a:ahLst/>
              <a:cxnLst/>
              <a:rect l="l" t="t" r="r" b="b"/>
              <a:pathLst>
                <a:path w="122" h="131" extrusionOk="0">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4" name="Google Shape;34;p51"/>
            <p:cNvSpPr/>
            <p:nvPr/>
          </p:nvSpPr>
          <p:spPr>
            <a:xfrm>
              <a:off x="1759053" y="7127386"/>
              <a:ext cx="168350" cy="151986"/>
            </a:xfrm>
            <a:custGeom>
              <a:avLst/>
              <a:gdLst/>
              <a:ahLst/>
              <a:cxnLst/>
              <a:rect l="l" t="t" r="r" b="b"/>
              <a:pathLst>
                <a:path w="216" h="196" extrusionOk="0">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5" name="Google Shape;35;p51"/>
            <p:cNvSpPr/>
            <p:nvPr/>
          </p:nvSpPr>
          <p:spPr>
            <a:xfrm>
              <a:off x="2128321" y="7151938"/>
              <a:ext cx="63132" cy="102882"/>
            </a:xfrm>
            <a:custGeom>
              <a:avLst/>
              <a:gdLst/>
              <a:ahLst/>
              <a:cxnLst/>
              <a:rect l="l" t="t" r="r" b="b"/>
              <a:pathLst>
                <a:path w="82" h="131" extrusionOk="0">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6" name="Google Shape;36;p51"/>
            <p:cNvSpPr/>
            <p:nvPr/>
          </p:nvSpPr>
          <p:spPr>
            <a:xfrm>
              <a:off x="2284258" y="7153107"/>
              <a:ext cx="107557" cy="100545"/>
            </a:xfrm>
            <a:custGeom>
              <a:avLst/>
              <a:gdLst/>
              <a:ahLst/>
              <a:cxnLst/>
              <a:rect l="l" t="t" r="r" b="b"/>
              <a:pathLst>
                <a:path w="139" h="130" extrusionOk="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7" name="Google Shape;37;p51"/>
            <p:cNvSpPr/>
            <p:nvPr/>
          </p:nvSpPr>
          <p:spPr>
            <a:xfrm>
              <a:off x="2484620" y="7154276"/>
              <a:ext cx="86514" cy="98206"/>
            </a:xfrm>
            <a:custGeom>
              <a:avLst/>
              <a:gdLst/>
              <a:ahLst/>
              <a:cxnLst/>
              <a:rect l="l" t="t" r="r" b="b"/>
              <a:pathLst>
                <a:path w="110" h="127" extrusionOk="0">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8" name="Google Shape;38;p51"/>
            <p:cNvSpPr/>
            <p:nvPr/>
          </p:nvSpPr>
          <p:spPr>
            <a:xfrm>
              <a:off x="2663939" y="7154276"/>
              <a:ext cx="86514" cy="98206"/>
            </a:xfrm>
            <a:custGeom>
              <a:avLst/>
              <a:gdLst/>
              <a:ahLst/>
              <a:cxnLst/>
              <a:rect l="l" t="t" r="r" b="b"/>
              <a:pathLst>
                <a:path w="110" h="127" extrusionOk="0">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39" name="Google Shape;39;p51"/>
            <p:cNvSpPr/>
            <p:nvPr/>
          </p:nvSpPr>
          <p:spPr>
            <a:xfrm>
              <a:off x="2843258" y="7154276"/>
              <a:ext cx="46764" cy="98206"/>
            </a:xfrm>
            <a:custGeom>
              <a:avLst/>
              <a:gdLst/>
              <a:ahLst/>
              <a:cxnLst/>
              <a:rect l="l" t="t" r="r" b="b"/>
              <a:pathLst>
                <a:path w="60" h="127" extrusionOk="0">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40" name="Google Shape;40;p51"/>
            <p:cNvSpPr/>
            <p:nvPr/>
          </p:nvSpPr>
          <p:spPr>
            <a:xfrm>
              <a:off x="2982827" y="7153107"/>
              <a:ext cx="105220" cy="100545"/>
            </a:xfrm>
            <a:custGeom>
              <a:avLst/>
              <a:gdLst/>
              <a:ahLst/>
              <a:cxnLst/>
              <a:rect l="l" t="t" r="r" b="b"/>
              <a:pathLst>
                <a:path w="137" h="130" extrusionOk="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41" name="Google Shape;41;p51"/>
            <p:cNvSpPr/>
            <p:nvPr/>
          </p:nvSpPr>
          <p:spPr>
            <a:xfrm>
              <a:off x="3180852" y="7151938"/>
              <a:ext cx="105220" cy="102882"/>
            </a:xfrm>
            <a:custGeom>
              <a:avLst/>
              <a:gdLst/>
              <a:ahLst/>
              <a:cxnLst/>
              <a:rect l="l" t="t" r="r" b="b"/>
              <a:pathLst>
                <a:path w="136" h="131" extrusionOk="0">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42" name="Google Shape;42;p51"/>
            <p:cNvSpPr/>
            <p:nvPr/>
          </p:nvSpPr>
          <p:spPr>
            <a:xfrm>
              <a:off x="3378874" y="7153107"/>
              <a:ext cx="109896" cy="100545"/>
            </a:xfrm>
            <a:custGeom>
              <a:avLst/>
              <a:gdLst/>
              <a:ahLst/>
              <a:cxnLst/>
              <a:rect l="l" t="t" r="r" b="b"/>
              <a:pathLst>
                <a:path w="141" h="130" extrusionOk="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
        <p:cNvGrpSpPr/>
        <p:nvPr/>
      </p:nvGrpSpPr>
      <p:grpSpPr>
        <a:xfrm>
          <a:off x="0" y="0"/>
          <a:ext cx="0" cy="0"/>
          <a:chOff x="0" y="0"/>
          <a:chExt cx="0" cy="0"/>
        </a:xfrm>
      </p:grpSpPr>
      <p:sp>
        <p:nvSpPr>
          <p:cNvPr id="44" name="Google Shape;44;p5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5"/>
          <p:cNvSpPr txBox="1">
            <a:spLocks noGrp="1"/>
          </p:cNvSpPr>
          <p:nvPr>
            <p:ph type="ftr" idx="11"/>
          </p:nvPr>
        </p:nvSpPr>
        <p:spPr>
          <a:xfrm>
            <a:off x="1315085" y="6486447"/>
            <a:ext cx="2805429" cy="152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rgbClr val="7B7B7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rgbClr val="E83E1D"/>
                </a:solidFill>
                <a:latin typeface="Calibri"/>
                <a:ea typeface="Calibri"/>
                <a:cs typeface="Calibri"/>
                <a:sym typeface="Calibri"/>
              </a:defRPr>
            </a:lvl1pPr>
            <a:lvl2pPr marL="38100" marR="0" lvl="1" indent="0" algn="l">
              <a:lnSpc>
                <a:spcPct val="103333"/>
              </a:lnSpc>
              <a:spcBef>
                <a:spcPts val="0"/>
              </a:spcBef>
              <a:buNone/>
              <a:defRPr sz="1200" b="0" i="0">
                <a:solidFill>
                  <a:srgbClr val="E83E1D"/>
                </a:solidFill>
                <a:latin typeface="Calibri"/>
                <a:ea typeface="Calibri"/>
                <a:cs typeface="Calibri"/>
                <a:sym typeface="Calibri"/>
              </a:defRPr>
            </a:lvl2pPr>
            <a:lvl3pPr marL="38100" marR="0" lvl="2" indent="0" algn="l">
              <a:lnSpc>
                <a:spcPct val="103333"/>
              </a:lnSpc>
              <a:spcBef>
                <a:spcPts val="0"/>
              </a:spcBef>
              <a:buNone/>
              <a:defRPr sz="1200" b="0" i="0">
                <a:solidFill>
                  <a:srgbClr val="E83E1D"/>
                </a:solidFill>
                <a:latin typeface="Calibri"/>
                <a:ea typeface="Calibri"/>
                <a:cs typeface="Calibri"/>
                <a:sym typeface="Calibri"/>
              </a:defRPr>
            </a:lvl3pPr>
            <a:lvl4pPr marL="38100" marR="0" lvl="3" indent="0" algn="l">
              <a:lnSpc>
                <a:spcPct val="103333"/>
              </a:lnSpc>
              <a:spcBef>
                <a:spcPts val="0"/>
              </a:spcBef>
              <a:buNone/>
              <a:defRPr sz="1200" b="0" i="0">
                <a:solidFill>
                  <a:srgbClr val="E83E1D"/>
                </a:solidFill>
                <a:latin typeface="Calibri"/>
                <a:ea typeface="Calibri"/>
                <a:cs typeface="Calibri"/>
                <a:sym typeface="Calibri"/>
              </a:defRPr>
            </a:lvl4pPr>
            <a:lvl5pPr marL="38100" marR="0" lvl="4" indent="0" algn="l">
              <a:lnSpc>
                <a:spcPct val="103333"/>
              </a:lnSpc>
              <a:spcBef>
                <a:spcPts val="0"/>
              </a:spcBef>
              <a:buNone/>
              <a:defRPr sz="1200" b="0" i="0">
                <a:solidFill>
                  <a:srgbClr val="E83E1D"/>
                </a:solidFill>
                <a:latin typeface="Calibri"/>
                <a:ea typeface="Calibri"/>
                <a:cs typeface="Calibri"/>
                <a:sym typeface="Calibri"/>
              </a:defRPr>
            </a:lvl5pPr>
            <a:lvl6pPr marL="38100" marR="0" lvl="5" indent="0" algn="l">
              <a:lnSpc>
                <a:spcPct val="103333"/>
              </a:lnSpc>
              <a:spcBef>
                <a:spcPts val="0"/>
              </a:spcBef>
              <a:buNone/>
              <a:defRPr sz="1200" b="0" i="0">
                <a:solidFill>
                  <a:srgbClr val="E83E1D"/>
                </a:solidFill>
                <a:latin typeface="Calibri"/>
                <a:ea typeface="Calibri"/>
                <a:cs typeface="Calibri"/>
                <a:sym typeface="Calibri"/>
              </a:defRPr>
            </a:lvl6pPr>
            <a:lvl7pPr marL="38100" marR="0" lvl="6" indent="0" algn="l">
              <a:lnSpc>
                <a:spcPct val="103333"/>
              </a:lnSpc>
              <a:spcBef>
                <a:spcPts val="0"/>
              </a:spcBef>
              <a:buNone/>
              <a:defRPr sz="1200" b="0" i="0">
                <a:solidFill>
                  <a:srgbClr val="E83E1D"/>
                </a:solidFill>
                <a:latin typeface="Calibri"/>
                <a:ea typeface="Calibri"/>
                <a:cs typeface="Calibri"/>
                <a:sym typeface="Calibri"/>
              </a:defRPr>
            </a:lvl7pPr>
            <a:lvl8pPr marL="38100" marR="0" lvl="7" indent="0" algn="l">
              <a:lnSpc>
                <a:spcPct val="103333"/>
              </a:lnSpc>
              <a:spcBef>
                <a:spcPts val="0"/>
              </a:spcBef>
              <a:buNone/>
              <a:defRPr sz="1200" b="0" i="0">
                <a:solidFill>
                  <a:srgbClr val="E83E1D"/>
                </a:solidFill>
                <a:latin typeface="Calibri"/>
                <a:ea typeface="Calibri"/>
                <a:cs typeface="Calibri"/>
                <a:sym typeface="Calibri"/>
              </a:defRPr>
            </a:lvl8pPr>
            <a:lvl9pPr marL="38100" marR="0" lvl="8" indent="0" algn="l">
              <a:lnSpc>
                <a:spcPct val="103333"/>
              </a:lnSpc>
              <a:spcBef>
                <a:spcPts val="0"/>
              </a:spcBef>
              <a:buNone/>
              <a:defRPr sz="1200" b="0" i="0">
                <a:solidFill>
                  <a:srgbClr val="E83E1D"/>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916938" y="1939032"/>
            <a:ext cx="10358122" cy="11830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5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56"/>
          <p:cNvSpPr txBox="1">
            <a:spLocks noGrp="1"/>
          </p:cNvSpPr>
          <p:nvPr>
            <p:ph type="ftr" idx="11"/>
          </p:nvPr>
        </p:nvSpPr>
        <p:spPr>
          <a:xfrm>
            <a:off x="1315085" y="6486447"/>
            <a:ext cx="2805429" cy="152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rgbClr val="7B7B7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6"/>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rgbClr val="E83E1D"/>
                </a:solidFill>
                <a:latin typeface="Calibri"/>
                <a:ea typeface="Calibri"/>
                <a:cs typeface="Calibri"/>
                <a:sym typeface="Calibri"/>
              </a:defRPr>
            </a:lvl1pPr>
            <a:lvl2pPr marL="38100" marR="0" lvl="1" indent="0" algn="l">
              <a:lnSpc>
                <a:spcPct val="103333"/>
              </a:lnSpc>
              <a:spcBef>
                <a:spcPts val="0"/>
              </a:spcBef>
              <a:buNone/>
              <a:defRPr sz="1200" b="0" i="0">
                <a:solidFill>
                  <a:srgbClr val="E83E1D"/>
                </a:solidFill>
                <a:latin typeface="Calibri"/>
                <a:ea typeface="Calibri"/>
                <a:cs typeface="Calibri"/>
                <a:sym typeface="Calibri"/>
              </a:defRPr>
            </a:lvl2pPr>
            <a:lvl3pPr marL="38100" marR="0" lvl="2" indent="0" algn="l">
              <a:lnSpc>
                <a:spcPct val="103333"/>
              </a:lnSpc>
              <a:spcBef>
                <a:spcPts val="0"/>
              </a:spcBef>
              <a:buNone/>
              <a:defRPr sz="1200" b="0" i="0">
                <a:solidFill>
                  <a:srgbClr val="E83E1D"/>
                </a:solidFill>
                <a:latin typeface="Calibri"/>
                <a:ea typeface="Calibri"/>
                <a:cs typeface="Calibri"/>
                <a:sym typeface="Calibri"/>
              </a:defRPr>
            </a:lvl3pPr>
            <a:lvl4pPr marL="38100" marR="0" lvl="3" indent="0" algn="l">
              <a:lnSpc>
                <a:spcPct val="103333"/>
              </a:lnSpc>
              <a:spcBef>
                <a:spcPts val="0"/>
              </a:spcBef>
              <a:buNone/>
              <a:defRPr sz="1200" b="0" i="0">
                <a:solidFill>
                  <a:srgbClr val="E83E1D"/>
                </a:solidFill>
                <a:latin typeface="Calibri"/>
                <a:ea typeface="Calibri"/>
                <a:cs typeface="Calibri"/>
                <a:sym typeface="Calibri"/>
              </a:defRPr>
            </a:lvl4pPr>
            <a:lvl5pPr marL="38100" marR="0" lvl="4" indent="0" algn="l">
              <a:lnSpc>
                <a:spcPct val="103333"/>
              </a:lnSpc>
              <a:spcBef>
                <a:spcPts val="0"/>
              </a:spcBef>
              <a:buNone/>
              <a:defRPr sz="1200" b="0" i="0">
                <a:solidFill>
                  <a:srgbClr val="E83E1D"/>
                </a:solidFill>
                <a:latin typeface="Calibri"/>
                <a:ea typeface="Calibri"/>
                <a:cs typeface="Calibri"/>
                <a:sym typeface="Calibri"/>
              </a:defRPr>
            </a:lvl5pPr>
            <a:lvl6pPr marL="38100" marR="0" lvl="5" indent="0" algn="l">
              <a:lnSpc>
                <a:spcPct val="103333"/>
              </a:lnSpc>
              <a:spcBef>
                <a:spcPts val="0"/>
              </a:spcBef>
              <a:buNone/>
              <a:defRPr sz="1200" b="0" i="0">
                <a:solidFill>
                  <a:srgbClr val="E83E1D"/>
                </a:solidFill>
                <a:latin typeface="Calibri"/>
                <a:ea typeface="Calibri"/>
                <a:cs typeface="Calibri"/>
                <a:sym typeface="Calibri"/>
              </a:defRPr>
            </a:lvl6pPr>
            <a:lvl7pPr marL="38100" marR="0" lvl="6" indent="0" algn="l">
              <a:lnSpc>
                <a:spcPct val="103333"/>
              </a:lnSpc>
              <a:spcBef>
                <a:spcPts val="0"/>
              </a:spcBef>
              <a:buNone/>
              <a:defRPr sz="1200" b="0" i="0">
                <a:solidFill>
                  <a:srgbClr val="E83E1D"/>
                </a:solidFill>
                <a:latin typeface="Calibri"/>
                <a:ea typeface="Calibri"/>
                <a:cs typeface="Calibri"/>
                <a:sym typeface="Calibri"/>
              </a:defRPr>
            </a:lvl7pPr>
            <a:lvl8pPr marL="38100" marR="0" lvl="7" indent="0" algn="l">
              <a:lnSpc>
                <a:spcPct val="103333"/>
              </a:lnSpc>
              <a:spcBef>
                <a:spcPts val="0"/>
              </a:spcBef>
              <a:buNone/>
              <a:defRPr sz="1200" b="0" i="0">
                <a:solidFill>
                  <a:srgbClr val="E83E1D"/>
                </a:solidFill>
                <a:latin typeface="Calibri"/>
                <a:ea typeface="Calibri"/>
                <a:cs typeface="Calibri"/>
                <a:sym typeface="Calibri"/>
              </a:defRPr>
            </a:lvl8pPr>
            <a:lvl9pPr marL="38100" marR="0" lvl="8" indent="0" algn="l">
              <a:lnSpc>
                <a:spcPct val="103333"/>
              </a:lnSpc>
              <a:spcBef>
                <a:spcPts val="0"/>
              </a:spcBef>
              <a:buNone/>
              <a:defRPr sz="1200" b="0" i="0">
                <a:solidFill>
                  <a:srgbClr val="E83E1D"/>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6"/>
        <p:cNvGrpSpPr/>
        <p:nvPr/>
      </p:nvGrpSpPr>
      <p:grpSpPr>
        <a:xfrm>
          <a:off x="0" y="0"/>
          <a:ext cx="0" cy="0"/>
          <a:chOff x="0" y="0"/>
          <a:chExt cx="0" cy="0"/>
        </a:xfrm>
      </p:grpSpPr>
      <p:sp>
        <p:nvSpPr>
          <p:cNvPr id="57" name="Google Shape;57;p57"/>
          <p:cNvSpPr txBox="1">
            <a:spLocks noGrp="1"/>
          </p:cNvSpPr>
          <p:nvPr>
            <p:ph type="ftr" idx="11"/>
          </p:nvPr>
        </p:nvSpPr>
        <p:spPr>
          <a:xfrm>
            <a:off x="1315085" y="6486447"/>
            <a:ext cx="2805429" cy="152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 b="0" i="0">
                <a:solidFill>
                  <a:srgbClr val="7B7B7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7"/>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rgbClr val="E83E1D"/>
                </a:solidFill>
                <a:latin typeface="Calibri"/>
                <a:ea typeface="Calibri"/>
                <a:cs typeface="Calibri"/>
                <a:sym typeface="Calibri"/>
              </a:defRPr>
            </a:lvl1pPr>
            <a:lvl2pPr marL="38100" marR="0" lvl="1" indent="0" algn="l">
              <a:lnSpc>
                <a:spcPct val="103333"/>
              </a:lnSpc>
              <a:spcBef>
                <a:spcPts val="0"/>
              </a:spcBef>
              <a:buNone/>
              <a:defRPr sz="1200" b="0" i="0">
                <a:solidFill>
                  <a:srgbClr val="E83E1D"/>
                </a:solidFill>
                <a:latin typeface="Calibri"/>
                <a:ea typeface="Calibri"/>
                <a:cs typeface="Calibri"/>
                <a:sym typeface="Calibri"/>
              </a:defRPr>
            </a:lvl2pPr>
            <a:lvl3pPr marL="38100" marR="0" lvl="2" indent="0" algn="l">
              <a:lnSpc>
                <a:spcPct val="103333"/>
              </a:lnSpc>
              <a:spcBef>
                <a:spcPts val="0"/>
              </a:spcBef>
              <a:buNone/>
              <a:defRPr sz="1200" b="0" i="0">
                <a:solidFill>
                  <a:srgbClr val="E83E1D"/>
                </a:solidFill>
                <a:latin typeface="Calibri"/>
                <a:ea typeface="Calibri"/>
                <a:cs typeface="Calibri"/>
                <a:sym typeface="Calibri"/>
              </a:defRPr>
            </a:lvl3pPr>
            <a:lvl4pPr marL="38100" marR="0" lvl="3" indent="0" algn="l">
              <a:lnSpc>
                <a:spcPct val="103333"/>
              </a:lnSpc>
              <a:spcBef>
                <a:spcPts val="0"/>
              </a:spcBef>
              <a:buNone/>
              <a:defRPr sz="1200" b="0" i="0">
                <a:solidFill>
                  <a:srgbClr val="E83E1D"/>
                </a:solidFill>
                <a:latin typeface="Calibri"/>
                <a:ea typeface="Calibri"/>
                <a:cs typeface="Calibri"/>
                <a:sym typeface="Calibri"/>
              </a:defRPr>
            </a:lvl4pPr>
            <a:lvl5pPr marL="38100" marR="0" lvl="4" indent="0" algn="l">
              <a:lnSpc>
                <a:spcPct val="103333"/>
              </a:lnSpc>
              <a:spcBef>
                <a:spcPts val="0"/>
              </a:spcBef>
              <a:buNone/>
              <a:defRPr sz="1200" b="0" i="0">
                <a:solidFill>
                  <a:srgbClr val="E83E1D"/>
                </a:solidFill>
                <a:latin typeface="Calibri"/>
                <a:ea typeface="Calibri"/>
                <a:cs typeface="Calibri"/>
                <a:sym typeface="Calibri"/>
              </a:defRPr>
            </a:lvl5pPr>
            <a:lvl6pPr marL="38100" marR="0" lvl="5" indent="0" algn="l">
              <a:lnSpc>
                <a:spcPct val="103333"/>
              </a:lnSpc>
              <a:spcBef>
                <a:spcPts val="0"/>
              </a:spcBef>
              <a:buNone/>
              <a:defRPr sz="1200" b="0" i="0">
                <a:solidFill>
                  <a:srgbClr val="E83E1D"/>
                </a:solidFill>
                <a:latin typeface="Calibri"/>
                <a:ea typeface="Calibri"/>
                <a:cs typeface="Calibri"/>
                <a:sym typeface="Calibri"/>
              </a:defRPr>
            </a:lvl6pPr>
            <a:lvl7pPr marL="38100" marR="0" lvl="6" indent="0" algn="l">
              <a:lnSpc>
                <a:spcPct val="103333"/>
              </a:lnSpc>
              <a:spcBef>
                <a:spcPts val="0"/>
              </a:spcBef>
              <a:buNone/>
              <a:defRPr sz="1200" b="0" i="0">
                <a:solidFill>
                  <a:srgbClr val="E83E1D"/>
                </a:solidFill>
                <a:latin typeface="Calibri"/>
                <a:ea typeface="Calibri"/>
                <a:cs typeface="Calibri"/>
                <a:sym typeface="Calibri"/>
              </a:defRPr>
            </a:lvl7pPr>
            <a:lvl8pPr marL="38100" marR="0" lvl="7" indent="0" algn="l">
              <a:lnSpc>
                <a:spcPct val="103333"/>
              </a:lnSpc>
              <a:spcBef>
                <a:spcPts val="0"/>
              </a:spcBef>
              <a:buNone/>
              <a:defRPr sz="1200" b="0" i="0">
                <a:solidFill>
                  <a:srgbClr val="E83E1D"/>
                </a:solidFill>
                <a:latin typeface="Calibri"/>
                <a:ea typeface="Calibri"/>
                <a:cs typeface="Calibri"/>
                <a:sym typeface="Calibri"/>
              </a:defRPr>
            </a:lvl8pPr>
            <a:lvl9pPr marL="38100" marR="0" lvl="8" indent="0" algn="l">
              <a:lnSpc>
                <a:spcPct val="103333"/>
              </a:lnSpc>
              <a:spcBef>
                <a:spcPts val="0"/>
              </a:spcBef>
              <a:buNone/>
              <a:defRPr sz="1200" b="0" i="0">
                <a:solidFill>
                  <a:srgbClr val="E83E1D"/>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titleOnly">
  <p:cSld name="TITLE_ONLY">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a:off x="839788" y="1233488"/>
            <a:ext cx="7202487" cy="49323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e 1">
  <p:cSld name="Base 1">
    <p:spTree>
      <p:nvGrpSpPr>
        <p:cNvPr id="1" name="Shape 85"/>
        <p:cNvGrpSpPr/>
        <p:nvPr/>
      </p:nvGrpSpPr>
      <p:grpSpPr>
        <a:xfrm>
          <a:off x="0" y="0"/>
          <a:ext cx="0" cy="0"/>
          <a:chOff x="0" y="0"/>
          <a:chExt cx="0" cy="0"/>
        </a:xfrm>
      </p:grpSpPr>
      <p:sp>
        <p:nvSpPr>
          <p:cNvPr id="86" name="Google Shape;86;p47"/>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7"/>
          <p:cNvSpPr txBox="1">
            <a:spLocks noGrp="1"/>
          </p:cNvSpPr>
          <p:nvPr>
            <p:ph type="body" idx="1"/>
          </p:nvPr>
        </p:nvSpPr>
        <p:spPr>
          <a:xfrm>
            <a:off x="838199" y="1984664"/>
            <a:ext cx="10514013" cy="41922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7"/>
          <p:cNvSpPr txBox="1">
            <a:spLocks noGrp="1"/>
          </p:cNvSpPr>
          <p:nvPr>
            <p:ph type="body" idx="2"/>
          </p:nvPr>
        </p:nvSpPr>
        <p:spPr>
          <a:xfrm>
            <a:off x="839788" y="1233488"/>
            <a:ext cx="10512425" cy="51276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Montserrat Light"/>
                <a:ea typeface="Montserrat Light"/>
                <a:cs typeface="Montserrat Light"/>
                <a:sym typeface="Montserrat Light"/>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7"/>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p:nvPr/>
        </p:nvSpPr>
        <p:spPr>
          <a:xfrm>
            <a:off x="0" y="0"/>
            <a:ext cx="12192000" cy="943610"/>
          </a:xfrm>
          <a:custGeom>
            <a:avLst/>
            <a:gdLst/>
            <a:ahLst/>
            <a:cxnLst/>
            <a:rect l="l" t="t" r="r" b="b"/>
            <a:pathLst>
              <a:path w="12192000" h="943610" extrusionOk="0">
                <a:moveTo>
                  <a:pt x="12192000" y="0"/>
                </a:moveTo>
                <a:lnTo>
                  <a:pt x="0" y="0"/>
                </a:lnTo>
                <a:lnTo>
                  <a:pt x="0" y="943355"/>
                </a:lnTo>
                <a:lnTo>
                  <a:pt x="12192000" y="943355"/>
                </a:lnTo>
                <a:lnTo>
                  <a:pt x="12192000" y="0"/>
                </a:lnTo>
                <a:close/>
              </a:path>
            </a:pathLst>
          </a:custGeom>
          <a:solidFill>
            <a:srgbClr val="E83E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40"/>
          <p:cNvSpPr/>
          <p:nvPr/>
        </p:nvSpPr>
        <p:spPr>
          <a:xfrm>
            <a:off x="10611574" y="6245034"/>
            <a:ext cx="728345" cy="520700"/>
          </a:xfrm>
          <a:custGeom>
            <a:avLst/>
            <a:gdLst/>
            <a:ahLst/>
            <a:cxnLst/>
            <a:rect l="l" t="t" r="r" b="b"/>
            <a:pathLst>
              <a:path w="728345" h="520700" extrusionOk="0">
                <a:moveTo>
                  <a:pt x="131965" y="199136"/>
                </a:moveTo>
                <a:lnTo>
                  <a:pt x="128866" y="196037"/>
                </a:lnTo>
                <a:lnTo>
                  <a:pt x="121246" y="196037"/>
                </a:lnTo>
                <a:lnTo>
                  <a:pt x="118618" y="199136"/>
                </a:lnTo>
                <a:lnTo>
                  <a:pt x="118618" y="208229"/>
                </a:lnTo>
                <a:lnTo>
                  <a:pt x="121246" y="211340"/>
                </a:lnTo>
                <a:lnTo>
                  <a:pt x="125056" y="211340"/>
                </a:lnTo>
                <a:lnTo>
                  <a:pt x="128866" y="211340"/>
                </a:lnTo>
                <a:lnTo>
                  <a:pt x="131965" y="208229"/>
                </a:lnTo>
                <a:lnTo>
                  <a:pt x="131965" y="199136"/>
                </a:lnTo>
                <a:close/>
              </a:path>
              <a:path w="728345" h="520700" extrusionOk="0">
                <a:moveTo>
                  <a:pt x="133146" y="231889"/>
                </a:moveTo>
                <a:lnTo>
                  <a:pt x="129578" y="228066"/>
                </a:lnTo>
                <a:lnTo>
                  <a:pt x="120523" y="228066"/>
                </a:lnTo>
                <a:lnTo>
                  <a:pt x="117195" y="231889"/>
                </a:lnTo>
                <a:lnTo>
                  <a:pt x="117195" y="247675"/>
                </a:lnTo>
                <a:lnTo>
                  <a:pt x="120523" y="251256"/>
                </a:lnTo>
                <a:lnTo>
                  <a:pt x="125056" y="251256"/>
                </a:lnTo>
                <a:lnTo>
                  <a:pt x="129578" y="251256"/>
                </a:lnTo>
                <a:lnTo>
                  <a:pt x="133146" y="247675"/>
                </a:lnTo>
                <a:lnTo>
                  <a:pt x="133146" y="231889"/>
                </a:lnTo>
                <a:close/>
              </a:path>
              <a:path w="728345" h="520700" extrusionOk="0">
                <a:moveTo>
                  <a:pt x="134823" y="270383"/>
                </a:moveTo>
                <a:lnTo>
                  <a:pt x="130530" y="266077"/>
                </a:lnTo>
                <a:lnTo>
                  <a:pt x="119570" y="266077"/>
                </a:lnTo>
                <a:lnTo>
                  <a:pt x="115519" y="270383"/>
                </a:lnTo>
                <a:lnTo>
                  <a:pt x="115519" y="299072"/>
                </a:lnTo>
                <a:lnTo>
                  <a:pt x="119570" y="303618"/>
                </a:lnTo>
                <a:lnTo>
                  <a:pt x="125056" y="303618"/>
                </a:lnTo>
                <a:lnTo>
                  <a:pt x="130530" y="303618"/>
                </a:lnTo>
                <a:lnTo>
                  <a:pt x="134823" y="299072"/>
                </a:lnTo>
                <a:lnTo>
                  <a:pt x="134823" y="270383"/>
                </a:lnTo>
                <a:close/>
              </a:path>
              <a:path w="728345" h="520700" extrusionOk="0">
                <a:moveTo>
                  <a:pt x="156730" y="495350"/>
                </a:moveTo>
                <a:lnTo>
                  <a:pt x="133146" y="468807"/>
                </a:lnTo>
                <a:lnTo>
                  <a:pt x="124193" y="475729"/>
                </a:lnTo>
                <a:lnTo>
                  <a:pt x="113436" y="480910"/>
                </a:lnTo>
                <a:lnTo>
                  <a:pt x="102069" y="484174"/>
                </a:lnTo>
                <a:lnTo>
                  <a:pt x="91224" y="485305"/>
                </a:lnTo>
                <a:lnTo>
                  <a:pt x="66001" y="480479"/>
                </a:lnTo>
                <a:lnTo>
                  <a:pt x="49479" y="467982"/>
                </a:lnTo>
                <a:lnTo>
                  <a:pt x="40373" y="450811"/>
                </a:lnTo>
                <a:lnTo>
                  <a:pt x="37388" y="431990"/>
                </a:lnTo>
                <a:lnTo>
                  <a:pt x="40246" y="412775"/>
                </a:lnTo>
                <a:lnTo>
                  <a:pt x="49657" y="394970"/>
                </a:lnTo>
                <a:lnTo>
                  <a:pt x="66408" y="381863"/>
                </a:lnTo>
                <a:lnTo>
                  <a:pt x="91224" y="376770"/>
                </a:lnTo>
                <a:lnTo>
                  <a:pt x="101587" y="377596"/>
                </a:lnTo>
                <a:lnTo>
                  <a:pt x="111887" y="380174"/>
                </a:lnTo>
                <a:lnTo>
                  <a:pt x="121577" y="384632"/>
                </a:lnTo>
                <a:lnTo>
                  <a:pt x="130048" y="391109"/>
                </a:lnTo>
                <a:lnTo>
                  <a:pt x="153873" y="367207"/>
                </a:lnTo>
                <a:lnTo>
                  <a:pt x="139928" y="355841"/>
                </a:lnTo>
                <a:lnTo>
                  <a:pt x="124688" y="347599"/>
                </a:lnTo>
                <a:lnTo>
                  <a:pt x="108381" y="342595"/>
                </a:lnTo>
                <a:lnTo>
                  <a:pt x="91224" y="340906"/>
                </a:lnTo>
                <a:lnTo>
                  <a:pt x="50507" y="348856"/>
                </a:lnTo>
                <a:lnTo>
                  <a:pt x="22034" y="369658"/>
                </a:lnTo>
                <a:lnTo>
                  <a:pt x="5346" y="398805"/>
                </a:lnTo>
                <a:lnTo>
                  <a:pt x="0" y="431761"/>
                </a:lnTo>
                <a:lnTo>
                  <a:pt x="5168" y="465315"/>
                </a:lnTo>
                <a:lnTo>
                  <a:pt x="21221" y="493699"/>
                </a:lnTo>
                <a:lnTo>
                  <a:pt x="49466" y="513346"/>
                </a:lnTo>
                <a:lnTo>
                  <a:pt x="91224" y="520687"/>
                </a:lnTo>
                <a:lnTo>
                  <a:pt x="109664" y="519188"/>
                </a:lnTo>
                <a:lnTo>
                  <a:pt x="126923" y="514565"/>
                </a:lnTo>
                <a:lnTo>
                  <a:pt x="142709" y="506666"/>
                </a:lnTo>
                <a:lnTo>
                  <a:pt x="156730" y="495350"/>
                </a:lnTo>
                <a:close/>
              </a:path>
              <a:path w="728345" h="520700" extrusionOk="0">
                <a:moveTo>
                  <a:pt x="190563" y="149898"/>
                </a:moveTo>
                <a:lnTo>
                  <a:pt x="187464" y="147027"/>
                </a:lnTo>
                <a:lnTo>
                  <a:pt x="179832" y="147027"/>
                </a:lnTo>
                <a:lnTo>
                  <a:pt x="177215" y="149898"/>
                </a:lnTo>
                <a:lnTo>
                  <a:pt x="177215" y="164477"/>
                </a:lnTo>
                <a:lnTo>
                  <a:pt x="179832" y="167589"/>
                </a:lnTo>
                <a:lnTo>
                  <a:pt x="183654" y="167589"/>
                </a:lnTo>
                <a:lnTo>
                  <a:pt x="187464" y="167589"/>
                </a:lnTo>
                <a:lnTo>
                  <a:pt x="190563" y="164477"/>
                </a:lnTo>
                <a:lnTo>
                  <a:pt x="190563" y="149898"/>
                </a:lnTo>
                <a:close/>
              </a:path>
              <a:path w="728345" h="520700" extrusionOk="0">
                <a:moveTo>
                  <a:pt x="191744" y="190296"/>
                </a:moveTo>
                <a:lnTo>
                  <a:pt x="188175" y="186715"/>
                </a:lnTo>
                <a:lnTo>
                  <a:pt x="179120" y="186715"/>
                </a:lnTo>
                <a:lnTo>
                  <a:pt x="175793" y="190296"/>
                </a:lnTo>
                <a:lnTo>
                  <a:pt x="175793" y="213728"/>
                </a:lnTo>
                <a:lnTo>
                  <a:pt x="179120" y="217309"/>
                </a:lnTo>
                <a:lnTo>
                  <a:pt x="183654" y="217309"/>
                </a:lnTo>
                <a:lnTo>
                  <a:pt x="188175" y="217309"/>
                </a:lnTo>
                <a:lnTo>
                  <a:pt x="191744" y="213728"/>
                </a:lnTo>
                <a:lnTo>
                  <a:pt x="191744" y="190296"/>
                </a:lnTo>
                <a:close/>
              </a:path>
              <a:path w="728345" h="520700" extrusionOk="0">
                <a:moveTo>
                  <a:pt x="193649" y="237871"/>
                </a:moveTo>
                <a:lnTo>
                  <a:pt x="189128" y="233565"/>
                </a:lnTo>
                <a:lnTo>
                  <a:pt x="178168" y="233565"/>
                </a:lnTo>
                <a:lnTo>
                  <a:pt x="174117" y="237871"/>
                </a:lnTo>
                <a:lnTo>
                  <a:pt x="174117" y="299072"/>
                </a:lnTo>
                <a:lnTo>
                  <a:pt x="178168" y="303618"/>
                </a:lnTo>
                <a:lnTo>
                  <a:pt x="183654" y="303618"/>
                </a:lnTo>
                <a:lnTo>
                  <a:pt x="189128" y="303618"/>
                </a:lnTo>
                <a:lnTo>
                  <a:pt x="193649" y="299072"/>
                </a:lnTo>
                <a:lnTo>
                  <a:pt x="193649" y="237871"/>
                </a:lnTo>
                <a:close/>
              </a:path>
              <a:path w="728345" h="520700" extrusionOk="0">
                <a:moveTo>
                  <a:pt x="249148" y="100888"/>
                </a:moveTo>
                <a:lnTo>
                  <a:pt x="246062" y="98018"/>
                </a:lnTo>
                <a:lnTo>
                  <a:pt x="238671" y="98018"/>
                </a:lnTo>
                <a:lnTo>
                  <a:pt x="235813" y="100888"/>
                </a:lnTo>
                <a:lnTo>
                  <a:pt x="235813" y="120967"/>
                </a:lnTo>
                <a:lnTo>
                  <a:pt x="238671" y="123837"/>
                </a:lnTo>
                <a:lnTo>
                  <a:pt x="242481" y="123837"/>
                </a:lnTo>
                <a:lnTo>
                  <a:pt x="246062" y="123837"/>
                </a:lnTo>
                <a:lnTo>
                  <a:pt x="249148" y="120967"/>
                </a:lnTo>
                <a:lnTo>
                  <a:pt x="249148" y="100888"/>
                </a:lnTo>
                <a:close/>
              </a:path>
              <a:path w="728345" h="520700" extrusionOk="0">
                <a:moveTo>
                  <a:pt x="250583" y="148704"/>
                </a:moveTo>
                <a:lnTo>
                  <a:pt x="246773" y="145110"/>
                </a:lnTo>
                <a:lnTo>
                  <a:pt x="237959" y="145110"/>
                </a:lnTo>
                <a:lnTo>
                  <a:pt x="234391" y="148704"/>
                </a:lnTo>
                <a:lnTo>
                  <a:pt x="234391" y="179781"/>
                </a:lnTo>
                <a:lnTo>
                  <a:pt x="237959" y="183603"/>
                </a:lnTo>
                <a:lnTo>
                  <a:pt x="242252" y="183603"/>
                </a:lnTo>
                <a:lnTo>
                  <a:pt x="246773" y="183603"/>
                </a:lnTo>
                <a:lnTo>
                  <a:pt x="250583" y="179781"/>
                </a:lnTo>
                <a:lnTo>
                  <a:pt x="250583" y="148704"/>
                </a:lnTo>
                <a:close/>
              </a:path>
              <a:path w="728345" h="520700" extrusionOk="0">
                <a:moveTo>
                  <a:pt x="252247" y="205359"/>
                </a:moveTo>
                <a:lnTo>
                  <a:pt x="247726" y="201053"/>
                </a:lnTo>
                <a:lnTo>
                  <a:pt x="237007" y="201053"/>
                </a:lnTo>
                <a:lnTo>
                  <a:pt x="232714" y="205359"/>
                </a:lnTo>
                <a:lnTo>
                  <a:pt x="232714" y="299072"/>
                </a:lnTo>
                <a:lnTo>
                  <a:pt x="237007" y="303618"/>
                </a:lnTo>
                <a:lnTo>
                  <a:pt x="242481" y="303618"/>
                </a:lnTo>
                <a:lnTo>
                  <a:pt x="247726" y="303618"/>
                </a:lnTo>
                <a:lnTo>
                  <a:pt x="252247" y="299072"/>
                </a:lnTo>
                <a:lnTo>
                  <a:pt x="252247" y="205359"/>
                </a:lnTo>
                <a:close/>
              </a:path>
              <a:path w="728345" h="520700" extrusionOk="0">
                <a:moveTo>
                  <a:pt x="307746" y="51879"/>
                </a:moveTo>
                <a:lnTo>
                  <a:pt x="304660" y="49009"/>
                </a:lnTo>
                <a:lnTo>
                  <a:pt x="297510" y="49009"/>
                </a:lnTo>
                <a:lnTo>
                  <a:pt x="294652" y="51879"/>
                </a:lnTo>
                <a:lnTo>
                  <a:pt x="294652" y="77216"/>
                </a:lnTo>
                <a:lnTo>
                  <a:pt x="297510" y="80327"/>
                </a:lnTo>
                <a:lnTo>
                  <a:pt x="301078" y="80327"/>
                </a:lnTo>
                <a:lnTo>
                  <a:pt x="304660" y="80327"/>
                </a:lnTo>
                <a:lnTo>
                  <a:pt x="307746" y="77216"/>
                </a:lnTo>
                <a:lnTo>
                  <a:pt x="307746" y="51879"/>
                </a:lnTo>
                <a:close/>
              </a:path>
              <a:path w="728345" h="520700" extrusionOk="0">
                <a:moveTo>
                  <a:pt x="309181" y="107099"/>
                </a:moveTo>
                <a:lnTo>
                  <a:pt x="305612" y="103517"/>
                </a:lnTo>
                <a:lnTo>
                  <a:pt x="296557" y="103517"/>
                </a:lnTo>
                <a:lnTo>
                  <a:pt x="292989" y="107099"/>
                </a:lnTo>
                <a:lnTo>
                  <a:pt x="292989" y="146062"/>
                </a:lnTo>
                <a:lnTo>
                  <a:pt x="296557" y="149656"/>
                </a:lnTo>
                <a:lnTo>
                  <a:pt x="301078" y="149656"/>
                </a:lnTo>
                <a:lnTo>
                  <a:pt x="305612" y="149656"/>
                </a:lnTo>
                <a:lnTo>
                  <a:pt x="309181" y="146062"/>
                </a:lnTo>
                <a:lnTo>
                  <a:pt x="309181" y="107099"/>
                </a:lnTo>
                <a:close/>
              </a:path>
              <a:path w="728345" h="520700" extrusionOk="0">
                <a:moveTo>
                  <a:pt x="310845" y="172847"/>
                </a:moveTo>
                <a:lnTo>
                  <a:pt x="306565" y="168300"/>
                </a:lnTo>
                <a:lnTo>
                  <a:pt x="295605" y="168300"/>
                </a:lnTo>
                <a:lnTo>
                  <a:pt x="291312" y="172847"/>
                </a:lnTo>
                <a:lnTo>
                  <a:pt x="291312" y="299072"/>
                </a:lnTo>
                <a:lnTo>
                  <a:pt x="295605" y="303618"/>
                </a:lnTo>
                <a:lnTo>
                  <a:pt x="301078" y="303618"/>
                </a:lnTo>
                <a:lnTo>
                  <a:pt x="306565" y="303618"/>
                </a:lnTo>
                <a:lnTo>
                  <a:pt x="310845" y="299072"/>
                </a:lnTo>
                <a:lnTo>
                  <a:pt x="310845" y="172847"/>
                </a:lnTo>
                <a:close/>
              </a:path>
              <a:path w="728345" h="520700" extrusionOk="0">
                <a:moveTo>
                  <a:pt x="361353" y="516153"/>
                </a:moveTo>
                <a:lnTo>
                  <a:pt x="348195" y="486740"/>
                </a:lnTo>
                <a:lnTo>
                  <a:pt x="333108" y="453034"/>
                </a:lnTo>
                <a:lnTo>
                  <a:pt x="301980" y="383463"/>
                </a:lnTo>
                <a:lnTo>
                  <a:pt x="293217" y="363893"/>
                </a:lnTo>
                <a:lnTo>
                  <a:pt x="293217" y="453034"/>
                </a:lnTo>
                <a:lnTo>
                  <a:pt x="234391" y="453034"/>
                </a:lnTo>
                <a:lnTo>
                  <a:pt x="263918" y="383463"/>
                </a:lnTo>
                <a:lnTo>
                  <a:pt x="293217" y="453034"/>
                </a:lnTo>
                <a:lnTo>
                  <a:pt x="293217" y="363893"/>
                </a:lnTo>
                <a:lnTo>
                  <a:pt x="284645" y="344741"/>
                </a:lnTo>
                <a:lnTo>
                  <a:pt x="243205" y="344741"/>
                </a:lnTo>
                <a:lnTo>
                  <a:pt x="166497" y="516153"/>
                </a:lnTo>
                <a:lnTo>
                  <a:pt x="207708" y="516153"/>
                </a:lnTo>
                <a:lnTo>
                  <a:pt x="220091" y="486740"/>
                </a:lnTo>
                <a:lnTo>
                  <a:pt x="307517" y="486740"/>
                </a:lnTo>
                <a:lnTo>
                  <a:pt x="320141" y="516153"/>
                </a:lnTo>
                <a:lnTo>
                  <a:pt x="361353" y="516153"/>
                </a:lnTo>
                <a:close/>
              </a:path>
              <a:path w="728345" h="520700" extrusionOk="0">
                <a:moveTo>
                  <a:pt x="366344" y="2870"/>
                </a:moveTo>
                <a:lnTo>
                  <a:pt x="363486" y="0"/>
                </a:lnTo>
                <a:lnTo>
                  <a:pt x="356108" y="0"/>
                </a:lnTo>
                <a:lnTo>
                  <a:pt x="353250" y="2870"/>
                </a:lnTo>
                <a:lnTo>
                  <a:pt x="353250" y="33464"/>
                </a:lnTo>
                <a:lnTo>
                  <a:pt x="356108" y="36576"/>
                </a:lnTo>
                <a:lnTo>
                  <a:pt x="359676" y="36576"/>
                </a:lnTo>
                <a:lnTo>
                  <a:pt x="363486" y="36576"/>
                </a:lnTo>
                <a:lnTo>
                  <a:pt x="366344" y="33464"/>
                </a:lnTo>
                <a:lnTo>
                  <a:pt x="366344" y="2870"/>
                </a:lnTo>
                <a:close/>
              </a:path>
              <a:path w="728345" h="520700" extrusionOk="0">
                <a:moveTo>
                  <a:pt x="368020" y="65735"/>
                </a:moveTo>
                <a:lnTo>
                  <a:pt x="364210" y="61912"/>
                </a:lnTo>
                <a:lnTo>
                  <a:pt x="355155" y="61912"/>
                </a:lnTo>
                <a:lnTo>
                  <a:pt x="351586" y="65735"/>
                </a:lnTo>
                <a:lnTo>
                  <a:pt x="351586" y="112115"/>
                </a:lnTo>
                <a:lnTo>
                  <a:pt x="355155" y="115709"/>
                </a:lnTo>
                <a:lnTo>
                  <a:pt x="359676" y="115709"/>
                </a:lnTo>
                <a:lnTo>
                  <a:pt x="364210" y="115709"/>
                </a:lnTo>
                <a:lnTo>
                  <a:pt x="368020" y="112115"/>
                </a:lnTo>
                <a:lnTo>
                  <a:pt x="368020" y="65735"/>
                </a:lnTo>
                <a:close/>
              </a:path>
              <a:path w="728345" h="520700" extrusionOk="0">
                <a:moveTo>
                  <a:pt x="369684" y="140335"/>
                </a:moveTo>
                <a:lnTo>
                  <a:pt x="365163" y="135788"/>
                </a:lnTo>
                <a:lnTo>
                  <a:pt x="354203" y="135788"/>
                </a:lnTo>
                <a:lnTo>
                  <a:pt x="349910" y="140335"/>
                </a:lnTo>
                <a:lnTo>
                  <a:pt x="349910" y="299072"/>
                </a:lnTo>
                <a:lnTo>
                  <a:pt x="354203" y="303618"/>
                </a:lnTo>
                <a:lnTo>
                  <a:pt x="359676" y="303618"/>
                </a:lnTo>
                <a:lnTo>
                  <a:pt x="365163" y="303618"/>
                </a:lnTo>
                <a:lnTo>
                  <a:pt x="369684" y="299072"/>
                </a:lnTo>
                <a:lnTo>
                  <a:pt x="369684" y="140335"/>
                </a:lnTo>
                <a:close/>
              </a:path>
              <a:path w="728345" h="520700" extrusionOk="0">
                <a:moveTo>
                  <a:pt x="424942" y="51879"/>
                </a:moveTo>
                <a:lnTo>
                  <a:pt x="422084" y="49009"/>
                </a:lnTo>
                <a:lnTo>
                  <a:pt x="414705" y="49009"/>
                </a:lnTo>
                <a:lnTo>
                  <a:pt x="411848" y="51879"/>
                </a:lnTo>
                <a:lnTo>
                  <a:pt x="411848" y="77216"/>
                </a:lnTo>
                <a:lnTo>
                  <a:pt x="414705" y="80327"/>
                </a:lnTo>
                <a:lnTo>
                  <a:pt x="418515" y="80327"/>
                </a:lnTo>
                <a:lnTo>
                  <a:pt x="422084" y="80327"/>
                </a:lnTo>
                <a:lnTo>
                  <a:pt x="424942" y="77216"/>
                </a:lnTo>
                <a:lnTo>
                  <a:pt x="424942" y="51879"/>
                </a:lnTo>
                <a:close/>
              </a:path>
              <a:path w="728345" h="520700" extrusionOk="0">
                <a:moveTo>
                  <a:pt x="426618" y="107099"/>
                </a:moveTo>
                <a:lnTo>
                  <a:pt x="423037" y="103517"/>
                </a:lnTo>
                <a:lnTo>
                  <a:pt x="413994" y="103517"/>
                </a:lnTo>
                <a:lnTo>
                  <a:pt x="410184" y="107099"/>
                </a:lnTo>
                <a:lnTo>
                  <a:pt x="410184" y="146062"/>
                </a:lnTo>
                <a:lnTo>
                  <a:pt x="413994" y="149656"/>
                </a:lnTo>
                <a:lnTo>
                  <a:pt x="418515" y="149656"/>
                </a:lnTo>
                <a:lnTo>
                  <a:pt x="423037" y="149656"/>
                </a:lnTo>
                <a:lnTo>
                  <a:pt x="426618" y="146062"/>
                </a:lnTo>
                <a:lnTo>
                  <a:pt x="426618" y="107099"/>
                </a:lnTo>
                <a:close/>
              </a:path>
              <a:path w="728345" h="520700" extrusionOk="0">
                <a:moveTo>
                  <a:pt x="428282" y="172847"/>
                </a:moveTo>
                <a:lnTo>
                  <a:pt x="423989" y="168300"/>
                </a:lnTo>
                <a:lnTo>
                  <a:pt x="413042" y="168300"/>
                </a:lnTo>
                <a:lnTo>
                  <a:pt x="408508" y="172847"/>
                </a:lnTo>
                <a:lnTo>
                  <a:pt x="408508" y="299072"/>
                </a:lnTo>
                <a:lnTo>
                  <a:pt x="413042" y="303618"/>
                </a:lnTo>
                <a:lnTo>
                  <a:pt x="418515" y="303618"/>
                </a:lnTo>
                <a:lnTo>
                  <a:pt x="423989" y="303618"/>
                </a:lnTo>
                <a:lnTo>
                  <a:pt x="428282" y="299072"/>
                </a:lnTo>
                <a:lnTo>
                  <a:pt x="428282" y="172847"/>
                </a:lnTo>
                <a:close/>
              </a:path>
              <a:path w="728345" h="520700" extrusionOk="0">
                <a:moveTo>
                  <a:pt x="483539" y="100888"/>
                </a:moveTo>
                <a:lnTo>
                  <a:pt x="480923" y="98018"/>
                </a:lnTo>
                <a:lnTo>
                  <a:pt x="473544" y="98018"/>
                </a:lnTo>
                <a:lnTo>
                  <a:pt x="470446" y="100888"/>
                </a:lnTo>
                <a:lnTo>
                  <a:pt x="470446" y="120967"/>
                </a:lnTo>
                <a:lnTo>
                  <a:pt x="473544" y="123837"/>
                </a:lnTo>
                <a:lnTo>
                  <a:pt x="477113" y="123837"/>
                </a:lnTo>
                <a:lnTo>
                  <a:pt x="480923" y="123837"/>
                </a:lnTo>
                <a:lnTo>
                  <a:pt x="483539" y="120967"/>
                </a:lnTo>
                <a:lnTo>
                  <a:pt x="483539" y="100888"/>
                </a:lnTo>
                <a:close/>
              </a:path>
              <a:path w="728345" h="520700" extrusionOk="0">
                <a:moveTo>
                  <a:pt x="484974" y="148704"/>
                </a:moveTo>
                <a:lnTo>
                  <a:pt x="481634" y="145110"/>
                </a:lnTo>
                <a:lnTo>
                  <a:pt x="472592" y="145110"/>
                </a:lnTo>
                <a:lnTo>
                  <a:pt x="469011" y="148704"/>
                </a:lnTo>
                <a:lnTo>
                  <a:pt x="469011" y="179781"/>
                </a:lnTo>
                <a:lnTo>
                  <a:pt x="472592" y="183603"/>
                </a:lnTo>
                <a:lnTo>
                  <a:pt x="477113" y="183603"/>
                </a:lnTo>
                <a:lnTo>
                  <a:pt x="481634" y="183603"/>
                </a:lnTo>
                <a:lnTo>
                  <a:pt x="484974" y="179781"/>
                </a:lnTo>
                <a:lnTo>
                  <a:pt x="484974" y="148704"/>
                </a:lnTo>
                <a:close/>
              </a:path>
              <a:path w="728345" h="520700" extrusionOk="0">
                <a:moveTo>
                  <a:pt x="486879" y="205359"/>
                </a:moveTo>
                <a:lnTo>
                  <a:pt x="482587" y="201053"/>
                </a:lnTo>
                <a:lnTo>
                  <a:pt x="471639" y="201053"/>
                </a:lnTo>
                <a:lnTo>
                  <a:pt x="467347" y="205359"/>
                </a:lnTo>
                <a:lnTo>
                  <a:pt x="467347" y="299072"/>
                </a:lnTo>
                <a:lnTo>
                  <a:pt x="471639" y="303618"/>
                </a:lnTo>
                <a:lnTo>
                  <a:pt x="477113" y="303618"/>
                </a:lnTo>
                <a:lnTo>
                  <a:pt x="482587" y="303618"/>
                </a:lnTo>
                <a:lnTo>
                  <a:pt x="486879" y="299072"/>
                </a:lnTo>
                <a:lnTo>
                  <a:pt x="486879" y="205359"/>
                </a:lnTo>
                <a:close/>
              </a:path>
              <a:path w="728345" h="520700" extrusionOk="0">
                <a:moveTo>
                  <a:pt x="527583" y="460959"/>
                </a:moveTo>
                <a:lnTo>
                  <a:pt x="523201" y="446633"/>
                </a:lnTo>
                <a:lnTo>
                  <a:pt x="520611" y="443230"/>
                </a:lnTo>
                <a:lnTo>
                  <a:pt x="514007" y="434568"/>
                </a:lnTo>
                <a:lnTo>
                  <a:pt x="499986" y="426262"/>
                </a:lnTo>
                <a:lnTo>
                  <a:pt x="510489" y="419557"/>
                </a:lnTo>
                <a:lnTo>
                  <a:pt x="517398" y="411441"/>
                </a:lnTo>
                <a:lnTo>
                  <a:pt x="517575" y="411226"/>
                </a:lnTo>
                <a:lnTo>
                  <a:pt x="521589" y="401688"/>
                </a:lnTo>
                <a:lnTo>
                  <a:pt x="522846" y="391350"/>
                </a:lnTo>
                <a:lnTo>
                  <a:pt x="519747" y="377723"/>
                </a:lnTo>
                <a:lnTo>
                  <a:pt x="518134" y="370649"/>
                </a:lnTo>
                <a:lnTo>
                  <a:pt x="505345" y="356120"/>
                </a:lnTo>
                <a:lnTo>
                  <a:pt x="488543" y="348500"/>
                </a:lnTo>
                <a:lnTo>
                  <a:pt x="488543" y="463308"/>
                </a:lnTo>
                <a:lnTo>
                  <a:pt x="487045" y="471424"/>
                </a:lnTo>
                <a:lnTo>
                  <a:pt x="482473" y="477596"/>
                </a:lnTo>
                <a:lnTo>
                  <a:pt x="474675" y="481533"/>
                </a:lnTo>
                <a:lnTo>
                  <a:pt x="463537" y="482917"/>
                </a:lnTo>
                <a:lnTo>
                  <a:pt x="416610" y="482917"/>
                </a:lnTo>
                <a:lnTo>
                  <a:pt x="416610" y="443230"/>
                </a:lnTo>
                <a:lnTo>
                  <a:pt x="463054" y="443230"/>
                </a:lnTo>
                <a:lnTo>
                  <a:pt x="474078" y="444690"/>
                </a:lnTo>
                <a:lnTo>
                  <a:pt x="482053" y="448792"/>
                </a:lnTo>
                <a:lnTo>
                  <a:pt x="486905" y="455129"/>
                </a:lnTo>
                <a:lnTo>
                  <a:pt x="488543" y="463308"/>
                </a:lnTo>
                <a:lnTo>
                  <a:pt x="488543" y="348500"/>
                </a:lnTo>
                <a:lnTo>
                  <a:pt x="486473" y="347548"/>
                </a:lnTo>
                <a:lnTo>
                  <a:pt x="485216" y="347395"/>
                </a:lnTo>
                <a:lnTo>
                  <a:pt x="485216" y="395173"/>
                </a:lnTo>
                <a:lnTo>
                  <a:pt x="483831" y="401955"/>
                </a:lnTo>
                <a:lnTo>
                  <a:pt x="479679" y="407073"/>
                </a:lnTo>
                <a:lnTo>
                  <a:pt x="472757" y="410311"/>
                </a:lnTo>
                <a:lnTo>
                  <a:pt x="463054" y="411441"/>
                </a:lnTo>
                <a:lnTo>
                  <a:pt x="416610" y="411441"/>
                </a:lnTo>
                <a:lnTo>
                  <a:pt x="416610" y="377723"/>
                </a:lnTo>
                <a:lnTo>
                  <a:pt x="463537" y="377723"/>
                </a:lnTo>
                <a:lnTo>
                  <a:pt x="472948" y="379044"/>
                </a:lnTo>
                <a:lnTo>
                  <a:pt x="479729" y="382689"/>
                </a:lnTo>
                <a:lnTo>
                  <a:pt x="483831" y="388213"/>
                </a:lnTo>
                <a:lnTo>
                  <a:pt x="485216" y="395173"/>
                </a:lnTo>
                <a:lnTo>
                  <a:pt x="485216" y="347395"/>
                </a:lnTo>
                <a:lnTo>
                  <a:pt x="463537" y="344741"/>
                </a:lnTo>
                <a:lnTo>
                  <a:pt x="379450" y="344741"/>
                </a:lnTo>
                <a:lnTo>
                  <a:pt x="379450" y="516153"/>
                </a:lnTo>
                <a:lnTo>
                  <a:pt x="464959" y="516153"/>
                </a:lnTo>
                <a:lnTo>
                  <a:pt x="488340" y="513778"/>
                </a:lnTo>
                <a:lnTo>
                  <a:pt x="506945" y="506463"/>
                </a:lnTo>
                <a:lnTo>
                  <a:pt x="520103" y="493953"/>
                </a:lnTo>
                <a:lnTo>
                  <a:pt x="524421" y="482917"/>
                </a:lnTo>
                <a:lnTo>
                  <a:pt x="527138" y="475983"/>
                </a:lnTo>
                <a:lnTo>
                  <a:pt x="527583" y="460959"/>
                </a:lnTo>
                <a:close/>
              </a:path>
              <a:path w="728345" h="520700" extrusionOk="0">
                <a:moveTo>
                  <a:pt x="542378" y="149898"/>
                </a:moveTo>
                <a:lnTo>
                  <a:pt x="539521" y="147027"/>
                </a:lnTo>
                <a:lnTo>
                  <a:pt x="532142" y="147027"/>
                </a:lnTo>
                <a:lnTo>
                  <a:pt x="529043" y="149898"/>
                </a:lnTo>
                <a:lnTo>
                  <a:pt x="529043" y="164477"/>
                </a:lnTo>
                <a:lnTo>
                  <a:pt x="532142" y="167589"/>
                </a:lnTo>
                <a:lnTo>
                  <a:pt x="535952" y="167589"/>
                </a:lnTo>
                <a:lnTo>
                  <a:pt x="539521" y="167589"/>
                </a:lnTo>
                <a:lnTo>
                  <a:pt x="542378" y="164477"/>
                </a:lnTo>
                <a:lnTo>
                  <a:pt x="542378" y="149898"/>
                </a:lnTo>
                <a:close/>
              </a:path>
              <a:path w="728345" h="520700" extrusionOk="0">
                <a:moveTo>
                  <a:pt x="543572" y="190296"/>
                </a:moveTo>
                <a:lnTo>
                  <a:pt x="540473" y="186715"/>
                </a:lnTo>
                <a:lnTo>
                  <a:pt x="531418" y="186715"/>
                </a:lnTo>
                <a:lnTo>
                  <a:pt x="527608" y="190296"/>
                </a:lnTo>
                <a:lnTo>
                  <a:pt x="527608" y="213728"/>
                </a:lnTo>
                <a:lnTo>
                  <a:pt x="531418" y="217309"/>
                </a:lnTo>
                <a:lnTo>
                  <a:pt x="535952" y="217309"/>
                </a:lnTo>
                <a:lnTo>
                  <a:pt x="540473" y="217309"/>
                </a:lnTo>
                <a:lnTo>
                  <a:pt x="543572" y="213728"/>
                </a:lnTo>
                <a:lnTo>
                  <a:pt x="543572" y="190296"/>
                </a:lnTo>
                <a:close/>
              </a:path>
              <a:path w="728345" h="520700" extrusionOk="0">
                <a:moveTo>
                  <a:pt x="545477" y="237871"/>
                </a:moveTo>
                <a:lnTo>
                  <a:pt x="541426" y="233565"/>
                </a:lnTo>
                <a:lnTo>
                  <a:pt x="530466" y="233565"/>
                </a:lnTo>
                <a:lnTo>
                  <a:pt x="525945" y="237871"/>
                </a:lnTo>
                <a:lnTo>
                  <a:pt x="525945" y="299072"/>
                </a:lnTo>
                <a:lnTo>
                  <a:pt x="530466" y="303618"/>
                </a:lnTo>
                <a:lnTo>
                  <a:pt x="535952" y="303618"/>
                </a:lnTo>
                <a:lnTo>
                  <a:pt x="541426" y="303618"/>
                </a:lnTo>
                <a:lnTo>
                  <a:pt x="545477" y="299072"/>
                </a:lnTo>
                <a:lnTo>
                  <a:pt x="545477" y="237871"/>
                </a:lnTo>
                <a:close/>
              </a:path>
              <a:path w="728345" h="520700" extrusionOk="0">
                <a:moveTo>
                  <a:pt x="600976" y="199136"/>
                </a:moveTo>
                <a:lnTo>
                  <a:pt x="598360" y="196037"/>
                </a:lnTo>
                <a:lnTo>
                  <a:pt x="590740" y="196037"/>
                </a:lnTo>
                <a:lnTo>
                  <a:pt x="587641" y="199136"/>
                </a:lnTo>
                <a:lnTo>
                  <a:pt x="587641" y="208229"/>
                </a:lnTo>
                <a:lnTo>
                  <a:pt x="590740" y="211340"/>
                </a:lnTo>
                <a:lnTo>
                  <a:pt x="594550" y="211340"/>
                </a:lnTo>
                <a:lnTo>
                  <a:pt x="598360" y="211340"/>
                </a:lnTo>
                <a:lnTo>
                  <a:pt x="600976" y="208229"/>
                </a:lnTo>
                <a:lnTo>
                  <a:pt x="600976" y="199136"/>
                </a:lnTo>
                <a:close/>
              </a:path>
              <a:path w="728345" h="520700" extrusionOk="0">
                <a:moveTo>
                  <a:pt x="602170" y="231889"/>
                </a:moveTo>
                <a:lnTo>
                  <a:pt x="599071" y="228066"/>
                </a:lnTo>
                <a:lnTo>
                  <a:pt x="590016" y="228066"/>
                </a:lnTo>
                <a:lnTo>
                  <a:pt x="586447" y="231889"/>
                </a:lnTo>
                <a:lnTo>
                  <a:pt x="586447" y="247675"/>
                </a:lnTo>
                <a:lnTo>
                  <a:pt x="590016" y="251256"/>
                </a:lnTo>
                <a:lnTo>
                  <a:pt x="594550" y="251256"/>
                </a:lnTo>
                <a:lnTo>
                  <a:pt x="599071" y="251256"/>
                </a:lnTo>
                <a:lnTo>
                  <a:pt x="602170" y="247675"/>
                </a:lnTo>
                <a:lnTo>
                  <a:pt x="602170" y="231889"/>
                </a:lnTo>
                <a:close/>
              </a:path>
              <a:path w="728345" h="520700" extrusionOk="0">
                <a:moveTo>
                  <a:pt x="604075" y="270383"/>
                </a:moveTo>
                <a:lnTo>
                  <a:pt x="600024" y="266077"/>
                </a:lnTo>
                <a:lnTo>
                  <a:pt x="589064" y="266077"/>
                </a:lnTo>
                <a:lnTo>
                  <a:pt x="584784" y="270383"/>
                </a:lnTo>
                <a:lnTo>
                  <a:pt x="584784" y="299072"/>
                </a:lnTo>
                <a:lnTo>
                  <a:pt x="589064" y="303618"/>
                </a:lnTo>
                <a:lnTo>
                  <a:pt x="594550" y="303618"/>
                </a:lnTo>
                <a:lnTo>
                  <a:pt x="600024" y="303618"/>
                </a:lnTo>
                <a:lnTo>
                  <a:pt x="604075" y="299072"/>
                </a:lnTo>
                <a:lnTo>
                  <a:pt x="604075" y="270383"/>
                </a:lnTo>
                <a:close/>
              </a:path>
              <a:path w="728345" h="520700" extrusionOk="0">
                <a:moveTo>
                  <a:pt x="704596" y="344741"/>
                </a:moveTo>
                <a:lnTo>
                  <a:pt x="688162" y="344741"/>
                </a:lnTo>
                <a:lnTo>
                  <a:pt x="688162" y="346887"/>
                </a:lnTo>
                <a:lnTo>
                  <a:pt x="695071" y="346887"/>
                </a:lnTo>
                <a:lnTo>
                  <a:pt x="695071" y="365061"/>
                </a:lnTo>
                <a:lnTo>
                  <a:pt x="697445" y="365061"/>
                </a:lnTo>
                <a:lnTo>
                  <a:pt x="697445" y="346887"/>
                </a:lnTo>
                <a:lnTo>
                  <a:pt x="704596" y="346887"/>
                </a:lnTo>
                <a:lnTo>
                  <a:pt x="704596" y="344741"/>
                </a:lnTo>
                <a:close/>
              </a:path>
              <a:path w="728345" h="520700" extrusionOk="0">
                <a:moveTo>
                  <a:pt x="727938" y="344741"/>
                </a:moveTo>
                <a:lnTo>
                  <a:pt x="725081" y="344741"/>
                </a:lnTo>
                <a:lnTo>
                  <a:pt x="717931" y="355257"/>
                </a:lnTo>
                <a:lnTo>
                  <a:pt x="710793" y="344741"/>
                </a:lnTo>
                <a:lnTo>
                  <a:pt x="707694" y="344741"/>
                </a:lnTo>
                <a:lnTo>
                  <a:pt x="707694" y="365061"/>
                </a:lnTo>
                <a:lnTo>
                  <a:pt x="710311" y="365061"/>
                </a:lnTo>
                <a:lnTo>
                  <a:pt x="710311" y="348322"/>
                </a:lnTo>
                <a:lnTo>
                  <a:pt x="717702" y="358838"/>
                </a:lnTo>
                <a:lnTo>
                  <a:pt x="718172" y="358838"/>
                </a:lnTo>
                <a:lnTo>
                  <a:pt x="725551" y="348322"/>
                </a:lnTo>
                <a:lnTo>
                  <a:pt x="725551" y="365061"/>
                </a:lnTo>
                <a:lnTo>
                  <a:pt x="727938" y="365061"/>
                </a:lnTo>
                <a:lnTo>
                  <a:pt x="727938" y="344741"/>
                </a:lnTo>
                <a:close/>
              </a:path>
              <a:path w="728345" h="520700" extrusionOk="0">
                <a:moveTo>
                  <a:pt x="728179" y="516153"/>
                </a:moveTo>
                <a:lnTo>
                  <a:pt x="715022" y="486740"/>
                </a:lnTo>
                <a:lnTo>
                  <a:pt x="699935" y="453034"/>
                </a:lnTo>
                <a:lnTo>
                  <a:pt x="668807" y="383463"/>
                </a:lnTo>
                <a:lnTo>
                  <a:pt x="660057" y="363918"/>
                </a:lnTo>
                <a:lnTo>
                  <a:pt x="660057" y="453034"/>
                </a:lnTo>
                <a:lnTo>
                  <a:pt x="601218" y="453034"/>
                </a:lnTo>
                <a:lnTo>
                  <a:pt x="630758" y="383463"/>
                </a:lnTo>
                <a:lnTo>
                  <a:pt x="660057" y="453034"/>
                </a:lnTo>
                <a:lnTo>
                  <a:pt x="660057" y="363918"/>
                </a:lnTo>
                <a:lnTo>
                  <a:pt x="651471" y="344741"/>
                </a:lnTo>
                <a:lnTo>
                  <a:pt x="610031" y="344741"/>
                </a:lnTo>
                <a:lnTo>
                  <a:pt x="533565" y="516153"/>
                </a:lnTo>
                <a:lnTo>
                  <a:pt x="574535" y="516153"/>
                </a:lnTo>
                <a:lnTo>
                  <a:pt x="586917" y="486740"/>
                </a:lnTo>
                <a:lnTo>
                  <a:pt x="674585" y="486740"/>
                </a:lnTo>
                <a:lnTo>
                  <a:pt x="686968" y="516153"/>
                </a:lnTo>
                <a:lnTo>
                  <a:pt x="728179" y="516153"/>
                </a:lnTo>
                <a:close/>
              </a:path>
            </a:pathLst>
          </a:custGeom>
          <a:solidFill>
            <a:srgbClr val="E83E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40"/>
          <p:cNvSpPr/>
          <p:nvPr/>
        </p:nvSpPr>
        <p:spPr>
          <a:xfrm>
            <a:off x="10310890" y="0"/>
            <a:ext cx="1862561" cy="94995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40"/>
          <p:cNvSpPr txBox="1">
            <a:spLocks noGrp="1"/>
          </p:cNvSpPr>
          <p:nvPr>
            <p:ph type="title"/>
          </p:nvPr>
        </p:nvSpPr>
        <p:spPr>
          <a:xfrm>
            <a:off x="916938" y="1939032"/>
            <a:ext cx="10358122" cy="118300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40"/>
          <p:cNvSpPr txBox="1">
            <a:spLocks noGrp="1"/>
          </p:cNvSpPr>
          <p:nvPr>
            <p:ph type="body" idx="1"/>
          </p:nvPr>
        </p:nvSpPr>
        <p:spPr>
          <a:xfrm>
            <a:off x="2273846" y="1602715"/>
            <a:ext cx="7644307" cy="378269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1" name="Google Shape;11;p40"/>
          <p:cNvSpPr txBox="1">
            <a:spLocks noGrp="1"/>
          </p:cNvSpPr>
          <p:nvPr>
            <p:ph type="ftr" idx="11"/>
          </p:nvPr>
        </p:nvSpPr>
        <p:spPr>
          <a:xfrm>
            <a:off x="1315085" y="6486447"/>
            <a:ext cx="2805429" cy="1524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000" b="0" i="0">
                <a:solidFill>
                  <a:srgbClr val="7B7B7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lvl1pPr marL="38100" marR="0" lvl="0" indent="0" algn="l" rtl="0">
              <a:lnSpc>
                <a:spcPct val="103333"/>
              </a:lnSpc>
              <a:spcBef>
                <a:spcPts val="0"/>
              </a:spcBef>
              <a:buNone/>
              <a:defRPr sz="1200" b="0" i="0" u="none">
                <a:solidFill>
                  <a:srgbClr val="E83E1D"/>
                </a:solidFill>
                <a:latin typeface="Calibri"/>
                <a:ea typeface="Calibri"/>
                <a:cs typeface="Calibri"/>
                <a:sym typeface="Calibri"/>
              </a:defRPr>
            </a:lvl1pPr>
            <a:lvl2pPr marL="38100" marR="0" lvl="1" indent="0" algn="l" rtl="0">
              <a:lnSpc>
                <a:spcPct val="103333"/>
              </a:lnSpc>
              <a:spcBef>
                <a:spcPts val="0"/>
              </a:spcBef>
              <a:buNone/>
              <a:defRPr sz="1200" b="0" i="0" u="none">
                <a:solidFill>
                  <a:srgbClr val="E83E1D"/>
                </a:solidFill>
                <a:latin typeface="Calibri"/>
                <a:ea typeface="Calibri"/>
                <a:cs typeface="Calibri"/>
                <a:sym typeface="Calibri"/>
              </a:defRPr>
            </a:lvl2pPr>
            <a:lvl3pPr marL="38100" marR="0" lvl="2" indent="0" algn="l" rtl="0">
              <a:lnSpc>
                <a:spcPct val="103333"/>
              </a:lnSpc>
              <a:spcBef>
                <a:spcPts val="0"/>
              </a:spcBef>
              <a:buNone/>
              <a:defRPr sz="1200" b="0" i="0" u="none">
                <a:solidFill>
                  <a:srgbClr val="E83E1D"/>
                </a:solidFill>
                <a:latin typeface="Calibri"/>
                <a:ea typeface="Calibri"/>
                <a:cs typeface="Calibri"/>
                <a:sym typeface="Calibri"/>
              </a:defRPr>
            </a:lvl3pPr>
            <a:lvl4pPr marL="38100" marR="0" lvl="3" indent="0" algn="l" rtl="0">
              <a:lnSpc>
                <a:spcPct val="103333"/>
              </a:lnSpc>
              <a:spcBef>
                <a:spcPts val="0"/>
              </a:spcBef>
              <a:buNone/>
              <a:defRPr sz="1200" b="0" i="0" u="none">
                <a:solidFill>
                  <a:srgbClr val="E83E1D"/>
                </a:solidFill>
                <a:latin typeface="Calibri"/>
                <a:ea typeface="Calibri"/>
                <a:cs typeface="Calibri"/>
                <a:sym typeface="Calibri"/>
              </a:defRPr>
            </a:lvl4pPr>
            <a:lvl5pPr marL="38100" marR="0" lvl="4" indent="0" algn="l" rtl="0">
              <a:lnSpc>
                <a:spcPct val="103333"/>
              </a:lnSpc>
              <a:spcBef>
                <a:spcPts val="0"/>
              </a:spcBef>
              <a:buNone/>
              <a:defRPr sz="1200" b="0" i="0" u="none">
                <a:solidFill>
                  <a:srgbClr val="E83E1D"/>
                </a:solidFill>
                <a:latin typeface="Calibri"/>
                <a:ea typeface="Calibri"/>
                <a:cs typeface="Calibri"/>
                <a:sym typeface="Calibri"/>
              </a:defRPr>
            </a:lvl5pPr>
            <a:lvl6pPr marL="38100" marR="0" lvl="5" indent="0" algn="l" rtl="0">
              <a:lnSpc>
                <a:spcPct val="103333"/>
              </a:lnSpc>
              <a:spcBef>
                <a:spcPts val="0"/>
              </a:spcBef>
              <a:buNone/>
              <a:defRPr sz="1200" b="0" i="0" u="none">
                <a:solidFill>
                  <a:srgbClr val="E83E1D"/>
                </a:solidFill>
                <a:latin typeface="Calibri"/>
                <a:ea typeface="Calibri"/>
                <a:cs typeface="Calibri"/>
                <a:sym typeface="Calibri"/>
              </a:defRPr>
            </a:lvl6pPr>
            <a:lvl7pPr marL="38100" marR="0" lvl="6" indent="0" algn="l" rtl="0">
              <a:lnSpc>
                <a:spcPct val="103333"/>
              </a:lnSpc>
              <a:spcBef>
                <a:spcPts val="0"/>
              </a:spcBef>
              <a:buNone/>
              <a:defRPr sz="1200" b="0" i="0" u="none">
                <a:solidFill>
                  <a:srgbClr val="E83E1D"/>
                </a:solidFill>
                <a:latin typeface="Calibri"/>
                <a:ea typeface="Calibri"/>
                <a:cs typeface="Calibri"/>
                <a:sym typeface="Calibri"/>
              </a:defRPr>
            </a:lvl7pPr>
            <a:lvl8pPr marL="38100" marR="0" lvl="7" indent="0" algn="l" rtl="0">
              <a:lnSpc>
                <a:spcPct val="103333"/>
              </a:lnSpc>
              <a:spcBef>
                <a:spcPts val="0"/>
              </a:spcBef>
              <a:buNone/>
              <a:defRPr sz="1200" b="0" i="0" u="none">
                <a:solidFill>
                  <a:srgbClr val="E83E1D"/>
                </a:solidFill>
                <a:latin typeface="Calibri"/>
                <a:ea typeface="Calibri"/>
                <a:cs typeface="Calibri"/>
                <a:sym typeface="Calibri"/>
              </a:defRPr>
            </a:lvl8pPr>
            <a:lvl9pPr marL="38100" marR="0" lvl="8" indent="0" algn="l" rtl="0">
              <a:lnSpc>
                <a:spcPct val="103333"/>
              </a:lnSpc>
              <a:spcBef>
                <a:spcPts val="0"/>
              </a:spcBef>
              <a:buNone/>
              <a:defRPr sz="1200" b="0" i="0" u="none">
                <a:solidFill>
                  <a:srgbClr val="E83E1D"/>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2"/>
          <p:cNvSpPr/>
          <p:nvPr/>
        </p:nvSpPr>
        <p:spPr>
          <a:xfrm>
            <a:off x="0" y="0"/>
            <a:ext cx="12192000" cy="94327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62" name="Google Shape;62;p42"/>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Montserrat Light"/>
              <a:buNone/>
              <a:defRPr sz="3000" b="0" i="0" u="none" strike="noStrike" cap="none">
                <a:solidFill>
                  <a:schemeClr val="lt1"/>
                </a:solidFill>
                <a:latin typeface="Montserrat Light"/>
                <a:ea typeface="Montserrat Light"/>
                <a:cs typeface="Montserrat Light"/>
                <a:sym typeface="Montserrat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42"/>
          <p:cNvSpPr txBox="1">
            <a:spLocks noGrp="1"/>
          </p:cNvSpPr>
          <p:nvPr>
            <p:ph type="body" idx="1"/>
          </p:nvPr>
        </p:nvSpPr>
        <p:spPr>
          <a:xfrm>
            <a:off x="838200" y="1233488"/>
            <a:ext cx="10515600" cy="49434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64" name="Google Shape;64;p42"/>
          <p:cNvPicPr preferRelativeResize="0"/>
          <p:nvPr/>
        </p:nvPicPr>
        <p:blipFill rotWithShape="1">
          <a:blip r:embed="rId4">
            <a:alphaModFix/>
          </a:blip>
          <a:srcRect/>
          <a:stretch/>
        </p:blipFill>
        <p:spPr>
          <a:xfrm>
            <a:off x="10568292" y="6207644"/>
            <a:ext cx="828040" cy="593270"/>
          </a:xfrm>
          <a:prstGeom prst="rect">
            <a:avLst/>
          </a:prstGeom>
          <a:noFill/>
          <a:ln>
            <a:noFill/>
          </a:ln>
        </p:spPr>
      </p:pic>
      <p:sp>
        <p:nvSpPr>
          <p:cNvPr id="65" name="Google Shape;65;p42"/>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Montserrat"/>
                <a:ea typeface="Montserrat"/>
                <a:cs typeface="Montserrat"/>
                <a:sym typeface="Montserrat"/>
              </a:defRPr>
            </a:lvl1pPr>
            <a:lvl2pPr marL="0" marR="0" lvl="1" indent="0" algn="l" rtl="0">
              <a:spcBef>
                <a:spcPts val="0"/>
              </a:spcBef>
              <a:buNone/>
              <a:defRPr sz="1200">
                <a:solidFill>
                  <a:schemeClr val="dk1"/>
                </a:solidFill>
                <a:latin typeface="Montserrat"/>
                <a:ea typeface="Montserrat"/>
                <a:cs typeface="Montserrat"/>
                <a:sym typeface="Montserrat"/>
              </a:defRPr>
            </a:lvl2pPr>
            <a:lvl3pPr marL="0" marR="0" lvl="2" indent="0" algn="l" rtl="0">
              <a:spcBef>
                <a:spcPts val="0"/>
              </a:spcBef>
              <a:buNone/>
              <a:defRPr sz="1200">
                <a:solidFill>
                  <a:schemeClr val="dk1"/>
                </a:solidFill>
                <a:latin typeface="Montserrat"/>
                <a:ea typeface="Montserrat"/>
                <a:cs typeface="Montserrat"/>
                <a:sym typeface="Montserrat"/>
              </a:defRPr>
            </a:lvl3pPr>
            <a:lvl4pPr marL="0" marR="0" lvl="3" indent="0" algn="l" rtl="0">
              <a:spcBef>
                <a:spcPts val="0"/>
              </a:spcBef>
              <a:buNone/>
              <a:defRPr sz="1200">
                <a:solidFill>
                  <a:schemeClr val="dk1"/>
                </a:solidFill>
                <a:latin typeface="Montserrat"/>
                <a:ea typeface="Montserrat"/>
                <a:cs typeface="Montserrat"/>
                <a:sym typeface="Montserrat"/>
              </a:defRPr>
            </a:lvl4pPr>
            <a:lvl5pPr marL="0" marR="0" lvl="4" indent="0" algn="l" rtl="0">
              <a:spcBef>
                <a:spcPts val="0"/>
              </a:spcBef>
              <a:buNone/>
              <a:defRPr sz="1200">
                <a:solidFill>
                  <a:schemeClr val="dk1"/>
                </a:solidFill>
                <a:latin typeface="Montserrat"/>
                <a:ea typeface="Montserrat"/>
                <a:cs typeface="Montserrat"/>
                <a:sym typeface="Montserrat"/>
              </a:defRPr>
            </a:lvl5pPr>
            <a:lvl6pPr marL="0" marR="0" lvl="5" indent="0" algn="l" rtl="0">
              <a:spcBef>
                <a:spcPts val="0"/>
              </a:spcBef>
              <a:buNone/>
              <a:defRPr sz="1200">
                <a:solidFill>
                  <a:schemeClr val="dk1"/>
                </a:solidFill>
                <a:latin typeface="Montserrat"/>
                <a:ea typeface="Montserrat"/>
                <a:cs typeface="Montserrat"/>
                <a:sym typeface="Montserrat"/>
              </a:defRPr>
            </a:lvl6pPr>
            <a:lvl7pPr marL="0" marR="0" lvl="6" indent="0" algn="l" rtl="0">
              <a:spcBef>
                <a:spcPts val="0"/>
              </a:spcBef>
              <a:buNone/>
              <a:defRPr sz="1200">
                <a:solidFill>
                  <a:schemeClr val="dk1"/>
                </a:solidFill>
                <a:latin typeface="Montserrat"/>
                <a:ea typeface="Montserrat"/>
                <a:cs typeface="Montserrat"/>
                <a:sym typeface="Montserrat"/>
              </a:defRPr>
            </a:lvl7pPr>
            <a:lvl8pPr marL="0" marR="0" lvl="7" indent="0" algn="l" rtl="0">
              <a:spcBef>
                <a:spcPts val="0"/>
              </a:spcBef>
              <a:buNone/>
              <a:defRPr sz="1200">
                <a:solidFill>
                  <a:schemeClr val="dk1"/>
                </a:solidFill>
                <a:latin typeface="Montserrat"/>
                <a:ea typeface="Montserrat"/>
                <a:cs typeface="Montserrat"/>
                <a:sym typeface="Montserrat"/>
              </a:defRPr>
            </a:lvl8pPr>
            <a:lvl9pPr marL="0" marR="0" lvl="8" indent="0" algn="l" rtl="0">
              <a:spcBef>
                <a:spcPts val="0"/>
              </a:spcBef>
              <a:buNone/>
              <a:defRPr sz="1200">
                <a:solidFill>
                  <a:schemeClr val="dk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42"/>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accent2"/>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pic>
        <p:nvPicPr>
          <p:cNvPr id="67" name="Google Shape;67;p42"/>
          <p:cNvPicPr preferRelativeResize="0"/>
          <p:nvPr/>
        </p:nvPicPr>
        <p:blipFill rotWithShape="1">
          <a:blip r:embed="rId5">
            <a:alphaModFix/>
          </a:blip>
          <a:srcRect/>
          <a:stretch/>
        </p:blipFill>
        <p:spPr>
          <a:xfrm>
            <a:off x="10279781" y="-274437"/>
            <a:ext cx="1931469" cy="12556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151">
          <p15:clr>
            <a:srgbClr val="F26B43"/>
          </p15:clr>
        </p15:guide>
        <p15:guide id="4" orient="horz" pos="777">
          <p15:clr>
            <a:srgbClr val="F26B43"/>
          </p15:clr>
        </p15:guide>
        <p15:guide id="5" orient="horz" pos="414">
          <p15:clr>
            <a:srgbClr val="F26B43"/>
          </p15:clr>
        </p15:guide>
        <p15:guide id="6"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46"/>
          <p:cNvSpPr/>
          <p:nvPr/>
        </p:nvSpPr>
        <p:spPr>
          <a:xfrm>
            <a:off x="0" y="0"/>
            <a:ext cx="12192000" cy="94327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79" name="Google Shape;79;p46"/>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Montserrat Light"/>
              <a:buNone/>
              <a:defRPr sz="3000" b="0" i="0" u="none" strike="noStrike" cap="none">
                <a:solidFill>
                  <a:schemeClr val="lt1"/>
                </a:solidFill>
                <a:latin typeface="Montserrat Light"/>
                <a:ea typeface="Montserrat Light"/>
                <a:cs typeface="Montserrat Light"/>
                <a:sym typeface="Montserrat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46"/>
          <p:cNvSpPr txBox="1">
            <a:spLocks noGrp="1"/>
          </p:cNvSpPr>
          <p:nvPr>
            <p:ph type="body" idx="1"/>
          </p:nvPr>
        </p:nvSpPr>
        <p:spPr>
          <a:xfrm>
            <a:off x="838200" y="1233488"/>
            <a:ext cx="10515600" cy="49434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81" name="Google Shape;81;p46"/>
          <p:cNvPicPr preferRelativeResize="0"/>
          <p:nvPr/>
        </p:nvPicPr>
        <p:blipFill rotWithShape="1">
          <a:blip r:embed="rId7">
            <a:alphaModFix/>
          </a:blip>
          <a:srcRect/>
          <a:stretch/>
        </p:blipFill>
        <p:spPr>
          <a:xfrm>
            <a:off x="10568292" y="6207644"/>
            <a:ext cx="828040" cy="593270"/>
          </a:xfrm>
          <a:prstGeom prst="rect">
            <a:avLst/>
          </a:prstGeom>
          <a:noFill/>
          <a:ln>
            <a:noFill/>
          </a:ln>
        </p:spPr>
      </p:pic>
      <p:sp>
        <p:nvSpPr>
          <p:cNvPr id="82" name="Google Shape;82;p46"/>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Montserrat"/>
                <a:ea typeface="Montserrat"/>
                <a:cs typeface="Montserrat"/>
                <a:sym typeface="Montserrat"/>
              </a:defRPr>
            </a:lvl1pPr>
            <a:lvl2pPr marL="0" marR="0" lvl="1" indent="0" algn="l" rtl="0">
              <a:spcBef>
                <a:spcPts val="0"/>
              </a:spcBef>
              <a:buNone/>
              <a:defRPr sz="1200">
                <a:solidFill>
                  <a:schemeClr val="dk1"/>
                </a:solidFill>
                <a:latin typeface="Montserrat"/>
                <a:ea typeface="Montserrat"/>
                <a:cs typeface="Montserrat"/>
                <a:sym typeface="Montserrat"/>
              </a:defRPr>
            </a:lvl2pPr>
            <a:lvl3pPr marL="0" marR="0" lvl="2" indent="0" algn="l" rtl="0">
              <a:spcBef>
                <a:spcPts val="0"/>
              </a:spcBef>
              <a:buNone/>
              <a:defRPr sz="1200">
                <a:solidFill>
                  <a:schemeClr val="dk1"/>
                </a:solidFill>
                <a:latin typeface="Montserrat"/>
                <a:ea typeface="Montserrat"/>
                <a:cs typeface="Montserrat"/>
                <a:sym typeface="Montserrat"/>
              </a:defRPr>
            </a:lvl3pPr>
            <a:lvl4pPr marL="0" marR="0" lvl="3" indent="0" algn="l" rtl="0">
              <a:spcBef>
                <a:spcPts val="0"/>
              </a:spcBef>
              <a:buNone/>
              <a:defRPr sz="1200">
                <a:solidFill>
                  <a:schemeClr val="dk1"/>
                </a:solidFill>
                <a:latin typeface="Montserrat"/>
                <a:ea typeface="Montserrat"/>
                <a:cs typeface="Montserrat"/>
                <a:sym typeface="Montserrat"/>
              </a:defRPr>
            </a:lvl4pPr>
            <a:lvl5pPr marL="0" marR="0" lvl="4" indent="0" algn="l" rtl="0">
              <a:spcBef>
                <a:spcPts val="0"/>
              </a:spcBef>
              <a:buNone/>
              <a:defRPr sz="1200">
                <a:solidFill>
                  <a:schemeClr val="dk1"/>
                </a:solidFill>
                <a:latin typeface="Montserrat"/>
                <a:ea typeface="Montserrat"/>
                <a:cs typeface="Montserrat"/>
                <a:sym typeface="Montserrat"/>
              </a:defRPr>
            </a:lvl5pPr>
            <a:lvl6pPr marL="0" marR="0" lvl="5" indent="0" algn="l" rtl="0">
              <a:spcBef>
                <a:spcPts val="0"/>
              </a:spcBef>
              <a:buNone/>
              <a:defRPr sz="1200">
                <a:solidFill>
                  <a:schemeClr val="dk1"/>
                </a:solidFill>
                <a:latin typeface="Montserrat"/>
                <a:ea typeface="Montserrat"/>
                <a:cs typeface="Montserrat"/>
                <a:sym typeface="Montserrat"/>
              </a:defRPr>
            </a:lvl6pPr>
            <a:lvl7pPr marL="0" marR="0" lvl="6" indent="0" algn="l" rtl="0">
              <a:spcBef>
                <a:spcPts val="0"/>
              </a:spcBef>
              <a:buNone/>
              <a:defRPr sz="1200">
                <a:solidFill>
                  <a:schemeClr val="dk1"/>
                </a:solidFill>
                <a:latin typeface="Montserrat"/>
                <a:ea typeface="Montserrat"/>
                <a:cs typeface="Montserrat"/>
                <a:sym typeface="Montserrat"/>
              </a:defRPr>
            </a:lvl7pPr>
            <a:lvl8pPr marL="0" marR="0" lvl="7" indent="0" algn="l" rtl="0">
              <a:spcBef>
                <a:spcPts val="0"/>
              </a:spcBef>
              <a:buNone/>
              <a:defRPr sz="1200">
                <a:solidFill>
                  <a:schemeClr val="dk1"/>
                </a:solidFill>
                <a:latin typeface="Montserrat"/>
                <a:ea typeface="Montserrat"/>
                <a:cs typeface="Montserrat"/>
                <a:sym typeface="Montserrat"/>
              </a:defRPr>
            </a:lvl8pPr>
            <a:lvl9pPr marL="0" marR="0" lvl="8" indent="0" algn="l" rtl="0">
              <a:spcBef>
                <a:spcPts val="0"/>
              </a:spcBef>
              <a:buNone/>
              <a:defRPr sz="1200">
                <a:solidFill>
                  <a:schemeClr val="dk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46"/>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accent2"/>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pic>
        <p:nvPicPr>
          <p:cNvPr id="84" name="Google Shape;84;p46"/>
          <p:cNvPicPr preferRelativeResize="0"/>
          <p:nvPr/>
        </p:nvPicPr>
        <p:blipFill rotWithShape="1">
          <a:blip r:embed="rId8">
            <a:alphaModFix/>
          </a:blip>
          <a:srcRect/>
          <a:stretch/>
        </p:blipFill>
        <p:spPr>
          <a:xfrm>
            <a:off x="10279781" y="-274437"/>
            <a:ext cx="1931469" cy="12556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151">
          <p15:clr>
            <a:srgbClr val="F26B43"/>
          </p15:clr>
        </p15:guide>
        <p15:guide id="4" orient="horz" pos="777">
          <p15:clr>
            <a:srgbClr val="F26B43"/>
          </p15:clr>
        </p15:guide>
        <p15:guide id="5" orient="horz" pos="414">
          <p15:clr>
            <a:srgbClr val="F26B43"/>
          </p15:clr>
        </p15:guide>
        <p15:guide id="6"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53"/>
          <p:cNvSpPr/>
          <p:nvPr/>
        </p:nvSpPr>
        <p:spPr>
          <a:xfrm>
            <a:off x="0" y="0"/>
            <a:ext cx="12192000" cy="94327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9" name="Google Shape;109;p53"/>
          <p:cNvSpPr txBox="1">
            <a:spLocks noGrp="1"/>
          </p:cNvSpPr>
          <p:nvPr>
            <p:ph type="title"/>
          </p:nvPr>
        </p:nvSpPr>
        <p:spPr>
          <a:xfrm>
            <a:off x="838200" y="365125"/>
            <a:ext cx="6873240" cy="447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Montserrat Light"/>
              <a:buNone/>
              <a:defRPr sz="3000" b="0" i="0" u="none" strike="noStrike" cap="none">
                <a:solidFill>
                  <a:schemeClr val="lt1"/>
                </a:solidFill>
                <a:latin typeface="Montserrat Light"/>
                <a:ea typeface="Montserrat Light"/>
                <a:cs typeface="Montserrat Light"/>
                <a:sym typeface="Montserrat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53"/>
          <p:cNvSpPr txBox="1">
            <a:spLocks noGrp="1"/>
          </p:cNvSpPr>
          <p:nvPr>
            <p:ph type="body" idx="1"/>
          </p:nvPr>
        </p:nvSpPr>
        <p:spPr>
          <a:xfrm>
            <a:off x="838200" y="1233488"/>
            <a:ext cx="10515600" cy="49434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111" name="Google Shape;111;p53"/>
          <p:cNvPicPr preferRelativeResize="0"/>
          <p:nvPr/>
        </p:nvPicPr>
        <p:blipFill rotWithShape="1">
          <a:blip r:embed="rId3">
            <a:alphaModFix/>
          </a:blip>
          <a:srcRect/>
          <a:stretch/>
        </p:blipFill>
        <p:spPr>
          <a:xfrm>
            <a:off x="10568292" y="6207644"/>
            <a:ext cx="828040" cy="593270"/>
          </a:xfrm>
          <a:prstGeom prst="rect">
            <a:avLst/>
          </a:prstGeom>
          <a:noFill/>
          <a:ln>
            <a:noFill/>
          </a:ln>
        </p:spPr>
      </p:pic>
      <p:sp>
        <p:nvSpPr>
          <p:cNvPr id="112" name="Google Shape;112;p53"/>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Montserrat"/>
                <a:ea typeface="Montserrat"/>
                <a:cs typeface="Montserrat"/>
                <a:sym typeface="Montserrat"/>
              </a:defRPr>
            </a:lvl1pPr>
            <a:lvl2pPr marL="0" marR="0" lvl="1" indent="0" algn="l" rtl="0">
              <a:spcBef>
                <a:spcPts val="0"/>
              </a:spcBef>
              <a:buNone/>
              <a:defRPr sz="1200">
                <a:solidFill>
                  <a:schemeClr val="dk1"/>
                </a:solidFill>
                <a:latin typeface="Montserrat"/>
                <a:ea typeface="Montserrat"/>
                <a:cs typeface="Montserrat"/>
                <a:sym typeface="Montserrat"/>
              </a:defRPr>
            </a:lvl2pPr>
            <a:lvl3pPr marL="0" marR="0" lvl="2" indent="0" algn="l" rtl="0">
              <a:spcBef>
                <a:spcPts val="0"/>
              </a:spcBef>
              <a:buNone/>
              <a:defRPr sz="1200">
                <a:solidFill>
                  <a:schemeClr val="dk1"/>
                </a:solidFill>
                <a:latin typeface="Montserrat"/>
                <a:ea typeface="Montserrat"/>
                <a:cs typeface="Montserrat"/>
                <a:sym typeface="Montserrat"/>
              </a:defRPr>
            </a:lvl3pPr>
            <a:lvl4pPr marL="0" marR="0" lvl="3" indent="0" algn="l" rtl="0">
              <a:spcBef>
                <a:spcPts val="0"/>
              </a:spcBef>
              <a:buNone/>
              <a:defRPr sz="1200">
                <a:solidFill>
                  <a:schemeClr val="dk1"/>
                </a:solidFill>
                <a:latin typeface="Montserrat"/>
                <a:ea typeface="Montserrat"/>
                <a:cs typeface="Montserrat"/>
                <a:sym typeface="Montserrat"/>
              </a:defRPr>
            </a:lvl4pPr>
            <a:lvl5pPr marL="0" marR="0" lvl="4" indent="0" algn="l" rtl="0">
              <a:spcBef>
                <a:spcPts val="0"/>
              </a:spcBef>
              <a:buNone/>
              <a:defRPr sz="1200">
                <a:solidFill>
                  <a:schemeClr val="dk1"/>
                </a:solidFill>
                <a:latin typeface="Montserrat"/>
                <a:ea typeface="Montserrat"/>
                <a:cs typeface="Montserrat"/>
                <a:sym typeface="Montserrat"/>
              </a:defRPr>
            </a:lvl5pPr>
            <a:lvl6pPr marL="0" marR="0" lvl="5" indent="0" algn="l" rtl="0">
              <a:spcBef>
                <a:spcPts val="0"/>
              </a:spcBef>
              <a:buNone/>
              <a:defRPr sz="1200">
                <a:solidFill>
                  <a:schemeClr val="dk1"/>
                </a:solidFill>
                <a:latin typeface="Montserrat"/>
                <a:ea typeface="Montserrat"/>
                <a:cs typeface="Montserrat"/>
                <a:sym typeface="Montserrat"/>
              </a:defRPr>
            </a:lvl6pPr>
            <a:lvl7pPr marL="0" marR="0" lvl="6" indent="0" algn="l" rtl="0">
              <a:spcBef>
                <a:spcPts val="0"/>
              </a:spcBef>
              <a:buNone/>
              <a:defRPr sz="1200">
                <a:solidFill>
                  <a:schemeClr val="dk1"/>
                </a:solidFill>
                <a:latin typeface="Montserrat"/>
                <a:ea typeface="Montserrat"/>
                <a:cs typeface="Montserrat"/>
                <a:sym typeface="Montserrat"/>
              </a:defRPr>
            </a:lvl7pPr>
            <a:lvl8pPr marL="0" marR="0" lvl="7" indent="0" algn="l" rtl="0">
              <a:spcBef>
                <a:spcPts val="0"/>
              </a:spcBef>
              <a:buNone/>
              <a:defRPr sz="1200">
                <a:solidFill>
                  <a:schemeClr val="dk1"/>
                </a:solidFill>
                <a:latin typeface="Montserrat"/>
                <a:ea typeface="Montserrat"/>
                <a:cs typeface="Montserrat"/>
                <a:sym typeface="Montserrat"/>
              </a:defRPr>
            </a:lvl8pPr>
            <a:lvl9pPr marL="0" marR="0" lvl="8" indent="0" algn="l" rtl="0">
              <a:spcBef>
                <a:spcPts val="0"/>
              </a:spcBef>
              <a:buNone/>
              <a:defRPr sz="1200">
                <a:solidFill>
                  <a:schemeClr val="dk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p53"/>
          <p:cNvSpPr txBox="1">
            <a:spLocks noGrp="1"/>
          </p:cNvSpPr>
          <p:nvPr>
            <p:ph type="ftr" idx="11"/>
          </p:nvPr>
        </p:nvSpPr>
        <p:spPr>
          <a:xfrm>
            <a:off x="1645920" y="6356350"/>
            <a:ext cx="44380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accent2"/>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pic>
        <p:nvPicPr>
          <p:cNvPr id="114" name="Google Shape;114;p53"/>
          <p:cNvPicPr preferRelativeResize="0"/>
          <p:nvPr/>
        </p:nvPicPr>
        <p:blipFill rotWithShape="1">
          <a:blip r:embed="rId4">
            <a:alphaModFix/>
          </a:blip>
          <a:srcRect/>
          <a:stretch/>
        </p:blipFill>
        <p:spPr>
          <a:xfrm>
            <a:off x="10279781" y="-274437"/>
            <a:ext cx="1931469" cy="12556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151">
          <p15:clr>
            <a:srgbClr val="F26B43"/>
          </p15:clr>
        </p15:guide>
        <p15:guide id="4" orient="horz" pos="777">
          <p15:clr>
            <a:srgbClr val="F26B43"/>
          </p15:clr>
        </p15:guide>
        <p15:guide id="5" orient="horz" pos="414">
          <p15:clr>
            <a:srgbClr val="F26B43"/>
          </p15:clr>
        </p15:guide>
        <p15:guide id="6" orient="horz" pos="388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jpg"/><Relationship Id="rId18" Type="http://schemas.openxmlformats.org/officeDocument/2006/relationships/image" Target="../media/image71.png"/><Relationship Id="rId3" Type="http://schemas.openxmlformats.org/officeDocument/2006/relationships/image" Target="../media/image56.jp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11.xml"/><Relationship Id="rId16" Type="http://schemas.openxmlformats.org/officeDocument/2006/relationships/image" Target="../media/image69.jp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jpg"/><Relationship Id="rId10" Type="http://schemas.openxmlformats.org/officeDocument/2006/relationships/image" Target="../media/image63.jpg"/><Relationship Id="rId19" Type="http://schemas.openxmlformats.org/officeDocument/2006/relationships/image" Target="../media/image72.jpg"/><Relationship Id="rId4" Type="http://schemas.openxmlformats.org/officeDocument/2006/relationships/image" Target="../media/image57.png"/><Relationship Id="rId9" Type="http://schemas.openxmlformats.org/officeDocument/2006/relationships/image" Target="../media/image62.jpg"/><Relationship Id="rId14" Type="http://schemas.openxmlformats.org/officeDocument/2006/relationships/image" Target="../media/image67.gif"/><Relationship Id="rId22" Type="http://schemas.openxmlformats.org/officeDocument/2006/relationships/image" Target="../media/image75.pn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13.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image" Target="../media/image82.jpg"/><Relationship Id="rId7" Type="http://schemas.openxmlformats.org/officeDocument/2006/relationships/image" Target="../media/image86.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jpg"/></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jp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29.jp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jp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111.png"/></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16.png"/></Relationships>
</file>

<file path=ppt/slides/_rels/slide3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120.jpg"/><Relationship Id="rId5" Type="http://schemas.openxmlformats.org/officeDocument/2006/relationships/image" Target="../media/image119.png"/><Relationship Id="rId4" Type="http://schemas.openxmlformats.org/officeDocument/2006/relationships/image" Target="../media/image118.png"/></Relationships>
</file>

<file path=ppt/slides/_rels/slide39.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caba@caba.org" TargetMode="External"/><Relationship Id="rId7" Type="http://schemas.openxmlformats.org/officeDocument/2006/relationships/hyperlink" Target="https://www.linkedin.com/groups/2121884/"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www.linkedin.com/groups?gid=2121884" TargetMode="External"/><Relationship Id="rId5" Type="http://schemas.openxmlformats.org/officeDocument/2006/relationships/hyperlink" Target="http://www.twitter.com/caba_news" TargetMode="External"/><Relationship Id="rId4" Type="http://schemas.openxmlformats.org/officeDocument/2006/relationships/hyperlink" Target="http://www.cab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ideo" Target="https://www.youtube.com/embed/PWPLO6Wdl20?start=117&amp;feature=oembed" TargetMode="External"/><Relationship Id="rId6" Type="http://schemas.openxmlformats.org/officeDocument/2006/relationships/image" Target="../media/image54.jpeg"/><Relationship Id="rId5" Type="http://schemas.openxmlformats.org/officeDocument/2006/relationships/image" Target="../media/image53.jpg"/><Relationship Id="rId4" Type="http://schemas.openxmlformats.org/officeDocument/2006/relationships/image" Target="../media/image5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ideo" Target="https://www.youtube.com/embed/PWPLO6Wdl20?feature=oembed" TargetMode="External"/><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1"/>
          <p:cNvSpPr/>
          <p:nvPr/>
        </p:nvSpPr>
        <p:spPr>
          <a:xfrm>
            <a:off x="699" y="38735"/>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E83E1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
          <p:cNvSpPr/>
          <p:nvPr/>
        </p:nvSpPr>
        <p:spPr>
          <a:xfrm>
            <a:off x="11013338" y="6256122"/>
            <a:ext cx="34290" cy="81915"/>
          </a:xfrm>
          <a:custGeom>
            <a:avLst/>
            <a:gdLst/>
            <a:ahLst/>
            <a:cxnLst/>
            <a:rect l="l" t="t" r="r" b="b"/>
            <a:pathLst>
              <a:path w="34290" h="81914" extrusionOk="0">
                <a:moveTo>
                  <a:pt x="26760" y="81547"/>
                </a:moveTo>
                <a:lnTo>
                  <a:pt x="7467" y="81547"/>
                </a:lnTo>
                <a:lnTo>
                  <a:pt x="0" y="73455"/>
                </a:lnTo>
                <a:lnTo>
                  <a:pt x="0" y="64117"/>
                </a:lnTo>
                <a:lnTo>
                  <a:pt x="0" y="8092"/>
                </a:lnTo>
                <a:lnTo>
                  <a:pt x="7467" y="0"/>
                </a:lnTo>
                <a:lnTo>
                  <a:pt x="26760" y="0"/>
                </a:lnTo>
                <a:lnTo>
                  <a:pt x="34228" y="8092"/>
                </a:lnTo>
                <a:lnTo>
                  <a:pt x="34228" y="73455"/>
                </a:lnTo>
                <a:lnTo>
                  <a:pt x="26760"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
          <p:cNvSpPr/>
          <p:nvPr/>
        </p:nvSpPr>
        <p:spPr>
          <a:xfrm>
            <a:off x="11005249" y="5720147"/>
            <a:ext cx="51435" cy="267335"/>
          </a:xfrm>
          <a:custGeom>
            <a:avLst/>
            <a:gdLst/>
            <a:ahLst/>
            <a:cxnLst/>
            <a:rect l="l" t="t" r="r" b="b"/>
            <a:pathLst>
              <a:path w="51434" h="267335" extrusionOk="0">
                <a:moveTo>
                  <a:pt x="24893" y="267053"/>
                </a:moveTo>
                <a:lnTo>
                  <a:pt x="15227" y="264981"/>
                </a:lnTo>
                <a:lnTo>
                  <a:pt x="7312" y="259349"/>
                </a:lnTo>
                <a:lnTo>
                  <a:pt x="1964" y="251033"/>
                </a:lnTo>
                <a:lnTo>
                  <a:pt x="0" y="240908"/>
                </a:lnTo>
                <a:lnTo>
                  <a:pt x="0" y="25522"/>
                </a:lnTo>
                <a:lnTo>
                  <a:pt x="1964" y="15494"/>
                </a:lnTo>
                <a:lnTo>
                  <a:pt x="7312" y="7392"/>
                </a:lnTo>
                <a:lnTo>
                  <a:pt x="15227" y="1974"/>
                </a:lnTo>
                <a:lnTo>
                  <a:pt x="24893" y="0"/>
                </a:lnTo>
                <a:lnTo>
                  <a:pt x="35015" y="1974"/>
                </a:lnTo>
                <a:lnTo>
                  <a:pt x="43329" y="7392"/>
                </a:lnTo>
                <a:lnTo>
                  <a:pt x="48959" y="15494"/>
                </a:lnTo>
                <a:lnTo>
                  <a:pt x="51030" y="25522"/>
                </a:lnTo>
                <a:lnTo>
                  <a:pt x="51030" y="240908"/>
                </a:lnTo>
                <a:lnTo>
                  <a:pt x="48959" y="251033"/>
                </a:lnTo>
                <a:lnTo>
                  <a:pt x="43329" y="259349"/>
                </a:lnTo>
                <a:lnTo>
                  <a:pt x="35015" y="264981"/>
                </a:lnTo>
                <a:lnTo>
                  <a:pt x="24893"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
          <p:cNvSpPr/>
          <p:nvPr/>
        </p:nvSpPr>
        <p:spPr>
          <a:xfrm>
            <a:off x="11013340" y="6158388"/>
            <a:ext cx="34925" cy="54610"/>
          </a:xfrm>
          <a:custGeom>
            <a:avLst/>
            <a:gdLst/>
            <a:ahLst/>
            <a:cxnLst/>
            <a:rect l="l" t="t" r="r" b="b"/>
            <a:pathLst>
              <a:path w="34925" h="54610" extrusionOk="0">
                <a:moveTo>
                  <a:pt x="26760" y="54157"/>
                </a:moveTo>
                <a:lnTo>
                  <a:pt x="17425" y="54157"/>
                </a:lnTo>
                <a:lnTo>
                  <a:pt x="7467" y="54157"/>
                </a:lnTo>
                <a:lnTo>
                  <a:pt x="0" y="46065"/>
                </a:lnTo>
                <a:lnTo>
                  <a:pt x="0" y="8092"/>
                </a:lnTo>
                <a:lnTo>
                  <a:pt x="7467" y="0"/>
                </a:lnTo>
                <a:lnTo>
                  <a:pt x="26760" y="0"/>
                </a:lnTo>
                <a:lnTo>
                  <a:pt x="34850" y="8092"/>
                </a:lnTo>
                <a:lnTo>
                  <a:pt x="34850" y="46065"/>
                </a:lnTo>
                <a:lnTo>
                  <a:pt x="26760"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
          <p:cNvSpPr/>
          <p:nvPr/>
        </p:nvSpPr>
        <p:spPr>
          <a:xfrm>
            <a:off x="11157716" y="4618317"/>
            <a:ext cx="51435" cy="437515"/>
          </a:xfrm>
          <a:custGeom>
            <a:avLst/>
            <a:gdLst/>
            <a:ahLst/>
            <a:cxnLst/>
            <a:rect l="l" t="t" r="r" b="b"/>
            <a:pathLst>
              <a:path w="51434" h="437514" extrusionOk="0">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2" y="16019"/>
                </a:lnTo>
                <a:lnTo>
                  <a:pt x="51029" y="26145"/>
                </a:lnTo>
                <a:lnTo>
                  <a:pt x="51029" y="410851"/>
                </a:lnTo>
                <a:lnTo>
                  <a:pt x="49152" y="420976"/>
                </a:lnTo>
                <a:lnTo>
                  <a:pt x="43950" y="429292"/>
                </a:lnTo>
                <a:lnTo>
                  <a:pt x="36064" y="434924"/>
                </a:lnTo>
                <a:lnTo>
                  <a:pt x="26136"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
          <p:cNvSpPr/>
          <p:nvPr/>
        </p:nvSpPr>
        <p:spPr>
          <a:xfrm>
            <a:off x="11166430" y="4350018"/>
            <a:ext cx="34290" cy="67945"/>
          </a:xfrm>
          <a:custGeom>
            <a:avLst/>
            <a:gdLst/>
            <a:ahLst/>
            <a:cxnLst/>
            <a:rect l="l" t="t" r="r" b="b"/>
            <a:pathLst>
              <a:path w="34290" h="67945" extrusionOk="0">
                <a:moveTo>
                  <a:pt x="26759" y="67852"/>
                </a:moveTo>
                <a:lnTo>
                  <a:pt x="17424"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
          <p:cNvSpPr/>
          <p:nvPr/>
        </p:nvSpPr>
        <p:spPr>
          <a:xfrm>
            <a:off x="11162696" y="5100132"/>
            <a:ext cx="41910" cy="100330"/>
          </a:xfrm>
          <a:custGeom>
            <a:avLst/>
            <a:gdLst/>
            <a:ahLst/>
            <a:cxnLst/>
            <a:rect l="l" t="t" r="r" b="b"/>
            <a:pathLst>
              <a:path w="41909"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
          <p:cNvSpPr/>
          <p:nvPr/>
        </p:nvSpPr>
        <p:spPr>
          <a:xfrm>
            <a:off x="11008987" y="6398049"/>
            <a:ext cx="42545" cy="120650"/>
          </a:xfrm>
          <a:custGeom>
            <a:avLst/>
            <a:gdLst/>
            <a:ahLst/>
            <a:cxnLst/>
            <a:rect l="l" t="t" r="r" b="b"/>
            <a:pathLst>
              <a:path w="42545" h="120650" extrusionOk="0">
                <a:moveTo>
                  <a:pt x="21159" y="120142"/>
                </a:moveTo>
                <a:lnTo>
                  <a:pt x="13127" y="118499"/>
                </a:lnTo>
                <a:lnTo>
                  <a:pt x="6378" y="113995"/>
                </a:lnTo>
                <a:lnTo>
                  <a:pt x="1730" y="107274"/>
                </a:lnTo>
                <a:lnTo>
                  <a:pt x="0" y="98977"/>
                </a:lnTo>
                <a:lnTo>
                  <a:pt x="0" y="21787"/>
                </a:lnTo>
                <a:lnTo>
                  <a:pt x="1730" y="13393"/>
                </a:lnTo>
                <a:lnTo>
                  <a:pt x="6378" y="6458"/>
                </a:lnTo>
                <a:lnTo>
                  <a:pt x="13127"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
          <p:cNvSpPr/>
          <p:nvPr/>
        </p:nvSpPr>
        <p:spPr>
          <a:xfrm>
            <a:off x="11157719" y="6652028"/>
            <a:ext cx="51435" cy="206375"/>
          </a:xfrm>
          <a:custGeom>
            <a:avLst/>
            <a:gdLst/>
            <a:ahLst/>
            <a:cxnLst/>
            <a:rect l="l" t="t" r="r" b="b"/>
            <a:pathLst>
              <a:path w="51434" h="206375" extrusionOk="0">
                <a:moveTo>
                  <a:pt x="51029" y="205971"/>
                </a:moveTo>
                <a:lnTo>
                  <a:pt x="0" y="205971"/>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059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
          <p:cNvSpPr/>
          <p:nvPr/>
        </p:nvSpPr>
        <p:spPr>
          <a:xfrm>
            <a:off x="11162699" y="4472649"/>
            <a:ext cx="41910" cy="100330"/>
          </a:xfrm>
          <a:custGeom>
            <a:avLst/>
            <a:gdLst/>
            <a:ahLst/>
            <a:cxnLst/>
            <a:rect l="l" t="t" r="r" b="b"/>
            <a:pathLst>
              <a:path w="41909"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
          <p:cNvSpPr/>
          <p:nvPr/>
        </p:nvSpPr>
        <p:spPr>
          <a:xfrm>
            <a:off x="11010234" y="5598132"/>
            <a:ext cx="41910" cy="80010"/>
          </a:xfrm>
          <a:custGeom>
            <a:avLst/>
            <a:gdLst/>
            <a:ahLst/>
            <a:cxnLst/>
            <a:rect l="l" t="t" r="r" b="b"/>
            <a:pathLst>
              <a:path w="41909" h="80010" extrusionOk="0">
                <a:moveTo>
                  <a:pt x="19915" y="79680"/>
                </a:moveTo>
                <a:lnTo>
                  <a:pt x="11814" y="78036"/>
                </a:lnTo>
                <a:lnTo>
                  <a:pt x="5523" y="73533"/>
                </a:lnTo>
                <a:lnTo>
                  <a:pt x="1448" y="66811"/>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811"/>
                </a:lnTo>
                <a:lnTo>
                  <a:pt x="35239" y="73533"/>
                </a:lnTo>
                <a:lnTo>
                  <a:pt x="28306" y="78036"/>
                </a:lnTo>
                <a:lnTo>
                  <a:pt x="19915"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
          <p:cNvSpPr/>
          <p:nvPr/>
        </p:nvSpPr>
        <p:spPr>
          <a:xfrm>
            <a:off x="11008990" y="5188525"/>
            <a:ext cx="42545" cy="120650"/>
          </a:xfrm>
          <a:custGeom>
            <a:avLst/>
            <a:gdLst/>
            <a:ahLst/>
            <a:cxnLst/>
            <a:rect l="l" t="t" r="r" b="b"/>
            <a:pathLst>
              <a:path w="42545" h="120650" extrusionOk="0">
                <a:moveTo>
                  <a:pt x="21159" y="120142"/>
                </a:moveTo>
                <a:lnTo>
                  <a:pt x="13127" y="118499"/>
                </a:lnTo>
                <a:lnTo>
                  <a:pt x="6378" y="113995"/>
                </a:lnTo>
                <a:lnTo>
                  <a:pt x="1730" y="107274"/>
                </a:lnTo>
                <a:lnTo>
                  <a:pt x="0" y="98977"/>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977"/>
                </a:lnTo>
                <a:lnTo>
                  <a:pt x="40674" y="107274"/>
                </a:lnTo>
                <a:lnTo>
                  <a:pt x="36172" y="113995"/>
                </a:lnTo>
                <a:lnTo>
                  <a:pt x="29453" y="118499"/>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
          <p:cNvSpPr/>
          <p:nvPr/>
        </p:nvSpPr>
        <p:spPr>
          <a:xfrm>
            <a:off x="11013347" y="4223024"/>
            <a:ext cx="34290" cy="81280"/>
          </a:xfrm>
          <a:custGeom>
            <a:avLst/>
            <a:gdLst/>
            <a:ahLst/>
            <a:cxnLst/>
            <a:rect l="l" t="t" r="r" b="b"/>
            <a:pathLst>
              <a:path w="34290" h="81279" extrusionOk="0">
                <a:moveTo>
                  <a:pt x="26760" y="80925"/>
                </a:moveTo>
                <a:lnTo>
                  <a:pt x="16803" y="80925"/>
                </a:lnTo>
                <a:lnTo>
                  <a:pt x="7467" y="80925"/>
                </a:lnTo>
                <a:lnTo>
                  <a:pt x="0" y="73455"/>
                </a:lnTo>
                <a:lnTo>
                  <a:pt x="0" y="7470"/>
                </a:lnTo>
                <a:lnTo>
                  <a:pt x="7467" y="0"/>
                </a:lnTo>
                <a:lnTo>
                  <a:pt x="26760" y="0"/>
                </a:lnTo>
                <a:lnTo>
                  <a:pt x="34228" y="7470"/>
                </a:lnTo>
                <a:lnTo>
                  <a:pt x="34228" y="73455"/>
                </a:lnTo>
                <a:lnTo>
                  <a:pt x="26760"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
          <p:cNvSpPr/>
          <p:nvPr/>
        </p:nvSpPr>
        <p:spPr>
          <a:xfrm>
            <a:off x="11315789" y="6614676"/>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
          <p:cNvSpPr/>
          <p:nvPr/>
        </p:nvSpPr>
        <p:spPr>
          <a:xfrm>
            <a:off x="11010237" y="6028900"/>
            <a:ext cx="41910" cy="80645"/>
          </a:xfrm>
          <a:custGeom>
            <a:avLst/>
            <a:gdLst/>
            <a:ahLst/>
            <a:cxnLst/>
            <a:rect l="l" t="t" r="r" b="b"/>
            <a:pathLst>
              <a:path w="41909" h="80645" extrusionOk="0">
                <a:moveTo>
                  <a:pt x="19915" y="80302"/>
                </a:moveTo>
                <a:lnTo>
                  <a:pt x="11814" y="78561"/>
                </a:lnTo>
                <a:lnTo>
                  <a:pt x="5523" y="73844"/>
                </a:lnTo>
                <a:lnTo>
                  <a:pt x="1448" y="66909"/>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909"/>
                </a:lnTo>
                <a:lnTo>
                  <a:pt x="35239" y="73844"/>
                </a:lnTo>
                <a:lnTo>
                  <a:pt x="28306" y="78561"/>
                </a:lnTo>
                <a:lnTo>
                  <a:pt x="19915"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
          <p:cNvSpPr/>
          <p:nvPr/>
        </p:nvSpPr>
        <p:spPr>
          <a:xfrm>
            <a:off x="11008993" y="4364953"/>
            <a:ext cx="42545" cy="120650"/>
          </a:xfrm>
          <a:custGeom>
            <a:avLst/>
            <a:gdLst/>
            <a:ahLst/>
            <a:cxnLst/>
            <a:rect l="l" t="t" r="r" b="b"/>
            <a:pathLst>
              <a:path w="42545" h="120650" extrusionOk="0">
                <a:moveTo>
                  <a:pt x="21159" y="120142"/>
                </a:moveTo>
                <a:lnTo>
                  <a:pt x="13127" y="118401"/>
                </a:lnTo>
                <a:lnTo>
                  <a:pt x="6378" y="113684"/>
                </a:lnTo>
                <a:lnTo>
                  <a:pt x="1730" y="106749"/>
                </a:lnTo>
                <a:lnTo>
                  <a:pt x="0" y="98355"/>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355"/>
                </a:lnTo>
                <a:lnTo>
                  <a:pt x="40674" y="106749"/>
                </a:lnTo>
                <a:lnTo>
                  <a:pt x="36172" y="113684"/>
                </a:lnTo>
                <a:lnTo>
                  <a:pt x="29453" y="118401"/>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
          <p:cNvSpPr/>
          <p:nvPr/>
        </p:nvSpPr>
        <p:spPr>
          <a:xfrm>
            <a:off x="11013350" y="5494793"/>
            <a:ext cx="34925" cy="53975"/>
          </a:xfrm>
          <a:custGeom>
            <a:avLst/>
            <a:gdLst/>
            <a:ahLst/>
            <a:cxnLst/>
            <a:rect l="l" t="t" r="r" b="b"/>
            <a:pathLst>
              <a:path w="34925" h="53975" extrusionOk="0">
                <a:moveTo>
                  <a:pt x="26760" y="53535"/>
                </a:moveTo>
                <a:lnTo>
                  <a:pt x="7467" y="53535"/>
                </a:lnTo>
                <a:lnTo>
                  <a:pt x="0" y="45442"/>
                </a:lnTo>
                <a:lnTo>
                  <a:pt x="0" y="7470"/>
                </a:lnTo>
                <a:lnTo>
                  <a:pt x="7467" y="0"/>
                </a:lnTo>
                <a:lnTo>
                  <a:pt x="17425" y="0"/>
                </a:lnTo>
                <a:lnTo>
                  <a:pt x="26760" y="0"/>
                </a:lnTo>
                <a:lnTo>
                  <a:pt x="34850" y="7470"/>
                </a:lnTo>
                <a:lnTo>
                  <a:pt x="34850" y="45442"/>
                </a:lnTo>
                <a:lnTo>
                  <a:pt x="26760"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
          <p:cNvSpPr/>
          <p:nvPr/>
        </p:nvSpPr>
        <p:spPr>
          <a:xfrm>
            <a:off x="11315793" y="4580960"/>
            <a:ext cx="41910" cy="80645"/>
          </a:xfrm>
          <a:custGeom>
            <a:avLst/>
            <a:gdLst/>
            <a:ahLst/>
            <a:cxnLst/>
            <a:rect l="l" t="t" r="r" b="b"/>
            <a:pathLst>
              <a:path w="41909" h="80645" extrusionOk="0">
                <a:moveTo>
                  <a:pt x="21158" y="80302"/>
                </a:moveTo>
                <a:lnTo>
                  <a:pt x="12864" y="78658"/>
                </a:lnTo>
                <a:lnTo>
                  <a:pt x="6145" y="74155"/>
                </a:lnTo>
                <a:lnTo>
                  <a:pt x="1643" y="67434"/>
                </a:lnTo>
                <a:lnTo>
                  <a:pt x="0" y="5913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59137"/>
                </a:lnTo>
                <a:lnTo>
                  <a:pt x="40148" y="67434"/>
                </a:lnTo>
                <a:lnTo>
                  <a:pt x="35860" y="74155"/>
                </a:lnTo>
                <a:lnTo>
                  <a:pt x="29355" y="78658"/>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
          <p:cNvSpPr/>
          <p:nvPr/>
        </p:nvSpPr>
        <p:spPr>
          <a:xfrm>
            <a:off x="11319527" y="4477623"/>
            <a:ext cx="34290" cy="54610"/>
          </a:xfrm>
          <a:custGeom>
            <a:avLst/>
            <a:gdLst/>
            <a:ahLst/>
            <a:cxnLst/>
            <a:rect l="l" t="t" r="r" b="b"/>
            <a:pathLst>
              <a:path w="34290" h="54610" extrusionOk="0">
                <a:moveTo>
                  <a:pt x="27381" y="54157"/>
                </a:moveTo>
                <a:lnTo>
                  <a:pt x="17424" y="54157"/>
                </a:lnTo>
                <a:lnTo>
                  <a:pt x="8089" y="54157"/>
                </a:lnTo>
                <a:lnTo>
                  <a:pt x="0" y="46065"/>
                </a:lnTo>
                <a:lnTo>
                  <a:pt x="0" y="8092"/>
                </a:lnTo>
                <a:lnTo>
                  <a:pt x="8089" y="0"/>
                </a:lnTo>
                <a:lnTo>
                  <a:pt x="27381" y="0"/>
                </a:lnTo>
                <a:lnTo>
                  <a:pt x="34226" y="8092"/>
                </a:lnTo>
                <a:lnTo>
                  <a:pt x="34226" y="46065"/>
                </a:lnTo>
                <a:lnTo>
                  <a:pt x="27381"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
          <p:cNvSpPr/>
          <p:nvPr/>
        </p:nvSpPr>
        <p:spPr>
          <a:xfrm>
            <a:off x="11315794" y="5381496"/>
            <a:ext cx="43180" cy="120650"/>
          </a:xfrm>
          <a:custGeom>
            <a:avLst/>
            <a:gdLst/>
            <a:ahLst/>
            <a:cxnLst/>
            <a:rect l="l" t="t" r="r" b="b"/>
            <a:pathLst>
              <a:path w="43179" h="120650" extrusionOk="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98977"/>
                </a:lnTo>
                <a:lnTo>
                  <a:pt x="41198" y="107011"/>
                </a:lnTo>
                <a:lnTo>
                  <a:pt x="36482" y="113762"/>
                </a:lnTo>
                <a:lnTo>
                  <a:pt x="29549"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
          <p:cNvSpPr/>
          <p:nvPr/>
        </p:nvSpPr>
        <p:spPr>
          <a:xfrm>
            <a:off x="11311433" y="4702974"/>
            <a:ext cx="50800" cy="389255"/>
          </a:xfrm>
          <a:custGeom>
            <a:avLst/>
            <a:gdLst/>
            <a:ahLst/>
            <a:cxnLst/>
            <a:rect l="l" t="t" r="r" b="b"/>
            <a:pathLst>
              <a:path w="50800" h="389254" extrusionOk="0">
                <a:moveTo>
                  <a:pt x="46050" y="330542"/>
                </a:moveTo>
                <a:lnTo>
                  <a:pt x="44500" y="322249"/>
                </a:lnTo>
                <a:lnTo>
                  <a:pt x="40220" y="315531"/>
                </a:lnTo>
                <a:lnTo>
                  <a:pt x="33705" y="311023"/>
                </a:lnTo>
                <a:lnTo>
                  <a:pt x="25514" y="309384"/>
                </a:lnTo>
                <a:lnTo>
                  <a:pt x="17221" y="311023"/>
                </a:lnTo>
                <a:lnTo>
                  <a:pt x="10502" y="315531"/>
                </a:lnTo>
                <a:lnTo>
                  <a:pt x="5994" y="322249"/>
                </a:lnTo>
                <a:lnTo>
                  <a:pt x="4356" y="330542"/>
                </a:lnTo>
                <a:lnTo>
                  <a:pt x="4356" y="367893"/>
                </a:lnTo>
                <a:lnTo>
                  <a:pt x="5994" y="376199"/>
                </a:lnTo>
                <a:lnTo>
                  <a:pt x="10502" y="382917"/>
                </a:lnTo>
                <a:lnTo>
                  <a:pt x="17221" y="387426"/>
                </a:lnTo>
                <a:lnTo>
                  <a:pt x="25514" y="389064"/>
                </a:lnTo>
                <a:lnTo>
                  <a:pt x="33705" y="387426"/>
                </a:lnTo>
                <a:lnTo>
                  <a:pt x="40220" y="382917"/>
                </a:lnTo>
                <a:lnTo>
                  <a:pt x="44500" y="376199"/>
                </a:lnTo>
                <a:lnTo>
                  <a:pt x="46050" y="367893"/>
                </a:lnTo>
                <a:lnTo>
                  <a:pt x="46050" y="330542"/>
                </a:lnTo>
                <a:close/>
              </a:path>
              <a:path w="50800" h="389254" extrusionOk="0">
                <a:moveTo>
                  <a:pt x="50406" y="26149"/>
                </a:moveTo>
                <a:lnTo>
                  <a:pt x="48526" y="16014"/>
                </a:lnTo>
                <a:lnTo>
                  <a:pt x="43332" y="7708"/>
                </a:lnTo>
                <a:lnTo>
                  <a:pt x="35445" y="2070"/>
                </a:lnTo>
                <a:lnTo>
                  <a:pt x="25514" y="0"/>
                </a:lnTo>
                <a:lnTo>
                  <a:pt x="15494" y="2070"/>
                </a:lnTo>
                <a:lnTo>
                  <a:pt x="7391" y="7708"/>
                </a:lnTo>
                <a:lnTo>
                  <a:pt x="1968" y="16014"/>
                </a:lnTo>
                <a:lnTo>
                  <a:pt x="0" y="26149"/>
                </a:lnTo>
                <a:lnTo>
                  <a:pt x="0" y="241528"/>
                </a:lnTo>
                <a:lnTo>
                  <a:pt x="1968" y="251561"/>
                </a:lnTo>
                <a:lnTo>
                  <a:pt x="7391" y="259664"/>
                </a:lnTo>
                <a:lnTo>
                  <a:pt x="15494" y="265074"/>
                </a:lnTo>
                <a:lnTo>
                  <a:pt x="25514" y="267055"/>
                </a:lnTo>
                <a:lnTo>
                  <a:pt x="35445" y="265074"/>
                </a:lnTo>
                <a:lnTo>
                  <a:pt x="43332" y="259664"/>
                </a:lnTo>
                <a:lnTo>
                  <a:pt x="48526" y="251561"/>
                </a:lnTo>
                <a:lnTo>
                  <a:pt x="50406" y="241528"/>
                </a:lnTo>
                <a:lnTo>
                  <a:pt x="50406" y="2614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
          <p:cNvSpPr/>
          <p:nvPr/>
        </p:nvSpPr>
        <p:spPr>
          <a:xfrm>
            <a:off x="11311440" y="6736681"/>
            <a:ext cx="50800" cy="121920"/>
          </a:xfrm>
          <a:custGeom>
            <a:avLst/>
            <a:gdLst/>
            <a:ahLst/>
            <a:cxnLst/>
            <a:rect l="l" t="t" r="r" b="b"/>
            <a:pathLst>
              <a:path w="50800" h="121920" extrusionOk="0">
                <a:moveTo>
                  <a:pt x="50406" y="121319"/>
                </a:moveTo>
                <a:lnTo>
                  <a:pt x="0" y="121319"/>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12131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
          <p:cNvSpPr/>
          <p:nvPr/>
        </p:nvSpPr>
        <p:spPr>
          <a:xfrm>
            <a:off x="11320153" y="5239563"/>
            <a:ext cx="34290" cy="81280"/>
          </a:xfrm>
          <a:custGeom>
            <a:avLst/>
            <a:gdLst/>
            <a:ahLst/>
            <a:cxnLst/>
            <a:rect l="l" t="t" r="r" b="b"/>
            <a:pathLst>
              <a:path w="34290" h="81279" extrusionOk="0">
                <a:moveTo>
                  <a:pt x="26759" y="80925"/>
                </a:moveTo>
                <a:lnTo>
                  <a:pt x="7467" y="80925"/>
                </a:lnTo>
                <a:lnTo>
                  <a:pt x="0" y="73455"/>
                </a:lnTo>
                <a:lnTo>
                  <a:pt x="0" y="7470"/>
                </a:lnTo>
                <a:lnTo>
                  <a:pt x="7467" y="0"/>
                </a:lnTo>
                <a:lnTo>
                  <a:pt x="16802"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
          <p:cNvSpPr/>
          <p:nvPr/>
        </p:nvSpPr>
        <p:spPr>
          <a:xfrm>
            <a:off x="11316420" y="6205063"/>
            <a:ext cx="42545" cy="120650"/>
          </a:xfrm>
          <a:custGeom>
            <a:avLst/>
            <a:gdLst/>
            <a:ahLst/>
            <a:cxnLst/>
            <a:rect l="l" t="t" r="r" b="b"/>
            <a:pathLst>
              <a:path w="42545" h="120650" extrusionOk="0">
                <a:moveTo>
                  <a:pt x="20536" y="120142"/>
                </a:moveTo>
                <a:lnTo>
                  <a:pt x="12339" y="118499"/>
                </a:lnTo>
                <a:lnTo>
                  <a:pt x="5834" y="113995"/>
                </a:lnTo>
                <a:lnTo>
                  <a:pt x="1546" y="107274"/>
                </a:lnTo>
                <a:lnTo>
                  <a:pt x="0" y="98977"/>
                </a:lnTo>
                <a:lnTo>
                  <a:pt x="0" y="21787"/>
                </a:lnTo>
                <a:lnTo>
                  <a:pt x="1546" y="13393"/>
                </a:lnTo>
                <a:lnTo>
                  <a:pt x="5834" y="6458"/>
                </a:lnTo>
                <a:lnTo>
                  <a:pt x="12339" y="1741"/>
                </a:lnTo>
                <a:lnTo>
                  <a:pt x="20536" y="0"/>
                </a:lnTo>
                <a:lnTo>
                  <a:pt x="28927" y="1741"/>
                </a:lnTo>
                <a:lnTo>
                  <a:pt x="35860" y="6458"/>
                </a:lnTo>
                <a:lnTo>
                  <a:pt x="40576" y="13393"/>
                </a:lnTo>
                <a:lnTo>
                  <a:pt x="42316" y="21787"/>
                </a:lnTo>
                <a:lnTo>
                  <a:pt x="42316" y="98977"/>
                </a:lnTo>
                <a:lnTo>
                  <a:pt x="40576" y="107274"/>
                </a:lnTo>
                <a:lnTo>
                  <a:pt x="35860" y="113995"/>
                </a:lnTo>
                <a:lnTo>
                  <a:pt x="28927" y="118499"/>
                </a:lnTo>
                <a:lnTo>
                  <a:pt x="20536"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
          <p:cNvSpPr/>
          <p:nvPr/>
        </p:nvSpPr>
        <p:spPr>
          <a:xfrm>
            <a:off x="11163333" y="5489807"/>
            <a:ext cx="41910" cy="100330"/>
          </a:xfrm>
          <a:custGeom>
            <a:avLst/>
            <a:gdLst/>
            <a:ahLst/>
            <a:cxnLst/>
            <a:rect l="l" t="t" r="r" b="b"/>
            <a:pathLst>
              <a:path w="41909" h="100329" extrusionOk="0">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
          <p:cNvSpPr/>
          <p:nvPr/>
        </p:nvSpPr>
        <p:spPr>
          <a:xfrm>
            <a:off x="11319533" y="5141829"/>
            <a:ext cx="34290" cy="53975"/>
          </a:xfrm>
          <a:custGeom>
            <a:avLst/>
            <a:gdLst/>
            <a:ahLst/>
            <a:cxnLst/>
            <a:rect l="l" t="t" r="r" b="b"/>
            <a:pathLst>
              <a:path w="34290" h="53975" extrusionOk="0">
                <a:moveTo>
                  <a:pt x="27381" y="53535"/>
                </a:moveTo>
                <a:lnTo>
                  <a:pt x="8089" y="53535"/>
                </a:lnTo>
                <a:lnTo>
                  <a:pt x="0" y="46065"/>
                </a:lnTo>
                <a:lnTo>
                  <a:pt x="0" y="8092"/>
                </a:lnTo>
                <a:lnTo>
                  <a:pt x="8089" y="0"/>
                </a:lnTo>
                <a:lnTo>
                  <a:pt x="17424" y="0"/>
                </a:lnTo>
                <a:lnTo>
                  <a:pt x="27381" y="0"/>
                </a:lnTo>
                <a:lnTo>
                  <a:pt x="34226" y="8092"/>
                </a:lnTo>
                <a:lnTo>
                  <a:pt x="34226" y="46065"/>
                </a:lnTo>
                <a:lnTo>
                  <a:pt x="27381"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
          <p:cNvSpPr/>
          <p:nvPr/>
        </p:nvSpPr>
        <p:spPr>
          <a:xfrm>
            <a:off x="11163334" y="6117289"/>
            <a:ext cx="41910" cy="99695"/>
          </a:xfrm>
          <a:custGeom>
            <a:avLst/>
            <a:gdLst/>
            <a:ahLst/>
            <a:cxnLst/>
            <a:rect l="l" t="t" r="r" b="b"/>
            <a:pathLst>
              <a:path w="41909" h="99695" extrusionOk="0">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
          <p:cNvSpPr/>
          <p:nvPr/>
        </p:nvSpPr>
        <p:spPr>
          <a:xfrm>
            <a:off x="11166437" y="5255755"/>
            <a:ext cx="34925" cy="179070"/>
          </a:xfrm>
          <a:custGeom>
            <a:avLst/>
            <a:gdLst/>
            <a:ahLst/>
            <a:cxnLst/>
            <a:rect l="l" t="t" r="r" b="b"/>
            <a:pathLst>
              <a:path w="34925" h="179070" extrusionOk="0">
                <a:moveTo>
                  <a:pt x="34226" y="7467"/>
                </a:moveTo>
                <a:lnTo>
                  <a:pt x="26758" y="0"/>
                </a:lnTo>
                <a:lnTo>
                  <a:pt x="17424" y="0"/>
                </a:lnTo>
                <a:lnTo>
                  <a:pt x="7467" y="0"/>
                </a:lnTo>
                <a:lnTo>
                  <a:pt x="0" y="7467"/>
                </a:lnTo>
                <a:lnTo>
                  <a:pt x="0" y="59753"/>
                </a:lnTo>
                <a:lnTo>
                  <a:pt x="7467" y="67221"/>
                </a:lnTo>
                <a:lnTo>
                  <a:pt x="26758" y="67221"/>
                </a:lnTo>
                <a:lnTo>
                  <a:pt x="34226" y="59753"/>
                </a:lnTo>
                <a:lnTo>
                  <a:pt x="34226" y="7467"/>
                </a:lnTo>
                <a:close/>
              </a:path>
              <a:path w="34925" h="179070" extrusionOk="0">
                <a:moveTo>
                  <a:pt x="34848" y="118897"/>
                </a:moveTo>
                <a:lnTo>
                  <a:pt x="26758" y="111429"/>
                </a:lnTo>
                <a:lnTo>
                  <a:pt x="17424" y="111429"/>
                </a:lnTo>
                <a:lnTo>
                  <a:pt x="7467" y="111429"/>
                </a:lnTo>
                <a:lnTo>
                  <a:pt x="622" y="118897"/>
                </a:lnTo>
                <a:lnTo>
                  <a:pt x="622" y="171183"/>
                </a:lnTo>
                <a:lnTo>
                  <a:pt x="7467" y="178650"/>
                </a:lnTo>
                <a:lnTo>
                  <a:pt x="26758" y="178650"/>
                </a:lnTo>
                <a:lnTo>
                  <a:pt x="34848" y="171183"/>
                </a:lnTo>
                <a:lnTo>
                  <a:pt x="34848" y="11889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
          <p:cNvSpPr/>
          <p:nvPr/>
        </p:nvSpPr>
        <p:spPr>
          <a:xfrm>
            <a:off x="11167071" y="6272290"/>
            <a:ext cx="34290" cy="67310"/>
          </a:xfrm>
          <a:custGeom>
            <a:avLst/>
            <a:gdLst/>
            <a:ahLst/>
            <a:cxnLst/>
            <a:rect l="l" t="t" r="r" b="b"/>
            <a:pathLst>
              <a:path w="34290" h="67310" extrusionOk="0">
                <a:moveTo>
                  <a:pt x="26136" y="67230"/>
                </a:moveTo>
                <a:lnTo>
                  <a:pt x="16802" y="67230"/>
                </a:lnTo>
                <a:lnTo>
                  <a:pt x="6845" y="67230"/>
                </a:lnTo>
                <a:lnTo>
                  <a:pt x="0" y="59760"/>
                </a:lnTo>
                <a:lnTo>
                  <a:pt x="0" y="8092"/>
                </a:lnTo>
                <a:lnTo>
                  <a:pt x="6845" y="0"/>
                </a:lnTo>
                <a:lnTo>
                  <a:pt x="26136" y="0"/>
                </a:lnTo>
                <a:lnTo>
                  <a:pt x="34226" y="8092"/>
                </a:lnTo>
                <a:lnTo>
                  <a:pt x="34226" y="59760"/>
                </a:lnTo>
                <a:lnTo>
                  <a:pt x="26136"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
          <p:cNvSpPr/>
          <p:nvPr/>
        </p:nvSpPr>
        <p:spPr>
          <a:xfrm>
            <a:off x="11162716" y="6506350"/>
            <a:ext cx="41910" cy="100330"/>
          </a:xfrm>
          <a:custGeom>
            <a:avLst/>
            <a:gdLst/>
            <a:ahLst/>
            <a:cxnLst/>
            <a:rect l="l" t="t" r="r" b="b"/>
            <a:pathLst>
              <a:path w="41909" h="100329" extrusionOk="0">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
          <p:cNvSpPr/>
          <p:nvPr/>
        </p:nvSpPr>
        <p:spPr>
          <a:xfrm>
            <a:off x="11166450" y="6383716"/>
            <a:ext cx="34290" cy="67310"/>
          </a:xfrm>
          <a:custGeom>
            <a:avLst/>
            <a:gdLst/>
            <a:ahLst/>
            <a:cxnLst/>
            <a:rect l="l" t="t" r="r" b="b"/>
            <a:pathLst>
              <a:path w="34290" h="67310" extrusionOk="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
          <p:cNvSpPr/>
          <p:nvPr/>
        </p:nvSpPr>
        <p:spPr>
          <a:xfrm>
            <a:off x="11158361" y="5634846"/>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
          <p:cNvSpPr/>
          <p:nvPr/>
        </p:nvSpPr>
        <p:spPr>
          <a:xfrm>
            <a:off x="11013364" y="5369660"/>
            <a:ext cx="34290" cy="81280"/>
          </a:xfrm>
          <a:custGeom>
            <a:avLst/>
            <a:gdLst/>
            <a:ahLst/>
            <a:cxnLst/>
            <a:rect l="l" t="t" r="r" b="b"/>
            <a:pathLst>
              <a:path w="34290" h="81279" extrusionOk="0">
                <a:moveTo>
                  <a:pt x="26760" y="80925"/>
                </a:moveTo>
                <a:lnTo>
                  <a:pt x="7467" y="80925"/>
                </a:lnTo>
                <a:lnTo>
                  <a:pt x="0" y="73455"/>
                </a:lnTo>
                <a:lnTo>
                  <a:pt x="0" y="7470"/>
                </a:lnTo>
                <a:lnTo>
                  <a:pt x="7467" y="0"/>
                </a:lnTo>
                <a:lnTo>
                  <a:pt x="16803" y="0"/>
                </a:lnTo>
                <a:lnTo>
                  <a:pt x="26760" y="0"/>
                </a:lnTo>
                <a:lnTo>
                  <a:pt x="34228" y="7470"/>
                </a:lnTo>
                <a:lnTo>
                  <a:pt x="34228" y="73455"/>
                </a:lnTo>
                <a:lnTo>
                  <a:pt x="26760"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
          <p:cNvSpPr/>
          <p:nvPr/>
        </p:nvSpPr>
        <p:spPr>
          <a:xfrm>
            <a:off x="10707191" y="5494782"/>
            <a:ext cx="34925" cy="53975"/>
          </a:xfrm>
          <a:custGeom>
            <a:avLst/>
            <a:gdLst/>
            <a:ahLst/>
            <a:cxnLst/>
            <a:rect l="l" t="t" r="r" b="b"/>
            <a:pathLst>
              <a:path w="34925" h="53975" extrusionOk="0">
                <a:moveTo>
                  <a:pt x="27381" y="53535"/>
                </a:moveTo>
                <a:lnTo>
                  <a:pt x="8089" y="53535"/>
                </a:lnTo>
                <a:lnTo>
                  <a:pt x="0" y="45442"/>
                </a:lnTo>
                <a:lnTo>
                  <a:pt x="0" y="7470"/>
                </a:lnTo>
                <a:lnTo>
                  <a:pt x="8089" y="0"/>
                </a:lnTo>
                <a:lnTo>
                  <a:pt x="18046" y="0"/>
                </a:lnTo>
                <a:lnTo>
                  <a:pt x="27381" y="0"/>
                </a:lnTo>
                <a:lnTo>
                  <a:pt x="34849" y="7470"/>
                </a:lnTo>
                <a:lnTo>
                  <a:pt x="34849" y="45442"/>
                </a:lnTo>
                <a:lnTo>
                  <a:pt x="27381"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
          <p:cNvSpPr/>
          <p:nvPr/>
        </p:nvSpPr>
        <p:spPr>
          <a:xfrm>
            <a:off x="10703458" y="5598117"/>
            <a:ext cx="41910" cy="80010"/>
          </a:xfrm>
          <a:custGeom>
            <a:avLst/>
            <a:gdLst/>
            <a:ahLst/>
            <a:cxnLst/>
            <a:rect l="l" t="t" r="r" b="b"/>
            <a:pathLst>
              <a:path w="41909" h="80010" extrusionOk="0">
                <a:moveTo>
                  <a:pt x="21780" y="79680"/>
                </a:moveTo>
                <a:lnTo>
                  <a:pt x="13389" y="78036"/>
                </a:lnTo>
                <a:lnTo>
                  <a:pt x="6456" y="73533"/>
                </a:lnTo>
                <a:lnTo>
                  <a:pt x="1740" y="66811"/>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811"/>
                </a:lnTo>
                <a:lnTo>
                  <a:pt x="36171" y="73533"/>
                </a:lnTo>
                <a:lnTo>
                  <a:pt x="29880" y="78036"/>
                </a:lnTo>
                <a:lnTo>
                  <a:pt x="21780"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
          <p:cNvSpPr/>
          <p:nvPr/>
        </p:nvSpPr>
        <p:spPr>
          <a:xfrm>
            <a:off x="10702836" y="4364940"/>
            <a:ext cx="42545" cy="120650"/>
          </a:xfrm>
          <a:custGeom>
            <a:avLst/>
            <a:gdLst/>
            <a:ahLst/>
            <a:cxnLst/>
            <a:rect l="l" t="t" r="r" b="b"/>
            <a:pathLst>
              <a:path w="42545" h="120650" extrusionOk="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
          <p:cNvSpPr/>
          <p:nvPr/>
        </p:nvSpPr>
        <p:spPr>
          <a:xfrm>
            <a:off x="10706571" y="4223009"/>
            <a:ext cx="34290" cy="81280"/>
          </a:xfrm>
          <a:custGeom>
            <a:avLst/>
            <a:gdLst/>
            <a:ahLst/>
            <a:cxnLst/>
            <a:rect l="l" t="t" r="r" b="b"/>
            <a:pathLst>
              <a:path w="34290" h="81279" extrusionOk="0">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
          <p:cNvSpPr/>
          <p:nvPr/>
        </p:nvSpPr>
        <p:spPr>
          <a:xfrm>
            <a:off x="10702838" y="5188509"/>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
          <p:cNvSpPr/>
          <p:nvPr/>
        </p:nvSpPr>
        <p:spPr>
          <a:xfrm>
            <a:off x="10706572" y="5369656"/>
            <a:ext cx="34290" cy="81280"/>
          </a:xfrm>
          <a:custGeom>
            <a:avLst/>
            <a:gdLst/>
            <a:ahLst/>
            <a:cxnLst/>
            <a:rect l="l" t="t" r="r" b="b"/>
            <a:pathLst>
              <a:path w="34290" h="81279" extrusionOk="0">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
          <p:cNvSpPr/>
          <p:nvPr/>
        </p:nvSpPr>
        <p:spPr>
          <a:xfrm>
            <a:off x="10702839" y="6398029"/>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
          <p:cNvSpPr/>
          <p:nvPr/>
        </p:nvSpPr>
        <p:spPr>
          <a:xfrm>
            <a:off x="10703462" y="6028884"/>
            <a:ext cx="41910" cy="80645"/>
          </a:xfrm>
          <a:custGeom>
            <a:avLst/>
            <a:gdLst/>
            <a:ahLst/>
            <a:cxnLst/>
            <a:rect l="l" t="t" r="r" b="b"/>
            <a:pathLst>
              <a:path w="41909" h="80645" extrusionOk="0">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
          <p:cNvSpPr/>
          <p:nvPr/>
        </p:nvSpPr>
        <p:spPr>
          <a:xfrm>
            <a:off x="10550376" y="6117279"/>
            <a:ext cx="41910" cy="99695"/>
          </a:xfrm>
          <a:custGeom>
            <a:avLst/>
            <a:gdLst/>
            <a:ahLst/>
            <a:cxnLst/>
            <a:rect l="l" t="t" r="r" b="b"/>
            <a:pathLst>
              <a:path w="41909" h="99695" extrusionOk="0">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
          <p:cNvSpPr/>
          <p:nvPr/>
        </p:nvSpPr>
        <p:spPr>
          <a:xfrm>
            <a:off x="10707199" y="6158363"/>
            <a:ext cx="34925" cy="54610"/>
          </a:xfrm>
          <a:custGeom>
            <a:avLst/>
            <a:gdLst/>
            <a:ahLst/>
            <a:cxnLst/>
            <a:rect l="l" t="t" r="r" b="b"/>
            <a:pathLst>
              <a:path w="34925" h="54610" extrusionOk="0">
                <a:moveTo>
                  <a:pt x="27381"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7381" y="0"/>
                </a:lnTo>
                <a:lnTo>
                  <a:pt x="34849" y="8092"/>
                </a:lnTo>
                <a:lnTo>
                  <a:pt x="34849" y="46065"/>
                </a:lnTo>
                <a:lnTo>
                  <a:pt x="27381"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
          <p:cNvSpPr/>
          <p:nvPr/>
        </p:nvSpPr>
        <p:spPr>
          <a:xfrm>
            <a:off x="10554112" y="6272280"/>
            <a:ext cx="34290" cy="67310"/>
          </a:xfrm>
          <a:custGeom>
            <a:avLst/>
            <a:gdLst/>
            <a:ahLst/>
            <a:cxnLst/>
            <a:rect l="l" t="t" r="r" b="b"/>
            <a:pathLst>
              <a:path w="34290" h="67310" extrusionOk="0">
                <a:moveTo>
                  <a:pt x="27381" y="67230"/>
                </a:moveTo>
                <a:lnTo>
                  <a:pt x="17424" y="67230"/>
                </a:lnTo>
                <a:lnTo>
                  <a:pt x="8089" y="67230"/>
                </a:lnTo>
                <a:lnTo>
                  <a:pt x="0" y="59760"/>
                </a:lnTo>
                <a:lnTo>
                  <a:pt x="0" y="8092"/>
                </a:lnTo>
                <a:lnTo>
                  <a:pt x="8089" y="0"/>
                </a:lnTo>
                <a:lnTo>
                  <a:pt x="27381" y="0"/>
                </a:lnTo>
                <a:lnTo>
                  <a:pt x="34226" y="8092"/>
                </a:lnTo>
                <a:lnTo>
                  <a:pt x="34226"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
          <p:cNvSpPr/>
          <p:nvPr/>
        </p:nvSpPr>
        <p:spPr>
          <a:xfrm>
            <a:off x="10549756" y="6506340"/>
            <a:ext cx="41910" cy="100330"/>
          </a:xfrm>
          <a:custGeom>
            <a:avLst/>
            <a:gdLst/>
            <a:ahLst/>
            <a:cxnLst/>
            <a:rect l="l" t="t" r="r" b="b"/>
            <a:pathLst>
              <a:path w="41909" h="100329" extrusionOk="0">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
          <p:cNvSpPr/>
          <p:nvPr/>
        </p:nvSpPr>
        <p:spPr>
          <a:xfrm>
            <a:off x="10698488" y="6566722"/>
            <a:ext cx="51435" cy="291465"/>
          </a:xfrm>
          <a:custGeom>
            <a:avLst/>
            <a:gdLst/>
            <a:ahLst/>
            <a:cxnLst/>
            <a:rect l="l" t="t" r="r" b="b"/>
            <a:pathLst>
              <a:path w="51434" h="291465" extrusionOk="0">
                <a:moveTo>
                  <a:pt x="51029" y="291277"/>
                </a:moveTo>
                <a:lnTo>
                  <a:pt x="0" y="291277"/>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7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
          <p:cNvSpPr/>
          <p:nvPr/>
        </p:nvSpPr>
        <p:spPr>
          <a:xfrm>
            <a:off x="10553492" y="6383706"/>
            <a:ext cx="34290" cy="67310"/>
          </a:xfrm>
          <a:custGeom>
            <a:avLst/>
            <a:gdLst/>
            <a:ahLst/>
            <a:cxnLst/>
            <a:rect l="l" t="t" r="r" b="b"/>
            <a:pathLst>
              <a:path w="34290" h="67310" extrusionOk="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
          <p:cNvSpPr/>
          <p:nvPr/>
        </p:nvSpPr>
        <p:spPr>
          <a:xfrm>
            <a:off x="10546025" y="5634836"/>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
          <p:cNvSpPr/>
          <p:nvPr/>
        </p:nvSpPr>
        <p:spPr>
          <a:xfrm>
            <a:off x="10855935" y="5276897"/>
            <a:ext cx="42545" cy="140335"/>
          </a:xfrm>
          <a:custGeom>
            <a:avLst/>
            <a:gdLst/>
            <a:ahLst/>
            <a:cxnLst/>
            <a:rect l="l" t="t" r="r" b="b"/>
            <a:pathLst>
              <a:path w="42545"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
          <p:cNvSpPr/>
          <p:nvPr/>
        </p:nvSpPr>
        <p:spPr>
          <a:xfrm>
            <a:off x="10857180" y="5940483"/>
            <a:ext cx="41275" cy="60960"/>
          </a:xfrm>
          <a:custGeom>
            <a:avLst/>
            <a:gdLst/>
            <a:ahLst/>
            <a:cxnLst/>
            <a:rect l="l" t="t" r="r" b="b"/>
            <a:pathLst>
              <a:path w="41275" h="60960" extrusionOk="0">
                <a:moveTo>
                  <a:pt x="21158" y="60382"/>
                </a:moveTo>
                <a:lnTo>
                  <a:pt x="12864" y="58651"/>
                </a:lnTo>
                <a:lnTo>
                  <a:pt x="6145" y="54002"/>
                </a:lnTo>
                <a:lnTo>
                  <a:pt x="1643" y="47251"/>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251"/>
                </a:lnTo>
                <a:lnTo>
                  <a:pt x="35549" y="54002"/>
                </a:lnTo>
                <a:lnTo>
                  <a:pt x="29258" y="58651"/>
                </a:lnTo>
                <a:lnTo>
                  <a:pt x="21158"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
          <p:cNvSpPr/>
          <p:nvPr/>
        </p:nvSpPr>
        <p:spPr>
          <a:xfrm>
            <a:off x="10855936" y="6289706"/>
            <a:ext cx="42545" cy="140335"/>
          </a:xfrm>
          <a:custGeom>
            <a:avLst/>
            <a:gdLst/>
            <a:ahLst/>
            <a:cxnLst/>
            <a:rect l="l" t="t" r="r" b="b"/>
            <a:pathLst>
              <a:path w="42545"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
          <p:cNvSpPr/>
          <p:nvPr/>
        </p:nvSpPr>
        <p:spPr>
          <a:xfrm>
            <a:off x="10860293" y="5482943"/>
            <a:ext cx="34290" cy="95250"/>
          </a:xfrm>
          <a:custGeom>
            <a:avLst/>
            <a:gdLst/>
            <a:ahLst/>
            <a:cxnLst/>
            <a:rect l="l" t="t" r="r" b="b"/>
            <a:pathLst>
              <a:path w="34290" h="95250" extrusionOk="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
          <p:cNvSpPr/>
          <p:nvPr/>
        </p:nvSpPr>
        <p:spPr>
          <a:xfrm>
            <a:off x="10860294" y="6128477"/>
            <a:ext cx="34290" cy="95250"/>
          </a:xfrm>
          <a:custGeom>
            <a:avLst/>
            <a:gdLst/>
            <a:ahLst/>
            <a:cxnLst/>
            <a:rect l="l" t="t" r="r" b="b"/>
            <a:pathLst>
              <a:path w="34290" h="95250" extrusionOk="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
          <p:cNvSpPr/>
          <p:nvPr/>
        </p:nvSpPr>
        <p:spPr>
          <a:xfrm>
            <a:off x="10860295" y="5622383"/>
            <a:ext cx="34925" cy="40005"/>
          </a:xfrm>
          <a:custGeom>
            <a:avLst/>
            <a:gdLst/>
            <a:ahLst/>
            <a:cxnLst/>
            <a:rect l="l" t="t" r="r" b="b"/>
            <a:pathLst>
              <a:path w="34925" h="40004" extrusionOk="0">
                <a:moveTo>
                  <a:pt x="28003" y="39840"/>
                </a:moveTo>
                <a:lnTo>
                  <a:pt x="18046" y="39840"/>
                </a:lnTo>
                <a:lnTo>
                  <a:pt x="11026" y="38420"/>
                </a:lnTo>
                <a:lnTo>
                  <a:pt x="5289" y="34548"/>
                </a:lnTo>
                <a:lnTo>
                  <a:pt x="1419" y="28810"/>
                </a:lnTo>
                <a:lnTo>
                  <a:pt x="0" y="21787"/>
                </a:lnTo>
                <a:lnTo>
                  <a:pt x="0" y="7470"/>
                </a:lnTo>
                <a:lnTo>
                  <a:pt x="8089" y="0"/>
                </a:lnTo>
                <a:lnTo>
                  <a:pt x="18046" y="0"/>
                </a:lnTo>
                <a:lnTo>
                  <a:pt x="28003" y="0"/>
                </a:lnTo>
                <a:lnTo>
                  <a:pt x="34849" y="7470"/>
                </a:lnTo>
                <a:lnTo>
                  <a:pt x="34849" y="31747"/>
                </a:lnTo>
                <a:lnTo>
                  <a:pt x="28003" y="398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
          <p:cNvSpPr/>
          <p:nvPr/>
        </p:nvSpPr>
        <p:spPr>
          <a:xfrm>
            <a:off x="11004670" y="6566717"/>
            <a:ext cx="51435" cy="291465"/>
          </a:xfrm>
          <a:custGeom>
            <a:avLst/>
            <a:gdLst/>
            <a:ahLst/>
            <a:cxnLst/>
            <a:rect l="l" t="t" r="r" b="b"/>
            <a:pathLst>
              <a:path w="51434" h="291465" extrusionOk="0">
                <a:moveTo>
                  <a:pt x="51030" y="291282"/>
                </a:moveTo>
                <a:lnTo>
                  <a:pt x="0" y="291282"/>
                </a:lnTo>
                <a:lnTo>
                  <a:pt x="0" y="26145"/>
                </a:lnTo>
                <a:lnTo>
                  <a:pt x="2061" y="16019"/>
                </a:lnTo>
                <a:lnTo>
                  <a:pt x="7623" y="7703"/>
                </a:lnTo>
                <a:lnTo>
                  <a:pt x="15752" y="2071"/>
                </a:lnTo>
                <a:lnTo>
                  <a:pt x="25515" y="0"/>
                </a:lnTo>
                <a:lnTo>
                  <a:pt x="35540" y="2071"/>
                </a:lnTo>
                <a:lnTo>
                  <a:pt x="43640" y="7703"/>
                </a:lnTo>
                <a:lnTo>
                  <a:pt x="49056" y="16019"/>
                </a:lnTo>
                <a:lnTo>
                  <a:pt x="51030" y="26145"/>
                </a:lnTo>
                <a:lnTo>
                  <a:pt x="51030" y="2912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
          <p:cNvSpPr/>
          <p:nvPr/>
        </p:nvSpPr>
        <p:spPr>
          <a:xfrm>
            <a:off x="10860296" y="6044438"/>
            <a:ext cx="34925" cy="40640"/>
          </a:xfrm>
          <a:custGeom>
            <a:avLst/>
            <a:gdLst/>
            <a:ahLst/>
            <a:cxnLst/>
            <a:rect l="l" t="t" r="r" b="b"/>
            <a:pathLst>
              <a:path w="34925" h="40639" extrusionOk="0">
                <a:moveTo>
                  <a:pt x="28003"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8003" y="0"/>
                </a:lnTo>
                <a:lnTo>
                  <a:pt x="34849" y="8092"/>
                </a:lnTo>
                <a:lnTo>
                  <a:pt x="34849" y="18052"/>
                </a:lnTo>
                <a:lnTo>
                  <a:pt x="34849" y="32370"/>
                </a:lnTo>
                <a:lnTo>
                  <a:pt x="28003"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
          <p:cNvSpPr/>
          <p:nvPr/>
        </p:nvSpPr>
        <p:spPr>
          <a:xfrm>
            <a:off x="10852829" y="5804774"/>
            <a:ext cx="50800" cy="97155"/>
          </a:xfrm>
          <a:custGeom>
            <a:avLst/>
            <a:gdLst/>
            <a:ahLst/>
            <a:cxnLst/>
            <a:rect l="l" t="t" r="r" b="b"/>
            <a:pathLst>
              <a:path w="50800" h="97154" extrusionOk="0">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1"/>
          <p:cNvSpPr/>
          <p:nvPr/>
        </p:nvSpPr>
        <p:spPr>
          <a:xfrm>
            <a:off x="10860298" y="4095383"/>
            <a:ext cx="34290" cy="94615"/>
          </a:xfrm>
          <a:custGeom>
            <a:avLst/>
            <a:gdLst/>
            <a:ahLst/>
            <a:cxnLst/>
            <a:rect l="l" t="t" r="r" b="b"/>
            <a:pathLst>
              <a:path w="34290" h="94614" extrusionOk="0">
                <a:moveTo>
                  <a:pt x="26136" y="94620"/>
                </a:moveTo>
                <a:lnTo>
                  <a:pt x="16802" y="94620"/>
                </a:lnTo>
                <a:lnTo>
                  <a:pt x="7467" y="94620"/>
                </a:lnTo>
                <a:lnTo>
                  <a:pt x="0" y="87150"/>
                </a:lnTo>
                <a:lnTo>
                  <a:pt x="0" y="7470"/>
                </a:lnTo>
                <a:lnTo>
                  <a:pt x="7467" y="0"/>
                </a:lnTo>
                <a:lnTo>
                  <a:pt x="26136" y="0"/>
                </a:lnTo>
                <a:lnTo>
                  <a:pt x="34226" y="7470"/>
                </a:lnTo>
                <a:lnTo>
                  <a:pt x="34226" y="87150"/>
                </a:lnTo>
                <a:lnTo>
                  <a:pt x="26136" y="946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1"/>
          <p:cNvSpPr/>
          <p:nvPr/>
        </p:nvSpPr>
        <p:spPr>
          <a:xfrm>
            <a:off x="10851586" y="6482055"/>
            <a:ext cx="52069" cy="376555"/>
          </a:xfrm>
          <a:custGeom>
            <a:avLst/>
            <a:gdLst/>
            <a:ahLst/>
            <a:cxnLst/>
            <a:rect l="l" t="t" r="r" b="b"/>
            <a:pathLst>
              <a:path w="52070" h="376554" extrusionOk="0">
                <a:moveTo>
                  <a:pt x="51651" y="375945"/>
                </a:moveTo>
                <a:lnTo>
                  <a:pt x="0" y="37594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4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
          <p:cNvSpPr/>
          <p:nvPr/>
        </p:nvSpPr>
        <p:spPr>
          <a:xfrm>
            <a:off x="10857189" y="5705794"/>
            <a:ext cx="41275" cy="60960"/>
          </a:xfrm>
          <a:custGeom>
            <a:avLst/>
            <a:gdLst/>
            <a:ahLst/>
            <a:cxnLst/>
            <a:rect l="l" t="t" r="r" b="b"/>
            <a:pathLst>
              <a:path w="41275" h="60960" extrusionOk="0">
                <a:moveTo>
                  <a:pt x="21158" y="60382"/>
                </a:moveTo>
                <a:lnTo>
                  <a:pt x="12864" y="58738"/>
                </a:lnTo>
                <a:lnTo>
                  <a:pt x="6145" y="54235"/>
                </a:lnTo>
                <a:lnTo>
                  <a:pt x="1643" y="47514"/>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514"/>
                </a:lnTo>
                <a:lnTo>
                  <a:pt x="35549" y="54235"/>
                </a:lnTo>
                <a:lnTo>
                  <a:pt x="29258" y="58738"/>
                </a:lnTo>
                <a:lnTo>
                  <a:pt x="21158"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
          <p:cNvSpPr/>
          <p:nvPr/>
        </p:nvSpPr>
        <p:spPr>
          <a:xfrm>
            <a:off x="10699123" y="5720111"/>
            <a:ext cx="51435" cy="267335"/>
          </a:xfrm>
          <a:custGeom>
            <a:avLst/>
            <a:gdLst/>
            <a:ahLst/>
            <a:cxnLst/>
            <a:rect l="l" t="t" r="r" b="b"/>
            <a:pathLst>
              <a:path w="51434" h="267335" extrusionOk="0">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
          <p:cNvSpPr/>
          <p:nvPr/>
        </p:nvSpPr>
        <p:spPr>
          <a:xfrm>
            <a:off x="10706592" y="6256084"/>
            <a:ext cx="34290" cy="81915"/>
          </a:xfrm>
          <a:custGeom>
            <a:avLst/>
            <a:gdLst/>
            <a:ahLst/>
            <a:cxnLst/>
            <a:rect l="l" t="t" r="r" b="b"/>
            <a:pathLst>
              <a:path w="34290" h="81914" extrusionOk="0">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
          <p:cNvSpPr/>
          <p:nvPr/>
        </p:nvSpPr>
        <p:spPr>
          <a:xfrm>
            <a:off x="10855947" y="4256607"/>
            <a:ext cx="42545" cy="140335"/>
          </a:xfrm>
          <a:custGeom>
            <a:avLst/>
            <a:gdLst/>
            <a:ahLst/>
            <a:cxnLst/>
            <a:rect l="l" t="t" r="r" b="b"/>
            <a:pathLst>
              <a:path w="42545"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
          <p:cNvSpPr/>
          <p:nvPr/>
        </p:nvSpPr>
        <p:spPr>
          <a:xfrm>
            <a:off x="12078158" y="5804768"/>
            <a:ext cx="50800" cy="97155"/>
          </a:xfrm>
          <a:custGeom>
            <a:avLst/>
            <a:gdLst/>
            <a:ahLst/>
            <a:cxnLst/>
            <a:rect l="l" t="t" r="r" b="b"/>
            <a:pathLst>
              <a:path w="50800" h="97154" extrusionOk="0">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
          <p:cNvSpPr/>
          <p:nvPr/>
        </p:nvSpPr>
        <p:spPr>
          <a:xfrm>
            <a:off x="11928183" y="5188491"/>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
          <p:cNvSpPr/>
          <p:nvPr/>
        </p:nvSpPr>
        <p:spPr>
          <a:xfrm>
            <a:off x="11932540" y="4222990"/>
            <a:ext cx="34290" cy="81280"/>
          </a:xfrm>
          <a:custGeom>
            <a:avLst/>
            <a:gdLst/>
            <a:ahLst/>
            <a:cxnLst/>
            <a:rect l="l" t="t" r="r" b="b"/>
            <a:pathLst>
              <a:path w="34290" h="81279" extrusionOk="0">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
          <p:cNvSpPr/>
          <p:nvPr/>
        </p:nvSpPr>
        <p:spPr>
          <a:xfrm>
            <a:off x="11929429" y="5598096"/>
            <a:ext cx="41910" cy="80010"/>
          </a:xfrm>
          <a:custGeom>
            <a:avLst/>
            <a:gdLst/>
            <a:ahLst/>
            <a:cxnLst/>
            <a:rect l="l" t="t" r="r" b="b"/>
            <a:pathLst>
              <a:path w="41909" h="80010" extrusionOk="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811"/>
                </a:lnTo>
                <a:lnTo>
                  <a:pt x="35860" y="73533"/>
                </a:lnTo>
                <a:lnTo>
                  <a:pt x="29355" y="78036"/>
                </a:lnTo>
                <a:lnTo>
                  <a:pt x="21158"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
          <p:cNvSpPr/>
          <p:nvPr/>
        </p:nvSpPr>
        <p:spPr>
          <a:xfrm>
            <a:off x="11928185" y="4364920"/>
            <a:ext cx="42545" cy="120650"/>
          </a:xfrm>
          <a:custGeom>
            <a:avLst/>
            <a:gdLst/>
            <a:ahLst/>
            <a:cxnLst/>
            <a:rect l="l" t="t" r="r" b="b"/>
            <a:pathLst>
              <a:path w="42545" h="120650" extrusionOk="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
          <p:cNvSpPr/>
          <p:nvPr/>
        </p:nvSpPr>
        <p:spPr>
          <a:xfrm>
            <a:off x="11932543" y="5494759"/>
            <a:ext cx="34925" cy="53975"/>
          </a:xfrm>
          <a:custGeom>
            <a:avLst/>
            <a:gdLst/>
            <a:ahLst/>
            <a:cxnLst/>
            <a:rect l="l" t="t" r="r" b="b"/>
            <a:pathLst>
              <a:path w="34925" h="53975" extrusionOk="0">
                <a:moveTo>
                  <a:pt x="28003" y="53535"/>
                </a:moveTo>
                <a:lnTo>
                  <a:pt x="8089" y="53535"/>
                </a:lnTo>
                <a:lnTo>
                  <a:pt x="0" y="45442"/>
                </a:lnTo>
                <a:lnTo>
                  <a:pt x="0" y="7470"/>
                </a:lnTo>
                <a:lnTo>
                  <a:pt x="8089" y="0"/>
                </a:lnTo>
                <a:lnTo>
                  <a:pt x="18046" y="0"/>
                </a:lnTo>
                <a:lnTo>
                  <a:pt x="28003" y="0"/>
                </a:lnTo>
                <a:lnTo>
                  <a:pt x="34849" y="7470"/>
                </a:lnTo>
                <a:lnTo>
                  <a:pt x="34849" y="45442"/>
                </a:lnTo>
                <a:lnTo>
                  <a:pt x="28003"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
          <p:cNvSpPr/>
          <p:nvPr/>
        </p:nvSpPr>
        <p:spPr>
          <a:xfrm>
            <a:off x="11929433" y="6028865"/>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
          <p:cNvSpPr/>
          <p:nvPr/>
        </p:nvSpPr>
        <p:spPr>
          <a:xfrm>
            <a:off x="11932545" y="5369635"/>
            <a:ext cx="34290" cy="81280"/>
          </a:xfrm>
          <a:custGeom>
            <a:avLst/>
            <a:gdLst/>
            <a:ahLst/>
            <a:cxnLst/>
            <a:rect l="l" t="t" r="r" b="b"/>
            <a:pathLst>
              <a:path w="34290" h="81279" extrusionOk="0">
                <a:moveTo>
                  <a:pt x="26136" y="80925"/>
                </a:moveTo>
                <a:lnTo>
                  <a:pt x="7467" y="80925"/>
                </a:lnTo>
                <a:lnTo>
                  <a:pt x="0" y="73455"/>
                </a:lnTo>
                <a:lnTo>
                  <a:pt x="0" y="7470"/>
                </a:lnTo>
                <a:lnTo>
                  <a:pt x="7467" y="0"/>
                </a:lnTo>
                <a:lnTo>
                  <a:pt x="16802" y="0"/>
                </a:lnTo>
                <a:lnTo>
                  <a:pt x="26136" y="0"/>
                </a:lnTo>
                <a:lnTo>
                  <a:pt x="34226" y="7470"/>
                </a:lnTo>
                <a:lnTo>
                  <a:pt x="34226" y="73455"/>
                </a:lnTo>
                <a:lnTo>
                  <a:pt x="26136"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
          <p:cNvSpPr/>
          <p:nvPr/>
        </p:nvSpPr>
        <p:spPr>
          <a:xfrm>
            <a:off x="11778831" y="5255717"/>
            <a:ext cx="35560" cy="179070"/>
          </a:xfrm>
          <a:custGeom>
            <a:avLst/>
            <a:gdLst/>
            <a:ahLst/>
            <a:cxnLst/>
            <a:rect l="l" t="t" r="r" b="b"/>
            <a:pathLst>
              <a:path w="35559" h="179070" extrusionOk="0">
                <a:moveTo>
                  <a:pt x="34848" y="7480"/>
                </a:moveTo>
                <a:lnTo>
                  <a:pt x="26758" y="0"/>
                </a:lnTo>
                <a:lnTo>
                  <a:pt x="17424" y="0"/>
                </a:lnTo>
                <a:lnTo>
                  <a:pt x="7467" y="0"/>
                </a:lnTo>
                <a:lnTo>
                  <a:pt x="0" y="7480"/>
                </a:lnTo>
                <a:lnTo>
                  <a:pt x="0" y="59766"/>
                </a:lnTo>
                <a:lnTo>
                  <a:pt x="7467" y="67233"/>
                </a:lnTo>
                <a:lnTo>
                  <a:pt x="26758" y="67233"/>
                </a:lnTo>
                <a:lnTo>
                  <a:pt x="34848" y="59766"/>
                </a:lnTo>
                <a:lnTo>
                  <a:pt x="34848" y="7480"/>
                </a:lnTo>
                <a:close/>
              </a:path>
              <a:path w="35559" h="179070" extrusionOk="0">
                <a:moveTo>
                  <a:pt x="35471" y="118910"/>
                </a:moveTo>
                <a:lnTo>
                  <a:pt x="28003" y="111429"/>
                </a:lnTo>
                <a:lnTo>
                  <a:pt x="18046" y="111429"/>
                </a:lnTo>
                <a:lnTo>
                  <a:pt x="8712" y="111429"/>
                </a:lnTo>
                <a:lnTo>
                  <a:pt x="622" y="118910"/>
                </a:lnTo>
                <a:lnTo>
                  <a:pt x="622" y="171196"/>
                </a:lnTo>
                <a:lnTo>
                  <a:pt x="8712" y="178663"/>
                </a:lnTo>
                <a:lnTo>
                  <a:pt x="28003" y="178663"/>
                </a:lnTo>
                <a:lnTo>
                  <a:pt x="35471" y="171196"/>
                </a:lnTo>
                <a:lnTo>
                  <a:pt x="35471" y="1189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
          <p:cNvSpPr/>
          <p:nvPr/>
        </p:nvSpPr>
        <p:spPr>
          <a:xfrm>
            <a:off x="11775726" y="6117258"/>
            <a:ext cx="42545" cy="99695"/>
          </a:xfrm>
          <a:custGeom>
            <a:avLst/>
            <a:gdLst/>
            <a:ahLst/>
            <a:cxnLst/>
            <a:rect l="l" t="t" r="r" b="b"/>
            <a:pathLst>
              <a:path w="42545" h="99695" extrusionOk="0">
                <a:moveTo>
                  <a:pt x="21780" y="99600"/>
                </a:moveTo>
                <a:lnTo>
                  <a:pt x="13389" y="97956"/>
                </a:lnTo>
                <a:lnTo>
                  <a:pt x="6456" y="93453"/>
                </a:lnTo>
                <a:lnTo>
                  <a:pt x="1740" y="86732"/>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732"/>
                </a:lnTo>
                <a:lnTo>
                  <a:pt x="36482" y="93453"/>
                </a:lnTo>
                <a:lnTo>
                  <a:pt x="29977" y="97956"/>
                </a:lnTo>
                <a:lnTo>
                  <a:pt x="21780"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
          <p:cNvSpPr/>
          <p:nvPr/>
        </p:nvSpPr>
        <p:spPr>
          <a:xfrm>
            <a:off x="11928192" y="6398006"/>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
          <p:cNvSpPr/>
          <p:nvPr/>
        </p:nvSpPr>
        <p:spPr>
          <a:xfrm>
            <a:off x="11775105" y="6506320"/>
            <a:ext cx="42545" cy="100330"/>
          </a:xfrm>
          <a:custGeom>
            <a:avLst/>
            <a:gdLst/>
            <a:ahLst/>
            <a:cxnLst/>
            <a:rect l="l" t="t" r="r" b="b"/>
            <a:pathLst>
              <a:path w="42545" h="100329" extrusionOk="0">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190" y="1643"/>
                </a:lnTo>
                <a:lnTo>
                  <a:pt x="35938" y="6147"/>
                </a:lnTo>
                <a:lnTo>
                  <a:pt x="40586" y="12868"/>
                </a:lnTo>
                <a:lnTo>
                  <a:pt x="42316" y="21165"/>
                </a:lnTo>
                <a:lnTo>
                  <a:pt x="42316" y="79057"/>
                </a:lnTo>
                <a:lnTo>
                  <a:pt x="40586" y="87091"/>
                </a:lnTo>
                <a:lnTo>
                  <a:pt x="35938" y="93842"/>
                </a:lnTo>
                <a:lnTo>
                  <a:pt x="29190" y="9849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
          <p:cNvSpPr/>
          <p:nvPr/>
        </p:nvSpPr>
        <p:spPr>
          <a:xfrm>
            <a:off x="11778831" y="6272263"/>
            <a:ext cx="35560" cy="179070"/>
          </a:xfrm>
          <a:custGeom>
            <a:avLst/>
            <a:gdLst/>
            <a:ahLst/>
            <a:cxnLst/>
            <a:rect l="l" t="t" r="r" b="b"/>
            <a:pathLst>
              <a:path w="35559" h="179070" extrusionOk="0">
                <a:moveTo>
                  <a:pt x="34848" y="119519"/>
                </a:moveTo>
                <a:lnTo>
                  <a:pt x="26758" y="111429"/>
                </a:lnTo>
                <a:lnTo>
                  <a:pt x="7467" y="111429"/>
                </a:lnTo>
                <a:lnTo>
                  <a:pt x="0" y="119519"/>
                </a:lnTo>
                <a:lnTo>
                  <a:pt x="0" y="161226"/>
                </a:lnTo>
                <a:lnTo>
                  <a:pt x="0" y="171196"/>
                </a:lnTo>
                <a:lnTo>
                  <a:pt x="7467" y="178663"/>
                </a:lnTo>
                <a:lnTo>
                  <a:pt x="26758" y="178663"/>
                </a:lnTo>
                <a:lnTo>
                  <a:pt x="34848" y="171196"/>
                </a:lnTo>
                <a:lnTo>
                  <a:pt x="34848" y="119519"/>
                </a:lnTo>
                <a:close/>
              </a:path>
              <a:path w="35559" h="179070" extrusionOk="0">
                <a:moveTo>
                  <a:pt x="35471" y="8089"/>
                </a:moveTo>
                <a:lnTo>
                  <a:pt x="28003" y="0"/>
                </a:lnTo>
                <a:lnTo>
                  <a:pt x="8712" y="0"/>
                </a:lnTo>
                <a:lnTo>
                  <a:pt x="622" y="8089"/>
                </a:lnTo>
                <a:lnTo>
                  <a:pt x="622" y="59766"/>
                </a:lnTo>
                <a:lnTo>
                  <a:pt x="8712" y="67233"/>
                </a:lnTo>
                <a:lnTo>
                  <a:pt x="18046" y="67233"/>
                </a:lnTo>
                <a:lnTo>
                  <a:pt x="28003" y="67233"/>
                </a:lnTo>
                <a:lnTo>
                  <a:pt x="35471" y="59766"/>
                </a:lnTo>
                <a:lnTo>
                  <a:pt x="35471" y="808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
          <p:cNvSpPr/>
          <p:nvPr/>
        </p:nvSpPr>
        <p:spPr>
          <a:xfrm>
            <a:off x="11771373" y="5634816"/>
            <a:ext cx="51435" cy="437515"/>
          </a:xfrm>
          <a:custGeom>
            <a:avLst/>
            <a:gdLst/>
            <a:ahLst/>
            <a:cxnLst/>
            <a:rect l="l" t="t" r="r" b="b"/>
            <a:pathLst>
              <a:path w="51434" h="437514" extrusionOk="0">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5802" y="2071"/>
                </a:lnTo>
                <a:lnTo>
                  <a:pt x="43717" y="7703"/>
                </a:lnTo>
                <a:lnTo>
                  <a:pt x="49065" y="16019"/>
                </a:lnTo>
                <a:lnTo>
                  <a:pt x="51029" y="26145"/>
                </a:lnTo>
                <a:lnTo>
                  <a:pt x="51029" y="410851"/>
                </a:lnTo>
                <a:lnTo>
                  <a:pt x="49065" y="420976"/>
                </a:lnTo>
                <a:lnTo>
                  <a:pt x="43717" y="429292"/>
                </a:lnTo>
                <a:lnTo>
                  <a:pt x="35802" y="434924"/>
                </a:lnTo>
                <a:lnTo>
                  <a:pt x="26136"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
          <p:cNvSpPr/>
          <p:nvPr/>
        </p:nvSpPr>
        <p:spPr>
          <a:xfrm>
            <a:off x="11923840" y="6566701"/>
            <a:ext cx="51435" cy="291465"/>
          </a:xfrm>
          <a:custGeom>
            <a:avLst/>
            <a:gdLst/>
            <a:ahLst/>
            <a:cxnLst/>
            <a:rect l="l" t="t" r="r" b="b"/>
            <a:pathLst>
              <a:path w="51434" h="291465" extrusionOk="0">
                <a:moveTo>
                  <a:pt x="51029" y="291298"/>
                </a:moveTo>
                <a:lnTo>
                  <a:pt x="0" y="291298"/>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
          <p:cNvSpPr/>
          <p:nvPr/>
        </p:nvSpPr>
        <p:spPr>
          <a:xfrm>
            <a:off x="11775731" y="5489772"/>
            <a:ext cx="42545" cy="100330"/>
          </a:xfrm>
          <a:custGeom>
            <a:avLst/>
            <a:gdLst/>
            <a:ahLst/>
            <a:cxnLst/>
            <a:rect l="l" t="t" r="r" b="b"/>
            <a:pathLst>
              <a:path w="42545" h="100329" extrusionOk="0">
                <a:moveTo>
                  <a:pt x="21780" y="100222"/>
                </a:moveTo>
                <a:lnTo>
                  <a:pt x="13389" y="98481"/>
                </a:lnTo>
                <a:lnTo>
                  <a:pt x="6456" y="93764"/>
                </a:lnTo>
                <a:lnTo>
                  <a:pt x="1740" y="86829"/>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829"/>
                </a:lnTo>
                <a:lnTo>
                  <a:pt x="36482" y="93764"/>
                </a:lnTo>
                <a:lnTo>
                  <a:pt x="29977" y="98481"/>
                </a:lnTo>
                <a:lnTo>
                  <a:pt x="21780"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
          <p:cNvSpPr/>
          <p:nvPr/>
        </p:nvSpPr>
        <p:spPr>
          <a:xfrm>
            <a:off x="12082529" y="5940463"/>
            <a:ext cx="41910" cy="60960"/>
          </a:xfrm>
          <a:custGeom>
            <a:avLst/>
            <a:gdLst/>
            <a:ahLst/>
            <a:cxnLst/>
            <a:rect l="l" t="t" r="r" b="b"/>
            <a:pathLst>
              <a:path w="41909" h="60960" extrusionOk="0">
                <a:moveTo>
                  <a:pt x="21158" y="60382"/>
                </a:moveTo>
                <a:lnTo>
                  <a:pt x="13126" y="58651"/>
                </a:lnTo>
                <a:lnTo>
                  <a:pt x="6378" y="54002"/>
                </a:lnTo>
                <a:lnTo>
                  <a:pt x="1730" y="47251"/>
                </a:lnTo>
                <a:lnTo>
                  <a:pt x="0" y="39217"/>
                </a:lnTo>
                <a:lnTo>
                  <a:pt x="0" y="21787"/>
                </a:lnTo>
                <a:lnTo>
                  <a:pt x="1730" y="13393"/>
                </a:lnTo>
                <a:lnTo>
                  <a:pt x="6378" y="6458"/>
                </a:lnTo>
                <a:lnTo>
                  <a:pt x="13126" y="1741"/>
                </a:lnTo>
                <a:lnTo>
                  <a:pt x="21158" y="0"/>
                </a:lnTo>
                <a:lnTo>
                  <a:pt x="29355" y="1741"/>
                </a:lnTo>
                <a:lnTo>
                  <a:pt x="35860" y="6458"/>
                </a:lnTo>
                <a:lnTo>
                  <a:pt x="40148" y="13393"/>
                </a:lnTo>
                <a:lnTo>
                  <a:pt x="41694" y="21787"/>
                </a:lnTo>
                <a:lnTo>
                  <a:pt x="41694" y="39217"/>
                </a:lnTo>
                <a:lnTo>
                  <a:pt x="40148" y="47251"/>
                </a:lnTo>
                <a:lnTo>
                  <a:pt x="35860" y="54002"/>
                </a:lnTo>
                <a:lnTo>
                  <a:pt x="29355" y="58651"/>
                </a:lnTo>
                <a:lnTo>
                  <a:pt x="21158"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
          <p:cNvSpPr/>
          <p:nvPr/>
        </p:nvSpPr>
        <p:spPr>
          <a:xfrm>
            <a:off x="12081286" y="6289686"/>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
          <p:cNvSpPr/>
          <p:nvPr/>
        </p:nvSpPr>
        <p:spPr>
          <a:xfrm>
            <a:off x="12085642" y="5482923"/>
            <a:ext cx="34290" cy="95250"/>
          </a:xfrm>
          <a:custGeom>
            <a:avLst/>
            <a:gdLst/>
            <a:ahLst/>
            <a:cxnLst/>
            <a:rect l="l" t="t" r="r" b="b"/>
            <a:pathLst>
              <a:path w="34290" h="95250" extrusionOk="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
          <p:cNvSpPr/>
          <p:nvPr/>
        </p:nvSpPr>
        <p:spPr>
          <a:xfrm>
            <a:off x="12082526" y="5622366"/>
            <a:ext cx="41910" cy="144145"/>
          </a:xfrm>
          <a:custGeom>
            <a:avLst/>
            <a:gdLst/>
            <a:ahLst/>
            <a:cxnLst/>
            <a:rect l="l" t="t" r="r" b="b"/>
            <a:pathLst>
              <a:path w="41909" h="144145" extrusionOk="0">
                <a:moveTo>
                  <a:pt x="37960" y="7467"/>
                </a:moveTo>
                <a:lnTo>
                  <a:pt x="31115" y="0"/>
                </a:lnTo>
                <a:lnTo>
                  <a:pt x="21158" y="0"/>
                </a:lnTo>
                <a:lnTo>
                  <a:pt x="11201" y="0"/>
                </a:lnTo>
                <a:lnTo>
                  <a:pt x="3733" y="7467"/>
                </a:lnTo>
                <a:lnTo>
                  <a:pt x="3733" y="31750"/>
                </a:lnTo>
                <a:lnTo>
                  <a:pt x="11201" y="39839"/>
                </a:lnTo>
                <a:lnTo>
                  <a:pt x="31115" y="39839"/>
                </a:lnTo>
                <a:lnTo>
                  <a:pt x="37960" y="31750"/>
                </a:lnTo>
                <a:lnTo>
                  <a:pt x="37960" y="7467"/>
                </a:lnTo>
                <a:close/>
              </a:path>
              <a:path w="41909" h="144145" extrusionOk="0">
                <a:moveTo>
                  <a:pt x="41694" y="105206"/>
                </a:moveTo>
                <a:lnTo>
                  <a:pt x="40144" y="96812"/>
                </a:lnTo>
                <a:lnTo>
                  <a:pt x="35864" y="89877"/>
                </a:lnTo>
                <a:lnTo>
                  <a:pt x="29349" y="85153"/>
                </a:lnTo>
                <a:lnTo>
                  <a:pt x="21158" y="83413"/>
                </a:lnTo>
                <a:lnTo>
                  <a:pt x="13131" y="85153"/>
                </a:lnTo>
                <a:lnTo>
                  <a:pt x="6375" y="89877"/>
                </a:lnTo>
                <a:lnTo>
                  <a:pt x="1727" y="96812"/>
                </a:lnTo>
                <a:lnTo>
                  <a:pt x="0" y="105206"/>
                </a:lnTo>
                <a:lnTo>
                  <a:pt x="0" y="122631"/>
                </a:lnTo>
                <a:lnTo>
                  <a:pt x="1727" y="130937"/>
                </a:lnTo>
                <a:lnTo>
                  <a:pt x="6375" y="137655"/>
                </a:lnTo>
                <a:lnTo>
                  <a:pt x="13131" y="142163"/>
                </a:lnTo>
                <a:lnTo>
                  <a:pt x="21158" y="143802"/>
                </a:lnTo>
                <a:lnTo>
                  <a:pt x="29349" y="142163"/>
                </a:lnTo>
                <a:lnTo>
                  <a:pt x="35864" y="137655"/>
                </a:lnTo>
                <a:lnTo>
                  <a:pt x="40144" y="130937"/>
                </a:lnTo>
                <a:lnTo>
                  <a:pt x="41694" y="122631"/>
                </a:lnTo>
                <a:lnTo>
                  <a:pt x="41694"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
          <p:cNvSpPr/>
          <p:nvPr/>
        </p:nvSpPr>
        <p:spPr>
          <a:xfrm>
            <a:off x="12085645" y="6128456"/>
            <a:ext cx="34290" cy="95250"/>
          </a:xfrm>
          <a:custGeom>
            <a:avLst/>
            <a:gdLst/>
            <a:ahLst/>
            <a:cxnLst/>
            <a:rect l="l" t="t" r="r" b="b"/>
            <a:pathLst>
              <a:path w="34290" h="95250" extrusionOk="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
          <p:cNvSpPr/>
          <p:nvPr/>
        </p:nvSpPr>
        <p:spPr>
          <a:xfrm>
            <a:off x="10553526" y="5255707"/>
            <a:ext cx="34290" cy="67310"/>
          </a:xfrm>
          <a:custGeom>
            <a:avLst/>
            <a:gdLst/>
            <a:ahLst/>
            <a:cxnLst/>
            <a:rect l="l" t="t" r="r" b="b"/>
            <a:pathLst>
              <a:path w="34290" h="67310" extrusionOk="0">
                <a:moveTo>
                  <a:pt x="26759" y="67230"/>
                </a:moveTo>
                <a:lnTo>
                  <a:pt x="7467" y="67230"/>
                </a:lnTo>
                <a:lnTo>
                  <a:pt x="0" y="59760"/>
                </a:lnTo>
                <a:lnTo>
                  <a:pt x="0" y="7470"/>
                </a:lnTo>
                <a:lnTo>
                  <a:pt x="7467" y="0"/>
                </a:lnTo>
                <a:lnTo>
                  <a:pt x="16802" y="0"/>
                </a:lnTo>
                <a:lnTo>
                  <a:pt x="26759" y="0"/>
                </a:lnTo>
                <a:lnTo>
                  <a:pt x="34226" y="7470"/>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
          <p:cNvSpPr/>
          <p:nvPr/>
        </p:nvSpPr>
        <p:spPr>
          <a:xfrm>
            <a:off x="12086269" y="6044417"/>
            <a:ext cx="34290" cy="40640"/>
          </a:xfrm>
          <a:custGeom>
            <a:avLst/>
            <a:gdLst/>
            <a:ahLst/>
            <a:cxnLst/>
            <a:rect l="l" t="t" r="r" b="b"/>
            <a:pathLst>
              <a:path w="34290" h="40639" extrusionOk="0">
                <a:moveTo>
                  <a:pt x="27381" y="40462"/>
                </a:moveTo>
                <a:lnTo>
                  <a:pt x="7467" y="40462"/>
                </a:lnTo>
                <a:lnTo>
                  <a:pt x="0" y="32370"/>
                </a:lnTo>
                <a:lnTo>
                  <a:pt x="0" y="8092"/>
                </a:lnTo>
                <a:lnTo>
                  <a:pt x="7467" y="0"/>
                </a:lnTo>
                <a:lnTo>
                  <a:pt x="27381" y="0"/>
                </a:lnTo>
                <a:lnTo>
                  <a:pt x="34226" y="8092"/>
                </a:lnTo>
                <a:lnTo>
                  <a:pt x="34226" y="18052"/>
                </a:lnTo>
                <a:lnTo>
                  <a:pt x="34226" y="32370"/>
                </a:lnTo>
                <a:lnTo>
                  <a:pt x="27381"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
          <p:cNvSpPr/>
          <p:nvPr/>
        </p:nvSpPr>
        <p:spPr>
          <a:xfrm>
            <a:off x="11932560" y="6158334"/>
            <a:ext cx="34925" cy="54610"/>
          </a:xfrm>
          <a:custGeom>
            <a:avLst/>
            <a:gdLst/>
            <a:ahLst/>
            <a:cxnLst/>
            <a:rect l="l" t="t" r="r" b="b"/>
            <a:pathLst>
              <a:path w="34925" h="54610" extrusionOk="0">
                <a:moveTo>
                  <a:pt x="28003"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8003" y="0"/>
                </a:lnTo>
                <a:lnTo>
                  <a:pt x="34849" y="8092"/>
                </a:lnTo>
                <a:lnTo>
                  <a:pt x="34849" y="46065"/>
                </a:lnTo>
                <a:lnTo>
                  <a:pt x="28003"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
          <p:cNvSpPr/>
          <p:nvPr/>
        </p:nvSpPr>
        <p:spPr>
          <a:xfrm>
            <a:off x="12076936" y="6482034"/>
            <a:ext cx="52069" cy="376555"/>
          </a:xfrm>
          <a:custGeom>
            <a:avLst/>
            <a:gdLst/>
            <a:ahLst/>
            <a:cxnLst/>
            <a:rect l="l" t="t" r="r" b="b"/>
            <a:pathLst>
              <a:path w="52070" h="376554" extrusionOk="0">
                <a:moveTo>
                  <a:pt x="51651" y="375965"/>
                </a:moveTo>
                <a:lnTo>
                  <a:pt x="0" y="37596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
          <p:cNvSpPr/>
          <p:nvPr/>
        </p:nvSpPr>
        <p:spPr>
          <a:xfrm>
            <a:off x="11924471" y="5720091"/>
            <a:ext cx="51435" cy="267335"/>
          </a:xfrm>
          <a:custGeom>
            <a:avLst/>
            <a:gdLst/>
            <a:ahLst/>
            <a:cxnLst/>
            <a:rect l="l" t="t" r="r" b="b"/>
            <a:pathLst>
              <a:path w="51434" h="267335" extrusionOk="0">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
          <p:cNvSpPr/>
          <p:nvPr/>
        </p:nvSpPr>
        <p:spPr>
          <a:xfrm>
            <a:off x="11932562" y="6256065"/>
            <a:ext cx="34290" cy="81915"/>
          </a:xfrm>
          <a:custGeom>
            <a:avLst/>
            <a:gdLst/>
            <a:ahLst/>
            <a:cxnLst/>
            <a:rect l="l" t="t" r="r" b="b"/>
            <a:pathLst>
              <a:path w="34290" h="81914" extrusionOk="0">
                <a:moveTo>
                  <a:pt x="26136" y="81547"/>
                </a:moveTo>
                <a:lnTo>
                  <a:pt x="7467" y="81547"/>
                </a:lnTo>
                <a:lnTo>
                  <a:pt x="0" y="73455"/>
                </a:lnTo>
                <a:lnTo>
                  <a:pt x="0" y="64117"/>
                </a:lnTo>
                <a:lnTo>
                  <a:pt x="0" y="8092"/>
                </a:lnTo>
                <a:lnTo>
                  <a:pt x="7467" y="0"/>
                </a:lnTo>
                <a:lnTo>
                  <a:pt x="26136" y="0"/>
                </a:lnTo>
                <a:lnTo>
                  <a:pt x="34226" y="8092"/>
                </a:lnTo>
                <a:lnTo>
                  <a:pt x="34226" y="73455"/>
                </a:lnTo>
                <a:lnTo>
                  <a:pt x="26136"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
          <p:cNvSpPr/>
          <p:nvPr/>
        </p:nvSpPr>
        <p:spPr>
          <a:xfrm>
            <a:off x="12081295" y="5276869"/>
            <a:ext cx="43180" cy="140335"/>
          </a:xfrm>
          <a:custGeom>
            <a:avLst/>
            <a:gdLst/>
            <a:ahLst/>
            <a:cxnLst/>
            <a:rect l="l" t="t" r="r" b="b"/>
            <a:pathLst>
              <a:path w="43179"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
          <p:cNvSpPr/>
          <p:nvPr/>
        </p:nvSpPr>
        <p:spPr>
          <a:xfrm>
            <a:off x="12085652" y="4095359"/>
            <a:ext cx="34290" cy="94615"/>
          </a:xfrm>
          <a:custGeom>
            <a:avLst/>
            <a:gdLst/>
            <a:ahLst/>
            <a:cxnLst/>
            <a:rect l="l" t="t" r="r" b="b"/>
            <a:pathLst>
              <a:path w="34290" h="94614" extrusionOk="0">
                <a:moveTo>
                  <a:pt x="26759" y="94620"/>
                </a:moveTo>
                <a:lnTo>
                  <a:pt x="16802" y="94620"/>
                </a:lnTo>
                <a:lnTo>
                  <a:pt x="7467" y="94620"/>
                </a:lnTo>
                <a:lnTo>
                  <a:pt x="0" y="87150"/>
                </a:lnTo>
                <a:lnTo>
                  <a:pt x="0" y="7470"/>
                </a:lnTo>
                <a:lnTo>
                  <a:pt x="7467" y="0"/>
                </a:lnTo>
                <a:lnTo>
                  <a:pt x="26759" y="0"/>
                </a:lnTo>
                <a:lnTo>
                  <a:pt x="34226" y="7470"/>
                </a:lnTo>
                <a:lnTo>
                  <a:pt x="34226" y="87150"/>
                </a:lnTo>
                <a:lnTo>
                  <a:pt x="26759" y="946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
          <p:cNvSpPr/>
          <p:nvPr/>
        </p:nvSpPr>
        <p:spPr>
          <a:xfrm>
            <a:off x="12081297" y="4256587"/>
            <a:ext cx="43180" cy="140335"/>
          </a:xfrm>
          <a:custGeom>
            <a:avLst/>
            <a:gdLst/>
            <a:ahLst/>
            <a:cxnLst/>
            <a:rect l="l" t="t" r="r" b="b"/>
            <a:pathLst>
              <a:path w="43179"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
          <p:cNvSpPr/>
          <p:nvPr/>
        </p:nvSpPr>
        <p:spPr>
          <a:xfrm>
            <a:off x="11775122" y="4472594"/>
            <a:ext cx="42545" cy="100330"/>
          </a:xfrm>
          <a:custGeom>
            <a:avLst/>
            <a:gdLst/>
            <a:ahLst/>
            <a:cxnLst/>
            <a:rect l="l" t="t" r="r" b="b"/>
            <a:pathLst>
              <a:path w="42545"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
          <p:cNvSpPr/>
          <p:nvPr/>
        </p:nvSpPr>
        <p:spPr>
          <a:xfrm>
            <a:off x="11469561" y="4923916"/>
            <a:ext cx="41275" cy="144145"/>
          </a:xfrm>
          <a:custGeom>
            <a:avLst/>
            <a:gdLst/>
            <a:ahLst/>
            <a:cxnLst/>
            <a:rect l="l" t="t" r="r" b="b"/>
            <a:pathLst>
              <a:path w="41275" h="144145" extrusionOk="0">
                <a:moveTo>
                  <a:pt x="37960" y="112052"/>
                </a:moveTo>
                <a:lnTo>
                  <a:pt x="30492" y="103949"/>
                </a:lnTo>
                <a:lnTo>
                  <a:pt x="21158" y="103949"/>
                </a:lnTo>
                <a:lnTo>
                  <a:pt x="14147" y="105371"/>
                </a:lnTo>
                <a:lnTo>
                  <a:pt x="8407" y="109245"/>
                </a:lnTo>
                <a:lnTo>
                  <a:pt x="4533" y="114985"/>
                </a:lnTo>
                <a:lnTo>
                  <a:pt x="3111" y="122008"/>
                </a:lnTo>
                <a:lnTo>
                  <a:pt x="3111" y="135699"/>
                </a:lnTo>
                <a:lnTo>
                  <a:pt x="11201" y="143789"/>
                </a:lnTo>
                <a:lnTo>
                  <a:pt x="21158" y="143789"/>
                </a:lnTo>
                <a:lnTo>
                  <a:pt x="30492" y="143789"/>
                </a:lnTo>
                <a:lnTo>
                  <a:pt x="37960" y="135699"/>
                </a:lnTo>
                <a:lnTo>
                  <a:pt x="37960" y="112052"/>
                </a:lnTo>
                <a:close/>
              </a:path>
              <a:path w="41275" h="144145" extrusionOk="0">
                <a:moveTo>
                  <a:pt x="41071" y="21158"/>
                </a:moveTo>
                <a:lnTo>
                  <a:pt x="39624" y="12865"/>
                </a:lnTo>
                <a:lnTo>
                  <a:pt x="35560" y="6146"/>
                </a:lnTo>
                <a:lnTo>
                  <a:pt x="29260" y="1638"/>
                </a:lnTo>
                <a:lnTo>
                  <a:pt x="21158" y="0"/>
                </a:lnTo>
                <a:lnTo>
                  <a:pt x="12865" y="1638"/>
                </a:lnTo>
                <a:lnTo>
                  <a:pt x="6146" y="6146"/>
                </a:lnTo>
                <a:lnTo>
                  <a:pt x="1651" y="12865"/>
                </a:lnTo>
                <a:lnTo>
                  <a:pt x="0" y="21158"/>
                </a:lnTo>
                <a:lnTo>
                  <a:pt x="0" y="38595"/>
                </a:lnTo>
                <a:lnTo>
                  <a:pt x="1651" y="46990"/>
                </a:lnTo>
                <a:lnTo>
                  <a:pt x="6146" y="53924"/>
                </a:lnTo>
                <a:lnTo>
                  <a:pt x="12865" y="58635"/>
                </a:lnTo>
                <a:lnTo>
                  <a:pt x="21158" y="60375"/>
                </a:lnTo>
                <a:lnTo>
                  <a:pt x="29260" y="58635"/>
                </a:lnTo>
                <a:lnTo>
                  <a:pt x="35560" y="53924"/>
                </a:lnTo>
                <a:lnTo>
                  <a:pt x="39624" y="46990"/>
                </a:lnTo>
                <a:lnTo>
                  <a:pt x="41071" y="38595"/>
                </a:lnTo>
                <a:lnTo>
                  <a:pt x="41071" y="2115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
          <p:cNvSpPr/>
          <p:nvPr/>
        </p:nvSpPr>
        <p:spPr>
          <a:xfrm>
            <a:off x="11468950" y="5273130"/>
            <a:ext cx="43180" cy="140335"/>
          </a:xfrm>
          <a:custGeom>
            <a:avLst/>
            <a:gdLst/>
            <a:ahLst/>
            <a:cxnLst/>
            <a:rect l="l" t="t" r="r" b="b"/>
            <a:pathLst>
              <a:path w="43179" h="140335" extrusionOk="0">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2" y="6458"/>
                </a:lnTo>
                <a:lnTo>
                  <a:pt x="41294" y="13393"/>
                </a:lnTo>
                <a:lnTo>
                  <a:pt x="42937" y="21787"/>
                </a:lnTo>
                <a:lnTo>
                  <a:pt x="42937" y="118897"/>
                </a:lnTo>
                <a:lnTo>
                  <a:pt x="41294" y="127194"/>
                </a:lnTo>
                <a:lnTo>
                  <a:pt x="36792" y="133915"/>
                </a:lnTo>
                <a:lnTo>
                  <a:pt x="30074" y="138419"/>
                </a:lnTo>
                <a:lnTo>
                  <a:pt x="21780"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
          <p:cNvSpPr/>
          <p:nvPr/>
        </p:nvSpPr>
        <p:spPr>
          <a:xfrm>
            <a:off x="11473307" y="5111901"/>
            <a:ext cx="34290" cy="95250"/>
          </a:xfrm>
          <a:custGeom>
            <a:avLst/>
            <a:gdLst/>
            <a:ahLst/>
            <a:cxnLst/>
            <a:rect l="l" t="t" r="r" b="b"/>
            <a:pathLst>
              <a:path w="34290" h="95250" extrusionOk="0">
                <a:moveTo>
                  <a:pt x="26757" y="95242"/>
                </a:moveTo>
                <a:lnTo>
                  <a:pt x="17424" y="95242"/>
                </a:lnTo>
                <a:lnTo>
                  <a:pt x="8089" y="95242"/>
                </a:lnTo>
                <a:lnTo>
                  <a:pt x="0" y="87150"/>
                </a:lnTo>
                <a:lnTo>
                  <a:pt x="0" y="7470"/>
                </a:lnTo>
                <a:lnTo>
                  <a:pt x="8089" y="0"/>
                </a:lnTo>
                <a:lnTo>
                  <a:pt x="26757" y="0"/>
                </a:lnTo>
                <a:lnTo>
                  <a:pt x="34225" y="7470"/>
                </a:lnTo>
                <a:lnTo>
                  <a:pt x="34225" y="87150"/>
                </a:lnTo>
                <a:lnTo>
                  <a:pt x="26757"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
          <p:cNvSpPr/>
          <p:nvPr/>
        </p:nvSpPr>
        <p:spPr>
          <a:xfrm>
            <a:off x="11464597" y="4787577"/>
            <a:ext cx="50800" cy="97790"/>
          </a:xfrm>
          <a:custGeom>
            <a:avLst/>
            <a:gdLst/>
            <a:ahLst/>
            <a:cxnLst/>
            <a:rect l="l" t="t" r="r" b="b"/>
            <a:pathLst>
              <a:path w="50800" h="97789" extrusionOk="0">
                <a:moveTo>
                  <a:pt x="26136" y="97732"/>
                </a:moveTo>
                <a:lnTo>
                  <a:pt x="16014" y="95758"/>
                </a:lnTo>
                <a:lnTo>
                  <a:pt x="7701" y="90340"/>
                </a:lnTo>
                <a:lnTo>
                  <a:pt x="2071" y="82238"/>
                </a:lnTo>
                <a:lnTo>
                  <a:pt x="0" y="72210"/>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72210"/>
                </a:lnTo>
                <a:lnTo>
                  <a:pt x="48626" y="82238"/>
                </a:lnTo>
                <a:lnTo>
                  <a:pt x="43638" y="90340"/>
                </a:lnTo>
                <a:lnTo>
                  <a:pt x="35966" y="95758"/>
                </a:lnTo>
                <a:lnTo>
                  <a:pt x="26136" y="9773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
          <p:cNvSpPr/>
          <p:nvPr/>
        </p:nvSpPr>
        <p:spPr>
          <a:xfrm>
            <a:off x="11469573" y="4605185"/>
            <a:ext cx="41275" cy="144780"/>
          </a:xfrm>
          <a:custGeom>
            <a:avLst/>
            <a:gdLst/>
            <a:ahLst/>
            <a:cxnLst/>
            <a:rect l="l" t="t" r="r" b="b"/>
            <a:pathLst>
              <a:path w="41275" h="144779" extrusionOk="0">
                <a:moveTo>
                  <a:pt x="37960" y="8102"/>
                </a:moveTo>
                <a:lnTo>
                  <a:pt x="30492" y="0"/>
                </a:lnTo>
                <a:lnTo>
                  <a:pt x="21158" y="0"/>
                </a:lnTo>
                <a:lnTo>
                  <a:pt x="14135" y="1422"/>
                </a:lnTo>
                <a:lnTo>
                  <a:pt x="8394" y="5295"/>
                </a:lnTo>
                <a:lnTo>
                  <a:pt x="4533" y="11036"/>
                </a:lnTo>
                <a:lnTo>
                  <a:pt x="3111" y="18059"/>
                </a:lnTo>
                <a:lnTo>
                  <a:pt x="3111" y="32372"/>
                </a:lnTo>
                <a:lnTo>
                  <a:pt x="11201" y="39839"/>
                </a:lnTo>
                <a:lnTo>
                  <a:pt x="21158" y="39839"/>
                </a:lnTo>
                <a:lnTo>
                  <a:pt x="30492" y="39839"/>
                </a:lnTo>
                <a:lnTo>
                  <a:pt x="37960" y="32372"/>
                </a:lnTo>
                <a:lnTo>
                  <a:pt x="37960" y="8102"/>
                </a:lnTo>
                <a:close/>
              </a:path>
              <a:path w="41275" h="144779" extrusionOk="0">
                <a:moveTo>
                  <a:pt x="41071" y="105206"/>
                </a:moveTo>
                <a:lnTo>
                  <a:pt x="39624" y="96913"/>
                </a:lnTo>
                <a:lnTo>
                  <a:pt x="35547" y="90195"/>
                </a:lnTo>
                <a:lnTo>
                  <a:pt x="29260" y="85686"/>
                </a:lnTo>
                <a:lnTo>
                  <a:pt x="21158" y="84035"/>
                </a:lnTo>
                <a:lnTo>
                  <a:pt x="12865" y="85686"/>
                </a:lnTo>
                <a:lnTo>
                  <a:pt x="6146" y="90195"/>
                </a:lnTo>
                <a:lnTo>
                  <a:pt x="1638" y="96913"/>
                </a:lnTo>
                <a:lnTo>
                  <a:pt x="0" y="105206"/>
                </a:lnTo>
                <a:lnTo>
                  <a:pt x="0" y="122631"/>
                </a:lnTo>
                <a:lnTo>
                  <a:pt x="1638" y="131025"/>
                </a:lnTo>
                <a:lnTo>
                  <a:pt x="6146" y="137960"/>
                </a:lnTo>
                <a:lnTo>
                  <a:pt x="12865" y="142684"/>
                </a:lnTo>
                <a:lnTo>
                  <a:pt x="21158" y="144424"/>
                </a:lnTo>
                <a:lnTo>
                  <a:pt x="29260" y="142684"/>
                </a:lnTo>
                <a:lnTo>
                  <a:pt x="35547" y="137960"/>
                </a:lnTo>
                <a:lnTo>
                  <a:pt x="39624" y="131025"/>
                </a:lnTo>
                <a:lnTo>
                  <a:pt x="41071" y="122631"/>
                </a:lnTo>
                <a:lnTo>
                  <a:pt x="41071"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
          <p:cNvSpPr/>
          <p:nvPr/>
        </p:nvSpPr>
        <p:spPr>
          <a:xfrm>
            <a:off x="11617685" y="6736628"/>
            <a:ext cx="51435" cy="121920"/>
          </a:xfrm>
          <a:custGeom>
            <a:avLst/>
            <a:gdLst/>
            <a:ahLst/>
            <a:cxnLst/>
            <a:rect l="l" t="t" r="r" b="b"/>
            <a:pathLst>
              <a:path w="51434" h="121920" extrusionOk="0">
                <a:moveTo>
                  <a:pt x="51030" y="121371"/>
                </a:moveTo>
                <a:lnTo>
                  <a:pt x="0" y="121371"/>
                </a:lnTo>
                <a:lnTo>
                  <a:pt x="0" y="25522"/>
                </a:lnTo>
                <a:lnTo>
                  <a:pt x="1876" y="15494"/>
                </a:lnTo>
                <a:lnTo>
                  <a:pt x="7078" y="7392"/>
                </a:lnTo>
                <a:lnTo>
                  <a:pt x="14965" y="1974"/>
                </a:lnTo>
                <a:lnTo>
                  <a:pt x="24893" y="0"/>
                </a:lnTo>
                <a:lnTo>
                  <a:pt x="35015" y="1974"/>
                </a:lnTo>
                <a:lnTo>
                  <a:pt x="43329" y="7392"/>
                </a:lnTo>
                <a:lnTo>
                  <a:pt x="48959" y="15494"/>
                </a:lnTo>
                <a:lnTo>
                  <a:pt x="51030" y="25522"/>
                </a:lnTo>
                <a:lnTo>
                  <a:pt x="51030" y="1213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
          <p:cNvSpPr/>
          <p:nvPr/>
        </p:nvSpPr>
        <p:spPr>
          <a:xfrm>
            <a:off x="11464600" y="6821288"/>
            <a:ext cx="50800" cy="36830"/>
          </a:xfrm>
          <a:custGeom>
            <a:avLst/>
            <a:gdLst/>
            <a:ahLst/>
            <a:cxnLst/>
            <a:rect l="l" t="t" r="r" b="b"/>
            <a:pathLst>
              <a:path w="50800" h="36829" extrusionOk="0">
                <a:moveTo>
                  <a:pt x="50405" y="36711"/>
                </a:moveTo>
                <a:lnTo>
                  <a:pt x="0" y="36711"/>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3671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1"/>
          <p:cNvSpPr/>
          <p:nvPr/>
        </p:nvSpPr>
        <p:spPr>
          <a:xfrm>
            <a:off x="11319602" y="6511281"/>
            <a:ext cx="34290" cy="53975"/>
          </a:xfrm>
          <a:custGeom>
            <a:avLst/>
            <a:gdLst/>
            <a:ahLst/>
            <a:cxnLst/>
            <a:rect l="l" t="t" r="r" b="b"/>
            <a:pathLst>
              <a:path w="34290" h="53975" extrusionOk="0">
                <a:moveTo>
                  <a:pt x="27381" y="53535"/>
                </a:moveTo>
                <a:lnTo>
                  <a:pt x="8089" y="53535"/>
                </a:lnTo>
                <a:lnTo>
                  <a:pt x="0" y="46065"/>
                </a:lnTo>
                <a:lnTo>
                  <a:pt x="0" y="36105"/>
                </a:lnTo>
                <a:lnTo>
                  <a:pt x="0" y="8092"/>
                </a:lnTo>
                <a:lnTo>
                  <a:pt x="8089" y="0"/>
                </a:lnTo>
                <a:lnTo>
                  <a:pt x="27381" y="0"/>
                </a:lnTo>
                <a:lnTo>
                  <a:pt x="34226" y="8092"/>
                </a:lnTo>
                <a:lnTo>
                  <a:pt x="34226" y="46065"/>
                </a:lnTo>
                <a:lnTo>
                  <a:pt x="27381"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
          <p:cNvSpPr/>
          <p:nvPr/>
        </p:nvSpPr>
        <p:spPr>
          <a:xfrm>
            <a:off x="11469573" y="6500075"/>
            <a:ext cx="41275" cy="283210"/>
          </a:xfrm>
          <a:custGeom>
            <a:avLst/>
            <a:gdLst/>
            <a:ahLst/>
            <a:cxnLst/>
            <a:rect l="l" t="t" r="r" b="b"/>
            <a:pathLst>
              <a:path w="41275" h="283209" extrusionOk="0">
                <a:moveTo>
                  <a:pt x="37960" y="146913"/>
                </a:moveTo>
                <a:lnTo>
                  <a:pt x="30492" y="138823"/>
                </a:lnTo>
                <a:lnTo>
                  <a:pt x="21158" y="138823"/>
                </a:lnTo>
                <a:lnTo>
                  <a:pt x="14135" y="140246"/>
                </a:lnTo>
                <a:lnTo>
                  <a:pt x="8407" y="144119"/>
                </a:lnTo>
                <a:lnTo>
                  <a:pt x="4533" y="149847"/>
                </a:lnTo>
                <a:lnTo>
                  <a:pt x="3111" y="156870"/>
                </a:lnTo>
                <a:lnTo>
                  <a:pt x="3111" y="160616"/>
                </a:lnTo>
                <a:lnTo>
                  <a:pt x="4533" y="167640"/>
                </a:lnTo>
                <a:lnTo>
                  <a:pt x="8407" y="173367"/>
                </a:lnTo>
                <a:lnTo>
                  <a:pt x="14135" y="177241"/>
                </a:lnTo>
                <a:lnTo>
                  <a:pt x="21158" y="178663"/>
                </a:lnTo>
                <a:lnTo>
                  <a:pt x="30492" y="178663"/>
                </a:lnTo>
                <a:lnTo>
                  <a:pt x="37960" y="170573"/>
                </a:lnTo>
                <a:lnTo>
                  <a:pt x="37960" y="146913"/>
                </a:lnTo>
                <a:close/>
              </a:path>
              <a:path w="41275" h="283209" extrusionOk="0">
                <a:moveTo>
                  <a:pt x="37960" y="7480"/>
                </a:moveTo>
                <a:lnTo>
                  <a:pt x="30492" y="0"/>
                </a:lnTo>
                <a:lnTo>
                  <a:pt x="11823" y="0"/>
                </a:lnTo>
                <a:lnTo>
                  <a:pt x="3733" y="7480"/>
                </a:lnTo>
                <a:lnTo>
                  <a:pt x="3733" y="87160"/>
                </a:lnTo>
                <a:lnTo>
                  <a:pt x="11823" y="94627"/>
                </a:lnTo>
                <a:lnTo>
                  <a:pt x="21158" y="94627"/>
                </a:lnTo>
                <a:lnTo>
                  <a:pt x="30492" y="94627"/>
                </a:lnTo>
                <a:lnTo>
                  <a:pt x="37960" y="87160"/>
                </a:lnTo>
                <a:lnTo>
                  <a:pt x="37960" y="7480"/>
                </a:lnTo>
                <a:close/>
              </a:path>
              <a:path w="41275" h="283209" extrusionOk="0">
                <a:moveTo>
                  <a:pt x="41071" y="244030"/>
                </a:moveTo>
                <a:lnTo>
                  <a:pt x="39624" y="235724"/>
                </a:lnTo>
                <a:lnTo>
                  <a:pt x="35547" y="229006"/>
                </a:lnTo>
                <a:lnTo>
                  <a:pt x="29260" y="224510"/>
                </a:lnTo>
                <a:lnTo>
                  <a:pt x="21158" y="222859"/>
                </a:lnTo>
                <a:lnTo>
                  <a:pt x="12865" y="224510"/>
                </a:lnTo>
                <a:lnTo>
                  <a:pt x="6146" y="229006"/>
                </a:lnTo>
                <a:lnTo>
                  <a:pt x="1651" y="235724"/>
                </a:lnTo>
                <a:lnTo>
                  <a:pt x="0" y="244030"/>
                </a:lnTo>
                <a:lnTo>
                  <a:pt x="0" y="261454"/>
                </a:lnTo>
                <a:lnTo>
                  <a:pt x="1651" y="269748"/>
                </a:lnTo>
                <a:lnTo>
                  <a:pt x="6146" y="276479"/>
                </a:lnTo>
                <a:lnTo>
                  <a:pt x="12865" y="280974"/>
                </a:lnTo>
                <a:lnTo>
                  <a:pt x="21158" y="282625"/>
                </a:lnTo>
                <a:lnTo>
                  <a:pt x="29260" y="280974"/>
                </a:lnTo>
                <a:lnTo>
                  <a:pt x="35547" y="276479"/>
                </a:lnTo>
                <a:lnTo>
                  <a:pt x="39624" y="269748"/>
                </a:lnTo>
                <a:lnTo>
                  <a:pt x="41071" y="261454"/>
                </a:lnTo>
                <a:lnTo>
                  <a:pt x="41071" y="244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
          <p:cNvSpPr/>
          <p:nvPr/>
        </p:nvSpPr>
        <p:spPr>
          <a:xfrm>
            <a:off x="11468961" y="6293403"/>
            <a:ext cx="43180" cy="140335"/>
          </a:xfrm>
          <a:custGeom>
            <a:avLst/>
            <a:gdLst/>
            <a:ahLst/>
            <a:cxnLst/>
            <a:rect l="l" t="t" r="r" b="b"/>
            <a:pathLst>
              <a:path w="43179" h="140335" extrusionOk="0">
                <a:moveTo>
                  <a:pt x="21780" y="140062"/>
                </a:moveTo>
                <a:lnTo>
                  <a:pt x="13389" y="138419"/>
                </a:lnTo>
                <a:lnTo>
                  <a:pt x="6456" y="133915"/>
                </a:lnTo>
                <a:lnTo>
                  <a:pt x="1740" y="127194"/>
                </a:lnTo>
                <a:lnTo>
                  <a:pt x="0" y="118897"/>
                </a:lnTo>
                <a:lnTo>
                  <a:pt x="0" y="21165"/>
                </a:lnTo>
                <a:lnTo>
                  <a:pt x="1740" y="12868"/>
                </a:lnTo>
                <a:lnTo>
                  <a:pt x="6456" y="6147"/>
                </a:lnTo>
                <a:lnTo>
                  <a:pt x="13389" y="1643"/>
                </a:lnTo>
                <a:lnTo>
                  <a:pt x="21780" y="0"/>
                </a:lnTo>
                <a:lnTo>
                  <a:pt x="30074" y="1643"/>
                </a:lnTo>
                <a:lnTo>
                  <a:pt x="36792" y="6147"/>
                </a:lnTo>
                <a:lnTo>
                  <a:pt x="41294" y="12868"/>
                </a:lnTo>
                <a:lnTo>
                  <a:pt x="42937" y="21165"/>
                </a:lnTo>
                <a:lnTo>
                  <a:pt x="42937" y="118897"/>
                </a:lnTo>
                <a:lnTo>
                  <a:pt x="41294" y="127194"/>
                </a:lnTo>
                <a:lnTo>
                  <a:pt x="36792" y="133915"/>
                </a:lnTo>
                <a:lnTo>
                  <a:pt x="30074" y="138419"/>
                </a:lnTo>
                <a:lnTo>
                  <a:pt x="21780"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
          <p:cNvSpPr/>
          <p:nvPr/>
        </p:nvSpPr>
        <p:spPr>
          <a:xfrm>
            <a:off x="11622048" y="6614613"/>
            <a:ext cx="41910" cy="80645"/>
          </a:xfrm>
          <a:custGeom>
            <a:avLst/>
            <a:gdLst/>
            <a:ahLst/>
            <a:cxnLst/>
            <a:rect l="l" t="t" r="r" b="b"/>
            <a:pathLst>
              <a:path w="41909" h="80645" extrusionOk="0">
                <a:moveTo>
                  <a:pt x="20537" y="80302"/>
                </a:moveTo>
                <a:lnTo>
                  <a:pt x="12339" y="78561"/>
                </a:lnTo>
                <a:lnTo>
                  <a:pt x="5834" y="73844"/>
                </a:lnTo>
                <a:lnTo>
                  <a:pt x="1546" y="66909"/>
                </a:lnTo>
                <a:lnTo>
                  <a:pt x="0" y="58515"/>
                </a:lnTo>
                <a:lnTo>
                  <a:pt x="0" y="21165"/>
                </a:lnTo>
                <a:lnTo>
                  <a:pt x="1546" y="12868"/>
                </a:lnTo>
                <a:lnTo>
                  <a:pt x="5834" y="6147"/>
                </a:lnTo>
                <a:lnTo>
                  <a:pt x="12339" y="1643"/>
                </a:lnTo>
                <a:lnTo>
                  <a:pt x="20537" y="0"/>
                </a:lnTo>
                <a:lnTo>
                  <a:pt x="28831" y="1643"/>
                </a:lnTo>
                <a:lnTo>
                  <a:pt x="35550" y="6147"/>
                </a:lnTo>
                <a:lnTo>
                  <a:pt x="40052" y="12868"/>
                </a:lnTo>
                <a:lnTo>
                  <a:pt x="41695" y="21165"/>
                </a:lnTo>
                <a:lnTo>
                  <a:pt x="41695" y="58515"/>
                </a:lnTo>
                <a:lnTo>
                  <a:pt x="40052" y="66909"/>
                </a:lnTo>
                <a:lnTo>
                  <a:pt x="35550" y="73844"/>
                </a:lnTo>
                <a:lnTo>
                  <a:pt x="28831" y="78561"/>
                </a:lnTo>
                <a:lnTo>
                  <a:pt x="20537"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
          <p:cNvSpPr/>
          <p:nvPr/>
        </p:nvSpPr>
        <p:spPr>
          <a:xfrm>
            <a:off x="11770780" y="6651962"/>
            <a:ext cx="51435" cy="206375"/>
          </a:xfrm>
          <a:custGeom>
            <a:avLst/>
            <a:gdLst/>
            <a:ahLst/>
            <a:cxnLst/>
            <a:rect l="l" t="t" r="r" b="b"/>
            <a:pathLst>
              <a:path w="51434" h="206375" extrusionOk="0">
                <a:moveTo>
                  <a:pt x="51029" y="206037"/>
                </a:moveTo>
                <a:lnTo>
                  <a:pt x="0" y="206037"/>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
          <p:cNvSpPr/>
          <p:nvPr/>
        </p:nvSpPr>
        <p:spPr>
          <a:xfrm>
            <a:off x="11625783" y="6386156"/>
            <a:ext cx="34925" cy="179070"/>
          </a:xfrm>
          <a:custGeom>
            <a:avLst/>
            <a:gdLst/>
            <a:ahLst/>
            <a:cxnLst/>
            <a:rect l="l" t="t" r="r" b="b"/>
            <a:pathLst>
              <a:path w="34925" h="179070" extrusionOk="0">
                <a:moveTo>
                  <a:pt x="34848" y="133223"/>
                </a:moveTo>
                <a:lnTo>
                  <a:pt x="26758" y="125120"/>
                </a:lnTo>
                <a:lnTo>
                  <a:pt x="6845" y="125120"/>
                </a:lnTo>
                <a:lnTo>
                  <a:pt x="0" y="133223"/>
                </a:lnTo>
                <a:lnTo>
                  <a:pt x="0" y="161226"/>
                </a:lnTo>
                <a:lnTo>
                  <a:pt x="0" y="171196"/>
                </a:lnTo>
                <a:lnTo>
                  <a:pt x="6845" y="178663"/>
                </a:lnTo>
                <a:lnTo>
                  <a:pt x="26758" y="178663"/>
                </a:lnTo>
                <a:lnTo>
                  <a:pt x="34848" y="171196"/>
                </a:lnTo>
                <a:lnTo>
                  <a:pt x="34848" y="133223"/>
                </a:lnTo>
                <a:close/>
              </a:path>
              <a:path w="34925" h="179070" extrusionOk="0">
                <a:moveTo>
                  <a:pt x="34848" y="7467"/>
                </a:moveTo>
                <a:lnTo>
                  <a:pt x="27381" y="0"/>
                </a:lnTo>
                <a:lnTo>
                  <a:pt x="8712" y="0"/>
                </a:lnTo>
                <a:lnTo>
                  <a:pt x="622" y="7467"/>
                </a:lnTo>
                <a:lnTo>
                  <a:pt x="622" y="73456"/>
                </a:lnTo>
                <a:lnTo>
                  <a:pt x="8712" y="80924"/>
                </a:lnTo>
                <a:lnTo>
                  <a:pt x="18046" y="80924"/>
                </a:lnTo>
                <a:lnTo>
                  <a:pt x="27381" y="80924"/>
                </a:lnTo>
                <a:lnTo>
                  <a:pt x="34848" y="73456"/>
                </a:lnTo>
                <a:lnTo>
                  <a:pt x="34848"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1"/>
          <p:cNvSpPr/>
          <p:nvPr/>
        </p:nvSpPr>
        <p:spPr>
          <a:xfrm>
            <a:off x="11775139" y="5100063"/>
            <a:ext cx="42545" cy="100330"/>
          </a:xfrm>
          <a:custGeom>
            <a:avLst/>
            <a:gdLst/>
            <a:ahLst/>
            <a:cxnLst/>
            <a:rect l="l" t="t" r="r" b="b"/>
            <a:pathLst>
              <a:path w="42545"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
          <p:cNvSpPr/>
          <p:nvPr/>
        </p:nvSpPr>
        <p:spPr>
          <a:xfrm>
            <a:off x="11770783" y="4618246"/>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
          <p:cNvSpPr/>
          <p:nvPr/>
        </p:nvSpPr>
        <p:spPr>
          <a:xfrm>
            <a:off x="11778874" y="4349948"/>
            <a:ext cx="34925" cy="67945"/>
          </a:xfrm>
          <a:custGeom>
            <a:avLst/>
            <a:gdLst/>
            <a:ahLst/>
            <a:cxnLst/>
            <a:rect l="l" t="t" r="r" b="b"/>
            <a:pathLst>
              <a:path w="34925" h="67945" extrusionOk="0">
                <a:moveTo>
                  <a:pt x="26759" y="67852"/>
                </a:moveTo>
                <a:lnTo>
                  <a:pt x="17424" y="67852"/>
                </a:lnTo>
                <a:lnTo>
                  <a:pt x="7467" y="67852"/>
                </a:lnTo>
                <a:lnTo>
                  <a:pt x="0" y="59760"/>
                </a:lnTo>
                <a:lnTo>
                  <a:pt x="0" y="8092"/>
                </a:lnTo>
                <a:lnTo>
                  <a:pt x="7467" y="0"/>
                </a:lnTo>
                <a:lnTo>
                  <a:pt x="26759" y="0"/>
                </a:lnTo>
                <a:lnTo>
                  <a:pt x="34849" y="8092"/>
                </a:lnTo>
                <a:lnTo>
                  <a:pt x="34849" y="59760"/>
                </a:lnTo>
                <a:lnTo>
                  <a:pt x="26759" y="678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
          <p:cNvSpPr/>
          <p:nvPr/>
        </p:nvSpPr>
        <p:spPr>
          <a:xfrm>
            <a:off x="11320235" y="6386150"/>
            <a:ext cx="34290" cy="81280"/>
          </a:xfrm>
          <a:custGeom>
            <a:avLst/>
            <a:gdLst/>
            <a:ahLst/>
            <a:cxnLst/>
            <a:rect l="l" t="t" r="r" b="b"/>
            <a:pathLst>
              <a:path w="34290" h="81279" extrusionOk="0">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
          <p:cNvSpPr/>
          <p:nvPr/>
        </p:nvSpPr>
        <p:spPr>
          <a:xfrm>
            <a:off x="11617693" y="4702911"/>
            <a:ext cx="51435" cy="389255"/>
          </a:xfrm>
          <a:custGeom>
            <a:avLst/>
            <a:gdLst/>
            <a:ahLst/>
            <a:cxnLst/>
            <a:rect l="l" t="t" r="r" b="b"/>
            <a:pathLst>
              <a:path w="51434" h="389254" extrusionOk="0">
                <a:moveTo>
                  <a:pt x="46050" y="330542"/>
                </a:moveTo>
                <a:lnTo>
                  <a:pt x="44411" y="322249"/>
                </a:lnTo>
                <a:lnTo>
                  <a:pt x="39903" y="315531"/>
                </a:lnTo>
                <a:lnTo>
                  <a:pt x="33185" y="311023"/>
                </a:lnTo>
                <a:lnTo>
                  <a:pt x="24892" y="309384"/>
                </a:lnTo>
                <a:lnTo>
                  <a:pt x="16700" y="311023"/>
                </a:lnTo>
                <a:lnTo>
                  <a:pt x="10185" y="315531"/>
                </a:lnTo>
                <a:lnTo>
                  <a:pt x="5905" y="322249"/>
                </a:lnTo>
                <a:lnTo>
                  <a:pt x="4356" y="330542"/>
                </a:lnTo>
                <a:lnTo>
                  <a:pt x="4356" y="367893"/>
                </a:lnTo>
                <a:lnTo>
                  <a:pt x="5905" y="376199"/>
                </a:lnTo>
                <a:lnTo>
                  <a:pt x="10185" y="382917"/>
                </a:lnTo>
                <a:lnTo>
                  <a:pt x="16700" y="387413"/>
                </a:lnTo>
                <a:lnTo>
                  <a:pt x="24892" y="389064"/>
                </a:lnTo>
                <a:lnTo>
                  <a:pt x="33185" y="387413"/>
                </a:lnTo>
                <a:lnTo>
                  <a:pt x="39903" y="382917"/>
                </a:lnTo>
                <a:lnTo>
                  <a:pt x="44411" y="376199"/>
                </a:lnTo>
                <a:lnTo>
                  <a:pt x="46050" y="367893"/>
                </a:lnTo>
                <a:lnTo>
                  <a:pt x="46050" y="330542"/>
                </a:lnTo>
                <a:close/>
              </a:path>
              <a:path w="51434" h="389254" extrusionOk="0">
                <a:moveTo>
                  <a:pt x="51028" y="26149"/>
                </a:moveTo>
                <a:lnTo>
                  <a:pt x="48958" y="16014"/>
                </a:lnTo>
                <a:lnTo>
                  <a:pt x="43332" y="7708"/>
                </a:lnTo>
                <a:lnTo>
                  <a:pt x="35013" y="2070"/>
                </a:lnTo>
                <a:lnTo>
                  <a:pt x="24892" y="0"/>
                </a:lnTo>
                <a:lnTo>
                  <a:pt x="14960" y="2070"/>
                </a:lnTo>
                <a:lnTo>
                  <a:pt x="7073" y="7708"/>
                </a:lnTo>
                <a:lnTo>
                  <a:pt x="1879" y="16014"/>
                </a:lnTo>
                <a:lnTo>
                  <a:pt x="0" y="26149"/>
                </a:lnTo>
                <a:lnTo>
                  <a:pt x="0" y="241528"/>
                </a:lnTo>
                <a:lnTo>
                  <a:pt x="1879" y="251561"/>
                </a:lnTo>
                <a:lnTo>
                  <a:pt x="7073" y="259664"/>
                </a:lnTo>
                <a:lnTo>
                  <a:pt x="14960" y="265074"/>
                </a:lnTo>
                <a:lnTo>
                  <a:pt x="24892" y="267055"/>
                </a:lnTo>
                <a:lnTo>
                  <a:pt x="35013" y="265074"/>
                </a:lnTo>
                <a:lnTo>
                  <a:pt x="43332" y="259664"/>
                </a:lnTo>
                <a:lnTo>
                  <a:pt x="48958" y="251561"/>
                </a:lnTo>
                <a:lnTo>
                  <a:pt x="51028" y="241528"/>
                </a:lnTo>
                <a:lnTo>
                  <a:pt x="51028" y="2614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
          <p:cNvSpPr/>
          <p:nvPr/>
        </p:nvSpPr>
        <p:spPr>
          <a:xfrm>
            <a:off x="11625790" y="4477558"/>
            <a:ext cx="34925" cy="54610"/>
          </a:xfrm>
          <a:custGeom>
            <a:avLst/>
            <a:gdLst/>
            <a:ahLst/>
            <a:cxnLst/>
            <a:rect l="l" t="t" r="r" b="b"/>
            <a:pathLst>
              <a:path w="34925" h="54610" extrusionOk="0">
                <a:moveTo>
                  <a:pt x="16803" y="54157"/>
                </a:moveTo>
                <a:lnTo>
                  <a:pt x="6845" y="54157"/>
                </a:lnTo>
                <a:lnTo>
                  <a:pt x="0" y="46065"/>
                </a:lnTo>
                <a:lnTo>
                  <a:pt x="0" y="8092"/>
                </a:lnTo>
                <a:lnTo>
                  <a:pt x="6845" y="0"/>
                </a:lnTo>
                <a:lnTo>
                  <a:pt x="16803" y="0"/>
                </a:lnTo>
                <a:lnTo>
                  <a:pt x="23823" y="1420"/>
                </a:lnTo>
                <a:lnTo>
                  <a:pt x="29560" y="5291"/>
                </a:lnTo>
                <a:lnTo>
                  <a:pt x="33430" y="11029"/>
                </a:lnTo>
                <a:lnTo>
                  <a:pt x="34850" y="18052"/>
                </a:lnTo>
                <a:lnTo>
                  <a:pt x="34850" y="36105"/>
                </a:lnTo>
                <a:lnTo>
                  <a:pt x="33430" y="43127"/>
                </a:lnTo>
                <a:lnTo>
                  <a:pt x="29560" y="48866"/>
                </a:lnTo>
                <a:lnTo>
                  <a:pt x="23823" y="52737"/>
                </a:lnTo>
                <a:lnTo>
                  <a:pt x="16803"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
          <p:cNvSpPr/>
          <p:nvPr/>
        </p:nvSpPr>
        <p:spPr>
          <a:xfrm>
            <a:off x="11622057" y="4580893"/>
            <a:ext cx="41910" cy="80645"/>
          </a:xfrm>
          <a:custGeom>
            <a:avLst/>
            <a:gdLst/>
            <a:ahLst/>
            <a:cxnLst/>
            <a:rect l="l" t="t" r="r" b="b"/>
            <a:pathLst>
              <a:path w="41909" h="80645" extrusionOk="0">
                <a:moveTo>
                  <a:pt x="20537" y="80302"/>
                </a:moveTo>
                <a:lnTo>
                  <a:pt x="12339" y="78658"/>
                </a:lnTo>
                <a:lnTo>
                  <a:pt x="5834" y="74155"/>
                </a:lnTo>
                <a:lnTo>
                  <a:pt x="1546" y="67434"/>
                </a:lnTo>
                <a:lnTo>
                  <a:pt x="0" y="59137"/>
                </a:lnTo>
                <a:lnTo>
                  <a:pt x="0" y="21787"/>
                </a:lnTo>
                <a:lnTo>
                  <a:pt x="1546" y="13393"/>
                </a:lnTo>
                <a:lnTo>
                  <a:pt x="5834" y="6458"/>
                </a:lnTo>
                <a:lnTo>
                  <a:pt x="12339" y="1741"/>
                </a:lnTo>
                <a:lnTo>
                  <a:pt x="20537" y="0"/>
                </a:lnTo>
                <a:lnTo>
                  <a:pt x="28831" y="1741"/>
                </a:lnTo>
                <a:lnTo>
                  <a:pt x="35550" y="6458"/>
                </a:lnTo>
                <a:lnTo>
                  <a:pt x="40052" y="13393"/>
                </a:lnTo>
                <a:lnTo>
                  <a:pt x="41695" y="21787"/>
                </a:lnTo>
                <a:lnTo>
                  <a:pt x="41695" y="59137"/>
                </a:lnTo>
                <a:lnTo>
                  <a:pt x="40052" y="67434"/>
                </a:lnTo>
                <a:lnTo>
                  <a:pt x="35550" y="74155"/>
                </a:lnTo>
                <a:lnTo>
                  <a:pt x="28831" y="78658"/>
                </a:lnTo>
                <a:lnTo>
                  <a:pt x="20537"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
          <p:cNvSpPr/>
          <p:nvPr/>
        </p:nvSpPr>
        <p:spPr>
          <a:xfrm>
            <a:off x="11625791" y="5141766"/>
            <a:ext cx="34925" cy="53975"/>
          </a:xfrm>
          <a:custGeom>
            <a:avLst/>
            <a:gdLst/>
            <a:ahLst/>
            <a:cxnLst/>
            <a:rect l="l" t="t" r="r" b="b"/>
            <a:pathLst>
              <a:path w="34925" h="53975" extrusionOk="0">
                <a:moveTo>
                  <a:pt x="26760" y="53535"/>
                </a:moveTo>
                <a:lnTo>
                  <a:pt x="6845" y="53535"/>
                </a:lnTo>
                <a:lnTo>
                  <a:pt x="0" y="46065"/>
                </a:lnTo>
                <a:lnTo>
                  <a:pt x="0" y="8092"/>
                </a:lnTo>
                <a:lnTo>
                  <a:pt x="6845" y="0"/>
                </a:lnTo>
                <a:lnTo>
                  <a:pt x="16803" y="0"/>
                </a:lnTo>
                <a:lnTo>
                  <a:pt x="26760" y="0"/>
                </a:lnTo>
                <a:lnTo>
                  <a:pt x="34850" y="8092"/>
                </a:lnTo>
                <a:lnTo>
                  <a:pt x="34850" y="46065"/>
                </a:lnTo>
                <a:lnTo>
                  <a:pt x="26760"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
          <p:cNvSpPr/>
          <p:nvPr/>
        </p:nvSpPr>
        <p:spPr>
          <a:xfrm>
            <a:off x="11622681" y="6204999"/>
            <a:ext cx="42545" cy="120650"/>
          </a:xfrm>
          <a:custGeom>
            <a:avLst/>
            <a:gdLst/>
            <a:ahLst/>
            <a:cxnLst/>
            <a:rect l="l" t="t" r="r" b="b"/>
            <a:pathLst>
              <a:path w="42545" h="120650" extrusionOk="0">
                <a:moveTo>
                  <a:pt x="21159" y="120142"/>
                </a:moveTo>
                <a:lnTo>
                  <a:pt x="12864" y="118499"/>
                </a:lnTo>
                <a:lnTo>
                  <a:pt x="6145" y="113995"/>
                </a:lnTo>
                <a:lnTo>
                  <a:pt x="1643" y="107274"/>
                </a:lnTo>
                <a:lnTo>
                  <a:pt x="0" y="98977"/>
                </a:lnTo>
                <a:lnTo>
                  <a:pt x="0" y="21787"/>
                </a:lnTo>
                <a:lnTo>
                  <a:pt x="1643" y="13393"/>
                </a:lnTo>
                <a:lnTo>
                  <a:pt x="6145" y="6458"/>
                </a:lnTo>
                <a:lnTo>
                  <a:pt x="12864"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
          <p:cNvSpPr/>
          <p:nvPr/>
        </p:nvSpPr>
        <p:spPr>
          <a:xfrm>
            <a:off x="11622682" y="5381428"/>
            <a:ext cx="42545" cy="120650"/>
          </a:xfrm>
          <a:custGeom>
            <a:avLst/>
            <a:gdLst/>
            <a:ahLst/>
            <a:cxnLst/>
            <a:rect l="l" t="t" r="r" b="b"/>
            <a:pathLst>
              <a:path w="42545" h="120650" extrusionOk="0">
                <a:moveTo>
                  <a:pt x="21159" y="120142"/>
                </a:moveTo>
                <a:lnTo>
                  <a:pt x="12864" y="118411"/>
                </a:lnTo>
                <a:lnTo>
                  <a:pt x="6145" y="113762"/>
                </a:lnTo>
                <a:lnTo>
                  <a:pt x="1643" y="107011"/>
                </a:lnTo>
                <a:lnTo>
                  <a:pt x="0" y="98977"/>
                </a:lnTo>
                <a:lnTo>
                  <a:pt x="0" y="21165"/>
                </a:lnTo>
                <a:lnTo>
                  <a:pt x="1643" y="12868"/>
                </a:lnTo>
                <a:lnTo>
                  <a:pt x="6145" y="6147"/>
                </a:lnTo>
                <a:lnTo>
                  <a:pt x="12864" y="1643"/>
                </a:lnTo>
                <a:lnTo>
                  <a:pt x="21159" y="0"/>
                </a:lnTo>
                <a:lnTo>
                  <a:pt x="29453" y="1643"/>
                </a:lnTo>
                <a:lnTo>
                  <a:pt x="36172" y="6147"/>
                </a:lnTo>
                <a:lnTo>
                  <a:pt x="40674" y="12868"/>
                </a:lnTo>
                <a:lnTo>
                  <a:pt x="42318" y="21165"/>
                </a:lnTo>
                <a:lnTo>
                  <a:pt x="42318" y="98977"/>
                </a:lnTo>
                <a:lnTo>
                  <a:pt x="40674" y="107011"/>
                </a:lnTo>
                <a:lnTo>
                  <a:pt x="36172" y="113762"/>
                </a:lnTo>
                <a:lnTo>
                  <a:pt x="29453" y="118411"/>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
          <p:cNvSpPr/>
          <p:nvPr/>
        </p:nvSpPr>
        <p:spPr>
          <a:xfrm>
            <a:off x="11626416" y="5239498"/>
            <a:ext cx="34290" cy="81280"/>
          </a:xfrm>
          <a:custGeom>
            <a:avLst/>
            <a:gdLst/>
            <a:ahLst/>
            <a:cxnLst/>
            <a:rect l="l" t="t" r="r" b="b"/>
            <a:pathLst>
              <a:path w="34290" h="81279" extrusionOk="0">
                <a:moveTo>
                  <a:pt x="26760" y="80925"/>
                </a:moveTo>
                <a:lnTo>
                  <a:pt x="8091" y="80925"/>
                </a:lnTo>
                <a:lnTo>
                  <a:pt x="0" y="73455"/>
                </a:lnTo>
                <a:lnTo>
                  <a:pt x="0" y="7470"/>
                </a:lnTo>
                <a:lnTo>
                  <a:pt x="8091" y="0"/>
                </a:lnTo>
                <a:lnTo>
                  <a:pt x="17425" y="0"/>
                </a:lnTo>
                <a:lnTo>
                  <a:pt x="26760" y="0"/>
                </a:lnTo>
                <a:lnTo>
                  <a:pt x="34228" y="7470"/>
                </a:lnTo>
                <a:lnTo>
                  <a:pt x="34228" y="73455"/>
                </a:lnTo>
                <a:lnTo>
                  <a:pt x="26760"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
          <p:cNvSpPr/>
          <p:nvPr/>
        </p:nvSpPr>
        <p:spPr>
          <a:xfrm>
            <a:off x="10243650" y="6293392"/>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
          <p:cNvSpPr/>
          <p:nvPr/>
        </p:nvSpPr>
        <p:spPr>
          <a:xfrm>
            <a:off x="8868974" y="5239496"/>
            <a:ext cx="34290" cy="81280"/>
          </a:xfrm>
          <a:custGeom>
            <a:avLst/>
            <a:gdLst/>
            <a:ahLst/>
            <a:cxnLst/>
            <a:rect l="l" t="t" r="r" b="b"/>
            <a:pathLst>
              <a:path w="34290" h="81279" extrusionOk="0">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
          <p:cNvSpPr/>
          <p:nvPr/>
        </p:nvSpPr>
        <p:spPr>
          <a:xfrm>
            <a:off x="8865242" y="5381425"/>
            <a:ext cx="42545" cy="120650"/>
          </a:xfrm>
          <a:custGeom>
            <a:avLst/>
            <a:gdLst/>
            <a:ahLst/>
            <a:cxnLst/>
            <a:rect l="l" t="t" r="r" b="b"/>
            <a:pathLst>
              <a:path w="42545" h="120650" extrusionOk="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
          <p:cNvSpPr/>
          <p:nvPr/>
        </p:nvSpPr>
        <p:spPr>
          <a:xfrm>
            <a:off x="9013965" y="6500063"/>
            <a:ext cx="50800" cy="358140"/>
          </a:xfrm>
          <a:custGeom>
            <a:avLst/>
            <a:gdLst/>
            <a:ahLst/>
            <a:cxnLst/>
            <a:rect l="l" t="t" r="r" b="b"/>
            <a:pathLst>
              <a:path w="50800" h="358140" extrusionOk="0">
                <a:moveTo>
                  <a:pt x="42316" y="146913"/>
                </a:moveTo>
                <a:lnTo>
                  <a:pt x="35471" y="138823"/>
                </a:lnTo>
                <a:lnTo>
                  <a:pt x="25514" y="138823"/>
                </a:lnTo>
                <a:lnTo>
                  <a:pt x="18503" y="140246"/>
                </a:lnTo>
                <a:lnTo>
                  <a:pt x="12763" y="144106"/>
                </a:lnTo>
                <a:lnTo>
                  <a:pt x="8890" y="149847"/>
                </a:lnTo>
                <a:lnTo>
                  <a:pt x="7467" y="156870"/>
                </a:lnTo>
                <a:lnTo>
                  <a:pt x="7467" y="160604"/>
                </a:lnTo>
                <a:lnTo>
                  <a:pt x="8890" y="167627"/>
                </a:lnTo>
                <a:lnTo>
                  <a:pt x="12763" y="173367"/>
                </a:lnTo>
                <a:lnTo>
                  <a:pt x="18503" y="177241"/>
                </a:lnTo>
                <a:lnTo>
                  <a:pt x="25514" y="178663"/>
                </a:lnTo>
                <a:lnTo>
                  <a:pt x="35471" y="178663"/>
                </a:lnTo>
                <a:lnTo>
                  <a:pt x="42316" y="170573"/>
                </a:lnTo>
                <a:lnTo>
                  <a:pt x="42316" y="146913"/>
                </a:lnTo>
                <a:close/>
              </a:path>
              <a:path w="50800" h="358140" extrusionOk="0">
                <a:moveTo>
                  <a:pt x="42329" y="7467"/>
                </a:moveTo>
                <a:lnTo>
                  <a:pt x="34861" y="0"/>
                </a:lnTo>
                <a:lnTo>
                  <a:pt x="16192" y="0"/>
                </a:lnTo>
                <a:lnTo>
                  <a:pt x="8724" y="7467"/>
                </a:lnTo>
                <a:lnTo>
                  <a:pt x="8724" y="87147"/>
                </a:lnTo>
                <a:lnTo>
                  <a:pt x="16192" y="94627"/>
                </a:lnTo>
                <a:lnTo>
                  <a:pt x="25527" y="94627"/>
                </a:lnTo>
                <a:lnTo>
                  <a:pt x="34861" y="94627"/>
                </a:lnTo>
                <a:lnTo>
                  <a:pt x="42329" y="87147"/>
                </a:lnTo>
                <a:lnTo>
                  <a:pt x="42329" y="7467"/>
                </a:lnTo>
                <a:close/>
              </a:path>
              <a:path w="50800" h="358140" extrusionOk="0">
                <a:moveTo>
                  <a:pt x="45427" y="244017"/>
                </a:moveTo>
                <a:lnTo>
                  <a:pt x="43980" y="235724"/>
                </a:lnTo>
                <a:lnTo>
                  <a:pt x="39916" y="229006"/>
                </a:lnTo>
                <a:lnTo>
                  <a:pt x="33616" y="224497"/>
                </a:lnTo>
                <a:lnTo>
                  <a:pt x="25514" y="222859"/>
                </a:lnTo>
                <a:lnTo>
                  <a:pt x="17221" y="224497"/>
                </a:lnTo>
                <a:lnTo>
                  <a:pt x="10502" y="229006"/>
                </a:lnTo>
                <a:lnTo>
                  <a:pt x="6007" y="235724"/>
                </a:lnTo>
                <a:lnTo>
                  <a:pt x="4356" y="244017"/>
                </a:lnTo>
                <a:lnTo>
                  <a:pt x="4356" y="261454"/>
                </a:lnTo>
                <a:lnTo>
                  <a:pt x="6007" y="269748"/>
                </a:lnTo>
                <a:lnTo>
                  <a:pt x="10502" y="276466"/>
                </a:lnTo>
                <a:lnTo>
                  <a:pt x="17221" y="280974"/>
                </a:lnTo>
                <a:lnTo>
                  <a:pt x="25514" y="282613"/>
                </a:lnTo>
                <a:lnTo>
                  <a:pt x="33616" y="280974"/>
                </a:lnTo>
                <a:lnTo>
                  <a:pt x="39916" y="276466"/>
                </a:lnTo>
                <a:lnTo>
                  <a:pt x="43980" y="269748"/>
                </a:lnTo>
                <a:lnTo>
                  <a:pt x="45427" y="261454"/>
                </a:lnTo>
                <a:lnTo>
                  <a:pt x="45427" y="244017"/>
                </a:lnTo>
                <a:close/>
              </a:path>
              <a:path w="50800" h="358140" extrusionOk="0">
                <a:moveTo>
                  <a:pt x="50406" y="347357"/>
                </a:moveTo>
                <a:lnTo>
                  <a:pt x="48539" y="337235"/>
                </a:lnTo>
                <a:lnTo>
                  <a:pt x="43332" y="328917"/>
                </a:lnTo>
                <a:lnTo>
                  <a:pt x="35445" y="323291"/>
                </a:lnTo>
                <a:lnTo>
                  <a:pt x="25514" y="321208"/>
                </a:lnTo>
                <a:lnTo>
                  <a:pt x="15494" y="323291"/>
                </a:lnTo>
                <a:lnTo>
                  <a:pt x="7391" y="328917"/>
                </a:lnTo>
                <a:lnTo>
                  <a:pt x="1981" y="337235"/>
                </a:lnTo>
                <a:lnTo>
                  <a:pt x="0" y="347357"/>
                </a:lnTo>
                <a:lnTo>
                  <a:pt x="0" y="357936"/>
                </a:lnTo>
                <a:lnTo>
                  <a:pt x="50406" y="357936"/>
                </a:lnTo>
                <a:lnTo>
                  <a:pt x="50406" y="3473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
          <p:cNvSpPr/>
          <p:nvPr/>
        </p:nvSpPr>
        <p:spPr>
          <a:xfrm>
            <a:off x="9018334" y="6293387"/>
            <a:ext cx="42545" cy="140335"/>
          </a:xfrm>
          <a:custGeom>
            <a:avLst/>
            <a:gdLst/>
            <a:ahLst/>
            <a:cxnLst/>
            <a:rect l="l" t="t" r="r" b="b"/>
            <a:pathLst>
              <a:path w="42545" h="140335" extrusionOk="0">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897"/>
                </a:lnTo>
                <a:lnTo>
                  <a:pt x="40673" y="127194"/>
                </a:lnTo>
                <a:lnTo>
                  <a:pt x="36171" y="133915"/>
                </a:lnTo>
                <a:lnTo>
                  <a:pt x="29452"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
          <p:cNvSpPr/>
          <p:nvPr/>
        </p:nvSpPr>
        <p:spPr>
          <a:xfrm>
            <a:off x="8715893" y="5367104"/>
            <a:ext cx="34290" cy="67310"/>
          </a:xfrm>
          <a:custGeom>
            <a:avLst/>
            <a:gdLst/>
            <a:ahLst/>
            <a:cxnLst/>
            <a:rect l="l" t="t" r="r" b="b"/>
            <a:pathLst>
              <a:path w="34290" h="67310" extrusionOk="0">
                <a:moveTo>
                  <a:pt x="26759" y="67230"/>
                </a:moveTo>
                <a:lnTo>
                  <a:pt x="16802"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
          <p:cNvSpPr/>
          <p:nvPr/>
        </p:nvSpPr>
        <p:spPr>
          <a:xfrm>
            <a:off x="8712160" y="5489736"/>
            <a:ext cx="41910" cy="100330"/>
          </a:xfrm>
          <a:custGeom>
            <a:avLst/>
            <a:gdLst/>
            <a:ahLst/>
            <a:cxnLst/>
            <a:rect l="l" t="t" r="r" b="b"/>
            <a:pathLst>
              <a:path w="41909" h="100329" extrusionOk="0">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1"/>
          <p:cNvSpPr/>
          <p:nvPr/>
        </p:nvSpPr>
        <p:spPr>
          <a:xfrm>
            <a:off x="8860270" y="6736607"/>
            <a:ext cx="51435" cy="121920"/>
          </a:xfrm>
          <a:custGeom>
            <a:avLst/>
            <a:gdLst/>
            <a:ahLst/>
            <a:cxnLst/>
            <a:rect l="l" t="t" r="r" b="b"/>
            <a:pathLst>
              <a:path w="51434" h="121920" extrusionOk="0">
                <a:moveTo>
                  <a:pt x="51029" y="121392"/>
                </a:moveTo>
                <a:lnTo>
                  <a:pt x="0" y="121392"/>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39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
          <p:cNvSpPr/>
          <p:nvPr/>
        </p:nvSpPr>
        <p:spPr>
          <a:xfrm>
            <a:off x="8865249" y="6204989"/>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
          <p:cNvSpPr/>
          <p:nvPr/>
        </p:nvSpPr>
        <p:spPr>
          <a:xfrm>
            <a:off x="8868359" y="6386144"/>
            <a:ext cx="34925" cy="179070"/>
          </a:xfrm>
          <a:custGeom>
            <a:avLst/>
            <a:gdLst/>
            <a:ahLst/>
            <a:cxnLst/>
            <a:rect l="l" t="t" r="r" b="b"/>
            <a:pathLst>
              <a:path w="34925" h="179070" extrusionOk="0">
                <a:moveTo>
                  <a:pt x="34848" y="133210"/>
                </a:moveTo>
                <a:lnTo>
                  <a:pt x="27381" y="125120"/>
                </a:lnTo>
                <a:lnTo>
                  <a:pt x="8089" y="125120"/>
                </a:lnTo>
                <a:lnTo>
                  <a:pt x="0" y="133210"/>
                </a:lnTo>
                <a:lnTo>
                  <a:pt x="0" y="161226"/>
                </a:lnTo>
                <a:lnTo>
                  <a:pt x="0" y="171183"/>
                </a:lnTo>
                <a:lnTo>
                  <a:pt x="8089" y="178650"/>
                </a:lnTo>
                <a:lnTo>
                  <a:pt x="27381" y="178650"/>
                </a:lnTo>
                <a:lnTo>
                  <a:pt x="34848" y="171183"/>
                </a:lnTo>
                <a:lnTo>
                  <a:pt x="34848" y="133210"/>
                </a:lnTo>
                <a:close/>
              </a:path>
              <a:path w="34925" h="179070" extrusionOk="0">
                <a:moveTo>
                  <a:pt x="34848" y="7467"/>
                </a:moveTo>
                <a:lnTo>
                  <a:pt x="27381" y="0"/>
                </a:lnTo>
                <a:lnTo>
                  <a:pt x="8089" y="0"/>
                </a:lnTo>
                <a:lnTo>
                  <a:pt x="622" y="7467"/>
                </a:lnTo>
                <a:lnTo>
                  <a:pt x="622" y="73456"/>
                </a:lnTo>
                <a:lnTo>
                  <a:pt x="8089" y="80924"/>
                </a:lnTo>
                <a:lnTo>
                  <a:pt x="18046" y="80924"/>
                </a:lnTo>
                <a:lnTo>
                  <a:pt x="27381" y="80924"/>
                </a:lnTo>
                <a:lnTo>
                  <a:pt x="34848" y="73456"/>
                </a:lnTo>
                <a:lnTo>
                  <a:pt x="34848"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
          <p:cNvSpPr/>
          <p:nvPr/>
        </p:nvSpPr>
        <p:spPr>
          <a:xfrm>
            <a:off x="8864629" y="6614594"/>
            <a:ext cx="41910" cy="80645"/>
          </a:xfrm>
          <a:custGeom>
            <a:avLst/>
            <a:gdLst/>
            <a:ahLst/>
            <a:cxnLst/>
            <a:rect l="l" t="t" r="r" b="b"/>
            <a:pathLst>
              <a:path w="41909" h="80645" extrusionOk="0">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
          <p:cNvSpPr/>
          <p:nvPr/>
        </p:nvSpPr>
        <p:spPr>
          <a:xfrm>
            <a:off x="9325137" y="6117214"/>
            <a:ext cx="41910" cy="99695"/>
          </a:xfrm>
          <a:custGeom>
            <a:avLst/>
            <a:gdLst/>
            <a:ahLst/>
            <a:cxnLst/>
            <a:rect l="l" t="t" r="r" b="b"/>
            <a:pathLst>
              <a:path w="41909" h="99695" extrusionOk="0">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
          <p:cNvSpPr/>
          <p:nvPr/>
        </p:nvSpPr>
        <p:spPr>
          <a:xfrm>
            <a:off x="9324516" y="6506278"/>
            <a:ext cx="41910" cy="100330"/>
          </a:xfrm>
          <a:custGeom>
            <a:avLst/>
            <a:gdLst/>
            <a:ahLst/>
            <a:cxnLst/>
            <a:rect l="l" t="t" r="r" b="b"/>
            <a:pathLst>
              <a:path w="41909" h="100329" extrusionOk="0">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
          <p:cNvSpPr/>
          <p:nvPr/>
        </p:nvSpPr>
        <p:spPr>
          <a:xfrm>
            <a:off x="9319538" y="6651942"/>
            <a:ext cx="51435" cy="206375"/>
          </a:xfrm>
          <a:custGeom>
            <a:avLst/>
            <a:gdLst/>
            <a:ahLst/>
            <a:cxnLst/>
            <a:rect l="l" t="t" r="r" b="b"/>
            <a:pathLst>
              <a:path w="51434" h="206375" extrusionOk="0">
                <a:moveTo>
                  <a:pt x="51029" y="206057"/>
                </a:moveTo>
                <a:lnTo>
                  <a:pt x="0" y="20605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
          <p:cNvSpPr/>
          <p:nvPr/>
        </p:nvSpPr>
        <p:spPr>
          <a:xfrm>
            <a:off x="8707811" y="5634774"/>
            <a:ext cx="51435" cy="437515"/>
          </a:xfrm>
          <a:custGeom>
            <a:avLst/>
            <a:gdLst/>
            <a:ahLst/>
            <a:cxnLst/>
            <a:rect l="l" t="t" r="r" b="b"/>
            <a:pathLst>
              <a:path w="51434" h="437514" extrusionOk="0">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
          <p:cNvSpPr/>
          <p:nvPr/>
        </p:nvSpPr>
        <p:spPr>
          <a:xfrm>
            <a:off x="9175787" y="5239484"/>
            <a:ext cx="34290" cy="81280"/>
          </a:xfrm>
          <a:custGeom>
            <a:avLst/>
            <a:gdLst/>
            <a:ahLst/>
            <a:cxnLst/>
            <a:rect l="l" t="t" r="r" b="b"/>
            <a:pathLst>
              <a:path w="34290" h="81279" extrusionOk="0">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
          <p:cNvSpPr/>
          <p:nvPr/>
        </p:nvSpPr>
        <p:spPr>
          <a:xfrm>
            <a:off x="9171432" y="5381414"/>
            <a:ext cx="42545" cy="120650"/>
          </a:xfrm>
          <a:custGeom>
            <a:avLst/>
            <a:gdLst/>
            <a:ahLst/>
            <a:cxnLst/>
            <a:rect l="l" t="t" r="r" b="b"/>
            <a:pathLst>
              <a:path w="42545" h="120650" extrusionOk="0">
                <a:moveTo>
                  <a:pt x="21158" y="120142"/>
                </a:moveTo>
                <a:lnTo>
                  <a:pt x="13126" y="118411"/>
                </a:lnTo>
                <a:lnTo>
                  <a:pt x="6378" y="113762"/>
                </a:lnTo>
                <a:lnTo>
                  <a:pt x="1730" y="107011"/>
                </a:lnTo>
                <a:lnTo>
                  <a:pt x="0" y="98977"/>
                </a:lnTo>
                <a:lnTo>
                  <a:pt x="0" y="21165"/>
                </a:lnTo>
                <a:lnTo>
                  <a:pt x="1730" y="12868"/>
                </a:lnTo>
                <a:lnTo>
                  <a:pt x="6378" y="6147"/>
                </a:lnTo>
                <a:lnTo>
                  <a:pt x="13126"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
          <p:cNvSpPr/>
          <p:nvPr/>
        </p:nvSpPr>
        <p:spPr>
          <a:xfrm>
            <a:off x="9320163" y="5634772"/>
            <a:ext cx="51435" cy="437515"/>
          </a:xfrm>
          <a:custGeom>
            <a:avLst/>
            <a:gdLst/>
            <a:ahLst/>
            <a:cxnLst/>
            <a:rect l="l" t="t" r="r" b="b"/>
            <a:pathLst>
              <a:path w="51434" h="437514" extrusionOk="0">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3" y="16019"/>
                </a:lnTo>
                <a:lnTo>
                  <a:pt x="51029" y="26145"/>
                </a:lnTo>
                <a:lnTo>
                  <a:pt x="51029" y="410851"/>
                </a:lnTo>
                <a:lnTo>
                  <a:pt x="49153" y="420976"/>
                </a:lnTo>
                <a:lnTo>
                  <a:pt x="43950" y="429292"/>
                </a:lnTo>
                <a:lnTo>
                  <a:pt x="36064" y="434924"/>
                </a:lnTo>
                <a:lnTo>
                  <a:pt x="26136"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
          <p:cNvSpPr/>
          <p:nvPr/>
        </p:nvSpPr>
        <p:spPr>
          <a:xfrm>
            <a:off x="9328254" y="6383641"/>
            <a:ext cx="34290" cy="67310"/>
          </a:xfrm>
          <a:custGeom>
            <a:avLst/>
            <a:gdLst/>
            <a:ahLst/>
            <a:cxnLst/>
            <a:rect l="l" t="t" r="r" b="b"/>
            <a:pathLst>
              <a:path w="34290" h="67310" extrusionOk="0">
                <a:moveTo>
                  <a:pt x="26136" y="67230"/>
                </a:moveTo>
                <a:lnTo>
                  <a:pt x="6845" y="67230"/>
                </a:lnTo>
                <a:lnTo>
                  <a:pt x="0" y="59760"/>
                </a:lnTo>
                <a:lnTo>
                  <a:pt x="0" y="49800"/>
                </a:lnTo>
                <a:lnTo>
                  <a:pt x="0" y="8092"/>
                </a:lnTo>
                <a:lnTo>
                  <a:pt x="6845" y="0"/>
                </a:lnTo>
                <a:lnTo>
                  <a:pt x="26136" y="0"/>
                </a:lnTo>
                <a:lnTo>
                  <a:pt x="34226" y="8092"/>
                </a:lnTo>
                <a:lnTo>
                  <a:pt x="34226" y="59760"/>
                </a:lnTo>
                <a:lnTo>
                  <a:pt x="26136"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
          <p:cNvSpPr/>
          <p:nvPr/>
        </p:nvSpPr>
        <p:spPr>
          <a:xfrm>
            <a:off x="9018346" y="5273097"/>
            <a:ext cx="42545" cy="140335"/>
          </a:xfrm>
          <a:custGeom>
            <a:avLst/>
            <a:gdLst/>
            <a:ahLst/>
            <a:cxnLst/>
            <a:rect l="l" t="t" r="r" b="b"/>
            <a:pathLst>
              <a:path w="42545"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
          <p:cNvSpPr/>
          <p:nvPr/>
        </p:nvSpPr>
        <p:spPr>
          <a:xfrm>
            <a:off x="9328878" y="6272212"/>
            <a:ext cx="34290" cy="67310"/>
          </a:xfrm>
          <a:custGeom>
            <a:avLst/>
            <a:gdLst/>
            <a:ahLst/>
            <a:cxnLst/>
            <a:rect l="l" t="t" r="r" b="b"/>
            <a:pathLst>
              <a:path w="34290" h="67310" extrusionOk="0">
                <a:moveTo>
                  <a:pt x="26759" y="67230"/>
                </a:moveTo>
                <a:lnTo>
                  <a:pt x="17424"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
          <p:cNvSpPr/>
          <p:nvPr/>
        </p:nvSpPr>
        <p:spPr>
          <a:xfrm>
            <a:off x="9022705" y="5111868"/>
            <a:ext cx="33655" cy="95250"/>
          </a:xfrm>
          <a:custGeom>
            <a:avLst/>
            <a:gdLst/>
            <a:ahLst/>
            <a:cxnLst/>
            <a:rect l="l" t="t" r="r" b="b"/>
            <a:pathLst>
              <a:path w="33654" h="95250" extrusionOk="0">
                <a:moveTo>
                  <a:pt x="26136" y="95242"/>
                </a:moveTo>
                <a:lnTo>
                  <a:pt x="16802" y="95242"/>
                </a:lnTo>
                <a:lnTo>
                  <a:pt x="7467" y="95242"/>
                </a:lnTo>
                <a:lnTo>
                  <a:pt x="0" y="87150"/>
                </a:lnTo>
                <a:lnTo>
                  <a:pt x="0" y="7470"/>
                </a:lnTo>
                <a:lnTo>
                  <a:pt x="7467" y="0"/>
                </a:lnTo>
                <a:lnTo>
                  <a:pt x="26136" y="0"/>
                </a:lnTo>
                <a:lnTo>
                  <a:pt x="33604" y="7470"/>
                </a:lnTo>
                <a:lnTo>
                  <a:pt x="33604" y="87150"/>
                </a:lnTo>
                <a:lnTo>
                  <a:pt x="26136"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
          <p:cNvSpPr/>
          <p:nvPr/>
        </p:nvSpPr>
        <p:spPr>
          <a:xfrm>
            <a:off x="9171437" y="6204980"/>
            <a:ext cx="42545" cy="120650"/>
          </a:xfrm>
          <a:custGeom>
            <a:avLst/>
            <a:gdLst/>
            <a:ahLst/>
            <a:cxnLst/>
            <a:rect l="l" t="t" r="r" b="b"/>
            <a:pathLst>
              <a:path w="42545" h="120650" extrusionOk="0">
                <a:moveTo>
                  <a:pt x="21158" y="120142"/>
                </a:moveTo>
                <a:lnTo>
                  <a:pt x="13126" y="118499"/>
                </a:lnTo>
                <a:lnTo>
                  <a:pt x="6378" y="113995"/>
                </a:lnTo>
                <a:lnTo>
                  <a:pt x="1730" y="107274"/>
                </a:lnTo>
                <a:lnTo>
                  <a:pt x="0" y="98977"/>
                </a:lnTo>
                <a:lnTo>
                  <a:pt x="0" y="21787"/>
                </a:lnTo>
                <a:lnTo>
                  <a:pt x="1730" y="13393"/>
                </a:lnTo>
                <a:lnTo>
                  <a:pt x="6378" y="6458"/>
                </a:lnTo>
                <a:lnTo>
                  <a:pt x="13126"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1"/>
          <p:cNvSpPr/>
          <p:nvPr/>
        </p:nvSpPr>
        <p:spPr>
          <a:xfrm>
            <a:off x="9166459" y="6736596"/>
            <a:ext cx="51435" cy="121920"/>
          </a:xfrm>
          <a:custGeom>
            <a:avLst/>
            <a:gdLst/>
            <a:ahLst/>
            <a:cxnLst/>
            <a:rect l="l" t="t" r="r" b="b"/>
            <a:pathLst>
              <a:path w="51434" h="121920" extrusionOk="0">
                <a:moveTo>
                  <a:pt x="51029" y="121403"/>
                </a:moveTo>
                <a:lnTo>
                  <a:pt x="0" y="121403"/>
                </a:lnTo>
                <a:lnTo>
                  <a:pt x="0" y="25522"/>
                </a:lnTo>
                <a:lnTo>
                  <a:pt x="1964" y="15494"/>
                </a:lnTo>
                <a:lnTo>
                  <a:pt x="7312" y="7392"/>
                </a:lnTo>
                <a:lnTo>
                  <a:pt x="15227" y="1974"/>
                </a:lnTo>
                <a:lnTo>
                  <a:pt x="24892" y="0"/>
                </a:lnTo>
                <a:lnTo>
                  <a:pt x="35014" y="1974"/>
                </a:lnTo>
                <a:lnTo>
                  <a:pt x="43328" y="7392"/>
                </a:lnTo>
                <a:lnTo>
                  <a:pt x="48958" y="15494"/>
                </a:lnTo>
                <a:lnTo>
                  <a:pt x="51029" y="25522"/>
                </a:lnTo>
                <a:lnTo>
                  <a:pt x="51029" y="1214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
          <p:cNvSpPr/>
          <p:nvPr/>
        </p:nvSpPr>
        <p:spPr>
          <a:xfrm>
            <a:off x="9174550" y="6511250"/>
            <a:ext cx="34925" cy="53975"/>
          </a:xfrm>
          <a:custGeom>
            <a:avLst/>
            <a:gdLst/>
            <a:ahLst/>
            <a:cxnLst/>
            <a:rect l="l" t="t" r="r" b="b"/>
            <a:pathLst>
              <a:path w="34925" h="53975" extrusionOk="0">
                <a:moveTo>
                  <a:pt x="26759" y="53535"/>
                </a:moveTo>
                <a:lnTo>
                  <a:pt x="7467" y="53535"/>
                </a:lnTo>
                <a:lnTo>
                  <a:pt x="0" y="46065"/>
                </a:lnTo>
                <a:lnTo>
                  <a:pt x="0" y="36105"/>
                </a:lnTo>
                <a:lnTo>
                  <a:pt x="0" y="8092"/>
                </a:lnTo>
                <a:lnTo>
                  <a:pt x="7467" y="0"/>
                </a:lnTo>
                <a:lnTo>
                  <a:pt x="26759" y="0"/>
                </a:lnTo>
                <a:lnTo>
                  <a:pt x="34849" y="8092"/>
                </a:lnTo>
                <a:lnTo>
                  <a:pt x="34849"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
          <p:cNvSpPr/>
          <p:nvPr/>
        </p:nvSpPr>
        <p:spPr>
          <a:xfrm>
            <a:off x="9171440" y="6614585"/>
            <a:ext cx="41910" cy="80645"/>
          </a:xfrm>
          <a:custGeom>
            <a:avLst/>
            <a:gdLst/>
            <a:ahLst/>
            <a:cxnLst/>
            <a:rect l="l" t="t" r="r" b="b"/>
            <a:pathLst>
              <a:path w="41909" h="80645" extrusionOk="0">
                <a:moveTo>
                  <a:pt x="19913" y="80302"/>
                </a:moveTo>
                <a:lnTo>
                  <a:pt x="11814" y="78561"/>
                </a:lnTo>
                <a:lnTo>
                  <a:pt x="5522" y="73844"/>
                </a:lnTo>
                <a:lnTo>
                  <a:pt x="1448" y="66909"/>
                </a:lnTo>
                <a:lnTo>
                  <a:pt x="0" y="58515"/>
                </a:lnTo>
                <a:lnTo>
                  <a:pt x="0" y="21165"/>
                </a:lnTo>
                <a:lnTo>
                  <a:pt x="1448" y="12868"/>
                </a:lnTo>
                <a:lnTo>
                  <a:pt x="5522" y="6147"/>
                </a:lnTo>
                <a:lnTo>
                  <a:pt x="11814" y="1643"/>
                </a:lnTo>
                <a:lnTo>
                  <a:pt x="19913" y="0"/>
                </a:lnTo>
                <a:lnTo>
                  <a:pt x="28305" y="1643"/>
                </a:lnTo>
                <a:lnTo>
                  <a:pt x="35238" y="6147"/>
                </a:lnTo>
                <a:lnTo>
                  <a:pt x="39954" y="12868"/>
                </a:lnTo>
                <a:lnTo>
                  <a:pt x="41694" y="21165"/>
                </a:lnTo>
                <a:lnTo>
                  <a:pt x="41694" y="58515"/>
                </a:lnTo>
                <a:lnTo>
                  <a:pt x="39954" y="66909"/>
                </a:lnTo>
                <a:lnTo>
                  <a:pt x="35238" y="73844"/>
                </a:lnTo>
                <a:lnTo>
                  <a:pt x="28305" y="78561"/>
                </a:lnTo>
                <a:lnTo>
                  <a:pt x="19913"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
          <p:cNvSpPr/>
          <p:nvPr/>
        </p:nvSpPr>
        <p:spPr>
          <a:xfrm>
            <a:off x="9175796" y="6386126"/>
            <a:ext cx="34290" cy="81280"/>
          </a:xfrm>
          <a:custGeom>
            <a:avLst/>
            <a:gdLst/>
            <a:ahLst/>
            <a:cxnLst/>
            <a:rect l="l" t="t" r="r" b="b"/>
            <a:pathLst>
              <a:path w="34290" h="81279" extrusionOk="0">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
          <p:cNvSpPr/>
          <p:nvPr/>
        </p:nvSpPr>
        <p:spPr>
          <a:xfrm>
            <a:off x="8562824" y="5494703"/>
            <a:ext cx="34290" cy="53975"/>
          </a:xfrm>
          <a:custGeom>
            <a:avLst/>
            <a:gdLst/>
            <a:ahLst/>
            <a:cxnLst/>
            <a:rect l="l" t="t" r="r" b="b"/>
            <a:pathLst>
              <a:path w="34290" h="53975" extrusionOk="0">
                <a:moveTo>
                  <a:pt x="26759" y="53535"/>
                </a:moveTo>
                <a:lnTo>
                  <a:pt x="16802" y="53535"/>
                </a:lnTo>
                <a:lnTo>
                  <a:pt x="6845" y="53535"/>
                </a:lnTo>
                <a:lnTo>
                  <a:pt x="0" y="45442"/>
                </a:lnTo>
                <a:lnTo>
                  <a:pt x="0" y="7470"/>
                </a:lnTo>
                <a:lnTo>
                  <a:pt x="6845" y="0"/>
                </a:lnTo>
                <a:lnTo>
                  <a:pt x="26759" y="0"/>
                </a:lnTo>
                <a:lnTo>
                  <a:pt x="34226" y="7470"/>
                </a:lnTo>
                <a:lnTo>
                  <a:pt x="34226" y="45442"/>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
          <p:cNvSpPr/>
          <p:nvPr/>
        </p:nvSpPr>
        <p:spPr>
          <a:xfrm>
            <a:off x="8256027" y="6256022"/>
            <a:ext cx="34290" cy="81915"/>
          </a:xfrm>
          <a:custGeom>
            <a:avLst/>
            <a:gdLst/>
            <a:ahLst/>
            <a:cxnLst/>
            <a:rect l="l" t="t" r="r" b="b"/>
            <a:pathLst>
              <a:path w="34290" h="81914" extrusionOk="0">
                <a:moveTo>
                  <a:pt x="26136" y="81547"/>
                </a:moveTo>
                <a:lnTo>
                  <a:pt x="16802" y="81547"/>
                </a:lnTo>
                <a:lnTo>
                  <a:pt x="7467" y="81547"/>
                </a:lnTo>
                <a:lnTo>
                  <a:pt x="0" y="73455"/>
                </a:lnTo>
                <a:lnTo>
                  <a:pt x="0" y="8092"/>
                </a:lnTo>
                <a:lnTo>
                  <a:pt x="7467" y="0"/>
                </a:lnTo>
                <a:lnTo>
                  <a:pt x="26136" y="0"/>
                </a:lnTo>
                <a:lnTo>
                  <a:pt x="34226" y="8092"/>
                </a:lnTo>
                <a:lnTo>
                  <a:pt x="34226" y="73455"/>
                </a:lnTo>
                <a:lnTo>
                  <a:pt x="26136"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
          <p:cNvSpPr/>
          <p:nvPr/>
        </p:nvSpPr>
        <p:spPr>
          <a:xfrm>
            <a:off x="8247315" y="6566650"/>
            <a:ext cx="51435" cy="291465"/>
          </a:xfrm>
          <a:custGeom>
            <a:avLst/>
            <a:gdLst/>
            <a:ahLst/>
            <a:cxnLst/>
            <a:rect l="l" t="t" r="r" b="b"/>
            <a:pathLst>
              <a:path w="51434" h="291465" extrusionOk="0">
                <a:moveTo>
                  <a:pt x="51029" y="291349"/>
                </a:moveTo>
                <a:lnTo>
                  <a:pt x="0" y="291349"/>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34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1"/>
          <p:cNvSpPr/>
          <p:nvPr/>
        </p:nvSpPr>
        <p:spPr>
          <a:xfrm>
            <a:off x="8251673" y="6397951"/>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
          <p:cNvSpPr/>
          <p:nvPr/>
        </p:nvSpPr>
        <p:spPr>
          <a:xfrm>
            <a:off x="8102320" y="6383633"/>
            <a:ext cx="34925" cy="67310"/>
          </a:xfrm>
          <a:custGeom>
            <a:avLst/>
            <a:gdLst/>
            <a:ahLst/>
            <a:cxnLst/>
            <a:rect l="l" t="t" r="r" b="b"/>
            <a:pathLst>
              <a:path w="34925" h="67310" extrusionOk="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
          <p:cNvSpPr/>
          <p:nvPr/>
        </p:nvSpPr>
        <p:spPr>
          <a:xfrm>
            <a:off x="8098587" y="6506265"/>
            <a:ext cx="42545" cy="100330"/>
          </a:xfrm>
          <a:custGeom>
            <a:avLst/>
            <a:gdLst/>
            <a:ahLst/>
            <a:cxnLst/>
            <a:rect l="l" t="t" r="r" b="b"/>
            <a:pathLst>
              <a:path w="42545" h="100329" extrusionOk="0">
                <a:moveTo>
                  <a:pt x="20536" y="100222"/>
                </a:moveTo>
                <a:lnTo>
                  <a:pt x="12601" y="98491"/>
                </a:lnTo>
                <a:lnTo>
                  <a:pt x="6067" y="93842"/>
                </a:lnTo>
                <a:lnTo>
                  <a:pt x="1633" y="87091"/>
                </a:lnTo>
                <a:lnTo>
                  <a:pt x="0" y="79057"/>
                </a:lnTo>
                <a:lnTo>
                  <a:pt x="0" y="21165"/>
                </a:lnTo>
                <a:lnTo>
                  <a:pt x="1633" y="12868"/>
                </a:lnTo>
                <a:lnTo>
                  <a:pt x="6067" y="6147"/>
                </a:lnTo>
                <a:lnTo>
                  <a:pt x="12601" y="1643"/>
                </a:lnTo>
                <a:lnTo>
                  <a:pt x="20536" y="0"/>
                </a:lnTo>
                <a:lnTo>
                  <a:pt x="28927" y="1643"/>
                </a:lnTo>
                <a:lnTo>
                  <a:pt x="35860" y="6147"/>
                </a:lnTo>
                <a:lnTo>
                  <a:pt x="40576" y="12868"/>
                </a:lnTo>
                <a:lnTo>
                  <a:pt x="42316" y="21165"/>
                </a:lnTo>
                <a:lnTo>
                  <a:pt x="42316" y="79057"/>
                </a:lnTo>
                <a:lnTo>
                  <a:pt x="40576" y="87091"/>
                </a:lnTo>
                <a:lnTo>
                  <a:pt x="35860" y="93842"/>
                </a:lnTo>
                <a:lnTo>
                  <a:pt x="28927" y="9849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
          <p:cNvSpPr/>
          <p:nvPr/>
        </p:nvSpPr>
        <p:spPr>
          <a:xfrm>
            <a:off x="8406007" y="5940411"/>
            <a:ext cx="41910" cy="60960"/>
          </a:xfrm>
          <a:custGeom>
            <a:avLst/>
            <a:gdLst/>
            <a:ahLst/>
            <a:cxnLst/>
            <a:rect l="l" t="t" r="r" b="b"/>
            <a:pathLst>
              <a:path w="41909" h="60960" extrusionOk="0">
                <a:moveTo>
                  <a:pt x="19913" y="60382"/>
                </a:moveTo>
                <a:lnTo>
                  <a:pt x="11814" y="58651"/>
                </a:lnTo>
                <a:lnTo>
                  <a:pt x="5522" y="54002"/>
                </a:lnTo>
                <a:lnTo>
                  <a:pt x="1448" y="47251"/>
                </a:lnTo>
                <a:lnTo>
                  <a:pt x="0" y="39217"/>
                </a:lnTo>
                <a:lnTo>
                  <a:pt x="0" y="21787"/>
                </a:lnTo>
                <a:lnTo>
                  <a:pt x="1448" y="13393"/>
                </a:lnTo>
                <a:lnTo>
                  <a:pt x="5522" y="6458"/>
                </a:lnTo>
                <a:lnTo>
                  <a:pt x="11814" y="1741"/>
                </a:lnTo>
                <a:lnTo>
                  <a:pt x="19913" y="0"/>
                </a:lnTo>
                <a:lnTo>
                  <a:pt x="28305" y="1741"/>
                </a:lnTo>
                <a:lnTo>
                  <a:pt x="35238" y="6458"/>
                </a:lnTo>
                <a:lnTo>
                  <a:pt x="39954" y="13393"/>
                </a:lnTo>
                <a:lnTo>
                  <a:pt x="41694" y="21787"/>
                </a:lnTo>
                <a:lnTo>
                  <a:pt x="41694" y="39217"/>
                </a:lnTo>
                <a:lnTo>
                  <a:pt x="39954" y="47251"/>
                </a:lnTo>
                <a:lnTo>
                  <a:pt x="35238" y="54002"/>
                </a:lnTo>
                <a:lnTo>
                  <a:pt x="28305" y="58651"/>
                </a:lnTo>
                <a:lnTo>
                  <a:pt x="19913"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
          <p:cNvSpPr/>
          <p:nvPr/>
        </p:nvSpPr>
        <p:spPr>
          <a:xfrm>
            <a:off x="8404763" y="6289634"/>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
          <p:cNvSpPr/>
          <p:nvPr/>
        </p:nvSpPr>
        <p:spPr>
          <a:xfrm>
            <a:off x="8400408" y="6481986"/>
            <a:ext cx="52069" cy="376555"/>
          </a:xfrm>
          <a:custGeom>
            <a:avLst/>
            <a:gdLst/>
            <a:ahLst/>
            <a:cxnLst/>
            <a:rect l="l" t="t" r="r" b="b"/>
            <a:pathLst>
              <a:path w="52070" h="376554" extrusionOk="0">
                <a:moveTo>
                  <a:pt x="51651" y="376013"/>
                </a:moveTo>
                <a:lnTo>
                  <a:pt x="0" y="376013"/>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60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
          <p:cNvSpPr/>
          <p:nvPr/>
        </p:nvSpPr>
        <p:spPr>
          <a:xfrm>
            <a:off x="7949236" y="6511243"/>
            <a:ext cx="34925" cy="53975"/>
          </a:xfrm>
          <a:custGeom>
            <a:avLst/>
            <a:gdLst/>
            <a:ahLst/>
            <a:cxnLst/>
            <a:rect l="l" t="t" r="r" b="b"/>
            <a:pathLst>
              <a:path w="34925" h="53975" extrusionOk="0">
                <a:moveTo>
                  <a:pt x="26759" y="53535"/>
                </a:moveTo>
                <a:lnTo>
                  <a:pt x="16802" y="53535"/>
                </a:lnTo>
                <a:lnTo>
                  <a:pt x="6845" y="53535"/>
                </a:lnTo>
                <a:lnTo>
                  <a:pt x="0" y="46065"/>
                </a:lnTo>
                <a:lnTo>
                  <a:pt x="0" y="8092"/>
                </a:lnTo>
                <a:lnTo>
                  <a:pt x="6845" y="0"/>
                </a:lnTo>
                <a:lnTo>
                  <a:pt x="26759" y="0"/>
                </a:lnTo>
                <a:lnTo>
                  <a:pt x="34849" y="8092"/>
                </a:lnTo>
                <a:lnTo>
                  <a:pt x="34849"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
          <p:cNvSpPr/>
          <p:nvPr/>
        </p:nvSpPr>
        <p:spPr>
          <a:xfrm>
            <a:off x="8094234" y="6651928"/>
            <a:ext cx="51435" cy="206375"/>
          </a:xfrm>
          <a:custGeom>
            <a:avLst/>
            <a:gdLst/>
            <a:ahLst/>
            <a:cxnLst/>
            <a:rect l="l" t="t" r="r" b="b"/>
            <a:pathLst>
              <a:path w="51434" h="206375" extrusionOk="0">
                <a:moveTo>
                  <a:pt x="51029" y="206071"/>
                </a:moveTo>
                <a:lnTo>
                  <a:pt x="0" y="206071"/>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
          <p:cNvSpPr/>
          <p:nvPr/>
        </p:nvSpPr>
        <p:spPr>
          <a:xfrm>
            <a:off x="7788060" y="6821247"/>
            <a:ext cx="50800" cy="36830"/>
          </a:xfrm>
          <a:custGeom>
            <a:avLst/>
            <a:gdLst/>
            <a:ahLst/>
            <a:cxnLst/>
            <a:rect l="l" t="t" r="r" b="b"/>
            <a:pathLst>
              <a:path w="50800" h="36829" extrusionOk="0">
                <a:moveTo>
                  <a:pt x="50406" y="36751"/>
                </a:moveTo>
                <a:lnTo>
                  <a:pt x="0" y="36751"/>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3675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
          <p:cNvSpPr/>
          <p:nvPr/>
        </p:nvSpPr>
        <p:spPr>
          <a:xfrm>
            <a:off x="7792415" y="6638861"/>
            <a:ext cx="41910" cy="144145"/>
          </a:xfrm>
          <a:custGeom>
            <a:avLst/>
            <a:gdLst/>
            <a:ahLst/>
            <a:cxnLst/>
            <a:rect l="l" t="t" r="r" b="b"/>
            <a:pathLst>
              <a:path w="41909" h="144145" extrusionOk="0">
                <a:moveTo>
                  <a:pt x="38582" y="18046"/>
                </a:moveTo>
                <a:lnTo>
                  <a:pt x="37160" y="11023"/>
                </a:lnTo>
                <a:lnTo>
                  <a:pt x="33286" y="5295"/>
                </a:lnTo>
                <a:lnTo>
                  <a:pt x="27546" y="1422"/>
                </a:lnTo>
                <a:lnTo>
                  <a:pt x="20535" y="0"/>
                </a:lnTo>
                <a:lnTo>
                  <a:pt x="10579" y="0"/>
                </a:lnTo>
                <a:lnTo>
                  <a:pt x="3733" y="8089"/>
                </a:lnTo>
                <a:lnTo>
                  <a:pt x="3733" y="31750"/>
                </a:lnTo>
                <a:lnTo>
                  <a:pt x="10579" y="39839"/>
                </a:lnTo>
                <a:lnTo>
                  <a:pt x="20535" y="39839"/>
                </a:lnTo>
                <a:lnTo>
                  <a:pt x="27546" y="38417"/>
                </a:lnTo>
                <a:lnTo>
                  <a:pt x="33286" y="34544"/>
                </a:lnTo>
                <a:lnTo>
                  <a:pt x="37160" y="28803"/>
                </a:lnTo>
                <a:lnTo>
                  <a:pt x="38582" y="21793"/>
                </a:lnTo>
                <a:lnTo>
                  <a:pt x="38582" y="18046"/>
                </a:lnTo>
                <a:close/>
              </a:path>
              <a:path w="41909" h="144145" extrusionOk="0">
                <a:moveTo>
                  <a:pt x="41694" y="105206"/>
                </a:moveTo>
                <a:lnTo>
                  <a:pt x="40043" y="96901"/>
                </a:lnTo>
                <a:lnTo>
                  <a:pt x="35547" y="90182"/>
                </a:lnTo>
                <a:lnTo>
                  <a:pt x="28829" y="85674"/>
                </a:lnTo>
                <a:lnTo>
                  <a:pt x="20535" y="84035"/>
                </a:lnTo>
                <a:lnTo>
                  <a:pt x="12331" y="85674"/>
                </a:lnTo>
                <a:lnTo>
                  <a:pt x="5829" y="90182"/>
                </a:lnTo>
                <a:lnTo>
                  <a:pt x="1536" y="96901"/>
                </a:lnTo>
                <a:lnTo>
                  <a:pt x="0" y="105206"/>
                </a:lnTo>
                <a:lnTo>
                  <a:pt x="0" y="122631"/>
                </a:lnTo>
                <a:lnTo>
                  <a:pt x="1536" y="130924"/>
                </a:lnTo>
                <a:lnTo>
                  <a:pt x="5829" y="137655"/>
                </a:lnTo>
                <a:lnTo>
                  <a:pt x="12331" y="142151"/>
                </a:lnTo>
                <a:lnTo>
                  <a:pt x="20535" y="143802"/>
                </a:lnTo>
                <a:lnTo>
                  <a:pt x="28829" y="142151"/>
                </a:lnTo>
                <a:lnTo>
                  <a:pt x="35547" y="137655"/>
                </a:lnTo>
                <a:lnTo>
                  <a:pt x="40043" y="130924"/>
                </a:lnTo>
                <a:lnTo>
                  <a:pt x="41694" y="122631"/>
                </a:lnTo>
                <a:lnTo>
                  <a:pt x="41694"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
          <p:cNvSpPr/>
          <p:nvPr/>
        </p:nvSpPr>
        <p:spPr>
          <a:xfrm>
            <a:off x="7941150" y="6736586"/>
            <a:ext cx="51435" cy="121920"/>
          </a:xfrm>
          <a:custGeom>
            <a:avLst/>
            <a:gdLst/>
            <a:ahLst/>
            <a:cxnLst/>
            <a:rect l="l" t="t" r="r" b="b"/>
            <a:pathLst>
              <a:path w="51434" h="121920" extrusionOk="0">
                <a:moveTo>
                  <a:pt x="51029" y="121413"/>
                </a:moveTo>
                <a:lnTo>
                  <a:pt x="0" y="121413"/>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1214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
          <p:cNvSpPr/>
          <p:nvPr/>
        </p:nvSpPr>
        <p:spPr>
          <a:xfrm>
            <a:off x="8409126" y="6128401"/>
            <a:ext cx="34290" cy="95250"/>
          </a:xfrm>
          <a:custGeom>
            <a:avLst/>
            <a:gdLst/>
            <a:ahLst/>
            <a:cxnLst/>
            <a:rect l="l" t="t" r="r" b="b"/>
            <a:pathLst>
              <a:path w="34290" h="95250" extrusionOk="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
          <p:cNvSpPr/>
          <p:nvPr/>
        </p:nvSpPr>
        <p:spPr>
          <a:xfrm>
            <a:off x="7945508" y="6614574"/>
            <a:ext cx="41910" cy="80645"/>
          </a:xfrm>
          <a:custGeom>
            <a:avLst/>
            <a:gdLst/>
            <a:ahLst/>
            <a:cxnLst/>
            <a:rect l="l" t="t" r="r" b="b"/>
            <a:pathLst>
              <a:path w="41909" h="80645" extrusionOk="0">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1"/>
          <p:cNvSpPr/>
          <p:nvPr/>
        </p:nvSpPr>
        <p:spPr>
          <a:xfrm>
            <a:off x="8559103" y="6028799"/>
            <a:ext cx="41910" cy="80645"/>
          </a:xfrm>
          <a:custGeom>
            <a:avLst/>
            <a:gdLst/>
            <a:ahLst/>
            <a:cxnLst/>
            <a:rect l="l" t="t" r="r" b="b"/>
            <a:pathLst>
              <a:path w="41909" h="80645" extrusionOk="0">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1"/>
          <p:cNvSpPr/>
          <p:nvPr/>
        </p:nvSpPr>
        <p:spPr>
          <a:xfrm>
            <a:off x="9325164" y="5489712"/>
            <a:ext cx="41910" cy="100330"/>
          </a:xfrm>
          <a:custGeom>
            <a:avLst/>
            <a:gdLst/>
            <a:ahLst/>
            <a:cxnLst/>
            <a:rect l="l" t="t" r="r" b="b"/>
            <a:pathLst>
              <a:path w="41909" h="100329" extrusionOk="0">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1"/>
          <p:cNvSpPr/>
          <p:nvPr/>
        </p:nvSpPr>
        <p:spPr>
          <a:xfrm>
            <a:off x="8559105" y="5598027"/>
            <a:ext cx="41910" cy="80010"/>
          </a:xfrm>
          <a:custGeom>
            <a:avLst/>
            <a:gdLst/>
            <a:ahLst/>
            <a:cxnLst/>
            <a:rect l="l" t="t" r="r" b="b"/>
            <a:pathLst>
              <a:path w="41909" h="80010" extrusionOk="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
          <p:cNvSpPr/>
          <p:nvPr/>
        </p:nvSpPr>
        <p:spPr>
          <a:xfrm>
            <a:off x="8707215" y="6651922"/>
            <a:ext cx="51435" cy="206375"/>
          </a:xfrm>
          <a:custGeom>
            <a:avLst/>
            <a:gdLst/>
            <a:ahLst/>
            <a:cxnLst/>
            <a:rect l="l" t="t" r="r" b="b"/>
            <a:pathLst>
              <a:path w="51434" h="206375" extrusionOk="0">
                <a:moveTo>
                  <a:pt x="51029" y="206077"/>
                </a:moveTo>
                <a:lnTo>
                  <a:pt x="0" y="20607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7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
          <p:cNvSpPr/>
          <p:nvPr/>
        </p:nvSpPr>
        <p:spPr>
          <a:xfrm>
            <a:off x="8554750" y="5720036"/>
            <a:ext cx="50800" cy="267335"/>
          </a:xfrm>
          <a:custGeom>
            <a:avLst/>
            <a:gdLst/>
            <a:ahLst/>
            <a:cxnLst/>
            <a:rect l="l" t="t" r="r" b="b"/>
            <a:pathLst>
              <a:path w="50800" h="267335" extrusionOk="0">
                <a:moveTo>
                  <a:pt x="24892" y="267053"/>
                </a:moveTo>
                <a:lnTo>
                  <a:pt x="14964" y="264981"/>
                </a:lnTo>
                <a:lnTo>
                  <a:pt x="7078" y="259349"/>
                </a:lnTo>
                <a:lnTo>
                  <a:pt x="1876" y="251033"/>
                </a:lnTo>
                <a:lnTo>
                  <a:pt x="0" y="240908"/>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240908"/>
                </a:lnTo>
                <a:lnTo>
                  <a:pt x="48433" y="251033"/>
                </a:lnTo>
                <a:lnTo>
                  <a:pt x="43017" y="259349"/>
                </a:lnTo>
                <a:lnTo>
                  <a:pt x="34917" y="264981"/>
                </a:lnTo>
                <a:lnTo>
                  <a:pt x="24892"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1"/>
          <p:cNvSpPr/>
          <p:nvPr/>
        </p:nvSpPr>
        <p:spPr>
          <a:xfrm>
            <a:off x="8712195" y="6117192"/>
            <a:ext cx="41910" cy="99695"/>
          </a:xfrm>
          <a:custGeom>
            <a:avLst/>
            <a:gdLst/>
            <a:ahLst/>
            <a:cxnLst/>
            <a:rect l="l" t="t" r="r" b="b"/>
            <a:pathLst>
              <a:path w="41909" h="99695" extrusionOk="0">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
          <p:cNvSpPr/>
          <p:nvPr/>
        </p:nvSpPr>
        <p:spPr>
          <a:xfrm>
            <a:off x="8715930" y="6272194"/>
            <a:ext cx="34290" cy="67310"/>
          </a:xfrm>
          <a:custGeom>
            <a:avLst/>
            <a:gdLst/>
            <a:ahLst/>
            <a:cxnLst/>
            <a:rect l="l" t="t" r="r" b="b"/>
            <a:pathLst>
              <a:path w="34290" h="67310" extrusionOk="0">
                <a:moveTo>
                  <a:pt x="26759" y="67230"/>
                </a:moveTo>
                <a:lnTo>
                  <a:pt x="16802"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
          <p:cNvSpPr/>
          <p:nvPr/>
        </p:nvSpPr>
        <p:spPr>
          <a:xfrm>
            <a:off x="8711574" y="6506254"/>
            <a:ext cx="41910" cy="100330"/>
          </a:xfrm>
          <a:custGeom>
            <a:avLst/>
            <a:gdLst/>
            <a:ahLst/>
            <a:cxnLst/>
            <a:rect l="l" t="t" r="r" b="b"/>
            <a:pathLst>
              <a:path w="41909" h="100329" extrusionOk="0">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1"/>
          <p:cNvSpPr/>
          <p:nvPr/>
        </p:nvSpPr>
        <p:spPr>
          <a:xfrm>
            <a:off x="8562221" y="6256008"/>
            <a:ext cx="34290" cy="81915"/>
          </a:xfrm>
          <a:custGeom>
            <a:avLst/>
            <a:gdLst/>
            <a:ahLst/>
            <a:cxnLst/>
            <a:rect l="l" t="t" r="r" b="b"/>
            <a:pathLst>
              <a:path w="34290" h="81914" extrusionOk="0">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1"/>
          <p:cNvSpPr/>
          <p:nvPr/>
        </p:nvSpPr>
        <p:spPr>
          <a:xfrm>
            <a:off x="8409134" y="6044357"/>
            <a:ext cx="34925" cy="40640"/>
          </a:xfrm>
          <a:custGeom>
            <a:avLst/>
            <a:gdLst/>
            <a:ahLst/>
            <a:cxnLst/>
            <a:rect l="l" t="t" r="r" b="b"/>
            <a:pathLst>
              <a:path w="34925" h="40639" extrusionOk="0">
                <a:moveTo>
                  <a:pt x="16802" y="40462"/>
                </a:moveTo>
                <a:lnTo>
                  <a:pt x="7467" y="40462"/>
                </a:lnTo>
                <a:lnTo>
                  <a:pt x="0" y="32370"/>
                </a:lnTo>
                <a:lnTo>
                  <a:pt x="0" y="8092"/>
                </a:lnTo>
                <a:lnTo>
                  <a:pt x="7467" y="0"/>
                </a:lnTo>
                <a:lnTo>
                  <a:pt x="16802" y="0"/>
                </a:lnTo>
                <a:lnTo>
                  <a:pt x="23822" y="1420"/>
                </a:lnTo>
                <a:lnTo>
                  <a:pt x="29559" y="5291"/>
                </a:lnTo>
                <a:lnTo>
                  <a:pt x="33429" y="11029"/>
                </a:lnTo>
                <a:lnTo>
                  <a:pt x="34849" y="18052"/>
                </a:lnTo>
                <a:lnTo>
                  <a:pt x="34849" y="22410"/>
                </a:lnTo>
                <a:lnTo>
                  <a:pt x="33429" y="29432"/>
                </a:lnTo>
                <a:lnTo>
                  <a:pt x="29559" y="35171"/>
                </a:lnTo>
                <a:lnTo>
                  <a:pt x="23822" y="39042"/>
                </a:lnTo>
                <a:lnTo>
                  <a:pt x="16802"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
          <p:cNvSpPr/>
          <p:nvPr/>
        </p:nvSpPr>
        <p:spPr>
          <a:xfrm>
            <a:off x="8401660" y="5622302"/>
            <a:ext cx="50800" cy="280035"/>
          </a:xfrm>
          <a:custGeom>
            <a:avLst/>
            <a:gdLst/>
            <a:ahLst/>
            <a:cxnLst/>
            <a:rect l="l" t="t" r="r" b="b"/>
            <a:pathLst>
              <a:path w="50800" h="280035" extrusionOk="0">
                <a:moveTo>
                  <a:pt x="42316" y="7467"/>
                </a:moveTo>
                <a:lnTo>
                  <a:pt x="34226" y="0"/>
                </a:lnTo>
                <a:lnTo>
                  <a:pt x="14935" y="0"/>
                </a:lnTo>
                <a:lnTo>
                  <a:pt x="7467" y="7467"/>
                </a:lnTo>
                <a:lnTo>
                  <a:pt x="7467" y="31750"/>
                </a:lnTo>
                <a:lnTo>
                  <a:pt x="14935" y="39839"/>
                </a:lnTo>
                <a:lnTo>
                  <a:pt x="24269" y="39839"/>
                </a:lnTo>
                <a:lnTo>
                  <a:pt x="31292" y="38417"/>
                </a:lnTo>
                <a:lnTo>
                  <a:pt x="37033" y="34556"/>
                </a:lnTo>
                <a:lnTo>
                  <a:pt x="40894" y="28816"/>
                </a:lnTo>
                <a:lnTo>
                  <a:pt x="42316" y="21793"/>
                </a:lnTo>
                <a:lnTo>
                  <a:pt x="42316" y="7467"/>
                </a:lnTo>
                <a:close/>
              </a:path>
              <a:path w="50800" h="280035" extrusionOk="0">
                <a:moveTo>
                  <a:pt x="46050" y="105206"/>
                </a:moveTo>
                <a:lnTo>
                  <a:pt x="44310" y="96812"/>
                </a:lnTo>
                <a:lnTo>
                  <a:pt x="39598" y="89877"/>
                </a:lnTo>
                <a:lnTo>
                  <a:pt x="32664" y="85166"/>
                </a:lnTo>
                <a:lnTo>
                  <a:pt x="24269" y="83413"/>
                </a:lnTo>
                <a:lnTo>
                  <a:pt x="16167" y="85166"/>
                </a:lnTo>
                <a:lnTo>
                  <a:pt x="9880" y="89877"/>
                </a:lnTo>
                <a:lnTo>
                  <a:pt x="5803" y="96812"/>
                </a:lnTo>
                <a:lnTo>
                  <a:pt x="4356" y="105206"/>
                </a:lnTo>
                <a:lnTo>
                  <a:pt x="4356" y="122631"/>
                </a:lnTo>
                <a:lnTo>
                  <a:pt x="5803" y="130937"/>
                </a:lnTo>
                <a:lnTo>
                  <a:pt x="9880" y="137655"/>
                </a:lnTo>
                <a:lnTo>
                  <a:pt x="16167" y="142163"/>
                </a:lnTo>
                <a:lnTo>
                  <a:pt x="24269" y="143802"/>
                </a:lnTo>
                <a:lnTo>
                  <a:pt x="32664" y="142163"/>
                </a:lnTo>
                <a:lnTo>
                  <a:pt x="39598" y="137655"/>
                </a:lnTo>
                <a:lnTo>
                  <a:pt x="44310" y="130937"/>
                </a:lnTo>
                <a:lnTo>
                  <a:pt x="46050" y="122631"/>
                </a:lnTo>
                <a:lnTo>
                  <a:pt x="46050" y="105206"/>
                </a:lnTo>
                <a:close/>
              </a:path>
              <a:path w="50800" h="280035" extrusionOk="0">
                <a:moveTo>
                  <a:pt x="50406" y="207924"/>
                </a:moveTo>
                <a:lnTo>
                  <a:pt x="48336" y="197891"/>
                </a:lnTo>
                <a:lnTo>
                  <a:pt x="42710" y="189788"/>
                </a:lnTo>
                <a:lnTo>
                  <a:pt x="34391" y="184365"/>
                </a:lnTo>
                <a:lnTo>
                  <a:pt x="24269" y="182397"/>
                </a:lnTo>
                <a:lnTo>
                  <a:pt x="14439" y="184365"/>
                </a:lnTo>
                <a:lnTo>
                  <a:pt x="6769" y="189788"/>
                </a:lnTo>
                <a:lnTo>
                  <a:pt x="1778" y="197891"/>
                </a:lnTo>
                <a:lnTo>
                  <a:pt x="0" y="207924"/>
                </a:lnTo>
                <a:lnTo>
                  <a:pt x="0" y="253987"/>
                </a:lnTo>
                <a:lnTo>
                  <a:pt x="1778" y="264007"/>
                </a:lnTo>
                <a:lnTo>
                  <a:pt x="6769" y="272110"/>
                </a:lnTo>
                <a:lnTo>
                  <a:pt x="14439" y="277533"/>
                </a:lnTo>
                <a:lnTo>
                  <a:pt x="24269" y="279501"/>
                </a:lnTo>
                <a:lnTo>
                  <a:pt x="34391" y="277533"/>
                </a:lnTo>
                <a:lnTo>
                  <a:pt x="42710" y="272110"/>
                </a:lnTo>
                <a:lnTo>
                  <a:pt x="48336" y="264007"/>
                </a:lnTo>
                <a:lnTo>
                  <a:pt x="50406" y="253987"/>
                </a:lnTo>
                <a:lnTo>
                  <a:pt x="50406" y="2079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
          <p:cNvSpPr/>
          <p:nvPr/>
        </p:nvSpPr>
        <p:spPr>
          <a:xfrm>
            <a:off x="8557869" y="6397936"/>
            <a:ext cx="43180" cy="120650"/>
          </a:xfrm>
          <a:custGeom>
            <a:avLst/>
            <a:gdLst/>
            <a:ahLst/>
            <a:cxnLst/>
            <a:rect l="l" t="t" r="r" b="b"/>
            <a:pathLst>
              <a:path w="43179" h="120650" extrusionOk="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
          <p:cNvSpPr/>
          <p:nvPr/>
        </p:nvSpPr>
        <p:spPr>
          <a:xfrm>
            <a:off x="8553513" y="6566633"/>
            <a:ext cx="52069" cy="291465"/>
          </a:xfrm>
          <a:custGeom>
            <a:avLst/>
            <a:gdLst/>
            <a:ahLst/>
            <a:cxnLst/>
            <a:rect l="l" t="t" r="r" b="b"/>
            <a:pathLst>
              <a:path w="52070" h="291465" extrusionOk="0">
                <a:moveTo>
                  <a:pt x="51651" y="291366"/>
                </a:moveTo>
                <a:lnTo>
                  <a:pt x="0" y="291366"/>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29136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
          <p:cNvSpPr/>
          <p:nvPr/>
        </p:nvSpPr>
        <p:spPr>
          <a:xfrm>
            <a:off x="8562849" y="6158271"/>
            <a:ext cx="34290" cy="54610"/>
          </a:xfrm>
          <a:custGeom>
            <a:avLst/>
            <a:gdLst/>
            <a:ahLst/>
            <a:cxnLst/>
            <a:rect l="l" t="t" r="r" b="b"/>
            <a:pathLst>
              <a:path w="34290" h="54610" extrusionOk="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
          <p:cNvSpPr/>
          <p:nvPr/>
        </p:nvSpPr>
        <p:spPr>
          <a:xfrm>
            <a:off x="8715315" y="6383616"/>
            <a:ext cx="34290" cy="67310"/>
          </a:xfrm>
          <a:custGeom>
            <a:avLst/>
            <a:gdLst/>
            <a:ahLst/>
            <a:cxnLst/>
            <a:rect l="l" t="t" r="r" b="b"/>
            <a:pathLst>
              <a:path w="34290" h="67310" extrusionOk="0">
                <a:moveTo>
                  <a:pt x="27381" y="67230"/>
                </a:moveTo>
                <a:lnTo>
                  <a:pt x="8089" y="67230"/>
                </a:lnTo>
                <a:lnTo>
                  <a:pt x="0" y="59760"/>
                </a:lnTo>
                <a:lnTo>
                  <a:pt x="0" y="49800"/>
                </a:lnTo>
                <a:lnTo>
                  <a:pt x="0" y="8092"/>
                </a:lnTo>
                <a:lnTo>
                  <a:pt x="8089" y="0"/>
                </a:lnTo>
                <a:lnTo>
                  <a:pt x="27381" y="0"/>
                </a:lnTo>
                <a:lnTo>
                  <a:pt x="34226" y="8092"/>
                </a:lnTo>
                <a:lnTo>
                  <a:pt x="34226"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
          <p:cNvSpPr/>
          <p:nvPr/>
        </p:nvSpPr>
        <p:spPr>
          <a:xfrm>
            <a:off x="9787552" y="6256003"/>
            <a:ext cx="34290" cy="81915"/>
          </a:xfrm>
          <a:custGeom>
            <a:avLst/>
            <a:gdLst/>
            <a:ahLst/>
            <a:cxnLst/>
            <a:rect l="l" t="t" r="r" b="b"/>
            <a:pathLst>
              <a:path w="34290" h="81914" extrusionOk="0">
                <a:moveTo>
                  <a:pt x="26758" y="81547"/>
                </a:moveTo>
                <a:lnTo>
                  <a:pt x="8089" y="81547"/>
                </a:lnTo>
                <a:lnTo>
                  <a:pt x="0" y="73455"/>
                </a:lnTo>
                <a:lnTo>
                  <a:pt x="0" y="64117"/>
                </a:lnTo>
                <a:lnTo>
                  <a:pt x="0" y="8092"/>
                </a:lnTo>
                <a:lnTo>
                  <a:pt x="8089" y="0"/>
                </a:lnTo>
                <a:lnTo>
                  <a:pt x="26758" y="0"/>
                </a:lnTo>
                <a:lnTo>
                  <a:pt x="34226" y="8092"/>
                </a:lnTo>
                <a:lnTo>
                  <a:pt x="34226" y="73455"/>
                </a:lnTo>
                <a:lnTo>
                  <a:pt x="26758"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
          <p:cNvSpPr/>
          <p:nvPr/>
        </p:nvSpPr>
        <p:spPr>
          <a:xfrm>
            <a:off x="10243704" y="5273071"/>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
          <p:cNvSpPr/>
          <p:nvPr/>
        </p:nvSpPr>
        <p:spPr>
          <a:xfrm>
            <a:off x="10243705" y="6722878"/>
            <a:ext cx="41910" cy="60325"/>
          </a:xfrm>
          <a:custGeom>
            <a:avLst/>
            <a:gdLst/>
            <a:ahLst/>
            <a:cxnLst/>
            <a:rect l="l" t="t" r="r" b="b"/>
            <a:pathLst>
              <a:path w="41909" h="60325" extrusionOk="0">
                <a:moveTo>
                  <a:pt x="21158" y="59760"/>
                </a:moveTo>
                <a:lnTo>
                  <a:pt x="13126" y="58116"/>
                </a:lnTo>
                <a:lnTo>
                  <a:pt x="6378" y="53612"/>
                </a:lnTo>
                <a:lnTo>
                  <a:pt x="1730" y="46891"/>
                </a:lnTo>
                <a:lnTo>
                  <a:pt x="0" y="38595"/>
                </a:lnTo>
                <a:lnTo>
                  <a:pt x="0" y="21165"/>
                </a:lnTo>
                <a:lnTo>
                  <a:pt x="1730" y="12868"/>
                </a:lnTo>
                <a:lnTo>
                  <a:pt x="6378" y="6147"/>
                </a:lnTo>
                <a:lnTo>
                  <a:pt x="13126" y="1643"/>
                </a:lnTo>
                <a:lnTo>
                  <a:pt x="21158" y="0"/>
                </a:lnTo>
                <a:lnTo>
                  <a:pt x="29355" y="1643"/>
                </a:lnTo>
                <a:lnTo>
                  <a:pt x="35860" y="6147"/>
                </a:lnTo>
                <a:lnTo>
                  <a:pt x="40148" y="12868"/>
                </a:lnTo>
                <a:lnTo>
                  <a:pt x="41694" y="21165"/>
                </a:lnTo>
                <a:lnTo>
                  <a:pt x="41694" y="38595"/>
                </a:lnTo>
                <a:lnTo>
                  <a:pt x="40148" y="46891"/>
                </a:lnTo>
                <a:lnTo>
                  <a:pt x="35860" y="53612"/>
                </a:lnTo>
                <a:lnTo>
                  <a:pt x="29355" y="58116"/>
                </a:lnTo>
                <a:lnTo>
                  <a:pt x="21158" y="59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
          <p:cNvSpPr/>
          <p:nvPr/>
        </p:nvSpPr>
        <p:spPr>
          <a:xfrm>
            <a:off x="10247439" y="6500024"/>
            <a:ext cx="34925" cy="179070"/>
          </a:xfrm>
          <a:custGeom>
            <a:avLst/>
            <a:gdLst/>
            <a:ahLst/>
            <a:cxnLst/>
            <a:rect l="l" t="t" r="r" b="b"/>
            <a:pathLst>
              <a:path w="34925" h="179070" extrusionOk="0">
                <a:moveTo>
                  <a:pt x="34226" y="146913"/>
                </a:moveTo>
                <a:lnTo>
                  <a:pt x="27381" y="138823"/>
                </a:lnTo>
                <a:lnTo>
                  <a:pt x="7467" y="138823"/>
                </a:lnTo>
                <a:lnTo>
                  <a:pt x="0" y="146913"/>
                </a:lnTo>
                <a:lnTo>
                  <a:pt x="0" y="160604"/>
                </a:lnTo>
                <a:lnTo>
                  <a:pt x="0" y="170573"/>
                </a:lnTo>
                <a:lnTo>
                  <a:pt x="7467" y="178663"/>
                </a:lnTo>
                <a:lnTo>
                  <a:pt x="27381" y="178663"/>
                </a:lnTo>
                <a:lnTo>
                  <a:pt x="34226" y="170573"/>
                </a:lnTo>
                <a:lnTo>
                  <a:pt x="34226" y="146913"/>
                </a:lnTo>
                <a:close/>
              </a:path>
              <a:path w="34925" h="179070" extrusionOk="0">
                <a:moveTo>
                  <a:pt x="34848" y="7467"/>
                </a:moveTo>
                <a:lnTo>
                  <a:pt x="27381" y="0"/>
                </a:lnTo>
                <a:lnTo>
                  <a:pt x="8089" y="0"/>
                </a:lnTo>
                <a:lnTo>
                  <a:pt x="622" y="7467"/>
                </a:lnTo>
                <a:lnTo>
                  <a:pt x="622" y="87147"/>
                </a:lnTo>
                <a:lnTo>
                  <a:pt x="8089" y="94627"/>
                </a:lnTo>
                <a:lnTo>
                  <a:pt x="17424" y="94627"/>
                </a:lnTo>
                <a:lnTo>
                  <a:pt x="27381" y="94627"/>
                </a:lnTo>
                <a:lnTo>
                  <a:pt x="34848" y="87147"/>
                </a:lnTo>
                <a:lnTo>
                  <a:pt x="34848"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
          <p:cNvSpPr/>
          <p:nvPr/>
        </p:nvSpPr>
        <p:spPr>
          <a:xfrm>
            <a:off x="10392440" y="4702857"/>
            <a:ext cx="50800" cy="267335"/>
          </a:xfrm>
          <a:custGeom>
            <a:avLst/>
            <a:gdLst/>
            <a:ahLst/>
            <a:cxnLst/>
            <a:rect l="l" t="t" r="r" b="b"/>
            <a:pathLst>
              <a:path w="50800" h="267335" extrusionOk="0">
                <a:moveTo>
                  <a:pt x="24892" y="267053"/>
                </a:moveTo>
                <a:lnTo>
                  <a:pt x="14964" y="265078"/>
                </a:lnTo>
                <a:lnTo>
                  <a:pt x="7078" y="259661"/>
                </a:lnTo>
                <a:lnTo>
                  <a:pt x="1876" y="251558"/>
                </a:lnTo>
                <a:lnTo>
                  <a:pt x="0" y="241530"/>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241530"/>
                </a:lnTo>
                <a:lnTo>
                  <a:pt x="48433" y="251558"/>
                </a:lnTo>
                <a:lnTo>
                  <a:pt x="43017" y="259661"/>
                </a:lnTo>
                <a:lnTo>
                  <a:pt x="34917" y="265078"/>
                </a:lnTo>
                <a:lnTo>
                  <a:pt x="24892"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
          <p:cNvSpPr/>
          <p:nvPr/>
        </p:nvSpPr>
        <p:spPr>
          <a:xfrm>
            <a:off x="10248065" y="5111840"/>
            <a:ext cx="34290" cy="95250"/>
          </a:xfrm>
          <a:custGeom>
            <a:avLst/>
            <a:gdLst/>
            <a:ahLst/>
            <a:cxnLst/>
            <a:rect l="l" t="t" r="r" b="b"/>
            <a:pathLst>
              <a:path w="34290" h="95250" extrusionOk="0">
                <a:moveTo>
                  <a:pt x="26759" y="95242"/>
                </a:moveTo>
                <a:lnTo>
                  <a:pt x="16802" y="95242"/>
                </a:lnTo>
                <a:lnTo>
                  <a:pt x="7467" y="95242"/>
                </a:lnTo>
                <a:lnTo>
                  <a:pt x="0" y="87150"/>
                </a:lnTo>
                <a:lnTo>
                  <a:pt x="0" y="7470"/>
                </a:lnTo>
                <a:lnTo>
                  <a:pt x="7467" y="0"/>
                </a:lnTo>
                <a:lnTo>
                  <a:pt x="26759" y="0"/>
                </a:lnTo>
                <a:lnTo>
                  <a:pt x="34226" y="7470"/>
                </a:lnTo>
                <a:lnTo>
                  <a:pt x="34226" y="87150"/>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
          <p:cNvSpPr/>
          <p:nvPr/>
        </p:nvSpPr>
        <p:spPr>
          <a:xfrm>
            <a:off x="10392441" y="6736570"/>
            <a:ext cx="50800" cy="121920"/>
          </a:xfrm>
          <a:custGeom>
            <a:avLst/>
            <a:gdLst/>
            <a:ahLst/>
            <a:cxnLst/>
            <a:rect l="l" t="t" r="r" b="b"/>
            <a:pathLst>
              <a:path w="50800" h="121920" extrusionOk="0">
                <a:moveTo>
                  <a:pt x="50406" y="121430"/>
                </a:moveTo>
                <a:lnTo>
                  <a:pt x="0" y="121430"/>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1214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
          <p:cNvSpPr/>
          <p:nvPr/>
        </p:nvSpPr>
        <p:spPr>
          <a:xfrm>
            <a:off x="10090622" y="6614559"/>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
          <p:cNvSpPr/>
          <p:nvPr/>
        </p:nvSpPr>
        <p:spPr>
          <a:xfrm>
            <a:off x="10093731" y="6386105"/>
            <a:ext cx="35560" cy="179070"/>
          </a:xfrm>
          <a:custGeom>
            <a:avLst/>
            <a:gdLst/>
            <a:ahLst/>
            <a:cxnLst/>
            <a:rect l="l" t="t" r="r" b="b"/>
            <a:pathLst>
              <a:path w="35559" h="179070" extrusionOk="0">
                <a:moveTo>
                  <a:pt x="34848" y="133210"/>
                </a:moveTo>
                <a:lnTo>
                  <a:pt x="28003" y="125120"/>
                </a:lnTo>
                <a:lnTo>
                  <a:pt x="8089" y="125120"/>
                </a:lnTo>
                <a:lnTo>
                  <a:pt x="0" y="133210"/>
                </a:lnTo>
                <a:lnTo>
                  <a:pt x="0" y="161226"/>
                </a:lnTo>
                <a:lnTo>
                  <a:pt x="0" y="171183"/>
                </a:lnTo>
                <a:lnTo>
                  <a:pt x="8089" y="178663"/>
                </a:lnTo>
                <a:lnTo>
                  <a:pt x="28003" y="178663"/>
                </a:lnTo>
                <a:lnTo>
                  <a:pt x="34848" y="171183"/>
                </a:lnTo>
                <a:lnTo>
                  <a:pt x="34848" y="133210"/>
                </a:lnTo>
                <a:close/>
              </a:path>
              <a:path w="35559" h="179070" extrusionOk="0">
                <a:moveTo>
                  <a:pt x="35471" y="7467"/>
                </a:moveTo>
                <a:lnTo>
                  <a:pt x="27381" y="0"/>
                </a:lnTo>
                <a:lnTo>
                  <a:pt x="8712" y="0"/>
                </a:lnTo>
                <a:lnTo>
                  <a:pt x="1244" y="7467"/>
                </a:lnTo>
                <a:lnTo>
                  <a:pt x="1244" y="73456"/>
                </a:lnTo>
                <a:lnTo>
                  <a:pt x="8712" y="80924"/>
                </a:lnTo>
                <a:lnTo>
                  <a:pt x="18046" y="80924"/>
                </a:lnTo>
                <a:lnTo>
                  <a:pt x="27381" y="80924"/>
                </a:lnTo>
                <a:lnTo>
                  <a:pt x="35471" y="73456"/>
                </a:lnTo>
                <a:lnTo>
                  <a:pt x="35471"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
          <p:cNvSpPr/>
          <p:nvPr/>
        </p:nvSpPr>
        <p:spPr>
          <a:xfrm>
            <a:off x="10396801" y="4580844"/>
            <a:ext cx="41910" cy="80645"/>
          </a:xfrm>
          <a:custGeom>
            <a:avLst/>
            <a:gdLst/>
            <a:ahLst/>
            <a:cxnLst/>
            <a:rect l="l" t="t" r="r" b="b"/>
            <a:pathLst>
              <a:path w="41909" h="80645" extrusionOk="0">
                <a:moveTo>
                  <a:pt x="20536" y="80302"/>
                </a:moveTo>
                <a:lnTo>
                  <a:pt x="12339" y="78658"/>
                </a:lnTo>
                <a:lnTo>
                  <a:pt x="5834" y="74155"/>
                </a:lnTo>
                <a:lnTo>
                  <a:pt x="1546" y="67434"/>
                </a:lnTo>
                <a:lnTo>
                  <a:pt x="0" y="5913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59137"/>
                </a:lnTo>
                <a:lnTo>
                  <a:pt x="40051" y="67434"/>
                </a:lnTo>
                <a:lnTo>
                  <a:pt x="35549" y="74155"/>
                </a:lnTo>
                <a:lnTo>
                  <a:pt x="28830" y="78658"/>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
          <p:cNvSpPr/>
          <p:nvPr/>
        </p:nvSpPr>
        <p:spPr>
          <a:xfrm>
            <a:off x="10239357" y="6821227"/>
            <a:ext cx="50800" cy="36830"/>
          </a:xfrm>
          <a:custGeom>
            <a:avLst/>
            <a:gdLst/>
            <a:ahLst/>
            <a:cxnLst/>
            <a:rect l="l" t="t" r="r" b="b"/>
            <a:pathLst>
              <a:path w="50800" h="36829" extrusionOk="0">
                <a:moveTo>
                  <a:pt x="50406" y="36772"/>
                </a:moveTo>
                <a:lnTo>
                  <a:pt x="0" y="36772"/>
                </a:lnTo>
                <a:lnTo>
                  <a:pt x="0" y="26145"/>
                </a:lnTo>
                <a:lnTo>
                  <a:pt x="1973" y="16019"/>
                </a:lnTo>
                <a:lnTo>
                  <a:pt x="7389" y="7703"/>
                </a:lnTo>
                <a:lnTo>
                  <a:pt x="15489" y="2071"/>
                </a:lnTo>
                <a:lnTo>
                  <a:pt x="25514" y="0"/>
                </a:lnTo>
                <a:lnTo>
                  <a:pt x="35442" y="2071"/>
                </a:lnTo>
                <a:lnTo>
                  <a:pt x="43328" y="7703"/>
                </a:lnTo>
                <a:lnTo>
                  <a:pt x="48530" y="16019"/>
                </a:lnTo>
                <a:lnTo>
                  <a:pt x="50406" y="26145"/>
                </a:lnTo>
                <a:lnTo>
                  <a:pt x="50406" y="367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
          <p:cNvSpPr/>
          <p:nvPr/>
        </p:nvSpPr>
        <p:spPr>
          <a:xfrm>
            <a:off x="10094982" y="5239449"/>
            <a:ext cx="34290" cy="81280"/>
          </a:xfrm>
          <a:custGeom>
            <a:avLst/>
            <a:gdLst/>
            <a:ahLst/>
            <a:cxnLst/>
            <a:rect l="l" t="t" r="r" b="b"/>
            <a:pathLst>
              <a:path w="34290" h="81279" extrusionOk="0">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1"/>
          <p:cNvSpPr/>
          <p:nvPr/>
        </p:nvSpPr>
        <p:spPr>
          <a:xfrm>
            <a:off x="10090627" y="5381379"/>
            <a:ext cx="42545" cy="120650"/>
          </a:xfrm>
          <a:custGeom>
            <a:avLst/>
            <a:gdLst/>
            <a:ahLst/>
            <a:cxnLst/>
            <a:rect l="l" t="t" r="r" b="b"/>
            <a:pathLst>
              <a:path w="42545" h="120650" extrusionOk="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
          <p:cNvSpPr/>
          <p:nvPr/>
        </p:nvSpPr>
        <p:spPr>
          <a:xfrm>
            <a:off x="10401160" y="5239448"/>
            <a:ext cx="34290" cy="81280"/>
          </a:xfrm>
          <a:custGeom>
            <a:avLst/>
            <a:gdLst/>
            <a:ahLst/>
            <a:cxnLst/>
            <a:rect l="l" t="t" r="r" b="b"/>
            <a:pathLst>
              <a:path w="34290" h="81279" extrusionOk="0">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
          <p:cNvSpPr/>
          <p:nvPr/>
        </p:nvSpPr>
        <p:spPr>
          <a:xfrm>
            <a:off x="10549893" y="4472525"/>
            <a:ext cx="41910" cy="100330"/>
          </a:xfrm>
          <a:custGeom>
            <a:avLst/>
            <a:gdLst/>
            <a:ahLst/>
            <a:cxnLst/>
            <a:rect l="l" t="t" r="r" b="b"/>
            <a:pathLst>
              <a:path w="41909" h="100329" extrusionOk="0">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
          <p:cNvSpPr/>
          <p:nvPr/>
        </p:nvSpPr>
        <p:spPr>
          <a:xfrm>
            <a:off x="10400540" y="6511218"/>
            <a:ext cx="34290" cy="53975"/>
          </a:xfrm>
          <a:custGeom>
            <a:avLst/>
            <a:gdLst/>
            <a:ahLst/>
            <a:cxnLst/>
            <a:rect l="l" t="t" r="r" b="b"/>
            <a:pathLst>
              <a:path w="34290" h="53975" extrusionOk="0">
                <a:moveTo>
                  <a:pt x="26759" y="53535"/>
                </a:moveTo>
                <a:lnTo>
                  <a:pt x="6845" y="53535"/>
                </a:lnTo>
                <a:lnTo>
                  <a:pt x="0" y="46065"/>
                </a:lnTo>
                <a:lnTo>
                  <a:pt x="0" y="36105"/>
                </a:lnTo>
                <a:lnTo>
                  <a:pt x="0" y="8092"/>
                </a:lnTo>
                <a:lnTo>
                  <a:pt x="6845" y="0"/>
                </a:lnTo>
                <a:lnTo>
                  <a:pt x="26759" y="0"/>
                </a:lnTo>
                <a:lnTo>
                  <a:pt x="34226" y="8092"/>
                </a:lnTo>
                <a:lnTo>
                  <a:pt x="34226"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
          <p:cNvSpPr/>
          <p:nvPr/>
        </p:nvSpPr>
        <p:spPr>
          <a:xfrm>
            <a:off x="10545538" y="6651902"/>
            <a:ext cx="51435" cy="206375"/>
          </a:xfrm>
          <a:custGeom>
            <a:avLst/>
            <a:gdLst/>
            <a:ahLst/>
            <a:cxnLst/>
            <a:rect l="l" t="t" r="r" b="b"/>
            <a:pathLst>
              <a:path w="51434" h="206375" extrusionOk="0">
                <a:moveTo>
                  <a:pt x="51029" y="206097"/>
                </a:moveTo>
                <a:lnTo>
                  <a:pt x="0" y="206097"/>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20609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
          <p:cNvSpPr/>
          <p:nvPr/>
        </p:nvSpPr>
        <p:spPr>
          <a:xfrm>
            <a:off x="10545540" y="4618188"/>
            <a:ext cx="51435" cy="437515"/>
          </a:xfrm>
          <a:custGeom>
            <a:avLst/>
            <a:gdLst/>
            <a:ahLst/>
            <a:cxnLst/>
            <a:rect l="l" t="t" r="r" b="b"/>
            <a:pathLst>
              <a:path w="51434" h="437514" extrusionOk="0">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
          <p:cNvSpPr/>
          <p:nvPr/>
        </p:nvSpPr>
        <p:spPr>
          <a:xfrm>
            <a:off x="10550519" y="5489690"/>
            <a:ext cx="41910" cy="100330"/>
          </a:xfrm>
          <a:custGeom>
            <a:avLst/>
            <a:gdLst/>
            <a:ahLst/>
            <a:cxnLst/>
            <a:rect l="l" t="t" r="r" b="b"/>
            <a:pathLst>
              <a:path w="41909" h="100329" extrusionOk="0">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
          <p:cNvSpPr/>
          <p:nvPr/>
        </p:nvSpPr>
        <p:spPr>
          <a:xfrm>
            <a:off x="10549897" y="5100003"/>
            <a:ext cx="41910" cy="100330"/>
          </a:xfrm>
          <a:custGeom>
            <a:avLst/>
            <a:gdLst/>
            <a:ahLst/>
            <a:cxnLst/>
            <a:rect l="l" t="t" r="r" b="b"/>
            <a:pathLst>
              <a:path w="41909" h="100329" extrusionOk="0">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
          <p:cNvSpPr/>
          <p:nvPr/>
        </p:nvSpPr>
        <p:spPr>
          <a:xfrm>
            <a:off x="10553632" y="4349887"/>
            <a:ext cx="34290" cy="67945"/>
          </a:xfrm>
          <a:custGeom>
            <a:avLst/>
            <a:gdLst/>
            <a:ahLst/>
            <a:cxnLst/>
            <a:rect l="l" t="t" r="r" b="b"/>
            <a:pathLst>
              <a:path w="34290" h="67945" extrusionOk="0">
                <a:moveTo>
                  <a:pt x="26759" y="67852"/>
                </a:moveTo>
                <a:lnTo>
                  <a:pt x="16802"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
          <p:cNvSpPr/>
          <p:nvPr/>
        </p:nvSpPr>
        <p:spPr>
          <a:xfrm>
            <a:off x="10090636" y="6204942"/>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
          <p:cNvSpPr/>
          <p:nvPr/>
        </p:nvSpPr>
        <p:spPr>
          <a:xfrm>
            <a:off x="10396812" y="5381372"/>
            <a:ext cx="43180" cy="120650"/>
          </a:xfrm>
          <a:custGeom>
            <a:avLst/>
            <a:gdLst/>
            <a:ahLst/>
            <a:cxnLst/>
            <a:rect l="l" t="t" r="r" b="b"/>
            <a:pathLst>
              <a:path w="43179" h="120650" extrusionOk="0">
                <a:moveTo>
                  <a:pt x="21780" y="120142"/>
                </a:moveTo>
                <a:lnTo>
                  <a:pt x="13389" y="118411"/>
                </a:lnTo>
                <a:lnTo>
                  <a:pt x="6456" y="113762"/>
                </a:lnTo>
                <a:lnTo>
                  <a:pt x="1740" y="107011"/>
                </a:lnTo>
                <a:lnTo>
                  <a:pt x="0" y="98977"/>
                </a:lnTo>
                <a:lnTo>
                  <a:pt x="0" y="21165"/>
                </a:lnTo>
                <a:lnTo>
                  <a:pt x="1740" y="12868"/>
                </a:lnTo>
                <a:lnTo>
                  <a:pt x="6456" y="6147"/>
                </a:lnTo>
                <a:lnTo>
                  <a:pt x="13389" y="1643"/>
                </a:lnTo>
                <a:lnTo>
                  <a:pt x="21780" y="0"/>
                </a:lnTo>
                <a:lnTo>
                  <a:pt x="30074" y="1643"/>
                </a:lnTo>
                <a:lnTo>
                  <a:pt x="36793" y="6147"/>
                </a:lnTo>
                <a:lnTo>
                  <a:pt x="41295" y="12868"/>
                </a:lnTo>
                <a:lnTo>
                  <a:pt x="42939" y="21165"/>
                </a:lnTo>
                <a:lnTo>
                  <a:pt x="42939" y="98977"/>
                </a:lnTo>
                <a:lnTo>
                  <a:pt x="41295" y="107011"/>
                </a:lnTo>
                <a:lnTo>
                  <a:pt x="36793" y="113762"/>
                </a:lnTo>
                <a:lnTo>
                  <a:pt x="30074" y="118411"/>
                </a:lnTo>
                <a:lnTo>
                  <a:pt x="21780"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1"/>
          <p:cNvSpPr/>
          <p:nvPr/>
        </p:nvSpPr>
        <p:spPr>
          <a:xfrm>
            <a:off x="10396813" y="5012228"/>
            <a:ext cx="41910" cy="80010"/>
          </a:xfrm>
          <a:custGeom>
            <a:avLst/>
            <a:gdLst/>
            <a:ahLst/>
            <a:cxnLst/>
            <a:rect l="l" t="t" r="r" b="b"/>
            <a:pathLst>
              <a:path w="41909" h="80010" extrusionOk="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
          <p:cNvSpPr/>
          <p:nvPr/>
        </p:nvSpPr>
        <p:spPr>
          <a:xfrm>
            <a:off x="10400548" y="4477498"/>
            <a:ext cx="34290" cy="54610"/>
          </a:xfrm>
          <a:custGeom>
            <a:avLst/>
            <a:gdLst/>
            <a:ahLst/>
            <a:cxnLst/>
            <a:rect l="l" t="t" r="r" b="b"/>
            <a:pathLst>
              <a:path w="34290" h="54610" extrusionOk="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
          <p:cNvSpPr/>
          <p:nvPr/>
        </p:nvSpPr>
        <p:spPr>
          <a:xfrm>
            <a:off x="10400548" y="5141707"/>
            <a:ext cx="34290" cy="53975"/>
          </a:xfrm>
          <a:custGeom>
            <a:avLst/>
            <a:gdLst/>
            <a:ahLst/>
            <a:cxnLst/>
            <a:rect l="l" t="t" r="r" b="b"/>
            <a:pathLst>
              <a:path w="34290" h="53975" extrusionOk="0">
                <a:moveTo>
                  <a:pt x="26759" y="53535"/>
                </a:moveTo>
                <a:lnTo>
                  <a:pt x="6845" y="53535"/>
                </a:lnTo>
                <a:lnTo>
                  <a:pt x="0" y="46065"/>
                </a:lnTo>
                <a:lnTo>
                  <a:pt x="0" y="8092"/>
                </a:lnTo>
                <a:lnTo>
                  <a:pt x="6845" y="0"/>
                </a:lnTo>
                <a:lnTo>
                  <a:pt x="16802" y="0"/>
                </a:lnTo>
                <a:lnTo>
                  <a:pt x="26759" y="0"/>
                </a:lnTo>
                <a:lnTo>
                  <a:pt x="34226" y="8092"/>
                </a:lnTo>
                <a:lnTo>
                  <a:pt x="34226"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
          <p:cNvSpPr/>
          <p:nvPr/>
        </p:nvSpPr>
        <p:spPr>
          <a:xfrm>
            <a:off x="9328935" y="5367052"/>
            <a:ext cx="34290" cy="67310"/>
          </a:xfrm>
          <a:custGeom>
            <a:avLst/>
            <a:gdLst/>
            <a:ahLst/>
            <a:cxnLst/>
            <a:rect l="l" t="t" r="r" b="b"/>
            <a:pathLst>
              <a:path w="34290" h="67310" extrusionOk="0">
                <a:moveTo>
                  <a:pt x="26759" y="67230"/>
                </a:moveTo>
                <a:lnTo>
                  <a:pt x="17424"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
          <p:cNvSpPr/>
          <p:nvPr/>
        </p:nvSpPr>
        <p:spPr>
          <a:xfrm>
            <a:off x="10396816" y="6204939"/>
            <a:ext cx="43180" cy="120650"/>
          </a:xfrm>
          <a:custGeom>
            <a:avLst/>
            <a:gdLst/>
            <a:ahLst/>
            <a:cxnLst/>
            <a:rect l="l" t="t" r="r" b="b"/>
            <a:pathLst>
              <a:path w="43179" h="120650" extrusionOk="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
          <p:cNvSpPr/>
          <p:nvPr/>
        </p:nvSpPr>
        <p:spPr>
          <a:xfrm>
            <a:off x="10401172" y="6386086"/>
            <a:ext cx="34290" cy="81280"/>
          </a:xfrm>
          <a:custGeom>
            <a:avLst/>
            <a:gdLst/>
            <a:ahLst/>
            <a:cxnLst/>
            <a:rect l="l" t="t" r="r" b="b"/>
            <a:pathLst>
              <a:path w="34290" h="81279" extrusionOk="0">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
          <p:cNvSpPr/>
          <p:nvPr/>
        </p:nvSpPr>
        <p:spPr>
          <a:xfrm>
            <a:off x="10396818" y="6614544"/>
            <a:ext cx="41910" cy="80645"/>
          </a:xfrm>
          <a:custGeom>
            <a:avLst/>
            <a:gdLst/>
            <a:ahLst/>
            <a:cxnLst/>
            <a:rect l="l" t="t" r="r" b="b"/>
            <a:pathLst>
              <a:path w="41909" h="80645" extrusionOk="0">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
          <p:cNvSpPr/>
          <p:nvPr/>
        </p:nvSpPr>
        <p:spPr>
          <a:xfrm>
            <a:off x="9631379" y="5940374"/>
            <a:ext cx="41910" cy="60960"/>
          </a:xfrm>
          <a:custGeom>
            <a:avLst/>
            <a:gdLst/>
            <a:ahLst/>
            <a:cxnLst/>
            <a:rect l="l" t="t" r="r" b="b"/>
            <a:pathLst>
              <a:path w="41909" h="60960" extrusionOk="0">
                <a:moveTo>
                  <a:pt x="21780" y="60382"/>
                </a:moveTo>
                <a:lnTo>
                  <a:pt x="13389" y="58651"/>
                </a:lnTo>
                <a:lnTo>
                  <a:pt x="6456" y="54002"/>
                </a:lnTo>
                <a:lnTo>
                  <a:pt x="1740" y="47251"/>
                </a:lnTo>
                <a:lnTo>
                  <a:pt x="0" y="39217"/>
                </a:lnTo>
                <a:lnTo>
                  <a:pt x="0" y="21787"/>
                </a:lnTo>
                <a:lnTo>
                  <a:pt x="1740" y="13393"/>
                </a:lnTo>
                <a:lnTo>
                  <a:pt x="6456" y="6458"/>
                </a:lnTo>
                <a:lnTo>
                  <a:pt x="13389" y="1741"/>
                </a:lnTo>
                <a:lnTo>
                  <a:pt x="21780" y="0"/>
                </a:lnTo>
                <a:lnTo>
                  <a:pt x="29880" y="1741"/>
                </a:lnTo>
                <a:lnTo>
                  <a:pt x="36171" y="6458"/>
                </a:lnTo>
                <a:lnTo>
                  <a:pt x="40245" y="13393"/>
                </a:lnTo>
                <a:lnTo>
                  <a:pt x="41694" y="21787"/>
                </a:lnTo>
                <a:lnTo>
                  <a:pt x="41694" y="39217"/>
                </a:lnTo>
                <a:lnTo>
                  <a:pt x="40245" y="47251"/>
                </a:lnTo>
                <a:lnTo>
                  <a:pt x="36171" y="54002"/>
                </a:lnTo>
                <a:lnTo>
                  <a:pt x="29880" y="58651"/>
                </a:lnTo>
                <a:lnTo>
                  <a:pt x="21780"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
          <p:cNvSpPr/>
          <p:nvPr/>
        </p:nvSpPr>
        <p:spPr>
          <a:xfrm>
            <a:off x="9630135" y="6289597"/>
            <a:ext cx="43180" cy="140335"/>
          </a:xfrm>
          <a:custGeom>
            <a:avLst/>
            <a:gdLst/>
            <a:ahLst/>
            <a:cxnLst/>
            <a:rect l="l" t="t" r="r" b="b"/>
            <a:pathLst>
              <a:path w="43179" h="140335" extrusionOk="0">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118897"/>
                </a:lnTo>
                <a:lnTo>
                  <a:pt x="41295" y="127194"/>
                </a:lnTo>
                <a:lnTo>
                  <a:pt x="36793" y="133915"/>
                </a:lnTo>
                <a:lnTo>
                  <a:pt x="30074" y="138419"/>
                </a:lnTo>
                <a:lnTo>
                  <a:pt x="21780"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
          <p:cNvSpPr/>
          <p:nvPr/>
        </p:nvSpPr>
        <p:spPr>
          <a:xfrm>
            <a:off x="9482028" y="5494661"/>
            <a:ext cx="34290" cy="53975"/>
          </a:xfrm>
          <a:custGeom>
            <a:avLst/>
            <a:gdLst/>
            <a:ahLst/>
            <a:cxnLst/>
            <a:rect l="l" t="t" r="r" b="b"/>
            <a:pathLst>
              <a:path w="34290" h="53975" extrusionOk="0">
                <a:moveTo>
                  <a:pt x="27380" y="53535"/>
                </a:moveTo>
                <a:lnTo>
                  <a:pt x="17424" y="53535"/>
                </a:lnTo>
                <a:lnTo>
                  <a:pt x="7467" y="53535"/>
                </a:lnTo>
                <a:lnTo>
                  <a:pt x="0" y="45442"/>
                </a:lnTo>
                <a:lnTo>
                  <a:pt x="0" y="7470"/>
                </a:lnTo>
                <a:lnTo>
                  <a:pt x="7467" y="0"/>
                </a:lnTo>
                <a:lnTo>
                  <a:pt x="27380" y="0"/>
                </a:lnTo>
                <a:lnTo>
                  <a:pt x="34226" y="7470"/>
                </a:lnTo>
                <a:lnTo>
                  <a:pt x="34226" y="45442"/>
                </a:lnTo>
                <a:lnTo>
                  <a:pt x="27380"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
          <p:cNvSpPr/>
          <p:nvPr/>
        </p:nvSpPr>
        <p:spPr>
          <a:xfrm>
            <a:off x="9625781" y="6481949"/>
            <a:ext cx="52069" cy="376555"/>
          </a:xfrm>
          <a:custGeom>
            <a:avLst/>
            <a:gdLst/>
            <a:ahLst/>
            <a:cxnLst/>
            <a:rect l="l" t="t" r="r" b="b"/>
            <a:pathLst>
              <a:path w="52070" h="376554" extrusionOk="0">
                <a:moveTo>
                  <a:pt x="51652" y="376050"/>
                </a:moveTo>
                <a:lnTo>
                  <a:pt x="0" y="376050"/>
                </a:lnTo>
                <a:lnTo>
                  <a:pt x="0" y="26145"/>
                </a:lnTo>
                <a:lnTo>
                  <a:pt x="2071" y="16019"/>
                </a:lnTo>
                <a:lnTo>
                  <a:pt x="7701" y="7703"/>
                </a:lnTo>
                <a:lnTo>
                  <a:pt x="16014" y="2071"/>
                </a:lnTo>
                <a:lnTo>
                  <a:pt x="26136" y="0"/>
                </a:lnTo>
                <a:lnTo>
                  <a:pt x="36162" y="2071"/>
                </a:lnTo>
                <a:lnTo>
                  <a:pt x="44261" y="7703"/>
                </a:lnTo>
                <a:lnTo>
                  <a:pt x="49678" y="16019"/>
                </a:lnTo>
                <a:lnTo>
                  <a:pt x="51652" y="26145"/>
                </a:lnTo>
                <a:lnTo>
                  <a:pt x="51652" y="3760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
          <p:cNvSpPr/>
          <p:nvPr/>
        </p:nvSpPr>
        <p:spPr>
          <a:xfrm>
            <a:off x="9634494" y="6128367"/>
            <a:ext cx="34290" cy="95250"/>
          </a:xfrm>
          <a:custGeom>
            <a:avLst/>
            <a:gdLst/>
            <a:ahLst/>
            <a:cxnLst/>
            <a:rect l="l" t="t" r="r" b="b"/>
            <a:pathLst>
              <a:path w="34290" h="95250" extrusionOk="0">
                <a:moveTo>
                  <a:pt x="26759" y="95242"/>
                </a:moveTo>
                <a:lnTo>
                  <a:pt x="8089" y="95242"/>
                </a:lnTo>
                <a:lnTo>
                  <a:pt x="0" y="87772"/>
                </a:lnTo>
                <a:lnTo>
                  <a:pt x="0" y="8092"/>
                </a:lnTo>
                <a:lnTo>
                  <a:pt x="8089" y="0"/>
                </a:lnTo>
                <a:lnTo>
                  <a:pt x="17424"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
          <p:cNvSpPr/>
          <p:nvPr/>
        </p:nvSpPr>
        <p:spPr>
          <a:xfrm>
            <a:off x="9631375" y="5622277"/>
            <a:ext cx="41910" cy="144145"/>
          </a:xfrm>
          <a:custGeom>
            <a:avLst/>
            <a:gdLst/>
            <a:ahLst/>
            <a:cxnLst/>
            <a:rect l="l" t="t" r="r" b="b"/>
            <a:pathLst>
              <a:path w="41909" h="144145" extrusionOk="0">
                <a:moveTo>
                  <a:pt x="38582" y="7467"/>
                </a:moveTo>
                <a:lnTo>
                  <a:pt x="31115" y="0"/>
                </a:lnTo>
                <a:lnTo>
                  <a:pt x="11823" y="0"/>
                </a:lnTo>
                <a:lnTo>
                  <a:pt x="3733" y="7467"/>
                </a:lnTo>
                <a:lnTo>
                  <a:pt x="3733" y="21793"/>
                </a:lnTo>
                <a:lnTo>
                  <a:pt x="5156" y="28816"/>
                </a:lnTo>
                <a:lnTo>
                  <a:pt x="9029" y="34556"/>
                </a:lnTo>
                <a:lnTo>
                  <a:pt x="14757" y="38417"/>
                </a:lnTo>
                <a:lnTo>
                  <a:pt x="21780" y="39839"/>
                </a:lnTo>
                <a:lnTo>
                  <a:pt x="31115" y="39839"/>
                </a:lnTo>
                <a:lnTo>
                  <a:pt x="38582" y="31750"/>
                </a:lnTo>
                <a:lnTo>
                  <a:pt x="38582" y="7467"/>
                </a:lnTo>
                <a:close/>
              </a:path>
              <a:path w="41909" h="144145" extrusionOk="0">
                <a:moveTo>
                  <a:pt x="41694" y="105206"/>
                </a:moveTo>
                <a:lnTo>
                  <a:pt x="40246" y="96812"/>
                </a:lnTo>
                <a:lnTo>
                  <a:pt x="36169" y="89877"/>
                </a:lnTo>
                <a:lnTo>
                  <a:pt x="29883" y="85153"/>
                </a:lnTo>
                <a:lnTo>
                  <a:pt x="21780" y="83413"/>
                </a:lnTo>
                <a:lnTo>
                  <a:pt x="13385" y="85153"/>
                </a:lnTo>
                <a:lnTo>
                  <a:pt x="6464" y="89877"/>
                </a:lnTo>
                <a:lnTo>
                  <a:pt x="1739" y="96812"/>
                </a:lnTo>
                <a:lnTo>
                  <a:pt x="0" y="105206"/>
                </a:lnTo>
                <a:lnTo>
                  <a:pt x="0" y="122631"/>
                </a:lnTo>
                <a:lnTo>
                  <a:pt x="1739" y="130937"/>
                </a:lnTo>
                <a:lnTo>
                  <a:pt x="6464" y="137655"/>
                </a:lnTo>
                <a:lnTo>
                  <a:pt x="13385" y="142151"/>
                </a:lnTo>
                <a:lnTo>
                  <a:pt x="21780" y="143802"/>
                </a:lnTo>
                <a:lnTo>
                  <a:pt x="29883" y="142151"/>
                </a:lnTo>
                <a:lnTo>
                  <a:pt x="36169" y="137655"/>
                </a:lnTo>
                <a:lnTo>
                  <a:pt x="40246" y="130937"/>
                </a:lnTo>
                <a:lnTo>
                  <a:pt x="41694" y="122631"/>
                </a:lnTo>
                <a:lnTo>
                  <a:pt x="41694"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
          <p:cNvSpPr/>
          <p:nvPr/>
        </p:nvSpPr>
        <p:spPr>
          <a:xfrm>
            <a:off x="9635118" y="6044328"/>
            <a:ext cx="34925" cy="40640"/>
          </a:xfrm>
          <a:custGeom>
            <a:avLst/>
            <a:gdLst/>
            <a:ahLst/>
            <a:cxnLst/>
            <a:rect l="l" t="t" r="r" b="b"/>
            <a:pathLst>
              <a:path w="34925" h="40639" extrusionOk="0">
                <a:moveTo>
                  <a:pt x="27381"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7381" y="0"/>
                </a:lnTo>
                <a:lnTo>
                  <a:pt x="34849" y="8092"/>
                </a:lnTo>
                <a:lnTo>
                  <a:pt x="34849" y="18052"/>
                </a:lnTo>
                <a:lnTo>
                  <a:pt x="34849" y="32370"/>
                </a:lnTo>
                <a:lnTo>
                  <a:pt x="27381"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
          <p:cNvSpPr/>
          <p:nvPr/>
        </p:nvSpPr>
        <p:spPr>
          <a:xfrm>
            <a:off x="9627029" y="5804664"/>
            <a:ext cx="50800" cy="97155"/>
          </a:xfrm>
          <a:custGeom>
            <a:avLst/>
            <a:gdLst/>
            <a:ahLst/>
            <a:cxnLst/>
            <a:rect l="l" t="t" r="r" b="b"/>
            <a:pathLst>
              <a:path w="50800" h="97154" extrusionOk="0">
                <a:moveTo>
                  <a:pt x="26136" y="97110"/>
                </a:moveTo>
                <a:lnTo>
                  <a:pt x="16014" y="95135"/>
                </a:lnTo>
                <a:lnTo>
                  <a:pt x="7701" y="89718"/>
                </a:lnTo>
                <a:lnTo>
                  <a:pt x="2071" y="81615"/>
                </a:lnTo>
                <a:lnTo>
                  <a:pt x="0" y="71587"/>
                </a:lnTo>
                <a:lnTo>
                  <a:pt x="0" y="25522"/>
                </a:lnTo>
                <a:lnTo>
                  <a:pt x="2071" y="15494"/>
                </a:lnTo>
                <a:lnTo>
                  <a:pt x="7701" y="7392"/>
                </a:lnTo>
                <a:lnTo>
                  <a:pt x="16014" y="1974"/>
                </a:lnTo>
                <a:lnTo>
                  <a:pt x="26136" y="0"/>
                </a:lnTo>
                <a:lnTo>
                  <a:pt x="35967" y="1974"/>
                </a:lnTo>
                <a:lnTo>
                  <a:pt x="43639" y="7392"/>
                </a:lnTo>
                <a:lnTo>
                  <a:pt x="48628" y="15494"/>
                </a:lnTo>
                <a:lnTo>
                  <a:pt x="50407" y="25522"/>
                </a:lnTo>
                <a:lnTo>
                  <a:pt x="50407" y="71587"/>
                </a:lnTo>
                <a:lnTo>
                  <a:pt x="48628" y="81615"/>
                </a:lnTo>
                <a:lnTo>
                  <a:pt x="43639" y="89718"/>
                </a:lnTo>
                <a:lnTo>
                  <a:pt x="35967" y="95135"/>
                </a:lnTo>
                <a:lnTo>
                  <a:pt x="26136" y="971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
          <p:cNvSpPr/>
          <p:nvPr/>
        </p:nvSpPr>
        <p:spPr>
          <a:xfrm>
            <a:off x="9478299" y="6028764"/>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909"/>
                </a:lnTo>
                <a:lnTo>
                  <a:pt x="35859"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
          <p:cNvSpPr/>
          <p:nvPr/>
        </p:nvSpPr>
        <p:spPr>
          <a:xfrm>
            <a:off x="9472699" y="6566605"/>
            <a:ext cx="52069" cy="291465"/>
          </a:xfrm>
          <a:custGeom>
            <a:avLst/>
            <a:gdLst/>
            <a:ahLst/>
            <a:cxnLst/>
            <a:rect l="l" t="t" r="r" b="b"/>
            <a:pathLst>
              <a:path w="52070" h="291465" extrusionOk="0">
                <a:moveTo>
                  <a:pt x="51650" y="291394"/>
                </a:moveTo>
                <a:lnTo>
                  <a:pt x="0" y="291394"/>
                </a:lnTo>
                <a:lnTo>
                  <a:pt x="0" y="26145"/>
                </a:lnTo>
                <a:lnTo>
                  <a:pt x="1973" y="16019"/>
                </a:lnTo>
                <a:lnTo>
                  <a:pt x="7389" y="7703"/>
                </a:lnTo>
                <a:lnTo>
                  <a:pt x="15489" y="2071"/>
                </a:lnTo>
                <a:lnTo>
                  <a:pt x="25514" y="0"/>
                </a:lnTo>
                <a:lnTo>
                  <a:pt x="35636" y="2071"/>
                </a:lnTo>
                <a:lnTo>
                  <a:pt x="43949" y="7703"/>
                </a:lnTo>
                <a:lnTo>
                  <a:pt x="49579" y="16019"/>
                </a:lnTo>
                <a:lnTo>
                  <a:pt x="51650" y="26145"/>
                </a:lnTo>
                <a:lnTo>
                  <a:pt x="51650" y="29139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
          <p:cNvSpPr/>
          <p:nvPr/>
        </p:nvSpPr>
        <p:spPr>
          <a:xfrm>
            <a:off x="9477056" y="6397907"/>
            <a:ext cx="43180" cy="120650"/>
          </a:xfrm>
          <a:custGeom>
            <a:avLst/>
            <a:gdLst/>
            <a:ahLst/>
            <a:cxnLst/>
            <a:rect l="l" t="t" r="r" b="b"/>
            <a:pathLst>
              <a:path w="43179"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549" y="1741"/>
                </a:lnTo>
                <a:lnTo>
                  <a:pt x="36482" y="6458"/>
                </a:lnTo>
                <a:lnTo>
                  <a:pt x="41198" y="13393"/>
                </a:lnTo>
                <a:lnTo>
                  <a:pt x="42938" y="21787"/>
                </a:lnTo>
                <a:lnTo>
                  <a:pt x="42938" y="98977"/>
                </a:lnTo>
                <a:lnTo>
                  <a:pt x="41198" y="107274"/>
                </a:lnTo>
                <a:lnTo>
                  <a:pt x="36482" y="113995"/>
                </a:lnTo>
                <a:lnTo>
                  <a:pt x="29549"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
          <p:cNvSpPr/>
          <p:nvPr/>
        </p:nvSpPr>
        <p:spPr>
          <a:xfrm>
            <a:off x="9473945" y="5720002"/>
            <a:ext cx="50800" cy="267335"/>
          </a:xfrm>
          <a:custGeom>
            <a:avLst/>
            <a:gdLst/>
            <a:ahLst/>
            <a:cxnLst/>
            <a:rect l="l" t="t" r="r" b="b"/>
            <a:pathLst>
              <a:path w="50800" h="267335" extrusionOk="0">
                <a:moveTo>
                  <a:pt x="25514" y="267053"/>
                </a:moveTo>
                <a:lnTo>
                  <a:pt x="15489" y="264981"/>
                </a:lnTo>
                <a:lnTo>
                  <a:pt x="7389" y="259349"/>
                </a:lnTo>
                <a:lnTo>
                  <a:pt x="1973" y="251033"/>
                </a:lnTo>
                <a:lnTo>
                  <a:pt x="0" y="240908"/>
                </a:lnTo>
                <a:lnTo>
                  <a:pt x="0" y="25522"/>
                </a:lnTo>
                <a:lnTo>
                  <a:pt x="1973" y="15494"/>
                </a:lnTo>
                <a:lnTo>
                  <a:pt x="7389" y="7392"/>
                </a:lnTo>
                <a:lnTo>
                  <a:pt x="15489" y="1974"/>
                </a:lnTo>
                <a:lnTo>
                  <a:pt x="25514" y="0"/>
                </a:lnTo>
                <a:lnTo>
                  <a:pt x="35442" y="1974"/>
                </a:lnTo>
                <a:lnTo>
                  <a:pt x="43327" y="7392"/>
                </a:lnTo>
                <a:lnTo>
                  <a:pt x="48529" y="15494"/>
                </a:lnTo>
                <a:lnTo>
                  <a:pt x="50406" y="25522"/>
                </a:lnTo>
                <a:lnTo>
                  <a:pt x="50406" y="240908"/>
                </a:lnTo>
                <a:lnTo>
                  <a:pt x="48529" y="251033"/>
                </a:lnTo>
                <a:lnTo>
                  <a:pt x="43327" y="259349"/>
                </a:lnTo>
                <a:lnTo>
                  <a:pt x="35442" y="264981"/>
                </a:lnTo>
                <a:lnTo>
                  <a:pt x="25514"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
          <p:cNvSpPr/>
          <p:nvPr/>
        </p:nvSpPr>
        <p:spPr>
          <a:xfrm>
            <a:off x="9482036" y="6158242"/>
            <a:ext cx="34290" cy="54610"/>
          </a:xfrm>
          <a:custGeom>
            <a:avLst/>
            <a:gdLst/>
            <a:ahLst/>
            <a:cxnLst/>
            <a:rect l="l" t="t" r="r" b="b"/>
            <a:pathLst>
              <a:path w="34290" h="54610" extrusionOk="0">
                <a:moveTo>
                  <a:pt x="27380" y="54157"/>
                </a:moveTo>
                <a:lnTo>
                  <a:pt x="17424" y="54157"/>
                </a:lnTo>
                <a:lnTo>
                  <a:pt x="7467" y="54157"/>
                </a:lnTo>
                <a:lnTo>
                  <a:pt x="0" y="46065"/>
                </a:lnTo>
                <a:lnTo>
                  <a:pt x="0" y="8092"/>
                </a:lnTo>
                <a:lnTo>
                  <a:pt x="7467" y="0"/>
                </a:lnTo>
                <a:lnTo>
                  <a:pt x="27380" y="0"/>
                </a:lnTo>
                <a:lnTo>
                  <a:pt x="34226" y="8092"/>
                </a:lnTo>
                <a:lnTo>
                  <a:pt x="34226" y="46065"/>
                </a:lnTo>
                <a:lnTo>
                  <a:pt x="27380"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
          <p:cNvSpPr/>
          <p:nvPr/>
        </p:nvSpPr>
        <p:spPr>
          <a:xfrm>
            <a:off x="10085675" y="6736546"/>
            <a:ext cx="51435" cy="121920"/>
          </a:xfrm>
          <a:custGeom>
            <a:avLst/>
            <a:gdLst/>
            <a:ahLst/>
            <a:cxnLst/>
            <a:rect l="l" t="t" r="r" b="b"/>
            <a:pathLst>
              <a:path w="51434" h="121920" extrusionOk="0">
                <a:moveTo>
                  <a:pt x="51029" y="121453"/>
                </a:moveTo>
                <a:lnTo>
                  <a:pt x="0" y="121453"/>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4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
          <p:cNvSpPr/>
          <p:nvPr/>
        </p:nvSpPr>
        <p:spPr>
          <a:xfrm>
            <a:off x="9481415" y="6255974"/>
            <a:ext cx="34290" cy="81915"/>
          </a:xfrm>
          <a:custGeom>
            <a:avLst/>
            <a:gdLst/>
            <a:ahLst/>
            <a:cxnLst/>
            <a:rect l="l" t="t" r="r" b="b"/>
            <a:pathLst>
              <a:path w="34290" h="81914" extrusionOk="0">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
          <p:cNvSpPr/>
          <p:nvPr/>
        </p:nvSpPr>
        <p:spPr>
          <a:xfrm>
            <a:off x="9478305" y="5597989"/>
            <a:ext cx="41910" cy="80010"/>
          </a:xfrm>
          <a:custGeom>
            <a:avLst/>
            <a:gdLst/>
            <a:ahLst/>
            <a:cxnLst/>
            <a:rect l="l" t="t" r="r" b="b"/>
            <a:pathLst>
              <a:path w="41909" h="80010" extrusionOk="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811"/>
                </a:lnTo>
                <a:lnTo>
                  <a:pt x="35859" y="73533"/>
                </a:lnTo>
                <a:lnTo>
                  <a:pt x="29355" y="78036"/>
                </a:lnTo>
                <a:lnTo>
                  <a:pt x="21158"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
          <p:cNvSpPr/>
          <p:nvPr/>
        </p:nvSpPr>
        <p:spPr>
          <a:xfrm>
            <a:off x="9940680" y="6383585"/>
            <a:ext cx="34925" cy="67310"/>
          </a:xfrm>
          <a:custGeom>
            <a:avLst/>
            <a:gdLst/>
            <a:ahLst/>
            <a:cxnLst/>
            <a:rect l="l" t="t" r="r" b="b"/>
            <a:pathLst>
              <a:path w="34925" h="67310" extrusionOk="0">
                <a:moveTo>
                  <a:pt x="27381" y="67230"/>
                </a:moveTo>
                <a:lnTo>
                  <a:pt x="8089" y="67230"/>
                </a:lnTo>
                <a:lnTo>
                  <a:pt x="0" y="59760"/>
                </a:lnTo>
                <a:lnTo>
                  <a:pt x="0" y="49800"/>
                </a:lnTo>
                <a:lnTo>
                  <a:pt x="0" y="8092"/>
                </a:lnTo>
                <a:lnTo>
                  <a:pt x="8089" y="0"/>
                </a:lnTo>
                <a:lnTo>
                  <a:pt x="27381" y="0"/>
                </a:lnTo>
                <a:lnTo>
                  <a:pt x="34849" y="8092"/>
                </a:lnTo>
                <a:lnTo>
                  <a:pt x="34849"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
          <p:cNvSpPr/>
          <p:nvPr/>
        </p:nvSpPr>
        <p:spPr>
          <a:xfrm>
            <a:off x="9936946" y="6506217"/>
            <a:ext cx="42545" cy="100330"/>
          </a:xfrm>
          <a:custGeom>
            <a:avLst/>
            <a:gdLst/>
            <a:ahLst/>
            <a:cxnLst/>
            <a:rect l="l" t="t" r="r" b="b"/>
            <a:pathLst>
              <a:path w="42545" h="100329" extrusionOk="0">
                <a:moveTo>
                  <a:pt x="21780" y="100222"/>
                </a:moveTo>
                <a:lnTo>
                  <a:pt x="13389" y="98491"/>
                </a:lnTo>
                <a:lnTo>
                  <a:pt x="6456" y="93842"/>
                </a:lnTo>
                <a:lnTo>
                  <a:pt x="1740" y="87091"/>
                </a:lnTo>
                <a:lnTo>
                  <a:pt x="0" y="79057"/>
                </a:lnTo>
                <a:lnTo>
                  <a:pt x="0" y="21165"/>
                </a:lnTo>
                <a:lnTo>
                  <a:pt x="1740" y="12868"/>
                </a:lnTo>
                <a:lnTo>
                  <a:pt x="6456" y="6147"/>
                </a:lnTo>
                <a:lnTo>
                  <a:pt x="13389" y="1643"/>
                </a:lnTo>
                <a:lnTo>
                  <a:pt x="21780" y="0"/>
                </a:lnTo>
                <a:lnTo>
                  <a:pt x="29977" y="1643"/>
                </a:lnTo>
                <a:lnTo>
                  <a:pt x="36483" y="6147"/>
                </a:lnTo>
                <a:lnTo>
                  <a:pt x="40771" y="12868"/>
                </a:lnTo>
                <a:lnTo>
                  <a:pt x="42317" y="21165"/>
                </a:lnTo>
                <a:lnTo>
                  <a:pt x="42317" y="79057"/>
                </a:lnTo>
                <a:lnTo>
                  <a:pt x="40771" y="87091"/>
                </a:lnTo>
                <a:lnTo>
                  <a:pt x="36483" y="93842"/>
                </a:lnTo>
                <a:lnTo>
                  <a:pt x="29977" y="98491"/>
                </a:lnTo>
                <a:lnTo>
                  <a:pt x="21780"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1"/>
          <p:cNvSpPr/>
          <p:nvPr/>
        </p:nvSpPr>
        <p:spPr>
          <a:xfrm>
            <a:off x="9941303" y="6272157"/>
            <a:ext cx="34925" cy="67310"/>
          </a:xfrm>
          <a:custGeom>
            <a:avLst/>
            <a:gdLst/>
            <a:ahLst/>
            <a:cxnLst/>
            <a:rect l="l" t="t" r="r" b="b"/>
            <a:pathLst>
              <a:path w="34925" h="67310" extrusionOk="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1"/>
          <p:cNvSpPr/>
          <p:nvPr/>
        </p:nvSpPr>
        <p:spPr>
          <a:xfrm>
            <a:off x="9937570" y="6117153"/>
            <a:ext cx="42545" cy="99695"/>
          </a:xfrm>
          <a:custGeom>
            <a:avLst/>
            <a:gdLst/>
            <a:ahLst/>
            <a:cxnLst/>
            <a:rect l="l" t="t" r="r" b="b"/>
            <a:pathLst>
              <a:path w="42545" h="99695" extrusionOk="0">
                <a:moveTo>
                  <a:pt x="20536" y="99600"/>
                </a:moveTo>
                <a:lnTo>
                  <a:pt x="12601" y="97956"/>
                </a:lnTo>
                <a:lnTo>
                  <a:pt x="6067" y="93453"/>
                </a:lnTo>
                <a:lnTo>
                  <a:pt x="1633" y="86732"/>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732"/>
                </a:lnTo>
                <a:lnTo>
                  <a:pt x="35860" y="93453"/>
                </a:lnTo>
                <a:lnTo>
                  <a:pt x="28927" y="97956"/>
                </a:lnTo>
                <a:lnTo>
                  <a:pt x="20536"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1"/>
          <p:cNvSpPr/>
          <p:nvPr/>
        </p:nvSpPr>
        <p:spPr>
          <a:xfrm>
            <a:off x="9941304" y="5367038"/>
            <a:ext cx="34925" cy="67310"/>
          </a:xfrm>
          <a:custGeom>
            <a:avLst/>
            <a:gdLst/>
            <a:ahLst/>
            <a:cxnLst/>
            <a:rect l="l" t="t" r="r" b="b"/>
            <a:pathLst>
              <a:path w="34925" h="67310" extrusionOk="0">
                <a:moveTo>
                  <a:pt x="26759" y="67230"/>
                </a:moveTo>
                <a:lnTo>
                  <a:pt x="17424" y="67230"/>
                </a:lnTo>
                <a:lnTo>
                  <a:pt x="7467" y="67230"/>
                </a:lnTo>
                <a:lnTo>
                  <a:pt x="0" y="59760"/>
                </a:lnTo>
                <a:lnTo>
                  <a:pt x="0" y="7470"/>
                </a:lnTo>
                <a:lnTo>
                  <a:pt x="7467" y="0"/>
                </a:lnTo>
                <a:lnTo>
                  <a:pt x="26759" y="0"/>
                </a:lnTo>
                <a:lnTo>
                  <a:pt x="34849" y="7470"/>
                </a:lnTo>
                <a:lnTo>
                  <a:pt x="34849"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
          <p:cNvSpPr/>
          <p:nvPr/>
        </p:nvSpPr>
        <p:spPr>
          <a:xfrm>
            <a:off x="9933216" y="5634713"/>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1"/>
          <p:cNvSpPr/>
          <p:nvPr/>
        </p:nvSpPr>
        <p:spPr>
          <a:xfrm>
            <a:off x="9932594" y="6651880"/>
            <a:ext cx="51435" cy="206375"/>
          </a:xfrm>
          <a:custGeom>
            <a:avLst/>
            <a:gdLst/>
            <a:ahLst/>
            <a:cxnLst/>
            <a:rect l="l" t="t" r="r" b="b"/>
            <a:pathLst>
              <a:path w="51434" h="206375" extrusionOk="0">
                <a:moveTo>
                  <a:pt x="51029" y="206119"/>
                </a:moveTo>
                <a:lnTo>
                  <a:pt x="0" y="206119"/>
                </a:lnTo>
                <a:lnTo>
                  <a:pt x="0" y="25522"/>
                </a:lnTo>
                <a:lnTo>
                  <a:pt x="2071" y="15494"/>
                </a:lnTo>
                <a:lnTo>
                  <a:pt x="7701" y="7392"/>
                </a:lnTo>
                <a:lnTo>
                  <a:pt x="16014" y="1974"/>
                </a:lnTo>
                <a:lnTo>
                  <a:pt x="26136" y="0"/>
                </a:lnTo>
                <a:lnTo>
                  <a:pt x="35802" y="1974"/>
                </a:lnTo>
                <a:lnTo>
                  <a:pt x="43717" y="7392"/>
                </a:lnTo>
                <a:lnTo>
                  <a:pt x="49065" y="15494"/>
                </a:lnTo>
                <a:lnTo>
                  <a:pt x="51029" y="25522"/>
                </a:lnTo>
                <a:lnTo>
                  <a:pt x="51029" y="20611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1"/>
          <p:cNvSpPr/>
          <p:nvPr/>
        </p:nvSpPr>
        <p:spPr>
          <a:xfrm>
            <a:off x="9937573" y="5489669"/>
            <a:ext cx="42545" cy="100330"/>
          </a:xfrm>
          <a:custGeom>
            <a:avLst/>
            <a:gdLst/>
            <a:ahLst/>
            <a:cxnLst/>
            <a:rect l="l" t="t" r="r" b="b"/>
            <a:pathLst>
              <a:path w="42545" h="100329" extrusionOk="0">
                <a:moveTo>
                  <a:pt x="20536" y="100222"/>
                </a:moveTo>
                <a:lnTo>
                  <a:pt x="12601" y="98481"/>
                </a:lnTo>
                <a:lnTo>
                  <a:pt x="6067" y="93764"/>
                </a:lnTo>
                <a:lnTo>
                  <a:pt x="1633" y="86829"/>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829"/>
                </a:lnTo>
                <a:lnTo>
                  <a:pt x="35860" y="93764"/>
                </a:lnTo>
                <a:lnTo>
                  <a:pt x="28927" y="9848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
          <p:cNvSpPr/>
          <p:nvPr/>
        </p:nvSpPr>
        <p:spPr>
          <a:xfrm>
            <a:off x="9783864" y="6397899"/>
            <a:ext cx="42545" cy="120650"/>
          </a:xfrm>
          <a:custGeom>
            <a:avLst/>
            <a:gdLst/>
            <a:ahLst/>
            <a:cxnLst/>
            <a:rect l="l" t="t" r="r" b="b"/>
            <a:pathLst>
              <a:path w="42545" h="120650" extrusionOk="0">
                <a:moveTo>
                  <a:pt x="21157" y="120142"/>
                </a:moveTo>
                <a:lnTo>
                  <a:pt x="12863" y="118499"/>
                </a:lnTo>
                <a:lnTo>
                  <a:pt x="6144" y="113995"/>
                </a:lnTo>
                <a:lnTo>
                  <a:pt x="1643" y="107274"/>
                </a:lnTo>
                <a:lnTo>
                  <a:pt x="0" y="98977"/>
                </a:lnTo>
                <a:lnTo>
                  <a:pt x="0" y="21787"/>
                </a:lnTo>
                <a:lnTo>
                  <a:pt x="1643" y="13393"/>
                </a:lnTo>
                <a:lnTo>
                  <a:pt x="6144" y="6458"/>
                </a:lnTo>
                <a:lnTo>
                  <a:pt x="12863" y="1741"/>
                </a:lnTo>
                <a:lnTo>
                  <a:pt x="21157" y="0"/>
                </a:lnTo>
                <a:lnTo>
                  <a:pt x="29452" y="1741"/>
                </a:lnTo>
                <a:lnTo>
                  <a:pt x="36171" y="6458"/>
                </a:lnTo>
                <a:lnTo>
                  <a:pt x="40673" y="13393"/>
                </a:lnTo>
                <a:lnTo>
                  <a:pt x="42316" y="21787"/>
                </a:lnTo>
                <a:lnTo>
                  <a:pt x="42316" y="98977"/>
                </a:lnTo>
                <a:lnTo>
                  <a:pt x="40673" y="107274"/>
                </a:lnTo>
                <a:lnTo>
                  <a:pt x="36171" y="113995"/>
                </a:lnTo>
                <a:lnTo>
                  <a:pt x="29452" y="118499"/>
                </a:lnTo>
                <a:lnTo>
                  <a:pt x="21157"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
          <p:cNvSpPr/>
          <p:nvPr/>
        </p:nvSpPr>
        <p:spPr>
          <a:xfrm>
            <a:off x="9779509" y="6566596"/>
            <a:ext cx="51435" cy="291465"/>
          </a:xfrm>
          <a:custGeom>
            <a:avLst/>
            <a:gdLst/>
            <a:ahLst/>
            <a:cxnLst/>
            <a:rect l="l" t="t" r="r" b="b"/>
            <a:pathLst>
              <a:path w="51434" h="291465" extrusionOk="0">
                <a:moveTo>
                  <a:pt x="51028" y="291403"/>
                </a:moveTo>
                <a:lnTo>
                  <a:pt x="0" y="291403"/>
                </a:lnTo>
                <a:lnTo>
                  <a:pt x="0" y="26145"/>
                </a:lnTo>
                <a:lnTo>
                  <a:pt x="1973" y="16019"/>
                </a:lnTo>
                <a:lnTo>
                  <a:pt x="7389" y="7703"/>
                </a:lnTo>
                <a:lnTo>
                  <a:pt x="15489" y="2071"/>
                </a:lnTo>
                <a:lnTo>
                  <a:pt x="25513" y="0"/>
                </a:lnTo>
                <a:lnTo>
                  <a:pt x="35538" y="2071"/>
                </a:lnTo>
                <a:lnTo>
                  <a:pt x="43638" y="7703"/>
                </a:lnTo>
                <a:lnTo>
                  <a:pt x="49054" y="16019"/>
                </a:lnTo>
                <a:lnTo>
                  <a:pt x="51028" y="26145"/>
                </a:lnTo>
                <a:lnTo>
                  <a:pt x="51028" y="2914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
          <p:cNvSpPr/>
          <p:nvPr/>
        </p:nvSpPr>
        <p:spPr>
          <a:xfrm>
            <a:off x="9788222" y="5494647"/>
            <a:ext cx="34925" cy="53975"/>
          </a:xfrm>
          <a:custGeom>
            <a:avLst/>
            <a:gdLst/>
            <a:ahLst/>
            <a:cxnLst/>
            <a:rect l="l" t="t" r="r" b="b"/>
            <a:pathLst>
              <a:path w="34925" h="53975" extrusionOk="0">
                <a:moveTo>
                  <a:pt x="26758" y="53535"/>
                </a:moveTo>
                <a:lnTo>
                  <a:pt x="16801" y="53535"/>
                </a:lnTo>
                <a:lnTo>
                  <a:pt x="6844" y="53535"/>
                </a:lnTo>
                <a:lnTo>
                  <a:pt x="0" y="45442"/>
                </a:lnTo>
                <a:lnTo>
                  <a:pt x="0" y="7470"/>
                </a:lnTo>
                <a:lnTo>
                  <a:pt x="6844" y="0"/>
                </a:lnTo>
                <a:lnTo>
                  <a:pt x="26758" y="0"/>
                </a:lnTo>
                <a:lnTo>
                  <a:pt x="34848" y="7470"/>
                </a:lnTo>
                <a:lnTo>
                  <a:pt x="34848" y="45442"/>
                </a:lnTo>
                <a:lnTo>
                  <a:pt x="26758"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
          <p:cNvSpPr/>
          <p:nvPr/>
        </p:nvSpPr>
        <p:spPr>
          <a:xfrm>
            <a:off x="9788223" y="6158233"/>
            <a:ext cx="34925" cy="54610"/>
          </a:xfrm>
          <a:custGeom>
            <a:avLst/>
            <a:gdLst/>
            <a:ahLst/>
            <a:cxnLst/>
            <a:rect l="l" t="t" r="r" b="b"/>
            <a:pathLst>
              <a:path w="34925" h="54610" extrusionOk="0">
                <a:moveTo>
                  <a:pt x="16801" y="54157"/>
                </a:moveTo>
                <a:lnTo>
                  <a:pt x="6844" y="54157"/>
                </a:lnTo>
                <a:lnTo>
                  <a:pt x="0" y="46065"/>
                </a:lnTo>
                <a:lnTo>
                  <a:pt x="0" y="8092"/>
                </a:lnTo>
                <a:lnTo>
                  <a:pt x="6844" y="0"/>
                </a:lnTo>
                <a:lnTo>
                  <a:pt x="16801" y="0"/>
                </a:lnTo>
                <a:lnTo>
                  <a:pt x="23822" y="1420"/>
                </a:lnTo>
                <a:lnTo>
                  <a:pt x="29558" y="5291"/>
                </a:lnTo>
                <a:lnTo>
                  <a:pt x="33428" y="11029"/>
                </a:lnTo>
                <a:lnTo>
                  <a:pt x="34848" y="18052"/>
                </a:lnTo>
                <a:lnTo>
                  <a:pt x="34848" y="36105"/>
                </a:lnTo>
                <a:lnTo>
                  <a:pt x="33428" y="43127"/>
                </a:lnTo>
                <a:lnTo>
                  <a:pt x="29558" y="48866"/>
                </a:lnTo>
                <a:lnTo>
                  <a:pt x="23822" y="52737"/>
                </a:lnTo>
                <a:lnTo>
                  <a:pt x="16801"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
          <p:cNvSpPr/>
          <p:nvPr/>
        </p:nvSpPr>
        <p:spPr>
          <a:xfrm>
            <a:off x="9784490" y="6028752"/>
            <a:ext cx="41910" cy="80645"/>
          </a:xfrm>
          <a:custGeom>
            <a:avLst/>
            <a:gdLst/>
            <a:ahLst/>
            <a:cxnLst/>
            <a:rect l="l" t="t" r="r" b="b"/>
            <a:pathLst>
              <a:path w="41909" h="80645" extrusionOk="0">
                <a:moveTo>
                  <a:pt x="20535" y="80302"/>
                </a:moveTo>
                <a:lnTo>
                  <a:pt x="12338" y="78561"/>
                </a:lnTo>
                <a:lnTo>
                  <a:pt x="5833" y="73844"/>
                </a:lnTo>
                <a:lnTo>
                  <a:pt x="1545" y="66909"/>
                </a:lnTo>
                <a:lnTo>
                  <a:pt x="0" y="58515"/>
                </a:lnTo>
                <a:lnTo>
                  <a:pt x="0" y="21165"/>
                </a:lnTo>
                <a:lnTo>
                  <a:pt x="1545" y="12868"/>
                </a:lnTo>
                <a:lnTo>
                  <a:pt x="5833" y="6147"/>
                </a:lnTo>
                <a:lnTo>
                  <a:pt x="12338" y="1643"/>
                </a:lnTo>
                <a:lnTo>
                  <a:pt x="20535" y="0"/>
                </a:lnTo>
                <a:lnTo>
                  <a:pt x="28829" y="1643"/>
                </a:lnTo>
                <a:lnTo>
                  <a:pt x="35548" y="6147"/>
                </a:lnTo>
                <a:lnTo>
                  <a:pt x="40050" y="12868"/>
                </a:lnTo>
                <a:lnTo>
                  <a:pt x="41693" y="21165"/>
                </a:lnTo>
                <a:lnTo>
                  <a:pt x="41693" y="58515"/>
                </a:lnTo>
                <a:lnTo>
                  <a:pt x="40050" y="66909"/>
                </a:lnTo>
                <a:lnTo>
                  <a:pt x="35548" y="73844"/>
                </a:lnTo>
                <a:lnTo>
                  <a:pt x="28829" y="78561"/>
                </a:lnTo>
                <a:lnTo>
                  <a:pt x="20535"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
          <p:cNvSpPr/>
          <p:nvPr/>
        </p:nvSpPr>
        <p:spPr>
          <a:xfrm>
            <a:off x="10554286" y="5367032"/>
            <a:ext cx="34290" cy="67310"/>
          </a:xfrm>
          <a:custGeom>
            <a:avLst/>
            <a:gdLst/>
            <a:ahLst/>
            <a:cxnLst/>
            <a:rect l="l" t="t" r="r" b="b"/>
            <a:pathLst>
              <a:path w="34290" h="67310" extrusionOk="0">
                <a:moveTo>
                  <a:pt x="27381" y="67230"/>
                </a:moveTo>
                <a:lnTo>
                  <a:pt x="8089" y="67230"/>
                </a:lnTo>
                <a:lnTo>
                  <a:pt x="0" y="59760"/>
                </a:lnTo>
                <a:lnTo>
                  <a:pt x="0" y="7470"/>
                </a:lnTo>
                <a:lnTo>
                  <a:pt x="8089" y="0"/>
                </a:lnTo>
                <a:lnTo>
                  <a:pt x="17424" y="0"/>
                </a:lnTo>
                <a:lnTo>
                  <a:pt x="27381" y="0"/>
                </a:lnTo>
                <a:lnTo>
                  <a:pt x="34226" y="7470"/>
                </a:lnTo>
                <a:lnTo>
                  <a:pt x="34226"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
          <p:cNvSpPr/>
          <p:nvPr/>
        </p:nvSpPr>
        <p:spPr>
          <a:xfrm>
            <a:off x="9780130" y="5597981"/>
            <a:ext cx="51435" cy="389255"/>
          </a:xfrm>
          <a:custGeom>
            <a:avLst/>
            <a:gdLst/>
            <a:ahLst/>
            <a:cxnLst/>
            <a:rect l="l" t="t" r="r" b="b"/>
            <a:pathLst>
              <a:path w="51434" h="389254" extrusionOk="0">
                <a:moveTo>
                  <a:pt x="46050" y="21170"/>
                </a:moveTo>
                <a:lnTo>
                  <a:pt x="44411" y="12877"/>
                </a:lnTo>
                <a:lnTo>
                  <a:pt x="39903" y="6146"/>
                </a:lnTo>
                <a:lnTo>
                  <a:pt x="33185" y="1651"/>
                </a:lnTo>
                <a:lnTo>
                  <a:pt x="24892" y="0"/>
                </a:lnTo>
                <a:lnTo>
                  <a:pt x="16687" y="1651"/>
                </a:lnTo>
                <a:lnTo>
                  <a:pt x="10185" y="6146"/>
                </a:lnTo>
                <a:lnTo>
                  <a:pt x="5905" y="12877"/>
                </a:lnTo>
                <a:lnTo>
                  <a:pt x="4356" y="21170"/>
                </a:lnTo>
                <a:lnTo>
                  <a:pt x="4356" y="58521"/>
                </a:lnTo>
                <a:lnTo>
                  <a:pt x="5905" y="66814"/>
                </a:lnTo>
                <a:lnTo>
                  <a:pt x="10185" y="73533"/>
                </a:lnTo>
                <a:lnTo>
                  <a:pt x="16687" y="78041"/>
                </a:lnTo>
                <a:lnTo>
                  <a:pt x="24892" y="79679"/>
                </a:lnTo>
                <a:lnTo>
                  <a:pt x="33185" y="78041"/>
                </a:lnTo>
                <a:lnTo>
                  <a:pt x="39903" y="73533"/>
                </a:lnTo>
                <a:lnTo>
                  <a:pt x="44411" y="66814"/>
                </a:lnTo>
                <a:lnTo>
                  <a:pt x="46050" y="58521"/>
                </a:lnTo>
                <a:lnTo>
                  <a:pt x="46050" y="21170"/>
                </a:lnTo>
                <a:close/>
              </a:path>
              <a:path w="51434" h="389254" extrusionOk="0">
                <a:moveTo>
                  <a:pt x="51028" y="147535"/>
                </a:moveTo>
                <a:lnTo>
                  <a:pt x="48958" y="137502"/>
                </a:lnTo>
                <a:lnTo>
                  <a:pt x="43332" y="129400"/>
                </a:lnTo>
                <a:lnTo>
                  <a:pt x="35013" y="123990"/>
                </a:lnTo>
                <a:lnTo>
                  <a:pt x="24892" y="122008"/>
                </a:lnTo>
                <a:lnTo>
                  <a:pt x="14960" y="123990"/>
                </a:lnTo>
                <a:lnTo>
                  <a:pt x="7073" y="129400"/>
                </a:lnTo>
                <a:lnTo>
                  <a:pt x="1879" y="137502"/>
                </a:lnTo>
                <a:lnTo>
                  <a:pt x="0" y="147535"/>
                </a:lnTo>
                <a:lnTo>
                  <a:pt x="0" y="362927"/>
                </a:lnTo>
                <a:lnTo>
                  <a:pt x="1879" y="373049"/>
                </a:lnTo>
                <a:lnTo>
                  <a:pt x="7073" y="381368"/>
                </a:lnTo>
                <a:lnTo>
                  <a:pt x="14960" y="386994"/>
                </a:lnTo>
                <a:lnTo>
                  <a:pt x="24892" y="389064"/>
                </a:lnTo>
                <a:lnTo>
                  <a:pt x="35013" y="386994"/>
                </a:lnTo>
                <a:lnTo>
                  <a:pt x="43332" y="381368"/>
                </a:lnTo>
                <a:lnTo>
                  <a:pt x="48958" y="373049"/>
                </a:lnTo>
                <a:lnTo>
                  <a:pt x="51028" y="362927"/>
                </a:lnTo>
                <a:lnTo>
                  <a:pt x="51028" y="147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
          <p:cNvSpPr/>
          <p:nvPr/>
        </p:nvSpPr>
        <p:spPr>
          <a:xfrm>
            <a:off x="1772728" y="711538"/>
            <a:ext cx="40005" cy="131445"/>
          </a:xfrm>
          <a:custGeom>
            <a:avLst/>
            <a:gdLst/>
            <a:ahLst/>
            <a:cxnLst/>
            <a:rect l="l" t="t" r="r" b="b"/>
            <a:pathLst>
              <a:path w="40005" h="131444" extrusionOk="0">
                <a:moveTo>
                  <a:pt x="19815" y="131127"/>
                </a:moveTo>
                <a:lnTo>
                  <a:pt x="12048" y="129497"/>
                </a:lnTo>
                <a:lnTo>
                  <a:pt x="5755" y="125081"/>
                </a:lnTo>
                <a:lnTo>
                  <a:pt x="1539" y="118588"/>
                </a:lnTo>
                <a:lnTo>
                  <a:pt x="0" y="11073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110730"/>
                </a:lnTo>
                <a:lnTo>
                  <a:pt x="38092" y="118588"/>
                </a:lnTo>
                <a:lnTo>
                  <a:pt x="33876" y="125081"/>
                </a:lnTo>
                <a:lnTo>
                  <a:pt x="27583" y="129497"/>
                </a:lnTo>
                <a:lnTo>
                  <a:pt x="19815" y="13112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
          <p:cNvSpPr/>
          <p:nvPr/>
        </p:nvSpPr>
        <p:spPr>
          <a:xfrm>
            <a:off x="1629354" y="812943"/>
            <a:ext cx="40005" cy="112395"/>
          </a:xfrm>
          <a:custGeom>
            <a:avLst/>
            <a:gdLst/>
            <a:ahLst/>
            <a:cxnLst/>
            <a:rect l="l" t="t" r="r" b="b"/>
            <a:pathLst>
              <a:path w="40005" h="112394" extrusionOk="0">
                <a:moveTo>
                  <a:pt x="19815" y="111895"/>
                </a:moveTo>
                <a:lnTo>
                  <a:pt x="12048" y="110356"/>
                </a:lnTo>
                <a:lnTo>
                  <a:pt x="5755" y="106140"/>
                </a:lnTo>
                <a:lnTo>
                  <a:pt x="1539" y="99848"/>
                </a:lnTo>
                <a:lnTo>
                  <a:pt x="0" y="9208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92080"/>
                </a:lnTo>
                <a:lnTo>
                  <a:pt x="38092" y="99848"/>
                </a:lnTo>
                <a:lnTo>
                  <a:pt x="33876" y="106140"/>
                </a:lnTo>
                <a:lnTo>
                  <a:pt x="27583" y="110356"/>
                </a:lnTo>
                <a:lnTo>
                  <a:pt x="19815" y="1118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
          <p:cNvSpPr/>
          <p:nvPr/>
        </p:nvSpPr>
        <p:spPr>
          <a:xfrm>
            <a:off x="1485979" y="913765"/>
            <a:ext cx="40005" cy="93980"/>
          </a:xfrm>
          <a:custGeom>
            <a:avLst/>
            <a:gdLst/>
            <a:ahLst/>
            <a:cxnLst/>
            <a:rect l="l" t="t" r="r" b="b"/>
            <a:pathLst>
              <a:path w="40005" h="93980" extrusionOk="0">
                <a:moveTo>
                  <a:pt x="19233" y="93829"/>
                </a:moveTo>
                <a:lnTo>
                  <a:pt x="11556" y="92290"/>
                </a:lnTo>
                <a:lnTo>
                  <a:pt x="5463" y="88074"/>
                </a:lnTo>
                <a:lnTo>
                  <a:pt x="1447" y="81781"/>
                </a:lnTo>
                <a:lnTo>
                  <a:pt x="0" y="74014"/>
                </a:lnTo>
                <a:lnTo>
                  <a:pt x="0" y="20397"/>
                </a:lnTo>
                <a:lnTo>
                  <a:pt x="1447" y="12539"/>
                </a:lnTo>
                <a:lnTo>
                  <a:pt x="5463" y="6046"/>
                </a:lnTo>
                <a:lnTo>
                  <a:pt x="11556" y="1629"/>
                </a:lnTo>
                <a:lnTo>
                  <a:pt x="19233" y="0"/>
                </a:lnTo>
                <a:lnTo>
                  <a:pt x="27092" y="1629"/>
                </a:lnTo>
                <a:lnTo>
                  <a:pt x="33585" y="6046"/>
                </a:lnTo>
                <a:lnTo>
                  <a:pt x="38001" y="12539"/>
                </a:lnTo>
                <a:lnTo>
                  <a:pt x="39631" y="20397"/>
                </a:lnTo>
                <a:lnTo>
                  <a:pt x="39631" y="74014"/>
                </a:lnTo>
                <a:lnTo>
                  <a:pt x="38001" y="81781"/>
                </a:lnTo>
                <a:lnTo>
                  <a:pt x="33585" y="88074"/>
                </a:lnTo>
                <a:lnTo>
                  <a:pt x="27092" y="92290"/>
                </a:lnTo>
                <a:lnTo>
                  <a:pt x="19233" y="9382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1"/>
          <p:cNvSpPr/>
          <p:nvPr/>
        </p:nvSpPr>
        <p:spPr>
          <a:xfrm>
            <a:off x="1342605" y="1015170"/>
            <a:ext cx="39370" cy="75565"/>
          </a:xfrm>
          <a:custGeom>
            <a:avLst/>
            <a:gdLst/>
            <a:ahLst/>
            <a:cxnLst/>
            <a:rect l="l" t="t" r="r" b="b"/>
            <a:pathLst>
              <a:path w="39369" h="75565" extrusionOk="0">
                <a:moveTo>
                  <a:pt x="19233" y="75179"/>
                </a:moveTo>
                <a:lnTo>
                  <a:pt x="11556" y="73559"/>
                </a:lnTo>
                <a:lnTo>
                  <a:pt x="5463" y="69206"/>
                </a:lnTo>
                <a:lnTo>
                  <a:pt x="1447" y="62886"/>
                </a:lnTo>
                <a:lnTo>
                  <a:pt x="0" y="55365"/>
                </a:lnTo>
                <a:lnTo>
                  <a:pt x="0" y="19814"/>
                </a:lnTo>
                <a:lnTo>
                  <a:pt x="1447" y="12047"/>
                </a:lnTo>
                <a:lnTo>
                  <a:pt x="5463" y="5755"/>
                </a:lnTo>
                <a:lnTo>
                  <a:pt x="11556" y="1538"/>
                </a:lnTo>
                <a:lnTo>
                  <a:pt x="19233" y="0"/>
                </a:lnTo>
                <a:lnTo>
                  <a:pt x="27001" y="1538"/>
                </a:lnTo>
                <a:lnTo>
                  <a:pt x="33293" y="5755"/>
                </a:lnTo>
                <a:lnTo>
                  <a:pt x="37510" y="12047"/>
                </a:lnTo>
                <a:lnTo>
                  <a:pt x="39049" y="19814"/>
                </a:lnTo>
                <a:lnTo>
                  <a:pt x="39049" y="55365"/>
                </a:lnTo>
                <a:lnTo>
                  <a:pt x="37510" y="62886"/>
                </a:lnTo>
                <a:lnTo>
                  <a:pt x="33293" y="69206"/>
                </a:lnTo>
                <a:lnTo>
                  <a:pt x="27001" y="73559"/>
                </a:lnTo>
                <a:lnTo>
                  <a:pt x="19233" y="7517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
          <p:cNvSpPr/>
          <p:nvPr/>
        </p:nvSpPr>
        <p:spPr>
          <a:xfrm>
            <a:off x="1199230" y="1116575"/>
            <a:ext cx="39370" cy="57150"/>
          </a:xfrm>
          <a:custGeom>
            <a:avLst/>
            <a:gdLst/>
            <a:ahLst/>
            <a:cxnLst/>
            <a:rect l="l" t="t" r="r" b="b"/>
            <a:pathLst>
              <a:path w="39369" h="57150" extrusionOk="0">
                <a:moveTo>
                  <a:pt x="18650" y="56530"/>
                </a:moveTo>
                <a:lnTo>
                  <a:pt x="11064" y="54900"/>
                </a:lnTo>
                <a:lnTo>
                  <a:pt x="5172" y="50484"/>
                </a:lnTo>
                <a:lnTo>
                  <a:pt x="1356" y="43991"/>
                </a:lnTo>
                <a:lnTo>
                  <a:pt x="0" y="36132"/>
                </a:lnTo>
                <a:lnTo>
                  <a:pt x="0" y="19814"/>
                </a:lnTo>
                <a:lnTo>
                  <a:pt x="1356" y="12047"/>
                </a:lnTo>
                <a:lnTo>
                  <a:pt x="5172" y="5755"/>
                </a:lnTo>
                <a:lnTo>
                  <a:pt x="11064" y="1538"/>
                </a:lnTo>
                <a:lnTo>
                  <a:pt x="18650" y="0"/>
                </a:lnTo>
                <a:lnTo>
                  <a:pt x="26509" y="1538"/>
                </a:lnTo>
                <a:lnTo>
                  <a:pt x="33002" y="5755"/>
                </a:lnTo>
                <a:lnTo>
                  <a:pt x="37419" y="12047"/>
                </a:lnTo>
                <a:lnTo>
                  <a:pt x="39049" y="19814"/>
                </a:lnTo>
                <a:lnTo>
                  <a:pt x="39049" y="36132"/>
                </a:lnTo>
                <a:lnTo>
                  <a:pt x="37419" y="43991"/>
                </a:lnTo>
                <a:lnTo>
                  <a:pt x="33002" y="50484"/>
                </a:lnTo>
                <a:lnTo>
                  <a:pt x="26509" y="54900"/>
                </a:lnTo>
                <a:lnTo>
                  <a:pt x="18650" y="565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
          <p:cNvSpPr/>
          <p:nvPr/>
        </p:nvSpPr>
        <p:spPr>
          <a:xfrm>
            <a:off x="1768649" y="891618"/>
            <a:ext cx="48895" cy="408940"/>
          </a:xfrm>
          <a:custGeom>
            <a:avLst/>
            <a:gdLst/>
            <a:ahLst/>
            <a:cxnLst/>
            <a:rect l="l" t="t" r="r" b="b"/>
            <a:pathLst>
              <a:path w="48894" h="408940" extrusionOk="0">
                <a:moveTo>
                  <a:pt x="23895" y="408536"/>
                </a:moveTo>
                <a:lnTo>
                  <a:pt x="14506" y="406605"/>
                </a:lnTo>
                <a:lnTo>
                  <a:pt x="6921" y="401396"/>
                </a:lnTo>
                <a:lnTo>
                  <a:pt x="1848" y="393784"/>
                </a:lnTo>
                <a:lnTo>
                  <a:pt x="0" y="384641"/>
                </a:lnTo>
                <a:lnTo>
                  <a:pt x="0" y="23894"/>
                </a:lnTo>
                <a:lnTo>
                  <a:pt x="1848" y="14506"/>
                </a:lnTo>
                <a:lnTo>
                  <a:pt x="6921" y="6920"/>
                </a:lnTo>
                <a:lnTo>
                  <a:pt x="14506" y="1848"/>
                </a:lnTo>
                <a:lnTo>
                  <a:pt x="23895" y="0"/>
                </a:lnTo>
                <a:lnTo>
                  <a:pt x="33375" y="1848"/>
                </a:lnTo>
                <a:lnTo>
                  <a:pt x="41161" y="6920"/>
                </a:lnTo>
                <a:lnTo>
                  <a:pt x="46434" y="14506"/>
                </a:lnTo>
                <a:lnTo>
                  <a:pt x="48374" y="23894"/>
                </a:lnTo>
                <a:lnTo>
                  <a:pt x="48374" y="384641"/>
                </a:lnTo>
                <a:lnTo>
                  <a:pt x="46434" y="393784"/>
                </a:lnTo>
                <a:lnTo>
                  <a:pt x="41161" y="401396"/>
                </a:lnTo>
                <a:lnTo>
                  <a:pt x="33375" y="406605"/>
                </a:lnTo>
                <a:lnTo>
                  <a:pt x="23895" y="40853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
          <p:cNvSpPr/>
          <p:nvPr/>
        </p:nvSpPr>
        <p:spPr>
          <a:xfrm>
            <a:off x="1625274" y="970877"/>
            <a:ext cx="48260" cy="329565"/>
          </a:xfrm>
          <a:custGeom>
            <a:avLst/>
            <a:gdLst/>
            <a:ahLst/>
            <a:cxnLst/>
            <a:rect l="l" t="t" r="r" b="b"/>
            <a:pathLst>
              <a:path w="48260" h="329565" extrusionOk="0">
                <a:moveTo>
                  <a:pt x="23895" y="329276"/>
                </a:moveTo>
                <a:lnTo>
                  <a:pt x="14506" y="327346"/>
                </a:lnTo>
                <a:lnTo>
                  <a:pt x="6921" y="322137"/>
                </a:lnTo>
                <a:lnTo>
                  <a:pt x="1848" y="314524"/>
                </a:lnTo>
                <a:lnTo>
                  <a:pt x="0" y="305382"/>
                </a:lnTo>
                <a:lnTo>
                  <a:pt x="0" y="23894"/>
                </a:lnTo>
                <a:lnTo>
                  <a:pt x="1848" y="14506"/>
                </a:lnTo>
                <a:lnTo>
                  <a:pt x="6921" y="6920"/>
                </a:lnTo>
                <a:lnTo>
                  <a:pt x="14506" y="1848"/>
                </a:lnTo>
                <a:lnTo>
                  <a:pt x="23895" y="0"/>
                </a:lnTo>
                <a:lnTo>
                  <a:pt x="33284" y="1848"/>
                </a:lnTo>
                <a:lnTo>
                  <a:pt x="40870" y="6920"/>
                </a:lnTo>
                <a:lnTo>
                  <a:pt x="45942" y="14506"/>
                </a:lnTo>
                <a:lnTo>
                  <a:pt x="47791" y="23894"/>
                </a:lnTo>
                <a:lnTo>
                  <a:pt x="47791" y="305382"/>
                </a:lnTo>
                <a:lnTo>
                  <a:pt x="45942" y="314524"/>
                </a:lnTo>
                <a:lnTo>
                  <a:pt x="40870" y="322137"/>
                </a:lnTo>
                <a:lnTo>
                  <a:pt x="33284" y="327346"/>
                </a:lnTo>
                <a:lnTo>
                  <a:pt x="23895" y="32927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
          <p:cNvSpPr/>
          <p:nvPr/>
        </p:nvSpPr>
        <p:spPr>
          <a:xfrm>
            <a:off x="1481899" y="1050136"/>
            <a:ext cx="48260" cy="250190"/>
          </a:xfrm>
          <a:custGeom>
            <a:avLst/>
            <a:gdLst/>
            <a:ahLst/>
            <a:cxnLst/>
            <a:rect l="l" t="t" r="r" b="b"/>
            <a:pathLst>
              <a:path w="48259" h="250190" extrusionOk="0">
                <a:moveTo>
                  <a:pt x="23312" y="250017"/>
                </a:moveTo>
                <a:lnTo>
                  <a:pt x="14015" y="248086"/>
                </a:lnTo>
                <a:lnTo>
                  <a:pt x="6629" y="242877"/>
                </a:lnTo>
                <a:lnTo>
                  <a:pt x="1757" y="235265"/>
                </a:lnTo>
                <a:lnTo>
                  <a:pt x="0" y="226122"/>
                </a:lnTo>
                <a:lnTo>
                  <a:pt x="0" y="23894"/>
                </a:lnTo>
                <a:lnTo>
                  <a:pt x="1757" y="14751"/>
                </a:lnTo>
                <a:lnTo>
                  <a:pt x="6629" y="7139"/>
                </a:lnTo>
                <a:lnTo>
                  <a:pt x="14015" y="1930"/>
                </a:lnTo>
                <a:lnTo>
                  <a:pt x="23312" y="0"/>
                </a:lnTo>
                <a:lnTo>
                  <a:pt x="32792" y="1930"/>
                </a:lnTo>
                <a:lnTo>
                  <a:pt x="40579" y="7139"/>
                </a:lnTo>
                <a:lnTo>
                  <a:pt x="45851" y="14751"/>
                </a:lnTo>
                <a:lnTo>
                  <a:pt x="47791" y="23894"/>
                </a:lnTo>
                <a:lnTo>
                  <a:pt x="47791" y="226122"/>
                </a:lnTo>
                <a:lnTo>
                  <a:pt x="45851" y="235265"/>
                </a:lnTo>
                <a:lnTo>
                  <a:pt x="40579" y="242877"/>
                </a:lnTo>
                <a:lnTo>
                  <a:pt x="32792" y="248086"/>
                </a:lnTo>
                <a:lnTo>
                  <a:pt x="23312" y="25001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
          <p:cNvSpPr/>
          <p:nvPr/>
        </p:nvSpPr>
        <p:spPr>
          <a:xfrm>
            <a:off x="1338525" y="1129395"/>
            <a:ext cx="47625" cy="170815"/>
          </a:xfrm>
          <a:custGeom>
            <a:avLst/>
            <a:gdLst/>
            <a:ahLst/>
            <a:cxnLst/>
            <a:rect l="l" t="t" r="r" b="b"/>
            <a:pathLst>
              <a:path w="47625" h="170815" extrusionOk="0">
                <a:moveTo>
                  <a:pt x="23312" y="170757"/>
                </a:moveTo>
                <a:lnTo>
                  <a:pt x="14015" y="168827"/>
                </a:lnTo>
                <a:lnTo>
                  <a:pt x="6629" y="163618"/>
                </a:lnTo>
                <a:lnTo>
                  <a:pt x="1757" y="156005"/>
                </a:lnTo>
                <a:lnTo>
                  <a:pt x="0" y="146863"/>
                </a:lnTo>
                <a:lnTo>
                  <a:pt x="0" y="24477"/>
                </a:lnTo>
                <a:lnTo>
                  <a:pt x="1757" y="14997"/>
                </a:lnTo>
                <a:lnTo>
                  <a:pt x="6629" y="7212"/>
                </a:lnTo>
                <a:lnTo>
                  <a:pt x="14015" y="1939"/>
                </a:lnTo>
                <a:lnTo>
                  <a:pt x="23312" y="0"/>
                </a:lnTo>
                <a:lnTo>
                  <a:pt x="32701" y="1939"/>
                </a:lnTo>
                <a:lnTo>
                  <a:pt x="40287" y="7212"/>
                </a:lnTo>
                <a:lnTo>
                  <a:pt x="45360" y="14997"/>
                </a:lnTo>
                <a:lnTo>
                  <a:pt x="47208" y="24477"/>
                </a:lnTo>
                <a:lnTo>
                  <a:pt x="47208" y="146863"/>
                </a:lnTo>
                <a:lnTo>
                  <a:pt x="45360" y="156005"/>
                </a:lnTo>
                <a:lnTo>
                  <a:pt x="40287" y="163618"/>
                </a:lnTo>
                <a:lnTo>
                  <a:pt x="32701" y="168827"/>
                </a:lnTo>
                <a:lnTo>
                  <a:pt x="23312" y="1707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1"/>
          <p:cNvSpPr/>
          <p:nvPr/>
        </p:nvSpPr>
        <p:spPr>
          <a:xfrm>
            <a:off x="1195150" y="1208654"/>
            <a:ext cx="47625" cy="92075"/>
          </a:xfrm>
          <a:custGeom>
            <a:avLst/>
            <a:gdLst/>
            <a:ahLst/>
            <a:cxnLst/>
            <a:rect l="l" t="t" r="r" b="b"/>
            <a:pathLst>
              <a:path w="47625" h="92075" extrusionOk="0">
                <a:moveTo>
                  <a:pt x="22730" y="91498"/>
                </a:moveTo>
                <a:lnTo>
                  <a:pt x="13523" y="89567"/>
                </a:lnTo>
                <a:lnTo>
                  <a:pt x="6338" y="84358"/>
                </a:lnTo>
                <a:lnTo>
                  <a:pt x="1666" y="76746"/>
                </a:lnTo>
                <a:lnTo>
                  <a:pt x="0" y="67603"/>
                </a:lnTo>
                <a:lnTo>
                  <a:pt x="0" y="24477"/>
                </a:lnTo>
                <a:lnTo>
                  <a:pt x="1666" y="14997"/>
                </a:lnTo>
                <a:lnTo>
                  <a:pt x="6338" y="7212"/>
                </a:lnTo>
                <a:lnTo>
                  <a:pt x="13523" y="1939"/>
                </a:lnTo>
                <a:lnTo>
                  <a:pt x="22730" y="0"/>
                </a:lnTo>
                <a:lnTo>
                  <a:pt x="32210" y="1939"/>
                </a:lnTo>
                <a:lnTo>
                  <a:pt x="39996" y="7212"/>
                </a:lnTo>
                <a:lnTo>
                  <a:pt x="45268" y="14997"/>
                </a:lnTo>
                <a:lnTo>
                  <a:pt x="47208" y="24477"/>
                </a:lnTo>
                <a:lnTo>
                  <a:pt x="47208" y="67603"/>
                </a:lnTo>
                <a:lnTo>
                  <a:pt x="45268" y="76746"/>
                </a:lnTo>
                <a:lnTo>
                  <a:pt x="39996" y="84358"/>
                </a:lnTo>
                <a:lnTo>
                  <a:pt x="32210" y="89567"/>
                </a:lnTo>
                <a:lnTo>
                  <a:pt x="22730" y="914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
          <p:cNvSpPr/>
          <p:nvPr/>
        </p:nvSpPr>
        <p:spPr>
          <a:xfrm>
            <a:off x="1202727" y="1037896"/>
            <a:ext cx="32384" cy="37465"/>
          </a:xfrm>
          <a:custGeom>
            <a:avLst/>
            <a:gdLst/>
            <a:ahLst/>
            <a:cxnLst/>
            <a:rect l="l" t="t" r="r" b="b"/>
            <a:pathLst>
              <a:path w="32384" h="37465" extrusionOk="0">
                <a:moveTo>
                  <a:pt x="24478" y="37298"/>
                </a:moveTo>
                <a:lnTo>
                  <a:pt x="15153" y="37298"/>
                </a:lnTo>
                <a:lnTo>
                  <a:pt x="6411" y="37298"/>
                </a:lnTo>
                <a:lnTo>
                  <a:pt x="0" y="29722"/>
                </a:lnTo>
                <a:lnTo>
                  <a:pt x="0" y="7576"/>
                </a:lnTo>
                <a:lnTo>
                  <a:pt x="6411" y="0"/>
                </a:lnTo>
                <a:lnTo>
                  <a:pt x="24478" y="0"/>
                </a:lnTo>
                <a:lnTo>
                  <a:pt x="32055" y="7576"/>
                </a:lnTo>
                <a:lnTo>
                  <a:pt x="32055" y="29722"/>
                </a:lnTo>
                <a:lnTo>
                  <a:pt x="24478" y="372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
          <p:cNvSpPr/>
          <p:nvPr/>
        </p:nvSpPr>
        <p:spPr>
          <a:xfrm>
            <a:off x="1346102" y="918424"/>
            <a:ext cx="32384" cy="50800"/>
          </a:xfrm>
          <a:custGeom>
            <a:avLst/>
            <a:gdLst/>
            <a:ahLst/>
            <a:cxnLst/>
            <a:rect l="l" t="t" r="r" b="b"/>
            <a:pathLst>
              <a:path w="32384" h="50800" extrusionOk="0">
                <a:moveTo>
                  <a:pt x="25061" y="50702"/>
                </a:moveTo>
                <a:lnTo>
                  <a:pt x="15736" y="50702"/>
                </a:lnTo>
                <a:lnTo>
                  <a:pt x="6411" y="50702"/>
                </a:lnTo>
                <a:lnTo>
                  <a:pt x="0" y="43126"/>
                </a:lnTo>
                <a:lnTo>
                  <a:pt x="0" y="7576"/>
                </a:lnTo>
                <a:lnTo>
                  <a:pt x="6411" y="0"/>
                </a:lnTo>
                <a:lnTo>
                  <a:pt x="25061" y="0"/>
                </a:lnTo>
                <a:lnTo>
                  <a:pt x="32055" y="7576"/>
                </a:lnTo>
                <a:lnTo>
                  <a:pt x="32055" y="43126"/>
                </a:lnTo>
                <a:lnTo>
                  <a:pt x="25061" y="507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
          <p:cNvSpPr/>
          <p:nvPr/>
        </p:nvSpPr>
        <p:spPr>
          <a:xfrm>
            <a:off x="1489476" y="798951"/>
            <a:ext cx="32384" cy="64135"/>
          </a:xfrm>
          <a:custGeom>
            <a:avLst/>
            <a:gdLst/>
            <a:ahLst/>
            <a:cxnLst/>
            <a:rect l="l" t="t" r="r" b="b"/>
            <a:pathLst>
              <a:path w="32384" h="64134" extrusionOk="0">
                <a:moveTo>
                  <a:pt x="25061" y="63524"/>
                </a:moveTo>
                <a:lnTo>
                  <a:pt x="15736"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
          <p:cNvSpPr/>
          <p:nvPr/>
        </p:nvSpPr>
        <p:spPr>
          <a:xfrm>
            <a:off x="1632851" y="679479"/>
            <a:ext cx="32384" cy="76835"/>
          </a:xfrm>
          <a:custGeom>
            <a:avLst/>
            <a:gdLst/>
            <a:ahLst/>
            <a:cxnLst/>
            <a:rect l="l" t="t" r="r" b="b"/>
            <a:pathLst>
              <a:path w="32385" h="76834" extrusionOk="0">
                <a:moveTo>
                  <a:pt x="25061" y="76345"/>
                </a:moveTo>
                <a:lnTo>
                  <a:pt x="16319"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
          <p:cNvSpPr/>
          <p:nvPr/>
        </p:nvSpPr>
        <p:spPr>
          <a:xfrm>
            <a:off x="1776808" y="560589"/>
            <a:ext cx="32384" cy="88900"/>
          </a:xfrm>
          <a:custGeom>
            <a:avLst/>
            <a:gdLst/>
            <a:ahLst/>
            <a:cxnLst/>
            <a:rect l="l" t="t" r="r" b="b"/>
            <a:pathLst>
              <a:path w="32385" h="88900" extrusionOk="0">
                <a:moveTo>
                  <a:pt x="24478" y="88584"/>
                </a:moveTo>
                <a:lnTo>
                  <a:pt x="15736" y="88584"/>
                </a:lnTo>
                <a:lnTo>
                  <a:pt x="6993" y="88584"/>
                </a:lnTo>
                <a:lnTo>
                  <a:pt x="0" y="81590"/>
                </a:lnTo>
                <a:lnTo>
                  <a:pt x="0" y="6993"/>
                </a:lnTo>
                <a:lnTo>
                  <a:pt x="6993" y="0"/>
                </a:lnTo>
                <a:lnTo>
                  <a:pt x="24478" y="0"/>
                </a:lnTo>
                <a:lnTo>
                  <a:pt x="32055" y="6993"/>
                </a:lnTo>
                <a:lnTo>
                  <a:pt x="32055" y="81590"/>
                </a:lnTo>
                <a:lnTo>
                  <a:pt x="24478" y="8858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
          <p:cNvSpPr/>
          <p:nvPr/>
        </p:nvSpPr>
        <p:spPr>
          <a:xfrm>
            <a:off x="1916103" y="812937"/>
            <a:ext cx="40005" cy="112395"/>
          </a:xfrm>
          <a:custGeom>
            <a:avLst/>
            <a:gdLst/>
            <a:ahLst/>
            <a:cxnLst/>
            <a:rect l="l" t="t" r="r" b="b"/>
            <a:pathLst>
              <a:path w="40005" h="112394" extrusionOk="0">
                <a:moveTo>
                  <a:pt x="20398" y="111895"/>
                </a:moveTo>
                <a:lnTo>
                  <a:pt x="12539" y="110356"/>
                </a:lnTo>
                <a:lnTo>
                  <a:pt x="6046" y="106140"/>
                </a:lnTo>
                <a:lnTo>
                  <a:pt x="1630" y="99848"/>
                </a:lnTo>
                <a:lnTo>
                  <a:pt x="0" y="92080"/>
                </a:lnTo>
                <a:lnTo>
                  <a:pt x="0" y="19814"/>
                </a:lnTo>
                <a:lnTo>
                  <a:pt x="1630" y="12047"/>
                </a:lnTo>
                <a:lnTo>
                  <a:pt x="6046" y="5755"/>
                </a:lnTo>
                <a:lnTo>
                  <a:pt x="12539" y="1538"/>
                </a:lnTo>
                <a:lnTo>
                  <a:pt x="20398" y="0"/>
                </a:lnTo>
                <a:lnTo>
                  <a:pt x="27829" y="1538"/>
                </a:lnTo>
                <a:lnTo>
                  <a:pt x="33949" y="5755"/>
                </a:lnTo>
                <a:lnTo>
                  <a:pt x="38102" y="12047"/>
                </a:lnTo>
                <a:lnTo>
                  <a:pt x="39631" y="19814"/>
                </a:lnTo>
                <a:lnTo>
                  <a:pt x="39631" y="92080"/>
                </a:lnTo>
                <a:lnTo>
                  <a:pt x="38102" y="99848"/>
                </a:lnTo>
                <a:lnTo>
                  <a:pt x="33949" y="106140"/>
                </a:lnTo>
                <a:lnTo>
                  <a:pt x="27829" y="110356"/>
                </a:lnTo>
                <a:lnTo>
                  <a:pt x="20398" y="1118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
          <p:cNvSpPr/>
          <p:nvPr/>
        </p:nvSpPr>
        <p:spPr>
          <a:xfrm>
            <a:off x="2060060" y="913760"/>
            <a:ext cx="39370" cy="93980"/>
          </a:xfrm>
          <a:custGeom>
            <a:avLst/>
            <a:gdLst/>
            <a:ahLst/>
            <a:cxnLst/>
            <a:rect l="l" t="t" r="r" b="b"/>
            <a:pathLst>
              <a:path w="39369" h="93980" extrusionOk="0">
                <a:moveTo>
                  <a:pt x="19815" y="93829"/>
                </a:moveTo>
                <a:lnTo>
                  <a:pt x="12048" y="92290"/>
                </a:lnTo>
                <a:lnTo>
                  <a:pt x="5755" y="88074"/>
                </a:lnTo>
                <a:lnTo>
                  <a:pt x="1539" y="81781"/>
                </a:lnTo>
                <a:lnTo>
                  <a:pt x="0" y="74014"/>
                </a:lnTo>
                <a:lnTo>
                  <a:pt x="0" y="20397"/>
                </a:lnTo>
                <a:lnTo>
                  <a:pt x="1539" y="12539"/>
                </a:lnTo>
                <a:lnTo>
                  <a:pt x="5755" y="6046"/>
                </a:lnTo>
                <a:lnTo>
                  <a:pt x="12048" y="1629"/>
                </a:lnTo>
                <a:lnTo>
                  <a:pt x="19815" y="0"/>
                </a:lnTo>
                <a:lnTo>
                  <a:pt x="27492" y="1629"/>
                </a:lnTo>
                <a:lnTo>
                  <a:pt x="33585" y="6046"/>
                </a:lnTo>
                <a:lnTo>
                  <a:pt x="37601" y="12539"/>
                </a:lnTo>
                <a:lnTo>
                  <a:pt x="39049" y="20397"/>
                </a:lnTo>
                <a:lnTo>
                  <a:pt x="39049" y="74014"/>
                </a:lnTo>
                <a:lnTo>
                  <a:pt x="37601" y="81781"/>
                </a:lnTo>
                <a:lnTo>
                  <a:pt x="33585" y="88074"/>
                </a:lnTo>
                <a:lnTo>
                  <a:pt x="27492" y="92290"/>
                </a:lnTo>
                <a:lnTo>
                  <a:pt x="19815" y="9382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
          <p:cNvSpPr/>
          <p:nvPr/>
        </p:nvSpPr>
        <p:spPr>
          <a:xfrm>
            <a:off x="2203435" y="1015165"/>
            <a:ext cx="39370" cy="75565"/>
          </a:xfrm>
          <a:custGeom>
            <a:avLst/>
            <a:gdLst/>
            <a:ahLst/>
            <a:cxnLst/>
            <a:rect l="l" t="t" r="r" b="b"/>
            <a:pathLst>
              <a:path w="39369" h="75565" extrusionOk="0">
                <a:moveTo>
                  <a:pt x="19815" y="75179"/>
                </a:moveTo>
                <a:lnTo>
                  <a:pt x="12048" y="73559"/>
                </a:lnTo>
                <a:lnTo>
                  <a:pt x="5755" y="69206"/>
                </a:lnTo>
                <a:lnTo>
                  <a:pt x="1539" y="62886"/>
                </a:lnTo>
                <a:lnTo>
                  <a:pt x="0" y="55365"/>
                </a:lnTo>
                <a:lnTo>
                  <a:pt x="0" y="19814"/>
                </a:lnTo>
                <a:lnTo>
                  <a:pt x="1539" y="12047"/>
                </a:lnTo>
                <a:lnTo>
                  <a:pt x="5755" y="5755"/>
                </a:lnTo>
                <a:lnTo>
                  <a:pt x="12048" y="1538"/>
                </a:lnTo>
                <a:lnTo>
                  <a:pt x="19815" y="0"/>
                </a:lnTo>
                <a:lnTo>
                  <a:pt x="27492" y="1538"/>
                </a:lnTo>
                <a:lnTo>
                  <a:pt x="33585" y="5755"/>
                </a:lnTo>
                <a:lnTo>
                  <a:pt x="37601" y="12047"/>
                </a:lnTo>
                <a:lnTo>
                  <a:pt x="39049" y="19814"/>
                </a:lnTo>
                <a:lnTo>
                  <a:pt x="39049" y="55365"/>
                </a:lnTo>
                <a:lnTo>
                  <a:pt x="37601" y="62886"/>
                </a:lnTo>
                <a:lnTo>
                  <a:pt x="33585" y="69206"/>
                </a:lnTo>
                <a:lnTo>
                  <a:pt x="27492" y="73559"/>
                </a:lnTo>
                <a:lnTo>
                  <a:pt x="19815" y="7517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
          <p:cNvSpPr/>
          <p:nvPr/>
        </p:nvSpPr>
        <p:spPr>
          <a:xfrm>
            <a:off x="2347392" y="1116570"/>
            <a:ext cx="38735" cy="57150"/>
          </a:xfrm>
          <a:custGeom>
            <a:avLst/>
            <a:gdLst/>
            <a:ahLst/>
            <a:cxnLst/>
            <a:rect l="l" t="t" r="r" b="b"/>
            <a:pathLst>
              <a:path w="38735" h="57150" extrusionOk="0">
                <a:moveTo>
                  <a:pt x="19815" y="56530"/>
                </a:moveTo>
                <a:lnTo>
                  <a:pt x="12048" y="54900"/>
                </a:lnTo>
                <a:lnTo>
                  <a:pt x="5755" y="50484"/>
                </a:lnTo>
                <a:lnTo>
                  <a:pt x="1539" y="43991"/>
                </a:lnTo>
                <a:lnTo>
                  <a:pt x="0" y="36132"/>
                </a:lnTo>
                <a:lnTo>
                  <a:pt x="0" y="19814"/>
                </a:lnTo>
                <a:lnTo>
                  <a:pt x="1539" y="12047"/>
                </a:lnTo>
                <a:lnTo>
                  <a:pt x="5755" y="5755"/>
                </a:lnTo>
                <a:lnTo>
                  <a:pt x="12048" y="1538"/>
                </a:lnTo>
                <a:lnTo>
                  <a:pt x="19815" y="0"/>
                </a:lnTo>
                <a:lnTo>
                  <a:pt x="27401" y="1538"/>
                </a:lnTo>
                <a:lnTo>
                  <a:pt x="33293" y="5755"/>
                </a:lnTo>
                <a:lnTo>
                  <a:pt x="37109" y="12047"/>
                </a:lnTo>
                <a:lnTo>
                  <a:pt x="38466" y="19814"/>
                </a:lnTo>
                <a:lnTo>
                  <a:pt x="38466" y="36132"/>
                </a:lnTo>
                <a:lnTo>
                  <a:pt x="37109" y="43991"/>
                </a:lnTo>
                <a:lnTo>
                  <a:pt x="33293" y="50484"/>
                </a:lnTo>
                <a:lnTo>
                  <a:pt x="27401" y="54900"/>
                </a:lnTo>
                <a:lnTo>
                  <a:pt x="19815" y="565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
          <p:cNvSpPr/>
          <p:nvPr/>
        </p:nvSpPr>
        <p:spPr>
          <a:xfrm>
            <a:off x="1912023" y="970872"/>
            <a:ext cx="48895" cy="329565"/>
          </a:xfrm>
          <a:custGeom>
            <a:avLst/>
            <a:gdLst/>
            <a:ahLst/>
            <a:cxnLst/>
            <a:rect l="l" t="t" r="r" b="b"/>
            <a:pathLst>
              <a:path w="48894" h="329565" extrusionOk="0">
                <a:moveTo>
                  <a:pt x="23895" y="329276"/>
                </a:moveTo>
                <a:lnTo>
                  <a:pt x="14752" y="327346"/>
                </a:lnTo>
                <a:lnTo>
                  <a:pt x="7139" y="322137"/>
                </a:lnTo>
                <a:lnTo>
                  <a:pt x="1930" y="314524"/>
                </a:lnTo>
                <a:lnTo>
                  <a:pt x="0" y="305382"/>
                </a:lnTo>
                <a:lnTo>
                  <a:pt x="0" y="23894"/>
                </a:lnTo>
                <a:lnTo>
                  <a:pt x="1930" y="14506"/>
                </a:lnTo>
                <a:lnTo>
                  <a:pt x="7139" y="6920"/>
                </a:lnTo>
                <a:lnTo>
                  <a:pt x="14752" y="1848"/>
                </a:lnTo>
                <a:lnTo>
                  <a:pt x="23895" y="0"/>
                </a:lnTo>
                <a:lnTo>
                  <a:pt x="33375" y="1848"/>
                </a:lnTo>
                <a:lnTo>
                  <a:pt x="41161" y="6920"/>
                </a:lnTo>
                <a:lnTo>
                  <a:pt x="46434" y="14506"/>
                </a:lnTo>
                <a:lnTo>
                  <a:pt x="48374" y="23894"/>
                </a:lnTo>
                <a:lnTo>
                  <a:pt x="48374" y="305382"/>
                </a:lnTo>
                <a:lnTo>
                  <a:pt x="46434" y="314524"/>
                </a:lnTo>
                <a:lnTo>
                  <a:pt x="41161" y="322137"/>
                </a:lnTo>
                <a:lnTo>
                  <a:pt x="33375" y="327346"/>
                </a:lnTo>
                <a:lnTo>
                  <a:pt x="23895" y="32927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
          <p:cNvSpPr/>
          <p:nvPr/>
        </p:nvSpPr>
        <p:spPr>
          <a:xfrm>
            <a:off x="2055397" y="1050131"/>
            <a:ext cx="48260" cy="250190"/>
          </a:xfrm>
          <a:custGeom>
            <a:avLst/>
            <a:gdLst/>
            <a:ahLst/>
            <a:cxnLst/>
            <a:rect l="l" t="t" r="r" b="b"/>
            <a:pathLst>
              <a:path w="48260" h="250190" extrusionOk="0">
                <a:moveTo>
                  <a:pt x="24478" y="250017"/>
                </a:moveTo>
                <a:lnTo>
                  <a:pt x="14998" y="248086"/>
                </a:lnTo>
                <a:lnTo>
                  <a:pt x="7212" y="242877"/>
                </a:lnTo>
                <a:lnTo>
                  <a:pt x="1939" y="235265"/>
                </a:lnTo>
                <a:lnTo>
                  <a:pt x="0" y="226122"/>
                </a:lnTo>
                <a:lnTo>
                  <a:pt x="0" y="23894"/>
                </a:lnTo>
                <a:lnTo>
                  <a:pt x="1939" y="14751"/>
                </a:lnTo>
                <a:lnTo>
                  <a:pt x="7212" y="7139"/>
                </a:lnTo>
                <a:lnTo>
                  <a:pt x="14998" y="1930"/>
                </a:lnTo>
                <a:lnTo>
                  <a:pt x="24478" y="0"/>
                </a:lnTo>
                <a:lnTo>
                  <a:pt x="33776" y="1930"/>
                </a:lnTo>
                <a:lnTo>
                  <a:pt x="41161" y="7139"/>
                </a:lnTo>
                <a:lnTo>
                  <a:pt x="46033" y="14751"/>
                </a:lnTo>
                <a:lnTo>
                  <a:pt x="47791" y="23894"/>
                </a:lnTo>
                <a:lnTo>
                  <a:pt x="47791" y="226122"/>
                </a:lnTo>
                <a:lnTo>
                  <a:pt x="46033" y="235265"/>
                </a:lnTo>
                <a:lnTo>
                  <a:pt x="41161" y="242877"/>
                </a:lnTo>
                <a:lnTo>
                  <a:pt x="33776" y="248086"/>
                </a:lnTo>
                <a:lnTo>
                  <a:pt x="24478" y="25001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
          <p:cNvSpPr/>
          <p:nvPr/>
        </p:nvSpPr>
        <p:spPr>
          <a:xfrm>
            <a:off x="2199355" y="1129390"/>
            <a:ext cx="47625" cy="170815"/>
          </a:xfrm>
          <a:custGeom>
            <a:avLst/>
            <a:gdLst/>
            <a:ahLst/>
            <a:cxnLst/>
            <a:rect l="l" t="t" r="r" b="b"/>
            <a:pathLst>
              <a:path w="47625" h="170815" extrusionOk="0">
                <a:moveTo>
                  <a:pt x="23895" y="170757"/>
                </a:moveTo>
                <a:lnTo>
                  <a:pt x="14506" y="168827"/>
                </a:lnTo>
                <a:lnTo>
                  <a:pt x="6921" y="163618"/>
                </a:lnTo>
                <a:lnTo>
                  <a:pt x="1848" y="156005"/>
                </a:lnTo>
                <a:lnTo>
                  <a:pt x="0" y="146863"/>
                </a:lnTo>
                <a:lnTo>
                  <a:pt x="0" y="24477"/>
                </a:lnTo>
                <a:lnTo>
                  <a:pt x="1848" y="14997"/>
                </a:lnTo>
                <a:lnTo>
                  <a:pt x="6921" y="7212"/>
                </a:lnTo>
                <a:lnTo>
                  <a:pt x="14506" y="1939"/>
                </a:lnTo>
                <a:lnTo>
                  <a:pt x="23895" y="0"/>
                </a:lnTo>
                <a:lnTo>
                  <a:pt x="33193" y="1939"/>
                </a:lnTo>
                <a:lnTo>
                  <a:pt x="40579" y="7212"/>
                </a:lnTo>
                <a:lnTo>
                  <a:pt x="45451" y="14997"/>
                </a:lnTo>
                <a:lnTo>
                  <a:pt x="47208" y="24477"/>
                </a:lnTo>
                <a:lnTo>
                  <a:pt x="47208" y="146863"/>
                </a:lnTo>
                <a:lnTo>
                  <a:pt x="45451" y="156005"/>
                </a:lnTo>
                <a:lnTo>
                  <a:pt x="40579" y="163618"/>
                </a:lnTo>
                <a:lnTo>
                  <a:pt x="33193" y="168827"/>
                </a:lnTo>
                <a:lnTo>
                  <a:pt x="23895" y="1707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
          <p:cNvSpPr/>
          <p:nvPr/>
        </p:nvSpPr>
        <p:spPr>
          <a:xfrm>
            <a:off x="2342729" y="1208649"/>
            <a:ext cx="47625" cy="92075"/>
          </a:xfrm>
          <a:custGeom>
            <a:avLst/>
            <a:gdLst/>
            <a:ahLst/>
            <a:cxnLst/>
            <a:rect l="l" t="t" r="r" b="b"/>
            <a:pathLst>
              <a:path w="47625" h="92075" extrusionOk="0">
                <a:moveTo>
                  <a:pt x="24478" y="91498"/>
                </a:moveTo>
                <a:lnTo>
                  <a:pt x="14998" y="89567"/>
                </a:lnTo>
                <a:lnTo>
                  <a:pt x="7212" y="84358"/>
                </a:lnTo>
                <a:lnTo>
                  <a:pt x="1939" y="76746"/>
                </a:lnTo>
                <a:lnTo>
                  <a:pt x="0" y="67603"/>
                </a:lnTo>
                <a:lnTo>
                  <a:pt x="0" y="24477"/>
                </a:lnTo>
                <a:lnTo>
                  <a:pt x="1939" y="14997"/>
                </a:lnTo>
                <a:lnTo>
                  <a:pt x="7212" y="7212"/>
                </a:lnTo>
                <a:lnTo>
                  <a:pt x="14998" y="1939"/>
                </a:lnTo>
                <a:lnTo>
                  <a:pt x="24478" y="0"/>
                </a:lnTo>
                <a:lnTo>
                  <a:pt x="33685" y="1939"/>
                </a:lnTo>
                <a:lnTo>
                  <a:pt x="40870" y="7212"/>
                </a:lnTo>
                <a:lnTo>
                  <a:pt x="45542" y="14997"/>
                </a:lnTo>
                <a:lnTo>
                  <a:pt x="47208" y="24477"/>
                </a:lnTo>
                <a:lnTo>
                  <a:pt x="47208" y="67603"/>
                </a:lnTo>
                <a:lnTo>
                  <a:pt x="45542" y="76746"/>
                </a:lnTo>
                <a:lnTo>
                  <a:pt x="40870" y="84358"/>
                </a:lnTo>
                <a:lnTo>
                  <a:pt x="33685" y="89567"/>
                </a:lnTo>
                <a:lnTo>
                  <a:pt x="24478" y="914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
          <p:cNvSpPr/>
          <p:nvPr/>
        </p:nvSpPr>
        <p:spPr>
          <a:xfrm>
            <a:off x="2350306" y="1037891"/>
            <a:ext cx="33020" cy="37465"/>
          </a:xfrm>
          <a:custGeom>
            <a:avLst/>
            <a:gdLst/>
            <a:ahLst/>
            <a:cxnLst/>
            <a:rect l="l" t="t" r="r" b="b"/>
            <a:pathLst>
              <a:path w="33019" h="37465" extrusionOk="0">
                <a:moveTo>
                  <a:pt x="26227" y="37298"/>
                </a:moveTo>
                <a:lnTo>
                  <a:pt x="16901" y="37298"/>
                </a:lnTo>
                <a:lnTo>
                  <a:pt x="7576" y="37298"/>
                </a:lnTo>
                <a:lnTo>
                  <a:pt x="0" y="29722"/>
                </a:lnTo>
                <a:lnTo>
                  <a:pt x="0" y="7576"/>
                </a:lnTo>
                <a:lnTo>
                  <a:pt x="7576" y="0"/>
                </a:lnTo>
                <a:lnTo>
                  <a:pt x="26227" y="0"/>
                </a:lnTo>
                <a:lnTo>
                  <a:pt x="32638" y="7576"/>
                </a:lnTo>
                <a:lnTo>
                  <a:pt x="32638" y="29722"/>
                </a:lnTo>
                <a:lnTo>
                  <a:pt x="26227" y="372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
          <p:cNvSpPr/>
          <p:nvPr/>
        </p:nvSpPr>
        <p:spPr>
          <a:xfrm>
            <a:off x="2206932" y="918419"/>
            <a:ext cx="32384" cy="50800"/>
          </a:xfrm>
          <a:custGeom>
            <a:avLst/>
            <a:gdLst/>
            <a:ahLst/>
            <a:cxnLst/>
            <a:rect l="l" t="t" r="r" b="b"/>
            <a:pathLst>
              <a:path w="32385" h="50800" extrusionOk="0">
                <a:moveTo>
                  <a:pt x="25644" y="50702"/>
                </a:moveTo>
                <a:lnTo>
                  <a:pt x="16319" y="50702"/>
                </a:lnTo>
                <a:lnTo>
                  <a:pt x="7576" y="50702"/>
                </a:lnTo>
                <a:lnTo>
                  <a:pt x="0" y="43126"/>
                </a:lnTo>
                <a:lnTo>
                  <a:pt x="0" y="7576"/>
                </a:lnTo>
                <a:lnTo>
                  <a:pt x="7576" y="0"/>
                </a:lnTo>
                <a:lnTo>
                  <a:pt x="25644" y="0"/>
                </a:lnTo>
                <a:lnTo>
                  <a:pt x="32055" y="7576"/>
                </a:lnTo>
                <a:lnTo>
                  <a:pt x="32055" y="43126"/>
                </a:lnTo>
                <a:lnTo>
                  <a:pt x="25644" y="507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
          <p:cNvSpPr/>
          <p:nvPr/>
        </p:nvSpPr>
        <p:spPr>
          <a:xfrm>
            <a:off x="2063557" y="798946"/>
            <a:ext cx="32384" cy="64135"/>
          </a:xfrm>
          <a:custGeom>
            <a:avLst/>
            <a:gdLst/>
            <a:ahLst/>
            <a:cxnLst/>
            <a:rect l="l" t="t" r="r" b="b"/>
            <a:pathLst>
              <a:path w="32385" h="64134" extrusionOk="0">
                <a:moveTo>
                  <a:pt x="25061" y="63524"/>
                </a:moveTo>
                <a:lnTo>
                  <a:pt x="16319"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
          <p:cNvSpPr/>
          <p:nvPr/>
        </p:nvSpPr>
        <p:spPr>
          <a:xfrm>
            <a:off x="1920182" y="679474"/>
            <a:ext cx="32384" cy="76835"/>
          </a:xfrm>
          <a:custGeom>
            <a:avLst/>
            <a:gdLst/>
            <a:ahLst/>
            <a:cxnLst/>
            <a:rect l="l" t="t" r="r" b="b"/>
            <a:pathLst>
              <a:path w="32385" h="76834" extrusionOk="0">
                <a:moveTo>
                  <a:pt x="25061" y="76345"/>
                </a:moveTo>
                <a:lnTo>
                  <a:pt x="15736"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
          <p:cNvSpPr/>
          <p:nvPr/>
        </p:nvSpPr>
        <p:spPr>
          <a:xfrm>
            <a:off x="911898" y="1391068"/>
            <a:ext cx="1782445" cy="438784"/>
          </a:xfrm>
          <a:custGeom>
            <a:avLst/>
            <a:gdLst/>
            <a:ahLst/>
            <a:cxnLst/>
            <a:rect l="l" t="t" r="r" b="b"/>
            <a:pathLst>
              <a:path w="1782445" h="438785" extrusionOk="0">
                <a:moveTo>
                  <a:pt x="384073" y="376478"/>
                </a:moveTo>
                <a:lnTo>
                  <a:pt x="326377" y="312369"/>
                </a:lnTo>
                <a:lnTo>
                  <a:pt x="304444" y="329234"/>
                </a:lnTo>
                <a:lnTo>
                  <a:pt x="278142" y="341884"/>
                </a:lnTo>
                <a:lnTo>
                  <a:pt x="250317" y="349821"/>
                </a:lnTo>
                <a:lnTo>
                  <a:pt x="223799" y="352590"/>
                </a:lnTo>
                <a:lnTo>
                  <a:pt x="172554" y="344881"/>
                </a:lnTo>
                <a:lnTo>
                  <a:pt x="135305" y="324256"/>
                </a:lnTo>
                <a:lnTo>
                  <a:pt x="110502" y="294424"/>
                </a:lnTo>
                <a:lnTo>
                  <a:pt x="96608" y="259118"/>
                </a:lnTo>
                <a:lnTo>
                  <a:pt x="92075" y="222046"/>
                </a:lnTo>
                <a:lnTo>
                  <a:pt x="96431" y="184823"/>
                </a:lnTo>
                <a:lnTo>
                  <a:pt x="110832" y="148678"/>
                </a:lnTo>
                <a:lnTo>
                  <a:pt x="136220" y="117729"/>
                </a:lnTo>
                <a:lnTo>
                  <a:pt x="173558" y="96126"/>
                </a:lnTo>
                <a:lnTo>
                  <a:pt x="223799" y="87998"/>
                </a:lnTo>
                <a:lnTo>
                  <a:pt x="249047" y="89928"/>
                </a:lnTo>
                <a:lnTo>
                  <a:pt x="274066" y="96012"/>
                </a:lnTo>
                <a:lnTo>
                  <a:pt x="297561" y="106680"/>
                </a:lnTo>
                <a:lnTo>
                  <a:pt x="318211" y="122389"/>
                </a:lnTo>
                <a:lnTo>
                  <a:pt x="377075" y="64693"/>
                </a:lnTo>
                <a:lnTo>
                  <a:pt x="342963" y="36626"/>
                </a:lnTo>
                <a:lnTo>
                  <a:pt x="305689" y="16383"/>
                </a:lnTo>
                <a:lnTo>
                  <a:pt x="265785" y="4127"/>
                </a:lnTo>
                <a:lnTo>
                  <a:pt x="223799" y="0"/>
                </a:lnTo>
                <a:lnTo>
                  <a:pt x="169976" y="5092"/>
                </a:lnTo>
                <a:lnTo>
                  <a:pt x="123837" y="19443"/>
                </a:lnTo>
                <a:lnTo>
                  <a:pt x="85217" y="41643"/>
                </a:lnTo>
                <a:lnTo>
                  <a:pt x="53975" y="70294"/>
                </a:lnTo>
                <a:lnTo>
                  <a:pt x="29984" y="104013"/>
                </a:lnTo>
                <a:lnTo>
                  <a:pt x="13081" y="141376"/>
                </a:lnTo>
                <a:lnTo>
                  <a:pt x="3136" y="180987"/>
                </a:lnTo>
                <a:lnTo>
                  <a:pt x="0" y="221462"/>
                </a:lnTo>
                <a:lnTo>
                  <a:pt x="3225" y="263575"/>
                </a:lnTo>
                <a:lnTo>
                  <a:pt x="12750" y="303517"/>
                </a:lnTo>
                <a:lnTo>
                  <a:pt x="28956" y="340258"/>
                </a:lnTo>
                <a:lnTo>
                  <a:pt x="52235" y="372694"/>
                </a:lnTo>
                <a:lnTo>
                  <a:pt x="82956" y="399783"/>
                </a:lnTo>
                <a:lnTo>
                  <a:pt x="121539" y="420446"/>
                </a:lnTo>
                <a:lnTo>
                  <a:pt x="168351" y="433628"/>
                </a:lnTo>
                <a:lnTo>
                  <a:pt x="223799" y="438251"/>
                </a:lnTo>
                <a:lnTo>
                  <a:pt x="268833" y="434581"/>
                </a:lnTo>
                <a:lnTo>
                  <a:pt x="310934" y="423316"/>
                </a:lnTo>
                <a:lnTo>
                  <a:pt x="349529" y="404075"/>
                </a:lnTo>
                <a:lnTo>
                  <a:pt x="384073" y="376478"/>
                </a:lnTo>
                <a:close/>
              </a:path>
              <a:path w="1782445" h="438785" extrusionOk="0">
                <a:moveTo>
                  <a:pt x="884135" y="427761"/>
                </a:moveTo>
                <a:lnTo>
                  <a:pt x="852043" y="356082"/>
                </a:lnTo>
                <a:lnTo>
                  <a:pt x="814997" y="273329"/>
                </a:lnTo>
                <a:lnTo>
                  <a:pt x="739063" y="103733"/>
                </a:lnTo>
                <a:lnTo>
                  <a:pt x="718032" y="56769"/>
                </a:lnTo>
                <a:lnTo>
                  <a:pt x="718032" y="273329"/>
                </a:lnTo>
                <a:lnTo>
                  <a:pt x="574078" y="273329"/>
                </a:lnTo>
                <a:lnTo>
                  <a:pt x="646341" y="103733"/>
                </a:lnTo>
                <a:lnTo>
                  <a:pt x="718032" y="273329"/>
                </a:lnTo>
                <a:lnTo>
                  <a:pt x="718032" y="56769"/>
                </a:lnTo>
                <a:lnTo>
                  <a:pt x="697052" y="9906"/>
                </a:lnTo>
                <a:lnTo>
                  <a:pt x="595642" y="9906"/>
                </a:lnTo>
                <a:lnTo>
                  <a:pt x="407974" y="427761"/>
                </a:lnTo>
                <a:lnTo>
                  <a:pt x="508215" y="427761"/>
                </a:lnTo>
                <a:lnTo>
                  <a:pt x="538518" y="356082"/>
                </a:lnTo>
                <a:lnTo>
                  <a:pt x="752995" y="356082"/>
                </a:lnTo>
                <a:lnTo>
                  <a:pt x="783310" y="427761"/>
                </a:lnTo>
                <a:lnTo>
                  <a:pt x="884135" y="427761"/>
                </a:lnTo>
                <a:close/>
              </a:path>
              <a:path w="1782445" h="438785" extrusionOk="0">
                <a:moveTo>
                  <a:pt x="1291132" y="293128"/>
                </a:moveTo>
                <a:lnTo>
                  <a:pt x="1280312" y="258102"/>
                </a:lnTo>
                <a:lnTo>
                  <a:pt x="1273721" y="249428"/>
                </a:lnTo>
                <a:lnTo>
                  <a:pt x="1257909" y="228638"/>
                </a:lnTo>
                <a:lnTo>
                  <a:pt x="1223924" y="208635"/>
                </a:lnTo>
                <a:lnTo>
                  <a:pt x="1249540" y="192303"/>
                </a:lnTo>
                <a:lnTo>
                  <a:pt x="1266685" y="171919"/>
                </a:lnTo>
                <a:lnTo>
                  <a:pt x="1276299" y="148475"/>
                </a:lnTo>
                <a:lnTo>
                  <a:pt x="1279296" y="122961"/>
                </a:lnTo>
                <a:lnTo>
                  <a:pt x="1273454" y="90335"/>
                </a:lnTo>
                <a:lnTo>
                  <a:pt x="1271866" y="81445"/>
                </a:lnTo>
                <a:lnTo>
                  <a:pt x="1251242" y="49682"/>
                </a:lnTo>
                <a:lnTo>
                  <a:pt x="1219873" y="27381"/>
                </a:lnTo>
                <a:lnTo>
                  <a:pt x="1195946" y="19443"/>
                </a:lnTo>
                <a:lnTo>
                  <a:pt x="1195946" y="298386"/>
                </a:lnTo>
                <a:lnTo>
                  <a:pt x="1192199" y="318389"/>
                </a:lnTo>
                <a:lnTo>
                  <a:pt x="1180871" y="333425"/>
                </a:lnTo>
                <a:lnTo>
                  <a:pt x="1161770" y="342887"/>
                </a:lnTo>
                <a:lnTo>
                  <a:pt x="1134745" y="346176"/>
                </a:lnTo>
                <a:lnTo>
                  <a:pt x="1019937" y="346176"/>
                </a:lnTo>
                <a:lnTo>
                  <a:pt x="1019937" y="249428"/>
                </a:lnTo>
                <a:lnTo>
                  <a:pt x="1133589" y="249428"/>
                </a:lnTo>
                <a:lnTo>
                  <a:pt x="1160538" y="252984"/>
                </a:lnTo>
                <a:lnTo>
                  <a:pt x="1180071" y="262978"/>
                </a:lnTo>
                <a:lnTo>
                  <a:pt x="1191945" y="278447"/>
                </a:lnTo>
                <a:lnTo>
                  <a:pt x="1195946" y="298386"/>
                </a:lnTo>
                <a:lnTo>
                  <a:pt x="1195946" y="19443"/>
                </a:lnTo>
                <a:lnTo>
                  <a:pt x="1187792" y="16738"/>
                </a:lnTo>
                <a:lnTo>
                  <a:pt x="1187792" y="132867"/>
                </a:lnTo>
                <a:lnTo>
                  <a:pt x="1184402" y="149301"/>
                </a:lnTo>
                <a:lnTo>
                  <a:pt x="1174242" y="161582"/>
                </a:lnTo>
                <a:lnTo>
                  <a:pt x="1157300" y="169265"/>
                </a:lnTo>
                <a:lnTo>
                  <a:pt x="1133589" y="171919"/>
                </a:lnTo>
                <a:lnTo>
                  <a:pt x="1019937" y="171919"/>
                </a:lnTo>
                <a:lnTo>
                  <a:pt x="1019937" y="90335"/>
                </a:lnTo>
                <a:lnTo>
                  <a:pt x="1134745" y="90335"/>
                </a:lnTo>
                <a:lnTo>
                  <a:pt x="1157795" y="93535"/>
                </a:lnTo>
                <a:lnTo>
                  <a:pt x="1174381" y="102425"/>
                </a:lnTo>
                <a:lnTo>
                  <a:pt x="1184414" y="115900"/>
                </a:lnTo>
                <a:lnTo>
                  <a:pt x="1187792" y="132867"/>
                </a:lnTo>
                <a:lnTo>
                  <a:pt x="1187792" y="16738"/>
                </a:lnTo>
                <a:lnTo>
                  <a:pt x="1180223" y="14224"/>
                </a:lnTo>
                <a:lnTo>
                  <a:pt x="1134745" y="9906"/>
                </a:lnTo>
                <a:lnTo>
                  <a:pt x="928433" y="9906"/>
                </a:lnTo>
                <a:lnTo>
                  <a:pt x="928433" y="427761"/>
                </a:lnTo>
                <a:lnTo>
                  <a:pt x="1138250" y="427761"/>
                </a:lnTo>
                <a:lnTo>
                  <a:pt x="1195374" y="421894"/>
                </a:lnTo>
                <a:lnTo>
                  <a:pt x="1240751" y="403948"/>
                </a:lnTo>
                <a:lnTo>
                  <a:pt x="1272908" y="373430"/>
                </a:lnTo>
                <a:lnTo>
                  <a:pt x="1283830" y="346176"/>
                </a:lnTo>
                <a:lnTo>
                  <a:pt x="1290370" y="329857"/>
                </a:lnTo>
                <a:lnTo>
                  <a:pt x="1291132" y="293128"/>
                </a:lnTo>
                <a:close/>
              </a:path>
              <a:path w="1782445" h="438785" extrusionOk="0">
                <a:moveTo>
                  <a:pt x="1723986" y="9321"/>
                </a:moveTo>
                <a:lnTo>
                  <a:pt x="1683766" y="9321"/>
                </a:lnTo>
                <a:lnTo>
                  <a:pt x="1683766" y="15151"/>
                </a:lnTo>
                <a:lnTo>
                  <a:pt x="1701253" y="15151"/>
                </a:lnTo>
                <a:lnTo>
                  <a:pt x="1701253" y="59436"/>
                </a:lnTo>
                <a:lnTo>
                  <a:pt x="1707083" y="59436"/>
                </a:lnTo>
                <a:lnTo>
                  <a:pt x="1707083" y="15151"/>
                </a:lnTo>
                <a:lnTo>
                  <a:pt x="1723986" y="15151"/>
                </a:lnTo>
                <a:lnTo>
                  <a:pt x="1723986" y="9321"/>
                </a:lnTo>
                <a:close/>
              </a:path>
              <a:path w="1782445" h="438785" extrusionOk="0">
                <a:moveTo>
                  <a:pt x="1781683" y="9321"/>
                </a:moveTo>
                <a:lnTo>
                  <a:pt x="1774113" y="9321"/>
                </a:lnTo>
                <a:lnTo>
                  <a:pt x="1757210" y="34963"/>
                </a:lnTo>
                <a:lnTo>
                  <a:pt x="1739138" y="9321"/>
                </a:lnTo>
                <a:lnTo>
                  <a:pt x="1732140" y="9321"/>
                </a:lnTo>
                <a:lnTo>
                  <a:pt x="1732140" y="59436"/>
                </a:lnTo>
                <a:lnTo>
                  <a:pt x="1737969" y="59436"/>
                </a:lnTo>
                <a:lnTo>
                  <a:pt x="1737969" y="18059"/>
                </a:lnTo>
                <a:lnTo>
                  <a:pt x="1756041" y="43700"/>
                </a:lnTo>
                <a:lnTo>
                  <a:pt x="1757794" y="43700"/>
                </a:lnTo>
                <a:lnTo>
                  <a:pt x="1775853" y="18643"/>
                </a:lnTo>
                <a:lnTo>
                  <a:pt x="1775853" y="59436"/>
                </a:lnTo>
                <a:lnTo>
                  <a:pt x="1781683" y="59436"/>
                </a:lnTo>
                <a:lnTo>
                  <a:pt x="1781683" y="9321"/>
                </a:lnTo>
                <a:close/>
              </a:path>
              <a:path w="1782445" h="438785" extrusionOk="0">
                <a:moveTo>
                  <a:pt x="1782267" y="427761"/>
                </a:moveTo>
                <a:lnTo>
                  <a:pt x="1750072" y="356082"/>
                </a:lnTo>
                <a:lnTo>
                  <a:pt x="1712912" y="273329"/>
                </a:lnTo>
                <a:lnTo>
                  <a:pt x="1636737" y="103733"/>
                </a:lnTo>
                <a:lnTo>
                  <a:pt x="1615579" y="56629"/>
                </a:lnTo>
                <a:lnTo>
                  <a:pt x="1615579" y="273329"/>
                </a:lnTo>
                <a:lnTo>
                  <a:pt x="1471625" y="273329"/>
                </a:lnTo>
                <a:lnTo>
                  <a:pt x="1543888" y="103733"/>
                </a:lnTo>
                <a:lnTo>
                  <a:pt x="1615579" y="273329"/>
                </a:lnTo>
                <a:lnTo>
                  <a:pt x="1615579" y="56629"/>
                </a:lnTo>
                <a:lnTo>
                  <a:pt x="1594599" y="9906"/>
                </a:lnTo>
                <a:lnTo>
                  <a:pt x="1493189" y="9906"/>
                </a:lnTo>
                <a:lnTo>
                  <a:pt x="1305521" y="427761"/>
                </a:lnTo>
                <a:lnTo>
                  <a:pt x="1406347" y="427761"/>
                </a:lnTo>
                <a:lnTo>
                  <a:pt x="1436649" y="356082"/>
                </a:lnTo>
                <a:lnTo>
                  <a:pt x="1650555" y="356082"/>
                </a:lnTo>
                <a:lnTo>
                  <a:pt x="1681441" y="427761"/>
                </a:lnTo>
                <a:lnTo>
                  <a:pt x="1782267" y="4277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90" name="Google Shape;390;p1"/>
          <p:cNvGrpSpPr/>
          <p:nvPr/>
        </p:nvGrpSpPr>
        <p:grpSpPr>
          <a:xfrm>
            <a:off x="895254" y="5409565"/>
            <a:ext cx="1216087" cy="228806"/>
            <a:chOff x="895254" y="5283243"/>
            <a:chExt cx="1216087" cy="228806"/>
          </a:xfrm>
        </p:grpSpPr>
        <p:sp>
          <p:nvSpPr>
            <p:cNvPr id="391" name="Google Shape;391;p1"/>
            <p:cNvSpPr/>
            <p:nvPr/>
          </p:nvSpPr>
          <p:spPr>
            <a:xfrm>
              <a:off x="895254" y="5283243"/>
              <a:ext cx="194961" cy="22880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
            <p:cNvSpPr/>
            <p:nvPr/>
          </p:nvSpPr>
          <p:spPr>
            <a:xfrm>
              <a:off x="1112338" y="5348816"/>
              <a:ext cx="159702" cy="16183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
            <p:cNvSpPr/>
            <p:nvPr/>
          </p:nvSpPr>
          <p:spPr>
            <a:xfrm>
              <a:off x="1303151" y="5349514"/>
              <a:ext cx="144492" cy="15904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
            <p:cNvSpPr/>
            <p:nvPr/>
          </p:nvSpPr>
          <p:spPr>
            <a:xfrm>
              <a:off x="1486359" y="5349514"/>
              <a:ext cx="144492" cy="159048"/>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
            <p:cNvSpPr/>
            <p:nvPr/>
          </p:nvSpPr>
          <p:spPr>
            <a:xfrm>
              <a:off x="1659888" y="5348816"/>
              <a:ext cx="156936" cy="1625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
            <p:cNvSpPr/>
            <p:nvPr/>
          </p:nvSpPr>
          <p:spPr>
            <a:xfrm>
              <a:off x="1843788" y="5349514"/>
              <a:ext cx="138270" cy="161141"/>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1"/>
            <p:cNvSpPr/>
            <p:nvPr/>
          </p:nvSpPr>
          <p:spPr>
            <a:xfrm>
              <a:off x="2002799" y="5305566"/>
              <a:ext cx="108542" cy="20508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8" name="Google Shape;398;p1"/>
          <p:cNvSpPr/>
          <p:nvPr/>
        </p:nvSpPr>
        <p:spPr>
          <a:xfrm>
            <a:off x="2201908" y="5431888"/>
            <a:ext cx="285528" cy="20508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99" name="Google Shape;399;p1"/>
          <p:cNvGrpSpPr/>
          <p:nvPr/>
        </p:nvGrpSpPr>
        <p:grpSpPr>
          <a:xfrm>
            <a:off x="2587682" y="5412356"/>
            <a:ext cx="941620" cy="225318"/>
            <a:chOff x="2587682" y="5286034"/>
            <a:chExt cx="941620" cy="225318"/>
          </a:xfrm>
        </p:grpSpPr>
        <p:sp>
          <p:nvSpPr>
            <p:cNvPr id="400" name="Google Shape;400;p1"/>
            <p:cNvSpPr/>
            <p:nvPr/>
          </p:nvSpPr>
          <p:spPr>
            <a:xfrm>
              <a:off x="2587682" y="5351607"/>
              <a:ext cx="239207" cy="156955"/>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1"/>
            <p:cNvSpPr/>
            <p:nvPr/>
          </p:nvSpPr>
          <p:spPr>
            <a:xfrm>
              <a:off x="2862839" y="5286731"/>
              <a:ext cx="139652" cy="221831"/>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1"/>
            <p:cNvSpPr/>
            <p:nvPr/>
          </p:nvSpPr>
          <p:spPr>
            <a:xfrm>
              <a:off x="3036369" y="5349514"/>
              <a:ext cx="140344" cy="161838"/>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1"/>
            <p:cNvSpPr/>
            <p:nvPr/>
          </p:nvSpPr>
          <p:spPr>
            <a:xfrm>
              <a:off x="3208515" y="5305566"/>
              <a:ext cx="107850" cy="205089"/>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
            <p:cNvSpPr/>
            <p:nvPr/>
          </p:nvSpPr>
          <p:spPr>
            <a:xfrm>
              <a:off x="3339180" y="5286034"/>
              <a:ext cx="38100" cy="58419"/>
            </a:xfrm>
            <a:custGeom>
              <a:avLst/>
              <a:gdLst/>
              <a:ahLst/>
              <a:cxnLst/>
              <a:rect l="l" t="t" r="r" b="b"/>
              <a:pathLst>
                <a:path w="38100" h="58420" extrusionOk="0">
                  <a:moveTo>
                    <a:pt x="17975" y="57899"/>
                  </a:moveTo>
                  <a:lnTo>
                    <a:pt x="0" y="57899"/>
                  </a:lnTo>
                  <a:lnTo>
                    <a:pt x="14518" y="0"/>
                  </a:lnTo>
                  <a:lnTo>
                    <a:pt x="38024" y="0"/>
                  </a:lnTo>
                  <a:lnTo>
                    <a:pt x="17975" y="5789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1"/>
            <p:cNvSpPr/>
            <p:nvPr/>
          </p:nvSpPr>
          <p:spPr>
            <a:xfrm>
              <a:off x="3396563" y="5348816"/>
              <a:ext cx="132739" cy="162536"/>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06" name="Google Shape;406;p1"/>
          <p:cNvGrpSpPr/>
          <p:nvPr/>
        </p:nvGrpSpPr>
        <p:grpSpPr>
          <a:xfrm>
            <a:off x="3648906" y="5431888"/>
            <a:ext cx="615302" cy="205786"/>
            <a:chOff x="3648906" y="5305566"/>
            <a:chExt cx="615302" cy="205786"/>
          </a:xfrm>
        </p:grpSpPr>
        <p:sp>
          <p:nvSpPr>
            <p:cNvPr id="407" name="Google Shape;407;p1"/>
            <p:cNvSpPr/>
            <p:nvPr/>
          </p:nvSpPr>
          <p:spPr>
            <a:xfrm>
              <a:off x="3648906" y="5349514"/>
              <a:ext cx="143801" cy="159048"/>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1"/>
            <p:cNvSpPr/>
            <p:nvPr/>
          </p:nvSpPr>
          <p:spPr>
            <a:xfrm>
              <a:off x="3825200" y="5305566"/>
              <a:ext cx="439008" cy="205786"/>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9" name="Google Shape;409;p1"/>
          <p:cNvSpPr/>
          <p:nvPr/>
        </p:nvSpPr>
        <p:spPr>
          <a:xfrm>
            <a:off x="4311904" y="5410271"/>
            <a:ext cx="88265" cy="45085"/>
          </a:xfrm>
          <a:custGeom>
            <a:avLst/>
            <a:gdLst/>
            <a:ahLst/>
            <a:cxnLst/>
            <a:rect l="l" t="t" r="r" b="b"/>
            <a:pathLst>
              <a:path w="88264" h="45085" extrusionOk="0">
                <a:moveTo>
                  <a:pt x="35953" y="0"/>
                </a:moveTo>
                <a:lnTo>
                  <a:pt x="0" y="0"/>
                </a:lnTo>
                <a:lnTo>
                  <a:pt x="0" y="4876"/>
                </a:lnTo>
                <a:lnTo>
                  <a:pt x="15214" y="4876"/>
                </a:lnTo>
                <a:lnTo>
                  <a:pt x="15214" y="44640"/>
                </a:lnTo>
                <a:lnTo>
                  <a:pt x="20739" y="44640"/>
                </a:lnTo>
                <a:lnTo>
                  <a:pt x="20739" y="4876"/>
                </a:lnTo>
                <a:lnTo>
                  <a:pt x="35953" y="4876"/>
                </a:lnTo>
                <a:lnTo>
                  <a:pt x="35953" y="0"/>
                </a:lnTo>
                <a:close/>
              </a:path>
              <a:path w="88264" h="45085" extrusionOk="0">
                <a:moveTo>
                  <a:pt x="87807" y="0"/>
                </a:moveTo>
                <a:lnTo>
                  <a:pt x="80886" y="0"/>
                </a:lnTo>
                <a:lnTo>
                  <a:pt x="65684" y="23012"/>
                </a:lnTo>
                <a:lnTo>
                  <a:pt x="49784" y="0"/>
                </a:lnTo>
                <a:lnTo>
                  <a:pt x="42862" y="0"/>
                </a:lnTo>
                <a:lnTo>
                  <a:pt x="42862" y="44640"/>
                </a:lnTo>
                <a:lnTo>
                  <a:pt x="48399" y="44640"/>
                </a:lnTo>
                <a:lnTo>
                  <a:pt x="48399" y="7670"/>
                </a:lnTo>
                <a:lnTo>
                  <a:pt x="64985" y="30695"/>
                </a:lnTo>
                <a:lnTo>
                  <a:pt x="65684" y="30695"/>
                </a:lnTo>
                <a:lnTo>
                  <a:pt x="82270" y="7670"/>
                </a:lnTo>
                <a:lnTo>
                  <a:pt x="82270" y="44640"/>
                </a:lnTo>
                <a:lnTo>
                  <a:pt x="87807" y="44640"/>
                </a:lnTo>
                <a:lnTo>
                  <a:pt x="878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1"/>
          <p:cNvSpPr/>
          <p:nvPr/>
        </p:nvSpPr>
        <p:spPr>
          <a:xfrm>
            <a:off x="11013338" y="6256122"/>
            <a:ext cx="34290" cy="81915"/>
          </a:xfrm>
          <a:custGeom>
            <a:avLst/>
            <a:gdLst/>
            <a:ahLst/>
            <a:cxnLst/>
            <a:rect l="l" t="t" r="r" b="b"/>
            <a:pathLst>
              <a:path w="34290" h="81914" extrusionOk="0">
                <a:moveTo>
                  <a:pt x="26760" y="81547"/>
                </a:moveTo>
                <a:lnTo>
                  <a:pt x="7467" y="81547"/>
                </a:lnTo>
                <a:lnTo>
                  <a:pt x="0" y="73455"/>
                </a:lnTo>
                <a:lnTo>
                  <a:pt x="0" y="64117"/>
                </a:lnTo>
                <a:lnTo>
                  <a:pt x="0" y="8092"/>
                </a:lnTo>
                <a:lnTo>
                  <a:pt x="7467" y="0"/>
                </a:lnTo>
                <a:lnTo>
                  <a:pt x="26760" y="0"/>
                </a:lnTo>
                <a:lnTo>
                  <a:pt x="34228" y="8092"/>
                </a:lnTo>
                <a:lnTo>
                  <a:pt x="34228" y="73455"/>
                </a:lnTo>
                <a:lnTo>
                  <a:pt x="26760"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1"/>
          <p:cNvSpPr/>
          <p:nvPr/>
        </p:nvSpPr>
        <p:spPr>
          <a:xfrm>
            <a:off x="11005249" y="5720147"/>
            <a:ext cx="51435" cy="267335"/>
          </a:xfrm>
          <a:custGeom>
            <a:avLst/>
            <a:gdLst/>
            <a:ahLst/>
            <a:cxnLst/>
            <a:rect l="l" t="t" r="r" b="b"/>
            <a:pathLst>
              <a:path w="51434" h="267335" extrusionOk="0">
                <a:moveTo>
                  <a:pt x="24893" y="267053"/>
                </a:moveTo>
                <a:lnTo>
                  <a:pt x="15227" y="264981"/>
                </a:lnTo>
                <a:lnTo>
                  <a:pt x="7312" y="259349"/>
                </a:lnTo>
                <a:lnTo>
                  <a:pt x="1964" y="251033"/>
                </a:lnTo>
                <a:lnTo>
                  <a:pt x="0" y="240908"/>
                </a:lnTo>
                <a:lnTo>
                  <a:pt x="0" y="25522"/>
                </a:lnTo>
                <a:lnTo>
                  <a:pt x="1964" y="15494"/>
                </a:lnTo>
                <a:lnTo>
                  <a:pt x="7312" y="7392"/>
                </a:lnTo>
                <a:lnTo>
                  <a:pt x="15227" y="1974"/>
                </a:lnTo>
                <a:lnTo>
                  <a:pt x="24893" y="0"/>
                </a:lnTo>
                <a:lnTo>
                  <a:pt x="35015" y="1974"/>
                </a:lnTo>
                <a:lnTo>
                  <a:pt x="43329" y="7392"/>
                </a:lnTo>
                <a:lnTo>
                  <a:pt x="48959" y="15494"/>
                </a:lnTo>
                <a:lnTo>
                  <a:pt x="51030" y="25522"/>
                </a:lnTo>
                <a:lnTo>
                  <a:pt x="51030" y="240908"/>
                </a:lnTo>
                <a:lnTo>
                  <a:pt x="48959" y="251033"/>
                </a:lnTo>
                <a:lnTo>
                  <a:pt x="43329" y="259349"/>
                </a:lnTo>
                <a:lnTo>
                  <a:pt x="35015" y="264981"/>
                </a:lnTo>
                <a:lnTo>
                  <a:pt x="24893"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1"/>
          <p:cNvSpPr/>
          <p:nvPr/>
        </p:nvSpPr>
        <p:spPr>
          <a:xfrm>
            <a:off x="11013340" y="6158388"/>
            <a:ext cx="34925" cy="54610"/>
          </a:xfrm>
          <a:custGeom>
            <a:avLst/>
            <a:gdLst/>
            <a:ahLst/>
            <a:cxnLst/>
            <a:rect l="l" t="t" r="r" b="b"/>
            <a:pathLst>
              <a:path w="34925" h="54610" extrusionOk="0">
                <a:moveTo>
                  <a:pt x="26760" y="54157"/>
                </a:moveTo>
                <a:lnTo>
                  <a:pt x="17425" y="54157"/>
                </a:lnTo>
                <a:lnTo>
                  <a:pt x="7467" y="54157"/>
                </a:lnTo>
                <a:lnTo>
                  <a:pt x="0" y="46065"/>
                </a:lnTo>
                <a:lnTo>
                  <a:pt x="0" y="8092"/>
                </a:lnTo>
                <a:lnTo>
                  <a:pt x="7467" y="0"/>
                </a:lnTo>
                <a:lnTo>
                  <a:pt x="26760" y="0"/>
                </a:lnTo>
                <a:lnTo>
                  <a:pt x="34850" y="8092"/>
                </a:lnTo>
                <a:lnTo>
                  <a:pt x="34850" y="46065"/>
                </a:lnTo>
                <a:lnTo>
                  <a:pt x="26760"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1"/>
          <p:cNvSpPr/>
          <p:nvPr/>
        </p:nvSpPr>
        <p:spPr>
          <a:xfrm>
            <a:off x="11157716" y="4618317"/>
            <a:ext cx="51435" cy="437515"/>
          </a:xfrm>
          <a:custGeom>
            <a:avLst/>
            <a:gdLst/>
            <a:ahLst/>
            <a:cxnLst/>
            <a:rect l="l" t="t" r="r" b="b"/>
            <a:pathLst>
              <a:path w="51434" h="437514" extrusionOk="0">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2" y="16019"/>
                </a:lnTo>
                <a:lnTo>
                  <a:pt x="51029" y="26145"/>
                </a:lnTo>
                <a:lnTo>
                  <a:pt x="51029" y="410851"/>
                </a:lnTo>
                <a:lnTo>
                  <a:pt x="49152" y="420976"/>
                </a:lnTo>
                <a:lnTo>
                  <a:pt x="43950" y="429292"/>
                </a:lnTo>
                <a:lnTo>
                  <a:pt x="36064" y="434924"/>
                </a:lnTo>
                <a:lnTo>
                  <a:pt x="26136"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
          <p:cNvSpPr/>
          <p:nvPr/>
        </p:nvSpPr>
        <p:spPr>
          <a:xfrm>
            <a:off x="11166430" y="4350018"/>
            <a:ext cx="34290" cy="67945"/>
          </a:xfrm>
          <a:custGeom>
            <a:avLst/>
            <a:gdLst/>
            <a:ahLst/>
            <a:cxnLst/>
            <a:rect l="l" t="t" r="r" b="b"/>
            <a:pathLst>
              <a:path w="34290" h="67945" extrusionOk="0">
                <a:moveTo>
                  <a:pt x="26759" y="67852"/>
                </a:moveTo>
                <a:lnTo>
                  <a:pt x="17424"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
          <p:cNvSpPr/>
          <p:nvPr/>
        </p:nvSpPr>
        <p:spPr>
          <a:xfrm>
            <a:off x="11162696" y="5100132"/>
            <a:ext cx="41910" cy="100330"/>
          </a:xfrm>
          <a:custGeom>
            <a:avLst/>
            <a:gdLst/>
            <a:ahLst/>
            <a:cxnLst/>
            <a:rect l="l" t="t" r="r" b="b"/>
            <a:pathLst>
              <a:path w="41909"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
          <p:cNvSpPr/>
          <p:nvPr/>
        </p:nvSpPr>
        <p:spPr>
          <a:xfrm>
            <a:off x="11008987" y="6398049"/>
            <a:ext cx="42545" cy="120650"/>
          </a:xfrm>
          <a:custGeom>
            <a:avLst/>
            <a:gdLst/>
            <a:ahLst/>
            <a:cxnLst/>
            <a:rect l="l" t="t" r="r" b="b"/>
            <a:pathLst>
              <a:path w="42545" h="120650" extrusionOk="0">
                <a:moveTo>
                  <a:pt x="21159" y="120142"/>
                </a:moveTo>
                <a:lnTo>
                  <a:pt x="13127" y="118499"/>
                </a:lnTo>
                <a:lnTo>
                  <a:pt x="6378" y="113995"/>
                </a:lnTo>
                <a:lnTo>
                  <a:pt x="1730" y="107274"/>
                </a:lnTo>
                <a:lnTo>
                  <a:pt x="0" y="98977"/>
                </a:lnTo>
                <a:lnTo>
                  <a:pt x="0" y="21787"/>
                </a:lnTo>
                <a:lnTo>
                  <a:pt x="1730" y="13393"/>
                </a:lnTo>
                <a:lnTo>
                  <a:pt x="6378" y="6458"/>
                </a:lnTo>
                <a:lnTo>
                  <a:pt x="13127"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
          <p:cNvSpPr/>
          <p:nvPr/>
        </p:nvSpPr>
        <p:spPr>
          <a:xfrm>
            <a:off x="11157719" y="6652028"/>
            <a:ext cx="51435" cy="206375"/>
          </a:xfrm>
          <a:custGeom>
            <a:avLst/>
            <a:gdLst/>
            <a:ahLst/>
            <a:cxnLst/>
            <a:rect l="l" t="t" r="r" b="b"/>
            <a:pathLst>
              <a:path w="51434" h="206375" extrusionOk="0">
                <a:moveTo>
                  <a:pt x="51029" y="205971"/>
                </a:moveTo>
                <a:lnTo>
                  <a:pt x="0" y="205971"/>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059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
          <p:cNvSpPr/>
          <p:nvPr/>
        </p:nvSpPr>
        <p:spPr>
          <a:xfrm>
            <a:off x="11162699" y="4472649"/>
            <a:ext cx="41910" cy="100330"/>
          </a:xfrm>
          <a:custGeom>
            <a:avLst/>
            <a:gdLst/>
            <a:ahLst/>
            <a:cxnLst/>
            <a:rect l="l" t="t" r="r" b="b"/>
            <a:pathLst>
              <a:path w="41909"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1"/>
          <p:cNvSpPr/>
          <p:nvPr/>
        </p:nvSpPr>
        <p:spPr>
          <a:xfrm>
            <a:off x="11010234" y="5598132"/>
            <a:ext cx="41910" cy="80010"/>
          </a:xfrm>
          <a:custGeom>
            <a:avLst/>
            <a:gdLst/>
            <a:ahLst/>
            <a:cxnLst/>
            <a:rect l="l" t="t" r="r" b="b"/>
            <a:pathLst>
              <a:path w="41909" h="80010" extrusionOk="0">
                <a:moveTo>
                  <a:pt x="19915" y="79680"/>
                </a:moveTo>
                <a:lnTo>
                  <a:pt x="11814" y="78036"/>
                </a:lnTo>
                <a:lnTo>
                  <a:pt x="5523" y="73533"/>
                </a:lnTo>
                <a:lnTo>
                  <a:pt x="1448" y="66811"/>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811"/>
                </a:lnTo>
                <a:lnTo>
                  <a:pt x="35239" y="73533"/>
                </a:lnTo>
                <a:lnTo>
                  <a:pt x="28306" y="78036"/>
                </a:lnTo>
                <a:lnTo>
                  <a:pt x="19915"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
          <p:cNvSpPr/>
          <p:nvPr/>
        </p:nvSpPr>
        <p:spPr>
          <a:xfrm>
            <a:off x="11008990" y="5188525"/>
            <a:ext cx="42545" cy="120650"/>
          </a:xfrm>
          <a:custGeom>
            <a:avLst/>
            <a:gdLst/>
            <a:ahLst/>
            <a:cxnLst/>
            <a:rect l="l" t="t" r="r" b="b"/>
            <a:pathLst>
              <a:path w="42545" h="120650" extrusionOk="0">
                <a:moveTo>
                  <a:pt x="21159" y="120142"/>
                </a:moveTo>
                <a:lnTo>
                  <a:pt x="13127" y="118499"/>
                </a:lnTo>
                <a:lnTo>
                  <a:pt x="6378" y="113995"/>
                </a:lnTo>
                <a:lnTo>
                  <a:pt x="1730" y="107274"/>
                </a:lnTo>
                <a:lnTo>
                  <a:pt x="0" y="98977"/>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977"/>
                </a:lnTo>
                <a:lnTo>
                  <a:pt x="40674" y="107274"/>
                </a:lnTo>
                <a:lnTo>
                  <a:pt x="36172" y="113995"/>
                </a:lnTo>
                <a:lnTo>
                  <a:pt x="29453" y="118499"/>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
          <p:cNvSpPr/>
          <p:nvPr/>
        </p:nvSpPr>
        <p:spPr>
          <a:xfrm>
            <a:off x="11013347" y="4223024"/>
            <a:ext cx="34290" cy="81280"/>
          </a:xfrm>
          <a:custGeom>
            <a:avLst/>
            <a:gdLst/>
            <a:ahLst/>
            <a:cxnLst/>
            <a:rect l="l" t="t" r="r" b="b"/>
            <a:pathLst>
              <a:path w="34290" h="81279" extrusionOk="0">
                <a:moveTo>
                  <a:pt x="26760" y="80925"/>
                </a:moveTo>
                <a:lnTo>
                  <a:pt x="16803" y="80925"/>
                </a:lnTo>
                <a:lnTo>
                  <a:pt x="7467" y="80925"/>
                </a:lnTo>
                <a:lnTo>
                  <a:pt x="0" y="73455"/>
                </a:lnTo>
                <a:lnTo>
                  <a:pt x="0" y="7470"/>
                </a:lnTo>
                <a:lnTo>
                  <a:pt x="7467" y="0"/>
                </a:lnTo>
                <a:lnTo>
                  <a:pt x="26760" y="0"/>
                </a:lnTo>
                <a:lnTo>
                  <a:pt x="34228" y="7470"/>
                </a:lnTo>
                <a:lnTo>
                  <a:pt x="34228" y="73455"/>
                </a:lnTo>
                <a:lnTo>
                  <a:pt x="26760"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
          <p:cNvSpPr/>
          <p:nvPr/>
        </p:nvSpPr>
        <p:spPr>
          <a:xfrm>
            <a:off x="11315789" y="6614676"/>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
          <p:cNvSpPr/>
          <p:nvPr/>
        </p:nvSpPr>
        <p:spPr>
          <a:xfrm>
            <a:off x="11010237" y="6028900"/>
            <a:ext cx="41910" cy="80645"/>
          </a:xfrm>
          <a:custGeom>
            <a:avLst/>
            <a:gdLst/>
            <a:ahLst/>
            <a:cxnLst/>
            <a:rect l="l" t="t" r="r" b="b"/>
            <a:pathLst>
              <a:path w="41909" h="80645" extrusionOk="0">
                <a:moveTo>
                  <a:pt x="19915" y="80302"/>
                </a:moveTo>
                <a:lnTo>
                  <a:pt x="11814" y="78561"/>
                </a:lnTo>
                <a:lnTo>
                  <a:pt x="5523" y="73844"/>
                </a:lnTo>
                <a:lnTo>
                  <a:pt x="1448" y="66909"/>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909"/>
                </a:lnTo>
                <a:lnTo>
                  <a:pt x="35239" y="73844"/>
                </a:lnTo>
                <a:lnTo>
                  <a:pt x="28306" y="78561"/>
                </a:lnTo>
                <a:lnTo>
                  <a:pt x="19915"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1"/>
          <p:cNvSpPr/>
          <p:nvPr/>
        </p:nvSpPr>
        <p:spPr>
          <a:xfrm>
            <a:off x="11008993" y="4364953"/>
            <a:ext cx="42545" cy="120650"/>
          </a:xfrm>
          <a:custGeom>
            <a:avLst/>
            <a:gdLst/>
            <a:ahLst/>
            <a:cxnLst/>
            <a:rect l="l" t="t" r="r" b="b"/>
            <a:pathLst>
              <a:path w="42545" h="120650" extrusionOk="0">
                <a:moveTo>
                  <a:pt x="21159" y="120142"/>
                </a:moveTo>
                <a:lnTo>
                  <a:pt x="13127" y="118401"/>
                </a:lnTo>
                <a:lnTo>
                  <a:pt x="6378" y="113684"/>
                </a:lnTo>
                <a:lnTo>
                  <a:pt x="1730" y="106749"/>
                </a:lnTo>
                <a:lnTo>
                  <a:pt x="0" y="98355"/>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355"/>
                </a:lnTo>
                <a:lnTo>
                  <a:pt x="40674" y="106749"/>
                </a:lnTo>
                <a:lnTo>
                  <a:pt x="36172" y="113684"/>
                </a:lnTo>
                <a:lnTo>
                  <a:pt x="29453" y="118401"/>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
          <p:cNvSpPr/>
          <p:nvPr/>
        </p:nvSpPr>
        <p:spPr>
          <a:xfrm>
            <a:off x="11013350" y="5494793"/>
            <a:ext cx="34925" cy="53975"/>
          </a:xfrm>
          <a:custGeom>
            <a:avLst/>
            <a:gdLst/>
            <a:ahLst/>
            <a:cxnLst/>
            <a:rect l="l" t="t" r="r" b="b"/>
            <a:pathLst>
              <a:path w="34925" h="53975" extrusionOk="0">
                <a:moveTo>
                  <a:pt x="26760" y="53535"/>
                </a:moveTo>
                <a:lnTo>
                  <a:pt x="7467" y="53535"/>
                </a:lnTo>
                <a:lnTo>
                  <a:pt x="0" y="45442"/>
                </a:lnTo>
                <a:lnTo>
                  <a:pt x="0" y="7470"/>
                </a:lnTo>
                <a:lnTo>
                  <a:pt x="7467" y="0"/>
                </a:lnTo>
                <a:lnTo>
                  <a:pt x="17425" y="0"/>
                </a:lnTo>
                <a:lnTo>
                  <a:pt x="26760" y="0"/>
                </a:lnTo>
                <a:lnTo>
                  <a:pt x="34850" y="7470"/>
                </a:lnTo>
                <a:lnTo>
                  <a:pt x="34850" y="45442"/>
                </a:lnTo>
                <a:lnTo>
                  <a:pt x="26760"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
          <p:cNvSpPr/>
          <p:nvPr/>
        </p:nvSpPr>
        <p:spPr>
          <a:xfrm>
            <a:off x="11315793" y="4580960"/>
            <a:ext cx="41910" cy="80645"/>
          </a:xfrm>
          <a:custGeom>
            <a:avLst/>
            <a:gdLst/>
            <a:ahLst/>
            <a:cxnLst/>
            <a:rect l="l" t="t" r="r" b="b"/>
            <a:pathLst>
              <a:path w="41909" h="80645" extrusionOk="0">
                <a:moveTo>
                  <a:pt x="21158" y="80302"/>
                </a:moveTo>
                <a:lnTo>
                  <a:pt x="12864" y="78658"/>
                </a:lnTo>
                <a:lnTo>
                  <a:pt x="6145" y="74155"/>
                </a:lnTo>
                <a:lnTo>
                  <a:pt x="1643" y="67434"/>
                </a:lnTo>
                <a:lnTo>
                  <a:pt x="0" y="5913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59137"/>
                </a:lnTo>
                <a:lnTo>
                  <a:pt x="40148" y="67434"/>
                </a:lnTo>
                <a:lnTo>
                  <a:pt x="35860" y="74155"/>
                </a:lnTo>
                <a:lnTo>
                  <a:pt x="29355" y="78658"/>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
          <p:cNvSpPr/>
          <p:nvPr/>
        </p:nvSpPr>
        <p:spPr>
          <a:xfrm>
            <a:off x="11319527" y="4477623"/>
            <a:ext cx="34290" cy="54610"/>
          </a:xfrm>
          <a:custGeom>
            <a:avLst/>
            <a:gdLst/>
            <a:ahLst/>
            <a:cxnLst/>
            <a:rect l="l" t="t" r="r" b="b"/>
            <a:pathLst>
              <a:path w="34290" h="54610" extrusionOk="0">
                <a:moveTo>
                  <a:pt x="27381" y="54157"/>
                </a:moveTo>
                <a:lnTo>
                  <a:pt x="17424" y="54157"/>
                </a:lnTo>
                <a:lnTo>
                  <a:pt x="8089" y="54157"/>
                </a:lnTo>
                <a:lnTo>
                  <a:pt x="0" y="46065"/>
                </a:lnTo>
                <a:lnTo>
                  <a:pt x="0" y="8092"/>
                </a:lnTo>
                <a:lnTo>
                  <a:pt x="8089" y="0"/>
                </a:lnTo>
                <a:lnTo>
                  <a:pt x="27381" y="0"/>
                </a:lnTo>
                <a:lnTo>
                  <a:pt x="34226" y="8092"/>
                </a:lnTo>
                <a:lnTo>
                  <a:pt x="34226" y="46065"/>
                </a:lnTo>
                <a:lnTo>
                  <a:pt x="27381"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1"/>
          <p:cNvSpPr/>
          <p:nvPr/>
        </p:nvSpPr>
        <p:spPr>
          <a:xfrm>
            <a:off x="11315794" y="5381496"/>
            <a:ext cx="43180" cy="120650"/>
          </a:xfrm>
          <a:custGeom>
            <a:avLst/>
            <a:gdLst/>
            <a:ahLst/>
            <a:cxnLst/>
            <a:rect l="l" t="t" r="r" b="b"/>
            <a:pathLst>
              <a:path w="43179" h="120650" extrusionOk="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98977"/>
                </a:lnTo>
                <a:lnTo>
                  <a:pt x="41198" y="107011"/>
                </a:lnTo>
                <a:lnTo>
                  <a:pt x="36482" y="113762"/>
                </a:lnTo>
                <a:lnTo>
                  <a:pt x="29549"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
          <p:cNvSpPr/>
          <p:nvPr/>
        </p:nvSpPr>
        <p:spPr>
          <a:xfrm>
            <a:off x="11311433" y="4702974"/>
            <a:ext cx="50800" cy="389255"/>
          </a:xfrm>
          <a:custGeom>
            <a:avLst/>
            <a:gdLst/>
            <a:ahLst/>
            <a:cxnLst/>
            <a:rect l="l" t="t" r="r" b="b"/>
            <a:pathLst>
              <a:path w="50800" h="389254" extrusionOk="0">
                <a:moveTo>
                  <a:pt x="46050" y="330542"/>
                </a:moveTo>
                <a:lnTo>
                  <a:pt x="44500" y="322249"/>
                </a:lnTo>
                <a:lnTo>
                  <a:pt x="40220" y="315531"/>
                </a:lnTo>
                <a:lnTo>
                  <a:pt x="33705" y="311023"/>
                </a:lnTo>
                <a:lnTo>
                  <a:pt x="25514" y="309384"/>
                </a:lnTo>
                <a:lnTo>
                  <a:pt x="17221" y="311023"/>
                </a:lnTo>
                <a:lnTo>
                  <a:pt x="10502" y="315531"/>
                </a:lnTo>
                <a:lnTo>
                  <a:pt x="5994" y="322249"/>
                </a:lnTo>
                <a:lnTo>
                  <a:pt x="4356" y="330542"/>
                </a:lnTo>
                <a:lnTo>
                  <a:pt x="4356" y="367893"/>
                </a:lnTo>
                <a:lnTo>
                  <a:pt x="5994" y="376199"/>
                </a:lnTo>
                <a:lnTo>
                  <a:pt x="10502" y="382917"/>
                </a:lnTo>
                <a:lnTo>
                  <a:pt x="17221" y="387426"/>
                </a:lnTo>
                <a:lnTo>
                  <a:pt x="25514" y="389064"/>
                </a:lnTo>
                <a:lnTo>
                  <a:pt x="33705" y="387426"/>
                </a:lnTo>
                <a:lnTo>
                  <a:pt x="40220" y="382917"/>
                </a:lnTo>
                <a:lnTo>
                  <a:pt x="44500" y="376199"/>
                </a:lnTo>
                <a:lnTo>
                  <a:pt x="46050" y="367893"/>
                </a:lnTo>
                <a:lnTo>
                  <a:pt x="46050" y="330542"/>
                </a:lnTo>
                <a:close/>
              </a:path>
              <a:path w="50800" h="389254" extrusionOk="0">
                <a:moveTo>
                  <a:pt x="50406" y="26149"/>
                </a:moveTo>
                <a:lnTo>
                  <a:pt x="48526" y="16014"/>
                </a:lnTo>
                <a:lnTo>
                  <a:pt x="43332" y="7708"/>
                </a:lnTo>
                <a:lnTo>
                  <a:pt x="35445" y="2070"/>
                </a:lnTo>
                <a:lnTo>
                  <a:pt x="25514" y="0"/>
                </a:lnTo>
                <a:lnTo>
                  <a:pt x="15494" y="2070"/>
                </a:lnTo>
                <a:lnTo>
                  <a:pt x="7391" y="7708"/>
                </a:lnTo>
                <a:lnTo>
                  <a:pt x="1968" y="16014"/>
                </a:lnTo>
                <a:lnTo>
                  <a:pt x="0" y="26149"/>
                </a:lnTo>
                <a:lnTo>
                  <a:pt x="0" y="241528"/>
                </a:lnTo>
                <a:lnTo>
                  <a:pt x="1968" y="251561"/>
                </a:lnTo>
                <a:lnTo>
                  <a:pt x="7391" y="259664"/>
                </a:lnTo>
                <a:lnTo>
                  <a:pt x="15494" y="265074"/>
                </a:lnTo>
                <a:lnTo>
                  <a:pt x="25514" y="267055"/>
                </a:lnTo>
                <a:lnTo>
                  <a:pt x="35445" y="265074"/>
                </a:lnTo>
                <a:lnTo>
                  <a:pt x="43332" y="259664"/>
                </a:lnTo>
                <a:lnTo>
                  <a:pt x="48526" y="251561"/>
                </a:lnTo>
                <a:lnTo>
                  <a:pt x="50406" y="241528"/>
                </a:lnTo>
                <a:lnTo>
                  <a:pt x="50406" y="2614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1"/>
          <p:cNvSpPr/>
          <p:nvPr/>
        </p:nvSpPr>
        <p:spPr>
          <a:xfrm>
            <a:off x="11311440" y="6736681"/>
            <a:ext cx="50800" cy="121920"/>
          </a:xfrm>
          <a:custGeom>
            <a:avLst/>
            <a:gdLst/>
            <a:ahLst/>
            <a:cxnLst/>
            <a:rect l="l" t="t" r="r" b="b"/>
            <a:pathLst>
              <a:path w="50800" h="121920" extrusionOk="0">
                <a:moveTo>
                  <a:pt x="50406" y="121319"/>
                </a:moveTo>
                <a:lnTo>
                  <a:pt x="0" y="121319"/>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12131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1"/>
          <p:cNvSpPr/>
          <p:nvPr/>
        </p:nvSpPr>
        <p:spPr>
          <a:xfrm>
            <a:off x="11320153" y="5239563"/>
            <a:ext cx="34290" cy="81280"/>
          </a:xfrm>
          <a:custGeom>
            <a:avLst/>
            <a:gdLst/>
            <a:ahLst/>
            <a:cxnLst/>
            <a:rect l="l" t="t" r="r" b="b"/>
            <a:pathLst>
              <a:path w="34290" h="81279" extrusionOk="0">
                <a:moveTo>
                  <a:pt x="26759" y="80925"/>
                </a:moveTo>
                <a:lnTo>
                  <a:pt x="7467" y="80925"/>
                </a:lnTo>
                <a:lnTo>
                  <a:pt x="0" y="73455"/>
                </a:lnTo>
                <a:lnTo>
                  <a:pt x="0" y="7470"/>
                </a:lnTo>
                <a:lnTo>
                  <a:pt x="7467" y="0"/>
                </a:lnTo>
                <a:lnTo>
                  <a:pt x="16802"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
          <p:cNvSpPr/>
          <p:nvPr/>
        </p:nvSpPr>
        <p:spPr>
          <a:xfrm>
            <a:off x="11316420" y="6205063"/>
            <a:ext cx="42545" cy="120650"/>
          </a:xfrm>
          <a:custGeom>
            <a:avLst/>
            <a:gdLst/>
            <a:ahLst/>
            <a:cxnLst/>
            <a:rect l="l" t="t" r="r" b="b"/>
            <a:pathLst>
              <a:path w="42545" h="120650" extrusionOk="0">
                <a:moveTo>
                  <a:pt x="20536" y="120142"/>
                </a:moveTo>
                <a:lnTo>
                  <a:pt x="12339" y="118499"/>
                </a:lnTo>
                <a:lnTo>
                  <a:pt x="5834" y="113995"/>
                </a:lnTo>
                <a:lnTo>
                  <a:pt x="1546" y="107274"/>
                </a:lnTo>
                <a:lnTo>
                  <a:pt x="0" y="98977"/>
                </a:lnTo>
                <a:lnTo>
                  <a:pt x="0" y="21787"/>
                </a:lnTo>
                <a:lnTo>
                  <a:pt x="1546" y="13393"/>
                </a:lnTo>
                <a:lnTo>
                  <a:pt x="5834" y="6458"/>
                </a:lnTo>
                <a:lnTo>
                  <a:pt x="12339" y="1741"/>
                </a:lnTo>
                <a:lnTo>
                  <a:pt x="20536" y="0"/>
                </a:lnTo>
                <a:lnTo>
                  <a:pt x="28927" y="1741"/>
                </a:lnTo>
                <a:lnTo>
                  <a:pt x="35860" y="6458"/>
                </a:lnTo>
                <a:lnTo>
                  <a:pt x="40576" y="13393"/>
                </a:lnTo>
                <a:lnTo>
                  <a:pt x="42316" y="21787"/>
                </a:lnTo>
                <a:lnTo>
                  <a:pt x="42316" y="98977"/>
                </a:lnTo>
                <a:lnTo>
                  <a:pt x="40576" y="107274"/>
                </a:lnTo>
                <a:lnTo>
                  <a:pt x="35860" y="113995"/>
                </a:lnTo>
                <a:lnTo>
                  <a:pt x="28927" y="118499"/>
                </a:lnTo>
                <a:lnTo>
                  <a:pt x="20536"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
          <p:cNvSpPr/>
          <p:nvPr/>
        </p:nvSpPr>
        <p:spPr>
          <a:xfrm>
            <a:off x="11163333" y="5489807"/>
            <a:ext cx="41910" cy="100330"/>
          </a:xfrm>
          <a:custGeom>
            <a:avLst/>
            <a:gdLst/>
            <a:ahLst/>
            <a:cxnLst/>
            <a:rect l="l" t="t" r="r" b="b"/>
            <a:pathLst>
              <a:path w="41909" h="100329" extrusionOk="0">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
          <p:cNvSpPr/>
          <p:nvPr/>
        </p:nvSpPr>
        <p:spPr>
          <a:xfrm>
            <a:off x="11319533" y="5141829"/>
            <a:ext cx="34290" cy="53975"/>
          </a:xfrm>
          <a:custGeom>
            <a:avLst/>
            <a:gdLst/>
            <a:ahLst/>
            <a:cxnLst/>
            <a:rect l="l" t="t" r="r" b="b"/>
            <a:pathLst>
              <a:path w="34290" h="53975" extrusionOk="0">
                <a:moveTo>
                  <a:pt x="27381" y="53535"/>
                </a:moveTo>
                <a:lnTo>
                  <a:pt x="8089" y="53535"/>
                </a:lnTo>
                <a:lnTo>
                  <a:pt x="0" y="46065"/>
                </a:lnTo>
                <a:lnTo>
                  <a:pt x="0" y="8092"/>
                </a:lnTo>
                <a:lnTo>
                  <a:pt x="8089" y="0"/>
                </a:lnTo>
                <a:lnTo>
                  <a:pt x="17424" y="0"/>
                </a:lnTo>
                <a:lnTo>
                  <a:pt x="27381" y="0"/>
                </a:lnTo>
                <a:lnTo>
                  <a:pt x="34226" y="8092"/>
                </a:lnTo>
                <a:lnTo>
                  <a:pt x="34226" y="46065"/>
                </a:lnTo>
                <a:lnTo>
                  <a:pt x="27381"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
          <p:cNvSpPr/>
          <p:nvPr/>
        </p:nvSpPr>
        <p:spPr>
          <a:xfrm>
            <a:off x="11163334" y="6117289"/>
            <a:ext cx="41910" cy="99695"/>
          </a:xfrm>
          <a:custGeom>
            <a:avLst/>
            <a:gdLst/>
            <a:ahLst/>
            <a:cxnLst/>
            <a:rect l="l" t="t" r="r" b="b"/>
            <a:pathLst>
              <a:path w="41909" h="99695" extrusionOk="0">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
          <p:cNvSpPr/>
          <p:nvPr/>
        </p:nvSpPr>
        <p:spPr>
          <a:xfrm>
            <a:off x="11166437" y="5255755"/>
            <a:ext cx="34925" cy="179070"/>
          </a:xfrm>
          <a:custGeom>
            <a:avLst/>
            <a:gdLst/>
            <a:ahLst/>
            <a:cxnLst/>
            <a:rect l="l" t="t" r="r" b="b"/>
            <a:pathLst>
              <a:path w="34925" h="179070" extrusionOk="0">
                <a:moveTo>
                  <a:pt x="34226" y="7467"/>
                </a:moveTo>
                <a:lnTo>
                  <a:pt x="26758" y="0"/>
                </a:lnTo>
                <a:lnTo>
                  <a:pt x="17424" y="0"/>
                </a:lnTo>
                <a:lnTo>
                  <a:pt x="7467" y="0"/>
                </a:lnTo>
                <a:lnTo>
                  <a:pt x="0" y="7467"/>
                </a:lnTo>
                <a:lnTo>
                  <a:pt x="0" y="59753"/>
                </a:lnTo>
                <a:lnTo>
                  <a:pt x="7467" y="67221"/>
                </a:lnTo>
                <a:lnTo>
                  <a:pt x="26758" y="67221"/>
                </a:lnTo>
                <a:lnTo>
                  <a:pt x="34226" y="59753"/>
                </a:lnTo>
                <a:lnTo>
                  <a:pt x="34226" y="7467"/>
                </a:lnTo>
                <a:close/>
              </a:path>
              <a:path w="34925" h="179070" extrusionOk="0">
                <a:moveTo>
                  <a:pt x="34848" y="118897"/>
                </a:moveTo>
                <a:lnTo>
                  <a:pt x="26758" y="111429"/>
                </a:lnTo>
                <a:lnTo>
                  <a:pt x="17424" y="111429"/>
                </a:lnTo>
                <a:lnTo>
                  <a:pt x="7467" y="111429"/>
                </a:lnTo>
                <a:lnTo>
                  <a:pt x="622" y="118897"/>
                </a:lnTo>
                <a:lnTo>
                  <a:pt x="622" y="171183"/>
                </a:lnTo>
                <a:lnTo>
                  <a:pt x="7467" y="178650"/>
                </a:lnTo>
                <a:lnTo>
                  <a:pt x="26758" y="178650"/>
                </a:lnTo>
                <a:lnTo>
                  <a:pt x="34848" y="171183"/>
                </a:lnTo>
                <a:lnTo>
                  <a:pt x="34848" y="11889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
          <p:cNvSpPr/>
          <p:nvPr/>
        </p:nvSpPr>
        <p:spPr>
          <a:xfrm>
            <a:off x="11167071" y="6272290"/>
            <a:ext cx="34290" cy="67310"/>
          </a:xfrm>
          <a:custGeom>
            <a:avLst/>
            <a:gdLst/>
            <a:ahLst/>
            <a:cxnLst/>
            <a:rect l="l" t="t" r="r" b="b"/>
            <a:pathLst>
              <a:path w="34290" h="67310" extrusionOk="0">
                <a:moveTo>
                  <a:pt x="26136" y="67230"/>
                </a:moveTo>
                <a:lnTo>
                  <a:pt x="16802" y="67230"/>
                </a:lnTo>
                <a:lnTo>
                  <a:pt x="6845" y="67230"/>
                </a:lnTo>
                <a:lnTo>
                  <a:pt x="0" y="59760"/>
                </a:lnTo>
                <a:lnTo>
                  <a:pt x="0" y="8092"/>
                </a:lnTo>
                <a:lnTo>
                  <a:pt x="6845" y="0"/>
                </a:lnTo>
                <a:lnTo>
                  <a:pt x="26136" y="0"/>
                </a:lnTo>
                <a:lnTo>
                  <a:pt x="34226" y="8092"/>
                </a:lnTo>
                <a:lnTo>
                  <a:pt x="34226" y="59760"/>
                </a:lnTo>
                <a:lnTo>
                  <a:pt x="26136"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
          <p:cNvSpPr/>
          <p:nvPr/>
        </p:nvSpPr>
        <p:spPr>
          <a:xfrm>
            <a:off x="11162716" y="6506350"/>
            <a:ext cx="41910" cy="100330"/>
          </a:xfrm>
          <a:custGeom>
            <a:avLst/>
            <a:gdLst/>
            <a:ahLst/>
            <a:cxnLst/>
            <a:rect l="l" t="t" r="r" b="b"/>
            <a:pathLst>
              <a:path w="41909" h="100329" extrusionOk="0">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
          <p:cNvSpPr/>
          <p:nvPr/>
        </p:nvSpPr>
        <p:spPr>
          <a:xfrm>
            <a:off x="11166450" y="6383716"/>
            <a:ext cx="34290" cy="67310"/>
          </a:xfrm>
          <a:custGeom>
            <a:avLst/>
            <a:gdLst/>
            <a:ahLst/>
            <a:cxnLst/>
            <a:rect l="l" t="t" r="r" b="b"/>
            <a:pathLst>
              <a:path w="34290" h="67310" extrusionOk="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
          <p:cNvSpPr/>
          <p:nvPr/>
        </p:nvSpPr>
        <p:spPr>
          <a:xfrm>
            <a:off x="11158361" y="5634846"/>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
          <p:cNvSpPr/>
          <p:nvPr/>
        </p:nvSpPr>
        <p:spPr>
          <a:xfrm>
            <a:off x="11013364" y="5369660"/>
            <a:ext cx="34290" cy="81280"/>
          </a:xfrm>
          <a:custGeom>
            <a:avLst/>
            <a:gdLst/>
            <a:ahLst/>
            <a:cxnLst/>
            <a:rect l="l" t="t" r="r" b="b"/>
            <a:pathLst>
              <a:path w="34290" h="81279" extrusionOk="0">
                <a:moveTo>
                  <a:pt x="26760" y="80925"/>
                </a:moveTo>
                <a:lnTo>
                  <a:pt x="7467" y="80925"/>
                </a:lnTo>
                <a:lnTo>
                  <a:pt x="0" y="73455"/>
                </a:lnTo>
                <a:lnTo>
                  <a:pt x="0" y="7470"/>
                </a:lnTo>
                <a:lnTo>
                  <a:pt x="7467" y="0"/>
                </a:lnTo>
                <a:lnTo>
                  <a:pt x="16803" y="0"/>
                </a:lnTo>
                <a:lnTo>
                  <a:pt x="26760" y="0"/>
                </a:lnTo>
                <a:lnTo>
                  <a:pt x="34228" y="7470"/>
                </a:lnTo>
                <a:lnTo>
                  <a:pt x="34228" y="73455"/>
                </a:lnTo>
                <a:lnTo>
                  <a:pt x="26760"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
          <p:cNvSpPr/>
          <p:nvPr/>
        </p:nvSpPr>
        <p:spPr>
          <a:xfrm>
            <a:off x="10707191" y="5494782"/>
            <a:ext cx="34925" cy="53975"/>
          </a:xfrm>
          <a:custGeom>
            <a:avLst/>
            <a:gdLst/>
            <a:ahLst/>
            <a:cxnLst/>
            <a:rect l="l" t="t" r="r" b="b"/>
            <a:pathLst>
              <a:path w="34925" h="53975" extrusionOk="0">
                <a:moveTo>
                  <a:pt x="27381" y="53535"/>
                </a:moveTo>
                <a:lnTo>
                  <a:pt x="8089" y="53535"/>
                </a:lnTo>
                <a:lnTo>
                  <a:pt x="0" y="45442"/>
                </a:lnTo>
                <a:lnTo>
                  <a:pt x="0" y="7470"/>
                </a:lnTo>
                <a:lnTo>
                  <a:pt x="8089" y="0"/>
                </a:lnTo>
                <a:lnTo>
                  <a:pt x="18046" y="0"/>
                </a:lnTo>
                <a:lnTo>
                  <a:pt x="27381" y="0"/>
                </a:lnTo>
                <a:lnTo>
                  <a:pt x="34849" y="7470"/>
                </a:lnTo>
                <a:lnTo>
                  <a:pt x="34849" y="45442"/>
                </a:lnTo>
                <a:lnTo>
                  <a:pt x="27381"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
          <p:cNvSpPr/>
          <p:nvPr/>
        </p:nvSpPr>
        <p:spPr>
          <a:xfrm>
            <a:off x="10703458" y="5598117"/>
            <a:ext cx="41910" cy="80010"/>
          </a:xfrm>
          <a:custGeom>
            <a:avLst/>
            <a:gdLst/>
            <a:ahLst/>
            <a:cxnLst/>
            <a:rect l="l" t="t" r="r" b="b"/>
            <a:pathLst>
              <a:path w="41909" h="80010" extrusionOk="0">
                <a:moveTo>
                  <a:pt x="21780" y="79680"/>
                </a:moveTo>
                <a:lnTo>
                  <a:pt x="13389" y="78036"/>
                </a:lnTo>
                <a:lnTo>
                  <a:pt x="6456" y="73533"/>
                </a:lnTo>
                <a:lnTo>
                  <a:pt x="1740" y="66811"/>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811"/>
                </a:lnTo>
                <a:lnTo>
                  <a:pt x="36171" y="73533"/>
                </a:lnTo>
                <a:lnTo>
                  <a:pt x="29880" y="78036"/>
                </a:lnTo>
                <a:lnTo>
                  <a:pt x="21780"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
          <p:cNvSpPr/>
          <p:nvPr/>
        </p:nvSpPr>
        <p:spPr>
          <a:xfrm>
            <a:off x="10702836" y="4364940"/>
            <a:ext cx="42545" cy="120650"/>
          </a:xfrm>
          <a:custGeom>
            <a:avLst/>
            <a:gdLst/>
            <a:ahLst/>
            <a:cxnLst/>
            <a:rect l="l" t="t" r="r" b="b"/>
            <a:pathLst>
              <a:path w="42545" h="120650" extrusionOk="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
          <p:cNvSpPr/>
          <p:nvPr/>
        </p:nvSpPr>
        <p:spPr>
          <a:xfrm>
            <a:off x="10706571" y="4223009"/>
            <a:ext cx="34290" cy="81280"/>
          </a:xfrm>
          <a:custGeom>
            <a:avLst/>
            <a:gdLst/>
            <a:ahLst/>
            <a:cxnLst/>
            <a:rect l="l" t="t" r="r" b="b"/>
            <a:pathLst>
              <a:path w="34290" h="81279" extrusionOk="0">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
          <p:cNvSpPr/>
          <p:nvPr/>
        </p:nvSpPr>
        <p:spPr>
          <a:xfrm>
            <a:off x="10702838" y="5188509"/>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1"/>
          <p:cNvSpPr/>
          <p:nvPr/>
        </p:nvSpPr>
        <p:spPr>
          <a:xfrm>
            <a:off x="10706572" y="5369656"/>
            <a:ext cx="34290" cy="81280"/>
          </a:xfrm>
          <a:custGeom>
            <a:avLst/>
            <a:gdLst/>
            <a:ahLst/>
            <a:cxnLst/>
            <a:rect l="l" t="t" r="r" b="b"/>
            <a:pathLst>
              <a:path w="34290" h="81279" extrusionOk="0">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
          <p:cNvSpPr/>
          <p:nvPr/>
        </p:nvSpPr>
        <p:spPr>
          <a:xfrm>
            <a:off x="10702839" y="6398029"/>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
          <p:cNvSpPr/>
          <p:nvPr/>
        </p:nvSpPr>
        <p:spPr>
          <a:xfrm>
            <a:off x="10703462" y="6028884"/>
            <a:ext cx="41910" cy="80645"/>
          </a:xfrm>
          <a:custGeom>
            <a:avLst/>
            <a:gdLst/>
            <a:ahLst/>
            <a:cxnLst/>
            <a:rect l="l" t="t" r="r" b="b"/>
            <a:pathLst>
              <a:path w="41909" h="80645" extrusionOk="0">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
          <p:cNvSpPr/>
          <p:nvPr/>
        </p:nvSpPr>
        <p:spPr>
          <a:xfrm>
            <a:off x="10550376" y="6117279"/>
            <a:ext cx="41910" cy="99695"/>
          </a:xfrm>
          <a:custGeom>
            <a:avLst/>
            <a:gdLst/>
            <a:ahLst/>
            <a:cxnLst/>
            <a:rect l="l" t="t" r="r" b="b"/>
            <a:pathLst>
              <a:path w="41909" h="99695" extrusionOk="0">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
          <p:cNvSpPr/>
          <p:nvPr/>
        </p:nvSpPr>
        <p:spPr>
          <a:xfrm>
            <a:off x="10698485" y="4533634"/>
            <a:ext cx="51435" cy="606425"/>
          </a:xfrm>
          <a:custGeom>
            <a:avLst/>
            <a:gdLst/>
            <a:ahLst/>
            <a:cxnLst/>
            <a:rect l="l" t="t" r="r" b="b"/>
            <a:pathLst>
              <a:path w="51434" h="606425" extrusionOk="0">
                <a:moveTo>
                  <a:pt x="25514" y="606316"/>
                </a:moveTo>
                <a:lnTo>
                  <a:pt x="15489" y="604245"/>
                </a:lnTo>
                <a:lnTo>
                  <a:pt x="7389" y="598613"/>
                </a:lnTo>
                <a:lnTo>
                  <a:pt x="1973" y="590297"/>
                </a:lnTo>
                <a:lnTo>
                  <a:pt x="0" y="580171"/>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580171"/>
                </a:lnTo>
                <a:lnTo>
                  <a:pt x="49055" y="590297"/>
                </a:lnTo>
                <a:lnTo>
                  <a:pt x="43639" y="598613"/>
                </a:lnTo>
                <a:lnTo>
                  <a:pt x="35539" y="604245"/>
                </a:lnTo>
                <a:lnTo>
                  <a:pt x="25514"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
          <p:cNvSpPr/>
          <p:nvPr/>
        </p:nvSpPr>
        <p:spPr>
          <a:xfrm>
            <a:off x="10707199" y="6158363"/>
            <a:ext cx="34925" cy="54610"/>
          </a:xfrm>
          <a:custGeom>
            <a:avLst/>
            <a:gdLst/>
            <a:ahLst/>
            <a:cxnLst/>
            <a:rect l="l" t="t" r="r" b="b"/>
            <a:pathLst>
              <a:path w="34925" h="54610" extrusionOk="0">
                <a:moveTo>
                  <a:pt x="27381"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7381" y="0"/>
                </a:lnTo>
                <a:lnTo>
                  <a:pt x="34849" y="8092"/>
                </a:lnTo>
                <a:lnTo>
                  <a:pt x="34849" y="46065"/>
                </a:lnTo>
                <a:lnTo>
                  <a:pt x="27381"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1"/>
          <p:cNvSpPr/>
          <p:nvPr/>
        </p:nvSpPr>
        <p:spPr>
          <a:xfrm>
            <a:off x="10554112" y="6272280"/>
            <a:ext cx="34290" cy="67310"/>
          </a:xfrm>
          <a:custGeom>
            <a:avLst/>
            <a:gdLst/>
            <a:ahLst/>
            <a:cxnLst/>
            <a:rect l="l" t="t" r="r" b="b"/>
            <a:pathLst>
              <a:path w="34290" h="67310" extrusionOk="0">
                <a:moveTo>
                  <a:pt x="27381" y="67230"/>
                </a:moveTo>
                <a:lnTo>
                  <a:pt x="17424" y="67230"/>
                </a:lnTo>
                <a:lnTo>
                  <a:pt x="8089" y="67230"/>
                </a:lnTo>
                <a:lnTo>
                  <a:pt x="0" y="59760"/>
                </a:lnTo>
                <a:lnTo>
                  <a:pt x="0" y="8092"/>
                </a:lnTo>
                <a:lnTo>
                  <a:pt x="8089" y="0"/>
                </a:lnTo>
                <a:lnTo>
                  <a:pt x="27381" y="0"/>
                </a:lnTo>
                <a:lnTo>
                  <a:pt x="34226" y="8092"/>
                </a:lnTo>
                <a:lnTo>
                  <a:pt x="34226"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
          <p:cNvSpPr/>
          <p:nvPr/>
        </p:nvSpPr>
        <p:spPr>
          <a:xfrm>
            <a:off x="10549756" y="6506340"/>
            <a:ext cx="41910" cy="100330"/>
          </a:xfrm>
          <a:custGeom>
            <a:avLst/>
            <a:gdLst/>
            <a:ahLst/>
            <a:cxnLst/>
            <a:rect l="l" t="t" r="r" b="b"/>
            <a:pathLst>
              <a:path w="41909" h="100329" extrusionOk="0">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
          <p:cNvSpPr/>
          <p:nvPr/>
        </p:nvSpPr>
        <p:spPr>
          <a:xfrm>
            <a:off x="10698488" y="6566722"/>
            <a:ext cx="51435" cy="291465"/>
          </a:xfrm>
          <a:custGeom>
            <a:avLst/>
            <a:gdLst/>
            <a:ahLst/>
            <a:cxnLst/>
            <a:rect l="l" t="t" r="r" b="b"/>
            <a:pathLst>
              <a:path w="51434" h="291465" extrusionOk="0">
                <a:moveTo>
                  <a:pt x="51029" y="291277"/>
                </a:moveTo>
                <a:lnTo>
                  <a:pt x="0" y="291277"/>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7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
          <p:cNvSpPr/>
          <p:nvPr/>
        </p:nvSpPr>
        <p:spPr>
          <a:xfrm>
            <a:off x="10553492" y="6383706"/>
            <a:ext cx="34290" cy="67310"/>
          </a:xfrm>
          <a:custGeom>
            <a:avLst/>
            <a:gdLst/>
            <a:ahLst/>
            <a:cxnLst/>
            <a:rect l="l" t="t" r="r" b="b"/>
            <a:pathLst>
              <a:path w="34290" h="67310" extrusionOk="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1"/>
          <p:cNvSpPr/>
          <p:nvPr/>
        </p:nvSpPr>
        <p:spPr>
          <a:xfrm>
            <a:off x="10546025" y="5634836"/>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
          <p:cNvSpPr/>
          <p:nvPr/>
        </p:nvSpPr>
        <p:spPr>
          <a:xfrm>
            <a:off x="10855935" y="5276897"/>
            <a:ext cx="42545" cy="140335"/>
          </a:xfrm>
          <a:custGeom>
            <a:avLst/>
            <a:gdLst/>
            <a:ahLst/>
            <a:cxnLst/>
            <a:rect l="l" t="t" r="r" b="b"/>
            <a:pathLst>
              <a:path w="42545"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1"/>
          <p:cNvSpPr/>
          <p:nvPr/>
        </p:nvSpPr>
        <p:spPr>
          <a:xfrm>
            <a:off x="10857180" y="5940483"/>
            <a:ext cx="41275" cy="60960"/>
          </a:xfrm>
          <a:custGeom>
            <a:avLst/>
            <a:gdLst/>
            <a:ahLst/>
            <a:cxnLst/>
            <a:rect l="l" t="t" r="r" b="b"/>
            <a:pathLst>
              <a:path w="41275" h="60960" extrusionOk="0">
                <a:moveTo>
                  <a:pt x="21158" y="60382"/>
                </a:moveTo>
                <a:lnTo>
                  <a:pt x="12864" y="58651"/>
                </a:lnTo>
                <a:lnTo>
                  <a:pt x="6145" y="54002"/>
                </a:lnTo>
                <a:lnTo>
                  <a:pt x="1643" y="47251"/>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251"/>
                </a:lnTo>
                <a:lnTo>
                  <a:pt x="35549" y="54002"/>
                </a:lnTo>
                <a:lnTo>
                  <a:pt x="29258" y="58651"/>
                </a:lnTo>
                <a:lnTo>
                  <a:pt x="21158"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1"/>
          <p:cNvSpPr/>
          <p:nvPr/>
        </p:nvSpPr>
        <p:spPr>
          <a:xfrm>
            <a:off x="10855936" y="6289706"/>
            <a:ext cx="42545" cy="140335"/>
          </a:xfrm>
          <a:custGeom>
            <a:avLst/>
            <a:gdLst/>
            <a:ahLst/>
            <a:cxnLst/>
            <a:rect l="l" t="t" r="r" b="b"/>
            <a:pathLst>
              <a:path w="42545"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
          <p:cNvSpPr/>
          <p:nvPr/>
        </p:nvSpPr>
        <p:spPr>
          <a:xfrm>
            <a:off x="10860293" y="5482943"/>
            <a:ext cx="34290" cy="95250"/>
          </a:xfrm>
          <a:custGeom>
            <a:avLst/>
            <a:gdLst/>
            <a:ahLst/>
            <a:cxnLst/>
            <a:rect l="l" t="t" r="r" b="b"/>
            <a:pathLst>
              <a:path w="34290" h="95250" extrusionOk="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
          <p:cNvSpPr/>
          <p:nvPr/>
        </p:nvSpPr>
        <p:spPr>
          <a:xfrm>
            <a:off x="10860294" y="6128477"/>
            <a:ext cx="34290" cy="95250"/>
          </a:xfrm>
          <a:custGeom>
            <a:avLst/>
            <a:gdLst/>
            <a:ahLst/>
            <a:cxnLst/>
            <a:rect l="l" t="t" r="r" b="b"/>
            <a:pathLst>
              <a:path w="34290" h="95250" extrusionOk="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
          <p:cNvSpPr/>
          <p:nvPr/>
        </p:nvSpPr>
        <p:spPr>
          <a:xfrm>
            <a:off x="10860295" y="5622383"/>
            <a:ext cx="34925" cy="40005"/>
          </a:xfrm>
          <a:custGeom>
            <a:avLst/>
            <a:gdLst/>
            <a:ahLst/>
            <a:cxnLst/>
            <a:rect l="l" t="t" r="r" b="b"/>
            <a:pathLst>
              <a:path w="34925" h="40004" extrusionOk="0">
                <a:moveTo>
                  <a:pt x="28003" y="39840"/>
                </a:moveTo>
                <a:lnTo>
                  <a:pt x="18046" y="39840"/>
                </a:lnTo>
                <a:lnTo>
                  <a:pt x="11026" y="38420"/>
                </a:lnTo>
                <a:lnTo>
                  <a:pt x="5289" y="34548"/>
                </a:lnTo>
                <a:lnTo>
                  <a:pt x="1419" y="28810"/>
                </a:lnTo>
                <a:lnTo>
                  <a:pt x="0" y="21787"/>
                </a:lnTo>
                <a:lnTo>
                  <a:pt x="0" y="7470"/>
                </a:lnTo>
                <a:lnTo>
                  <a:pt x="8089" y="0"/>
                </a:lnTo>
                <a:lnTo>
                  <a:pt x="18046" y="0"/>
                </a:lnTo>
                <a:lnTo>
                  <a:pt x="28003" y="0"/>
                </a:lnTo>
                <a:lnTo>
                  <a:pt x="34849" y="7470"/>
                </a:lnTo>
                <a:lnTo>
                  <a:pt x="34849" y="31747"/>
                </a:lnTo>
                <a:lnTo>
                  <a:pt x="28003" y="398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1"/>
          <p:cNvSpPr/>
          <p:nvPr/>
        </p:nvSpPr>
        <p:spPr>
          <a:xfrm>
            <a:off x="11004670" y="6566717"/>
            <a:ext cx="51435" cy="291465"/>
          </a:xfrm>
          <a:custGeom>
            <a:avLst/>
            <a:gdLst/>
            <a:ahLst/>
            <a:cxnLst/>
            <a:rect l="l" t="t" r="r" b="b"/>
            <a:pathLst>
              <a:path w="51434" h="291465" extrusionOk="0">
                <a:moveTo>
                  <a:pt x="51030" y="291282"/>
                </a:moveTo>
                <a:lnTo>
                  <a:pt x="0" y="291282"/>
                </a:lnTo>
                <a:lnTo>
                  <a:pt x="0" y="26145"/>
                </a:lnTo>
                <a:lnTo>
                  <a:pt x="2061" y="16019"/>
                </a:lnTo>
                <a:lnTo>
                  <a:pt x="7623" y="7703"/>
                </a:lnTo>
                <a:lnTo>
                  <a:pt x="15752" y="2071"/>
                </a:lnTo>
                <a:lnTo>
                  <a:pt x="25515" y="0"/>
                </a:lnTo>
                <a:lnTo>
                  <a:pt x="35540" y="2071"/>
                </a:lnTo>
                <a:lnTo>
                  <a:pt x="43640" y="7703"/>
                </a:lnTo>
                <a:lnTo>
                  <a:pt x="49056" y="16019"/>
                </a:lnTo>
                <a:lnTo>
                  <a:pt x="51030" y="26145"/>
                </a:lnTo>
                <a:lnTo>
                  <a:pt x="51030" y="2912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
          <p:cNvSpPr/>
          <p:nvPr/>
        </p:nvSpPr>
        <p:spPr>
          <a:xfrm>
            <a:off x="10860296" y="6044438"/>
            <a:ext cx="34925" cy="40640"/>
          </a:xfrm>
          <a:custGeom>
            <a:avLst/>
            <a:gdLst/>
            <a:ahLst/>
            <a:cxnLst/>
            <a:rect l="l" t="t" r="r" b="b"/>
            <a:pathLst>
              <a:path w="34925" h="40639" extrusionOk="0">
                <a:moveTo>
                  <a:pt x="28003"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8003" y="0"/>
                </a:lnTo>
                <a:lnTo>
                  <a:pt x="34849" y="8092"/>
                </a:lnTo>
                <a:lnTo>
                  <a:pt x="34849" y="18052"/>
                </a:lnTo>
                <a:lnTo>
                  <a:pt x="34849" y="32370"/>
                </a:lnTo>
                <a:lnTo>
                  <a:pt x="28003"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
          <p:cNvSpPr/>
          <p:nvPr/>
        </p:nvSpPr>
        <p:spPr>
          <a:xfrm>
            <a:off x="10852829" y="5804774"/>
            <a:ext cx="50800" cy="97155"/>
          </a:xfrm>
          <a:custGeom>
            <a:avLst/>
            <a:gdLst/>
            <a:ahLst/>
            <a:cxnLst/>
            <a:rect l="l" t="t" r="r" b="b"/>
            <a:pathLst>
              <a:path w="50800" h="97154" extrusionOk="0">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1"/>
          <p:cNvSpPr/>
          <p:nvPr/>
        </p:nvSpPr>
        <p:spPr>
          <a:xfrm>
            <a:off x="10860298" y="4095383"/>
            <a:ext cx="34290" cy="94615"/>
          </a:xfrm>
          <a:custGeom>
            <a:avLst/>
            <a:gdLst/>
            <a:ahLst/>
            <a:cxnLst/>
            <a:rect l="l" t="t" r="r" b="b"/>
            <a:pathLst>
              <a:path w="34290" h="94614" extrusionOk="0">
                <a:moveTo>
                  <a:pt x="26136" y="94620"/>
                </a:moveTo>
                <a:lnTo>
                  <a:pt x="16802" y="94620"/>
                </a:lnTo>
                <a:lnTo>
                  <a:pt x="7467" y="94620"/>
                </a:lnTo>
                <a:lnTo>
                  <a:pt x="0" y="87150"/>
                </a:lnTo>
                <a:lnTo>
                  <a:pt x="0" y="7470"/>
                </a:lnTo>
                <a:lnTo>
                  <a:pt x="7467" y="0"/>
                </a:lnTo>
                <a:lnTo>
                  <a:pt x="26136" y="0"/>
                </a:lnTo>
                <a:lnTo>
                  <a:pt x="34226" y="7470"/>
                </a:lnTo>
                <a:lnTo>
                  <a:pt x="34226" y="87150"/>
                </a:lnTo>
                <a:lnTo>
                  <a:pt x="26136" y="946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
          <p:cNvSpPr/>
          <p:nvPr/>
        </p:nvSpPr>
        <p:spPr>
          <a:xfrm>
            <a:off x="10851586" y="6482055"/>
            <a:ext cx="52069" cy="376555"/>
          </a:xfrm>
          <a:custGeom>
            <a:avLst/>
            <a:gdLst/>
            <a:ahLst/>
            <a:cxnLst/>
            <a:rect l="l" t="t" r="r" b="b"/>
            <a:pathLst>
              <a:path w="52070" h="376554" extrusionOk="0">
                <a:moveTo>
                  <a:pt x="51651" y="375945"/>
                </a:moveTo>
                <a:lnTo>
                  <a:pt x="0" y="37594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4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
          <p:cNvSpPr/>
          <p:nvPr/>
        </p:nvSpPr>
        <p:spPr>
          <a:xfrm>
            <a:off x="10851587" y="4448963"/>
            <a:ext cx="52069" cy="775970"/>
          </a:xfrm>
          <a:custGeom>
            <a:avLst/>
            <a:gdLst/>
            <a:ahLst/>
            <a:cxnLst/>
            <a:rect l="l" t="t" r="r" b="b"/>
            <a:pathLst>
              <a:path w="52070" h="775970" extrusionOk="0">
                <a:moveTo>
                  <a:pt x="25514" y="775637"/>
                </a:moveTo>
                <a:lnTo>
                  <a:pt x="15489" y="773565"/>
                </a:lnTo>
                <a:lnTo>
                  <a:pt x="7389" y="767933"/>
                </a:lnTo>
                <a:lnTo>
                  <a:pt x="1973" y="759617"/>
                </a:lnTo>
                <a:lnTo>
                  <a:pt x="0" y="749492"/>
                </a:lnTo>
                <a:lnTo>
                  <a:pt x="0" y="25522"/>
                </a:lnTo>
                <a:lnTo>
                  <a:pt x="1973" y="15494"/>
                </a:lnTo>
                <a:lnTo>
                  <a:pt x="7389" y="7392"/>
                </a:lnTo>
                <a:lnTo>
                  <a:pt x="15489" y="1974"/>
                </a:lnTo>
                <a:lnTo>
                  <a:pt x="25514" y="0"/>
                </a:lnTo>
                <a:lnTo>
                  <a:pt x="35636" y="1974"/>
                </a:lnTo>
                <a:lnTo>
                  <a:pt x="43950" y="7392"/>
                </a:lnTo>
                <a:lnTo>
                  <a:pt x="49580" y="15494"/>
                </a:lnTo>
                <a:lnTo>
                  <a:pt x="51651" y="25522"/>
                </a:lnTo>
                <a:lnTo>
                  <a:pt x="51651" y="749492"/>
                </a:lnTo>
                <a:lnTo>
                  <a:pt x="49580" y="759617"/>
                </a:lnTo>
                <a:lnTo>
                  <a:pt x="43950" y="767933"/>
                </a:lnTo>
                <a:lnTo>
                  <a:pt x="35636" y="773565"/>
                </a:lnTo>
                <a:lnTo>
                  <a:pt x="25514" y="7756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1"/>
          <p:cNvSpPr/>
          <p:nvPr/>
        </p:nvSpPr>
        <p:spPr>
          <a:xfrm>
            <a:off x="10857189" y="5705794"/>
            <a:ext cx="41275" cy="60960"/>
          </a:xfrm>
          <a:custGeom>
            <a:avLst/>
            <a:gdLst/>
            <a:ahLst/>
            <a:cxnLst/>
            <a:rect l="l" t="t" r="r" b="b"/>
            <a:pathLst>
              <a:path w="41275" h="60960" extrusionOk="0">
                <a:moveTo>
                  <a:pt x="21158" y="60382"/>
                </a:moveTo>
                <a:lnTo>
                  <a:pt x="12864" y="58738"/>
                </a:lnTo>
                <a:lnTo>
                  <a:pt x="6145" y="54235"/>
                </a:lnTo>
                <a:lnTo>
                  <a:pt x="1643" y="47514"/>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514"/>
                </a:lnTo>
                <a:lnTo>
                  <a:pt x="35549" y="54235"/>
                </a:lnTo>
                <a:lnTo>
                  <a:pt x="29258" y="58738"/>
                </a:lnTo>
                <a:lnTo>
                  <a:pt x="21158"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1"/>
          <p:cNvSpPr/>
          <p:nvPr/>
        </p:nvSpPr>
        <p:spPr>
          <a:xfrm>
            <a:off x="10699123" y="5720111"/>
            <a:ext cx="51435" cy="267335"/>
          </a:xfrm>
          <a:custGeom>
            <a:avLst/>
            <a:gdLst/>
            <a:ahLst/>
            <a:cxnLst/>
            <a:rect l="l" t="t" r="r" b="b"/>
            <a:pathLst>
              <a:path w="51434" h="267335" extrusionOk="0">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1"/>
          <p:cNvSpPr/>
          <p:nvPr/>
        </p:nvSpPr>
        <p:spPr>
          <a:xfrm>
            <a:off x="11004676" y="4533622"/>
            <a:ext cx="51435" cy="606425"/>
          </a:xfrm>
          <a:custGeom>
            <a:avLst/>
            <a:gdLst/>
            <a:ahLst/>
            <a:cxnLst/>
            <a:rect l="l" t="t" r="r" b="b"/>
            <a:pathLst>
              <a:path w="51434" h="606425" extrusionOk="0">
                <a:moveTo>
                  <a:pt x="25515" y="606316"/>
                </a:moveTo>
                <a:lnTo>
                  <a:pt x="15752" y="604245"/>
                </a:lnTo>
                <a:lnTo>
                  <a:pt x="7623" y="598613"/>
                </a:lnTo>
                <a:lnTo>
                  <a:pt x="2061" y="590297"/>
                </a:lnTo>
                <a:lnTo>
                  <a:pt x="0" y="580171"/>
                </a:lnTo>
                <a:lnTo>
                  <a:pt x="0" y="25522"/>
                </a:lnTo>
                <a:lnTo>
                  <a:pt x="2061" y="15494"/>
                </a:lnTo>
                <a:lnTo>
                  <a:pt x="7623" y="7392"/>
                </a:lnTo>
                <a:lnTo>
                  <a:pt x="15752" y="1974"/>
                </a:lnTo>
                <a:lnTo>
                  <a:pt x="25515" y="0"/>
                </a:lnTo>
                <a:lnTo>
                  <a:pt x="35540" y="1974"/>
                </a:lnTo>
                <a:lnTo>
                  <a:pt x="43640" y="7392"/>
                </a:lnTo>
                <a:lnTo>
                  <a:pt x="49056" y="15494"/>
                </a:lnTo>
                <a:lnTo>
                  <a:pt x="51030" y="25522"/>
                </a:lnTo>
                <a:lnTo>
                  <a:pt x="51030" y="580171"/>
                </a:lnTo>
                <a:lnTo>
                  <a:pt x="49056" y="590297"/>
                </a:lnTo>
                <a:lnTo>
                  <a:pt x="43640" y="598613"/>
                </a:lnTo>
                <a:lnTo>
                  <a:pt x="35540" y="604245"/>
                </a:lnTo>
                <a:lnTo>
                  <a:pt x="25515"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1"/>
          <p:cNvSpPr/>
          <p:nvPr/>
        </p:nvSpPr>
        <p:spPr>
          <a:xfrm>
            <a:off x="10706592" y="6256084"/>
            <a:ext cx="34290" cy="81915"/>
          </a:xfrm>
          <a:custGeom>
            <a:avLst/>
            <a:gdLst/>
            <a:ahLst/>
            <a:cxnLst/>
            <a:rect l="l" t="t" r="r" b="b"/>
            <a:pathLst>
              <a:path w="34290" h="81914" extrusionOk="0">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1"/>
          <p:cNvSpPr/>
          <p:nvPr/>
        </p:nvSpPr>
        <p:spPr>
          <a:xfrm>
            <a:off x="10855947" y="4256607"/>
            <a:ext cx="42545" cy="140335"/>
          </a:xfrm>
          <a:custGeom>
            <a:avLst/>
            <a:gdLst/>
            <a:ahLst/>
            <a:cxnLst/>
            <a:rect l="l" t="t" r="r" b="b"/>
            <a:pathLst>
              <a:path w="42545"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1"/>
          <p:cNvSpPr/>
          <p:nvPr/>
        </p:nvSpPr>
        <p:spPr>
          <a:xfrm>
            <a:off x="12078158" y="5804768"/>
            <a:ext cx="50800" cy="97155"/>
          </a:xfrm>
          <a:custGeom>
            <a:avLst/>
            <a:gdLst/>
            <a:ahLst/>
            <a:cxnLst/>
            <a:rect l="l" t="t" r="r" b="b"/>
            <a:pathLst>
              <a:path w="50800" h="97154" extrusionOk="0">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1"/>
          <p:cNvSpPr/>
          <p:nvPr/>
        </p:nvSpPr>
        <p:spPr>
          <a:xfrm>
            <a:off x="11928183" y="5188491"/>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1"/>
          <p:cNvSpPr/>
          <p:nvPr/>
        </p:nvSpPr>
        <p:spPr>
          <a:xfrm>
            <a:off x="11932540" y="4222990"/>
            <a:ext cx="34290" cy="81280"/>
          </a:xfrm>
          <a:custGeom>
            <a:avLst/>
            <a:gdLst/>
            <a:ahLst/>
            <a:cxnLst/>
            <a:rect l="l" t="t" r="r" b="b"/>
            <a:pathLst>
              <a:path w="34290" h="81279" extrusionOk="0">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1"/>
          <p:cNvSpPr/>
          <p:nvPr/>
        </p:nvSpPr>
        <p:spPr>
          <a:xfrm>
            <a:off x="11929429" y="5598096"/>
            <a:ext cx="41910" cy="80010"/>
          </a:xfrm>
          <a:custGeom>
            <a:avLst/>
            <a:gdLst/>
            <a:ahLst/>
            <a:cxnLst/>
            <a:rect l="l" t="t" r="r" b="b"/>
            <a:pathLst>
              <a:path w="41909" h="80010" extrusionOk="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811"/>
                </a:lnTo>
                <a:lnTo>
                  <a:pt x="35860" y="73533"/>
                </a:lnTo>
                <a:lnTo>
                  <a:pt x="29355" y="78036"/>
                </a:lnTo>
                <a:lnTo>
                  <a:pt x="21158"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1"/>
          <p:cNvSpPr/>
          <p:nvPr/>
        </p:nvSpPr>
        <p:spPr>
          <a:xfrm>
            <a:off x="11928185" y="4364920"/>
            <a:ext cx="42545" cy="120650"/>
          </a:xfrm>
          <a:custGeom>
            <a:avLst/>
            <a:gdLst/>
            <a:ahLst/>
            <a:cxnLst/>
            <a:rect l="l" t="t" r="r" b="b"/>
            <a:pathLst>
              <a:path w="42545" h="120650" extrusionOk="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1"/>
          <p:cNvSpPr/>
          <p:nvPr/>
        </p:nvSpPr>
        <p:spPr>
          <a:xfrm>
            <a:off x="11923831" y="4533617"/>
            <a:ext cx="51435" cy="606425"/>
          </a:xfrm>
          <a:custGeom>
            <a:avLst/>
            <a:gdLst/>
            <a:ahLst/>
            <a:cxnLst/>
            <a:rect l="l" t="t" r="r" b="b"/>
            <a:pathLst>
              <a:path w="51434" h="606425" extrusionOk="0">
                <a:moveTo>
                  <a:pt x="25514" y="606316"/>
                </a:moveTo>
                <a:lnTo>
                  <a:pt x="15489" y="604245"/>
                </a:lnTo>
                <a:lnTo>
                  <a:pt x="7389" y="598613"/>
                </a:lnTo>
                <a:lnTo>
                  <a:pt x="1973" y="590297"/>
                </a:lnTo>
                <a:lnTo>
                  <a:pt x="0" y="580171"/>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580171"/>
                </a:lnTo>
                <a:lnTo>
                  <a:pt x="49055" y="590297"/>
                </a:lnTo>
                <a:lnTo>
                  <a:pt x="43639" y="598613"/>
                </a:lnTo>
                <a:lnTo>
                  <a:pt x="35539" y="604245"/>
                </a:lnTo>
                <a:lnTo>
                  <a:pt x="25514"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1"/>
          <p:cNvSpPr/>
          <p:nvPr/>
        </p:nvSpPr>
        <p:spPr>
          <a:xfrm>
            <a:off x="11932543" y="5494759"/>
            <a:ext cx="34925" cy="53975"/>
          </a:xfrm>
          <a:custGeom>
            <a:avLst/>
            <a:gdLst/>
            <a:ahLst/>
            <a:cxnLst/>
            <a:rect l="l" t="t" r="r" b="b"/>
            <a:pathLst>
              <a:path w="34925" h="53975" extrusionOk="0">
                <a:moveTo>
                  <a:pt x="28003" y="53535"/>
                </a:moveTo>
                <a:lnTo>
                  <a:pt x="8089" y="53535"/>
                </a:lnTo>
                <a:lnTo>
                  <a:pt x="0" y="45442"/>
                </a:lnTo>
                <a:lnTo>
                  <a:pt x="0" y="7470"/>
                </a:lnTo>
                <a:lnTo>
                  <a:pt x="8089" y="0"/>
                </a:lnTo>
                <a:lnTo>
                  <a:pt x="18046" y="0"/>
                </a:lnTo>
                <a:lnTo>
                  <a:pt x="28003" y="0"/>
                </a:lnTo>
                <a:lnTo>
                  <a:pt x="34849" y="7470"/>
                </a:lnTo>
                <a:lnTo>
                  <a:pt x="34849" y="45442"/>
                </a:lnTo>
                <a:lnTo>
                  <a:pt x="28003"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1"/>
          <p:cNvSpPr/>
          <p:nvPr/>
        </p:nvSpPr>
        <p:spPr>
          <a:xfrm>
            <a:off x="11929433" y="6028865"/>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1"/>
          <p:cNvSpPr/>
          <p:nvPr/>
        </p:nvSpPr>
        <p:spPr>
          <a:xfrm>
            <a:off x="11932545" y="5369635"/>
            <a:ext cx="34290" cy="81280"/>
          </a:xfrm>
          <a:custGeom>
            <a:avLst/>
            <a:gdLst/>
            <a:ahLst/>
            <a:cxnLst/>
            <a:rect l="l" t="t" r="r" b="b"/>
            <a:pathLst>
              <a:path w="34290" h="81279" extrusionOk="0">
                <a:moveTo>
                  <a:pt x="26136" y="80925"/>
                </a:moveTo>
                <a:lnTo>
                  <a:pt x="7467" y="80925"/>
                </a:lnTo>
                <a:lnTo>
                  <a:pt x="0" y="73455"/>
                </a:lnTo>
                <a:lnTo>
                  <a:pt x="0" y="7470"/>
                </a:lnTo>
                <a:lnTo>
                  <a:pt x="7467" y="0"/>
                </a:lnTo>
                <a:lnTo>
                  <a:pt x="16802" y="0"/>
                </a:lnTo>
                <a:lnTo>
                  <a:pt x="26136" y="0"/>
                </a:lnTo>
                <a:lnTo>
                  <a:pt x="34226" y="7470"/>
                </a:lnTo>
                <a:lnTo>
                  <a:pt x="34226" y="73455"/>
                </a:lnTo>
                <a:lnTo>
                  <a:pt x="26136"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
          <p:cNvSpPr/>
          <p:nvPr/>
        </p:nvSpPr>
        <p:spPr>
          <a:xfrm>
            <a:off x="11778831" y="5255717"/>
            <a:ext cx="35560" cy="179070"/>
          </a:xfrm>
          <a:custGeom>
            <a:avLst/>
            <a:gdLst/>
            <a:ahLst/>
            <a:cxnLst/>
            <a:rect l="l" t="t" r="r" b="b"/>
            <a:pathLst>
              <a:path w="35559" h="179070" extrusionOk="0">
                <a:moveTo>
                  <a:pt x="34848" y="7480"/>
                </a:moveTo>
                <a:lnTo>
                  <a:pt x="26758" y="0"/>
                </a:lnTo>
                <a:lnTo>
                  <a:pt x="17424" y="0"/>
                </a:lnTo>
                <a:lnTo>
                  <a:pt x="7467" y="0"/>
                </a:lnTo>
                <a:lnTo>
                  <a:pt x="0" y="7480"/>
                </a:lnTo>
                <a:lnTo>
                  <a:pt x="0" y="59766"/>
                </a:lnTo>
                <a:lnTo>
                  <a:pt x="7467" y="67233"/>
                </a:lnTo>
                <a:lnTo>
                  <a:pt x="26758" y="67233"/>
                </a:lnTo>
                <a:lnTo>
                  <a:pt x="34848" y="59766"/>
                </a:lnTo>
                <a:lnTo>
                  <a:pt x="34848" y="7480"/>
                </a:lnTo>
                <a:close/>
              </a:path>
              <a:path w="35559" h="179070" extrusionOk="0">
                <a:moveTo>
                  <a:pt x="35471" y="118910"/>
                </a:moveTo>
                <a:lnTo>
                  <a:pt x="28003" y="111429"/>
                </a:lnTo>
                <a:lnTo>
                  <a:pt x="18046" y="111429"/>
                </a:lnTo>
                <a:lnTo>
                  <a:pt x="8712" y="111429"/>
                </a:lnTo>
                <a:lnTo>
                  <a:pt x="622" y="118910"/>
                </a:lnTo>
                <a:lnTo>
                  <a:pt x="622" y="171196"/>
                </a:lnTo>
                <a:lnTo>
                  <a:pt x="8712" y="178663"/>
                </a:lnTo>
                <a:lnTo>
                  <a:pt x="28003" y="178663"/>
                </a:lnTo>
                <a:lnTo>
                  <a:pt x="35471" y="171196"/>
                </a:lnTo>
                <a:lnTo>
                  <a:pt x="35471" y="1189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
          <p:cNvSpPr/>
          <p:nvPr/>
        </p:nvSpPr>
        <p:spPr>
          <a:xfrm>
            <a:off x="11775726" y="6117258"/>
            <a:ext cx="42545" cy="99695"/>
          </a:xfrm>
          <a:custGeom>
            <a:avLst/>
            <a:gdLst/>
            <a:ahLst/>
            <a:cxnLst/>
            <a:rect l="l" t="t" r="r" b="b"/>
            <a:pathLst>
              <a:path w="42545" h="99695" extrusionOk="0">
                <a:moveTo>
                  <a:pt x="21780" y="99600"/>
                </a:moveTo>
                <a:lnTo>
                  <a:pt x="13389" y="97956"/>
                </a:lnTo>
                <a:lnTo>
                  <a:pt x="6456" y="93453"/>
                </a:lnTo>
                <a:lnTo>
                  <a:pt x="1740" y="86732"/>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732"/>
                </a:lnTo>
                <a:lnTo>
                  <a:pt x="36482" y="93453"/>
                </a:lnTo>
                <a:lnTo>
                  <a:pt x="29977" y="97956"/>
                </a:lnTo>
                <a:lnTo>
                  <a:pt x="21780"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1"/>
          <p:cNvSpPr/>
          <p:nvPr/>
        </p:nvSpPr>
        <p:spPr>
          <a:xfrm>
            <a:off x="11928192" y="6398006"/>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
          <p:cNvSpPr/>
          <p:nvPr/>
        </p:nvSpPr>
        <p:spPr>
          <a:xfrm>
            <a:off x="11775105" y="6506320"/>
            <a:ext cx="42545" cy="100330"/>
          </a:xfrm>
          <a:custGeom>
            <a:avLst/>
            <a:gdLst/>
            <a:ahLst/>
            <a:cxnLst/>
            <a:rect l="l" t="t" r="r" b="b"/>
            <a:pathLst>
              <a:path w="42545" h="100329" extrusionOk="0">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190" y="1643"/>
                </a:lnTo>
                <a:lnTo>
                  <a:pt x="35938" y="6147"/>
                </a:lnTo>
                <a:lnTo>
                  <a:pt x="40586" y="12868"/>
                </a:lnTo>
                <a:lnTo>
                  <a:pt x="42316" y="21165"/>
                </a:lnTo>
                <a:lnTo>
                  <a:pt x="42316" y="79057"/>
                </a:lnTo>
                <a:lnTo>
                  <a:pt x="40586" y="87091"/>
                </a:lnTo>
                <a:lnTo>
                  <a:pt x="35938" y="93842"/>
                </a:lnTo>
                <a:lnTo>
                  <a:pt x="29190" y="9849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1"/>
          <p:cNvSpPr/>
          <p:nvPr/>
        </p:nvSpPr>
        <p:spPr>
          <a:xfrm>
            <a:off x="11778831" y="6272263"/>
            <a:ext cx="35560" cy="179070"/>
          </a:xfrm>
          <a:custGeom>
            <a:avLst/>
            <a:gdLst/>
            <a:ahLst/>
            <a:cxnLst/>
            <a:rect l="l" t="t" r="r" b="b"/>
            <a:pathLst>
              <a:path w="35559" h="179070" extrusionOk="0">
                <a:moveTo>
                  <a:pt x="34848" y="119519"/>
                </a:moveTo>
                <a:lnTo>
                  <a:pt x="26758" y="111429"/>
                </a:lnTo>
                <a:lnTo>
                  <a:pt x="7467" y="111429"/>
                </a:lnTo>
                <a:lnTo>
                  <a:pt x="0" y="119519"/>
                </a:lnTo>
                <a:lnTo>
                  <a:pt x="0" y="161226"/>
                </a:lnTo>
                <a:lnTo>
                  <a:pt x="0" y="171196"/>
                </a:lnTo>
                <a:lnTo>
                  <a:pt x="7467" y="178663"/>
                </a:lnTo>
                <a:lnTo>
                  <a:pt x="26758" y="178663"/>
                </a:lnTo>
                <a:lnTo>
                  <a:pt x="34848" y="171196"/>
                </a:lnTo>
                <a:lnTo>
                  <a:pt x="34848" y="119519"/>
                </a:lnTo>
                <a:close/>
              </a:path>
              <a:path w="35559" h="179070" extrusionOk="0">
                <a:moveTo>
                  <a:pt x="35471" y="8089"/>
                </a:moveTo>
                <a:lnTo>
                  <a:pt x="28003" y="0"/>
                </a:lnTo>
                <a:lnTo>
                  <a:pt x="8712" y="0"/>
                </a:lnTo>
                <a:lnTo>
                  <a:pt x="622" y="8089"/>
                </a:lnTo>
                <a:lnTo>
                  <a:pt x="622" y="59766"/>
                </a:lnTo>
                <a:lnTo>
                  <a:pt x="8712" y="67233"/>
                </a:lnTo>
                <a:lnTo>
                  <a:pt x="18046" y="67233"/>
                </a:lnTo>
                <a:lnTo>
                  <a:pt x="28003" y="67233"/>
                </a:lnTo>
                <a:lnTo>
                  <a:pt x="35471" y="59766"/>
                </a:lnTo>
                <a:lnTo>
                  <a:pt x="35471" y="808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
          <p:cNvSpPr/>
          <p:nvPr/>
        </p:nvSpPr>
        <p:spPr>
          <a:xfrm>
            <a:off x="11771373" y="5634816"/>
            <a:ext cx="51435" cy="437515"/>
          </a:xfrm>
          <a:custGeom>
            <a:avLst/>
            <a:gdLst/>
            <a:ahLst/>
            <a:cxnLst/>
            <a:rect l="l" t="t" r="r" b="b"/>
            <a:pathLst>
              <a:path w="51434" h="437514" extrusionOk="0">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5802" y="2071"/>
                </a:lnTo>
                <a:lnTo>
                  <a:pt x="43717" y="7703"/>
                </a:lnTo>
                <a:lnTo>
                  <a:pt x="49065" y="16019"/>
                </a:lnTo>
                <a:lnTo>
                  <a:pt x="51029" y="26145"/>
                </a:lnTo>
                <a:lnTo>
                  <a:pt x="51029" y="410851"/>
                </a:lnTo>
                <a:lnTo>
                  <a:pt x="49065" y="420976"/>
                </a:lnTo>
                <a:lnTo>
                  <a:pt x="43717" y="429292"/>
                </a:lnTo>
                <a:lnTo>
                  <a:pt x="35802" y="434924"/>
                </a:lnTo>
                <a:lnTo>
                  <a:pt x="26136"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
          <p:cNvSpPr/>
          <p:nvPr/>
        </p:nvSpPr>
        <p:spPr>
          <a:xfrm>
            <a:off x="11923840" y="6566701"/>
            <a:ext cx="51435" cy="291465"/>
          </a:xfrm>
          <a:custGeom>
            <a:avLst/>
            <a:gdLst/>
            <a:ahLst/>
            <a:cxnLst/>
            <a:rect l="l" t="t" r="r" b="b"/>
            <a:pathLst>
              <a:path w="51434" h="291465" extrusionOk="0">
                <a:moveTo>
                  <a:pt x="51029" y="291298"/>
                </a:moveTo>
                <a:lnTo>
                  <a:pt x="0" y="291298"/>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1"/>
          <p:cNvSpPr/>
          <p:nvPr/>
        </p:nvSpPr>
        <p:spPr>
          <a:xfrm>
            <a:off x="11775731" y="5489772"/>
            <a:ext cx="42545" cy="100330"/>
          </a:xfrm>
          <a:custGeom>
            <a:avLst/>
            <a:gdLst/>
            <a:ahLst/>
            <a:cxnLst/>
            <a:rect l="l" t="t" r="r" b="b"/>
            <a:pathLst>
              <a:path w="42545" h="100329" extrusionOk="0">
                <a:moveTo>
                  <a:pt x="21780" y="100222"/>
                </a:moveTo>
                <a:lnTo>
                  <a:pt x="13389" y="98481"/>
                </a:lnTo>
                <a:lnTo>
                  <a:pt x="6456" y="93764"/>
                </a:lnTo>
                <a:lnTo>
                  <a:pt x="1740" y="86829"/>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829"/>
                </a:lnTo>
                <a:lnTo>
                  <a:pt x="36482" y="93764"/>
                </a:lnTo>
                <a:lnTo>
                  <a:pt x="29977" y="98481"/>
                </a:lnTo>
                <a:lnTo>
                  <a:pt x="21780"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1"/>
          <p:cNvSpPr/>
          <p:nvPr/>
        </p:nvSpPr>
        <p:spPr>
          <a:xfrm>
            <a:off x="12082529" y="5940463"/>
            <a:ext cx="41910" cy="60960"/>
          </a:xfrm>
          <a:custGeom>
            <a:avLst/>
            <a:gdLst/>
            <a:ahLst/>
            <a:cxnLst/>
            <a:rect l="l" t="t" r="r" b="b"/>
            <a:pathLst>
              <a:path w="41909" h="60960" extrusionOk="0">
                <a:moveTo>
                  <a:pt x="21158" y="60382"/>
                </a:moveTo>
                <a:lnTo>
                  <a:pt x="13126" y="58651"/>
                </a:lnTo>
                <a:lnTo>
                  <a:pt x="6378" y="54002"/>
                </a:lnTo>
                <a:lnTo>
                  <a:pt x="1730" y="47251"/>
                </a:lnTo>
                <a:lnTo>
                  <a:pt x="0" y="39217"/>
                </a:lnTo>
                <a:lnTo>
                  <a:pt x="0" y="21787"/>
                </a:lnTo>
                <a:lnTo>
                  <a:pt x="1730" y="13393"/>
                </a:lnTo>
                <a:lnTo>
                  <a:pt x="6378" y="6458"/>
                </a:lnTo>
                <a:lnTo>
                  <a:pt x="13126" y="1741"/>
                </a:lnTo>
                <a:lnTo>
                  <a:pt x="21158" y="0"/>
                </a:lnTo>
                <a:lnTo>
                  <a:pt x="29355" y="1741"/>
                </a:lnTo>
                <a:lnTo>
                  <a:pt x="35860" y="6458"/>
                </a:lnTo>
                <a:lnTo>
                  <a:pt x="40148" y="13393"/>
                </a:lnTo>
                <a:lnTo>
                  <a:pt x="41694" y="21787"/>
                </a:lnTo>
                <a:lnTo>
                  <a:pt x="41694" y="39217"/>
                </a:lnTo>
                <a:lnTo>
                  <a:pt x="40148" y="47251"/>
                </a:lnTo>
                <a:lnTo>
                  <a:pt x="35860" y="54002"/>
                </a:lnTo>
                <a:lnTo>
                  <a:pt x="29355" y="58651"/>
                </a:lnTo>
                <a:lnTo>
                  <a:pt x="21158"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1"/>
          <p:cNvSpPr/>
          <p:nvPr/>
        </p:nvSpPr>
        <p:spPr>
          <a:xfrm>
            <a:off x="12081286" y="6289686"/>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1"/>
          <p:cNvSpPr/>
          <p:nvPr/>
        </p:nvSpPr>
        <p:spPr>
          <a:xfrm>
            <a:off x="2937792" y="1400994"/>
            <a:ext cx="1209940" cy="162598"/>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
          <p:cNvSpPr/>
          <p:nvPr/>
        </p:nvSpPr>
        <p:spPr>
          <a:xfrm>
            <a:off x="12085642" y="5482923"/>
            <a:ext cx="34290" cy="95250"/>
          </a:xfrm>
          <a:custGeom>
            <a:avLst/>
            <a:gdLst/>
            <a:ahLst/>
            <a:cxnLst/>
            <a:rect l="l" t="t" r="r" b="b"/>
            <a:pathLst>
              <a:path w="34290" h="95250" extrusionOk="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
          <p:cNvSpPr/>
          <p:nvPr/>
        </p:nvSpPr>
        <p:spPr>
          <a:xfrm>
            <a:off x="12082526" y="5622366"/>
            <a:ext cx="41910" cy="144145"/>
          </a:xfrm>
          <a:custGeom>
            <a:avLst/>
            <a:gdLst/>
            <a:ahLst/>
            <a:cxnLst/>
            <a:rect l="l" t="t" r="r" b="b"/>
            <a:pathLst>
              <a:path w="41909" h="144145" extrusionOk="0">
                <a:moveTo>
                  <a:pt x="37960" y="7467"/>
                </a:moveTo>
                <a:lnTo>
                  <a:pt x="31115" y="0"/>
                </a:lnTo>
                <a:lnTo>
                  <a:pt x="21158" y="0"/>
                </a:lnTo>
                <a:lnTo>
                  <a:pt x="11201" y="0"/>
                </a:lnTo>
                <a:lnTo>
                  <a:pt x="3733" y="7467"/>
                </a:lnTo>
                <a:lnTo>
                  <a:pt x="3733" y="31750"/>
                </a:lnTo>
                <a:lnTo>
                  <a:pt x="11201" y="39839"/>
                </a:lnTo>
                <a:lnTo>
                  <a:pt x="31115" y="39839"/>
                </a:lnTo>
                <a:lnTo>
                  <a:pt x="37960" y="31750"/>
                </a:lnTo>
                <a:lnTo>
                  <a:pt x="37960" y="7467"/>
                </a:lnTo>
                <a:close/>
              </a:path>
              <a:path w="41909" h="144145" extrusionOk="0">
                <a:moveTo>
                  <a:pt x="41694" y="105206"/>
                </a:moveTo>
                <a:lnTo>
                  <a:pt x="40144" y="96812"/>
                </a:lnTo>
                <a:lnTo>
                  <a:pt x="35864" y="89877"/>
                </a:lnTo>
                <a:lnTo>
                  <a:pt x="29349" y="85153"/>
                </a:lnTo>
                <a:lnTo>
                  <a:pt x="21158" y="83413"/>
                </a:lnTo>
                <a:lnTo>
                  <a:pt x="13131" y="85153"/>
                </a:lnTo>
                <a:lnTo>
                  <a:pt x="6375" y="89877"/>
                </a:lnTo>
                <a:lnTo>
                  <a:pt x="1727" y="96812"/>
                </a:lnTo>
                <a:lnTo>
                  <a:pt x="0" y="105206"/>
                </a:lnTo>
                <a:lnTo>
                  <a:pt x="0" y="122631"/>
                </a:lnTo>
                <a:lnTo>
                  <a:pt x="1727" y="130937"/>
                </a:lnTo>
                <a:lnTo>
                  <a:pt x="6375" y="137655"/>
                </a:lnTo>
                <a:lnTo>
                  <a:pt x="13131" y="142163"/>
                </a:lnTo>
                <a:lnTo>
                  <a:pt x="21158" y="143802"/>
                </a:lnTo>
                <a:lnTo>
                  <a:pt x="29349" y="142163"/>
                </a:lnTo>
                <a:lnTo>
                  <a:pt x="35864" y="137655"/>
                </a:lnTo>
                <a:lnTo>
                  <a:pt x="40144" y="130937"/>
                </a:lnTo>
                <a:lnTo>
                  <a:pt x="41694" y="122631"/>
                </a:lnTo>
                <a:lnTo>
                  <a:pt x="41694"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
          <p:cNvSpPr/>
          <p:nvPr/>
        </p:nvSpPr>
        <p:spPr>
          <a:xfrm>
            <a:off x="12085645" y="6128456"/>
            <a:ext cx="34290" cy="95250"/>
          </a:xfrm>
          <a:custGeom>
            <a:avLst/>
            <a:gdLst/>
            <a:ahLst/>
            <a:cxnLst/>
            <a:rect l="l" t="t" r="r" b="b"/>
            <a:pathLst>
              <a:path w="34290" h="95250" extrusionOk="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
          <p:cNvSpPr/>
          <p:nvPr/>
        </p:nvSpPr>
        <p:spPr>
          <a:xfrm>
            <a:off x="10553526" y="5255707"/>
            <a:ext cx="34290" cy="67310"/>
          </a:xfrm>
          <a:custGeom>
            <a:avLst/>
            <a:gdLst/>
            <a:ahLst/>
            <a:cxnLst/>
            <a:rect l="l" t="t" r="r" b="b"/>
            <a:pathLst>
              <a:path w="34290" h="67310" extrusionOk="0">
                <a:moveTo>
                  <a:pt x="26759" y="67230"/>
                </a:moveTo>
                <a:lnTo>
                  <a:pt x="7467" y="67230"/>
                </a:lnTo>
                <a:lnTo>
                  <a:pt x="0" y="59760"/>
                </a:lnTo>
                <a:lnTo>
                  <a:pt x="0" y="7470"/>
                </a:lnTo>
                <a:lnTo>
                  <a:pt x="7467" y="0"/>
                </a:lnTo>
                <a:lnTo>
                  <a:pt x="16802" y="0"/>
                </a:lnTo>
                <a:lnTo>
                  <a:pt x="26759" y="0"/>
                </a:lnTo>
                <a:lnTo>
                  <a:pt x="34226" y="7470"/>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
          <p:cNvSpPr/>
          <p:nvPr/>
        </p:nvSpPr>
        <p:spPr>
          <a:xfrm>
            <a:off x="12086269" y="6044417"/>
            <a:ext cx="34290" cy="40640"/>
          </a:xfrm>
          <a:custGeom>
            <a:avLst/>
            <a:gdLst/>
            <a:ahLst/>
            <a:cxnLst/>
            <a:rect l="l" t="t" r="r" b="b"/>
            <a:pathLst>
              <a:path w="34290" h="40639" extrusionOk="0">
                <a:moveTo>
                  <a:pt x="27381" y="40462"/>
                </a:moveTo>
                <a:lnTo>
                  <a:pt x="7467" y="40462"/>
                </a:lnTo>
                <a:lnTo>
                  <a:pt x="0" y="32370"/>
                </a:lnTo>
                <a:lnTo>
                  <a:pt x="0" y="8092"/>
                </a:lnTo>
                <a:lnTo>
                  <a:pt x="7467" y="0"/>
                </a:lnTo>
                <a:lnTo>
                  <a:pt x="27381" y="0"/>
                </a:lnTo>
                <a:lnTo>
                  <a:pt x="34226" y="8092"/>
                </a:lnTo>
                <a:lnTo>
                  <a:pt x="34226" y="18052"/>
                </a:lnTo>
                <a:lnTo>
                  <a:pt x="34226" y="32370"/>
                </a:lnTo>
                <a:lnTo>
                  <a:pt x="27381"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
          <p:cNvSpPr/>
          <p:nvPr/>
        </p:nvSpPr>
        <p:spPr>
          <a:xfrm>
            <a:off x="11932560" y="6158334"/>
            <a:ext cx="34925" cy="54610"/>
          </a:xfrm>
          <a:custGeom>
            <a:avLst/>
            <a:gdLst/>
            <a:ahLst/>
            <a:cxnLst/>
            <a:rect l="l" t="t" r="r" b="b"/>
            <a:pathLst>
              <a:path w="34925" h="54610" extrusionOk="0">
                <a:moveTo>
                  <a:pt x="28003"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8003" y="0"/>
                </a:lnTo>
                <a:lnTo>
                  <a:pt x="34849" y="8092"/>
                </a:lnTo>
                <a:lnTo>
                  <a:pt x="34849" y="46065"/>
                </a:lnTo>
                <a:lnTo>
                  <a:pt x="28003"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
          <p:cNvSpPr/>
          <p:nvPr/>
        </p:nvSpPr>
        <p:spPr>
          <a:xfrm>
            <a:off x="12076936" y="6482034"/>
            <a:ext cx="52069" cy="376555"/>
          </a:xfrm>
          <a:custGeom>
            <a:avLst/>
            <a:gdLst/>
            <a:ahLst/>
            <a:cxnLst/>
            <a:rect l="l" t="t" r="r" b="b"/>
            <a:pathLst>
              <a:path w="52070" h="376554" extrusionOk="0">
                <a:moveTo>
                  <a:pt x="51651" y="375965"/>
                </a:moveTo>
                <a:lnTo>
                  <a:pt x="0" y="37596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6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1"/>
          <p:cNvSpPr/>
          <p:nvPr/>
        </p:nvSpPr>
        <p:spPr>
          <a:xfrm>
            <a:off x="11924471" y="5720091"/>
            <a:ext cx="51435" cy="267335"/>
          </a:xfrm>
          <a:custGeom>
            <a:avLst/>
            <a:gdLst/>
            <a:ahLst/>
            <a:cxnLst/>
            <a:rect l="l" t="t" r="r" b="b"/>
            <a:pathLst>
              <a:path w="51434" h="267335" extrusionOk="0">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1"/>
          <p:cNvSpPr/>
          <p:nvPr/>
        </p:nvSpPr>
        <p:spPr>
          <a:xfrm>
            <a:off x="11932562" y="6256065"/>
            <a:ext cx="34290" cy="81915"/>
          </a:xfrm>
          <a:custGeom>
            <a:avLst/>
            <a:gdLst/>
            <a:ahLst/>
            <a:cxnLst/>
            <a:rect l="l" t="t" r="r" b="b"/>
            <a:pathLst>
              <a:path w="34290" h="81914" extrusionOk="0">
                <a:moveTo>
                  <a:pt x="26136" y="81547"/>
                </a:moveTo>
                <a:lnTo>
                  <a:pt x="7467" y="81547"/>
                </a:lnTo>
                <a:lnTo>
                  <a:pt x="0" y="73455"/>
                </a:lnTo>
                <a:lnTo>
                  <a:pt x="0" y="64117"/>
                </a:lnTo>
                <a:lnTo>
                  <a:pt x="0" y="8092"/>
                </a:lnTo>
                <a:lnTo>
                  <a:pt x="7467" y="0"/>
                </a:lnTo>
                <a:lnTo>
                  <a:pt x="26136" y="0"/>
                </a:lnTo>
                <a:lnTo>
                  <a:pt x="34226" y="8092"/>
                </a:lnTo>
                <a:lnTo>
                  <a:pt x="34226" y="73455"/>
                </a:lnTo>
                <a:lnTo>
                  <a:pt x="26136"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
          <p:cNvSpPr/>
          <p:nvPr/>
        </p:nvSpPr>
        <p:spPr>
          <a:xfrm>
            <a:off x="4214757" y="1403901"/>
            <a:ext cx="1195953" cy="159102"/>
          </a:xfrm>
          <a:prstGeom prst="rect">
            <a:avLst/>
          </a:prstGeom>
          <a:blipFill rotWithShape="1">
            <a:blip r:embed="rId1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1"/>
          <p:cNvSpPr/>
          <p:nvPr/>
        </p:nvSpPr>
        <p:spPr>
          <a:xfrm>
            <a:off x="12081295" y="5276869"/>
            <a:ext cx="43180" cy="140335"/>
          </a:xfrm>
          <a:custGeom>
            <a:avLst/>
            <a:gdLst/>
            <a:ahLst/>
            <a:cxnLst/>
            <a:rect l="l" t="t" r="r" b="b"/>
            <a:pathLst>
              <a:path w="43179"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1"/>
          <p:cNvSpPr/>
          <p:nvPr/>
        </p:nvSpPr>
        <p:spPr>
          <a:xfrm>
            <a:off x="12076939" y="4448941"/>
            <a:ext cx="52069" cy="775970"/>
          </a:xfrm>
          <a:custGeom>
            <a:avLst/>
            <a:gdLst/>
            <a:ahLst/>
            <a:cxnLst/>
            <a:rect l="l" t="t" r="r" b="b"/>
            <a:pathLst>
              <a:path w="52070" h="775970" extrusionOk="0">
                <a:moveTo>
                  <a:pt x="25514" y="775637"/>
                </a:moveTo>
                <a:lnTo>
                  <a:pt x="15489" y="773565"/>
                </a:lnTo>
                <a:lnTo>
                  <a:pt x="7389" y="767933"/>
                </a:lnTo>
                <a:lnTo>
                  <a:pt x="1973" y="759617"/>
                </a:lnTo>
                <a:lnTo>
                  <a:pt x="0" y="749492"/>
                </a:lnTo>
                <a:lnTo>
                  <a:pt x="0" y="25522"/>
                </a:lnTo>
                <a:lnTo>
                  <a:pt x="1973" y="15494"/>
                </a:lnTo>
                <a:lnTo>
                  <a:pt x="7389" y="7392"/>
                </a:lnTo>
                <a:lnTo>
                  <a:pt x="15489" y="1974"/>
                </a:lnTo>
                <a:lnTo>
                  <a:pt x="25514" y="0"/>
                </a:lnTo>
                <a:lnTo>
                  <a:pt x="35636" y="1974"/>
                </a:lnTo>
                <a:lnTo>
                  <a:pt x="43950" y="7392"/>
                </a:lnTo>
                <a:lnTo>
                  <a:pt x="49580" y="15494"/>
                </a:lnTo>
                <a:lnTo>
                  <a:pt x="51651" y="25522"/>
                </a:lnTo>
                <a:lnTo>
                  <a:pt x="51651" y="749492"/>
                </a:lnTo>
                <a:lnTo>
                  <a:pt x="49580" y="759617"/>
                </a:lnTo>
                <a:lnTo>
                  <a:pt x="43950" y="767933"/>
                </a:lnTo>
                <a:lnTo>
                  <a:pt x="35636" y="773565"/>
                </a:lnTo>
                <a:lnTo>
                  <a:pt x="25514" y="7756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
          <p:cNvSpPr/>
          <p:nvPr/>
        </p:nvSpPr>
        <p:spPr>
          <a:xfrm>
            <a:off x="12085652" y="4095359"/>
            <a:ext cx="34290" cy="94615"/>
          </a:xfrm>
          <a:custGeom>
            <a:avLst/>
            <a:gdLst/>
            <a:ahLst/>
            <a:cxnLst/>
            <a:rect l="l" t="t" r="r" b="b"/>
            <a:pathLst>
              <a:path w="34290" h="94614" extrusionOk="0">
                <a:moveTo>
                  <a:pt x="26759" y="94620"/>
                </a:moveTo>
                <a:lnTo>
                  <a:pt x="16802" y="94620"/>
                </a:lnTo>
                <a:lnTo>
                  <a:pt x="7467" y="94620"/>
                </a:lnTo>
                <a:lnTo>
                  <a:pt x="0" y="87150"/>
                </a:lnTo>
                <a:lnTo>
                  <a:pt x="0" y="7470"/>
                </a:lnTo>
                <a:lnTo>
                  <a:pt x="7467" y="0"/>
                </a:lnTo>
                <a:lnTo>
                  <a:pt x="26759" y="0"/>
                </a:lnTo>
                <a:lnTo>
                  <a:pt x="34226" y="7470"/>
                </a:lnTo>
                <a:lnTo>
                  <a:pt x="34226" y="87150"/>
                </a:lnTo>
                <a:lnTo>
                  <a:pt x="26759" y="946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1"/>
          <p:cNvSpPr/>
          <p:nvPr/>
        </p:nvSpPr>
        <p:spPr>
          <a:xfrm>
            <a:off x="12081297" y="4256587"/>
            <a:ext cx="43180" cy="140335"/>
          </a:xfrm>
          <a:custGeom>
            <a:avLst/>
            <a:gdLst/>
            <a:ahLst/>
            <a:cxnLst/>
            <a:rect l="l" t="t" r="r" b="b"/>
            <a:pathLst>
              <a:path w="43179" h="140335" extrusionOk="0">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1"/>
          <p:cNvSpPr/>
          <p:nvPr/>
        </p:nvSpPr>
        <p:spPr>
          <a:xfrm>
            <a:off x="11775122" y="4472594"/>
            <a:ext cx="42545" cy="100330"/>
          </a:xfrm>
          <a:custGeom>
            <a:avLst/>
            <a:gdLst/>
            <a:ahLst/>
            <a:cxnLst/>
            <a:rect l="l" t="t" r="r" b="b"/>
            <a:pathLst>
              <a:path w="42545"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1"/>
          <p:cNvSpPr/>
          <p:nvPr/>
        </p:nvSpPr>
        <p:spPr>
          <a:xfrm>
            <a:off x="11469561" y="4923916"/>
            <a:ext cx="41275" cy="144145"/>
          </a:xfrm>
          <a:custGeom>
            <a:avLst/>
            <a:gdLst/>
            <a:ahLst/>
            <a:cxnLst/>
            <a:rect l="l" t="t" r="r" b="b"/>
            <a:pathLst>
              <a:path w="41275" h="144145" extrusionOk="0">
                <a:moveTo>
                  <a:pt x="37960" y="112052"/>
                </a:moveTo>
                <a:lnTo>
                  <a:pt x="30492" y="103949"/>
                </a:lnTo>
                <a:lnTo>
                  <a:pt x="21158" y="103949"/>
                </a:lnTo>
                <a:lnTo>
                  <a:pt x="14147" y="105371"/>
                </a:lnTo>
                <a:lnTo>
                  <a:pt x="8407" y="109245"/>
                </a:lnTo>
                <a:lnTo>
                  <a:pt x="4533" y="114985"/>
                </a:lnTo>
                <a:lnTo>
                  <a:pt x="3111" y="122008"/>
                </a:lnTo>
                <a:lnTo>
                  <a:pt x="3111" y="135699"/>
                </a:lnTo>
                <a:lnTo>
                  <a:pt x="11201" y="143789"/>
                </a:lnTo>
                <a:lnTo>
                  <a:pt x="21158" y="143789"/>
                </a:lnTo>
                <a:lnTo>
                  <a:pt x="30492" y="143789"/>
                </a:lnTo>
                <a:lnTo>
                  <a:pt x="37960" y="135699"/>
                </a:lnTo>
                <a:lnTo>
                  <a:pt x="37960" y="112052"/>
                </a:lnTo>
                <a:close/>
              </a:path>
              <a:path w="41275" h="144145" extrusionOk="0">
                <a:moveTo>
                  <a:pt x="41071" y="21158"/>
                </a:moveTo>
                <a:lnTo>
                  <a:pt x="39624" y="12865"/>
                </a:lnTo>
                <a:lnTo>
                  <a:pt x="35560" y="6146"/>
                </a:lnTo>
                <a:lnTo>
                  <a:pt x="29260" y="1638"/>
                </a:lnTo>
                <a:lnTo>
                  <a:pt x="21158" y="0"/>
                </a:lnTo>
                <a:lnTo>
                  <a:pt x="12865" y="1638"/>
                </a:lnTo>
                <a:lnTo>
                  <a:pt x="6146" y="6146"/>
                </a:lnTo>
                <a:lnTo>
                  <a:pt x="1651" y="12865"/>
                </a:lnTo>
                <a:lnTo>
                  <a:pt x="0" y="21158"/>
                </a:lnTo>
                <a:lnTo>
                  <a:pt x="0" y="38595"/>
                </a:lnTo>
                <a:lnTo>
                  <a:pt x="1651" y="46990"/>
                </a:lnTo>
                <a:lnTo>
                  <a:pt x="6146" y="53924"/>
                </a:lnTo>
                <a:lnTo>
                  <a:pt x="12865" y="58635"/>
                </a:lnTo>
                <a:lnTo>
                  <a:pt x="21158" y="60375"/>
                </a:lnTo>
                <a:lnTo>
                  <a:pt x="29260" y="58635"/>
                </a:lnTo>
                <a:lnTo>
                  <a:pt x="35560" y="53924"/>
                </a:lnTo>
                <a:lnTo>
                  <a:pt x="39624" y="46990"/>
                </a:lnTo>
                <a:lnTo>
                  <a:pt x="41071" y="38595"/>
                </a:lnTo>
                <a:lnTo>
                  <a:pt x="41071" y="2115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1"/>
          <p:cNvSpPr/>
          <p:nvPr/>
        </p:nvSpPr>
        <p:spPr>
          <a:xfrm>
            <a:off x="11468950" y="5273130"/>
            <a:ext cx="43180" cy="140335"/>
          </a:xfrm>
          <a:custGeom>
            <a:avLst/>
            <a:gdLst/>
            <a:ahLst/>
            <a:cxnLst/>
            <a:rect l="l" t="t" r="r" b="b"/>
            <a:pathLst>
              <a:path w="43179" h="140335" extrusionOk="0">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2" y="6458"/>
                </a:lnTo>
                <a:lnTo>
                  <a:pt x="41294" y="13393"/>
                </a:lnTo>
                <a:lnTo>
                  <a:pt x="42937" y="21787"/>
                </a:lnTo>
                <a:lnTo>
                  <a:pt x="42937" y="118897"/>
                </a:lnTo>
                <a:lnTo>
                  <a:pt x="41294" y="127194"/>
                </a:lnTo>
                <a:lnTo>
                  <a:pt x="36792" y="133915"/>
                </a:lnTo>
                <a:lnTo>
                  <a:pt x="30074" y="138419"/>
                </a:lnTo>
                <a:lnTo>
                  <a:pt x="21780"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1"/>
          <p:cNvSpPr/>
          <p:nvPr/>
        </p:nvSpPr>
        <p:spPr>
          <a:xfrm>
            <a:off x="11473307" y="5111901"/>
            <a:ext cx="34290" cy="95250"/>
          </a:xfrm>
          <a:custGeom>
            <a:avLst/>
            <a:gdLst/>
            <a:ahLst/>
            <a:cxnLst/>
            <a:rect l="l" t="t" r="r" b="b"/>
            <a:pathLst>
              <a:path w="34290" h="95250" extrusionOk="0">
                <a:moveTo>
                  <a:pt x="26757" y="95242"/>
                </a:moveTo>
                <a:lnTo>
                  <a:pt x="17424" y="95242"/>
                </a:lnTo>
                <a:lnTo>
                  <a:pt x="8089" y="95242"/>
                </a:lnTo>
                <a:lnTo>
                  <a:pt x="0" y="87150"/>
                </a:lnTo>
                <a:lnTo>
                  <a:pt x="0" y="7470"/>
                </a:lnTo>
                <a:lnTo>
                  <a:pt x="8089" y="0"/>
                </a:lnTo>
                <a:lnTo>
                  <a:pt x="26757" y="0"/>
                </a:lnTo>
                <a:lnTo>
                  <a:pt x="34225" y="7470"/>
                </a:lnTo>
                <a:lnTo>
                  <a:pt x="34225" y="87150"/>
                </a:lnTo>
                <a:lnTo>
                  <a:pt x="26757"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
          <p:cNvSpPr/>
          <p:nvPr/>
        </p:nvSpPr>
        <p:spPr>
          <a:xfrm>
            <a:off x="11464596" y="5465482"/>
            <a:ext cx="52069" cy="775970"/>
          </a:xfrm>
          <a:custGeom>
            <a:avLst/>
            <a:gdLst/>
            <a:ahLst/>
            <a:cxnLst/>
            <a:rect l="l" t="t" r="r" b="b"/>
            <a:pathLst>
              <a:path w="52070" h="775970" extrusionOk="0">
                <a:moveTo>
                  <a:pt x="26136" y="775637"/>
                </a:moveTo>
                <a:lnTo>
                  <a:pt x="16014" y="773662"/>
                </a:lnTo>
                <a:lnTo>
                  <a:pt x="7701" y="768245"/>
                </a:lnTo>
                <a:lnTo>
                  <a:pt x="2071" y="760142"/>
                </a:lnTo>
                <a:lnTo>
                  <a:pt x="0" y="750114"/>
                </a:lnTo>
                <a:lnTo>
                  <a:pt x="0" y="26145"/>
                </a:lnTo>
                <a:lnTo>
                  <a:pt x="2071" y="16019"/>
                </a:lnTo>
                <a:lnTo>
                  <a:pt x="7701" y="7703"/>
                </a:lnTo>
                <a:lnTo>
                  <a:pt x="16014" y="2071"/>
                </a:lnTo>
                <a:lnTo>
                  <a:pt x="26136" y="0"/>
                </a:lnTo>
                <a:lnTo>
                  <a:pt x="36161" y="2071"/>
                </a:lnTo>
                <a:lnTo>
                  <a:pt x="44260" y="7703"/>
                </a:lnTo>
                <a:lnTo>
                  <a:pt x="49676" y="16019"/>
                </a:lnTo>
                <a:lnTo>
                  <a:pt x="51650" y="26145"/>
                </a:lnTo>
                <a:lnTo>
                  <a:pt x="51650" y="750114"/>
                </a:lnTo>
                <a:lnTo>
                  <a:pt x="49676" y="760142"/>
                </a:lnTo>
                <a:lnTo>
                  <a:pt x="44260" y="768245"/>
                </a:lnTo>
                <a:lnTo>
                  <a:pt x="36161" y="773662"/>
                </a:lnTo>
                <a:lnTo>
                  <a:pt x="26136" y="7756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1"/>
          <p:cNvSpPr/>
          <p:nvPr/>
        </p:nvSpPr>
        <p:spPr>
          <a:xfrm>
            <a:off x="11464597" y="4787577"/>
            <a:ext cx="50800" cy="97790"/>
          </a:xfrm>
          <a:custGeom>
            <a:avLst/>
            <a:gdLst/>
            <a:ahLst/>
            <a:cxnLst/>
            <a:rect l="l" t="t" r="r" b="b"/>
            <a:pathLst>
              <a:path w="50800" h="97789" extrusionOk="0">
                <a:moveTo>
                  <a:pt x="26136" y="97732"/>
                </a:moveTo>
                <a:lnTo>
                  <a:pt x="16014" y="95758"/>
                </a:lnTo>
                <a:lnTo>
                  <a:pt x="7701" y="90340"/>
                </a:lnTo>
                <a:lnTo>
                  <a:pt x="2071" y="82238"/>
                </a:lnTo>
                <a:lnTo>
                  <a:pt x="0" y="72210"/>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72210"/>
                </a:lnTo>
                <a:lnTo>
                  <a:pt x="48626" y="82238"/>
                </a:lnTo>
                <a:lnTo>
                  <a:pt x="43638" y="90340"/>
                </a:lnTo>
                <a:lnTo>
                  <a:pt x="35966" y="95758"/>
                </a:lnTo>
                <a:lnTo>
                  <a:pt x="26136" y="9773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1"/>
          <p:cNvSpPr/>
          <p:nvPr/>
        </p:nvSpPr>
        <p:spPr>
          <a:xfrm>
            <a:off x="11469573" y="4605185"/>
            <a:ext cx="41275" cy="144780"/>
          </a:xfrm>
          <a:custGeom>
            <a:avLst/>
            <a:gdLst/>
            <a:ahLst/>
            <a:cxnLst/>
            <a:rect l="l" t="t" r="r" b="b"/>
            <a:pathLst>
              <a:path w="41275" h="144779" extrusionOk="0">
                <a:moveTo>
                  <a:pt x="37960" y="8102"/>
                </a:moveTo>
                <a:lnTo>
                  <a:pt x="30492" y="0"/>
                </a:lnTo>
                <a:lnTo>
                  <a:pt x="21158" y="0"/>
                </a:lnTo>
                <a:lnTo>
                  <a:pt x="14135" y="1422"/>
                </a:lnTo>
                <a:lnTo>
                  <a:pt x="8394" y="5295"/>
                </a:lnTo>
                <a:lnTo>
                  <a:pt x="4533" y="11036"/>
                </a:lnTo>
                <a:lnTo>
                  <a:pt x="3111" y="18059"/>
                </a:lnTo>
                <a:lnTo>
                  <a:pt x="3111" y="32372"/>
                </a:lnTo>
                <a:lnTo>
                  <a:pt x="11201" y="39839"/>
                </a:lnTo>
                <a:lnTo>
                  <a:pt x="21158" y="39839"/>
                </a:lnTo>
                <a:lnTo>
                  <a:pt x="30492" y="39839"/>
                </a:lnTo>
                <a:lnTo>
                  <a:pt x="37960" y="32372"/>
                </a:lnTo>
                <a:lnTo>
                  <a:pt x="37960" y="8102"/>
                </a:lnTo>
                <a:close/>
              </a:path>
              <a:path w="41275" h="144779" extrusionOk="0">
                <a:moveTo>
                  <a:pt x="41071" y="105206"/>
                </a:moveTo>
                <a:lnTo>
                  <a:pt x="39624" y="96913"/>
                </a:lnTo>
                <a:lnTo>
                  <a:pt x="35547" y="90195"/>
                </a:lnTo>
                <a:lnTo>
                  <a:pt x="29260" y="85686"/>
                </a:lnTo>
                <a:lnTo>
                  <a:pt x="21158" y="84035"/>
                </a:lnTo>
                <a:lnTo>
                  <a:pt x="12865" y="85686"/>
                </a:lnTo>
                <a:lnTo>
                  <a:pt x="6146" y="90195"/>
                </a:lnTo>
                <a:lnTo>
                  <a:pt x="1638" y="96913"/>
                </a:lnTo>
                <a:lnTo>
                  <a:pt x="0" y="105206"/>
                </a:lnTo>
                <a:lnTo>
                  <a:pt x="0" y="122631"/>
                </a:lnTo>
                <a:lnTo>
                  <a:pt x="1638" y="131025"/>
                </a:lnTo>
                <a:lnTo>
                  <a:pt x="6146" y="137960"/>
                </a:lnTo>
                <a:lnTo>
                  <a:pt x="12865" y="142684"/>
                </a:lnTo>
                <a:lnTo>
                  <a:pt x="21158" y="144424"/>
                </a:lnTo>
                <a:lnTo>
                  <a:pt x="29260" y="142684"/>
                </a:lnTo>
                <a:lnTo>
                  <a:pt x="35547" y="137960"/>
                </a:lnTo>
                <a:lnTo>
                  <a:pt x="39624" y="131025"/>
                </a:lnTo>
                <a:lnTo>
                  <a:pt x="41071" y="122631"/>
                </a:lnTo>
                <a:lnTo>
                  <a:pt x="41071"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
          <p:cNvSpPr/>
          <p:nvPr/>
        </p:nvSpPr>
        <p:spPr>
          <a:xfrm>
            <a:off x="11617685" y="6736628"/>
            <a:ext cx="51435" cy="121920"/>
          </a:xfrm>
          <a:custGeom>
            <a:avLst/>
            <a:gdLst/>
            <a:ahLst/>
            <a:cxnLst/>
            <a:rect l="l" t="t" r="r" b="b"/>
            <a:pathLst>
              <a:path w="51434" h="121920" extrusionOk="0">
                <a:moveTo>
                  <a:pt x="51030" y="121371"/>
                </a:moveTo>
                <a:lnTo>
                  <a:pt x="0" y="121371"/>
                </a:lnTo>
                <a:lnTo>
                  <a:pt x="0" y="25522"/>
                </a:lnTo>
                <a:lnTo>
                  <a:pt x="1876" y="15494"/>
                </a:lnTo>
                <a:lnTo>
                  <a:pt x="7078" y="7392"/>
                </a:lnTo>
                <a:lnTo>
                  <a:pt x="14965" y="1974"/>
                </a:lnTo>
                <a:lnTo>
                  <a:pt x="24893" y="0"/>
                </a:lnTo>
                <a:lnTo>
                  <a:pt x="35015" y="1974"/>
                </a:lnTo>
                <a:lnTo>
                  <a:pt x="43329" y="7392"/>
                </a:lnTo>
                <a:lnTo>
                  <a:pt x="48959" y="15494"/>
                </a:lnTo>
                <a:lnTo>
                  <a:pt x="51030" y="25522"/>
                </a:lnTo>
                <a:lnTo>
                  <a:pt x="51030" y="1213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1"/>
          <p:cNvSpPr/>
          <p:nvPr/>
        </p:nvSpPr>
        <p:spPr>
          <a:xfrm>
            <a:off x="11464600" y="6821288"/>
            <a:ext cx="50800" cy="36830"/>
          </a:xfrm>
          <a:custGeom>
            <a:avLst/>
            <a:gdLst/>
            <a:ahLst/>
            <a:cxnLst/>
            <a:rect l="l" t="t" r="r" b="b"/>
            <a:pathLst>
              <a:path w="50800" h="36829" extrusionOk="0">
                <a:moveTo>
                  <a:pt x="50405" y="36711"/>
                </a:moveTo>
                <a:lnTo>
                  <a:pt x="0" y="36711"/>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3671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1"/>
          <p:cNvSpPr/>
          <p:nvPr/>
        </p:nvSpPr>
        <p:spPr>
          <a:xfrm>
            <a:off x="2947700" y="1664984"/>
            <a:ext cx="2234544" cy="213887"/>
          </a:xfrm>
          <a:prstGeom prst="rect">
            <a:avLst/>
          </a:prstGeom>
          <a:blipFill rotWithShape="1">
            <a:blip r:embed="rId2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
          <p:cNvSpPr/>
          <p:nvPr/>
        </p:nvSpPr>
        <p:spPr>
          <a:xfrm>
            <a:off x="11311511" y="5550139"/>
            <a:ext cx="52069" cy="606425"/>
          </a:xfrm>
          <a:custGeom>
            <a:avLst/>
            <a:gdLst/>
            <a:ahLst/>
            <a:cxnLst/>
            <a:rect l="l" t="t" r="r" b="b"/>
            <a:pathLst>
              <a:path w="52070" h="606425" extrusionOk="0">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580171"/>
                </a:lnTo>
                <a:lnTo>
                  <a:pt x="49580" y="590297"/>
                </a:lnTo>
                <a:lnTo>
                  <a:pt x="43950" y="598613"/>
                </a:lnTo>
                <a:lnTo>
                  <a:pt x="35636" y="604245"/>
                </a:lnTo>
                <a:lnTo>
                  <a:pt x="25514"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1"/>
          <p:cNvSpPr/>
          <p:nvPr/>
        </p:nvSpPr>
        <p:spPr>
          <a:xfrm>
            <a:off x="11319602" y="6511281"/>
            <a:ext cx="34290" cy="53975"/>
          </a:xfrm>
          <a:custGeom>
            <a:avLst/>
            <a:gdLst/>
            <a:ahLst/>
            <a:cxnLst/>
            <a:rect l="l" t="t" r="r" b="b"/>
            <a:pathLst>
              <a:path w="34290" h="53975" extrusionOk="0">
                <a:moveTo>
                  <a:pt x="27381" y="53535"/>
                </a:moveTo>
                <a:lnTo>
                  <a:pt x="8089" y="53535"/>
                </a:lnTo>
                <a:lnTo>
                  <a:pt x="0" y="46065"/>
                </a:lnTo>
                <a:lnTo>
                  <a:pt x="0" y="36105"/>
                </a:lnTo>
                <a:lnTo>
                  <a:pt x="0" y="8092"/>
                </a:lnTo>
                <a:lnTo>
                  <a:pt x="8089" y="0"/>
                </a:lnTo>
                <a:lnTo>
                  <a:pt x="27381" y="0"/>
                </a:lnTo>
                <a:lnTo>
                  <a:pt x="34226" y="8092"/>
                </a:lnTo>
                <a:lnTo>
                  <a:pt x="34226" y="46065"/>
                </a:lnTo>
                <a:lnTo>
                  <a:pt x="27381"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1"/>
          <p:cNvSpPr/>
          <p:nvPr/>
        </p:nvSpPr>
        <p:spPr>
          <a:xfrm>
            <a:off x="11469573" y="6500075"/>
            <a:ext cx="41275" cy="283210"/>
          </a:xfrm>
          <a:custGeom>
            <a:avLst/>
            <a:gdLst/>
            <a:ahLst/>
            <a:cxnLst/>
            <a:rect l="l" t="t" r="r" b="b"/>
            <a:pathLst>
              <a:path w="41275" h="283209" extrusionOk="0">
                <a:moveTo>
                  <a:pt x="37960" y="146913"/>
                </a:moveTo>
                <a:lnTo>
                  <a:pt x="30492" y="138823"/>
                </a:lnTo>
                <a:lnTo>
                  <a:pt x="21158" y="138823"/>
                </a:lnTo>
                <a:lnTo>
                  <a:pt x="14135" y="140246"/>
                </a:lnTo>
                <a:lnTo>
                  <a:pt x="8407" y="144119"/>
                </a:lnTo>
                <a:lnTo>
                  <a:pt x="4533" y="149847"/>
                </a:lnTo>
                <a:lnTo>
                  <a:pt x="3111" y="156870"/>
                </a:lnTo>
                <a:lnTo>
                  <a:pt x="3111" y="160616"/>
                </a:lnTo>
                <a:lnTo>
                  <a:pt x="4533" y="167640"/>
                </a:lnTo>
                <a:lnTo>
                  <a:pt x="8407" y="173367"/>
                </a:lnTo>
                <a:lnTo>
                  <a:pt x="14135" y="177241"/>
                </a:lnTo>
                <a:lnTo>
                  <a:pt x="21158" y="178663"/>
                </a:lnTo>
                <a:lnTo>
                  <a:pt x="30492" y="178663"/>
                </a:lnTo>
                <a:lnTo>
                  <a:pt x="37960" y="170573"/>
                </a:lnTo>
                <a:lnTo>
                  <a:pt x="37960" y="146913"/>
                </a:lnTo>
                <a:close/>
              </a:path>
              <a:path w="41275" h="283209" extrusionOk="0">
                <a:moveTo>
                  <a:pt x="37960" y="7480"/>
                </a:moveTo>
                <a:lnTo>
                  <a:pt x="30492" y="0"/>
                </a:lnTo>
                <a:lnTo>
                  <a:pt x="11823" y="0"/>
                </a:lnTo>
                <a:lnTo>
                  <a:pt x="3733" y="7480"/>
                </a:lnTo>
                <a:lnTo>
                  <a:pt x="3733" y="87160"/>
                </a:lnTo>
                <a:lnTo>
                  <a:pt x="11823" y="94627"/>
                </a:lnTo>
                <a:lnTo>
                  <a:pt x="21158" y="94627"/>
                </a:lnTo>
                <a:lnTo>
                  <a:pt x="30492" y="94627"/>
                </a:lnTo>
                <a:lnTo>
                  <a:pt x="37960" y="87160"/>
                </a:lnTo>
                <a:lnTo>
                  <a:pt x="37960" y="7480"/>
                </a:lnTo>
                <a:close/>
              </a:path>
              <a:path w="41275" h="283209" extrusionOk="0">
                <a:moveTo>
                  <a:pt x="41071" y="244030"/>
                </a:moveTo>
                <a:lnTo>
                  <a:pt x="39624" y="235724"/>
                </a:lnTo>
                <a:lnTo>
                  <a:pt x="35547" y="229006"/>
                </a:lnTo>
                <a:lnTo>
                  <a:pt x="29260" y="224510"/>
                </a:lnTo>
                <a:lnTo>
                  <a:pt x="21158" y="222859"/>
                </a:lnTo>
                <a:lnTo>
                  <a:pt x="12865" y="224510"/>
                </a:lnTo>
                <a:lnTo>
                  <a:pt x="6146" y="229006"/>
                </a:lnTo>
                <a:lnTo>
                  <a:pt x="1651" y="235724"/>
                </a:lnTo>
                <a:lnTo>
                  <a:pt x="0" y="244030"/>
                </a:lnTo>
                <a:lnTo>
                  <a:pt x="0" y="261454"/>
                </a:lnTo>
                <a:lnTo>
                  <a:pt x="1651" y="269748"/>
                </a:lnTo>
                <a:lnTo>
                  <a:pt x="6146" y="276479"/>
                </a:lnTo>
                <a:lnTo>
                  <a:pt x="12865" y="280974"/>
                </a:lnTo>
                <a:lnTo>
                  <a:pt x="21158" y="282625"/>
                </a:lnTo>
                <a:lnTo>
                  <a:pt x="29260" y="280974"/>
                </a:lnTo>
                <a:lnTo>
                  <a:pt x="35547" y="276479"/>
                </a:lnTo>
                <a:lnTo>
                  <a:pt x="39624" y="269748"/>
                </a:lnTo>
                <a:lnTo>
                  <a:pt x="41071" y="261454"/>
                </a:lnTo>
                <a:lnTo>
                  <a:pt x="41071" y="2440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1"/>
          <p:cNvSpPr/>
          <p:nvPr/>
        </p:nvSpPr>
        <p:spPr>
          <a:xfrm>
            <a:off x="11468961" y="6293403"/>
            <a:ext cx="43180" cy="140335"/>
          </a:xfrm>
          <a:custGeom>
            <a:avLst/>
            <a:gdLst/>
            <a:ahLst/>
            <a:cxnLst/>
            <a:rect l="l" t="t" r="r" b="b"/>
            <a:pathLst>
              <a:path w="43179" h="140335" extrusionOk="0">
                <a:moveTo>
                  <a:pt x="21780" y="140062"/>
                </a:moveTo>
                <a:lnTo>
                  <a:pt x="13389" y="138419"/>
                </a:lnTo>
                <a:lnTo>
                  <a:pt x="6456" y="133915"/>
                </a:lnTo>
                <a:lnTo>
                  <a:pt x="1740" y="127194"/>
                </a:lnTo>
                <a:lnTo>
                  <a:pt x="0" y="118897"/>
                </a:lnTo>
                <a:lnTo>
                  <a:pt x="0" y="21165"/>
                </a:lnTo>
                <a:lnTo>
                  <a:pt x="1740" y="12868"/>
                </a:lnTo>
                <a:lnTo>
                  <a:pt x="6456" y="6147"/>
                </a:lnTo>
                <a:lnTo>
                  <a:pt x="13389" y="1643"/>
                </a:lnTo>
                <a:lnTo>
                  <a:pt x="21780" y="0"/>
                </a:lnTo>
                <a:lnTo>
                  <a:pt x="30074" y="1643"/>
                </a:lnTo>
                <a:lnTo>
                  <a:pt x="36792" y="6147"/>
                </a:lnTo>
                <a:lnTo>
                  <a:pt x="41294" y="12868"/>
                </a:lnTo>
                <a:lnTo>
                  <a:pt x="42937" y="21165"/>
                </a:lnTo>
                <a:lnTo>
                  <a:pt x="42937" y="118897"/>
                </a:lnTo>
                <a:lnTo>
                  <a:pt x="41294" y="127194"/>
                </a:lnTo>
                <a:lnTo>
                  <a:pt x="36792" y="133915"/>
                </a:lnTo>
                <a:lnTo>
                  <a:pt x="30074" y="138419"/>
                </a:lnTo>
                <a:lnTo>
                  <a:pt x="21780"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1"/>
          <p:cNvSpPr/>
          <p:nvPr/>
        </p:nvSpPr>
        <p:spPr>
          <a:xfrm>
            <a:off x="11618314" y="5550135"/>
            <a:ext cx="51435" cy="606425"/>
          </a:xfrm>
          <a:custGeom>
            <a:avLst/>
            <a:gdLst/>
            <a:ahLst/>
            <a:cxnLst/>
            <a:rect l="l" t="t" r="r" b="b"/>
            <a:pathLst>
              <a:path w="51434" h="606425" extrusionOk="0">
                <a:moveTo>
                  <a:pt x="25515" y="606316"/>
                </a:moveTo>
                <a:lnTo>
                  <a:pt x="15490" y="604245"/>
                </a:lnTo>
                <a:lnTo>
                  <a:pt x="7390" y="598613"/>
                </a:lnTo>
                <a:lnTo>
                  <a:pt x="1973" y="590297"/>
                </a:lnTo>
                <a:lnTo>
                  <a:pt x="0" y="580171"/>
                </a:lnTo>
                <a:lnTo>
                  <a:pt x="0" y="26145"/>
                </a:lnTo>
                <a:lnTo>
                  <a:pt x="1973" y="16019"/>
                </a:lnTo>
                <a:lnTo>
                  <a:pt x="7390" y="7703"/>
                </a:lnTo>
                <a:lnTo>
                  <a:pt x="15490" y="2071"/>
                </a:lnTo>
                <a:lnTo>
                  <a:pt x="25515" y="0"/>
                </a:lnTo>
                <a:lnTo>
                  <a:pt x="35540" y="2071"/>
                </a:lnTo>
                <a:lnTo>
                  <a:pt x="43640" y="7703"/>
                </a:lnTo>
                <a:lnTo>
                  <a:pt x="49056" y="16019"/>
                </a:lnTo>
                <a:lnTo>
                  <a:pt x="51030" y="26145"/>
                </a:lnTo>
                <a:lnTo>
                  <a:pt x="51030" y="580171"/>
                </a:lnTo>
                <a:lnTo>
                  <a:pt x="49056" y="590297"/>
                </a:lnTo>
                <a:lnTo>
                  <a:pt x="43640" y="598613"/>
                </a:lnTo>
                <a:lnTo>
                  <a:pt x="35540" y="604245"/>
                </a:lnTo>
                <a:lnTo>
                  <a:pt x="25515"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1"/>
          <p:cNvSpPr/>
          <p:nvPr/>
        </p:nvSpPr>
        <p:spPr>
          <a:xfrm>
            <a:off x="11622048" y="6614613"/>
            <a:ext cx="41910" cy="80645"/>
          </a:xfrm>
          <a:custGeom>
            <a:avLst/>
            <a:gdLst/>
            <a:ahLst/>
            <a:cxnLst/>
            <a:rect l="l" t="t" r="r" b="b"/>
            <a:pathLst>
              <a:path w="41909" h="80645" extrusionOk="0">
                <a:moveTo>
                  <a:pt x="20537" y="80302"/>
                </a:moveTo>
                <a:lnTo>
                  <a:pt x="12339" y="78561"/>
                </a:lnTo>
                <a:lnTo>
                  <a:pt x="5834" y="73844"/>
                </a:lnTo>
                <a:lnTo>
                  <a:pt x="1546" y="66909"/>
                </a:lnTo>
                <a:lnTo>
                  <a:pt x="0" y="58515"/>
                </a:lnTo>
                <a:lnTo>
                  <a:pt x="0" y="21165"/>
                </a:lnTo>
                <a:lnTo>
                  <a:pt x="1546" y="12868"/>
                </a:lnTo>
                <a:lnTo>
                  <a:pt x="5834" y="6147"/>
                </a:lnTo>
                <a:lnTo>
                  <a:pt x="12339" y="1643"/>
                </a:lnTo>
                <a:lnTo>
                  <a:pt x="20537" y="0"/>
                </a:lnTo>
                <a:lnTo>
                  <a:pt x="28831" y="1643"/>
                </a:lnTo>
                <a:lnTo>
                  <a:pt x="35550" y="6147"/>
                </a:lnTo>
                <a:lnTo>
                  <a:pt x="40052" y="12868"/>
                </a:lnTo>
                <a:lnTo>
                  <a:pt x="41695" y="21165"/>
                </a:lnTo>
                <a:lnTo>
                  <a:pt x="41695" y="58515"/>
                </a:lnTo>
                <a:lnTo>
                  <a:pt x="40052" y="66909"/>
                </a:lnTo>
                <a:lnTo>
                  <a:pt x="35550" y="73844"/>
                </a:lnTo>
                <a:lnTo>
                  <a:pt x="28831" y="78561"/>
                </a:lnTo>
                <a:lnTo>
                  <a:pt x="20537"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
          <p:cNvSpPr/>
          <p:nvPr/>
        </p:nvSpPr>
        <p:spPr>
          <a:xfrm>
            <a:off x="11770780" y="6651962"/>
            <a:ext cx="51435" cy="206375"/>
          </a:xfrm>
          <a:custGeom>
            <a:avLst/>
            <a:gdLst/>
            <a:ahLst/>
            <a:cxnLst/>
            <a:rect l="l" t="t" r="r" b="b"/>
            <a:pathLst>
              <a:path w="51434" h="206375" extrusionOk="0">
                <a:moveTo>
                  <a:pt x="51029" y="206037"/>
                </a:moveTo>
                <a:lnTo>
                  <a:pt x="0" y="206037"/>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1"/>
          <p:cNvSpPr/>
          <p:nvPr/>
        </p:nvSpPr>
        <p:spPr>
          <a:xfrm>
            <a:off x="11625783" y="6386156"/>
            <a:ext cx="34925" cy="179070"/>
          </a:xfrm>
          <a:custGeom>
            <a:avLst/>
            <a:gdLst/>
            <a:ahLst/>
            <a:cxnLst/>
            <a:rect l="l" t="t" r="r" b="b"/>
            <a:pathLst>
              <a:path w="34925" h="179070" extrusionOk="0">
                <a:moveTo>
                  <a:pt x="34848" y="133223"/>
                </a:moveTo>
                <a:lnTo>
                  <a:pt x="26758" y="125120"/>
                </a:lnTo>
                <a:lnTo>
                  <a:pt x="6845" y="125120"/>
                </a:lnTo>
                <a:lnTo>
                  <a:pt x="0" y="133223"/>
                </a:lnTo>
                <a:lnTo>
                  <a:pt x="0" y="161226"/>
                </a:lnTo>
                <a:lnTo>
                  <a:pt x="0" y="171196"/>
                </a:lnTo>
                <a:lnTo>
                  <a:pt x="6845" y="178663"/>
                </a:lnTo>
                <a:lnTo>
                  <a:pt x="26758" y="178663"/>
                </a:lnTo>
                <a:lnTo>
                  <a:pt x="34848" y="171196"/>
                </a:lnTo>
                <a:lnTo>
                  <a:pt x="34848" y="133223"/>
                </a:lnTo>
                <a:close/>
              </a:path>
              <a:path w="34925" h="179070" extrusionOk="0">
                <a:moveTo>
                  <a:pt x="34848" y="7467"/>
                </a:moveTo>
                <a:lnTo>
                  <a:pt x="27381" y="0"/>
                </a:lnTo>
                <a:lnTo>
                  <a:pt x="8712" y="0"/>
                </a:lnTo>
                <a:lnTo>
                  <a:pt x="622" y="7467"/>
                </a:lnTo>
                <a:lnTo>
                  <a:pt x="622" y="73456"/>
                </a:lnTo>
                <a:lnTo>
                  <a:pt x="8712" y="80924"/>
                </a:lnTo>
                <a:lnTo>
                  <a:pt x="18046" y="80924"/>
                </a:lnTo>
                <a:lnTo>
                  <a:pt x="27381" y="80924"/>
                </a:lnTo>
                <a:lnTo>
                  <a:pt x="34848" y="73456"/>
                </a:lnTo>
                <a:lnTo>
                  <a:pt x="34848"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1"/>
          <p:cNvSpPr/>
          <p:nvPr/>
        </p:nvSpPr>
        <p:spPr>
          <a:xfrm>
            <a:off x="11775139" y="5100063"/>
            <a:ext cx="42545" cy="100330"/>
          </a:xfrm>
          <a:custGeom>
            <a:avLst/>
            <a:gdLst/>
            <a:ahLst/>
            <a:cxnLst/>
            <a:rect l="l" t="t" r="r" b="b"/>
            <a:pathLst>
              <a:path w="42545" h="100329" extrusionOk="0">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1"/>
          <p:cNvSpPr/>
          <p:nvPr/>
        </p:nvSpPr>
        <p:spPr>
          <a:xfrm>
            <a:off x="11770783" y="4618246"/>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1"/>
          <p:cNvSpPr/>
          <p:nvPr/>
        </p:nvSpPr>
        <p:spPr>
          <a:xfrm>
            <a:off x="11778874" y="4349948"/>
            <a:ext cx="34925" cy="67945"/>
          </a:xfrm>
          <a:custGeom>
            <a:avLst/>
            <a:gdLst/>
            <a:ahLst/>
            <a:cxnLst/>
            <a:rect l="l" t="t" r="r" b="b"/>
            <a:pathLst>
              <a:path w="34925" h="67945" extrusionOk="0">
                <a:moveTo>
                  <a:pt x="26759" y="67852"/>
                </a:moveTo>
                <a:lnTo>
                  <a:pt x="17424" y="67852"/>
                </a:lnTo>
                <a:lnTo>
                  <a:pt x="7467" y="67852"/>
                </a:lnTo>
                <a:lnTo>
                  <a:pt x="0" y="59760"/>
                </a:lnTo>
                <a:lnTo>
                  <a:pt x="0" y="8092"/>
                </a:lnTo>
                <a:lnTo>
                  <a:pt x="7467" y="0"/>
                </a:lnTo>
                <a:lnTo>
                  <a:pt x="26759" y="0"/>
                </a:lnTo>
                <a:lnTo>
                  <a:pt x="34849" y="8092"/>
                </a:lnTo>
                <a:lnTo>
                  <a:pt x="34849" y="59760"/>
                </a:lnTo>
                <a:lnTo>
                  <a:pt x="26759" y="678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
          <p:cNvSpPr/>
          <p:nvPr/>
        </p:nvSpPr>
        <p:spPr>
          <a:xfrm>
            <a:off x="11320235" y="6386150"/>
            <a:ext cx="34290" cy="81280"/>
          </a:xfrm>
          <a:custGeom>
            <a:avLst/>
            <a:gdLst/>
            <a:ahLst/>
            <a:cxnLst/>
            <a:rect l="l" t="t" r="r" b="b"/>
            <a:pathLst>
              <a:path w="34290" h="81279" extrusionOk="0">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1"/>
          <p:cNvSpPr/>
          <p:nvPr/>
        </p:nvSpPr>
        <p:spPr>
          <a:xfrm>
            <a:off x="11617693" y="4702911"/>
            <a:ext cx="51435" cy="389255"/>
          </a:xfrm>
          <a:custGeom>
            <a:avLst/>
            <a:gdLst/>
            <a:ahLst/>
            <a:cxnLst/>
            <a:rect l="l" t="t" r="r" b="b"/>
            <a:pathLst>
              <a:path w="51434" h="389254" extrusionOk="0">
                <a:moveTo>
                  <a:pt x="46050" y="330542"/>
                </a:moveTo>
                <a:lnTo>
                  <a:pt x="44411" y="322249"/>
                </a:lnTo>
                <a:lnTo>
                  <a:pt x="39903" y="315531"/>
                </a:lnTo>
                <a:lnTo>
                  <a:pt x="33185" y="311023"/>
                </a:lnTo>
                <a:lnTo>
                  <a:pt x="24892" y="309384"/>
                </a:lnTo>
                <a:lnTo>
                  <a:pt x="16700" y="311023"/>
                </a:lnTo>
                <a:lnTo>
                  <a:pt x="10185" y="315531"/>
                </a:lnTo>
                <a:lnTo>
                  <a:pt x="5905" y="322249"/>
                </a:lnTo>
                <a:lnTo>
                  <a:pt x="4356" y="330542"/>
                </a:lnTo>
                <a:lnTo>
                  <a:pt x="4356" y="367893"/>
                </a:lnTo>
                <a:lnTo>
                  <a:pt x="5905" y="376199"/>
                </a:lnTo>
                <a:lnTo>
                  <a:pt x="10185" y="382917"/>
                </a:lnTo>
                <a:lnTo>
                  <a:pt x="16700" y="387413"/>
                </a:lnTo>
                <a:lnTo>
                  <a:pt x="24892" y="389064"/>
                </a:lnTo>
                <a:lnTo>
                  <a:pt x="33185" y="387413"/>
                </a:lnTo>
                <a:lnTo>
                  <a:pt x="39903" y="382917"/>
                </a:lnTo>
                <a:lnTo>
                  <a:pt x="44411" y="376199"/>
                </a:lnTo>
                <a:lnTo>
                  <a:pt x="46050" y="367893"/>
                </a:lnTo>
                <a:lnTo>
                  <a:pt x="46050" y="330542"/>
                </a:lnTo>
                <a:close/>
              </a:path>
              <a:path w="51434" h="389254" extrusionOk="0">
                <a:moveTo>
                  <a:pt x="51028" y="26149"/>
                </a:moveTo>
                <a:lnTo>
                  <a:pt x="48958" y="16014"/>
                </a:lnTo>
                <a:lnTo>
                  <a:pt x="43332" y="7708"/>
                </a:lnTo>
                <a:lnTo>
                  <a:pt x="35013" y="2070"/>
                </a:lnTo>
                <a:lnTo>
                  <a:pt x="24892" y="0"/>
                </a:lnTo>
                <a:lnTo>
                  <a:pt x="14960" y="2070"/>
                </a:lnTo>
                <a:lnTo>
                  <a:pt x="7073" y="7708"/>
                </a:lnTo>
                <a:lnTo>
                  <a:pt x="1879" y="16014"/>
                </a:lnTo>
                <a:lnTo>
                  <a:pt x="0" y="26149"/>
                </a:lnTo>
                <a:lnTo>
                  <a:pt x="0" y="241528"/>
                </a:lnTo>
                <a:lnTo>
                  <a:pt x="1879" y="251561"/>
                </a:lnTo>
                <a:lnTo>
                  <a:pt x="7073" y="259664"/>
                </a:lnTo>
                <a:lnTo>
                  <a:pt x="14960" y="265074"/>
                </a:lnTo>
                <a:lnTo>
                  <a:pt x="24892" y="267055"/>
                </a:lnTo>
                <a:lnTo>
                  <a:pt x="35013" y="265074"/>
                </a:lnTo>
                <a:lnTo>
                  <a:pt x="43332" y="259664"/>
                </a:lnTo>
                <a:lnTo>
                  <a:pt x="48958" y="251561"/>
                </a:lnTo>
                <a:lnTo>
                  <a:pt x="51028" y="241528"/>
                </a:lnTo>
                <a:lnTo>
                  <a:pt x="51028" y="2614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1"/>
          <p:cNvSpPr/>
          <p:nvPr/>
        </p:nvSpPr>
        <p:spPr>
          <a:xfrm>
            <a:off x="11625790" y="4477558"/>
            <a:ext cx="34925" cy="54610"/>
          </a:xfrm>
          <a:custGeom>
            <a:avLst/>
            <a:gdLst/>
            <a:ahLst/>
            <a:cxnLst/>
            <a:rect l="l" t="t" r="r" b="b"/>
            <a:pathLst>
              <a:path w="34925" h="54610" extrusionOk="0">
                <a:moveTo>
                  <a:pt x="16803" y="54157"/>
                </a:moveTo>
                <a:lnTo>
                  <a:pt x="6845" y="54157"/>
                </a:lnTo>
                <a:lnTo>
                  <a:pt x="0" y="46065"/>
                </a:lnTo>
                <a:lnTo>
                  <a:pt x="0" y="8092"/>
                </a:lnTo>
                <a:lnTo>
                  <a:pt x="6845" y="0"/>
                </a:lnTo>
                <a:lnTo>
                  <a:pt x="16803" y="0"/>
                </a:lnTo>
                <a:lnTo>
                  <a:pt x="23823" y="1420"/>
                </a:lnTo>
                <a:lnTo>
                  <a:pt x="29560" y="5291"/>
                </a:lnTo>
                <a:lnTo>
                  <a:pt x="33430" y="11029"/>
                </a:lnTo>
                <a:lnTo>
                  <a:pt x="34850" y="18052"/>
                </a:lnTo>
                <a:lnTo>
                  <a:pt x="34850" y="36105"/>
                </a:lnTo>
                <a:lnTo>
                  <a:pt x="33430" y="43127"/>
                </a:lnTo>
                <a:lnTo>
                  <a:pt x="29560" y="48866"/>
                </a:lnTo>
                <a:lnTo>
                  <a:pt x="23823" y="52737"/>
                </a:lnTo>
                <a:lnTo>
                  <a:pt x="16803"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
          <p:cNvSpPr/>
          <p:nvPr/>
        </p:nvSpPr>
        <p:spPr>
          <a:xfrm>
            <a:off x="11622057" y="4580893"/>
            <a:ext cx="41910" cy="80645"/>
          </a:xfrm>
          <a:custGeom>
            <a:avLst/>
            <a:gdLst/>
            <a:ahLst/>
            <a:cxnLst/>
            <a:rect l="l" t="t" r="r" b="b"/>
            <a:pathLst>
              <a:path w="41909" h="80645" extrusionOk="0">
                <a:moveTo>
                  <a:pt x="20537" y="80302"/>
                </a:moveTo>
                <a:lnTo>
                  <a:pt x="12339" y="78658"/>
                </a:lnTo>
                <a:lnTo>
                  <a:pt x="5834" y="74155"/>
                </a:lnTo>
                <a:lnTo>
                  <a:pt x="1546" y="67434"/>
                </a:lnTo>
                <a:lnTo>
                  <a:pt x="0" y="59137"/>
                </a:lnTo>
                <a:lnTo>
                  <a:pt x="0" y="21787"/>
                </a:lnTo>
                <a:lnTo>
                  <a:pt x="1546" y="13393"/>
                </a:lnTo>
                <a:lnTo>
                  <a:pt x="5834" y="6458"/>
                </a:lnTo>
                <a:lnTo>
                  <a:pt x="12339" y="1741"/>
                </a:lnTo>
                <a:lnTo>
                  <a:pt x="20537" y="0"/>
                </a:lnTo>
                <a:lnTo>
                  <a:pt x="28831" y="1741"/>
                </a:lnTo>
                <a:lnTo>
                  <a:pt x="35550" y="6458"/>
                </a:lnTo>
                <a:lnTo>
                  <a:pt x="40052" y="13393"/>
                </a:lnTo>
                <a:lnTo>
                  <a:pt x="41695" y="21787"/>
                </a:lnTo>
                <a:lnTo>
                  <a:pt x="41695" y="59137"/>
                </a:lnTo>
                <a:lnTo>
                  <a:pt x="40052" y="67434"/>
                </a:lnTo>
                <a:lnTo>
                  <a:pt x="35550" y="74155"/>
                </a:lnTo>
                <a:lnTo>
                  <a:pt x="28831" y="78658"/>
                </a:lnTo>
                <a:lnTo>
                  <a:pt x="20537"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1"/>
          <p:cNvSpPr/>
          <p:nvPr/>
        </p:nvSpPr>
        <p:spPr>
          <a:xfrm>
            <a:off x="11625791" y="5141766"/>
            <a:ext cx="34925" cy="53975"/>
          </a:xfrm>
          <a:custGeom>
            <a:avLst/>
            <a:gdLst/>
            <a:ahLst/>
            <a:cxnLst/>
            <a:rect l="l" t="t" r="r" b="b"/>
            <a:pathLst>
              <a:path w="34925" h="53975" extrusionOk="0">
                <a:moveTo>
                  <a:pt x="26760" y="53535"/>
                </a:moveTo>
                <a:lnTo>
                  <a:pt x="6845" y="53535"/>
                </a:lnTo>
                <a:lnTo>
                  <a:pt x="0" y="46065"/>
                </a:lnTo>
                <a:lnTo>
                  <a:pt x="0" y="8092"/>
                </a:lnTo>
                <a:lnTo>
                  <a:pt x="6845" y="0"/>
                </a:lnTo>
                <a:lnTo>
                  <a:pt x="16803" y="0"/>
                </a:lnTo>
                <a:lnTo>
                  <a:pt x="26760" y="0"/>
                </a:lnTo>
                <a:lnTo>
                  <a:pt x="34850" y="8092"/>
                </a:lnTo>
                <a:lnTo>
                  <a:pt x="34850" y="46065"/>
                </a:lnTo>
                <a:lnTo>
                  <a:pt x="26760"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1"/>
          <p:cNvSpPr/>
          <p:nvPr/>
        </p:nvSpPr>
        <p:spPr>
          <a:xfrm>
            <a:off x="11622681" y="6204999"/>
            <a:ext cx="42545" cy="120650"/>
          </a:xfrm>
          <a:custGeom>
            <a:avLst/>
            <a:gdLst/>
            <a:ahLst/>
            <a:cxnLst/>
            <a:rect l="l" t="t" r="r" b="b"/>
            <a:pathLst>
              <a:path w="42545" h="120650" extrusionOk="0">
                <a:moveTo>
                  <a:pt x="21159" y="120142"/>
                </a:moveTo>
                <a:lnTo>
                  <a:pt x="12864" y="118499"/>
                </a:lnTo>
                <a:lnTo>
                  <a:pt x="6145" y="113995"/>
                </a:lnTo>
                <a:lnTo>
                  <a:pt x="1643" y="107274"/>
                </a:lnTo>
                <a:lnTo>
                  <a:pt x="0" y="98977"/>
                </a:lnTo>
                <a:lnTo>
                  <a:pt x="0" y="21787"/>
                </a:lnTo>
                <a:lnTo>
                  <a:pt x="1643" y="13393"/>
                </a:lnTo>
                <a:lnTo>
                  <a:pt x="6145" y="6458"/>
                </a:lnTo>
                <a:lnTo>
                  <a:pt x="12864"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
          <p:cNvSpPr/>
          <p:nvPr/>
        </p:nvSpPr>
        <p:spPr>
          <a:xfrm>
            <a:off x="11622682" y="5381428"/>
            <a:ext cx="42545" cy="120650"/>
          </a:xfrm>
          <a:custGeom>
            <a:avLst/>
            <a:gdLst/>
            <a:ahLst/>
            <a:cxnLst/>
            <a:rect l="l" t="t" r="r" b="b"/>
            <a:pathLst>
              <a:path w="42545" h="120650" extrusionOk="0">
                <a:moveTo>
                  <a:pt x="21159" y="120142"/>
                </a:moveTo>
                <a:lnTo>
                  <a:pt x="12864" y="118411"/>
                </a:lnTo>
                <a:lnTo>
                  <a:pt x="6145" y="113762"/>
                </a:lnTo>
                <a:lnTo>
                  <a:pt x="1643" y="107011"/>
                </a:lnTo>
                <a:lnTo>
                  <a:pt x="0" y="98977"/>
                </a:lnTo>
                <a:lnTo>
                  <a:pt x="0" y="21165"/>
                </a:lnTo>
                <a:lnTo>
                  <a:pt x="1643" y="12868"/>
                </a:lnTo>
                <a:lnTo>
                  <a:pt x="6145" y="6147"/>
                </a:lnTo>
                <a:lnTo>
                  <a:pt x="12864" y="1643"/>
                </a:lnTo>
                <a:lnTo>
                  <a:pt x="21159" y="0"/>
                </a:lnTo>
                <a:lnTo>
                  <a:pt x="29453" y="1643"/>
                </a:lnTo>
                <a:lnTo>
                  <a:pt x="36172" y="6147"/>
                </a:lnTo>
                <a:lnTo>
                  <a:pt x="40674" y="12868"/>
                </a:lnTo>
                <a:lnTo>
                  <a:pt x="42318" y="21165"/>
                </a:lnTo>
                <a:lnTo>
                  <a:pt x="42318" y="98977"/>
                </a:lnTo>
                <a:lnTo>
                  <a:pt x="40674" y="107011"/>
                </a:lnTo>
                <a:lnTo>
                  <a:pt x="36172" y="113762"/>
                </a:lnTo>
                <a:lnTo>
                  <a:pt x="29453" y="118411"/>
                </a:lnTo>
                <a:lnTo>
                  <a:pt x="21159"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
          <p:cNvSpPr/>
          <p:nvPr/>
        </p:nvSpPr>
        <p:spPr>
          <a:xfrm>
            <a:off x="11626416" y="5239498"/>
            <a:ext cx="34290" cy="81280"/>
          </a:xfrm>
          <a:custGeom>
            <a:avLst/>
            <a:gdLst/>
            <a:ahLst/>
            <a:cxnLst/>
            <a:rect l="l" t="t" r="r" b="b"/>
            <a:pathLst>
              <a:path w="34290" h="81279" extrusionOk="0">
                <a:moveTo>
                  <a:pt x="26760" y="80925"/>
                </a:moveTo>
                <a:lnTo>
                  <a:pt x="8091" y="80925"/>
                </a:lnTo>
                <a:lnTo>
                  <a:pt x="0" y="73455"/>
                </a:lnTo>
                <a:lnTo>
                  <a:pt x="0" y="7470"/>
                </a:lnTo>
                <a:lnTo>
                  <a:pt x="8091" y="0"/>
                </a:lnTo>
                <a:lnTo>
                  <a:pt x="17425" y="0"/>
                </a:lnTo>
                <a:lnTo>
                  <a:pt x="26760" y="0"/>
                </a:lnTo>
                <a:lnTo>
                  <a:pt x="34228" y="7470"/>
                </a:lnTo>
                <a:lnTo>
                  <a:pt x="34228" y="73455"/>
                </a:lnTo>
                <a:lnTo>
                  <a:pt x="26760"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
          <p:cNvSpPr/>
          <p:nvPr/>
        </p:nvSpPr>
        <p:spPr>
          <a:xfrm>
            <a:off x="10243650" y="6293392"/>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
          <p:cNvSpPr/>
          <p:nvPr/>
        </p:nvSpPr>
        <p:spPr>
          <a:xfrm>
            <a:off x="8868974" y="5239496"/>
            <a:ext cx="34290" cy="81280"/>
          </a:xfrm>
          <a:custGeom>
            <a:avLst/>
            <a:gdLst/>
            <a:ahLst/>
            <a:cxnLst/>
            <a:rect l="l" t="t" r="r" b="b"/>
            <a:pathLst>
              <a:path w="34290" h="81279" extrusionOk="0">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
          <p:cNvSpPr/>
          <p:nvPr/>
        </p:nvSpPr>
        <p:spPr>
          <a:xfrm>
            <a:off x="8860884" y="5550124"/>
            <a:ext cx="51435" cy="606425"/>
          </a:xfrm>
          <a:custGeom>
            <a:avLst/>
            <a:gdLst/>
            <a:ahLst/>
            <a:cxnLst/>
            <a:rect l="l" t="t" r="r" b="b"/>
            <a:pathLst>
              <a:path w="51434" h="606425" extrusionOk="0">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
          <p:cNvSpPr/>
          <p:nvPr/>
        </p:nvSpPr>
        <p:spPr>
          <a:xfrm>
            <a:off x="9013973" y="5465463"/>
            <a:ext cx="52069" cy="775970"/>
          </a:xfrm>
          <a:custGeom>
            <a:avLst/>
            <a:gdLst/>
            <a:ahLst/>
            <a:cxnLst/>
            <a:rect l="l" t="t" r="r" b="b"/>
            <a:pathLst>
              <a:path w="52070" h="775970" extrusionOk="0">
                <a:moveTo>
                  <a:pt x="25514" y="775637"/>
                </a:moveTo>
                <a:lnTo>
                  <a:pt x="15489" y="773662"/>
                </a:lnTo>
                <a:lnTo>
                  <a:pt x="7389" y="768245"/>
                </a:lnTo>
                <a:lnTo>
                  <a:pt x="1973" y="760142"/>
                </a:lnTo>
                <a:lnTo>
                  <a:pt x="0" y="750114"/>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750114"/>
                </a:lnTo>
                <a:lnTo>
                  <a:pt x="49580" y="760142"/>
                </a:lnTo>
                <a:lnTo>
                  <a:pt x="43950" y="768245"/>
                </a:lnTo>
                <a:lnTo>
                  <a:pt x="35636" y="773662"/>
                </a:lnTo>
                <a:lnTo>
                  <a:pt x="25514" y="7756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1"/>
          <p:cNvSpPr/>
          <p:nvPr/>
        </p:nvSpPr>
        <p:spPr>
          <a:xfrm>
            <a:off x="8865242" y="5381425"/>
            <a:ext cx="42545" cy="120650"/>
          </a:xfrm>
          <a:custGeom>
            <a:avLst/>
            <a:gdLst/>
            <a:ahLst/>
            <a:cxnLst/>
            <a:rect l="l" t="t" r="r" b="b"/>
            <a:pathLst>
              <a:path w="42545" h="120650" extrusionOk="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1"/>
          <p:cNvSpPr/>
          <p:nvPr/>
        </p:nvSpPr>
        <p:spPr>
          <a:xfrm>
            <a:off x="9013965" y="6500063"/>
            <a:ext cx="50800" cy="358140"/>
          </a:xfrm>
          <a:custGeom>
            <a:avLst/>
            <a:gdLst/>
            <a:ahLst/>
            <a:cxnLst/>
            <a:rect l="l" t="t" r="r" b="b"/>
            <a:pathLst>
              <a:path w="50800" h="358140" extrusionOk="0">
                <a:moveTo>
                  <a:pt x="42316" y="146913"/>
                </a:moveTo>
                <a:lnTo>
                  <a:pt x="35471" y="138823"/>
                </a:lnTo>
                <a:lnTo>
                  <a:pt x="25514" y="138823"/>
                </a:lnTo>
                <a:lnTo>
                  <a:pt x="18503" y="140246"/>
                </a:lnTo>
                <a:lnTo>
                  <a:pt x="12763" y="144106"/>
                </a:lnTo>
                <a:lnTo>
                  <a:pt x="8890" y="149847"/>
                </a:lnTo>
                <a:lnTo>
                  <a:pt x="7467" y="156870"/>
                </a:lnTo>
                <a:lnTo>
                  <a:pt x="7467" y="160604"/>
                </a:lnTo>
                <a:lnTo>
                  <a:pt x="8890" y="167627"/>
                </a:lnTo>
                <a:lnTo>
                  <a:pt x="12763" y="173367"/>
                </a:lnTo>
                <a:lnTo>
                  <a:pt x="18503" y="177241"/>
                </a:lnTo>
                <a:lnTo>
                  <a:pt x="25514" y="178663"/>
                </a:lnTo>
                <a:lnTo>
                  <a:pt x="35471" y="178663"/>
                </a:lnTo>
                <a:lnTo>
                  <a:pt x="42316" y="170573"/>
                </a:lnTo>
                <a:lnTo>
                  <a:pt x="42316" y="146913"/>
                </a:lnTo>
                <a:close/>
              </a:path>
              <a:path w="50800" h="358140" extrusionOk="0">
                <a:moveTo>
                  <a:pt x="42329" y="7467"/>
                </a:moveTo>
                <a:lnTo>
                  <a:pt x="34861" y="0"/>
                </a:lnTo>
                <a:lnTo>
                  <a:pt x="16192" y="0"/>
                </a:lnTo>
                <a:lnTo>
                  <a:pt x="8724" y="7467"/>
                </a:lnTo>
                <a:lnTo>
                  <a:pt x="8724" y="87147"/>
                </a:lnTo>
                <a:lnTo>
                  <a:pt x="16192" y="94627"/>
                </a:lnTo>
                <a:lnTo>
                  <a:pt x="25527" y="94627"/>
                </a:lnTo>
                <a:lnTo>
                  <a:pt x="34861" y="94627"/>
                </a:lnTo>
                <a:lnTo>
                  <a:pt x="42329" y="87147"/>
                </a:lnTo>
                <a:lnTo>
                  <a:pt x="42329" y="7467"/>
                </a:lnTo>
                <a:close/>
              </a:path>
              <a:path w="50800" h="358140" extrusionOk="0">
                <a:moveTo>
                  <a:pt x="45427" y="244017"/>
                </a:moveTo>
                <a:lnTo>
                  <a:pt x="43980" y="235724"/>
                </a:lnTo>
                <a:lnTo>
                  <a:pt x="39916" y="229006"/>
                </a:lnTo>
                <a:lnTo>
                  <a:pt x="33616" y="224497"/>
                </a:lnTo>
                <a:lnTo>
                  <a:pt x="25514" y="222859"/>
                </a:lnTo>
                <a:lnTo>
                  <a:pt x="17221" y="224497"/>
                </a:lnTo>
                <a:lnTo>
                  <a:pt x="10502" y="229006"/>
                </a:lnTo>
                <a:lnTo>
                  <a:pt x="6007" y="235724"/>
                </a:lnTo>
                <a:lnTo>
                  <a:pt x="4356" y="244017"/>
                </a:lnTo>
                <a:lnTo>
                  <a:pt x="4356" y="261454"/>
                </a:lnTo>
                <a:lnTo>
                  <a:pt x="6007" y="269748"/>
                </a:lnTo>
                <a:lnTo>
                  <a:pt x="10502" y="276466"/>
                </a:lnTo>
                <a:lnTo>
                  <a:pt x="17221" y="280974"/>
                </a:lnTo>
                <a:lnTo>
                  <a:pt x="25514" y="282613"/>
                </a:lnTo>
                <a:lnTo>
                  <a:pt x="33616" y="280974"/>
                </a:lnTo>
                <a:lnTo>
                  <a:pt x="39916" y="276466"/>
                </a:lnTo>
                <a:lnTo>
                  <a:pt x="43980" y="269748"/>
                </a:lnTo>
                <a:lnTo>
                  <a:pt x="45427" y="261454"/>
                </a:lnTo>
                <a:lnTo>
                  <a:pt x="45427" y="244017"/>
                </a:lnTo>
                <a:close/>
              </a:path>
              <a:path w="50800" h="358140" extrusionOk="0">
                <a:moveTo>
                  <a:pt x="50406" y="347357"/>
                </a:moveTo>
                <a:lnTo>
                  <a:pt x="48539" y="337235"/>
                </a:lnTo>
                <a:lnTo>
                  <a:pt x="43332" y="328917"/>
                </a:lnTo>
                <a:lnTo>
                  <a:pt x="35445" y="323291"/>
                </a:lnTo>
                <a:lnTo>
                  <a:pt x="25514" y="321208"/>
                </a:lnTo>
                <a:lnTo>
                  <a:pt x="15494" y="323291"/>
                </a:lnTo>
                <a:lnTo>
                  <a:pt x="7391" y="328917"/>
                </a:lnTo>
                <a:lnTo>
                  <a:pt x="1981" y="337235"/>
                </a:lnTo>
                <a:lnTo>
                  <a:pt x="0" y="347357"/>
                </a:lnTo>
                <a:lnTo>
                  <a:pt x="0" y="357936"/>
                </a:lnTo>
                <a:lnTo>
                  <a:pt x="50406" y="357936"/>
                </a:lnTo>
                <a:lnTo>
                  <a:pt x="50406" y="3473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1"/>
          <p:cNvSpPr/>
          <p:nvPr/>
        </p:nvSpPr>
        <p:spPr>
          <a:xfrm>
            <a:off x="9018334" y="6293387"/>
            <a:ext cx="42545" cy="140335"/>
          </a:xfrm>
          <a:custGeom>
            <a:avLst/>
            <a:gdLst/>
            <a:ahLst/>
            <a:cxnLst/>
            <a:rect l="l" t="t" r="r" b="b"/>
            <a:pathLst>
              <a:path w="42545" h="140335" extrusionOk="0">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897"/>
                </a:lnTo>
                <a:lnTo>
                  <a:pt x="40673" y="127194"/>
                </a:lnTo>
                <a:lnTo>
                  <a:pt x="36171" y="133915"/>
                </a:lnTo>
                <a:lnTo>
                  <a:pt x="29452"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
          <p:cNvSpPr/>
          <p:nvPr/>
        </p:nvSpPr>
        <p:spPr>
          <a:xfrm>
            <a:off x="8715893" y="5367104"/>
            <a:ext cx="34290" cy="67310"/>
          </a:xfrm>
          <a:custGeom>
            <a:avLst/>
            <a:gdLst/>
            <a:ahLst/>
            <a:cxnLst/>
            <a:rect l="l" t="t" r="r" b="b"/>
            <a:pathLst>
              <a:path w="34290" h="67310" extrusionOk="0">
                <a:moveTo>
                  <a:pt x="26759" y="67230"/>
                </a:moveTo>
                <a:lnTo>
                  <a:pt x="16802"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
          <p:cNvSpPr/>
          <p:nvPr/>
        </p:nvSpPr>
        <p:spPr>
          <a:xfrm>
            <a:off x="8712160" y="5489736"/>
            <a:ext cx="41910" cy="100330"/>
          </a:xfrm>
          <a:custGeom>
            <a:avLst/>
            <a:gdLst/>
            <a:ahLst/>
            <a:cxnLst/>
            <a:rect l="l" t="t" r="r" b="b"/>
            <a:pathLst>
              <a:path w="41909" h="100329" extrusionOk="0">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
          <p:cNvSpPr/>
          <p:nvPr/>
        </p:nvSpPr>
        <p:spPr>
          <a:xfrm>
            <a:off x="8860270" y="6736607"/>
            <a:ext cx="51435" cy="121920"/>
          </a:xfrm>
          <a:custGeom>
            <a:avLst/>
            <a:gdLst/>
            <a:ahLst/>
            <a:cxnLst/>
            <a:rect l="l" t="t" r="r" b="b"/>
            <a:pathLst>
              <a:path w="51434" h="121920" extrusionOk="0">
                <a:moveTo>
                  <a:pt x="51029" y="121392"/>
                </a:moveTo>
                <a:lnTo>
                  <a:pt x="0" y="121392"/>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39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
          <p:cNvSpPr/>
          <p:nvPr/>
        </p:nvSpPr>
        <p:spPr>
          <a:xfrm>
            <a:off x="8865249" y="6204989"/>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
          <p:cNvSpPr/>
          <p:nvPr/>
        </p:nvSpPr>
        <p:spPr>
          <a:xfrm>
            <a:off x="8868359" y="6386144"/>
            <a:ext cx="34925" cy="179070"/>
          </a:xfrm>
          <a:custGeom>
            <a:avLst/>
            <a:gdLst/>
            <a:ahLst/>
            <a:cxnLst/>
            <a:rect l="l" t="t" r="r" b="b"/>
            <a:pathLst>
              <a:path w="34925" h="179070" extrusionOk="0">
                <a:moveTo>
                  <a:pt x="34848" y="133210"/>
                </a:moveTo>
                <a:lnTo>
                  <a:pt x="27381" y="125120"/>
                </a:lnTo>
                <a:lnTo>
                  <a:pt x="8089" y="125120"/>
                </a:lnTo>
                <a:lnTo>
                  <a:pt x="0" y="133210"/>
                </a:lnTo>
                <a:lnTo>
                  <a:pt x="0" y="161226"/>
                </a:lnTo>
                <a:lnTo>
                  <a:pt x="0" y="171183"/>
                </a:lnTo>
                <a:lnTo>
                  <a:pt x="8089" y="178650"/>
                </a:lnTo>
                <a:lnTo>
                  <a:pt x="27381" y="178650"/>
                </a:lnTo>
                <a:lnTo>
                  <a:pt x="34848" y="171183"/>
                </a:lnTo>
                <a:lnTo>
                  <a:pt x="34848" y="133210"/>
                </a:lnTo>
                <a:close/>
              </a:path>
              <a:path w="34925" h="179070" extrusionOk="0">
                <a:moveTo>
                  <a:pt x="34848" y="7467"/>
                </a:moveTo>
                <a:lnTo>
                  <a:pt x="27381" y="0"/>
                </a:lnTo>
                <a:lnTo>
                  <a:pt x="8089" y="0"/>
                </a:lnTo>
                <a:lnTo>
                  <a:pt x="622" y="7467"/>
                </a:lnTo>
                <a:lnTo>
                  <a:pt x="622" y="73456"/>
                </a:lnTo>
                <a:lnTo>
                  <a:pt x="8089" y="80924"/>
                </a:lnTo>
                <a:lnTo>
                  <a:pt x="18046" y="80924"/>
                </a:lnTo>
                <a:lnTo>
                  <a:pt x="27381" y="80924"/>
                </a:lnTo>
                <a:lnTo>
                  <a:pt x="34848" y="73456"/>
                </a:lnTo>
                <a:lnTo>
                  <a:pt x="34848"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1"/>
          <p:cNvSpPr/>
          <p:nvPr/>
        </p:nvSpPr>
        <p:spPr>
          <a:xfrm>
            <a:off x="8864629" y="6614594"/>
            <a:ext cx="41910" cy="80645"/>
          </a:xfrm>
          <a:custGeom>
            <a:avLst/>
            <a:gdLst/>
            <a:ahLst/>
            <a:cxnLst/>
            <a:rect l="l" t="t" r="r" b="b"/>
            <a:pathLst>
              <a:path w="41909" h="80645" extrusionOk="0">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1"/>
          <p:cNvSpPr/>
          <p:nvPr/>
        </p:nvSpPr>
        <p:spPr>
          <a:xfrm>
            <a:off x="9325137" y="6117214"/>
            <a:ext cx="41910" cy="99695"/>
          </a:xfrm>
          <a:custGeom>
            <a:avLst/>
            <a:gdLst/>
            <a:ahLst/>
            <a:cxnLst/>
            <a:rect l="l" t="t" r="r" b="b"/>
            <a:pathLst>
              <a:path w="41909" h="99695" extrusionOk="0">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1"/>
          <p:cNvSpPr/>
          <p:nvPr/>
        </p:nvSpPr>
        <p:spPr>
          <a:xfrm>
            <a:off x="9324516" y="6506278"/>
            <a:ext cx="41910" cy="100330"/>
          </a:xfrm>
          <a:custGeom>
            <a:avLst/>
            <a:gdLst/>
            <a:ahLst/>
            <a:cxnLst/>
            <a:rect l="l" t="t" r="r" b="b"/>
            <a:pathLst>
              <a:path w="41909" h="100329" extrusionOk="0">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
          <p:cNvSpPr/>
          <p:nvPr/>
        </p:nvSpPr>
        <p:spPr>
          <a:xfrm>
            <a:off x="9319538" y="6651942"/>
            <a:ext cx="51435" cy="206375"/>
          </a:xfrm>
          <a:custGeom>
            <a:avLst/>
            <a:gdLst/>
            <a:ahLst/>
            <a:cxnLst/>
            <a:rect l="l" t="t" r="r" b="b"/>
            <a:pathLst>
              <a:path w="51434" h="206375" extrusionOk="0">
                <a:moveTo>
                  <a:pt x="51029" y="206057"/>
                </a:moveTo>
                <a:lnTo>
                  <a:pt x="0" y="20605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
          <p:cNvSpPr/>
          <p:nvPr/>
        </p:nvSpPr>
        <p:spPr>
          <a:xfrm>
            <a:off x="8707811" y="5634774"/>
            <a:ext cx="51435" cy="437515"/>
          </a:xfrm>
          <a:custGeom>
            <a:avLst/>
            <a:gdLst/>
            <a:ahLst/>
            <a:cxnLst/>
            <a:rect l="l" t="t" r="r" b="b"/>
            <a:pathLst>
              <a:path w="51434" h="437514" extrusionOk="0">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1"/>
          <p:cNvSpPr/>
          <p:nvPr/>
        </p:nvSpPr>
        <p:spPr>
          <a:xfrm>
            <a:off x="9175787" y="5239484"/>
            <a:ext cx="34290" cy="81280"/>
          </a:xfrm>
          <a:custGeom>
            <a:avLst/>
            <a:gdLst/>
            <a:ahLst/>
            <a:cxnLst/>
            <a:rect l="l" t="t" r="r" b="b"/>
            <a:pathLst>
              <a:path w="34290" h="81279" extrusionOk="0">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1"/>
          <p:cNvSpPr/>
          <p:nvPr/>
        </p:nvSpPr>
        <p:spPr>
          <a:xfrm>
            <a:off x="9171432" y="5381414"/>
            <a:ext cx="42545" cy="120650"/>
          </a:xfrm>
          <a:custGeom>
            <a:avLst/>
            <a:gdLst/>
            <a:ahLst/>
            <a:cxnLst/>
            <a:rect l="l" t="t" r="r" b="b"/>
            <a:pathLst>
              <a:path w="42545" h="120650" extrusionOk="0">
                <a:moveTo>
                  <a:pt x="21158" y="120142"/>
                </a:moveTo>
                <a:lnTo>
                  <a:pt x="13126" y="118411"/>
                </a:lnTo>
                <a:lnTo>
                  <a:pt x="6378" y="113762"/>
                </a:lnTo>
                <a:lnTo>
                  <a:pt x="1730" y="107011"/>
                </a:lnTo>
                <a:lnTo>
                  <a:pt x="0" y="98977"/>
                </a:lnTo>
                <a:lnTo>
                  <a:pt x="0" y="21165"/>
                </a:lnTo>
                <a:lnTo>
                  <a:pt x="1730" y="12868"/>
                </a:lnTo>
                <a:lnTo>
                  <a:pt x="6378" y="6147"/>
                </a:lnTo>
                <a:lnTo>
                  <a:pt x="13126"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1"/>
          <p:cNvSpPr/>
          <p:nvPr/>
        </p:nvSpPr>
        <p:spPr>
          <a:xfrm>
            <a:off x="9320163" y="5634772"/>
            <a:ext cx="51435" cy="437515"/>
          </a:xfrm>
          <a:custGeom>
            <a:avLst/>
            <a:gdLst/>
            <a:ahLst/>
            <a:cxnLst/>
            <a:rect l="l" t="t" r="r" b="b"/>
            <a:pathLst>
              <a:path w="51434" h="437514" extrusionOk="0">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3" y="16019"/>
                </a:lnTo>
                <a:lnTo>
                  <a:pt x="51029" y="26145"/>
                </a:lnTo>
                <a:lnTo>
                  <a:pt x="51029" y="410851"/>
                </a:lnTo>
                <a:lnTo>
                  <a:pt x="49153" y="420976"/>
                </a:lnTo>
                <a:lnTo>
                  <a:pt x="43950" y="429292"/>
                </a:lnTo>
                <a:lnTo>
                  <a:pt x="36064" y="434924"/>
                </a:lnTo>
                <a:lnTo>
                  <a:pt x="26136"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1"/>
          <p:cNvSpPr/>
          <p:nvPr/>
        </p:nvSpPr>
        <p:spPr>
          <a:xfrm>
            <a:off x="9328254" y="6383641"/>
            <a:ext cx="34290" cy="67310"/>
          </a:xfrm>
          <a:custGeom>
            <a:avLst/>
            <a:gdLst/>
            <a:ahLst/>
            <a:cxnLst/>
            <a:rect l="l" t="t" r="r" b="b"/>
            <a:pathLst>
              <a:path w="34290" h="67310" extrusionOk="0">
                <a:moveTo>
                  <a:pt x="26136" y="67230"/>
                </a:moveTo>
                <a:lnTo>
                  <a:pt x="6845" y="67230"/>
                </a:lnTo>
                <a:lnTo>
                  <a:pt x="0" y="59760"/>
                </a:lnTo>
                <a:lnTo>
                  <a:pt x="0" y="49800"/>
                </a:lnTo>
                <a:lnTo>
                  <a:pt x="0" y="8092"/>
                </a:lnTo>
                <a:lnTo>
                  <a:pt x="6845" y="0"/>
                </a:lnTo>
                <a:lnTo>
                  <a:pt x="26136" y="0"/>
                </a:lnTo>
                <a:lnTo>
                  <a:pt x="34226" y="8092"/>
                </a:lnTo>
                <a:lnTo>
                  <a:pt x="34226" y="59760"/>
                </a:lnTo>
                <a:lnTo>
                  <a:pt x="26136"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1"/>
          <p:cNvSpPr/>
          <p:nvPr/>
        </p:nvSpPr>
        <p:spPr>
          <a:xfrm>
            <a:off x="9018346" y="5273097"/>
            <a:ext cx="42545" cy="140335"/>
          </a:xfrm>
          <a:custGeom>
            <a:avLst/>
            <a:gdLst/>
            <a:ahLst/>
            <a:cxnLst/>
            <a:rect l="l" t="t" r="r" b="b"/>
            <a:pathLst>
              <a:path w="42545"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1"/>
          <p:cNvSpPr/>
          <p:nvPr/>
        </p:nvSpPr>
        <p:spPr>
          <a:xfrm>
            <a:off x="889032" y="6007037"/>
            <a:ext cx="1691044" cy="241363"/>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561" name="Google Shape;561;p1"/>
          <p:cNvSpPr/>
          <p:nvPr/>
        </p:nvSpPr>
        <p:spPr>
          <a:xfrm>
            <a:off x="9328878" y="6272212"/>
            <a:ext cx="34290" cy="67310"/>
          </a:xfrm>
          <a:custGeom>
            <a:avLst/>
            <a:gdLst/>
            <a:ahLst/>
            <a:cxnLst/>
            <a:rect l="l" t="t" r="r" b="b"/>
            <a:pathLst>
              <a:path w="34290" h="67310" extrusionOk="0">
                <a:moveTo>
                  <a:pt x="26759" y="67230"/>
                </a:moveTo>
                <a:lnTo>
                  <a:pt x="17424"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1"/>
          <p:cNvSpPr/>
          <p:nvPr/>
        </p:nvSpPr>
        <p:spPr>
          <a:xfrm>
            <a:off x="9167079" y="5550110"/>
            <a:ext cx="51435" cy="606425"/>
          </a:xfrm>
          <a:custGeom>
            <a:avLst/>
            <a:gdLst/>
            <a:ahLst/>
            <a:cxnLst/>
            <a:rect l="l" t="t" r="r" b="b"/>
            <a:pathLst>
              <a:path w="51434" h="606425" extrusionOk="0">
                <a:moveTo>
                  <a:pt x="25514" y="606316"/>
                </a:moveTo>
                <a:lnTo>
                  <a:pt x="15752" y="604245"/>
                </a:lnTo>
                <a:lnTo>
                  <a:pt x="7623" y="598613"/>
                </a:lnTo>
                <a:lnTo>
                  <a:pt x="2061" y="590297"/>
                </a:lnTo>
                <a:lnTo>
                  <a:pt x="0" y="580171"/>
                </a:lnTo>
                <a:lnTo>
                  <a:pt x="0" y="26145"/>
                </a:lnTo>
                <a:lnTo>
                  <a:pt x="2061" y="16019"/>
                </a:lnTo>
                <a:lnTo>
                  <a:pt x="7623" y="7703"/>
                </a:lnTo>
                <a:lnTo>
                  <a:pt x="15752"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1"/>
          <p:cNvSpPr/>
          <p:nvPr/>
        </p:nvSpPr>
        <p:spPr>
          <a:xfrm>
            <a:off x="9022705" y="5111868"/>
            <a:ext cx="33655" cy="95250"/>
          </a:xfrm>
          <a:custGeom>
            <a:avLst/>
            <a:gdLst/>
            <a:ahLst/>
            <a:cxnLst/>
            <a:rect l="l" t="t" r="r" b="b"/>
            <a:pathLst>
              <a:path w="33654" h="95250" extrusionOk="0">
                <a:moveTo>
                  <a:pt x="26136" y="95242"/>
                </a:moveTo>
                <a:lnTo>
                  <a:pt x="16802" y="95242"/>
                </a:lnTo>
                <a:lnTo>
                  <a:pt x="7467" y="95242"/>
                </a:lnTo>
                <a:lnTo>
                  <a:pt x="0" y="87150"/>
                </a:lnTo>
                <a:lnTo>
                  <a:pt x="0" y="7470"/>
                </a:lnTo>
                <a:lnTo>
                  <a:pt x="7467" y="0"/>
                </a:lnTo>
                <a:lnTo>
                  <a:pt x="26136" y="0"/>
                </a:lnTo>
                <a:lnTo>
                  <a:pt x="33604" y="7470"/>
                </a:lnTo>
                <a:lnTo>
                  <a:pt x="33604" y="87150"/>
                </a:lnTo>
                <a:lnTo>
                  <a:pt x="26136"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1"/>
          <p:cNvSpPr/>
          <p:nvPr/>
        </p:nvSpPr>
        <p:spPr>
          <a:xfrm>
            <a:off x="9171437" y="6204980"/>
            <a:ext cx="42545" cy="120650"/>
          </a:xfrm>
          <a:custGeom>
            <a:avLst/>
            <a:gdLst/>
            <a:ahLst/>
            <a:cxnLst/>
            <a:rect l="l" t="t" r="r" b="b"/>
            <a:pathLst>
              <a:path w="42545" h="120650" extrusionOk="0">
                <a:moveTo>
                  <a:pt x="21158" y="120142"/>
                </a:moveTo>
                <a:lnTo>
                  <a:pt x="13126" y="118499"/>
                </a:lnTo>
                <a:lnTo>
                  <a:pt x="6378" y="113995"/>
                </a:lnTo>
                <a:lnTo>
                  <a:pt x="1730" y="107274"/>
                </a:lnTo>
                <a:lnTo>
                  <a:pt x="0" y="98977"/>
                </a:lnTo>
                <a:lnTo>
                  <a:pt x="0" y="21787"/>
                </a:lnTo>
                <a:lnTo>
                  <a:pt x="1730" y="13393"/>
                </a:lnTo>
                <a:lnTo>
                  <a:pt x="6378" y="6458"/>
                </a:lnTo>
                <a:lnTo>
                  <a:pt x="13126"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1"/>
          <p:cNvSpPr/>
          <p:nvPr/>
        </p:nvSpPr>
        <p:spPr>
          <a:xfrm>
            <a:off x="9166459" y="6736596"/>
            <a:ext cx="51435" cy="121920"/>
          </a:xfrm>
          <a:custGeom>
            <a:avLst/>
            <a:gdLst/>
            <a:ahLst/>
            <a:cxnLst/>
            <a:rect l="l" t="t" r="r" b="b"/>
            <a:pathLst>
              <a:path w="51434" h="121920" extrusionOk="0">
                <a:moveTo>
                  <a:pt x="51029" y="121403"/>
                </a:moveTo>
                <a:lnTo>
                  <a:pt x="0" y="121403"/>
                </a:lnTo>
                <a:lnTo>
                  <a:pt x="0" y="25522"/>
                </a:lnTo>
                <a:lnTo>
                  <a:pt x="1964" y="15494"/>
                </a:lnTo>
                <a:lnTo>
                  <a:pt x="7312" y="7392"/>
                </a:lnTo>
                <a:lnTo>
                  <a:pt x="15227" y="1974"/>
                </a:lnTo>
                <a:lnTo>
                  <a:pt x="24892" y="0"/>
                </a:lnTo>
                <a:lnTo>
                  <a:pt x="35014" y="1974"/>
                </a:lnTo>
                <a:lnTo>
                  <a:pt x="43328" y="7392"/>
                </a:lnTo>
                <a:lnTo>
                  <a:pt x="48958" y="15494"/>
                </a:lnTo>
                <a:lnTo>
                  <a:pt x="51029" y="25522"/>
                </a:lnTo>
                <a:lnTo>
                  <a:pt x="51029" y="1214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1"/>
          <p:cNvSpPr/>
          <p:nvPr/>
        </p:nvSpPr>
        <p:spPr>
          <a:xfrm>
            <a:off x="9174550" y="6511250"/>
            <a:ext cx="34925" cy="53975"/>
          </a:xfrm>
          <a:custGeom>
            <a:avLst/>
            <a:gdLst/>
            <a:ahLst/>
            <a:cxnLst/>
            <a:rect l="l" t="t" r="r" b="b"/>
            <a:pathLst>
              <a:path w="34925" h="53975" extrusionOk="0">
                <a:moveTo>
                  <a:pt x="26759" y="53535"/>
                </a:moveTo>
                <a:lnTo>
                  <a:pt x="7467" y="53535"/>
                </a:lnTo>
                <a:lnTo>
                  <a:pt x="0" y="46065"/>
                </a:lnTo>
                <a:lnTo>
                  <a:pt x="0" y="36105"/>
                </a:lnTo>
                <a:lnTo>
                  <a:pt x="0" y="8092"/>
                </a:lnTo>
                <a:lnTo>
                  <a:pt x="7467" y="0"/>
                </a:lnTo>
                <a:lnTo>
                  <a:pt x="26759" y="0"/>
                </a:lnTo>
                <a:lnTo>
                  <a:pt x="34849" y="8092"/>
                </a:lnTo>
                <a:lnTo>
                  <a:pt x="34849"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1"/>
          <p:cNvSpPr/>
          <p:nvPr/>
        </p:nvSpPr>
        <p:spPr>
          <a:xfrm>
            <a:off x="9171440" y="6614585"/>
            <a:ext cx="41910" cy="80645"/>
          </a:xfrm>
          <a:custGeom>
            <a:avLst/>
            <a:gdLst/>
            <a:ahLst/>
            <a:cxnLst/>
            <a:rect l="l" t="t" r="r" b="b"/>
            <a:pathLst>
              <a:path w="41909" h="80645" extrusionOk="0">
                <a:moveTo>
                  <a:pt x="19913" y="80302"/>
                </a:moveTo>
                <a:lnTo>
                  <a:pt x="11814" y="78561"/>
                </a:lnTo>
                <a:lnTo>
                  <a:pt x="5522" y="73844"/>
                </a:lnTo>
                <a:lnTo>
                  <a:pt x="1448" y="66909"/>
                </a:lnTo>
                <a:lnTo>
                  <a:pt x="0" y="58515"/>
                </a:lnTo>
                <a:lnTo>
                  <a:pt x="0" y="21165"/>
                </a:lnTo>
                <a:lnTo>
                  <a:pt x="1448" y="12868"/>
                </a:lnTo>
                <a:lnTo>
                  <a:pt x="5522" y="6147"/>
                </a:lnTo>
                <a:lnTo>
                  <a:pt x="11814" y="1643"/>
                </a:lnTo>
                <a:lnTo>
                  <a:pt x="19913" y="0"/>
                </a:lnTo>
                <a:lnTo>
                  <a:pt x="28305" y="1643"/>
                </a:lnTo>
                <a:lnTo>
                  <a:pt x="35238" y="6147"/>
                </a:lnTo>
                <a:lnTo>
                  <a:pt x="39954" y="12868"/>
                </a:lnTo>
                <a:lnTo>
                  <a:pt x="41694" y="21165"/>
                </a:lnTo>
                <a:lnTo>
                  <a:pt x="41694" y="58515"/>
                </a:lnTo>
                <a:lnTo>
                  <a:pt x="39954" y="66909"/>
                </a:lnTo>
                <a:lnTo>
                  <a:pt x="35238" y="73844"/>
                </a:lnTo>
                <a:lnTo>
                  <a:pt x="28305" y="78561"/>
                </a:lnTo>
                <a:lnTo>
                  <a:pt x="19913"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1"/>
          <p:cNvSpPr/>
          <p:nvPr/>
        </p:nvSpPr>
        <p:spPr>
          <a:xfrm>
            <a:off x="9175796" y="6386126"/>
            <a:ext cx="34290" cy="81280"/>
          </a:xfrm>
          <a:custGeom>
            <a:avLst/>
            <a:gdLst/>
            <a:ahLst/>
            <a:cxnLst/>
            <a:rect l="l" t="t" r="r" b="b"/>
            <a:pathLst>
              <a:path w="34290" h="81279" extrusionOk="0">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
          <p:cNvSpPr/>
          <p:nvPr/>
        </p:nvSpPr>
        <p:spPr>
          <a:xfrm>
            <a:off x="8562824" y="5494703"/>
            <a:ext cx="34290" cy="53975"/>
          </a:xfrm>
          <a:custGeom>
            <a:avLst/>
            <a:gdLst/>
            <a:ahLst/>
            <a:cxnLst/>
            <a:rect l="l" t="t" r="r" b="b"/>
            <a:pathLst>
              <a:path w="34290" h="53975" extrusionOk="0">
                <a:moveTo>
                  <a:pt x="26759" y="53535"/>
                </a:moveTo>
                <a:lnTo>
                  <a:pt x="16802" y="53535"/>
                </a:lnTo>
                <a:lnTo>
                  <a:pt x="6845" y="53535"/>
                </a:lnTo>
                <a:lnTo>
                  <a:pt x="0" y="45442"/>
                </a:lnTo>
                <a:lnTo>
                  <a:pt x="0" y="7470"/>
                </a:lnTo>
                <a:lnTo>
                  <a:pt x="6845" y="0"/>
                </a:lnTo>
                <a:lnTo>
                  <a:pt x="26759" y="0"/>
                </a:lnTo>
                <a:lnTo>
                  <a:pt x="34226" y="7470"/>
                </a:lnTo>
                <a:lnTo>
                  <a:pt x="34226" y="45442"/>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1"/>
          <p:cNvSpPr/>
          <p:nvPr/>
        </p:nvSpPr>
        <p:spPr>
          <a:xfrm>
            <a:off x="8256027" y="6256022"/>
            <a:ext cx="34290" cy="81915"/>
          </a:xfrm>
          <a:custGeom>
            <a:avLst/>
            <a:gdLst/>
            <a:ahLst/>
            <a:cxnLst/>
            <a:rect l="l" t="t" r="r" b="b"/>
            <a:pathLst>
              <a:path w="34290" h="81914" extrusionOk="0">
                <a:moveTo>
                  <a:pt x="26136" y="81547"/>
                </a:moveTo>
                <a:lnTo>
                  <a:pt x="16802" y="81547"/>
                </a:lnTo>
                <a:lnTo>
                  <a:pt x="7467" y="81547"/>
                </a:lnTo>
                <a:lnTo>
                  <a:pt x="0" y="73455"/>
                </a:lnTo>
                <a:lnTo>
                  <a:pt x="0" y="8092"/>
                </a:lnTo>
                <a:lnTo>
                  <a:pt x="7467" y="0"/>
                </a:lnTo>
                <a:lnTo>
                  <a:pt x="26136" y="0"/>
                </a:lnTo>
                <a:lnTo>
                  <a:pt x="34226" y="8092"/>
                </a:lnTo>
                <a:lnTo>
                  <a:pt x="34226" y="73455"/>
                </a:lnTo>
                <a:lnTo>
                  <a:pt x="26136"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1"/>
          <p:cNvSpPr/>
          <p:nvPr/>
        </p:nvSpPr>
        <p:spPr>
          <a:xfrm>
            <a:off x="8247315" y="6566650"/>
            <a:ext cx="51435" cy="291465"/>
          </a:xfrm>
          <a:custGeom>
            <a:avLst/>
            <a:gdLst/>
            <a:ahLst/>
            <a:cxnLst/>
            <a:rect l="l" t="t" r="r" b="b"/>
            <a:pathLst>
              <a:path w="51434" h="291465" extrusionOk="0">
                <a:moveTo>
                  <a:pt x="51029" y="291349"/>
                </a:moveTo>
                <a:lnTo>
                  <a:pt x="0" y="291349"/>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34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
          <p:cNvSpPr/>
          <p:nvPr/>
        </p:nvSpPr>
        <p:spPr>
          <a:xfrm>
            <a:off x="8251673" y="6397951"/>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1"/>
          <p:cNvSpPr/>
          <p:nvPr/>
        </p:nvSpPr>
        <p:spPr>
          <a:xfrm>
            <a:off x="8102320" y="6383633"/>
            <a:ext cx="34925" cy="67310"/>
          </a:xfrm>
          <a:custGeom>
            <a:avLst/>
            <a:gdLst/>
            <a:ahLst/>
            <a:cxnLst/>
            <a:rect l="l" t="t" r="r" b="b"/>
            <a:pathLst>
              <a:path w="34925" h="67310" extrusionOk="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1"/>
          <p:cNvSpPr/>
          <p:nvPr/>
        </p:nvSpPr>
        <p:spPr>
          <a:xfrm>
            <a:off x="8098587" y="6506265"/>
            <a:ext cx="42545" cy="100330"/>
          </a:xfrm>
          <a:custGeom>
            <a:avLst/>
            <a:gdLst/>
            <a:ahLst/>
            <a:cxnLst/>
            <a:rect l="l" t="t" r="r" b="b"/>
            <a:pathLst>
              <a:path w="42545" h="100329" extrusionOk="0">
                <a:moveTo>
                  <a:pt x="20536" y="100222"/>
                </a:moveTo>
                <a:lnTo>
                  <a:pt x="12601" y="98491"/>
                </a:lnTo>
                <a:lnTo>
                  <a:pt x="6067" y="93842"/>
                </a:lnTo>
                <a:lnTo>
                  <a:pt x="1633" y="87091"/>
                </a:lnTo>
                <a:lnTo>
                  <a:pt x="0" y="79057"/>
                </a:lnTo>
                <a:lnTo>
                  <a:pt x="0" y="21165"/>
                </a:lnTo>
                <a:lnTo>
                  <a:pt x="1633" y="12868"/>
                </a:lnTo>
                <a:lnTo>
                  <a:pt x="6067" y="6147"/>
                </a:lnTo>
                <a:lnTo>
                  <a:pt x="12601" y="1643"/>
                </a:lnTo>
                <a:lnTo>
                  <a:pt x="20536" y="0"/>
                </a:lnTo>
                <a:lnTo>
                  <a:pt x="28927" y="1643"/>
                </a:lnTo>
                <a:lnTo>
                  <a:pt x="35860" y="6147"/>
                </a:lnTo>
                <a:lnTo>
                  <a:pt x="40576" y="12868"/>
                </a:lnTo>
                <a:lnTo>
                  <a:pt x="42316" y="21165"/>
                </a:lnTo>
                <a:lnTo>
                  <a:pt x="42316" y="79057"/>
                </a:lnTo>
                <a:lnTo>
                  <a:pt x="40576" y="87091"/>
                </a:lnTo>
                <a:lnTo>
                  <a:pt x="35860" y="93842"/>
                </a:lnTo>
                <a:lnTo>
                  <a:pt x="28927" y="9849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
          <p:cNvSpPr/>
          <p:nvPr/>
        </p:nvSpPr>
        <p:spPr>
          <a:xfrm>
            <a:off x="8406007" y="5940411"/>
            <a:ext cx="41910" cy="60960"/>
          </a:xfrm>
          <a:custGeom>
            <a:avLst/>
            <a:gdLst/>
            <a:ahLst/>
            <a:cxnLst/>
            <a:rect l="l" t="t" r="r" b="b"/>
            <a:pathLst>
              <a:path w="41909" h="60960" extrusionOk="0">
                <a:moveTo>
                  <a:pt x="19913" y="60382"/>
                </a:moveTo>
                <a:lnTo>
                  <a:pt x="11814" y="58651"/>
                </a:lnTo>
                <a:lnTo>
                  <a:pt x="5522" y="54002"/>
                </a:lnTo>
                <a:lnTo>
                  <a:pt x="1448" y="47251"/>
                </a:lnTo>
                <a:lnTo>
                  <a:pt x="0" y="39217"/>
                </a:lnTo>
                <a:lnTo>
                  <a:pt x="0" y="21787"/>
                </a:lnTo>
                <a:lnTo>
                  <a:pt x="1448" y="13393"/>
                </a:lnTo>
                <a:lnTo>
                  <a:pt x="5522" y="6458"/>
                </a:lnTo>
                <a:lnTo>
                  <a:pt x="11814" y="1741"/>
                </a:lnTo>
                <a:lnTo>
                  <a:pt x="19913" y="0"/>
                </a:lnTo>
                <a:lnTo>
                  <a:pt x="28305" y="1741"/>
                </a:lnTo>
                <a:lnTo>
                  <a:pt x="35238" y="6458"/>
                </a:lnTo>
                <a:lnTo>
                  <a:pt x="39954" y="13393"/>
                </a:lnTo>
                <a:lnTo>
                  <a:pt x="41694" y="21787"/>
                </a:lnTo>
                <a:lnTo>
                  <a:pt x="41694" y="39217"/>
                </a:lnTo>
                <a:lnTo>
                  <a:pt x="39954" y="47251"/>
                </a:lnTo>
                <a:lnTo>
                  <a:pt x="35238" y="54002"/>
                </a:lnTo>
                <a:lnTo>
                  <a:pt x="28305" y="58651"/>
                </a:lnTo>
                <a:lnTo>
                  <a:pt x="19913"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
          <p:cNvSpPr/>
          <p:nvPr/>
        </p:nvSpPr>
        <p:spPr>
          <a:xfrm>
            <a:off x="8404763" y="6289634"/>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
          <p:cNvSpPr/>
          <p:nvPr/>
        </p:nvSpPr>
        <p:spPr>
          <a:xfrm>
            <a:off x="8400408" y="6481986"/>
            <a:ext cx="52069" cy="376555"/>
          </a:xfrm>
          <a:custGeom>
            <a:avLst/>
            <a:gdLst/>
            <a:ahLst/>
            <a:cxnLst/>
            <a:rect l="l" t="t" r="r" b="b"/>
            <a:pathLst>
              <a:path w="52070" h="376554" extrusionOk="0">
                <a:moveTo>
                  <a:pt x="51651" y="376013"/>
                </a:moveTo>
                <a:lnTo>
                  <a:pt x="0" y="376013"/>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60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
          <p:cNvSpPr/>
          <p:nvPr/>
        </p:nvSpPr>
        <p:spPr>
          <a:xfrm>
            <a:off x="7949236" y="6511243"/>
            <a:ext cx="34925" cy="53975"/>
          </a:xfrm>
          <a:custGeom>
            <a:avLst/>
            <a:gdLst/>
            <a:ahLst/>
            <a:cxnLst/>
            <a:rect l="l" t="t" r="r" b="b"/>
            <a:pathLst>
              <a:path w="34925" h="53975" extrusionOk="0">
                <a:moveTo>
                  <a:pt x="26759" y="53535"/>
                </a:moveTo>
                <a:lnTo>
                  <a:pt x="16802" y="53535"/>
                </a:lnTo>
                <a:lnTo>
                  <a:pt x="6845" y="53535"/>
                </a:lnTo>
                <a:lnTo>
                  <a:pt x="0" y="46065"/>
                </a:lnTo>
                <a:lnTo>
                  <a:pt x="0" y="8092"/>
                </a:lnTo>
                <a:lnTo>
                  <a:pt x="6845" y="0"/>
                </a:lnTo>
                <a:lnTo>
                  <a:pt x="26759" y="0"/>
                </a:lnTo>
                <a:lnTo>
                  <a:pt x="34849" y="8092"/>
                </a:lnTo>
                <a:lnTo>
                  <a:pt x="34849"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
          <p:cNvSpPr/>
          <p:nvPr/>
        </p:nvSpPr>
        <p:spPr>
          <a:xfrm>
            <a:off x="8094234" y="6651928"/>
            <a:ext cx="51435" cy="206375"/>
          </a:xfrm>
          <a:custGeom>
            <a:avLst/>
            <a:gdLst/>
            <a:ahLst/>
            <a:cxnLst/>
            <a:rect l="l" t="t" r="r" b="b"/>
            <a:pathLst>
              <a:path w="51434" h="206375" extrusionOk="0">
                <a:moveTo>
                  <a:pt x="51029" y="206071"/>
                </a:moveTo>
                <a:lnTo>
                  <a:pt x="0" y="206071"/>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7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
          <p:cNvSpPr/>
          <p:nvPr/>
        </p:nvSpPr>
        <p:spPr>
          <a:xfrm>
            <a:off x="7788060" y="6821247"/>
            <a:ext cx="50800" cy="36830"/>
          </a:xfrm>
          <a:custGeom>
            <a:avLst/>
            <a:gdLst/>
            <a:ahLst/>
            <a:cxnLst/>
            <a:rect l="l" t="t" r="r" b="b"/>
            <a:pathLst>
              <a:path w="50800" h="36829" extrusionOk="0">
                <a:moveTo>
                  <a:pt x="50406" y="36751"/>
                </a:moveTo>
                <a:lnTo>
                  <a:pt x="0" y="36751"/>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3675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
          <p:cNvSpPr/>
          <p:nvPr/>
        </p:nvSpPr>
        <p:spPr>
          <a:xfrm>
            <a:off x="7792415" y="6638861"/>
            <a:ext cx="41910" cy="144145"/>
          </a:xfrm>
          <a:custGeom>
            <a:avLst/>
            <a:gdLst/>
            <a:ahLst/>
            <a:cxnLst/>
            <a:rect l="l" t="t" r="r" b="b"/>
            <a:pathLst>
              <a:path w="41909" h="144145" extrusionOk="0">
                <a:moveTo>
                  <a:pt x="38582" y="18046"/>
                </a:moveTo>
                <a:lnTo>
                  <a:pt x="37160" y="11023"/>
                </a:lnTo>
                <a:lnTo>
                  <a:pt x="33286" y="5295"/>
                </a:lnTo>
                <a:lnTo>
                  <a:pt x="27546" y="1422"/>
                </a:lnTo>
                <a:lnTo>
                  <a:pt x="20535" y="0"/>
                </a:lnTo>
                <a:lnTo>
                  <a:pt x="10579" y="0"/>
                </a:lnTo>
                <a:lnTo>
                  <a:pt x="3733" y="8089"/>
                </a:lnTo>
                <a:lnTo>
                  <a:pt x="3733" y="31750"/>
                </a:lnTo>
                <a:lnTo>
                  <a:pt x="10579" y="39839"/>
                </a:lnTo>
                <a:lnTo>
                  <a:pt x="20535" y="39839"/>
                </a:lnTo>
                <a:lnTo>
                  <a:pt x="27546" y="38417"/>
                </a:lnTo>
                <a:lnTo>
                  <a:pt x="33286" y="34544"/>
                </a:lnTo>
                <a:lnTo>
                  <a:pt x="37160" y="28803"/>
                </a:lnTo>
                <a:lnTo>
                  <a:pt x="38582" y="21793"/>
                </a:lnTo>
                <a:lnTo>
                  <a:pt x="38582" y="18046"/>
                </a:lnTo>
                <a:close/>
              </a:path>
              <a:path w="41909" h="144145" extrusionOk="0">
                <a:moveTo>
                  <a:pt x="41694" y="105206"/>
                </a:moveTo>
                <a:lnTo>
                  <a:pt x="40043" y="96901"/>
                </a:lnTo>
                <a:lnTo>
                  <a:pt x="35547" y="90182"/>
                </a:lnTo>
                <a:lnTo>
                  <a:pt x="28829" y="85674"/>
                </a:lnTo>
                <a:lnTo>
                  <a:pt x="20535" y="84035"/>
                </a:lnTo>
                <a:lnTo>
                  <a:pt x="12331" y="85674"/>
                </a:lnTo>
                <a:lnTo>
                  <a:pt x="5829" y="90182"/>
                </a:lnTo>
                <a:lnTo>
                  <a:pt x="1536" y="96901"/>
                </a:lnTo>
                <a:lnTo>
                  <a:pt x="0" y="105206"/>
                </a:lnTo>
                <a:lnTo>
                  <a:pt x="0" y="122631"/>
                </a:lnTo>
                <a:lnTo>
                  <a:pt x="1536" y="130924"/>
                </a:lnTo>
                <a:lnTo>
                  <a:pt x="5829" y="137655"/>
                </a:lnTo>
                <a:lnTo>
                  <a:pt x="12331" y="142151"/>
                </a:lnTo>
                <a:lnTo>
                  <a:pt x="20535" y="143802"/>
                </a:lnTo>
                <a:lnTo>
                  <a:pt x="28829" y="142151"/>
                </a:lnTo>
                <a:lnTo>
                  <a:pt x="35547" y="137655"/>
                </a:lnTo>
                <a:lnTo>
                  <a:pt x="40043" y="130924"/>
                </a:lnTo>
                <a:lnTo>
                  <a:pt x="41694" y="122631"/>
                </a:lnTo>
                <a:lnTo>
                  <a:pt x="41694"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
          <p:cNvSpPr/>
          <p:nvPr/>
        </p:nvSpPr>
        <p:spPr>
          <a:xfrm>
            <a:off x="7941150" y="6736586"/>
            <a:ext cx="51435" cy="121920"/>
          </a:xfrm>
          <a:custGeom>
            <a:avLst/>
            <a:gdLst/>
            <a:ahLst/>
            <a:cxnLst/>
            <a:rect l="l" t="t" r="r" b="b"/>
            <a:pathLst>
              <a:path w="51434" h="121920" extrusionOk="0">
                <a:moveTo>
                  <a:pt x="51029" y="121413"/>
                </a:moveTo>
                <a:lnTo>
                  <a:pt x="0" y="121413"/>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12141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
          <p:cNvSpPr/>
          <p:nvPr/>
        </p:nvSpPr>
        <p:spPr>
          <a:xfrm>
            <a:off x="8409126" y="6128401"/>
            <a:ext cx="34290" cy="95250"/>
          </a:xfrm>
          <a:custGeom>
            <a:avLst/>
            <a:gdLst/>
            <a:ahLst/>
            <a:cxnLst/>
            <a:rect l="l" t="t" r="r" b="b"/>
            <a:pathLst>
              <a:path w="34290" h="95250" extrusionOk="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
          <p:cNvSpPr/>
          <p:nvPr/>
        </p:nvSpPr>
        <p:spPr>
          <a:xfrm>
            <a:off x="7945508" y="6614574"/>
            <a:ext cx="41910" cy="80645"/>
          </a:xfrm>
          <a:custGeom>
            <a:avLst/>
            <a:gdLst/>
            <a:ahLst/>
            <a:cxnLst/>
            <a:rect l="l" t="t" r="r" b="b"/>
            <a:pathLst>
              <a:path w="41909" h="80645" extrusionOk="0">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
          <p:cNvSpPr/>
          <p:nvPr/>
        </p:nvSpPr>
        <p:spPr>
          <a:xfrm>
            <a:off x="8559103" y="6028799"/>
            <a:ext cx="41910" cy="80645"/>
          </a:xfrm>
          <a:custGeom>
            <a:avLst/>
            <a:gdLst/>
            <a:ahLst/>
            <a:cxnLst/>
            <a:rect l="l" t="t" r="r" b="b"/>
            <a:pathLst>
              <a:path w="41909" h="80645" extrusionOk="0">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
          <p:cNvSpPr/>
          <p:nvPr/>
        </p:nvSpPr>
        <p:spPr>
          <a:xfrm>
            <a:off x="9325164" y="5489712"/>
            <a:ext cx="41910" cy="100330"/>
          </a:xfrm>
          <a:custGeom>
            <a:avLst/>
            <a:gdLst/>
            <a:ahLst/>
            <a:cxnLst/>
            <a:rect l="l" t="t" r="r" b="b"/>
            <a:pathLst>
              <a:path w="41909" h="100329" extrusionOk="0">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
          <p:cNvSpPr/>
          <p:nvPr/>
        </p:nvSpPr>
        <p:spPr>
          <a:xfrm>
            <a:off x="8559105" y="5598027"/>
            <a:ext cx="41910" cy="80010"/>
          </a:xfrm>
          <a:custGeom>
            <a:avLst/>
            <a:gdLst/>
            <a:ahLst/>
            <a:cxnLst/>
            <a:rect l="l" t="t" r="r" b="b"/>
            <a:pathLst>
              <a:path w="41909" h="80010" extrusionOk="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
          <p:cNvSpPr/>
          <p:nvPr/>
        </p:nvSpPr>
        <p:spPr>
          <a:xfrm>
            <a:off x="8707215" y="6651922"/>
            <a:ext cx="51435" cy="206375"/>
          </a:xfrm>
          <a:custGeom>
            <a:avLst/>
            <a:gdLst/>
            <a:ahLst/>
            <a:cxnLst/>
            <a:rect l="l" t="t" r="r" b="b"/>
            <a:pathLst>
              <a:path w="51434" h="206375" extrusionOk="0">
                <a:moveTo>
                  <a:pt x="51029" y="206077"/>
                </a:moveTo>
                <a:lnTo>
                  <a:pt x="0" y="20607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7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
          <p:cNvSpPr/>
          <p:nvPr/>
        </p:nvSpPr>
        <p:spPr>
          <a:xfrm>
            <a:off x="8554750" y="5720036"/>
            <a:ext cx="50800" cy="267335"/>
          </a:xfrm>
          <a:custGeom>
            <a:avLst/>
            <a:gdLst/>
            <a:ahLst/>
            <a:cxnLst/>
            <a:rect l="l" t="t" r="r" b="b"/>
            <a:pathLst>
              <a:path w="50800" h="267335" extrusionOk="0">
                <a:moveTo>
                  <a:pt x="24892" y="267053"/>
                </a:moveTo>
                <a:lnTo>
                  <a:pt x="14964" y="264981"/>
                </a:lnTo>
                <a:lnTo>
                  <a:pt x="7078" y="259349"/>
                </a:lnTo>
                <a:lnTo>
                  <a:pt x="1876" y="251033"/>
                </a:lnTo>
                <a:lnTo>
                  <a:pt x="0" y="240908"/>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240908"/>
                </a:lnTo>
                <a:lnTo>
                  <a:pt x="48433" y="251033"/>
                </a:lnTo>
                <a:lnTo>
                  <a:pt x="43017" y="259349"/>
                </a:lnTo>
                <a:lnTo>
                  <a:pt x="34917" y="264981"/>
                </a:lnTo>
                <a:lnTo>
                  <a:pt x="24892"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
          <p:cNvSpPr/>
          <p:nvPr/>
        </p:nvSpPr>
        <p:spPr>
          <a:xfrm>
            <a:off x="8712195" y="6117192"/>
            <a:ext cx="41910" cy="99695"/>
          </a:xfrm>
          <a:custGeom>
            <a:avLst/>
            <a:gdLst/>
            <a:ahLst/>
            <a:cxnLst/>
            <a:rect l="l" t="t" r="r" b="b"/>
            <a:pathLst>
              <a:path w="41909" h="99695" extrusionOk="0">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
          <p:cNvSpPr/>
          <p:nvPr/>
        </p:nvSpPr>
        <p:spPr>
          <a:xfrm>
            <a:off x="8715930" y="6272194"/>
            <a:ext cx="34290" cy="67310"/>
          </a:xfrm>
          <a:custGeom>
            <a:avLst/>
            <a:gdLst/>
            <a:ahLst/>
            <a:cxnLst/>
            <a:rect l="l" t="t" r="r" b="b"/>
            <a:pathLst>
              <a:path w="34290" h="67310" extrusionOk="0">
                <a:moveTo>
                  <a:pt x="26759" y="67230"/>
                </a:moveTo>
                <a:lnTo>
                  <a:pt x="16802"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
          <p:cNvSpPr/>
          <p:nvPr/>
        </p:nvSpPr>
        <p:spPr>
          <a:xfrm>
            <a:off x="8711574" y="6506254"/>
            <a:ext cx="41910" cy="100330"/>
          </a:xfrm>
          <a:custGeom>
            <a:avLst/>
            <a:gdLst/>
            <a:ahLst/>
            <a:cxnLst/>
            <a:rect l="l" t="t" r="r" b="b"/>
            <a:pathLst>
              <a:path w="41909" h="100329" extrusionOk="0">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
          <p:cNvSpPr/>
          <p:nvPr/>
        </p:nvSpPr>
        <p:spPr>
          <a:xfrm>
            <a:off x="8562221" y="6256008"/>
            <a:ext cx="34290" cy="81915"/>
          </a:xfrm>
          <a:custGeom>
            <a:avLst/>
            <a:gdLst/>
            <a:ahLst/>
            <a:cxnLst/>
            <a:rect l="l" t="t" r="r" b="b"/>
            <a:pathLst>
              <a:path w="34290" h="81914" extrusionOk="0">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
          <p:cNvSpPr/>
          <p:nvPr/>
        </p:nvSpPr>
        <p:spPr>
          <a:xfrm>
            <a:off x="8409134" y="6044357"/>
            <a:ext cx="34925" cy="40640"/>
          </a:xfrm>
          <a:custGeom>
            <a:avLst/>
            <a:gdLst/>
            <a:ahLst/>
            <a:cxnLst/>
            <a:rect l="l" t="t" r="r" b="b"/>
            <a:pathLst>
              <a:path w="34925" h="40639" extrusionOk="0">
                <a:moveTo>
                  <a:pt x="16802" y="40462"/>
                </a:moveTo>
                <a:lnTo>
                  <a:pt x="7467" y="40462"/>
                </a:lnTo>
                <a:lnTo>
                  <a:pt x="0" y="32370"/>
                </a:lnTo>
                <a:lnTo>
                  <a:pt x="0" y="8092"/>
                </a:lnTo>
                <a:lnTo>
                  <a:pt x="7467" y="0"/>
                </a:lnTo>
                <a:lnTo>
                  <a:pt x="16802" y="0"/>
                </a:lnTo>
                <a:lnTo>
                  <a:pt x="23822" y="1420"/>
                </a:lnTo>
                <a:lnTo>
                  <a:pt x="29559" y="5291"/>
                </a:lnTo>
                <a:lnTo>
                  <a:pt x="33429" y="11029"/>
                </a:lnTo>
                <a:lnTo>
                  <a:pt x="34849" y="18052"/>
                </a:lnTo>
                <a:lnTo>
                  <a:pt x="34849" y="22410"/>
                </a:lnTo>
                <a:lnTo>
                  <a:pt x="33429" y="29432"/>
                </a:lnTo>
                <a:lnTo>
                  <a:pt x="29559" y="35171"/>
                </a:lnTo>
                <a:lnTo>
                  <a:pt x="23822" y="39042"/>
                </a:lnTo>
                <a:lnTo>
                  <a:pt x="16802"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
          <p:cNvSpPr/>
          <p:nvPr/>
        </p:nvSpPr>
        <p:spPr>
          <a:xfrm>
            <a:off x="8401660" y="5622302"/>
            <a:ext cx="50800" cy="280035"/>
          </a:xfrm>
          <a:custGeom>
            <a:avLst/>
            <a:gdLst/>
            <a:ahLst/>
            <a:cxnLst/>
            <a:rect l="l" t="t" r="r" b="b"/>
            <a:pathLst>
              <a:path w="50800" h="280035" extrusionOk="0">
                <a:moveTo>
                  <a:pt x="42316" y="7467"/>
                </a:moveTo>
                <a:lnTo>
                  <a:pt x="34226" y="0"/>
                </a:lnTo>
                <a:lnTo>
                  <a:pt x="14935" y="0"/>
                </a:lnTo>
                <a:lnTo>
                  <a:pt x="7467" y="7467"/>
                </a:lnTo>
                <a:lnTo>
                  <a:pt x="7467" y="31750"/>
                </a:lnTo>
                <a:lnTo>
                  <a:pt x="14935" y="39839"/>
                </a:lnTo>
                <a:lnTo>
                  <a:pt x="24269" y="39839"/>
                </a:lnTo>
                <a:lnTo>
                  <a:pt x="31292" y="38417"/>
                </a:lnTo>
                <a:lnTo>
                  <a:pt x="37033" y="34556"/>
                </a:lnTo>
                <a:lnTo>
                  <a:pt x="40894" y="28816"/>
                </a:lnTo>
                <a:lnTo>
                  <a:pt x="42316" y="21793"/>
                </a:lnTo>
                <a:lnTo>
                  <a:pt x="42316" y="7467"/>
                </a:lnTo>
                <a:close/>
              </a:path>
              <a:path w="50800" h="280035" extrusionOk="0">
                <a:moveTo>
                  <a:pt x="46050" y="105206"/>
                </a:moveTo>
                <a:lnTo>
                  <a:pt x="44310" y="96812"/>
                </a:lnTo>
                <a:lnTo>
                  <a:pt x="39598" y="89877"/>
                </a:lnTo>
                <a:lnTo>
                  <a:pt x="32664" y="85166"/>
                </a:lnTo>
                <a:lnTo>
                  <a:pt x="24269" y="83413"/>
                </a:lnTo>
                <a:lnTo>
                  <a:pt x="16167" y="85166"/>
                </a:lnTo>
                <a:lnTo>
                  <a:pt x="9880" y="89877"/>
                </a:lnTo>
                <a:lnTo>
                  <a:pt x="5803" y="96812"/>
                </a:lnTo>
                <a:lnTo>
                  <a:pt x="4356" y="105206"/>
                </a:lnTo>
                <a:lnTo>
                  <a:pt x="4356" y="122631"/>
                </a:lnTo>
                <a:lnTo>
                  <a:pt x="5803" y="130937"/>
                </a:lnTo>
                <a:lnTo>
                  <a:pt x="9880" y="137655"/>
                </a:lnTo>
                <a:lnTo>
                  <a:pt x="16167" y="142163"/>
                </a:lnTo>
                <a:lnTo>
                  <a:pt x="24269" y="143802"/>
                </a:lnTo>
                <a:lnTo>
                  <a:pt x="32664" y="142163"/>
                </a:lnTo>
                <a:lnTo>
                  <a:pt x="39598" y="137655"/>
                </a:lnTo>
                <a:lnTo>
                  <a:pt x="44310" y="130937"/>
                </a:lnTo>
                <a:lnTo>
                  <a:pt x="46050" y="122631"/>
                </a:lnTo>
                <a:lnTo>
                  <a:pt x="46050" y="105206"/>
                </a:lnTo>
                <a:close/>
              </a:path>
              <a:path w="50800" h="280035" extrusionOk="0">
                <a:moveTo>
                  <a:pt x="50406" y="207924"/>
                </a:moveTo>
                <a:lnTo>
                  <a:pt x="48336" y="197891"/>
                </a:lnTo>
                <a:lnTo>
                  <a:pt x="42710" y="189788"/>
                </a:lnTo>
                <a:lnTo>
                  <a:pt x="34391" y="184365"/>
                </a:lnTo>
                <a:lnTo>
                  <a:pt x="24269" y="182397"/>
                </a:lnTo>
                <a:lnTo>
                  <a:pt x="14439" y="184365"/>
                </a:lnTo>
                <a:lnTo>
                  <a:pt x="6769" y="189788"/>
                </a:lnTo>
                <a:lnTo>
                  <a:pt x="1778" y="197891"/>
                </a:lnTo>
                <a:lnTo>
                  <a:pt x="0" y="207924"/>
                </a:lnTo>
                <a:lnTo>
                  <a:pt x="0" y="253987"/>
                </a:lnTo>
                <a:lnTo>
                  <a:pt x="1778" y="264007"/>
                </a:lnTo>
                <a:lnTo>
                  <a:pt x="6769" y="272110"/>
                </a:lnTo>
                <a:lnTo>
                  <a:pt x="14439" y="277533"/>
                </a:lnTo>
                <a:lnTo>
                  <a:pt x="24269" y="279501"/>
                </a:lnTo>
                <a:lnTo>
                  <a:pt x="34391" y="277533"/>
                </a:lnTo>
                <a:lnTo>
                  <a:pt x="42710" y="272110"/>
                </a:lnTo>
                <a:lnTo>
                  <a:pt x="48336" y="264007"/>
                </a:lnTo>
                <a:lnTo>
                  <a:pt x="50406" y="253987"/>
                </a:lnTo>
                <a:lnTo>
                  <a:pt x="50406" y="2079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
          <p:cNvSpPr/>
          <p:nvPr/>
        </p:nvSpPr>
        <p:spPr>
          <a:xfrm>
            <a:off x="8557869" y="6397936"/>
            <a:ext cx="43180" cy="120650"/>
          </a:xfrm>
          <a:custGeom>
            <a:avLst/>
            <a:gdLst/>
            <a:ahLst/>
            <a:cxnLst/>
            <a:rect l="l" t="t" r="r" b="b"/>
            <a:pathLst>
              <a:path w="43179" h="120650" extrusionOk="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
          <p:cNvSpPr/>
          <p:nvPr/>
        </p:nvSpPr>
        <p:spPr>
          <a:xfrm>
            <a:off x="8553513" y="6566633"/>
            <a:ext cx="52069" cy="291465"/>
          </a:xfrm>
          <a:custGeom>
            <a:avLst/>
            <a:gdLst/>
            <a:ahLst/>
            <a:cxnLst/>
            <a:rect l="l" t="t" r="r" b="b"/>
            <a:pathLst>
              <a:path w="52070" h="291465" extrusionOk="0">
                <a:moveTo>
                  <a:pt x="51651" y="291366"/>
                </a:moveTo>
                <a:lnTo>
                  <a:pt x="0" y="291366"/>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29136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
          <p:cNvSpPr/>
          <p:nvPr/>
        </p:nvSpPr>
        <p:spPr>
          <a:xfrm>
            <a:off x="8562849" y="6158271"/>
            <a:ext cx="34290" cy="54610"/>
          </a:xfrm>
          <a:custGeom>
            <a:avLst/>
            <a:gdLst/>
            <a:ahLst/>
            <a:cxnLst/>
            <a:rect l="l" t="t" r="r" b="b"/>
            <a:pathLst>
              <a:path w="34290" h="54610" extrusionOk="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
          <p:cNvSpPr/>
          <p:nvPr/>
        </p:nvSpPr>
        <p:spPr>
          <a:xfrm>
            <a:off x="8715315" y="6383616"/>
            <a:ext cx="34290" cy="67310"/>
          </a:xfrm>
          <a:custGeom>
            <a:avLst/>
            <a:gdLst/>
            <a:ahLst/>
            <a:cxnLst/>
            <a:rect l="l" t="t" r="r" b="b"/>
            <a:pathLst>
              <a:path w="34290" h="67310" extrusionOk="0">
                <a:moveTo>
                  <a:pt x="27381" y="67230"/>
                </a:moveTo>
                <a:lnTo>
                  <a:pt x="8089" y="67230"/>
                </a:lnTo>
                <a:lnTo>
                  <a:pt x="0" y="59760"/>
                </a:lnTo>
                <a:lnTo>
                  <a:pt x="0" y="49800"/>
                </a:lnTo>
                <a:lnTo>
                  <a:pt x="0" y="8092"/>
                </a:lnTo>
                <a:lnTo>
                  <a:pt x="8089" y="0"/>
                </a:lnTo>
                <a:lnTo>
                  <a:pt x="27381" y="0"/>
                </a:lnTo>
                <a:lnTo>
                  <a:pt x="34226" y="8092"/>
                </a:lnTo>
                <a:lnTo>
                  <a:pt x="34226"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
          <p:cNvSpPr/>
          <p:nvPr/>
        </p:nvSpPr>
        <p:spPr>
          <a:xfrm>
            <a:off x="9787552" y="6256003"/>
            <a:ext cx="34290" cy="81915"/>
          </a:xfrm>
          <a:custGeom>
            <a:avLst/>
            <a:gdLst/>
            <a:ahLst/>
            <a:cxnLst/>
            <a:rect l="l" t="t" r="r" b="b"/>
            <a:pathLst>
              <a:path w="34290" h="81914" extrusionOk="0">
                <a:moveTo>
                  <a:pt x="26758" y="81547"/>
                </a:moveTo>
                <a:lnTo>
                  <a:pt x="8089" y="81547"/>
                </a:lnTo>
                <a:lnTo>
                  <a:pt x="0" y="73455"/>
                </a:lnTo>
                <a:lnTo>
                  <a:pt x="0" y="64117"/>
                </a:lnTo>
                <a:lnTo>
                  <a:pt x="0" y="8092"/>
                </a:lnTo>
                <a:lnTo>
                  <a:pt x="8089" y="0"/>
                </a:lnTo>
                <a:lnTo>
                  <a:pt x="26758" y="0"/>
                </a:lnTo>
                <a:lnTo>
                  <a:pt x="34226" y="8092"/>
                </a:lnTo>
                <a:lnTo>
                  <a:pt x="34226" y="73455"/>
                </a:lnTo>
                <a:lnTo>
                  <a:pt x="26758"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
          <p:cNvSpPr/>
          <p:nvPr/>
        </p:nvSpPr>
        <p:spPr>
          <a:xfrm>
            <a:off x="10239348" y="5465425"/>
            <a:ext cx="52069" cy="775970"/>
          </a:xfrm>
          <a:custGeom>
            <a:avLst/>
            <a:gdLst/>
            <a:ahLst/>
            <a:cxnLst/>
            <a:rect l="l" t="t" r="r" b="b"/>
            <a:pathLst>
              <a:path w="52070" h="775970" extrusionOk="0">
                <a:moveTo>
                  <a:pt x="25514" y="775637"/>
                </a:moveTo>
                <a:lnTo>
                  <a:pt x="15489" y="773662"/>
                </a:lnTo>
                <a:lnTo>
                  <a:pt x="7389" y="768245"/>
                </a:lnTo>
                <a:lnTo>
                  <a:pt x="1973" y="760142"/>
                </a:lnTo>
                <a:lnTo>
                  <a:pt x="0" y="750114"/>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750114"/>
                </a:lnTo>
                <a:lnTo>
                  <a:pt x="49580" y="760142"/>
                </a:lnTo>
                <a:lnTo>
                  <a:pt x="43950" y="768245"/>
                </a:lnTo>
                <a:lnTo>
                  <a:pt x="35636" y="773662"/>
                </a:lnTo>
                <a:lnTo>
                  <a:pt x="25514" y="7756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
          <p:cNvSpPr/>
          <p:nvPr/>
        </p:nvSpPr>
        <p:spPr>
          <a:xfrm>
            <a:off x="10243704" y="5273071"/>
            <a:ext cx="43180" cy="140335"/>
          </a:xfrm>
          <a:custGeom>
            <a:avLst/>
            <a:gdLst/>
            <a:ahLst/>
            <a:cxnLst/>
            <a:rect l="l" t="t" r="r" b="b"/>
            <a:pathLst>
              <a:path w="43179" h="140335" extrusionOk="0">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
          <p:cNvSpPr/>
          <p:nvPr/>
        </p:nvSpPr>
        <p:spPr>
          <a:xfrm>
            <a:off x="10243705" y="6722878"/>
            <a:ext cx="41910" cy="60325"/>
          </a:xfrm>
          <a:custGeom>
            <a:avLst/>
            <a:gdLst/>
            <a:ahLst/>
            <a:cxnLst/>
            <a:rect l="l" t="t" r="r" b="b"/>
            <a:pathLst>
              <a:path w="41909" h="60325" extrusionOk="0">
                <a:moveTo>
                  <a:pt x="21158" y="59760"/>
                </a:moveTo>
                <a:lnTo>
                  <a:pt x="13126" y="58116"/>
                </a:lnTo>
                <a:lnTo>
                  <a:pt x="6378" y="53612"/>
                </a:lnTo>
                <a:lnTo>
                  <a:pt x="1730" y="46891"/>
                </a:lnTo>
                <a:lnTo>
                  <a:pt x="0" y="38595"/>
                </a:lnTo>
                <a:lnTo>
                  <a:pt x="0" y="21165"/>
                </a:lnTo>
                <a:lnTo>
                  <a:pt x="1730" y="12868"/>
                </a:lnTo>
                <a:lnTo>
                  <a:pt x="6378" y="6147"/>
                </a:lnTo>
                <a:lnTo>
                  <a:pt x="13126" y="1643"/>
                </a:lnTo>
                <a:lnTo>
                  <a:pt x="21158" y="0"/>
                </a:lnTo>
                <a:lnTo>
                  <a:pt x="29355" y="1643"/>
                </a:lnTo>
                <a:lnTo>
                  <a:pt x="35860" y="6147"/>
                </a:lnTo>
                <a:lnTo>
                  <a:pt x="40148" y="12868"/>
                </a:lnTo>
                <a:lnTo>
                  <a:pt x="41694" y="21165"/>
                </a:lnTo>
                <a:lnTo>
                  <a:pt x="41694" y="38595"/>
                </a:lnTo>
                <a:lnTo>
                  <a:pt x="40148" y="46891"/>
                </a:lnTo>
                <a:lnTo>
                  <a:pt x="35860" y="53612"/>
                </a:lnTo>
                <a:lnTo>
                  <a:pt x="29355" y="58116"/>
                </a:lnTo>
                <a:lnTo>
                  <a:pt x="21158" y="5976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
          <p:cNvSpPr/>
          <p:nvPr/>
        </p:nvSpPr>
        <p:spPr>
          <a:xfrm>
            <a:off x="10247439" y="6500024"/>
            <a:ext cx="34925" cy="179070"/>
          </a:xfrm>
          <a:custGeom>
            <a:avLst/>
            <a:gdLst/>
            <a:ahLst/>
            <a:cxnLst/>
            <a:rect l="l" t="t" r="r" b="b"/>
            <a:pathLst>
              <a:path w="34925" h="179070" extrusionOk="0">
                <a:moveTo>
                  <a:pt x="34226" y="146913"/>
                </a:moveTo>
                <a:lnTo>
                  <a:pt x="27381" y="138823"/>
                </a:lnTo>
                <a:lnTo>
                  <a:pt x="7467" y="138823"/>
                </a:lnTo>
                <a:lnTo>
                  <a:pt x="0" y="146913"/>
                </a:lnTo>
                <a:lnTo>
                  <a:pt x="0" y="160604"/>
                </a:lnTo>
                <a:lnTo>
                  <a:pt x="0" y="170573"/>
                </a:lnTo>
                <a:lnTo>
                  <a:pt x="7467" y="178663"/>
                </a:lnTo>
                <a:lnTo>
                  <a:pt x="27381" y="178663"/>
                </a:lnTo>
                <a:lnTo>
                  <a:pt x="34226" y="170573"/>
                </a:lnTo>
                <a:lnTo>
                  <a:pt x="34226" y="146913"/>
                </a:lnTo>
                <a:close/>
              </a:path>
              <a:path w="34925" h="179070" extrusionOk="0">
                <a:moveTo>
                  <a:pt x="34848" y="7467"/>
                </a:moveTo>
                <a:lnTo>
                  <a:pt x="27381" y="0"/>
                </a:lnTo>
                <a:lnTo>
                  <a:pt x="8089" y="0"/>
                </a:lnTo>
                <a:lnTo>
                  <a:pt x="622" y="7467"/>
                </a:lnTo>
                <a:lnTo>
                  <a:pt x="622" y="87147"/>
                </a:lnTo>
                <a:lnTo>
                  <a:pt x="8089" y="94627"/>
                </a:lnTo>
                <a:lnTo>
                  <a:pt x="17424" y="94627"/>
                </a:lnTo>
                <a:lnTo>
                  <a:pt x="27381" y="94627"/>
                </a:lnTo>
                <a:lnTo>
                  <a:pt x="34848" y="87147"/>
                </a:lnTo>
                <a:lnTo>
                  <a:pt x="34848"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
          <p:cNvSpPr/>
          <p:nvPr/>
        </p:nvSpPr>
        <p:spPr>
          <a:xfrm>
            <a:off x="10392440" y="4702857"/>
            <a:ext cx="50800" cy="267335"/>
          </a:xfrm>
          <a:custGeom>
            <a:avLst/>
            <a:gdLst/>
            <a:ahLst/>
            <a:cxnLst/>
            <a:rect l="l" t="t" r="r" b="b"/>
            <a:pathLst>
              <a:path w="50800" h="267335" extrusionOk="0">
                <a:moveTo>
                  <a:pt x="24892" y="267053"/>
                </a:moveTo>
                <a:lnTo>
                  <a:pt x="14964" y="265078"/>
                </a:lnTo>
                <a:lnTo>
                  <a:pt x="7078" y="259661"/>
                </a:lnTo>
                <a:lnTo>
                  <a:pt x="1876" y="251558"/>
                </a:lnTo>
                <a:lnTo>
                  <a:pt x="0" y="241530"/>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241530"/>
                </a:lnTo>
                <a:lnTo>
                  <a:pt x="48433" y="251558"/>
                </a:lnTo>
                <a:lnTo>
                  <a:pt x="43017" y="259661"/>
                </a:lnTo>
                <a:lnTo>
                  <a:pt x="34917" y="265078"/>
                </a:lnTo>
                <a:lnTo>
                  <a:pt x="24892"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
          <p:cNvSpPr/>
          <p:nvPr/>
        </p:nvSpPr>
        <p:spPr>
          <a:xfrm>
            <a:off x="10248065" y="5111840"/>
            <a:ext cx="34290" cy="95250"/>
          </a:xfrm>
          <a:custGeom>
            <a:avLst/>
            <a:gdLst/>
            <a:ahLst/>
            <a:cxnLst/>
            <a:rect l="l" t="t" r="r" b="b"/>
            <a:pathLst>
              <a:path w="34290" h="95250" extrusionOk="0">
                <a:moveTo>
                  <a:pt x="26759" y="95242"/>
                </a:moveTo>
                <a:lnTo>
                  <a:pt x="16802" y="95242"/>
                </a:lnTo>
                <a:lnTo>
                  <a:pt x="7467" y="95242"/>
                </a:lnTo>
                <a:lnTo>
                  <a:pt x="0" y="87150"/>
                </a:lnTo>
                <a:lnTo>
                  <a:pt x="0" y="7470"/>
                </a:lnTo>
                <a:lnTo>
                  <a:pt x="7467" y="0"/>
                </a:lnTo>
                <a:lnTo>
                  <a:pt x="26759" y="0"/>
                </a:lnTo>
                <a:lnTo>
                  <a:pt x="34226" y="7470"/>
                </a:lnTo>
                <a:lnTo>
                  <a:pt x="34226" y="87150"/>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
          <p:cNvSpPr/>
          <p:nvPr/>
        </p:nvSpPr>
        <p:spPr>
          <a:xfrm>
            <a:off x="10392441" y="6736570"/>
            <a:ext cx="50800" cy="121920"/>
          </a:xfrm>
          <a:custGeom>
            <a:avLst/>
            <a:gdLst/>
            <a:ahLst/>
            <a:cxnLst/>
            <a:rect l="l" t="t" r="r" b="b"/>
            <a:pathLst>
              <a:path w="50800" h="121920" extrusionOk="0">
                <a:moveTo>
                  <a:pt x="50406" y="121430"/>
                </a:moveTo>
                <a:lnTo>
                  <a:pt x="0" y="121430"/>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1214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
          <p:cNvSpPr/>
          <p:nvPr/>
        </p:nvSpPr>
        <p:spPr>
          <a:xfrm>
            <a:off x="10090622" y="6614559"/>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
          <p:cNvSpPr/>
          <p:nvPr/>
        </p:nvSpPr>
        <p:spPr>
          <a:xfrm>
            <a:off x="10093731" y="6386105"/>
            <a:ext cx="35560" cy="179070"/>
          </a:xfrm>
          <a:custGeom>
            <a:avLst/>
            <a:gdLst/>
            <a:ahLst/>
            <a:cxnLst/>
            <a:rect l="l" t="t" r="r" b="b"/>
            <a:pathLst>
              <a:path w="35559" h="179070" extrusionOk="0">
                <a:moveTo>
                  <a:pt x="34848" y="133210"/>
                </a:moveTo>
                <a:lnTo>
                  <a:pt x="28003" y="125120"/>
                </a:lnTo>
                <a:lnTo>
                  <a:pt x="8089" y="125120"/>
                </a:lnTo>
                <a:lnTo>
                  <a:pt x="0" y="133210"/>
                </a:lnTo>
                <a:lnTo>
                  <a:pt x="0" y="161226"/>
                </a:lnTo>
                <a:lnTo>
                  <a:pt x="0" y="171183"/>
                </a:lnTo>
                <a:lnTo>
                  <a:pt x="8089" y="178663"/>
                </a:lnTo>
                <a:lnTo>
                  <a:pt x="28003" y="178663"/>
                </a:lnTo>
                <a:lnTo>
                  <a:pt x="34848" y="171183"/>
                </a:lnTo>
                <a:lnTo>
                  <a:pt x="34848" y="133210"/>
                </a:lnTo>
                <a:close/>
              </a:path>
              <a:path w="35559" h="179070" extrusionOk="0">
                <a:moveTo>
                  <a:pt x="35471" y="7467"/>
                </a:moveTo>
                <a:lnTo>
                  <a:pt x="27381" y="0"/>
                </a:lnTo>
                <a:lnTo>
                  <a:pt x="8712" y="0"/>
                </a:lnTo>
                <a:lnTo>
                  <a:pt x="1244" y="7467"/>
                </a:lnTo>
                <a:lnTo>
                  <a:pt x="1244" y="73456"/>
                </a:lnTo>
                <a:lnTo>
                  <a:pt x="8712" y="80924"/>
                </a:lnTo>
                <a:lnTo>
                  <a:pt x="18046" y="80924"/>
                </a:lnTo>
                <a:lnTo>
                  <a:pt x="27381" y="80924"/>
                </a:lnTo>
                <a:lnTo>
                  <a:pt x="35471" y="73456"/>
                </a:lnTo>
                <a:lnTo>
                  <a:pt x="35471" y="746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
          <p:cNvSpPr/>
          <p:nvPr/>
        </p:nvSpPr>
        <p:spPr>
          <a:xfrm>
            <a:off x="10396801" y="4580844"/>
            <a:ext cx="41910" cy="80645"/>
          </a:xfrm>
          <a:custGeom>
            <a:avLst/>
            <a:gdLst/>
            <a:ahLst/>
            <a:cxnLst/>
            <a:rect l="l" t="t" r="r" b="b"/>
            <a:pathLst>
              <a:path w="41909" h="80645" extrusionOk="0">
                <a:moveTo>
                  <a:pt x="20536" y="80302"/>
                </a:moveTo>
                <a:lnTo>
                  <a:pt x="12339" y="78658"/>
                </a:lnTo>
                <a:lnTo>
                  <a:pt x="5834" y="74155"/>
                </a:lnTo>
                <a:lnTo>
                  <a:pt x="1546" y="67434"/>
                </a:lnTo>
                <a:lnTo>
                  <a:pt x="0" y="5913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59137"/>
                </a:lnTo>
                <a:lnTo>
                  <a:pt x="40051" y="67434"/>
                </a:lnTo>
                <a:lnTo>
                  <a:pt x="35549" y="74155"/>
                </a:lnTo>
                <a:lnTo>
                  <a:pt x="28830" y="78658"/>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
          <p:cNvSpPr/>
          <p:nvPr/>
        </p:nvSpPr>
        <p:spPr>
          <a:xfrm>
            <a:off x="10239357" y="6821227"/>
            <a:ext cx="50800" cy="36830"/>
          </a:xfrm>
          <a:custGeom>
            <a:avLst/>
            <a:gdLst/>
            <a:ahLst/>
            <a:cxnLst/>
            <a:rect l="l" t="t" r="r" b="b"/>
            <a:pathLst>
              <a:path w="50800" h="36829" extrusionOk="0">
                <a:moveTo>
                  <a:pt x="50406" y="36772"/>
                </a:moveTo>
                <a:lnTo>
                  <a:pt x="0" y="36772"/>
                </a:lnTo>
                <a:lnTo>
                  <a:pt x="0" y="26145"/>
                </a:lnTo>
                <a:lnTo>
                  <a:pt x="1973" y="16019"/>
                </a:lnTo>
                <a:lnTo>
                  <a:pt x="7389" y="7703"/>
                </a:lnTo>
                <a:lnTo>
                  <a:pt x="15489" y="2071"/>
                </a:lnTo>
                <a:lnTo>
                  <a:pt x="25514" y="0"/>
                </a:lnTo>
                <a:lnTo>
                  <a:pt x="35442" y="2071"/>
                </a:lnTo>
                <a:lnTo>
                  <a:pt x="43328" y="7703"/>
                </a:lnTo>
                <a:lnTo>
                  <a:pt x="48530" y="16019"/>
                </a:lnTo>
                <a:lnTo>
                  <a:pt x="50406" y="26145"/>
                </a:lnTo>
                <a:lnTo>
                  <a:pt x="50406" y="3677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
          <p:cNvSpPr/>
          <p:nvPr/>
        </p:nvSpPr>
        <p:spPr>
          <a:xfrm>
            <a:off x="10094982" y="5239449"/>
            <a:ext cx="34290" cy="81280"/>
          </a:xfrm>
          <a:custGeom>
            <a:avLst/>
            <a:gdLst/>
            <a:ahLst/>
            <a:cxnLst/>
            <a:rect l="l" t="t" r="r" b="b"/>
            <a:pathLst>
              <a:path w="34290" h="81279" extrusionOk="0">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
          <p:cNvSpPr/>
          <p:nvPr/>
        </p:nvSpPr>
        <p:spPr>
          <a:xfrm>
            <a:off x="10090627" y="5381379"/>
            <a:ext cx="42545" cy="120650"/>
          </a:xfrm>
          <a:custGeom>
            <a:avLst/>
            <a:gdLst/>
            <a:ahLst/>
            <a:cxnLst/>
            <a:rect l="l" t="t" r="r" b="b"/>
            <a:pathLst>
              <a:path w="42545" h="120650" extrusionOk="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
          <p:cNvSpPr/>
          <p:nvPr/>
        </p:nvSpPr>
        <p:spPr>
          <a:xfrm>
            <a:off x="10086271" y="5550076"/>
            <a:ext cx="51435" cy="606425"/>
          </a:xfrm>
          <a:custGeom>
            <a:avLst/>
            <a:gdLst/>
            <a:ahLst/>
            <a:cxnLst/>
            <a:rect l="l" t="t" r="r" b="b"/>
            <a:pathLst>
              <a:path w="51434" h="606425" extrusionOk="0">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
          <p:cNvSpPr/>
          <p:nvPr/>
        </p:nvSpPr>
        <p:spPr>
          <a:xfrm>
            <a:off x="10401160" y="5239448"/>
            <a:ext cx="34290" cy="81280"/>
          </a:xfrm>
          <a:custGeom>
            <a:avLst/>
            <a:gdLst/>
            <a:ahLst/>
            <a:cxnLst/>
            <a:rect l="l" t="t" r="r" b="b"/>
            <a:pathLst>
              <a:path w="34290" h="81279" extrusionOk="0">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
          <p:cNvSpPr/>
          <p:nvPr/>
        </p:nvSpPr>
        <p:spPr>
          <a:xfrm>
            <a:off x="10549893" y="4472525"/>
            <a:ext cx="41910" cy="100330"/>
          </a:xfrm>
          <a:custGeom>
            <a:avLst/>
            <a:gdLst/>
            <a:ahLst/>
            <a:cxnLst/>
            <a:rect l="l" t="t" r="r" b="b"/>
            <a:pathLst>
              <a:path w="41909" h="100329" extrusionOk="0">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
          <p:cNvSpPr/>
          <p:nvPr/>
        </p:nvSpPr>
        <p:spPr>
          <a:xfrm>
            <a:off x="10400540" y="6511218"/>
            <a:ext cx="34290" cy="53975"/>
          </a:xfrm>
          <a:custGeom>
            <a:avLst/>
            <a:gdLst/>
            <a:ahLst/>
            <a:cxnLst/>
            <a:rect l="l" t="t" r="r" b="b"/>
            <a:pathLst>
              <a:path w="34290" h="53975" extrusionOk="0">
                <a:moveTo>
                  <a:pt x="26759" y="53535"/>
                </a:moveTo>
                <a:lnTo>
                  <a:pt x="6845" y="53535"/>
                </a:lnTo>
                <a:lnTo>
                  <a:pt x="0" y="46065"/>
                </a:lnTo>
                <a:lnTo>
                  <a:pt x="0" y="36105"/>
                </a:lnTo>
                <a:lnTo>
                  <a:pt x="0" y="8092"/>
                </a:lnTo>
                <a:lnTo>
                  <a:pt x="6845" y="0"/>
                </a:lnTo>
                <a:lnTo>
                  <a:pt x="26759" y="0"/>
                </a:lnTo>
                <a:lnTo>
                  <a:pt x="34226" y="8092"/>
                </a:lnTo>
                <a:lnTo>
                  <a:pt x="34226"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1"/>
          <p:cNvSpPr/>
          <p:nvPr/>
        </p:nvSpPr>
        <p:spPr>
          <a:xfrm>
            <a:off x="10545538" y="6651902"/>
            <a:ext cx="51435" cy="206375"/>
          </a:xfrm>
          <a:custGeom>
            <a:avLst/>
            <a:gdLst/>
            <a:ahLst/>
            <a:cxnLst/>
            <a:rect l="l" t="t" r="r" b="b"/>
            <a:pathLst>
              <a:path w="51434" h="206375" extrusionOk="0">
                <a:moveTo>
                  <a:pt x="51029" y="206097"/>
                </a:moveTo>
                <a:lnTo>
                  <a:pt x="0" y="206097"/>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20609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
          <p:cNvSpPr/>
          <p:nvPr/>
        </p:nvSpPr>
        <p:spPr>
          <a:xfrm>
            <a:off x="10392451" y="5550074"/>
            <a:ext cx="52069" cy="606425"/>
          </a:xfrm>
          <a:custGeom>
            <a:avLst/>
            <a:gdLst/>
            <a:ahLst/>
            <a:cxnLst/>
            <a:rect l="l" t="t" r="r" b="b"/>
            <a:pathLst>
              <a:path w="52070" h="606425" extrusionOk="0">
                <a:moveTo>
                  <a:pt x="26136" y="606316"/>
                </a:moveTo>
                <a:lnTo>
                  <a:pt x="16014" y="604245"/>
                </a:lnTo>
                <a:lnTo>
                  <a:pt x="7701" y="598613"/>
                </a:lnTo>
                <a:lnTo>
                  <a:pt x="2071" y="590297"/>
                </a:lnTo>
                <a:lnTo>
                  <a:pt x="0" y="580171"/>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580171"/>
                </a:lnTo>
                <a:lnTo>
                  <a:pt x="49677" y="590297"/>
                </a:lnTo>
                <a:lnTo>
                  <a:pt x="44261" y="598613"/>
                </a:lnTo>
                <a:lnTo>
                  <a:pt x="36161" y="604245"/>
                </a:lnTo>
                <a:lnTo>
                  <a:pt x="26136" y="6063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
          <p:cNvSpPr/>
          <p:nvPr/>
        </p:nvSpPr>
        <p:spPr>
          <a:xfrm>
            <a:off x="10545540" y="4618188"/>
            <a:ext cx="51435" cy="437515"/>
          </a:xfrm>
          <a:custGeom>
            <a:avLst/>
            <a:gdLst/>
            <a:ahLst/>
            <a:cxnLst/>
            <a:rect l="l" t="t" r="r" b="b"/>
            <a:pathLst>
              <a:path w="51434" h="437514" extrusionOk="0">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
          <p:cNvSpPr/>
          <p:nvPr/>
        </p:nvSpPr>
        <p:spPr>
          <a:xfrm>
            <a:off x="10550519" y="5489690"/>
            <a:ext cx="41910" cy="100330"/>
          </a:xfrm>
          <a:custGeom>
            <a:avLst/>
            <a:gdLst/>
            <a:ahLst/>
            <a:cxnLst/>
            <a:rect l="l" t="t" r="r" b="b"/>
            <a:pathLst>
              <a:path w="41909" h="100329" extrusionOk="0">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
          <p:cNvSpPr/>
          <p:nvPr/>
        </p:nvSpPr>
        <p:spPr>
          <a:xfrm>
            <a:off x="10549897" y="5100003"/>
            <a:ext cx="41910" cy="100330"/>
          </a:xfrm>
          <a:custGeom>
            <a:avLst/>
            <a:gdLst/>
            <a:ahLst/>
            <a:cxnLst/>
            <a:rect l="l" t="t" r="r" b="b"/>
            <a:pathLst>
              <a:path w="41909" h="100329" extrusionOk="0">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
          <p:cNvSpPr/>
          <p:nvPr/>
        </p:nvSpPr>
        <p:spPr>
          <a:xfrm>
            <a:off x="10553632" y="4349887"/>
            <a:ext cx="34290" cy="67945"/>
          </a:xfrm>
          <a:custGeom>
            <a:avLst/>
            <a:gdLst/>
            <a:ahLst/>
            <a:cxnLst/>
            <a:rect l="l" t="t" r="r" b="b"/>
            <a:pathLst>
              <a:path w="34290" h="67945" extrusionOk="0">
                <a:moveTo>
                  <a:pt x="26759" y="67852"/>
                </a:moveTo>
                <a:lnTo>
                  <a:pt x="16802"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
          <p:cNvSpPr/>
          <p:nvPr/>
        </p:nvSpPr>
        <p:spPr>
          <a:xfrm>
            <a:off x="10090636" y="6204942"/>
            <a:ext cx="42545" cy="120650"/>
          </a:xfrm>
          <a:custGeom>
            <a:avLst/>
            <a:gdLst/>
            <a:ahLst/>
            <a:cxnLst/>
            <a:rect l="l" t="t" r="r" b="b"/>
            <a:pathLst>
              <a:path w="42545"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
          <p:cNvSpPr/>
          <p:nvPr/>
        </p:nvSpPr>
        <p:spPr>
          <a:xfrm>
            <a:off x="10396812" y="5381372"/>
            <a:ext cx="43180" cy="120650"/>
          </a:xfrm>
          <a:custGeom>
            <a:avLst/>
            <a:gdLst/>
            <a:ahLst/>
            <a:cxnLst/>
            <a:rect l="l" t="t" r="r" b="b"/>
            <a:pathLst>
              <a:path w="43179" h="120650" extrusionOk="0">
                <a:moveTo>
                  <a:pt x="21780" y="120142"/>
                </a:moveTo>
                <a:lnTo>
                  <a:pt x="13389" y="118411"/>
                </a:lnTo>
                <a:lnTo>
                  <a:pt x="6456" y="113762"/>
                </a:lnTo>
                <a:lnTo>
                  <a:pt x="1740" y="107011"/>
                </a:lnTo>
                <a:lnTo>
                  <a:pt x="0" y="98977"/>
                </a:lnTo>
                <a:lnTo>
                  <a:pt x="0" y="21165"/>
                </a:lnTo>
                <a:lnTo>
                  <a:pt x="1740" y="12868"/>
                </a:lnTo>
                <a:lnTo>
                  <a:pt x="6456" y="6147"/>
                </a:lnTo>
                <a:lnTo>
                  <a:pt x="13389" y="1643"/>
                </a:lnTo>
                <a:lnTo>
                  <a:pt x="21780" y="0"/>
                </a:lnTo>
                <a:lnTo>
                  <a:pt x="30074" y="1643"/>
                </a:lnTo>
                <a:lnTo>
                  <a:pt x="36793" y="6147"/>
                </a:lnTo>
                <a:lnTo>
                  <a:pt x="41295" y="12868"/>
                </a:lnTo>
                <a:lnTo>
                  <a:pt x="42939" y="21165"/>
                </a:lnTo>
                <a:lnTo>
                  <a:pt x="42939" y="98977"/>
                </a:lnTo>
                <a:lnTo>
                  <a:pt x="41295" y="107011"/>
                </a:lnTo>
                <a:lnTo>
                  <a:pt x="36793" y="113762"/>
                </a:lnTo>
                <a:lnTo>
                  <a:pt x="30074" y="118411"/>
                </a:lnTo>
                <a:lnTo>
                  <a:pt x="21780"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
          <p:cNvSpPr/>
          <p:nvPr/>
        </p:nvSpPr>
        <p:spPr>
          <a:xfrm>
            <a:off x="10396813" y="5012228"/>
            <a:ext cx="41910" cy="80010"/>
          </a:xfrm>
          <a:custGeom>
            <a:avLst/>
            <a:gdLst/>
            <a:ahLst/>
            <a:cxnLst/>
            <a:rect l="l" t="t" r="r" b="b"/>
            <a:pathLst>
              <a:path w="41909" h="80010" extrusionOk="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
          <p:cNvSpPr/>
          <p:nvPr/>
        </p:nvSpPr>
        <p:spPr>
          <a:xfrm>
            <a:off x="10400548" y="4477498"/>
            <a:ext cx="34290" cy="54610"/>
          </a:xfrm>
          <a:custGeom>
            <a:avLst/>
            <a:gdLst/>
            <a:ahLst/>
            <a:cxnLst/>
            <a:rect l="l" t="t" r="r" b="b"/>
            <a:pathLst>
              <a:path w="34290" h="54610" extrusionOk="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
          <p:cNvSpPr/>
          <p:nvPr/>
        </p:nvSpPr>
        <p:spPr>
          <a:xfrm>
            <a:off x="10400548" y="5141707"/>
            <a:ext cx="34290" cy="53975"/>
          </a:xfrm>
          <a:custGeom>
            <a:avLst/>
            <a:gdLst/>
            <a:ahLst/>
            <a:cxnLst/>
            <a:rect l="l" t="t" r="r" b="b"/>
            <a:pathLst>
              <a:path w="34290" h="53975" extrusionOk="0">
                <a:moveTo>
                  <a:pt x="26759" y="53535"/>
                </a:moveTo>
                <a:lnTo>
                  <a:pt x="6845" y="53535"/>
                </a:lnTo>
                <a:lnTo>
                  <a:pt x="0" y="46065"/>
                </a:lnTo>
                <a:lnTo>
                  <a:pt x="0" y="8092"/>
                </a:lnTo>
                <a:lnTo>
                  <a:pt x="6845" y="0"/>
                </a:lnTo>
                <a:lnTo>
                  <a:pt x="16802" y="0"/>
                </a:lnTo>
                <a:lnTo>
                  <a:pt x="26759" y="0"/>
                </a:lnTo>
                <a:lnTo>
                  <a:pt x="34226" y="8092"/>
                </a:lnTo>
                <a:lnTo>
                  <a:pt x="34226" y="46065"/>
                </a:lnTo>
                <a:lnTo>
                  <a:pt x="26759"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
          <p:cNvSpPr/>
          <p:nvPr/>
        </p:nvSpPr>
        <p:spPr>
          <a:xfrm>
            <a:off x="9328935" y="5367052"/>
            <a:ext cx="34290" cy="67310"/>
          </a:xfrm>
          <a:custGeom>
            <a:avLst/>
            <a:gdLst/>
            <a:ahLst/>
            <a:cxnLst/>
            <a:rect l="l" t="t" r="r" b="b"/>
            <a:pathLst>
              <a:path w="34290" h="67310" extrusionOk="0">
                <a:moveTo>
                  <a:pt x="26759" y="67230"/>
                </a:moveTo>
                <a:lnTo>
                  <a:pt x="17424"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
          <p:cNvSpPr/>
          <p:nvPr/>
        </p:nvSpPr>
        <p:spPr>
          <a:xfrm>
            <a:off x="10396816" y="6204939"/>
            <a:ext cx="43180" cy="120650"/>
          </a:xfrm>
          <a:custGeom>
            <a:avLst/>
            <a:gdLst/>
            <a:ahLst/>
            <a:cxnLst/>
            <a:rect l="l" t="t" r="r" b="b"/>
            <a:pathLst>
              <a:path w="43179" h="120650" extrusionOk="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
          <p:cNvSpPr/>
          <p:nvPr/>
        </p:nvSpPr>
        <p:spPr>
          <a:xfrm>
            <a:off x="10401172" y="6386086"/>
            <a:ext cx="34290" cy="81280"/>
          </a:xfrm>
          <a:custGeom>
            <a:avLst/>
            <a:gdLst/>
            <a:ahLst/>
            <a:cxnLst/>
            <a:rect l="l" t="t" r="r" b="b"/>
            <a:pathLst>
              <a:path w="34290" h="81279" extrusionOk="0">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
          <p:cNvSpPr/>
          <p:nvPr/>
        </p:nvSpPr>
        <p:spPr>
          <a:xfrm>
            <a:off x="10396818" y="6614544"/>
            <a:ext cx="41910" cy="80645"/>
          </a:xfrm>
          <a:custGeom>
            <a:avLst/>
            <a:gdLst/>
            <a:ahLst/>
            <a:cxnLst/>
            <a:rect l="l" t="t" r="r" b="b"/>
            <a:pathLst>
              <a:path w="41909" h="80645" extrusionOk="0">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
          <p:cNvSpPr/>
          <p:nvPr/>
        </p:nvSpPr>
        <p:spPr>
          <a:xfrm>
            <a:off x="9631379" y="5940374"/>
            <a:ext cx="41910" cy="60960"/>
          </a:xfrm>
          <a:custGeom>
            <a:avLst/>
            <a:gdLst/>
            <a:ahLst/>
            <a:cxnLst/>
            <a:rect l="l" t="t" r="r" b="b"/>
            <a:pathLst>
              <a:path w="41909" h="60960" extrusionOk="0">
                <a:moveTo>
                  <a:pt x="21780" y="60382"/>
                </a:moveTo>
                <a:lnTo>
                  <a:pt x="13389" y="58651"/>
                </a:lnTo>
                <a:lnTo>
                  <a:pt x="6456" y="54002"/>
                </a:lnTo>
                <a:lnTo>
                  <a:pt x="1740" y="47251"/>
                </a:lnTo>
                <a:lnTo>
                  <a:pt x="0" y="39217"/>
                </a:lnTo>
                <a:lnTo>
                  <a:pt x="0" y="21787"/>
                </a:lnTo>
                <a:lnTo>
                  <a:pt x="1740" y="13393"/>
                </a:lnTo>
                <a:lnTo>
                  <a:pt x="6456" y="6458"/>
                </a:lnTo>
                <a:lnTo>
                  <a:pt x="13389" y="1741"/>
                </a:lnTo>
                <a:lnTo>
                  <a:pt x="21780" y="0"/>
                </a:lnTo>
                <a:lnTo>
                  <a:pt x="29880" y="1741"/>
                </a:lnTo>
                <a:lnTo>
                  <a:pt x="36171" y="6458"/>
                </a:lnTo>
                <a:lnTo>
                  <a:pt x="40245" y="13393"/>
                </a:lnTo>
                <a:lnTo>
                  <a:pt x="41694" y="21787"/>
                </a:lnTo>
                <a:lnTo>
                  <a:pt x="41694" y="39217"/>
                </a:lnTo>
                <a:lnTo>
                  <a:pt x="40245" y="47251"/>
                </a:lnTo>
                <a:lnTo>
                  <a:pt x="36171" y="54002"/>
                </a:lnTo>
                <a:lnTo>
                  <a:pt x="29880" y="58651"/>
                </a:lnTo>
                <a:lnTo>
                  <a:pt x="21780" y="6038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
          <p:cNvSpPr/>
          <p:nvPr/>
        </p:nvSpPr>
        <p:spPr>
          <a:xfrm>
            <a:off x="9630135" y="6289597"/>
            <a:ext cx="43180" cy="140335"/>
          </a:xfrm>
          <a:custGeom>
            <a:avLst/>
            <a:gdLst/>
            <a:ahLst/>
            <a:cxnLst/>
            <a:rect l="l" t="t" r="r" b="b"/>
            <a:pathLst>
              <a:path w="43179" h="140335" extrusionOk="0">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118897"/>
                </a:lnTo>
                <a:lnTo>
                  <a:pt x="41295" y="127194"/>
                </a:lnTo>
                <a:lnTo>
                  <a:pt x="36793" y="133915"/>
                </a:lnTo>
                <a:lnTo>
                  <a:pt x="30074" y="138419"/>
                </a:lnTo>
                <a:lnTo>
                  <a:pt x="21780" y="1400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
          <p:cNvSpPr/>
          <p:nvPr/>
        </p:nvSpPr>
        <p:spPr>
          <a:xfrm>
            <a:off x="9482028" y="5494661"/>
            <a:ext cx="34290" cy="53975"/>
          </a:xfrm>
          <a:custGeom>
            <a:avLst/>
            <a:gdLst/>
            <a:ahLst/>
            <a:cxnLst/>
            <a:rect l="l" t="t" r="r" b="b"/>
            <a:pathLst>
              <a:path w="34290" h="53975" extrusionOk="0">
                <a:moveTo>
                  <a:pt x="27380" y="53535"/>
                </a:moveTo>
                <a:lnTo>
                  <a:pt x="17424" y="53535"/>
                </a:lnTo>
                <a:lnTo>
                  <a:pt x="7467" y="53535"/>
                </a:lnTo>
                <a:lnTo>
                  <a:pt x="0" y="45442"/>
                </a:lnTo>
                <a:lnTo>
                  <a:pt x="0" y="7470"/>
                </a:lnTo>
                <a:lnTo>
                  <a:pt x="7467" y="0"/>
                </a:lnTo>
                <a:lnTo>
                  <a:pt x="27380" y="0"/>
                </a:lnTo>
                <a:lnTo>
                  <a:pt x="34226" y="7470"/>
                </a:lnTo>
                <a:lnTo>
                  <a:pt x="34226" y="45442"/>
                </a:lnTo>
                <a:lnTo>
                  <a:pt x="27380"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
          <p:cNvSpPr/>
          <p:nvPr/>
        </p:nvSpPr>
        <p:spPr>
          <a:xfrm>
            <a:off x="9625781" y="6481949"/>
            <a:ext cx="52069" cy="376555"/>
          </a:xfrm>
          <a:custGeom>
            <a:avLst/>
            <a:gdLst/>
            <a:ahLst/>
            <a:cxnLst/>
            <a:rect l="l" t="t" r="r" b="b"/>
            <a:pathLst>
              <a:path w="52070" h="376554" extrusionOk="0">
                <a:moveTo>
                  <a:pt x="51652" y="376050"/>
                </a:moveTo>
                <a:lnTo>
                  <a:pt x="0" y="376050"/>
                </a:lnTo>
                <a:lnTo>
                  <a:pt x="0" y="26145"/>
                </a:lnTo>
                <a:lnTo>
                  <a:pt x="2071" y="16019"/>
                </a:lnTo>
                <a:lnTo>
                  <a:pt x="7701" y="7703"/>
                </a:lnTo>
                <a:lnTo>
                  <a:pt x="16014" y="2071"/>
                </a:lnTo>
                <a:lnTo>
                  <a:pt x="26136" y="0"/>
                </a:lnTo>
                <a:lnTo>
                  <a:pt x="36162" y="2071"/>
                </a:lnTo>
                <a:lnTo>
                  <a:pt x="44261" y="7703"/>
                </a:lnTo>
                <a:lnTo>
                  <a:pt x="49678" y="16019"/>
                </a:lnTo>
                <a:lnTo>
                  <a:pt x="51652" y="26145"/>
                </a:lnTo>
                <a:lnTo>
                  <a:pt x="51652" y="3760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
          <p:cNvSpPr/>
          <p:nvPr/>
        </p:nvSpPr>
        <p:spPr>
          <a:xfrm>
            <a:off x="9634494" y="6128367"/>
            <a:ext cx="34290" cy="95250"/>
          </a:xfrm>
          <a:custGeom>
            <a:avLst/>
            <a:gdLst/>
            <a:ahLst/>
            <a:cxnLst/>
            <a:rect l="l" t="t" r="r" b="b"/>
            <a:pathLst>
              <a:path w="34290" h="95250" extrusionOk="0">
                <a:moveTo>
                  <a:pt x="26759" y="95242"/>
                </a:moveTo>
                <a:lnTo>
                  <a:pt x="8089" y="95242"/>
                </a:lnTo>
                <a:lnTo>
                  <a:pt x="0" y="87772"/>
                </a:lnTo>
                <a:lnTo>
                  <a:pt x="0" y="8092"/>
                </a:lnTo>
                <a:lnTo>
                  <a:pt x="8089" y="0"/>
                </a:lnTo>
                <a:lnTo>
                  <a:pt x="17424" y="0"/>
                </a:lnTo>
                <a:lnTo>
                  <a:pt x="26759" y="0"/>
                </a:lnTo>
                <a:lnTo>
                  <a:pt x="34226" y="8092"/>
                </a:lnTo>
                <a:lnTo>
                  <a:pt x="34226" y="87772"/>
                </a:lnTo>
                <a:lnTo>
                  <a:pt x="26759" y="952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
          <p:cNvSpPr/>
          <p:nvPr/>
        </p:nvSpPr>
        <p:spPr>
          <a:xfrm>
            <a:off x="9631375" y="5622277"/>
            <a:ext cx="41910" cy="144145"/>
          </a:xfrm>
          <a:custGeom>
            <a:avLst/>
            <a:gdLst/>
            <a:ahLst/>
            <a:cxnLst/>
            <a:rect l="l" t="t" r="r" b="b"/>
            <a:pathLst>
              <a:path w="41909" h="144145" extrusionOk="0">
                <a:moveTo>
                  <a:pt x="38582" y="7467"/>
                </a:moveTo>
                <a:lnTo>
                  <a:pt x="31115" y="0"/>
                </a:lnTo>
                <a:lnTo>
                  <a:pt x="11823" y="0"/>
                </a:lnTo>
                <a:lnTo>
                  <a:pt x="3733" y="7467"/>
                </a:lnTo>
                <a:lnTo>
                  <a:pt x="3733" y="21793"/>
                </a:lnTo>
                <a:lnTo>
                  <a:pt x="5156" y="28816"/>
                </a:lnTo>
                <a:lnTo>
                  <a:pt x="9029" y="34556"/>
                </a:lnTo>
                <a:lnTo>
                  <a:pt x="14757" y="38417"/>
                </a:lnTo>
                <a:lnTo>
                  <a:pt x="21780" y="39839"/>
                </a:lnTo>
                <a:lnTo>
                  <a:pt x="31115" y="39839"/>
                </a:lnTo>
                <a:lnTo>
                  <a:pt x="38582" y="31750"/>
                </a:lnTo>
                <a:lnTo>
                  <a:pt x="38582" y="7467"/>
                </a:lnTo>
                <a:close/>
              </a:path>
              <a:path w="41909" h="144145" extrusionOk="0">
                <a:moveTo>
                  <a:pt x="41694" y="105206"/>
                </a:moveTo>
                <a:lnTo>
                  <a:pt x="40246" y="96812"/>
                </a:lnTo>
                <a:lnTo>
                  <a:pt x="36169" y="89877"/>
                </a:lnTo>
                <a:lnTo>
                  <a:pt x="29883" y="85153"/>
                </a:lnTo>
                <a:lnTo>
                  <a:pt x="21780" y="83413"/>
                </a:lnTo>
                <a:lnTo>
                  <a:pt x="13385" y="85153"/>
                </a:lnTo>
                <a:lnTo>
                  <a:pt x="6464" y="89877"/>
                </a:lnTo>
                <a:lnTo>
                  <a:pt x="1739" y="96812"/>
                </a:lnTo>
                <a:lnTo>
                  <a:pt x="0" y="105206"/>
                </a:lnTo>
                <a:lnTo>
                  <a:pt x="0" y="122631"/>
                </a:lnTo>
                <a:lnTo>
                  <a:pt x="1739" y="130937"/>
                </a:lnTo>
                <a:lnTo>
                  <a:pt x="6464" y="137655"/>
                </a:lnTo>
                <a:lnTo>
                  <a:pt x="13385" y="142151"/>
                </a:lnTo>
                <a:lnTo>
                  <a:pt x="21780" y="143802"/>
                </a:lnTo>
                <a:lnTo>
                  <a:pt x="29883" y="142151"/>
                </a:lnTo>
                <a:lnTo>
                  <a:pt x="36169" y="137655"/>
                </a:lnTo>
                <a:lnTo>
                  <a:pt x="40246" y="130937"/>
                </a:lnTo>
                <a:lnTo>
                  <a:pt x="41694" y="122631"/>
                </a:lnTo>
                <a:lnTo>
                  <a:pt x="41694" y="10520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
          <p:cNvSpPr/>
          <p:nvPr/>
        </p:nvSpPr>
        <p:spPr>
          <a:xfrm>
            <a:off x="9635118" y="6044328"/>
            <a:ext cx="34925" cy="40640"/>
          </a:xfrm>
          <a:custGeom>
            <a:avLst/>
            <a:gdLst/>
            <a:ahLst/>
            <a:cxnLst/>
            <a:rect l="l" t="t" r="r" b="b"/>
            <a:pathLst>
              <a:path w="34925" h="40639" extrusionOk="0">
                <a:moveTo>
                  <a:pt x="27381"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7381" y="0"/>
                </a:lnTo>
                <a:lnTo>
                  <a:pt x="34849" y="8092"/>
                </a:lnTo>
                <a:lnTo>
                  <a:pt x="34849" y="18052"/>
                </a:lnTo>
                <a:lnTo>
                  <a:pt x="34849" y="32370"/>
                </a:lnTo>
                <a:lnTo>
                  <a:pt x="27381" y="4046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
          <p:cNvSpPr/>
          <p:nvPr/>
        </p:nvSpPr>
        <p:spPr>
          <a:xfrm>
            <a:off x="9627029" y="5804664"/>
            <a:ext cx="50800" cy="97155"/>
          </a:xfrm>
          <a:custGeom>
            <a:avLst/>
            <a:gdLst/>
            <a:ahLst/>
            <a:cxnLst/>
            <a:rect l="l" t="t" r="r" b="b"/>
            <a:pathLst>
              <a:path w="50800" h="97154" extrusionOk="0">
                <a:moveTo>
                  <a:pt x="26136" y="97110"/>
                </a:moveTo>
                <a:lnTo>
                  <a:pt x="16014" y="95135"/>
                </a:lnTo>
                <a:lnTo>
                  <a:pt x="7701" y="89718"/>
                </a:lnTo>
                <a:lnTo>
                  <a:pt x="2071" y="81615"/>
                </a:lnTo>
                <a:lnTo>
                  <a:pt x="0" y="71587"/>
                </a:lnTo>
                <a:lnTo>
                  <a:pt x="0" y="25522"/>
                </a:lnTo>
                <a:lnTo>
                  <a:pt x="2071" y="15494"/>
                </a:lnTo>
                <a:lnTo>
                  <a:pt x="7701" y="7392"/>
                </a:lnTo>
                <a:lnTo>
                  <a:pt x="16014" y="1974"/>
                </a:lnTo>
                <a:lnTo>
                  <a:pt x="26136" y="0"/>
                </a:lnTo>
                <a:lnTo>
                  <a:pt x="35967" y="1974"/>
                </a:lnTo>
                <a:lnTo>
                  <a:pt x="43639" y="7392"/>
                </a:lnTo>
                <a:lnTo>
                  <a:pt x="48628" y="15494"/>
                </a:lnTo>
                <a:lnTo>
                  <a:pt x="50407" y="25522"/>
                </a:lnTo>
                <a:lnTo>
                  <a:pt x="50407" y="71587"/>
                </a:lnTo>
                <a:lnTo>
                  <a:pt x="48628" y="81615"/>
                </a:lnTo>
                <a:lnTo>
                  <a:pt x="43639" y="89718"/>
                </a:lnTo>
                <a:lnTo>
                  <a:pt x="35967" y="95135"/>
                </a:lnTo>
                <a:lnTo>
                  <a:pt x="26136" y="9711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
          <p:cNvSpPr/>
          <p:nvPr/>
        </p:nvSpPr>
        <p:spPr>
          <a:xfrm>
            <a:off x="9478299" y="6028764"/>
            <a:ext cx="41910" cy="80645"/>
          </a:xfrm>
          <a:custGeom>
            <a:avLst/>
            <a:gdLst/>
            <a:ahLst/>
            <a:cxnLst/>
            <a:rect l="l" t="t" r="r" b="b"/>
            <a:pathLst>
              <a:path w="41909" h="80645" extrusionOk="0">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909"/>
                </a:lnTo>
                <a:lnTo>
                  <a:pt x="35859" y="73844"/>
                </a:lnTo>
                <a:lnTo>
                  <a:pt x="29355" y="78561"/>
                </a:lnTo>
                <a:lnTo>
                  <a:pt x="21158"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
          <p:cNvSpPr/>
          <p:nvPr/>
        </p:nvSpPr>
        <p:spPr>
          <a:xfrm>
            <a:off x="9472699" y="6566605"/>
            <a:ext cx="52069" cy="291465"/>
          </a:xfrm>
          <a:custGeom>
            <a:avLst/>
            <a:gdLst/>
            <a:ahLst/>
            <a:cxnLst/>
            <a:rect l="l" t="t" r="r" b="b"/>
            <a:pathLst>
              <a:path w="52070" h="291465" extrusionOk="0">
                <a:moveTo>
                  <a:pt x="51650" y="291394"/>
                </a:moveTo>
                <a:lnTo>
                  <a:pt x="0" y="291394"/>
                </a:lnTo>
                <a:lnTo>
                  <a:pt x="0" y="26145"/>
                </a:lnTo>
                <a:lnTo>
                  <a:pt x="1973" y="16019"/>
                </a:lnTo>
                <a:lnTo>
                  <a:pt x="7389" y="7703"/>
                </a:lnTo>
                <a:lnTo>
                  <a:pt x="15489" y="2071"/>
                </a:lnTo>
                <a:lnTo>
                  <a:pt x="25514" y="0"/>
                </a:lnTo>
                <a:lnTo>
                  <a:pt x="35636" y="2071"/>
                </a:lnTo>
                <a:lnTo>
                  <a:pt x="43949" y="7703"/>
                </a:lnTo>
                <a:lnTo>
                  <a:pt x="49579" y="16019"/>
                </a:lnTo>
                <a:lnTo>
                  <a:pt x="51650" y="26145"/>
                </a:lnTo>
                <a:lnTo>
                  <a:pt x="51650" y="29139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
          <p:cNvSpPr/>
          <p:nvPr/>
        </p:nvSpPr>
        <p:spPr>
          <a:xfrm>
            <a:off x="9477056" y="6397907"/>
            <a:ext cx="43180" cy="120650"/>
          </a:xfrm>
          <a:custGeom>
            <a:avLst/>
            <a:gdLst/>
            <a:ahLst/>
            <a:cxnLst/>
            <a:rect l="l" t="t" r="r" b="b"/>
            <a:pathLst>
              <a:path w="43179" h="120650" extrusionOk="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549" y="1741"/>
                </a:lnTo>
                <a:lnTo>
                  <a:pt x="36482" y="6458"/>
                </a:lnTo>
                <a:lnTo>
                  <a:pt x="41198" y="13393"/>
                </a:lnTo>
                <a:lnTo>
                  <a:pt x="42938" y="21787"/>
                </a:lnTo>
                <a:lnTo>
                  <a:pt x="42938" y="98977"/>
                </a:lnTo>
                <a:lnTo>
                  <a:pt x="41198" y="107274"/>
                </a:lnTo>
                <a:lnTo>
                  <a:pt x="36482" y="113995"/>
                </a:lnTo>
                <a:lnTo>
                  <a:pt x="29549" y="118499"/>
                </a:lnTo>
                <a:lnTo>
                  <a:pt x="21158"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
          <p:cNvSpPr/>
          <p:nvPr/>
        </p:nvSpPr>
        <p:spPr>
          <a:xfrm>
            <a:off x="9473945" y="5720002"/>
            <a:ext cx="50800" cy="267335"/>
          </a:xfrm>
          <a:custGeom>
            <a:avLst/>
            <a:gdLst/>
            <a:ahLst/>
            <a:cxnLst/>
            <a:rect l="l" t="t" r="r" b="b"/>
            <a:pathLst>
              <a:path w="50800" h="267335" extrusionOk="0">
                <a:moveTo>
                  <a:pt x="25514" y="267053"/>
                </a:moveTo>
                <a:lnTo>
                  <a:pt x="15489" y="264981"/>
                </a:lnTo>
                <a:lnTo>
                  <a:pt x="7389" y="259349"/>
                </a:lnTo>
                <a:lnTo>
                  <a:pt x="1973" y="251033"/>
                </a:lnTo>
                <a:lnTo>
                  <a:pt x="0" y="240908"/>
                </a:lnTo>
                <a:lnTo>
                  <a:pt x="0" y="25522"/>
                </a:lnTo>
                <a:lnTo>
                  <a:pt x="1973" y="15494"/>
                </a:lnTo>
                <a:lnTo>
                  <a:pt x="7389" y="7392"/>
                </a:lnTo>
                <a:lnTo>
                  <a:pt x="15489" y="1974"/>
                </a:lnTo>
                <a:lnTo>
                  <a:pt x="25514" y="0"/>
                </a:lnTo>
                <a:lnTo>
                  <a:pt x="35442" y="1974"/>
                </a:lnTo>
                <a:lnTo>
                  <a:pt x="43327" y="7392"/>
                </a:lnTo>
                <a:lnTo>
                  <a:pt x="48529" y="15494"/>
                </a:lnTo>
                <a:lnTo>
                  <a:pt x="50406" y="25522"/>
                </a:lnTo>
                <a:lnTo>
                  <a:pt x="50406" y="240908"/>
                </a:lnTo>
                <a:lnTo>
                  <a:pt x="48529" y="251033"/>
                </a:lnTo>
                <a:lnTo>
                  <a:pt x="43327" y="259349"/>
                </a:lnTo>
                <a:lnTo>
                  <a:pt x="35442" y="264981"/>
                </a:lnTo>
                <a:lnTo>
                  <a:pt x="25514" y="2670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
          <p:cNvSpPr/>
          <p:nvPr/>
        </p:nvSpPr>
        <p:spPr>
          <a:xfrm>
            <a:off x="9482036" y="6158242"/>
            <a:ext cx="34290" cy="54610"/>
          </a:xfrm>
          <a:custGeom>
            <a:avLst/>
            <a:gdLst/>
            <a:ahLst/>
            <a:cxnLst/>
            <a:rect l="l" t="t" r="r" b="b"/>
            <a:pathLst>
              <a:path w="34290" h="54610" extrusionOk="0">
                <a:moveTo>
                  <a:pt x="27380" y="54157"/>
                </a:moveTo>
                <a:lnTo>
                  <a:pt x="17424" y="54157"/>
                </a:lnTo>
                <a:lnTo>
                  <a:pt x="7467" y="54157"/>
                </a:lnTo>
                <a:lnTo>
                  <a:pt x="0" y="46065"/>
                </a:lnTo>
                <a:lnTo>
                  <a:pt x="0" y="8092"/>
                </a:lnTo>
                <a:lnTo>
                  <a:pt x="7467" y="0"/>
                </a:lnTo>
                <a:lnTo>
                  <a:pt x="27380" y="0"/>
                </a:lnTo>
                <a:lnTo>
                  <a:pt x="34226" y="8092"/>
                </a:lnTo>
                <a:lnTo>
                  <a:pt x="34226" y="46065"/>
                </a:lnTo>
                <a:lnTo>
                  <a:pt x="27380"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
          <p:cNvSpPr/>
          <p:nvPr/>
        </p:nvSpPr>
        <p:spPr>
          <a:xfrm>
            <a:off x="10085675" y="6736546"/>
            <a:ext cx="51435" cy="121920"/>
          </a:xfrm>
          <a:custGeom>
            <a:avLst/>
            <a:gdLst/>
            <a:ahLst/>
            <a:cxnLst/>
            <a:rect l="l" t="t" r="r" b="b"/>
            <a:pathLst>
              <a:path w="51434" h="121920" extrusionOk="0">
                <a:moveTo>
                  <a:pt x="51029" y="121453"/>
                </a:moveTo>
                <a:lnTo>
                  <a:pt x="0" y="121453"/>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45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
          <p:cNvSpPr/>
          <p:nvPr/>
        </p:nvSpPr>
        <p:spPr>
          <a:xfrm>
            <a:off x="9481415" y="6255974"/>
            <a:ext cx="34290" cy="81915"/>
          </a:xfrm>
          <a:custGeom>
            <a:avLst/>
            <a:gdLst/>
            <a:ahLst/>
            <a:cxnLst/>
            <a:rect l="l" t="t" r="r" b="b"/>
            <a:pathLst>
              <a:path w="34290" h="81914" extrusionOk="0">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1"/>
          <p:cNvSpPr/>
          <p:nvPr/>
        </p:nvSpPr>
        <p:spPr>
          <a:xfrm>
            <a:off x="9478305" y="5597989"/>
            <a:ext cx="41910" cy="80010"/>
          </a:xfrm>
          <a:custGeom>
            <a:avLst/>
            <a:gdLst/>
            <a:ahLst/>
            <a:cxnLst/>
            <a:rect l="l" t="t" r="r" b="b"/>
            <a:pathLst>
              <a:path w="41909" h="80010" extrusionOk="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811"/>
                </a:lnTo>
                <a:lnTo>
                  <a:pt x="35859" y="73533"/>
                </a:lnTo>
                <a:lnTo>
                  <a:pt x="29355" y="78036"/>
                </a:lnTo>
                <a:lnTo>
                  <a:pt x="21158" y="7968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
          <p:cNvSpPr/>
          <p:nvPr/>
        </p:nvSpPr>
        <p:spPr>
          <a:xfrm>
            <a:off x="9940680" y="6383585"/>
            <a:ext cx="34925" cy="67310"/>
          </a:xfrm>
          <a:custGeom>
            <a:avLst/>
            <a:gdLst/>
            <a:ahLst/>
            <a:cxnLst/>
            <a:rect l="l" t="t" r="r" b="b"/>
            <a:pathLst>
              <a:path w="34925" h="67310" extrusionOk="0">
                <a:moveTo>
                  <a:pt x="27381" y="67230"/>
                </a:moveTo>
                <a:lnTo>
                  <a:pt x="8089" y="67230"/>
                </a:lnTo>
                <a:lnTo>
                  <a:pt x="0" y="59760"/>
                </a:lnTo>
                <a:lnTo>
                  <a:pt x="0" y="49800"/>
                </a:lnTo>
                <a:lnTo>
                  <a:pt x="0" y="8092"/>
                </a:lnTo>
                <a:lnTo>
                  <a:pt x="8089" y="0"/>
                </a:lnTo>
                <a:lnTo>
                  <a:pt x="27381" y="0"/>
                </a:lnTo>
                <a:lnTo>
                  <a:pt x="34849" y="8092"/>
                </a:lnTo>
                <a:lnTo>
                  <a:pt x="34849"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1"/>
          <p:cNvSpPr/>
          <p:nvPr/>
        </p:nvSpPr>
        <p:spPr>
          <a:xfrm>
            <a:off x="9936946" y="6506217"/>
            <a:ext cx="42545" cy="100330"/>
          </a:xfrm>
          <a:custGeom>
            <a:avLst/>
            <a:gdLst/>
            <a:ahLst/>
            <a:cxnLst/>
            <a:rect l="l" t="t" r="r" b="b"/>
            <a:pathLst>
              <a:path w="42545" h="100329" extrusionOk="0">
                <a:moveTo>
                  <a:pt x="21780" y="100222"/>
                </a:moveTo>
                <a:lnTo>
                  <a:pt x="13389" y="98491"/>
                </a:lnTo>
                <a:lnTo>
                  <a:pt x="6456" y="93842"/>
                </a:lnTo>
                <a:lnTo>
                  <a:pt x="1740" y="87091"/>
                </a:lnTo>
                <a:lnTo>
                  <a:pt x="0" y="79057"/>
                </a:lnTo>
                <a:lnTo>
                  <a:pt x="0" y="21165"/>
                </a:lnTo>
                <a:lnTo>
                  <a:pt x="1740" y="12868"/>
                </a:lnTo>
                <a:lnTo>
                  <a:pt x="6456" y="6147"/>
                </a:lnTo>
                <a:lnTo>
                  <a:pt x="13389" y="1643"/>
                </a:lnTo>
                <a:lnTo>
                  <a:pt x="21780" y="0"/>
                </a:lnTo>
                <a:lnTo>
                  <a:pt x="29977" y="1643"/>
                </a:lnTo>
                <a:lnTo>
                  <a:pt x="36483" y="6147"/>
                </a:lnTo>
                <a:lnTo>
                  <a:pt x="40771" y="12868"/>
                </a:lnTo>
                <a:lnTo>
                  <a:pt x="42317" y="21165"/>
                </a:lnTo>
                <a:lnTo>
                  <a:pt x="42317" y="79057"/>
                </a:lnTo>
                <a:lnTo>
                  <a:pt x="40771" y="87091"/>
                </a:lnTo>
                <a:lnTo>
                  <a:pt x="36483" y="93842"/>
                </a:lnTo>
                <a:lnTo>
                  <a:pt x="29977" y="98491"/>
                </a:lnTo>
                <a:lnTo>
                  <a:pt x="21780"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
          <p:cNvSpPr/>
          <p:nvPr/>
        </p:nvSpPr>
        <p:spPr>
          <a:xfrm>
            <a:off x="9941303" y="6272157"/>
            <a:ext cx="34925" cy="67310"/>
          </a:xfrm>
          <a:custGeom>
            <a:avLst/>
            <a:gdLst/>
            <a:ahLst/>
            <a:cxnLst/>
            <a:rect l="l" t="t" r="r" b="b"/>
            <a:pathLst>
              <a:path w="34925" h="67310" extrusionOk="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
          <p:cNvSpPr/>
          <p:nvPr/>
        </p:nvSpPr>
        <p:spPr>
          <a:xfrm>
            <a:off x="9937570" y="6117153"/>
            <a:ext cx="42545" cy="99695"/>
          </a:xfrm>
          <a:custGeom>
            <a:avLst/>
            <a:gdLst/>
            <a:ahLst/>
            <a:cxnLst/>
            <a:rect l="l" t="t" r="r" b="b"/>
            <a:pathLst>
              <a:path w="42545" h="99695" extrusionOk="0">
                <a:moveTo>
                  <a:pt x="20536" y="99600"/>
                </a:moveTo>
                <a:lnTo>
                  <a:pt x="12601" y="97956"/>
                </a:lnTo>
                <a:lnTo>
                  <a:pt x="6067" y="93453"/>
                </a:lnTo>
                <a:lnTo>
                  <a:pt x="1633" y="86732"/>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732"/>
                </a:lnTo>
                <a:lnTo>
                  <a:pt x="35860" y="93453"/>
                </a:lnTo>
                <a:lnTo>
                  <a:pt x="28927" y="97956"/>
                </a:lnTo>
                <a:lnTo>
                  <a:pt x="20536" y="996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
          <p:cNvSpPr/>
          <p:nvPr/>
        </p:nvSpPr>
        <p:spPr>
          <a:xfrm>
            <a:off x="9941304" y="5367038"/>
            <a:ext cx="34925" cy="67310"/>
          </a:xfrm>
          <a:custGeom>
            <a:avLst/>
            <a:gdLst/>
            <a:ahLst/>
            <a:cxnLst/>
            <a:rect l="l" t="t" r="r" b="b"/>
            <a:pathLst>
              <a:path w="34925" h="67310" extrusionOk="0">
                <a:moveTo>
                  <a:pt x="26759" y="67230"/>
                </a:moveTo>
                <a:lnTo>
                  <a:pt x="17424" y="67230"/>
                </a:lnTo>
                <a:lnTo>
                  <a:pt x="7467" y="67230"/>
                </a:lnTo>
                <a:lnTo>
                  <a:pt x="0" y="59760"/>
                </a:lnTo>
                <a:lnTo>
                  <a:pt x="0" y="7470"/>
                </a:lnTo>
                <a:lnTo>
                  <a:pt x="7467" y="0"/>
                </a:lnTo>
                <a:lnTo>
                  <a:pt x="26759" y="0"/>
                </a:lnTo>
                <a:lnTo>
                  <a:pt x="34849" y="7470"/>
                </a:lnTo>
                <a:lnTo>
                  <a:pt x="34849" y="59760"/>
                </a:lnTo>
                <a:lnTo>
                  <a:pt x="26759"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
          <p:cNvSpPr/>
          <p:nvPr/>
        </p:nvSpPr>
        <p:spPr>
          <a:xfrm>
            <a:off x="9933216" y="5634713"/>
            <a:ext cx="51435" cy="437515"/>
          </a:xfrm>
          <a:custGeom>
            <a:avLst/>
            <a:gdLst/>
            <a:ahLst/>
            <a:cxnLst/>
            <a:rect l="l" t="t" r="r" b="b"/>
            <a:pathLst>
              <a:path w="51434" h="437514" extrusionOk="0">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
          <p:cNvSpPr/>
          <p:nvPr/>
        </p:nvSpPr>
        <p:spPr>
          <a:xfrm>
            <a:off x="9932594" y="6651880"/>
            <a:ext cx="51435" cy="206375"/>
          </a:xfrm>
          <a:custGeom>
            <a:avLst/>
            <a:gdLst/>
            <a:ahLst/>
            <a:cxnLst/>
            <a:rect l="l" t="t" r="r" b="b"/>
            <a:pathLst>
              <a:path w="51434" h="206375" extrusionOk="0">
                <a:moveTo>
                  <a:pt x="51029" y="206119"/>
                </a:moveTo>
                <a:lnTo>
                  <a:pt x="0" y="206119"/>
                </a:lnTo>
                <a:lnTo>
                  <a:pt x="0" y="25522"/>
                </a:lnTo>
                <a:lnTo>
                  <a:pt x="2071" y="15494"/>
                </a:lnTo>
                <a:lnTo>
                  <a:pt x="7701" y="7392"/>
                </a:lnTo>
                <a:lnTo>
                  <a:pt x="16014" y="1974"/>
                </a:lnTo>
                <a:lnTo>
                  <a:pt x="26136" y="0"/>
                </a:lnTo>
                <a:lnTo>
                  <a:pt x="35802" y="1974"/>
                </a:lnTo>
                <a:lnTo>
                  <a:pt x="43717" y="7392"/>
                </a:lnTo>
                <a:lnTo>
                  <a:pt x="49065" y="15494"/>
                </a:lnTo>
                <a:lnTo>
                  <a:pt x="51029" y="25522"/>
                </a:lnTo>
                <a:lnTo>
                  <a:pt x="51029" y="20611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
          <p:cNvSpPr/>
          <p:nvPr/>
        </p:nvSpPr>
        <p:spPr>
          <a:xfrm>
            <a:off x="9937573" y="5489669"/>
            <a:ext cx="42545" cy="100330"/>
          </a:xfrm>
          <a:custGeom>
            <a:avLst/>
            <a:gdLst/>
            <a:ahLst/>
            <a:cxnLst/>
            <a:rect l="l" t="t" r="r" b="b"/>
            <a:pathLst>
              <a:path w="42545" h="100329" extrusionOk="0">
                <a:moveTo>
                  <a:pt x="20536" y="100222"/>
                </a:moveTo>
                <a:lnTo>
                  <a:pt x="12601" y="98481"/>
                </a:lnTo>
                <a:lnTo>
                  <a:pt x="6067" y="93764"/>
                </a:lnTo>
                <a:lnTo>
                  <a:pt x="1633" y="86829"/>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829"/>
                </a:lnTo>
                <a:lnTo>
                  <a:pt x="35860" y="93764"/>
                </a:lnTo>
                <a:lnTo>
                  <a:pt x="28927" y="98481"/>
                </a:lnTo>
                <a:lnTo>
                  <a:pt x="20536" y="10022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
          <p:cNvSpPr/>
          <p:nvPr/>
        </p:nvSpPr>
        <p:spPr>
          <a:xfrm>
            <a:off x="9783864" y="6397899"/>
            <a:ext cx="42545" cy="120650"/>
          </a:xfrm>
          <a:custGeom>
            <a:avLst/>
            <a:gdLst/>
            <a:ahLst/>
            <a:cxnLst/>
            <a:rect l="l" t="t" r="r" b="b"/>
            <a:pathLst>
              <a:path w="42545" h="120650" extrusionOk="0">
                <a:moveTo>
                  <a:pt x="21157" y="120142"/>
                </a:moveTo>
                <a:lnTo>
                  <a:pt x="12863" y="118499"/>
                </a:lnTo>
                <a:lnTo>
                  <a:pt x="6144" y="113995"/>
                </a:lnTo>
                <a:lnTo>
                  <a:pt x="1643" y="107274"/>
                </a:lnTo>
                <a:lnTo>
                  <a:pt x="0" y="98977"/>
                </a:lnTo>
                <a:lnTo>
                  <a:pt x="0" y="21787"/>
                </a:lnTo>
                <a:lnTo>
                  <a:pt x="1643" y="13393"/>
                </a:lnTo>
                <a:lnTo>
                  <a:pt x="6144" y="6458"/>
                </a:lnTo>
                <a:lnTo>
                  <a:pt x="12863" y="1741"/>
                </a:lnTo>
                <a:lnTo>
                  <a:pt x="21157" y="0"/>
                </a:lnTo>
                <a:lnTo>
                  <a:pt x="29452" y="1741"/>
                </a:lnTo>
                <a:lnTo>
                  <a:pt x="36171" y="6458"/>
                </a:lnTo>
                <a:lnTo>
                  <a:pt x="40673" y="13393"/>
                </a:lnTo>
                <a:lnTo>
                  <a:pt x="42316" y="21787"/>
                </a:lnTo>
                <a:lnTo>
                  <a:pt x="42316" y="98977"/>
                </a:lnTo>
                <a:lnTo>
                  <a:pt x="40673" y="107274"/>
                </a:lnTo>
                <a:lnTo>
                  <a:pt x="36171" y="113995"/>
                </a:lnTo>
                <a:lnTo>
                  <a:pt x="29452" y="118499"/>
                </a:lnTo>
                <a:lnTo>
                  <a:pt x="21157" y="12014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
          <p:cNvSpPr/>
          <p:nvPr/>
        </p:nvSpPr>
        <p:spPr>
          <a:xfrm>
            <a:off x="9779509" y="6566596"/>
            <a:ext cx="51435" cy="291465"/>
          </a:xfrm>
          <a:custGeom>
            <a:avLst/>
            <a:gdLst/>
            <a:ahLst/>
            <a:cxnLst/>
            <a:rect l="l" t="t" r="r" b="b"/>
            <a:pathLst>
              <a:path w="51434" h="291465" extrusionOk="0">
                <a:moveTo>
                  <a:pt x="51028" y="291403"/>
                </a:moveTo>
                <a:lnTo>
                  <a:pt x="0" y="291403"/>
                </a:lnTo>
                <a:lnTo>
                  <a:pt x="0" y="26145"/>
                </a:lnTo>
                <a:lnTo>
                  <a:pt x="1973" y="16019"/>
                </a:lnTo>
                <a:lnTo>
                  <a:pt x="7389" y="7703"/>
                </a:lnTo>
                <a:lnTo>
                  <a:pt x="15489" y="2071"/>
                </a:lnTo>
                <a:lnTo>
                  <a:pt x="25513" y="0"/>
                </a:lnTo>
                <a:lnTo>
                  <a:pt x="35538" y="2071"/>
                </a:lnTo>
                <a:lnTo>
                  <a:pt x="43638" y="7703"/>
                </a:lnTo>
                <a:lnTo>
                  <a:pt x="49054" y="16019"/>
                </a:lnTo>
                <a:lnTo>
                  <a:pt x="51028" y="26145"/>
                </a:lnTo>
                <a:lnTo>
                  <a:pt x="51028" y="29140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
          <p:cNvSpPr/>
          <p:nvPr/>
        </p:nvSpPr>
        <p:spPr>
          <a:xfrm>
            <a:off x="9788222" y="5494647"/>
            <a:ext cx="34925" cy="53975"/>
          </a:xfrm>
          <a:custGeom>
            <a:avLst/>
            <a:gdLst/>
            <a:ahLst/>
            <a:cxnLst/>
            <a:rect l="l" t="t" r="r" b="b"/>
            <a:pathLst>
              <a:path w="34925" h="53975" extrusionOk="0">
                <a:moveTo>
                  <a:pt x="26758" y="53535"/>
                </a:moveTo>
                <a:lnTo>
                  <a:pt x="16801" y="53535"/>
                </a:lnTo>
                <a:lnTo>
                  <a:pt x="6844" y="53535"/>
                </a:lnTo>
                <a:lnTo>
                  <a:pt x="0" y="45442"/>
                </a:lnTo>
                <a:lnTo>
                  <a:pt x="0" y="7470"/>
                </a:lnTo>
                <a:lnTo>
                  <a:pt x="6844" y="0"/>
                </a:lnTo>
                <a:lnTo>
                  <a:pt x="26758" y="0"/>
                </a:lnTo>
                <a:lnTo>
                  <a:pt x="34848" y="7470"/>
                </a:lnTo>
                <a:lnTo>
                  <a:pt x="34848" y="45442"/>
                </a:lnTo>
                <a:lnTo>
                  <a:pt x="26758" y="53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
          <p:cNvSpPr/>
          <p:nvPr/>
        </p:nvSpPr>
        <p:spPr>
          <a:xfrm>
            <a:off x="9788223" y="6158233"/>
            <a:ext cx="34925" cy="54610"/>
          </a:xfrm>
          <a:custGeom>
            <a:avLst/>
            <a:gdLst/>
            <a:ahLst/>
            <a:cxnLst/>
            <a:rect l="l" t="t" r="r" b="b"/>
            <a:pathLst>
              <a:path w="34925" h="54610" extrusionOk="0">
                <a:moveTo>
                  <a:pt x="16801" y="54157"/>
                </a:moveTo>
                <a:lnTo>
                  <a:pt x="6844" y="54157"/>
                </a:lnTo>
                <a:lnTo>
                  <a:pt x="0" y="46065"/>
                </a:lnTo>
                <a:lnTo>
                  <a:pt x="0" y="8092"/>
                </a:lnTo>
                <a:lnTo>
                  <a:pt x="6844" y="0"/>
                </a:lnTo>
                <a:lnTo>
                  <a:pt x="16801" y="0"/>
                </a:lnTo>
                <a:lnTo>
                  <a:pt x="23822" y="1420"/>
                </a:lnTo>
                <a:lnTo>
                  <a:pt x="29558" y="5291"/>
                </a:lnTo>
                <a:lnTo>
                  <a:pt x="33428" y="11029"/>
                </a:lnTo>
                <a:lnTo>
                  <a:pt x="34848" y="18052"/>
                </a:lnTo>
                <a:lnTo>
                  <a:pt x="34848" y="36105"/>
                </a:lnTo>
                <a:lnTo>
                  <a:pt x="33428" y="43127"/>
                </a:lnTo>
                <a:lnTo>
                  <a:pt x="29558" y="48866"/>
                </a:lnTo>
                <a:lnTo>
                  <a:pt x="23822" y="52737"/>
                </a:lnTo>
                <a:lnTo>
                  <a:pt x="16801" y="541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
          <p:cNvSpPr/>
          <p:nvPr/>
        </p:nvSpPr>
        <p:spPr>
          <a:xfrm>
            <a:off x="9784490" y="6028752"/>
            <a:ext cx="41910" cy="80645"/>
          </a:xfrm>
          <a:custGeom>
            <a:avLst/>
            <a:gdLst/>
            <a:ahLst/>
            <a:cxnLst/>
            <a:rect l="l" t="t" r="r" b="b"/>
            <a:pathLst>
              <a:path w="41909" h="80645" extrusionOk="0">
                <a:moveTo>
                  <a:pt x="20535" y="80302"/>
                </a:moveTo>
                <a:lnTo>
                  <a:pt x="12338" y="78561"/>
                </a:lnTo>
                <a:lnTo>
                  <a:pt x="5833" y="73844"/>
                </a:lnTo>
                <a:lnTo>
                  <a:pt x="1545" y="66909"/>
                </a:lnTo>
                <a:lnTo>
                  <a:pt x="0" y="58515"/>
                </a:lnTo>
                <a:lnTo>
                  <a:pt x="0" y="21165"/>
                </a:lnTo>
                <a:lnTo>
                  <a:pt x="1545" y="12868"/>
                </a:lnTo>
                <a:lnTo>
                  <a:pt x="5833" y="6147"/>
                </a:lnTo>
                <a:lnTo>
                  <a:pt x="12338" y="1643"/>
                </a:lnTo>
                <a:lnTo>
                  <a:pt x="20535" y="0"/>
                </a:lnTo>
                <a:lnTo>
                  <a:pt x="28829" y="1643"/>
                </a:lnTo>
                <a:lnTo>
                  <a:pt x="35548" y="6147"/>
                </a:lnTo>
                <a:lnTo>
                  <a:pt x="40050" y="12868"/>
                </a:lnTo>
                <a:lnTo>
                  <a:pt x="41693" y="21165"/>
                </a:lnTo>
                <a:lnTo>
                  <a:pt x="41693" y="58515"/>
                </a:lnTo>
                <a:lnTo>
                  <a:pt x="40050" y="66909"/>
                </a:lnTo>
                <a:lnTo>
                  <a:pt x="35548" y="73844"/>
                </a:lnTo>
                <a:lnTo>
                  <a:pt x="28829" y="78561"/>
                </a:lnTo>
                <a:lnTo>
                  <a:pt x="20535" y="803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
          <p:cNvSpPr/>
          <p:nvPr/>
        </p:nvSpPr>
        <p:spPr>
          <a:xfrm>
            <a:off x="10554286" y="5367032"/>
            <a:ext cx="34290" cy="67310"/>
          </a:xfrm>
          <a:custGeom>
            <a:avLst/>
            <a:gdLst/>
            <a:ahLst/>
            <a:cxnLst/>
            <a:rect l="l" t="t" r="r" b="b"/>
            <a:pathLst>
              <a:path w="34290" h="67310" extrusionOk="0">
                <a:moveTo>
                  <a:pt x="27381" y="67230"/>
                </a:moveTo>
                <a:lnTo>
                  <a:pt x="8089" y="67230"/>
                </a:lnTo>
                <a:lnTo>
                  <a:pt x="0" y="59760"/>
                </a:lnTo>
                <a:lnTo>
                  <a:pt x="0" y="7470"/>
                </a:lnTo>
                <a:lnTo>
                  <a:pt x="8089" y="0"/>
                </a:lnTo>
                <a:lnTo>
                  <a:pt x="17424" y="0"/>
                </a:lnTo>
                <a:lnTo>
                  <a:pt x="27381" y="0"/>
                </a:lnTo>
                <a:lnTo>
                  <a:pt x="34226" y="7470"/>
                </a:lnTo>
                <a:lnTo>
                  <a:pt x="34226" y="59760"/>
                </a:lnTo>
                <a:lnTo>
                  <a:pt x="27381" y="672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
          <p:cNvSpPr/>
          <p:nvPr/>
        </p:nvSpPr>
        <p:spPr>
          <a:xfrm>
            <a:off x="9780130" y="5597981"/>
            <a:ext cx="51435" cy="389255"/>
          </a:xfrm>
          <a:custGeom>
            <a:avLst/>
            <a:gdLst/>
            <a:ahLst/>
            <a:cxnLst/>
            <a:rect l="l" t="t" r="r" b="b"/>
            <a:pathLst>
              <a:path w="51434" h="389254" extrusionOk="0">
                <a:moveTo>
                  <a:pt x="46050" y="21170"/>
                </a:moveTo>
                <a:lnTo>
                  <a:pt x="44411" y="12877"/>
                </a:lnTo>
                <a:lnTo>
                  <a:pt x="39903" y="6146"/>
                </a:lnTo>
                <a:lnTo>
                  <a:pt x="33185" y="1651"/>
                </a:lnTo>
                <a:lnTo>
                  <a:pt x="24892" y="0"/>
                </a:lnTo>
                <a:lnTo>
                  <a:pt x="16687" y="1651"/>
                </a:lnTo>
                <a:lnTo>
                  <a:pt x="10185" y="6146"/>
                </a:lnTo>
                <a:lnTo>
                  <a:pt x="5905" y="12877"/>
                </a:lnTo>
                <a:lnTo>
                  <a:pt x="4356" y="21170"/>
                </a:lnTo>
                <a:lnTo>
                  <a:pt x="4356" y="58521"/>
                </a:lnTo>
                <a:lnTo>
                  <a:pt x="5905" y="66814"/>
                </a:lnTo>
                <a:lnTo>
                  <a:pt x="10185" y="73533"/>
                </a:lnTo>
                <a:lnTo>
                  <a:pt x="16687" y="78041"/>
                </a:lnTo>
                <a:lnTo>
                  <a:pt x="24892" y="79679"/>
                </a:lnTo>
                <a:lnTo>
                  <a:pt x="33185" y="78041"/>
                </a:lnTo>
                <a:lnTo>
                  <a:pt x="39903" y="73533"/>
                </a:lnTo>
                <a:lnTo>
                  <a:pt x="44411" y="66814"/>
                </a:lnTo>
                <a:lnTo>
                  <a:pt x="46050" y="58521"/>
                </a:lnTo>
                <a:lnTo>
                  <a:pt x="46050" y="21170"/>
                </a:lnTo>
                <a:close/>
              </a:path>
              <a:path w="51434" h="389254" extrusionOk="0">
                <a:moveTo>
                  <a:pt x="51028" y="147535"/>
                </a:moveTo>
                <a:lnTo>
                  <a:pt x="48958" y="137502"/>
                </a:lnTo>
                <a:lnTo>
                  <a:pt x="43332" y="129400"/>
                </a:lnTo>
                <a:lnTo>
                  <a:pt x="35013" y="123990"/>
                </a:lnTo>
                <a:lnTo>
                  <a:pt x="24892" y="122008"/>
                </a:lnTo>
                <a:lnTo>
                  <a:pt x="14960" y="123990"/>
                </a:lnTo>
                <a:lnTo>
                  <a:pt x="7073" y="129400"/>
                </a:lnTo>
                <a:lnTo>
                  <a:pt x="1879" y="137502"/>
                </a:lnTo>
                <a:lnTo>
                  <a:pt x="0" y="147535"/>
                </a:lnTo>
                <a:lnTo>
                  <a:pt x="0" y="362927"/>
                </a:lnTo>
                <a:lnTo>
                  <a:pt x="1879" y="373049"/>
                </a:lnTo>
                <a:lnTo>
                  <a:pt x="7073" y="381368"/>
                </a:lnTo>
                <a:lnTo>
                  <a:pt x="14960" y="386994"/>
                </a:lnTo>
                <a:lnTo>
                  <a:pt x="24892" y="389064"/>
                </a:lnTo>
                <a:lnTo>
                  <a:pt x="35013" y="386994"/>
                </a:lnTo>
                <a:lnTo>
                  <a:pt x="43332" y="381368"/>
                </a:lnTo>
                <a:lnTo>
                  <a:pt x="48958" y="373049"/>
                </a:lnTo>
                <a:lnTo>
                  <a:pt x="51028" y="362927"/>
                </a:lnTo>
                <a:lnTo>
                  <a:pt x="51028" y="14753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
          <p:cNvSpPr/>
          <p:nvPr/>
        </p:nvSpPr>
        <p:spPr>
          <a:xfrm>
            <a:off x="1772728" y="711538"/>
            <a:ext cx="40005" cy="131445"/>
          </a:xfrm>
          <a:custGeom>
            <a:avLst/>
            <a:gdLst/>
            <a:ahLst/>
            <a:cxnLst/>
            <a:rect l="l" t="t" r="r" b="b"/>
            <a:pathLst>
              <a:path w="40005" h="131444" extrusionOk="0">
                <a:moveTo>
                  <a:pt x="19815" y="131127"/>
                </a:moveTo>
                <a:lnTo>
                  <a:pt x="12048" y="129497"/>
                </a:lnTo>
                <a:lnTo>
                  <a:pt x="5755" y="125081"/>
                </a:lnTo>
                <a:lnTo>
                  <a:pt x="1539" y="118588"/>
                </a:lnTo>
                <a:lnTo>
                  <a:pt x="0" y="11073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110730"/>
                </a:lnTo>
                <a:lnTo>
                  <a:pt x="38092" y="118588"/>
                </a:lnTo>
                <a:lnTo>
                  <a:pt x="33876" y="125081"/>
                </a:lnTo>
                <a:lnTo>
                  <a:pt x="27583" y="129497"/>
                </a:lnTo>
                <a:lnTo>
                  <a:pt x="19815" y="13112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
          <p:cNvSpPr/>
          <p:nvPr/>
        </p:nvSpPr>
        <p:spPr>
          <a:xfrm>
            <a:off x="1629354" y="812943"/>
            <a:ext cx="40005" cy="112395"/>
          </a:xfrm>
          <a:custGeom>
            <a:avLst/>
            <a:gdLst/>
            <a:ahLst/>
            <a:cxnLst/>
            <a:rect l="l" t="t" r="r" b="b"/>
            <a:pathLst>
              <a:path w="40005" h="112394" extrusionOk="0">
                <a:moveTo>
                  <a:pt x="19815" y="111895"/>
                </a:moveTo>
                <a:lnTo>
                  <a:pt x="12048" y="110356"/>
                </a:lnTo>
                <a:lnTo>
                  <a:pt x="5755" y="106140"/>
                </a:lnTo>
                <a:lnTo>
                  <a:pt x="1539" y="99848"/>
                </a:lnTo>
                <a:lnTo>
                  <a:pt x="0" y="9208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92080"/>
                </a:lnTo>
                <a:lnTo>
                  <a:pt x="38092" y="99848"/>
                </a:lnTo>
                <a:lnTo>
                  <a:pt x="33876" y="106140"/>
                </a:lnTo>
                <a:lnTo>
                  <a:pt x="27583" y="110356"/>
                </a:lnTo>
                <a:lnTo>
                  <a:pt x="19815" y="1118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
          <p:cNvSpPr/>
          <p:nvPr/>
        </p:nvSpPr>
        <p:spPr>
          <a:xfrm>
            <a:off x="1485979" y="913765"/>
            <a:ext cx="40005" cy="93980"/>
          </a:xfrm>
          <a:custGeom>
            <a:avLst/>
            <a:gdLst/>
            <a:ahLst/>
            <a:cxnLst/>
            <a:rect l="l" t="t" r="r" b="b"/>
            <a:pathLst>
              <a:path w="40005" h="93980" extrusionOk="0">
                <a:moveTo>
                  <a:pt x="19233" y="93829"/>
                </a:moveTo>
                <a:lnTo>
                  <a:pt x="11556" y="92290"/>
                </a:lnTo>
                <a:lnTo>
                  <a:pt x="5463" y="88074"/>
                </a:lnTo>
                <a:lnTo>
                  <a:pt x="1447" y="81781"/>
                </a:lnTo>
                <a:lnTo>
                  <a:pt x="0" y="74014"/>
                </a:lnTo>
                <a:lnTo>
                  <a:pt x="0" y="20397"/>
                </a:lnTo>
                <a:lnTo>
                  <a:pt x="1447" y="12539"/>
                </a:lnTo>
                <a:lnTo>
                  <a:pt x="5463" y="6046"/>
                </a:lnTo>
                <a:lnTo>
                  <a:pt x="11556" y="1629"/>
                </a:lnTo>
                <a:lnTo>
                  <a:pt x="19233" y="0"/>
                </a:lnTo>
                <a:lnTo>
                  <a:pt x="27092" y="1629"/>
                </a:lnTo>
                <a:lnTo>
                  <a:pt x="33585" y="6046"/>
                </a:lnTo>
                <a:lnTo>
                  <a:pt x="38001" y="12539"/>
                </a:lnTo>
                <a:lnTo>
                  <a:pt x="39631" y="20397"/>
                </a:lnTo>
                <a:lnTo>
                  <a:pt x="39631" y="74014"/>
                </a:lnTo>
                <a:lnTo>
                  <a:pt x="38001" y="81781"/>
                </a:lnTo>
                <a:lnTo>
                  <a:pt x="33585" y="88074"/>
                </a:lnTo>
                <a:lnTo>
                  <a:pt x="27092" y="92290"/>
                </a:lnTo>
                <a:lnTo>
                  <a:pt x="19233" y="9382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
          <p:cNvSpPr/>
          <p:nvPr/>
        </p:nvSpPr>
        <p:spPr>
          <a:xfrm>
            <a:off x="1342605" y="1015170"/>
            <a:ext cx="39370" cy="75565"/>
          </a:xfrm>
          <a:custGeom>
            <a:avLst/>
            <a:gdLst/>
            <a:ahLst/>
            <a:cxnLst/>
            <a:rect l="l" t="t" r="r" b="b"/>
            <a:pathLst>
              <a:path w="39369" h="75565" extrusionOk="0">
                <a:moveTo>
                  <a:pt x="19233" y="75179"/>
                </a:moveTo>
                <a:lnTo>
                  <a:pt x="11556" y="73559"/>
                </a:lnTo>
                <a:lnTo>
                  <a:pt x="5463" y="69206"/>
                </a:lnTo>
                <a:lnTo>
                  <a:pt x="1447" y="62886"/>
                </a:lnTo>
                <a:lnTo>
                  <a:pt x="0" y="55365"/>
                </a:lnTo>
                <a:lnTo>
                  <a:pt x="0" y="19814"/>
                </a:lnTo>
                <a:lnTo>
                  <a:pt x="1447" y="12047"/>
                </a:lnTo>
                <a:lnTo>
                  <a:pt x="5463" y="5755"/>
                </a:lnTo>
                <a:lnTo>
                  <a:pt x="11556" y="1538"/>
                </a:lnTo>
                <a:lnTo>
                  <a:pt x="19233" y="0"/>
                </a:lnTo>
                <a:lnTo>
                  <a:pt x="27001" y="1538"/>
                </a:lnTo>
                <a:lnTo>
                  <a:pt x="33293" y="5755"/>
                </a:lnTo>
                <a:lnTo>
                  <a:pt x="37510" y="12047"/>
                </a:lnTo>
                <a:lnTo>
                  <a:pt x="39049" y="19814"/>
                </a:lnTo>
                <a:lnTo>
                  <a:pt x="39049" y="55365"/>
                </a:lnTo>
                <a:lnTo>
                  <a:pt x="37510" y="62886"/>
                </a:lnTo>
                <a:lnTo>
                  <a:pt x="33293" y="69206"/>
                </a:lnTo>
                <a:lnTo>
                  <a:pt x="27001" y="73559"/>
                </a:lnTo>
                <a:lnTo>
                  <a:pt x="19233" y="7517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
          <p:cNvSpPr/>
          <p:nvPr/>
        </p:nvSpPr>
        <p:spPr>
          <a:xfrm>
            <a:off x="1199230" y="1116575"/>
            <a:ext cx="39370" cy="57150"/>
          </a:xfrm>
          <a:custGeom>
            <a:avLst/>
            <a:gdLst/>
            <a:ahLst/>
            <a:cxnLst/>
            <a:rect l="l" t="t" r="r" b="b"/>
            <a:pathLst>
              <a:path w="39369" h="57150" extrusionOk="0">
                <a:moveTo>
                  <a:pt x="18650" y="56530"/>
                </a:moveTo>
                <a:lnTo>
                  <a:pt x="11064" y="54900"/>
                </a:lnTo>
                <a:lnTo>
                  <a:pt x="5172" y="50484"/>
                </a:lnTo>
                <a:lnTo>
                  <a:pt x="1356" y="43991"/>
                </a:lnTo>
                <a:lnTo>
                  <a:pt x="0" y="36132"/>
                </a:lnTo>
                <a:lnTo>
                  <a:pt x="0" y="19814"/>
                </a:lnTo>
                <a:lnTo>
                  <a:pt x="1356" y="12047"/>
                </a:lnTo>
                <a:lnTo>
                  <a:pt x="5172" y="5755"/>
                </a:lnTo>
                <a:lnTo>
                  <a:pt x="11064" y="1538"/>
                </a:lnTo>
                <a:lnTo>
                  <a:pt x="18650" y="0"/>
                </a:lnTo>
                <a:lnTo>
                  <a:pt x="26509" y="1538"/>
                </a:lnTo>
                <a:lnTo>
                  <a:pt x="33002" y="5755"/>
                </a:lnTo>
                <a:lnTo>
                  <a:pt x="37419" y="12047"/>
                </a:lnTo>
                <a:lnTo>
                  <a:pt x="39049" y="19814"/>
                </a:lnTo>
                <a:lnTo>
                  <a:pt x="39049" y="36132"/>
                </a:lnTo>
                <a:lnTo>
                  <a:pt x="37419" y="43991"/>
                </a:lnTo>
                <a:lnTo>
                  <a:pt x="33002" y="50484"/>
                </a:lnTo>
                <a:lnTo>
                  <a:pt x="26509" y="54900"/>
                </a:lnTo>
                <a:lnTo>
                  <a:pt x="18650" y="565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
          <p:cNvSpPr/>
          <p:nvPr/>
        </p:nvSpPr>
        <p:spPr>
          <a:xfrm>
            <a:off x="1768649" y="891618"/>
            <a:ext cx="48895" cy="408940"/>
          </a:xfrm>
          <a:custGeom>
            <a:avLst/>
            <a:gdLst/>
            <a:ahLst/>
            <a:cxnLst/>
            <a:rect l="l" t="t" r="r" b="b"/>
            <a:pathLst>
              <a:path w="48894" h="408940" extrusionOk="0">
                <a:moveTo>
                  <a:pt x="23895" y="408536"/>
                </a:moveTo>
                <a:lnTo>
                  <a:pt x="14506" y="406605"/>
                </a:lnTo>
                <a:lnTo>
                  <a:pt x="6921" y="401396"/>
                </a:lnTo>
                <a:lnTo>
                  <a:pt x="1848" y="393784"/>
                </a:lnTo>
                <a:lnTo>
                  <a:pt x="0" y="384641"/>
                </a:lnTo>
                <a:lnTo>
                  <a:pt x="0" y="23894"/>
                </a:lnTo>
                <a:lnTo>
                  <a:pt x="1848" y="14506"/>
                </a:lnTo>
                <a:lnTo>
                  <a:pt x="6921" y="6920"/>
                </a:lnTo>
                <a:lnTo>
                  <a:pt x="14506" y="1848"/>
                </a:lnTo>
                <a:lnTo>
                  <a:pt x="23895" y="0"/>
                </a:lnTo>
                <a:lnTo>
                  <a:pt x="33375" y="1848"/>
                </a:lnTo>
                <a:lnTo>
                  <a:pt x="41161" y="6920"/>
                </a:lnTo>
                <a:lnTo>
                  <a:pt x="46434" y="14506"/>
                </a:lnTo>
                <a:lnTo>
                  <a:pt x="48374" y="23894"/>
                </a:lnTo>
                <a:lnTo>
                  <a:pt x="48374" y="384641"/>
                </a:lnTo>
                <a:lnTo>
                  <a:pt x="46434" y="393784"/>
                </a:lnTo>
                <a:lnTo>
                  <a:pt x="41161" y="401396"/>
                </a:lnTo>
                <a:lnTo>
                  <a:pt x="33375" y="406605"/>
                </a:lnTo>
                <a:lnTo>
                  <a:pt x="23895" y="40853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
          <p:cNvSpPr/>
          <p:nvPr/>
        </p:nvSpPr>
        <p:spPr>
          <a:xfrm>
            <a:off x="1625274" y="970877"/>
            <a:ext cx="48260" cy="329565"/>
          </a:xfrm>
          <a:custGeom>
            <a:avLst/>
            <a:gdLst/>
            <a:ahLst/>
            <a:cxnLst/>
            <a:rect l="l" t="t" r="r" b="b"/>
            <a:pathLst>
              <a:path w="48260" h="329565" extrusionOk="0">
                <a:moveTo>
                  <a:pt x="23895" y="329276"/>
                </a:moveTo>
                <a:lnTo>
                  <a:pt x="14506" y="327346"/>
                </a:lnTo>
                <a:lnTo>
                  <a:pt x="6921" y="322137"/>
                </a:lnTo>
                <a:lnTo>
                  <a:pt x="1848" y="314524"/>
                </a:lnTo>
                <a:lnTo>
                  <a:pt x="0" y="305382"/>
                </a:lnTo>
                <a:lnTo>
                  <a:pt x="0" y="23894"/>
                </a:lnTo>
                <a:lnTo>
                  <a:pt x="1848" y="14506"/>
                </a:lnTo>
                <a:lnTo>
                  <a:pt x="6921" y="6920"/>
                </a:lnTo>
                <a:lnTo>
                  <a:pt x="14506" y="1848"/>
                </a:lnTo>
                <a:lnTo>
                  <a:pt x="23895" y="0"/>
                </a:lnTo>
                <a:lnTo>
                  <a:pt x="33284" y="1848"/>
                </a:lnTo>
                <a:lnTo>
                  <a:pt x="40870" y="6920"/>
                </a:lnTo>
                <a:lnTo>
                  <a:pt x="45942" y="14506"/>
                </a:lnTo>
                <a:lnTo>
                  <a:pt x="47791" y="23894"/>
                </a:lnTo>
                <a:lnTo>
                  <a:pt x="47791" y="305382"/>
                </a:lnTo>
                <a:lnTo>
                  <a:pt x="45942" y="314524"/>
                </a:lnTo>
                <a:lnTo>
                  <a:pt x="40870" y="322137"/>
                </a:lnTo>
                <a:lnTo>
                  <a:pt x="33284" y="327346"/>
                </a:lnTo>
                <a:lnTo>
                  <a:pt x="23895" y="32927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
          <p:cNvSpPr/>
          <p:nvPr/>
        </p:nvSpPr>
        <p:spPr>
          <a:xfrm>
            <a:off x="1481899" y="1050136"/>
            <a:ext cx="48260" cy="250190"/>
          </a:xfrm>
          <a:custGeom>
            <a:avLst/>
            <a:gdLst/>
            <a:ahLst/>
            <a:cxnLst/>
            <a:rect l="l" t="t" r="r" b="b"/>
            <a:pathLst>
              <a:path w="48259" h="250190" extrusionOk="0">
                <a:moveTo>
                  <a:pt x="23312" y="250017"/>
                </a:moveTo>
                <a:lnTo>
                  <a:pt x="14015" y="248086"/>
                </a:lnTo>
                <a:lnTo>
                  <a:pt x="6629" y="242877"/>
                </a:lnTo>
                <a:lnTo>
                  <a:pt x="1757" y="235265"/>
                </a:lnTo>
                <a:lnTo>
                  <a:pt x="0" y="226122"/>
                </a:lnTo>
                <a:lnTo>
                  <a:pt x="0" y="23894"/>
                </a:lnTo>
                <a:lnTo>
                  <a:pt x="1757" y="14751"/>
                </a:lnTo>
                <a:lnTo>
                  <a:pt x="6629" y="7139"/>
                </a:lnTo>
                <a:lnTo>
                  <a:pt x="14015" y="1930"/>
                </a:lnTo>
                <a:lnTo>
                  <a:pt x="23312" y="0"/>
                </a:lnTo>
                <a:lnTo>
                  <a:pt x="32792" y="1930"/>
                </a:lnTo>
                <a:lnTo>
                  <a:pt x="40579" y="7139"/>
                </a:lnTo>
                <a:lnTo>
                  <a:pt x="45851" y="14751"/>
                </a:lnTo>
                <a:lnTo>
                  <a:pt x="47791" y="23894"/>
                </a:lnTo>
                <a:lnTo>
                  <a:pt x="47791" y="226122"/>
                </a:lnTo>
                <a:lnTo>
                  <a:pt x="45851" y="235265"/>
                </a:lnTo>
                <a:lnTo>
                  <a:pt x="40579" y="242877"/>
                </a:lnTo>
                <a:lnTo>
                  <a:pt x="32792" y="248086"/>
                </a:lnTo>
                <a:lnTo>
                  <a:pt x="23312" y="25001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
          <p:cNvSpPr/>
          <p:nvPr/>
        </p:nvSpPr>
        <p:spPr>
          <a:xfrm>
            <a:off x="1338525" y="1129395"/>
            <a:ext cx="47625" cy="170815"/>
          </a:xfrm>
          <a:custGeom>
            <a:avLst/>
            <a:gdLst/>
            <a:ahLst/>
            <a:cxnLst/>
            <a:rect l="l" t="t" r="r" b="b"/>
            <a:pathLst>
              <a:path w="47625" h="170815" extrusionOk="0">
                <a:moveTo>
                  <a:pt x="23312" y="170757"/>
                </a:moveTo>
                <a:lnTo>
                  <a:pt x="14015" y="168827"/>
                </a:lnTo>
                <a:lnTo>
                  <a:pt x="6629" y="163618"/>
                </a:lnTo>
                <a:lnTo>
                  <a:pt x="1757" y="156005"/>
                </a:lnTo>
                <a:lnTo>
                  <a:pt x="0" y="146863"/>
                </a:lnTo>
                <a:lnTo>
                  <a:pt x="0" y="24477"/>
                </a:lnTo>
                <a:lnTo>
                  <a:pt x="1757" y="14997"/>
                </a:lnTo>
                <a:lnTo>
                  <a:pt x="6629" y="7212"/>
                </a:lnTo>
                <a:lnTo>
                  <a:pt x="14015" y="1939"/>
                </a:lnTo>
                <a:lnTo>
                  <a:pt x="23312" y="0"/>
                </a:lnTo>
                <a:lnTo>
                  <a:pt x="32701" y="1939"/>
                </a:lnTo>
                <a:lnTo>
                  <a:pt x="40287" y="7212"/>
                </a:lnTo>
                <a:lnTo>
                  <a:pt x="45360" y="14997"/>
                </a:lnTo>
                <a:lnTo>
                  <a:pt x="47208" y="24477"/>
                </a:lnTo>
                <a:lnTo>
                  <a:pt x="47208" y="146863"/>
                </a:lnTo>
                <a:lnTo>
                  <a:pt x="45360" y="156005"/>
                </a:lnTo>
                <a:lnTo>
                  <a:pt x="40287" y="163618"/>
                </a:lnTo>
                <a:lnTo>
                  <a:pt x="32701" y="168827"/>
                </a:lnTo>
                <a:lnTo>
                  <a:pt x="23312" y="1707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
          <p:cNvSpPr/>
          <p:nvPr/>
        </p:nvSpPr>
        <p:spPr>
          <a:xfrm>
            <a:off x="1195150" y="1208654"/>
            <a:ext cx="47625" cy="92075"/>
          </a:xfrm>
          <a:custGeom>
            <a:avLst/>
            <a:gdLst/>
            <a:ahLst/>
            <a:cxnLst/>
            <a:rect l="l" t="t" r="r" b="b"/>
            <a:pathLst>
              <a:path w="47625" h="92075" extrusionOk="0">
                <a:moveTo>
                  <a:pt x="22730" y="91498"/>
                </a:moveTo>
                <a:lnTo>
                  <a:pt x="13523" y="89567"/>
                </a:lnTo>
                <a:lnTo>
                  <a:pt x="6338" y="84358"/>
                </a:lnTo>
                <a:lnTo>
                  <a:pt x="1666" y="76746"/>
                </a:lnTo>
                <a:lnTo>
                  <a:pt x="0" y="67603"/>
                </a:lnTo>
                <a:lnTo>
                  <a:pt x="0" y="24477"/>
                </a:lnTo>
                <a:lnTo>
                  <a:pt x="1666" y="14997"/>
                </a:lnTo>
                <a:lnTo>
                  <a:pt x="6338" y="7212"/>
                </a:lnTo>
                <a:lnTo>
                  <a:pt x="13523" y="1939"/>
                </a:lnTo>
                <a:lnTo>
                  <a:pt x="22730" y="0"/>
                </a:lnTo>
                <a:lnTo>
                  <a:pt x="32210" y="1939"/>
                </a:lnTo>
                <a:lnTo>
                  <a:pt x="39996" y="7212"/>
                </a:lnTo>
                <a:lnTo>
                  <a:pt x="45268" y="14997"/>
                </a:lnTo>
                <a:lnTo>
                  <a:pt x="47208" y="24477"/>
                </a:lnTo>
                <a:lnTo>
                  <a:pt x="47208" y="67603"/>
                </a:lnTo>
                <a:lnTo>
                  <a:pt x="45268" y="76746"/>
                </a:lnTo>
                <a:lnTo>
                  <a:pt x="39996" y="84358"/>
                </a:lnTo>
                <a:lnTo>
                  <a:pt x="32210" y="89567"/>
                </a:lnTo>
                <a:lnTo>
                  <a:pt x="22730" y="914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
          <p:cNvSpPr/>
          <p:nvPr/>
        </p:nvSpPr>
        <p:spPr>
          <a:xfrm>
            <a:off x="1202727" y="1037896"/>
            <a:ext cx="32384" cy="37465"/>
          </a:xfrm>
          <a:custGeom>
            <a:avLst/>
            <a:gdLst/>
            <a:ahLst/>
            <a:cxnLst/>
            <a:rect l="l" t="t" r="r" b="b"/>
            <a:pathLst>
              <a:path w="32384" h="37465" extrusionOk="0">
                <a:moveTo>
                  <a:pt x="24478" y="37298"/>
                </a:moveTo>
                <a:lnTo>
                  <a:pt x="15153" y="37298"/>
                </a:lnTo>
                <a:lnTo>
                  <a:pt x="6411" y="37298"/>
                </a:lnTo>
                <a:lnTo>
                  <a:pt x="0" y="29722"/>
                </a:lnTo>
                <a:lnTo>
                  <a:pt x="0" y="7576"/>
                </a:lnTo>
                <a:lnTo>
                  <a:pt x="6411" y="0"/>
                </a:lnTo>
                <a:lnTo>
                  <a:pt x="24478" y="0"/>
                </a:lnTo>
                <a:lnTo>
                  <a:pt x="32055" y="7576"/>
                </a:lnTo>
                <a:lnTo>
                  <a:pt x="32055" y="29722"/>
                </a:lnTo>
                <a:lnTo>
                  <a:pt x="24478" y="372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
          <p:cNvSpPr/>
          <p:nvPr/>
        </p:nvSpPr>
        <p:spPr>
          <a:xfrm>
            <a:off x="1346102" y="918424"/>
            <a:ext cx="32384" cy="50800"/>
          </a:xfrm>
          <a:custGeom>
            <a:avLst/>
            <a:gdLst/>
            <a:ahLst/>
            <a:cxnLst/>
            <a:rect l="l" t="t" r="r" b="b"/>
            <a:pathLst>
              <a:path w="32384" h="50800" extrusionOk="0">
                <a:moveTo>
                  <a:pt x="25061" y="50702"/>
                </a:moveTo>
                <a:lnTo>
                  <a:pt x="15736" y="50702"/>
                </a:lnTo>
                <a:lnTo>
                  <a:pt x="6411" y="50702"/>
                </a:lnTo>
                <a:lnTo>
                  <a:pt x="0" y="43126"/>
                </a:lnTo>
                <a:lnTo>
                  <a:pt x="0" y="7576"/>
                </a:lnTo>
                <a:lnTo>
                  <a:pt x="6411" y="0"/>
                </a:lnTo>
                <a:lnTo>
                  <a:pt x="25061" y="0"/>
                </a:lnTo>
                <a:lnTo>
                  <a:pt x="32055" y="7576"/>
                </a:lnTo>
                <a:lnTo>
                  <a:pt x="32055" y="43126"/>
                </a:lnTo>
                <a:lnTo>
                  <a:pt x="25061" y="507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
          <p:cNvSpPr/>
          <p:nvPr/>
        </p:nvSpPr>
        <p:spPr>
          <a:xfrm>
            <a:off x="1489476" y="798951"/>
            <a:ext cx="32384" cy="64135"/>
          </a:xfrm>
          <a:custGeom>
            <a:avLst/>
            <a:gdLst/>
            <a:ahLst/>
            <a:cxnLst/>
            <a:rect l="l" t="t" r="r" b="b"/>
            <a:pathLst>
              <a:path w="32384" h="64134" extrusionOk="0">
                <a:moveTo>
                  <a:pt x="25061" y="63524"/>
                </a:moveTo>
                <a:lnTo>
                  <a:pt x="15736"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
          <p:cNvSpPr/>
          <p:nvPr/>
        </p:nvSpPr>
        <p:spPr>
          <a:xfrm>
            <a:off x="1632851" y="679479"/>
            <a:ext cx="32384" cy="76835"/>
          </a:xfrm>
          <a:custGeom>
            <a:avLst/>
            <a:gdLst/>
            <a:ahLst/>
            <a:cxnLst/>
            <a:rect l="l" t="t" r="r" b="b"/>
            <a:pathLst>
              <a:path w="32385" h="76834" extrusionOk="0">
                <a:moveTo>
                  <a:pt x="25061" y="76345"/>
                </a:moveTo>
                <a:lnTo>
                  <a:pt x="16319"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
          <p:cNvSpPr/>
          <p:nvPr/>
        </p:nvSpPr>
        <p:spPr>
          <a:xfrm>
            <a:off x="1776808" y="560589"/>
            <a:ext cx="32384" cy="88900"/>
          </a:xfrm>
          <a:custGeom>
            <a:avLst/>
            <a:gdLst/>
            <a:ahLst/>
            <a:cxnLst/>
            <a:rect l="l" t="t" r="r" b="b"/>
            <a:pathLst>
              <a:path w="32385" h="88900" extrusionOk="0">
                <a:moveTo>
                  <a:pt x="24478" y="88584"/>
                </a:moveTo>
                <a:lnTo>
                  <a:pt x="15736" y="88584"/>
                </a:lnTo>
                <a:lnTo>
                  <a:pt x="6993" y="88584"/>
                </a:lnTo>
                <a:lnTo>
                  <a:pt x="0" y="81590"/>
                </a:lnTo>
                <a:lnTo>
                  <a:pt x="0" y="6993"/>
                </a:lnTo>
                <a:lnTo>
                  <a:pt x="6993" y="0"/>
                </a:lnTo>
                <a:lnTo>
                  <a:pt x="24478" y="0"/>
                </a:lnTo>
                <a:lnTo>
                  <a:pt x="32055" y="6993"/>
                </a:lnTo>
                <a:lnTo>
                  <a:pt x="32055" y="81590"/>
                </a:lnTo>
                <a:lnTo>
                  <a:pt x="24478" y="8858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
          <p:cNvSpPr/>
          <p:nvPr/>
        </p:nvSpPr>
        <p:spPr>
          <a:xfrm>
            <a:off x="1916103" y="812937"/>
            <a:ext cx="40005" cy="112395"/>
          </a:xfrm>
          <a:custGeom>
            <a:avLst/>
            <a:gdLst/>
            <a:ahLst/>
            <a:cxnLst/>
            <a:rect l="l" t="t" r="r" b="b"/>
            <a:pathLst>
              <a:path w="40005" h="112394" extrusionOk="0">
                <a:moveTo>
                  <a:pt x="20398" y="111895"/>
                </a:moveTo>
                <a:lnTo>
                  <a:pt x="12539" y="110356"/>
                </a:lnTo>
                <a:lnTo>
                  <a:pt x="6046" y="106140"/>
                </a:lnTo>
                <a:lnTo>
                  <a:pt x="1630" y="99848"/>
                </a:lnTo>
                <a:lnTo>
                  <a:pt x="0" y="92080"/>
                </a:lnTo>
                <a:lnTo>
                  <a:pt x="0" y="19814"/>
                </a:lnTo>
                <a:lnTo>
                  <a:pt x="1630" y="12047"/>
                </a:lnTo>
                <a:lnTo>
                  <a:pt x="6046" y="5755"/>
                </a:lnTo>
                <a:lnTo>
                  <a:pt x="12539" y="1538"/>
                </a:lnTo>
                <a:lnTo>
                  <a:pt x="20398" y="0"/>
                </a:lnTo>
                <a:lnTo>
                  <a:pt x="27829" y="1538"/>
                </a:lnTo>
                <a:lnTo>
                  <a:pt x="33949" y="5755"/>
                </a:lnTo>
                <a:lnTo>
                  <a:pt x="38102" y="12047"/>
                </a:lnTo>
                <a:lnTo>
                  <a:pt x="39631" y="19814"/>
                </a:lnTo>
                <a:lnTo>
                  <a:pt x="39631" y="92080"/>
                </a:lnTo>
                <a:lnTo>
                  <a:pt x="38102" y="99848"/>
                </a:lnTo>
                <a:lnTo>
                  <a:pt x="33949" y="106140"/>
                </a:lnTo>
                <a:lnTo>
                  <a:pt x="27829" y="110356"/>
                </a:lnTo>
                <a:lnTo>
                  <a:pt x="20398" y="1118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
          <p:cNvSpPr/>
          <p:nvPr/>
        </p:nvSpPr>
        <p:spPr>
          <a:xfrm>
            <a:off x="2060060" y="913760"/>
            <a:ext cx="39370" cy="93980"/>
          </a:xfrm>
          <a:custGeom>
            <a:avLst/>
            <a:gdLst/>
            <a:ahLst/>
            <a:cxnLst/>
            <a:rect l="l" t="t" r="r" b="b"/>
            <a:pathLst>
              <a:path w="39369" h="93980" extrusionOk="0">
                <a:moveTo>
                  <a:pt x="19815" y="93829"/>
                </a:moveTo>
                <a:lnTo>
                  <a:pt x="12048" y="92290"/>
                </a:lnTo>
                <a:lnTo>
                  <a:pt x="5755" y="88074"/>
                </a:lnTo>
                <a:lnTo>
                  <a:pt x="1539" y="81781"/>
                </a:lnTo>
                <a:lnTo>
                  <a:pt x="0" y="74014"/>
                </a:lnTo>
                <a:lnTo>
                  <a:pt x="0" y="20397"/>
                </a:lnTo>
                <a:lnTo>
                  <a:pt x="1539" y="12539"/>
                </a:lnTo>
                <a:lnTo>
                  <a:pt x="5755" y="6046"/>
                </a:lnTo>
                <a:lnTo>
                  <a:pt x="12048" y="1629"/>
                </a:lnTo>
                <a:lnTo>
                  <a:pt x="19815" y="0"/>
                </a:lnTo>
                <a:lnTo>
                  <a:pt x="27492" y="1629"/>
                </a:lnTo>
                <a:lnTo>
                  <a:pt x="33585" y="6046"/>
                </a:lnTo>
                <a:lnTo>
                  <a:pt x="37601" y="12539"/>
                </a:lnTo>
                <a:lnTo>
                  <a:pt x="39049" y="20397"/>
                </a:lnTo>
                <a:lnTo>
                  <a:pt x="39049" y="74014"/>
                </a:lnTo>
                <a:lnTo>
                  <a:pt x="37601" y="81781"/>
                </a:lnTo>
                <a:lnTo>
                  <a:pt x="33585" y="88074"/>
                </a:lnTo>
                <a:lnTo>
                  <a:pt x="27492" y="92290"/>
                </a:lnTo>
                <a:lnTo>
                  <a:pt x="19815" y="9382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
          <p:cNvSpPr/>
          <p:nvPr/>
        </p:nvSpPr>
        <p:spPr>
          <a:xfrm>
            <a:off x="2203435" y="1015165"/>
            <a:ext cx="39370" cy="75565"/>
          </a:xfrm>
          <a:custGeom>
            <a:avLst/>
            <a:gdLst/>
            <a:ahLst/>
            <a:cxnLst/>
            <a:rect l="l" t="t" r="r" b="b"/>
            <a:pathLst>
              <a:path w="39369" h="75565" extrusionOk="0">
                <a:moveTo>
                  <a:pt x="19815" y="75179"/>
                </a:moveTo>
                <a:lnTo>
                  <a:pt x="12048" y="73559"/>
                </a:lnTo>
                <a:lnTo>
                  <a:pt x="5755" y="69206"/>
                </a:lnTo>
                <a:lnTo>
                  <a:pt x="1539" y="62886"/>
                </a:lnTo>
                <a:lnTo>
                  <a:pt x="0" y="55365"/>
                </a:lnTo>
                <a:lnTo>
                  <a:pt x="0" y="19814"/>
                </a:lnTo>
                <a:lnTo>
                  <a:pt x="1539" y="12047"/>
                </a:lnTo>
                <a:lnTo>
                  <a:pt x="5755" y="5755"/>
                </a:lnTo>
                <a:lnTo>
                  <a:pt x="12048" y="1538"/>
                </a:lnTo>
                <a:lnTo>
                  <a:pt x="19815" y="0"/>
                </a:lnTo>
                <a:lnTo>
                  <a:pt x="27492" y="1538"/>
                </a:lnTo>
                <a:lnTo>
                  <a:pt x="33585" y="5755"/>
                </a:lnTo>
                <a:lnTo>
                  <a:pt x="37601" y="12047"/>
                </a:lnTo>
                <a:lnTo>
                  <a:pt x="39049" y="19814"/>
                </a:lnTo>
                <a:lnTo>
                  <a:pt x="39049" y="55365"/>
                </a:lnTo>
                <a:lnTo>
                  <a:pt x="37601" y="62886"/>
                </a:lnTo>
                <a:lnTo>
                  <a:pt x="33585" y="69206"/>
                </a:lnTo>
                <a:lnTo>
                  <a:pt x="27492" y="73559"/>
                </a:lnTo>
                <a:lnTo>
                  <a:pt x="19815" y="7517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2" name="Google Shape;682;p1"/>
          <p:cNvSpPr/>
          <p:nvPr/>
        </p:nvSpPr>
        <p:spPr>
          <a:xfrm>
            <a:off x="2347392" y="1116570"/>
            <a:ext cx="38735" cy="57150"/>
          </a:xfrm>
          <a:custGeom>
            <a:avLst/>
            <a:gdLst/>
            <a:ahLst/>
            <a:cxnLst/>
            <a:rect l="l" t="t" r="r" b="b"/>
            <a:pathLst>
              <a:path w="38735" h="57150" extrusionOk="0">
                <a:moveTo>
                  <a:pt x="19815" y="56530"/>
                </a:moveTo>
                <a:lnTo>
                  <a:pt x="12048" y="54900"/>
                </a:lnTo>
                <a:lnTo>
                  <a:pt x="5755" y="50484"/>
                </a:lnTo>
                <a:lnTo>
                  <a:pt x="1539" y="43991"/>
                </a:lnTo>
                <a:lnTo>
                  <a:pt x="0" y="36132"/>
                </a:lnTo>
                <a:lnTo>
                  <a:pt x="0" y="19814"/>
                </a:lnTo>
                <a:lnTo>
                  <a:pt x="1539" y="12047"/>
                </a:lnTo>
                <a:lnTo>
                  <a:pt x="5755" y="5755"/>
                </a:lnTo>
                <a:lnTo>
                  <a:pt x="12048" y="1538"/>
                </a:lnTo>
                <a:lnTo>
                  <a:pt x="19815" y="0"/>
                </a:lnTo>
                <a:lnTo>
                  <a:pt x="27401" y="1538"/>
                </a:lnTo>
                <a:lnTo>
                  <a:pt x="33293" y="5755"/>
                </a:lnTo>
                <a:lnTo>
                  <a:pt x="37109" y="12047"/>
                </a:lnTo>
                <a:lnTo>
                  <a:pt x="38466" y="19814"/>
                </a:lnTo>
                <a:lnTo>
                  <a:pt x="38466" y="36132"/>
                </a:lnTo>
                <a:lnTo>
                  <a:pt x="37109" y="43991"/>
                </a:lnTo>
                <a:lnTo>
                  <a:pt x="33293" y="50484"/>
                </a:lnTo>
                <a:lnTo>
                  <a:pt x="27401" y="54900"/>
                </a:lnTo>
                <a:lnTo>
                  <a:pt x="19815" y="5653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1"/>
          <p:cNvSpPr/>
          <p:nvPr/>
        </p:nvSpPr>
        <p:spPr>
          <a:xfrm>
            <a:off x="1912023" y="970872"/>
            <a:ext cx="48895" cy="329565"/>
          </a:xfrm>
          <a:custGeom>
            <a:avLst/>
            <a:gdLst/>
            <a:ahLst/>
            <a:cxnLst/>
            <a:rect l="l" t="t" r="r" b="b"/>
            <a:pathLst>
              <a:path w="48894" h="329565" extrusionOk="0">
                <a:moveTo>
                  <a:pt x="23895" y="329276"/>
                </a:moveTo>
                <a:lnTo>
                  <a:pt x="14752" y="327346"/>
                </a:lnTo>
                <a:lnTo>
                  <a:pt x="7139" y="322137"/>
                </a:lnTo>
                <a:lnTo>
                  <a:pt x="1930" y="314524"/>
                </a:lnTo>
                <a:lnTo>
                  <a:pt x="0" y="305382"/>
                </a:lnTo>
                <a:lnTo>
                  <a:pt x="0" y="23894"/>
                </a:lnTo>
                <a:lnTo>
                  <a:pt x="1930" y="14506"/>
                </a:lnTo>
                <a:lnTo>
                  <a:pt x="7139" y="6920"/>
                </a:lnTo>
                <a:lnTo>
                  <a:pt x="14752" y="1848"/>
                </a:lnTo>
                <a:lnTo>
                  <a:pt x="23895" y="0"/>
                </a:lnTo>
                <a:lnTo>
                  <a:pt x="33375" y="1848"/>
                </a:lnTo>
                <a:lnTo>
                  <a:pt x="41161" y="6920"/>
                </a:lnTo>
                <a:lnTo>
                  <a:pt x="46434" y="14506"/>
                </a:lnTo>
                <a:lnTo>
                  <a:pt x="48374" y="23894"/>
                </a:lnTo>
                <a:lnTo>
                  <a:pt x="48374" y="305382"/>
                </a:lnTo>
                <a:lnTo>
                  <a:pt x="46434" y="314524"/>
                </a:lnTo>
                <a:lnTo>
                  <a:pt x="41161" y="322137"/>
                </a:lnTo>
                <a:lnTo>
                  <a:pt x="33375" y="327346"/>
                </a:lnTo>
                <a:lnTo>
                  <a:pt x="23895" y="32927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
          <p:cNvSpPr/>
          <p:nvPr/>
        </p:nvSpPr>
        <p:spPr>
          <a:xfrm>
            <a:off x="2055397" y="1050131"/>
            <a:ext cx="48260" cy="250190"/>
          </a:xfrm>
          <a:custGeom>
            <a:avLst/>
            <a:gdLst/>
            <a:ahLst/>
            <a:cxnLst/>
            <a:rect l="l" t="t" r="r" b="b"/>
            <a:pathLst>
              <a:path w="48260" h="250190" extrusionOk="0">
                <a:moveTo>
                  <a:pt x="24478" y="250017"/>
                </a:moveTo>
                <a:lnTo>
                  <a:pt x="14998" y="248086"/>
                </a:lnTo>
                <a:lnTo>
                  <a:pt x="7212" y="242877"/>
                </a:lnTo>
                <a:lnTo>
                  <a:pt x="1939" y="235265"/>
                </a:lnTo>
                <a:lnTo>
                  <a:pt x="0" y="226122"/>
                </a:lnTo>
                <a:lnTo>
                  <a:pt x="0" y="23894"/>
                </a:lnTo>
                <a:lnTo>
                  <a:pt x="1939" y="14751"/>
                </a:lnTo>
                <a:lnTo>
                  <a:pt x="7212" y="7139"/>
                </a:lnTo>
                <a:lnTo>
                  <a:pt x="14998" y="1930"/>
                </a:lnTo>
                <a:lnTo>
                  <a:pt x="24478" y="0"/>
                </a:lnTo>
                <a:lnTo>
                  <a:pt x="33776" y="1930"/>
                </a:lnTo>
                <a:lnTo>
                  <a:pt x="41161" y="7139"/>
                </a:lnTo>
                <a:lnTo>
                  <a:pt x="46033" y="14751"/>
                </a:lnTo>
                <a:lnTo>
                  <a:pt x="47791" y="23894"/>
                </a:lnTo>
                <a:lnTo>
                  <a:pt x="47791" y="226122"/>
                </a:lnTo>
                <a:lnTo>
                  <a:pt x="46033" y="235265"/>
                </a:lnTo>
                <a:lnTo>
                  <a:pt x="41161" y="242877"/>
                </a:lnTo>
                <a:lnTo>
                  <a:pt x="33776" y="248086"/>
                </a:lnTo>
                <a:lnTo>
                  <a:pt x="24478" y="25001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1"/>
          <p:cNvSpPr/>
          <p:nvPr/>
        </p:nvSpPr>
        <p:spPr>
          <a:xfrm>
            <a:off x="2199355" y="1129390"/>
            <a:ext cx="47625" cy="170815"/>
          </a:xfrm>
          <a:custGeom>
            <a:avLst/>
            <a:gdLst/>
            <a:ahLst/>
            <a:cxnLst/>
            <a:rect l="l" t="t" r="r" b="b"/>
            <a:pathLst>
              <a:path w="47625" h="170815" extrusionOk="0">
                <a:moveTo>
                  <a:pt x="23895" y="170757"/>
                </a:moveTo>
                <a:lnTo>
                  <a:pt x="14506" y="168827"/>
                </a:lnTo>
                <a:lnTo>
                  <a:pt x="6921" y="163618"/>
                </a:lnTo>
                <a:lnTo>
                  <a:pt x="1848" y="156005"/>
                </a:lnTo>
                <a:lnTo>
                  <a:pt x="0" y="146863"/>
                </a:lnTo>
                <a:lnTo>
                  <a:pt x="0" y="24477"/>
                </a:lnTo>
                <a:lnTo>
                  <a:pt x="1848" y="14997"/>
                </a:lnTo>
                <a:lnTo>
                  <a:pt x="6921" y="7212"/>
                </a:lnTo>
                <a:lnTo>
                  <a:pt x="14506" y="1939"/>
                </a:lnTo>
                <a:lnTo>
                  <a:pt x="23895" y="0"/>
                </a:lnTo>
                <a:lnTo>
                  <a:pt x="33193" y="1939"/>
                </a:lnTo>
                <a:lnTo>
                  <a:pt x="40579" y="7212"/>
                </a:lnTo>
                <a:lnTo>
                  <a:pt x="45451" y="14997"/>
                </a:lnTo>
                <a:lnTo>
                  <a:pt x="47208" y="24477"/>
                </a:lnTo>
                <a:lnTo>
                  <a:pt x="47208" y="146863"/>
                </a:lnTo>
                <a:lnTo>
                  <a:pt x="45451" y="156005"/>
                </a:lnTo>
                <a:lnTo>
                  <a:pt x="40579" y="163618"/>
                </a:lnTo>
                <a:lnTo>
                  <a:pt x="33193" y="168827"/>
                </a:lnTo>
                <a:lnTo>
                  <a:pt x="23895" y="17075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
          <p:cNvSpPr/>
          <p:nvPr/>
        </p:nvSpPr>
        <p:spPr>
          <a:xfrm>
            <a:off x="2342729" y="1208649"/>
            <a:ext cx="47625" cy="92075"/>
          </a:xfrm>
          <a:custGeom>
            <a:avLst/>
            <a:gdLst/>
            <a:ahLst/>
            <a:cxnLst/>
            <a:rect l="l" t="t" r="r" b="b"/>
            <a:pathLst>
              <a:path w="47625" h="92075" extrusionOk="0">
                <a:moveTo>
                  <a:pt x="24478" y="91498"/>
                </a:moveTo>
                <a:lnTo>
                  <a:pt x="14998" y="89567"/>
                </a:lnTo>
                <a:lnTo>
                  <a:pt x="7212" y="84358"/>
                </a:lnTo>
                <a:lnTo>
                  <a:pt x="1939" y="76746"/>
                </a:lnTo>
                <a:lnTo>
                  <a:pt x="0" y="67603"/>
                </a:lnTo>
                <a:lnTo>
                  <a:pt x="0" y="24477"/>
                </a:lnTo>
                <a:lnTo>
                  <a:pt x="1939" y="14997"/>
                </a:lnTo>
                <a:lnTo>
                  <a:pt x="7212" y="7212"/>
                </a:lnTo>
                <a:lnTo>
                  <a:pt x="14998" y="1939"/>
                </a:lnTo>
                <a:lnTo>
                  <a:pt x="24478" y="0"/>
                </a:lnTo>
                <a:lnTo>
                  <a:pt x="33685" y="1939"/>
                </a:lnTo>
                <a:lnTo>
                  <a:pt x="40870" y="7212"/>
                </a:lnTo>
                <a:lnTo>
                  <a:pt x="45542" y="14997"/>
                </a:lnTo>
                <a:lnTo>
                  <a:pt x="47208" y="24477"/>
                </a:lnTo>
                <a:lnTo>
                  <a:pt x="47208" y="67603"/>
                </a:lnTo>
                <a:lnTo>
                  <a:pt x="45542" y="76746"/>
                </a:lnTo>
                <a:lnTo>
                  <a:pt x="40870" y="84358"/>
                </a:lnTo>
                <a:lnTo>
                  <a:pt x="33685" y="89567"/>
                </a:lnTo>
                <a:lnTo>
                  <a:pt x="24478" y="914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
          <p:cNvSpPr/>
          <p:nvPr/>
        </p:nvSpPr>
        <p:spPr>
          <a:xfrm>
            <a:off x="2350306" y="1037891"/>
            <a:ext cx="33020" cy="37465"/>
          </a:xfrm>
          <a:custGeom>
            <a:avLst/>
            <a:gdLst/>
            <a:ahLst/>
            <a:cxnLst/>
            <a:rect l="l" t="t" r="r" b="b"/>
            <a:pathLst>
              <a:path w="33019" h="37465" extrusionOk="0">
                <a:moveTo>
                  <a:pt x="26227" y="37298"/>
                </a:moveTo>
                <a:lnTo>
                  <a:pt x="16901" y="37298"/>
                </a:lnTo>
                <a:lnTo>
                  <a:pt x="7576" y="37298"/>
                </a:lnTo>
                <a:lnTo>
                  <a:pt x="0" y="29722"/>
                </a:lnTo>
                <a:lnTo>
                  <a:pt x="0" y="7576"/>
                </a:lnTo>
                <a:lnTo>
                  <a:pt x="7576" y="0"/>
                </a:lnTo>
                <a:lnTo>
                  <a:pt x="26227" y="0"/>
                </a:lnTo>
                <a:lnTo>
                  <a:pt x="32638" y="7576"/>
                </a:lnTo>
                <a:lnTo>
                  <a:pt x="32638" y="29722"/>
                </a:lnTo>
                <a:lnTo>
                  <a:pt x="26227" y="3729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1"/>
          <p:cNvSpPr/>
          <p:nvPr/>
        </p:nvSpPr>
        <p:spPr>
          <a:xfrm>
            <a:off x="2206932" y="918419"/>
            <a:ext cx="32384" cy="50800"/>
          </a:xfrm>
          <a:custGeom>
            <a:avLst/>
            <a:gdLst/>
            <a:ahLst/>
            <a:cxnLst/>
            <a:rect l="l" t="t" r="r" b="b"/>
            <a:pathLst>
              <a:path w="32385" h="50800" extrusionOk="0">
                <a:moveTo>
                  <a:pt x="25644" y="50702"/>
                </a:moveTo>
                <a:lnTo>
                  <a:pt x="16319" y="50702"/>
                </a:lnTo>
                <a:lnTo>
                  <a:pt x="7576" y="50702"/>
                </a:lnTo>
                <a:lnTo>
                  <a:pt x="0" y="43126"/>
                </a:lnTo>
                <a:lnTo>
                  <a:pt x="0" y="7576"/>
                </a:lnTo>
                <a:lnTo>
                  <a:pt x="7576" y="0"/>
                </a:lnTo>
                <a:lnTo>
                  <a:pt x="25644" y="0"/>
                </a:lnTo>
                <a:lnTo>
                  <a:pt x="32055" y="7576"/>
                </a:lnTo>
                <a:lnTo>
                  <a:pt x="32055" y="43126"/>
                </a:lnTo>
                <a:lnTo>
                  <a:pt x="25644" y="5070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1"/>
          <p:cNvSpPr/>
          <p:nvPr/>
        </p:nvSpPr>
        <p:spPr>
          <a:xfrm>
            <a:off x="2063557" y="798946"/>
            <a:ext cx="32384" cy="64135"/>
          </a:xfrm>
          <a:custGeom>
            <a:avLst/>
            <a:gdLst/>
            <a:ahLst/>
            <a:cxnLst/>
            <a:rect l="l" t="t" r="r" b="b"/>
            <a:pathLst>
              <a:path w="32385" h="64134" extrusionOk="0">
                <a:moveTo>
                  <a:pt x="25061" y="63524"/>
                </a:moveTo>
                <a:lnTo>
                  <a:pt x="16319"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1"/>
          <p:cNvSpPr/>
          <p:nvPr/>
        </p:nvSpPr>
        <p:spPr>
          <a:xfrm>
            <a:off x="1920182" y="679474"/>
            <a:ext cx="32384" cy="76835"/>
          </a:xfrm>
          <a:custGeom>
            <a:avLst/>
            <a:gdLst/>
            <a:ahLst/>
            <a:cxnLst/>
            <a:rect l="l" t="t" r="r" b="b"/>
            <a:pathLst>
              <a:path w="32385" h="76834" extrusionOk="0">
                <a:moveTo>
                  <a:pt x="25061" y="76345"/>
                </a:moveTo>
                <a:lnTo>
                  <a:pt x="15736"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
          <p:cNvSpPr/>
          <p:nvPr/>
        </p:nvSpPr>
        <p:spPr>
          <a:xfrm>
            <a:off x="911898" y="1391068"/>
            <a:ext cx="1782445" cy="438784"/>
          </a:xfrm>
          <a:custGeom>
            <a:avLst/>
            <a:gdLst/>
            <a:ahLst/>
            <a:cxnLst/>
            <a:rect l="l" t="t" r="r" b="b"/>
            <a:pathLst>
              <a:path w="1782445" h="438785" extrusionOk="0">
                <a:moveTo>
                  <a:pt x="384073" y="376478"/>
                </a:moveTo>
                <a:lnTo>
                  <a:pt x="326377" y="312369"/>
                </a:lnTo>
                <a:lnTo>
                  <a:pt x="304444" y="329234"/>
                </a:lnTo>
                <a:lnTo>
                  <a:pt x="278142" y="341884"/>
                </a:lnTo>
                <a:lnTo>
                  <a:pt x="250317" y="349821"/>
                </a:lnTo>
                <a:lnTo>
                  <a:pt x="223799" y="352590"/>
                </a:lnTo>
                <a:lnTo>
                  <a:pt x="172554" y="344881"/>
                </a:lnTo>
                <a:lnTo>
                  <a:pt x="135305" y="324256"/>
                </a:lnTo>
                <a:lnTo>
                  <a:pt x="110502" y="294424"/>
                </a:lnTo>
                <a:lnTo>
                  <a:pt x="96608" y="259118"/>
                </a:lnTo>
                <a:lnTo>
                  <a:pt x="92075" y="222046"/>
                </a:lnTo>
                <a:lnTo>
                  <a:pt x="96431" y="184823"/>
                </a:lnTo>
                <a:lnTo>
                  <a:pt x="110832" y="148678"/>
                </a:lnTo>
                <a:lnTo>
                  <a:pt x="136220" y="117729"/>
                </a:lnTo>
                <a:lnTo>
                  <a:pt x="173558" y="96126"/>
                </a:lnTo>
                <a:lnTo>
                  <a:pt x="223799" y="87998"/>
                </a:lnTo>
                <a:lnTo>
                  <a:pt x="249047" y="89928"/>
                </a:lnTo>
                <a:lnTo>
                  <a:pt x="274066" y="96012"/>
                </a:lnTo>
                <a:lnTo>
                  <a:pt x="297561" y="106680"/>
                </a:lnTo>
                <a:lnTo>
                  <a:pt x="318211" y="122389"/>
                </a:lnTo>
                <a:lnTo>
                  <a:pt x="377075" y="64693"/>
                </a:lnTo>
                <a:lnTo>
                  <a:pt x="342963" y="36626"/>
                </a:lnTo>
                <a:lnTo>
                  <a:pt x="305689" y="16383"/>
                </a:lnTo>
                <a:lnTo>
                  <a:pt x="265785" y="4127"/>
                </a:lnTo>
                <a:lnTo>
                  <a:pt x="223799" y="0"/>
                </a:lnTo>
                <a:lnTo>
                  <a:pt x="169976" y="5092"/>
                </a:lnTo>
                <a:lnTo>
                  <a:pt x="123837" y="19443"/>
                </a:lnTo>
                <a:lnTo>
                  <a:pt x="85217" y="41643"/>
                </a:lnTo>
                <a:lnTo>
                  <a:pt x="53975" y="70294"/>
                </a:lnTo>
                <a:lnTo>
                  <a:pt x="29984" y="104013"/>
                </a:lnTo>
                <a:lnTo>
                  <a:pt x="13081" y="141376"/>
                </a:lnTo>
                <a:lnTo>
                  <a:pt x="3136" y="180987"/>
                </a:lnTo>
                <a:lnTo>
                  <a:pt x="0" y="221462"/>
                </a:lnTo>
                <a:lnTo>
                  <a:pt x="3225" y="263575"/>
                </a:lnTo>
                <a:lnTo>
                  <a:pt x="12750" y="303517"/>
                </a:lnTo>
                <a:lnTo>
                  <a:pt x="28956" y="340258"/>
                </a:lnTo>
                <a:lnTo>
                  <a:pt x="52235" y="372694"/>
                </a:lnTo>
                <a:lnTo>
                  <a:pt x="82956" y="399783"/>
                </a:lnTo>
                <a:lnTo>
                  <a:pt x="121539" y="420446"/>
                </a:lnTo>
                <a:lnTo>
                  <a:pt x="168351" y="433628"/>
                </a:lnTo>
                <a:lnTo>
                  <a:pt x="223799" y="438251"/>
                </a:lnTo>
                <a:lnTo>
                  <a:pt x="268833" y="434581"/>
                </a:lnTo>
                <a:lnTo>
                  <a:pt x="310934" y="423316"/>
                </a:lnTo>
                <a:lnTo>
                  <a:pt x="349529" y="404075"/>
                </a:lnTo>
                <a:lnTo>
                  <a:pt x="384073" y="376478"/>
                </a:lnTo>
                <a:close/>
              </a:path>
              <a:path w="1782445" h="438785" extrusionOk="0">
                <a:moveTo>
                  <a:pt x="884135" y="427761"/>
                </a:moveTo>
                <a:lnTo>
                  <a:pt x="852043" y="356082"/>
                </a:lnTo>
                <a:lnTo>
                  <a:pt x="814997" y="273329"/>
                </a:lnTo>
                <a:lnTo>
                  <a:pt x="739063" y="103733"/>
                </a:lnTo>
                <a:lnTo>
                  <a:pt x="718032" y="56769"/>
                </a:lnTo>
                <a:lnTo>
                  <a:pt x="718032" y="273329"/>
                </a:lnTo>
                <a:lnTo>
                  <a:pt x="574078" y="273329"/>
                </a:lnTo>
                <a:lnTo>
                  <a:pt x="646341" y="103733"/>
                </a:lnTo>
                <a:lnTo>
                  <a:pt x="718032" y="273329"/>
                </a:lnTo>
                <a:lnTo>
                  <a:pt x="718032" y="56769"/>
                </a:lnTo>
                <a:lnTo>
                  <a:pt x="697052" y="9906"/>
                </a:lnTo>
                <a:lnTo>
                  <a:pt x="595642" y="9906"/>
                </a:lnTo>
                <a:lnTo>
                  <a:pt x="407974" y="427761"/>
                </a:lnTo>
                <a:lnTo>
                  <a:pt x="508215" y="427761"/>
                </a:lnTo>
                <a:lnTo>
                  <a:pt x="538518" y="356082"/>
                </a:lnTo>
                <a:lnTo>
                  <a:pt x="752995" y="356082"/>
                </a:lnTo>
                <a:lnTo>
                  <a:pt x="783310" y="427761"/>
                </a:lnTo>
                <a:lnTo>
                  <a:pt x="884135" y="427761"/>
                </a:lnTo>
                <a:close/>
              </a:path>
              <a:path w="1782445" h="438785" extrusionOk="0">
                <a:moveTo>
                  <a:pt x="1291132" y="293128"/>
                </a:moveTo>
                <a:lnTo>
                  <a:pt x="1280312" y="258102"/>
                </a:lnTo>
                <a:lnTo>
                  <a:pt x="1273721" y="249428"/>
                </a:lnTo>
                <a:lnTo>
                  <a:pt x="1257909" y="228638"/>
                </a:lnTo>
                <a:lnTo>
                  <a:pt x="1223924" y="208635"/>
                </a:lnTo>
                <a:lnTo>
                  <a:pt x="1249540" y="192303"/>
                </a:lnTo>
                <a:lnTo>
                  <a:pt x="1266685" y="171919"/>
                </a:lnTo>
                <a:lnTo>
                  <a:pt x="1276299" y="148475"/>
                </a:lnTo>
                <a:lnTo>
                  <a:pt x="1279296" y="122961"/>
                </a:lnTo>
                <a:lnTo>
                  <a:pt x="1273454" y="90335"/>
                </a:lnTo>
                <a:lnTo>
                  <a:pt x="1271866" y="81445"/>
                </a:lnTo>
                <a:lnTo>
                  <a:pt x="1251242" y="49682"/>
                </a:lnTo>
                <a:lnTo>
                  <a:pt x="1219873" y="27381"/>
                </a:lnTo>
                <a:lnTo>
                  <a:pt x="1195946" y="19443"/>
                </a:lnTo>
                <a:lnTo>
                  <a:pt x="1195946" y="298386"/>
                </a:lnTo>
                <a:lnTo>
                  <a:pt x="1192199" y="318389"/>
                </a:lnTo>
                <a:lnTo>
                  <a:pt x="1180871" y="333425"/>
                </a:lnTo>
                <a:lnTo>
                  <a:pt x="1161770" y="342887"/>
                </a:lnTo>
                <a:lnTo>
                  <a:pt x="1134745" y="346176"/>
                </a:lnTo>
                <a:lnTo>
                  <a:pt x="1019937" y="346176"/>
                </a:lnTo>
                <a:lnTo>
                  <a:pt x="1019937" y="249428"/>
                </a:lnTo>
                <a:lnTo>
                  <a:pt x="1133589" y="249428"/>
                </a:lnTo>
                <a:lnTo>
                  <a:pt x="1160538" y="252984"/>
                </a:lnTo>
                <a:lnTo>
                  <a:pt x="1180071" y="262978"/>
                </a:lnTo>
                <a:lnTo>
                  <a:pt x="1191945" y="278447"/>
                </a:lnTo>
                <a:lnTo>
                  <a:pt x="1195946" y="298386"/>
                </a:lnTo>
                <a:lnTo>
                  <a:pt x="1195946" y="19443"/>
                </a:lnTo>
                <a:lnTo>
                  <a:pt x="1187792" y="16738"/>
                </a:lnTo>
                <a:lnTo>
                  <a:pt x="1187792" y="132867"/>
                </a:lnTo>
                <a:lnTo>
                  <a:pt x="1184402" y="149301"/>
                </a:lnTo>
                <a:lnTo>
                  <a:pt x="1174242" y="161582"/>
                </a:lnTo>
                <a:lnTo>
                  <a:pt x="1157300" y="169265"/>
                </a:lnTo>
                <a:lnTo>
                  <a:pt x="1133589" y="171919"/>
                </a:lnTo>
                <a:lnTo>
                  <a:pt x="1019937" y="171919"/>
                </a:lnTo>
                <a:lnTo>
                  <a:pt x="1019937" y="90335"/>
                </a:lnTo>
                <a:lnTo>
                  <a:pt x="1134745" y="90335"/>
                </a:lnTo>
                <a:lnTo>
                  <a:pt x="1157795" y="93535"/>
                </a:lnTo>
                <a:lnTo>
                  <a:pt x="1174381" y="102425"/>
                </a:lnTo>
                <a:lnTo>
                  <a:pt x="1184414" y="115900"/>
                </a:lnTo>
                <a:lnTo>
                  <a:pt x="1187792" y="132867"/>
                </a:lnTo>
                <a:lnTo>
                  <a:pt x="1187792" y="16738"/>
                </a:lnTo>
                <a:lnTo>
                  <a:pt x="1180223" y="14224"/>
                </a:lnTo>
                <a:lnTo>
                  <a:pt x="1134745" y="9906"/>
                </a:lnTo>
                <a:lnTo>
                  <a:pt x="928433" y="9906"/>
                </a:lnTo>
                <a:lnTo>
                  <a:pt x="928433" y="427761"/>
                </a:lnTo>
                <a:lnTo>
                  <a:pt x="1138250" y="427761"/>
                </a:lnTo>
                <a:lnTo>
                  <a:pt x="1195374" y="421894"/>
                </a:lnTo>
                <a:lnTo>
                  <a:pt x="1240751" y="403948"/>
                </a:lnTo>
                <a:lnTo>
                  <a:pt x="1272908" y="373430"/>
                </a:lnTo>
                <a:lnTo>
                  <a:pt x="1283830" y="346176"/>
                </a:lnTo>
                <a:lnTo>
                  <a:pt x="1290370" y="329857"/>
                </a:lnTo>
                <a:lnTo>
                  <a:pt x="1291132" y="293128"/>
                </a:lnTo>
                <a:close/>
              </a:path>
              <a:path w="1782445" h="438785" extrusionOk="0">
                <a:moveTo>
                  <a:pt x="1723986" y="9321"/>
                </a:moveTo>
                <a:lnTo>
                  <a:pt x="1683766" y="9321"/>
                </a:lnTo>
                <a:lnTo>
                  <a:pt x="1683766" y="15151"/>
                </a:lnTo>
                <a:lnTo>
                  <a:pt x="1701253" y="15151"/>
                </a:lnTo>
                <a:lnTo>
                  <a:pt x="1701253" y="59436"/>
                </a:lnTo>
                <a:lnTo>
                  <a:pt x="1707083" y="59436"/>
                </a:lnTo>
                <a:lnTo>
                  <a:pt x="1707083" y="15151"/>
                </a:lnTo>
                <a:lnTo>
                  <a:pt x="1723986" y="15151"/>
                </a:lnTo>
                <a:lnTo>
                  <a:pt x="1723986" y="9321"/>
                </a:lnTo>
                <a:close/>
              </a:path>
              <a:path w="1782445" h="438785" extrusionOk="0">
                <a:moveTo>
                  <a:pt x="1781683" y="9321"/>
                </a:moveTo>
                <a:lnTo>
                  <a:pt x="1774113" y="9321"/>
                </a:lnTo>
                <a:lnTo>
                  <a:pt x="1757210" y="34963"/>
                </a:lnTo>
                <a:lnTo>
                  <a:pt x="1739138" y="9321"/>
                </a:lnTo>
                <a:lnTo>
                  <a:pt x="1732140" y="9321"/>
                </a:lnTo>
                <a:lnTo>
                  <a:pt x="1732140" y="59436"/>
                </a:lnTo>
                <a:lnTo>
                  <a:pt x="1737969" y="59436"/>
                </a:lnTo>
                <a:lnTo>
                  <a:pt x="1737969" y="18059"/>
                </a:lnTo>
                <a:lnTo>
                  <a:pt x="1756041" y="43700"/>
                </a:lnTo>
                <a:lnTo>
                  <a:pt x="1757794" y="43700"/>
                </a:lnTo>
                <a:lnTo>
                  <a:pt x="1775853" y="18643"/>
                </a:lnTo>
                <a:lnTo>
                  <a:pt x="1775853" y="59436"/>
                </a:lnTo>
                <a:lnTo>
                  <a:pt x="1781683" y="59436"/>
                </a:lnTo>
                <a:lnTo>
                  <a:pt x="1781683" y="9321"/>
                </a:lnTo>
                <a:close/>
              </a:path>
              <a:path w="1782445" h="438785" extrusionOk="0">
                <a:moveTo>
                  <a:pt x="1782267" y="427761"/>
                </a:moveTo>
                <a:lnTo>
                  <a:pt x="1750072" y="356082"/>
                </a:lnTo>
                <a:lnTo>
                  <a:pt x="1712912" y="273329"/>
                </a:lnTo>
                <a:lnTo>
                  <a:pt x="1636737" y="103733"/>
                </a:lnTo>
                <a:lnTo>
                  <a:pt x="1615579" y="56629"/>
                </a:lnTo>
                <a:lnTo>
                  <a:pt x="1615579" y="273329"/>
                </a:lnTo>
                <a:lnTo>
                  <a:pt x="1471625" y="273329"/>
                </a:lnTo>
                <a:lnTo>
                  <a:pt x="1543888" y="103733"/>
                </a:lnTo>
                <a:lnTo>
                  <a:pt x="1615579" y="273329"/>
                </a:lnTo>
                <a:lnTo>
                  <a:pt x="1615579" y="56629"/>
                </a:lnTo>
                <a:lnTo>
                  <a:pt x="1594599" y="9906"/>
                </a:lnTo>
                <a:lnTo>
                  <a:pt x="1493189" y="9906"/>
                </a:lnTo>
                <a:lnTo>
                  <a:pt x="1305521" y="427761"/>
                </a:lnTo>
                <a:lnTo>
                  <a:pt x="1406347" y="427761"/>
                </a:lnTo>
                <a:lnTo>
                  <a:pt x="1436649" y="356082"/>
                </a:lnTo>
                <a:lnTo>
                  <a:pt x="1650555" y="356082"/>
                </a:lnTo>
                <a:lnTo>
                  <a:pt x="1681441" y="427761"/>
                </a:lnTo>
                <a:lnTo>
                  <a:pt x="1782267" y="4277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92" name="Google Shape;692;p1"/>
          <p:cNvGrpSpPr/>
          <p:nvPr/>
        </p:nvGrpSpPr>
        <p:grpSpPr>
          <a:xfrm>
            <a:off x="895254" y="5409565"/>
            <a:ext cx="1216087" cy="228806"/>
            <a:chOff x="895254" y="5283243"/>
            <a:chExt cx="1216087" cy="228806"/>
          </a:xfrm>
        </p:grpSpPr>
        <p:sp>
          <p:nvSpPr>
            <p:cNvPr id="693" name="Google Shape;693;p1"/>
            <p:cNvSpPr/>
            <p:nvPr/>
          </p:nvSpPr>
          <p:spPr>
            <a:xfrm>
              <a:off x="895254" y="5283243"/>
              <a:ext cx="194961" cy="22880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694" name="Google Shape;694;p1"/>
            <p:cNvSpPr/>
            <p:nvPr/>
          </p:nvSpPr>
          <p:spPr>
            <a:xfrm>
              <a:off x="1112338" y="5348816"/>
              <a:ext cx="159702" cy="16183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695" name="Google Shape;695;p1"/>
            <p:cNvSpPr/>
            <p:nvPr/>
          </p:nvSpPr>
          <p:spPr>
            <a:xfrm>
              <a:off x="1303151" y="5349514"/>
              <a:ext cx="144492" cy="15904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696" name="Google Shape;696;p1"/>
            <p:cNvSpPr/>
            <p:nvPr/>
          </p:nvSpPr>
          <p:spPr>
            <a:xfrm>
              <a:off x="1486359" y="5349514"/>
              <a:ext cx="144492" cy="159048"/>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697" name="Google Shape;697;p1"/>
            <p:cNvSpPr/>
            <p:nvPr/>
          </p:nvSpPr>
          <p:spPr>
            <a:xfrm>
              <a:off x="1659888" y="5348816"/>
              <a:ext cx="156936" cy="1625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698" name="Google Shape;698;p1"/>
            <p:cNvSpPr/>
            <p:nvPr/>
          </p:nvSpPr>
          <p:spPr>
            <a:xfrm>
              <a:off x="1843788" y="5349514"/>
              <a:ext cx="138270" cy="161141"/>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699" name="Google Shape;699;p1"/>
            <p:cNvSpPr/>
            <p:nvPr/>
          </p:nvSpPr>
          <p:spPr>
            <a:xfrm>
              <a:off x="2002799" y="5305566"/>
              <a:ext cx="108542" cy="20508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grpSp>
      <p:sp>
        <p:nvSpPr>
          <p:cNvPr id="700" name="Google Shape;700;p1"/>
          <p:cNvSpPr/>
          <p:nvPr/>
        </p:nvSpPr>
        <p:spPr>
          <a:xfrm>
            <a:off x="2201908" y="5431888"/>
            <a:ext cx="285528" cy="20508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grpSp>
        <p:nvGrpSpPr>
          <p:cNvPr id="701" name="Google Shape;701;p1"/>
          <p:cNvGrpSpPr/>
          <p:nvPr/>
        </p:nvGrpSpPr>
        <p:grpSpPr>
          <a:xfrm>
            <a:off x="2587682" y="5412356"/>
            <a:ext cx="941620" cy="225318"/>
            <a:chOff x="2587682" y="5286034"/>
            <a:chExt cx="941620" cy="225318"/>
          </a:xfrm>
        </p:grpSpPr>
        <p:sp>
          <p:nvSpPr>
            <p:cNvPr id="702" name="Google Shape;702;p1"/>
            <p:cNvSpPr/>
            <p:nvPr/>
          </p:nvSpPr>
          <p:spPr>
            <a:xfrm>
              <a:off x="2587682" y="5351607"/>
              <a:ext cx="239207" cy="156955"/>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
            <p:cNvSpPr/>
            <p:nvPr/>
          </p:nvSpPr>
          <p:spPr>
            <a:xfrm>
              <a:off x="2862839" y="5286731"/>
              <a:ext cx="139652" cy="221831"/>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1"/>
            <p:cNvSpPr/>
            <p:nvPr/>
          </p:nvSpPr>
          <p:spPr>
            <a:xfrm>
              <a:off x="3036369" y="5349514"/>
              <a:ext cx="140344" cy="161838"/>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
            <p:cNvSpPr/>
            <p:nvPr/>
          </p:nvSpPr>
          <p:spPr>
            <a:xfrm>
              <a:off x="3208515" y="5305566"/>
              <a:ext cx="107850" cy="205089"/>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
            <p:cNvSpPr/>
            <p:nvPr/>
          </p:nvSpPr>
          <p:spPr>
            <a:xfrm>
              <a:off x="3339180" y="5286034"/>
              <a:ext cx="38100" cy="58419"/>
            </a:xfrm>
            <a:custGeom>
              <a:avLst/>
              <a:gdLst/>
              <a:ahLst/>
              <a:cxnLst/>
              <a:rect l="l" t="t" r="r" b="b"/>
              <a:pathLst>
                <a:path w="38100" h="58420" extrusionOk="0">
                  <a:moveTo>
                    <a:pt x="17975" y="57899"/>
                  </a:moveTo>
                  <a:lnTo>
                    <a:pt x="0" y="57899"/>
                  </a:lnTo>
                  <a:lnTo>
                    <a:pt x="14518" y="0"/>
                  </a:lnTo>
                  <a:lnTo>
                    <a:pt x="38024" y="0"/>
                  </a:lnTo>
                  <a:lnTo>
                    <a:pt x="17975" y="5789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
            <p:cNvSpPr/>
            <p:nvPr/>
          </p:nvSpPr>
          <p:spPr>
            <a:xfrm>
              <a:off x="3396563" y="5348816"/>
              <a:ext cx="132739" cy="162536"/>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8" name="Google Shape;708;p1"/>
          <p:cNvGrpSpPr/>
          <p:nvPr/>
        </p:nvGrpSpPr>
        <p:grpSpPr>
          <a:xfrm>
            <a:off x="3648906" y="5431888"/>
            <a:ext cx="615302" cy="205786"/>
            <a:chOff x="3648906" y="5305566"/>
            <a:chExt cx="615302" cy="205786"/>
          </a:xfrm>
        </p:grpSpPr>
        <p:sp>
          <p:nvSpPr>
            <p:cNvPr id="709" name="Google Shape;709;p1"/>
            <p:cNvSpPr/>
            <p:nvPr/>
          </p:nvSpPr>
          <p:spPr>
            <a:xfrm>
              <a:off x="3648906" y="5349514"/>
              <a:ext cx="143801" cy="159048"/>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1"/>
            <p:cNvSpPr/>
            <p:nvPr/>
          </p:nvSpPr>
          <p:spPr>
            <a:xfrm>
              <a:off x="3825200" y="5305566"/>
              <a:ext cx="439008" cy="205786"/>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11" name="Google Shape;711;p1"/>
          <p:cNvSpPr/>
          <p:nvPr/>
        </p:nvSpPr>
        <p:spPr>
          <a:xfrm>
            <a:off x="4311904" y="5410271"/>
            <a:ext cx="88265" cy="45085"/>
          </a:xfrm>
          <a:custGeom>
            <a:avLst/>
            <a:gdLst/>
            <a:ahLst/>
            <a:cxnLst/>
            <a:rect l="l" t="t" r="r" b="b"/>
            <a:pathLst>
              <a:path w="88264" h="45085" extrusionOk="0">
                <a:moveTo>
                  <a:pt x="35953" y="0"/>
                </a:moveTo>
                <a:lnTo>
                  <a:pt x="0" y="0"/>
                </a:lnTo>
                <a:lnTo>
                  <a:pt x="0" y="4876"/>
                </a:lnTo>
                <a:lnTo>
                  <a:pt x="15214" y="4876"/>
                </a:lnTo>
                <a:lnTo>
                  <a:pt x="15214" y="44640"/>
                </a:lnTo>
                <a:lnTo>
                  <a:pt x="20739" y="44640"/>
                </a:lnTo>
                <a:lnTo>
                  <a:pt x="20739" y="4876"/>
                </a:lnTo>
                <a:lnTo>
                  <a:pt x="35953" y="4876"/>
                </a:lnTo>
                <a:lnTo>
                  <a:pt x="35953" y="0"/>
                </a:lnTo>
                <a:close/>
              </a:path>
              <a:path w="88264" h="45085" extrusionOk="0">
                <a:moveTo>
                  <a:pt x="87807" y="0"/>
                </a:moveTo>
                <a:lnTo>
                  <a:pt x="80886" y="0"/>
                </a:lnTo>
                <a:lnTo>
                  <a:pt x="65684" y="23012"/>
                </a:lnTo>
                <a:lnTo>
                  <a:pt x="49784" y="0"/>
                </a:lnTo>
                <a:lnTo>
                  <a:pt x="42862" y="0"/>
                </a:lnTo>
                <a:lnTo>
                  <a:pt x="42862" y="44640"/>
                </a:lnTo>
                <a:lnTo>
                  <a:pt x="48399" y="44640"/>
                </a:lnTo>
                <a:lnTo>
                  <a:pt x="48399" y="7670"/>
                </a:lnTo>
                <a:lnTo>
                  <a:pt x="64985" y="30695"/>
                </a:lnTo>
                <a:lnTo>
                  <a:pt x="65684" y="30695"/>
                </a:lnTo>
                <a:lnTo>
                  <a:pt x="82270" y="7670"/>
                </a:lnTo>
                <a:lnTo>
                  <a:pt x="82270" y="44640"/>
                </a:lnTo>
                <a:lnTo>
                  <a:pt x="87807" y="44640"/>
                </a:lnTo>
                <a:lnTo>
                  <a:pt x="878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1"/>
          <p:cNvSpPr txBox="1">
            <a:spLocks noGrp="1"/>
          </p:cNvSpPr>
          <p:nvPr>
            <p:ph type="title"/>
          </p:nvPr>
        </p:nvSpPr>
        <p:spPr>
          <a:xfrm>
            <a:off x="916938" y="2048738"/>
            <a:ext cx="10358122" cy="1151662"/>
          </a:xfrm>
          <a:prstGeom prst="rect">
            <a:avLst/>
          </a:prstGeom>
          <a:noFill/>
          <a:ln>
            <a:noFill/>
          </a:ln>
        </p:spPr>
        <p:txBody>
          <a:bodyPr spcFirstLastPara="1" wrap="square" lIns="0" tIns="81275" rIns="0" bIns="0" anchor="t" anchorCtr="0">
            <a:spAutoFit/>
          </a:bodyPr>
          <a:lstStyle/>
          <a:p>
            <a:pPr marL="12700" marR="5080" lvl="0" indent="0" algn="l" rtl="0">
              <a:lnSpc>
                <a:spcPct val="130909"/>
              </a:lnSpc>
              <a:spcBef>
                <a:spcPts val="0"/>
              </a:spcBef>
              <a:spcAft>
                <a:spcPts val="0"/>
              </a:spcAft>
              <a:buNone/>
            </a:pPr>
            <a:r>
              <a:rPr lang="en-US" sz="3300">
                <a:latin typeface="Montserrat"/>
                <a:ea typeface="Montserrat"/>
                <a:cs typeface="Montserrat"/>
                <a:sym typeface="Montserrat"/>
              </a:rPr>
              <a:t>Intelligent Buildings and COVID-19: Leverage Technology for Safer and Healthier Environments</a:t>
            </a:r>
            <a:endParaRPr sz="3300">
              <a:latin typeface="Montserrat"/>
              <a:ea typeface="Montserrat"/>
              <a:cs typeface="Montserrat"/>
              <a:sym typeface="Montserrat"/>
            </a:endParaRPr>
          </a:p>
        </p:txBody>
      </p:sp>
      <p:sp>
        <p:nvSpPr>
          <p:cNvPr id="713" name="Google Shape;713;p1"/>
          <p:cNvSpPr txBox="1"/>
          <p:nvPr/>
        </p:nvSpPr>
        <p:spPr>
          <a:xfrm>
            <a:off x="897035" y="3781596"/>
            <a:ext cx="5893500" cy="1561500"/>
          </a:xfrm>
          <a:prstGeom prst="rect">
            <a:avLst/>
          </a:prstGeom>
          <a:noFill/>
          <a:ln>
            <a:noFill/>
          </a:ln>
        </p:spPr>
        <p:txBody>
          <a:bodyPr spcFirstLastPara="1" wrap="square" lIns="0" tIns="142225" rIns="0" bIns="0" anchor="t" anchorCtr="0">
            <a:spAutoFit/>
          </a:bodyPr>
          <a:lstStyle/>
          <a:p>
            <a:pPr marL="12700" marR="0" lvl="0" indent="0" algn="l" rtl="0">
              <a:lnSpc>
                <a:spcPct val="100000"/>
              </a:lnSpc>
              <a:spcBef>
                <a:spcPts val="0"/>
              </a:spcBef>
              <a:spcAft>
                <a:spcPts val="0"/>
              </a:spcAft>
              <a:buNone/>
            </a:pPr>
            <a:r>
              <a:rPr lang="en-US" sz="3200" b="1">
                <a:solidFill>
                  <a:srgbClr val="FFFFFF"/>
                </a:solidFill>
                <a:latin typeface="Montserrat"/>
                <a:ea typeface="Montserrat"/>
                <a:cs typeface="Montserrat"/>
                <a:sym typeface="Montserrat"/>
              </a:rPr>
              <a:t>Buildings Week</a:t>
            </a:r>
            <a:endParaRPr sz="3200">
              <a:solidFill>
                <a:schemeClr val="dk1"/>
              </a:solidFill>
              <a:latin typeface="Montserrat"/>
              <a:ea typeface="Montserrat"/>
              <a:cs typeface="Montserrat"/>
              <a:sym typeface="Montserrat"/>
            </a:endParaRPr>
          </a:p>
          <a:p>
            <a:pPr marL="12700" marR="0" lvl="0" indent="0" algn="l" rtl="0">
              <a:lnSpc>
                <a:spcPct val="100000"/>
              </a:lnSpc>
              <a:spcBef>
                <a:spcPts val="765"/>
              </a:spcBef>
              <a:spcAft>
                <a:spcPts val="0"/>
              </a:spcAft>
              <a:buNone/>
            </a:pPr>
            <a:r>
              <a:rPr lang="en-US" sz="2400">
                <a:solidFill>
                  <a:srgbClr val="FFFFFF"/>
                </a:solidFill>
                <a:latin typeface="Montserrat"/>
                <a:ea typeface="Montserrat"/>
                <a:cs typeface="Montserrat"/>
                <a:sym typeface="Montserrat"/>
              </a:rPr>
              <a:t>November 30 - December 4, 2020</a:t>
            </a:r>
            <a:endParaRPr sz="2400">
              <a:solidFill>
                <a:schemeClr val="dk1"/>
              </a:solidFill>
              <a:latin typeface="Montserrat"/>
              <a:ea typeface="Montserrat"/>
              <a:cs typeface="Montserrat"/>
              <a:sym typeface="Montserrat"/>
            </a:endParaRPr>
          </a:p>
          <a:p>
            <a:pPr marL="12700" marR="0" lvl="0" indent="0" algn="l" rtl="0">
              <a:lnSpc>
                <a:spcPct val="100000"/>
              </a:lnSpc>
              <a:spcBef>
                <a:spcPts val="710"/>
              </a:spcBef>
              <a:spcAft>
                <a:spcPts val="0"/>
              </a:spcAft>
              <a:buNone/>
            </a:pPr>
            <a:r>
              <a:rPr lang="en-US" sz="2400">
                <a:solidFill>
                  <a:srgbClr val="FFFFFF"/>
                </a:solidFill>
                <a:latin typeface="Montserrat"/>
                <a:ea typeface="Montserrat"/>
                <a:cs typeface="Montserrat"/>
                <a:sym typeface="Montserrat"/>
              </a:rPr>
              <a:t>Ron Zimmer, CABA President &amp; CEO</a:t>
            </a:r>
            <a:endParaRPr sz="2400">
              <a:solidFill>
                <a:schemeClr val="dk1"/>
              </a:solidFill>
              <a:latin typeface="Montserrat"/>
              <a:ea typeface="Montserrat"/>
              <a:cs typeface="Montserrat"/>
              <a:sym typeface="Montserrat"/>
            </a:endParaRPr>
          </a:p>
        </p:txBody>
      </p:sp>
      <p:sp>
        <p:nvSpPr>
          <p:cNvPr id="714" name="Google Shape;714;p1"/>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cxnSp>
        <p:nvCxnSpPr>
          <p:cNvPr id="795" name="Google Shape;795;p9"/>
          <p:cNvCxnSpPr>
            <a:stCxn id="796" idx="0"/>
          </p:cNvCxnSpPr>
          <p:nvPr/>
        </p:nvCxnSpPr>
        <p:spPr>
          <a:xfrm rot="10800000" flipH="1">
            <a:off x="3808396" y="3820563"/>
            <a:ext cx="315600" cy="870300"/>
          </a:xfrm>
          <a:prstGeom prst="straightConnector1">
            <a:avLst/>
          </a:prstGeom>
          <a:noFill/>
          <a:ln w="19050" cap="flat" cmpd="sng">
            <a:solidFill>
              <a:srgbClr val="B2B2B2"/>
            </a:solidFill>
            <a:prstDash val="solid"/>
            <a:round/>
            <a:headEnd type="none" w="sm" len="sm"/>
            <a:tailEnd type="none" w="sm" len="sm"/>
          </a:ln>
        </p:spPr>
      </p:cxnSp>
      <p:sp>
        <p:nvSpPr>
          <p:cNvPr id="797" name="Google Shape;797;p9"/>
          <p:cNvSpPr txBox="1">
            <a:spLocks noGrp="1"/>
          </p:cNvSpPr>
          <p:nvPr>
            <p:ph type="title"/>
          </p:nvPr>
        </p:nvSpPr>
        <p:spPr>
          <a:xfrm>
            <a:off x="203200" y="360114"/>
            <a:ext cx="5361170" cy="4514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Font typeface="Montserrat"/>
              <a:buNone/>
            </a:pPr>
            <a:r>
              <a:rPr lang="en-US">
                <a:latin typeface="Montserrat"/>
                <a:ea typeface="Montserrat"/>
                <a:cs typeface="Montserrat"/>
                <a:sym typeface="Montserrat"/>
              </a:rPr>
              <a:t>Impact on Key Industries</a:t>
            </a:r>
            <a:endParaRPr>
              <a:latin typeface="Montserrat"/>
              <a:ea typeface="Montserrat"/>
              <a:cs typeface="Montserrat"/>
              <a:sym typeface="Montserrat"/>
            </a:endParaRPr>
          </a:p>
        </p:txBody>
      </p:sp>
      <p:cxnSp>
        <p:nvCxnSpPr>
          <p:cNvPr id="798" name="Google Shape;798;p9"/>
          <p:cNvCxnSpPr/>
          <p:nvPr/>
        </p:nvCxnSpPr>
        <p:spPr>
          <a:xfrm rot="-5400000">
            <a:off x="2628521" y="3770150"/>
            <a:ext cx="1180241" cy="1081887"/>
          </a:xfrm>
          <a:prstGeom prst="straightConnector1">
            <a:avLst/>
          </a:prstGeom>
          <a:noFill/>
          <a:ln w="19050" cap="flat" cmpd="sng">
            <a:solidFill>
              <a:srgbClr val="B2B2B2"/>
            </a:solidFill>
            <a:prstDash val="solid"/>
            <a:round/>
            <a:headEnd type="none" w="sm" len="sm"/>
            <a:tailEnd type="none" w="sm" len="sm"/>
          </a:ln>
        </p:spPr>
      </p:cxnSp>
      <p:cxnSp>
        <p:nvCxnSpPr>
          <p:cNvPr id="799" name="Google Shape;799;p9"/>
          <p:cNvCxnSpPr/>
          <p:nvPr/>
        </p:nvCxnSpPr>
        <p:spPr>
          <a:xfrm rot="10800000" flipH="1">
            <a:off x="1890872" y="3647206"/>
            <a:ext cx="1770361" cy="442591"/>
          </a:xfrm>
          <a:prstGeom prst="straightConnector1">
            <a:avLst/>
          </a:prstGeom>
          <a:noFill/>
          <a:ln w="19050" cap="flat" cmpd="sng">
            <a:solidFill>
              <a:srgbClr val="B2B2B2"/>
            </a:solidFill>
            <a:prstDash val="solid"/>
            <a:round/>
            <a:headEnd type="none" w="sm" len="sm"/>
            <a:tailEnd type="none" w="sm" len="sm"/>
          </a:ln>
        </p:spPr>
      </p:cxnSp>
      <p:cxnSp>
        <p:nvCxnSpPr>
          <p:cNvPr id="800" name="Google Shape;800;p9"/>
          <p:cNvCxnSpPr/>
          <p:nvPr/>
        </p:nvCxnSpPr>
        <p:spPr>
          <a:xfrm>
            <a:off x="1890872" y="3204616"/>
            <a:ext cx="1770361" cy="147531"/>
          </a:xfrm>
          <a:prstGeom prst="straightConnector1">
            <a:avLst/>
          </a:prstGeom>
          <a:noFill/>
          <a:ln w="19050" cap="flat" cmpd="sng">
            <a:solidFill>
              <a:srgbClr val="B2B2B2"/>
            </a:solidFill>
            <a:prstDash val="solid"/>
            <a:round/>
            <a:headEnd type="none" w="sm" len="sm"/>
            <a:tailEnd type="none" w="sm" len="sm"/>
          </a:ln>
        </p:spPr>
      </p:cxnSp>
      <p:cxnSp>
        <p:nvCxnSpPr>
          <p:cNvPr id="801" name="Google Shape;801;p9"/>
          <p:cNvCxnSpPr/>
          <p:nvPr/>
        </p:nvCxnSpPr>
        <p:spPr>
          <a:xfrm rot="-5400000" flipH="1">
            <a:off x="2689992" y="2208788"/>
            <a:ext cx="958945" cy="1180240"/>
          </a:xfrm>
          <a:prstGeom prst="straightConnector1">
            <a:avLst/>
          </a:prstGeom>
          <a:noFill/>
          <a:ln w="19050" cap="flat" cmpd="sng">
            <a:solidFill>
              <a:srgbClr val="B2B2B2"/>
            </a:solidFill>
            <a:prstDash val="solid"/>
            <a:round/>
            <a:headEnd type="none" w="sm" len="sm"/>
            <a:tailEnd type="none" w="sm" len="sm"/>
          </a:ln>
        </p:spPr>
      </p:cxnSp>
      <p:cxnSp>
        <p:nvCxnSpPr>
          <p:cNvPr id="802" name="Google Shape;802;p9"/>
          <p:cNvCxnSpPr/>
          <p:nvPr/>
        </p:nvCxnSpPr>
        <p:spPr>
          <a:xfrm rot="5400000">
            <a:off x="3193027" y="2688006"/>
            <a:ext cx="1327771" cy="2049"/>
          </a:xfrm>
          <a:prstGeom prst="straightConnector1">
            <a:avLst/>
          </a:prstGeom>
          <a:noFill/>
          <a:ln w="19050" cap="flat" cmpd="sng">
            <a:solidFill>
              <a:srgbClr val="B2B2B2"/>
            </a:solidFill>
            <a:prstDash val="solid"/>
            <a:round/>
            <a:headEnd type="none" w="sm" len="sm"/>
            <a:tailEnd type="none" w="sm" len="sm"/>
          </a:ln>
        </p:spPr>
      </p:cxnSp>
      <p:cxnSp>
        <p:nvCxnSpPr>
          <p:cNvPr id="803" name="Google Shape;803;p9"/>
          <p:cNvCxnSpPr/>
          <p:nvPr/>
        </p:nvCxnSpPr>
        <p:spPr>
          <a:xfrm rot="5400000">
            <a:off x="3956292" y="2171905"/>
            <a:ext cx="1180241" cy="1180240"/>
          </a:xfrm>
          <a:prstGeom prst="straightConnector1">
            <a:avLst/>
          </a:prstGeom>
          <a:noFill/>
          <a:ln w="19050" cap="flat" cmpd="sng">
            <a:solidFill>
              <a:srgbClr val="B2B2B2"/>
            </a:solidFill>
            <a:prstDash val="solid"/>
            <a:round/>
            <a:headEnd type="none" w="sm" len="sm"/>
            <a:tailEnd type="none" w="sm" len="sm"/>
          </a:ln>
        </p:spPr>
      </p:cxnSp>
      <p:cxnSp>
        <p:nvCxnSpPr>
          <p:cNvPr id="804" name="Google Shape;804;p9"/>
          <p:cNvCxnSpPr/>
          <p:nvPr/>
        </p:nvCxnSpPr>
        <p:spPr>
          <a:xfrm flipH="1">
            <a:off x="4152998" y="2983321"/>
            <a:ext cx="1770361" cy="516355"/>
          </a:xfrm>
          <a:prstGeom prst="straightConnector1">
            <a:avLst/>
          </a:prstGeom>
          <a:noFill/>
          <a:ln w="19050" cap="flat" cmpd="sng">
            <a:solidFill>
              <a:srgbClr val="B2B2B2"/>
            </a:solidFill>
            <a:prstDash val="solid"/>
            <a:round/>
            <a:headEnd type="none" w="sm" len="sm"/>
            <a:tailEnd type="none" w="sm" len="sm"/>
          </a:ln>
        </p:spPr>
      </p:cxnSp>
      <p:cxnSp>
        <p:nvCxnSpPr>
          <p:cNvPr id="805" name="Google Shape;805;p9"/>
          <p:cNvCxnSpPr/>
          <p:nvPr/>
        </p:nvCxnSpPr>
        <p:spPr>
          <a:xfrm rot="5400000">
            <a:off x="8136310" y="2221083"/>
            <a:ext cx="1180241" cy="1081887"/>
          </a:xfrm>
          <a:prstGeom prst="straightConnector1">
            <a:avLst/>
          </a:prstGeom>
          <a:noFill/>
          <a:ln w="19050" cap="flat" cmpd="sng">
            <a:solidFill>
              <a:srgbClr val="B2B2B2"/>
            </a:solidFill>
            <a:prstDash val="solid"/>
            <a:round/>
            <a:headEnd type="none" w="sm" len="sm"/>
            <a:tailEnd type="none" w="sm" len="sm"/>
          </a:ln>
        </p:spPr>
      </p:cxnSp>
      <p:cxnSp>
        <p:nvCxnSpPr>
          <p:cNvPr id="806" name="Google Shape;806;p9"/>
          <p:cNvCxnSpPr/>
          <p:nvPr/>
        </p:nvCxnSpPr>
        <p:spPr>
          <a:xfrm flipH="1">
            <a:off x="8185488" y="2983321"/>
            <a:ext cx="1770361" cy="516355"/>
          </a:xfrm>
          <a:prstGeom prst="straightConnector1">
            <a:avLst/>
          </a:prstGeom>
          <a:noFill/>
          <a:ln w="19050" cap="flat" cmpd="sng">
            <a:solidFill>
              <a:srgbClr val="B2B2B2"/>
            </a:solidFill>
            <a:prstDash val="solid"/>
            <a:round/>
            <a:headEnd type="none" w="sm" len="sm"/>
            <a:tailEnd type="none" w="sm" len="sm"/>
          </a:ln>
        </p:spPr>
      </p:cxnSp>
      <p:cxnSp>
        <p:nvCxnSpPr>
          <p:cNvPr id="807" name="Google Shape;807;p9"/>
          <p:cNvCxnSpPr/>
          <p:nvPr/>
        </p:nvCxnSpPr>
        <p:spPr>
          <a:xfrm rot="10800000">
            <a:off x="7658964" y="3491657"/>
            <a:ext cx="2395241" cy="450611"/>
          </a:xfrm>
          <a:prstGeom prst="straightConnector1">
            <a:avLst/>
          </a:prstGeom>
          <a:noFill/>
          <a:ln w="19050" cap="flat" cmpd="sng">
            <a:solidFill>
              <a:srgbClr val="B2B2B2"/>
            </a:solidFill>
            <a:prstDash val="solid"/>
            <a:round/>
            <a:headEnd type="none" w="sm" len="sm"/>
            <a:tailEnd type="none" w="sm" len="sm"/>
          </a:ln>
        </p:spPr>
      </p:cxnSp>
      <p:cxnSp>
        <p:nvCxnSpPr>
          <p:cNvPr id="808" name="Google Shape;808;p9"/>
          <p:cNvCxnSpPr/>
          <p:nvPr/>
        </p:nvCxnSpPr>
        <p:spPr>
          <a:xfrm rot="5400000" flipH="1">
            <a:off x="8296134" y="3684089"/>
            <a:ext cx="958945" cy="1180240"/>
          </a:xfrm>
          <a:prstGeom prst="straightConnector1">
            <a:avLst/>
          </a:prstGeom>
          <a:noFill/>
          <a:ln w="19050" cap="flat" cmpd="sng">
            <a:solidFill>
              <a:srgbClr val="B2B2B2"/>
            </a:solidFill>
            <a:prstDash val="solid"/>
            <a:round/>
            <a:headEnd type="none" w="sm" len="sm"/>
            <a:tailEnd type="none" w="sm" len="sm"/>
          </a:ln>
        </p:spPr>
      </p:cxnSp>
      <p:cxnSp>
        <p:nvCxnSpPr>
          <p:cNvPr id="809" name="Google Shape;809;p9"/>
          <p:cNvCxnSpPr/>
          <p:nvPr/>
        </p:nvCxnSpPr>
        <p:spPr>
          <a:xfrm rot="5400000" flipH="1">
            <a:off x="7285003" y="4246612"/>
            <a:ext cx="1480888" cy="123373"/>
          </a:xfrm>
          <a:prstGeom prst="straightConnector1">
            <a:avLst/>
          </a:prstGeom>
          <a:noFill/>
          <a:ln w="19050" cap="flat" cmpd="sng">
            <a:solidFill>
              <a:srgbClr val="B2B2B2"/>
            </a:solidFill>
            <a:prstDash val="solid"/>
            <a:round/>
            <a:headEnd type="none" w="sm" len="sm"/>
            <a:tailEnd type="none" w="sm" len="sm"/>
          </a:ln>
        </p:spPr>
      </p:cxnSp>
      <p:cxnSp>
        <p:nvCxnSpPr>
          <p:cNvPr id="810" name="Google Shape;810;p9"/>
          <p:cNvCxnSpPr/>
          <p:nvPr/>
        </p:nvCxnSpPr>
        <p:spPr>
          <a:xfrm rot="-5400000">
            <a:off x="6685597" y="3696385"/>
            <a:ext cx="1327771" cy="1081887"/>
          </a:xfrm>
          <a:prstGeom prst="straightConnector1">
            <a:avLst/>
          </a:prstGeom>
          <a:noFill/>
          <a:ln w="19050" cap="flat" cmpd="sng">
            <a:solidFill>
              <a:srgbClr val="B2B2B2"/>
            </a:solidFill>
            <a:prstDash val="solid"/>
            <a:round/>
            <a:headEnd type="none" w="sm" len="sm"/>
            <a:tailEnd type="none" w="sm" len="sm"/>
          </a:ln>
        </p:spPr>
      </p:cxnSp>
      <p:cxnSp>
        <p:nvCxnSpPr>
          <p:cNvPr id="811" name="Google Shape;811;p9"/>
          <p:cNvCxnSpPr/>
          <p:nvPr/>
        </p:nvCxnSpPr>
        <p:spPr>
          <a:xfrm rot="10800000" flipH="1">
            <a:off x="5923357" y="3499677"/>
            <a:ext cx="1868715" cy="516355"/>
          </a:xfrm>
          <a:prstGeom prst="straightConnector1">
            <a:avLst/>
          </a:prstGeom>
          <a:noFill/>
          <a:ln w="19050" cap="flat" cmpd="sng">
            <a:solidFill>
              <a:srgbClr val="B2B2B2"/>
            </a:solidFill>
            <a:prstDash val="solid"/>
            <a:round/>
            <a:headEnd type="none" w="sm" len="sm"/>
            <a:tailEnd type="none" w="sm" len="sm"/>
          </a:ln>
        </p:spPr>
      </p:cxnSp>
      <p:sp>
        <p:nvSpPr>
          <p:cNvPr id="812" name="Google Shape;812;p9"/>
          <p:cNvSpPr/>
          <p:nvPr/>
        </p:nvSpPr>
        <p:spPr>
          <a:xfrm>
            <a:off x="2972758" y="2835792"/>
            <a:ext cx="1770361" cy="1327771"/>
          </a:xfrm>
          <a:prstGeom prst="ellipse">
            <a:avLst/>
          </a:prstGeom>
          <a:solidFill>
            <a:srgbClr val="FFFFFF"/>
          </a:solidFill>
          <a:ln w="571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813" name="Google Shape;813;p9"/>
          <p:cNvSpPr/>
          <p:nvPr/>
        </p:nvSpPr>
        <p:spPr>
          <a:xfrm>
            <a:off x="7078582" y="2835792"/>
            <a:ext cx="1770361" cy="1327771"/>
          </a:xfrm>
          <a:prstGeom prst="ellipse">
            <a:avLst/>
          </a:prstGeom>
          <a:solidFill>
            <a:srgbClr val="FFFFFF"/>
          </a:solidFill>
          <a:ln w="571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814" name="Google Shape;814;p9"/>
          <p:cNvSpPr txBox="1"/>
          <p:nvPr/>
        </p:nvSpPr>
        <p:spPr>
          <a:xfrm>
            <a:off x="808348" y="5235976"/>
            <a:ext cx="1672008"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3F3F3F"/>
                </a:solidFill>
                <a:latin typeface="Montserrat"/>
                <a:ea typeface="Montserrat"/>
                <a:cs typeface="Montserrat"/>
                <a:sym typeface="Montserrat"/>
              </a:rPr>
              <a:t>Healthcare</a:t>
            </a:r>
            <a:endParaRPr/>
          </a:p>
        </p:txBody>
      </p:sp>
      <p:sp>
        <p:nvSpPr>
          <p:cNvPr id="815" name="Google Shape;815;p9"/>
          <p:cNvSpPr txBox="1"/>
          <p:nvPr/>
        </p:nvSpPr>
        <p:spPr>
          <a:xfrm>
            <a:off x="233450" y="4317373"/>
            <a:ext cx="1173449"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3F3F3F"/>
                </a:solidFill>
                <a:latin typeface="Montserrat"/>
                <a:ea typeface="Montserrat"/>
                <a:cs typeface="Montserrat"/>
                <a:sym typeface="Montserrat"/>
              </a:rPr>
              <a:t>Chemicals</a:t>
            </a:r>
            <a:endParaRPr/>
          </a:p>
        </p:txBody>
      </p:sp>
      <p:sp>
        <p:nvSpPr>
          <p:cNvPr id="816" name="Google Shape;816;p9"/>
          <p:cNvSpPr txBox="1"/>
          <p:nvPr/>
        </p:nvSpPr>
        <p:spPr>
          <a:xfrm>
            <a:off x="182496" y="3282183"/>
            <a:ext cx="1019900"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rgbClr val="3F3F3F"/>
                </a:solidFill>
                <a:latin typeface="Montserrat"/>
                <a:ea typeface="Montserrat"/>
                <a:cs typeface="Montserrat"/>
                <a:sym typeface="Montserrat"/>
              </a:rPr>
              <a:t>Materials and Food</a:t>
            </a:r>
            <a:endParaRPr/>
          </a:p>
        </p:txBody>
      </p:sp>
      <p:sp>
        <p:nvSpPr>
          <p:cNvPr id="817" name="Google Shape;817;p9"/>
          <p:cNvSpPr txBox="1"/>
          <p:nvPr/>
        </p:nvSpPr>
        <p:spPr>
          <a:xfrm>
            <a:off x="513921" y="2171906"/>
            <a:ext cx="1376947" cy="49244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3F3F3F"/>
                </a:solidFill>
                <a:latin typeface="Montserrat"/>
                <a:ea typeface="Montserrat"/>
                <a:cs typeface="Montserrat"/>
                <a:sym typeface="Montserrat"/>
              </a:rPr>
              <a:t>Personal Care </a:t>
            </a:r>
            <a:endParaRPr/>
          </a:p>
        </p:txBody>
      </p:sp>
      <p:sp>
        <p:nvSpPr>
          <p:cNvPr id="818" name="Google Shape;818;p9"/>
          <p:cNvSpPr txBox="1"/>
          <p:nvPr/>
        </p:nvSpPr>
        <p:spPr>
          <a:xfrm>
            <a:off x="2677698" y="1091194"/>
            <a:ext cx="1770361" cy="492443"/>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3F3F3F"/>
                </a:solidFill>
                <a:latin typeface="Montserrat"/>
                <a:ea typeface="Montserrat"/>
                <a:cs typeface="Montserrat"/>
                <a:sym typeface="Montserrat"/>
              </a:rPr>
              <a:t>ICT and eCommerce</a:t>
            </a:r>
            <a:endParaRPr/>
          </a:p>
        </p:txBody>
      </p:sp>
      <p:sp>
        <p:nvSpPr>
          <p:cNvPr id="819" name="Google Shape;819;p9"/>
          <p:cNvSpPr txBox="1"/>
          <p:nvPr/>
        </p:nvSpPr>
        <p:spPr>
          <a:xfrm>
            <a:off x="5628297" y="1803081"/>
            <a:ext cx="118024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Agriculture</a:t>
            </a:r>
            <a:endParaRPr/>
          </a:p>
        </p:txBody>
      </p:sp>
      <p:sp>
        <p:nvSpPr>
          <p:cNvPr id="820" name="Google Shape;820;p9"/>
          <p:cNvSpPr txBox="1"/>
          <p:nvPr/>
        </p:nvSpPr>
        <p:spPr>
          <a:xfrm>
            <a:off x="6368653" y="2466526"/>
            <a:ext cx="1708676"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Energy </a:t>
            </a:r>
            <a:endParaRPr/>
          </a:p>
        </p:txBody>
      </p:sp>
      <p:sp>
        <p:nvSpPr>
          <p:cNvPr id="821" name="Google Shape;821;p9"/>
          <p:cNvSpPr txBox="1"/>
          <p:nvPr/>
        </p:nvSpPr>
        <p:spPr>
          <a:xfrm>
            <a:off x="4394702" y="4173952"/>
            <a:ext cx="1180240" cy="24622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3F3F3F"/>
                </a:solidFill>
                <a:latin typeface="Montserrat"/>
                <a:ea typeface="Montserrat"/>
                <a:cs typeface="Montserrat"/>
                <a:sym typeface="Montserrat"/>
              </a:rPr>
              <a:t>Education</a:t>
            </a:r>
            <a:endParaRPr/>
          </a:p>
        </p:txBody>
      </p:sp>
      <p:sp>
        <p:nvSpPr>
          <p:cNvPr id="822" name="Google Shape;822;p9"/>
          <p:cNvSpPr txBox="1"/>
          <p:nvPr/>
        </p:nvSpPr>
        <p:spPr>
          <a:xfrm>
            <a:off x="4743118" y="4679918"/>
            <a:ext cx="1475301" cy="738664"/>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3F3F3F"/>
                </a:solidFill>
                <a:latin typeface="Montserrat"/>
                <a:ea typeface="Montserrat"/>
                <a:cs typeface="Montserrat"/>
                <a:sym typeface="Montserrat"/>
              </a:rPr>
              <a:t>Banking and Financial Services </a:t>
            </a:r>
            <a:endParaRPr/>
          </a:p>
        </p:txBody>
      </p:sp>
      <p:sp>
        <p:nvSpPr>
          <p:cNvPr id="823" name="Google Shape;823;p9"/>
          <p:cNvSpPr txBox="1"/>
          <p:nvPr/>
        </p:nvSpPr>
        <p:spPr>
          <a:xfrm>
            <a:off x="7114255" y="5498069"/>
            <a:ext cx="2048638"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rgbClr val="3F3F3F"/>
                </a:solidFill>
                <a:latin typeface="Montserrat"/>
                <a:ea typeface="Montserrat"/>
                <a:cs typeface="Montserrat"/>
                <a:sym typeface="Montserrat"/>
              </a:rPr>
              <a:t>Manufacturing and </a:t>
            </a:r>
            <a:endParaRPr/>
          </a:p>
          <a:p>
            <a:pPr marL="0" marR="0" lvl="0" indent="0" algn="ctr" rtl="0">
              <a:spcBef>
                <a:spcPts val="0"/>
              </a:spcBef>
              <a:spcAft>
                <a:spcPts val="0"/>
              </a:spcAft>
              <a:buNone/>
            </a:pPr>
            <a:r>
              <a:rPr lang="en-US" sz="1600">
                <a:solidFill>
                  <a:srgbClr val="3F3F3F"/>
                </a:solidFill>
                <a:latin typeface="Montserrat"/>
                <a:ea typeface="Montserrat"/>
                <a:cs typeface="Montserrat"/>
                <a:sym typeface="Montserrat"/>
              </a:rPr>
              <a:t>Process Control</a:t>
            </a:r>
            <a:endParaRPr/>
          </a:p>
        </p:txBody>
      </p:sp>
      <p:sp>
        <p:nvSpPr>
          <p:cNvPr id="824" name="Google Shape;824;p9"/>
          <p:cNvSpPr txBox="1"/>
          <p:nvPr/>
        </p:nvSpPr>
        <p:spPr>
          <a:xfrm>
            <a:off x="9995760" y="4634655"/>
            <a:ext cx="15240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Construction and Real Estate</a:t>
            </a:r>
            <a:endParaRPr/>
          </a:p>
        </p:txBody>
      </p:sp>
      <p:sp>
        <p:nvSpPr>
          <p:cNvPr id="825" name="Google Shape;825;p9"/>
          <p:cNvSpPr txBox="1"/>
          <p:nvPr/>
        </p:nvSpPr>
        <p:spPr>
          <a:xfrm>
            <a:off x="10706960" y="3770091"/>
            <a:ext cx="118024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Transport and Mobility </a:t>
            </a:r>
            <a:endParaRPr/>
          </a:p>
        </p:txBody>
      </p:sp>
      <p:sp>
        <p:nvSpPr>
          <p:cNvPr id="826" name="Google Shape;826;p9"/>
          <p:cNvSpPr txBox="1"/>
          <p:nvPr/>
        </p:nvSpPr>
        <p:spPr>
          <a:xfrm>
            <a:off x="10605360" y="2805857"/>
            <a:ext cx="118024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Aerospace </a:t>
            </a:r>
            <a:endParaRPr/>
          </a:p>
        </p:txBody>
      </p:sp>
      <p:sp>
        <p:nvSpPr>
          <p:cNvPr id="827" name="Google Shape;827;p9"/>
          <p:cNvSpPr txBox="1"/>
          <p:nvPr/>
        </p:nvSpPr>
        <p:spPr>
          <a:xfrm>
            <a:off x="9894162" y="2017491"/>
            <a:ext cx="1967068"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Tourism and Leisure</a:t>
            </a:r>
            <a:endParaRPr/>
          </a:p>
        </p:txBody>
      </p:sp>
      <p:sp>
        <p:nvSpPr>
          <p:cNvPr id="828" name="Google Shape;828;p9"/>
          <p:cNvSpPr txBox="1"/>
          <p:nvPr/>
        </p:nvSpPr>
        <p:spPr>
          <a:xfrm>
            <a:off x="2985360" y="3263055"/>
            <a:ext cx="1828800" cy="6669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b="1">
                <a:solidFill>
                  <a:srgbClr val="1F497D"/>
                </a:solidFill>
                <a:latin typeface="Montserrat"/>
                <a:ea typeface="Montserrat"/>
                <a:cs typeface="Montserrat"/>
                <a:sym typeface="Montserrat"/>
              </a:rPr>
              <a:t>Net Positive Impact</a:t>
            </a:r>
            <a:endParaRPr/>
          </a:p>
        </p:txBody>
      </p:sp>
      <p:sp>
        <p:nvSpPr>
          <p:cNvPr id="829" name="Google Shape;829;p9"/>
          <p:cNvSpPr txBox="1"/>
          <p:nvPr/>
        </p:nvSpPr>
        <p:spPr>
          <a:xfrm>
            <a:off x="7049360" y="3263055"/>
            <a:ext cx="1828800" cy="6669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b="1">
                <a:solidFill>
                  <a:srgbClr val="1F497D"/>
                </a:solidFill>
                <a:latin typeface="Montserrat"/>
                <a:ea typeface="Montserrat"/>
                <a:cs typeface="Montserrat"/>
                <a:sym typeface="Montserrat"/>
              </a:rPr>
              <a:t>Net Negative Impact</a:t>
            </a:r>
            <a:endParaRPr/>
          </a:p>
        </p:txBody>
      </p:sp>
      <p:grpSp>
        <p:nvGrpSpPr>
          <p:cNvPr id="830" name="Google Shape;830;p9"/>
          <p:cNvGrpSpPr/>
          <p:nvPr/>
        </p:nvGrpSpPr>
        <p:grpSpPr>
          <a:xfrm>
            <a:off x="1426151" y="3724660"/>
            <a:ext cx="1003204" cy="752403"/>
            <a:chOff x="1116592" y="2919054"/>
            <a:chExt cx="752403" cy="752403"/>
          </a:xfrm>
        </p:grpSpPr>
        <p:sp>
          <p:nvSpPr>
            <p:cNvPr id="831" name="Google Shape;831;p9"/>
            <p:cNvSpPr/>
            <p:nvPr/>
          </p:nvSpPr>
          <p:spPr>
            <a:xfrm>
              <a:off x="1116592" y="2919054"/>
              <a:ext cx="752403" cy="752403"/>
            </a:xfrm>
            <a:prstGeom prst="ellipse">
              <a:avLst/>
            </a:prstGeom>
            <a:solidFill>
              <a:srgbClr val="FFFFFF"/>
            </a:solidFill>
            <a:ln w="57150" cap="flat" cmpd="sng">
              <a:solidFill>
                <a:srgbClr val="3E7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832" name="Google Shape;832;p9"/>
            <p:cNvSpPr/>
            <p:nvPr/>
          </p:nvSpPr>
          <p:spPr>
            <a:xfrm>
              <a:off x="1333931" y="3067050"/>
              <a:ext cx="317724" cy="427566"/>
            </a:xfrm>
            <a:custGeom>
              <a:avLst/>
              <a:gdLst/>
              <a:ahLst/>
              <a:cxnLst/>
              <a:rect l="l" t="t" r="r" b="b"/>
              <a:pathLst>
                <a:path w="12380" h="16660" extrusionOk="0">
                  <a:moveTo>
                    <a:pt x="4369" y="960"/>
                  </a:moveTo>
                  <a:lnTo>
                    <a:pt x="4369" y="5889"/>
                  </a:lnTo>
                  <a:lnTo>
                    <a:pt x="18" y="15227"/>
                  </a:lnTo>
                  <a:lnTo>
                    <a:pt x="16" y="15243"/>
                  </a:lnTo>
                  <a:lnTo>
                    <a:pt x="11" y="15289"/>
                  </a:lnTo>
                  <a:lnTo>
                    <a:pt x="8" y="15321"/>
                  </a:lnTo>
                  <a:lnTo>
                    <a:pt x="5" y="15359"/>
                  </a:lnTo>
                  <a:lnTo>
                    <a:pt x="3" y="15403"/>
                  </a:lnTo>
                  <a:lnTo>
                    <a:pt x="1" y="15451"/>
                  </a:lnTo>
                  <a:lnTo>
                    <a:pt x="0" y="15503"/>
                  </a:lnTo>
                  <a:lnTo>
                    <a:pt x="0" y="15559"/>
                  </a:lnTo>
                  <a:lnTo>
                    <a:pt x="2" y="15619"/>
                  </a:lnTo>
                  <a:lnTo>
                    <a:pt x="4" y="15680"/>
                  </a:lnTo>
                  <a:lnTo>
                    <a:pt x="9" y="15745"/>
                  </a:lnTo>
                  <a:lnTo>
                    <a:pt x="17" y="15810"/>
                  </a:lnTo>
                  <a:lnTo>
                    <a:pt x="25" y="15877"/>
                  </a:lnTo>
                  <a:lnTo>
                    <a:pt x="37" y="15944"/>
                  </a:lnTo>
                  <a:lnTo>
                    <a:pt x="52" y="16010"/>
                  </a:lnTo>
                  <a:lnTo>
                    <a:pt x="70" y="16077"/>
                  </a:lnTo>
                  <a:lnTo>
                    <a:pt x="91" y="16142"/>
                  </a:lnTo>
                  <a:lnTo>
                    <a:pt x="116" y="16207"/>
                  </a:lnTo>
                  <a:lnTo>
                    <a:pt x="144" y="16268"/>
                  </a:lnTo>
                  <a:lnTo>
                    <a:pt x="177" y="16328"/>
                  </a:lnTo>
                  <a:lnTo>
                    <a:pt x="214" y="16384"/>
                  </a:lnTo>
                  <a:lnTo>
                    <a:pt x="255" y="16436"/>
                  </a:lnTo>
                  <a:lnTo>
                    <a:pt x="302" y="16484"/>
                  </a:lnTo>
                  <a:lnTo>
                    <a:pt x="354" y="16528"/>
                  </a:lnTo>
                  <a:lnTo>
                    <a:pt x="410" y="16566"/>
                  </a:lnTo>
                  <a:lnTo>
                    <a:pt x="474" y="16599"/>
                  </a:lnTo>
                  <a:lnTo>
                    <a:pt x="543" y="16625"/>
                  </a:lnTo>
                  <a:lnTo>
                    <a:pt x="617" y="16644"/>
                  </a:lnTo>
                  <a:lnTo>
                    <a:pt x="698" y="16656"/>
                  </a:lnTo>
                  <a:lnTo>
                    <a:pt x="785" y="16660"/>
                  </a:lnTo>
                  <a:lnTo>
                    <a:pt x="1065" y="16660"/>
                  </a:lnTo>
                  <a:lnTo>
                    <a:pt x="1521" y="16660"/>
                  </a:lnTo>
                  <a:lnTo>
                    <a:pt x="2125" y="16660"/>
                  </a:lnTo>
                  <a:lnTo>
                    <a:pt x="2852" y="16660"/>
                  </a:lnTo>
                  <a:lnTo>
                    <a:pt x="3674" y="16660"/>
                  </a:lnTo>
                  <a:lnTo>
                    <a:pt x="4566" y="16660"/>
                  </a:lnTo>
                  <a:lnTo>
                    <a:pt x="5499" y="16660"/>
                  </a:lnTo>
                  <a:lnTo>
                    <a:pt x="6448" y="16660"/>
                  </a:lnTo>
                  <a:lnTo>
                    <a:pt x="7385" y="16660"/>
                  </a:lnTo>
                  <a:lnTo>
                    <a:pt x="8285" y="16660"/>
                  </a:lnTo>
                  <a:lnTo>
                    <a:pt x="9119" y="16660"/>
                  </a:lnTo>
                  <a:lnTo>
                    <a:pt x="9862" y="16660"/>
                  </a:lnTo>
                  <a:lnTo>
                    <a:pt x="10487" y="16660"/>
                  </a:lnTo>
                  <a:lnTo>
                    <a:pt x="10965" y="16660"/>
                  </a:lnTo>
                  <a:lnTo>
                    <a:pt x="11272" y="16660"/>
                  </a:lnTo>
                  <a:lnTo>
                    <a:pt x="11380" y="16660"/>
                  </a:lnTo>
                  <a:lnTo>
                    <a:pt x="11396" y="16657"/>
                  </a:lnTo>
                  <a:lnTo>
                    <a:pt x="11436" y="16646"/>
                  </a:lnTo>
                  <a:lnTo>
                    <a:pt x="11467" y="16637"/>
                  </a:lnTo>
                  <a:lnTo>
                    <a:pt x="11501" y="16627"/>
                  </a:lnTo>
                  <a:lnTo>
                    <a:pt x="11540" y="16613"/>
                  </a:lnTo>
                  <a:lnTo>
                    <a:pt x="11582" y="16596"/>
                  </a:lnTo>
                  <a:lnTo>
                    <a:pt x="11628" y="16578"/>
                  </a:lnTo>
                  <a:lnTo>
                    <a:pt x="11677" y="16556"/>
                  </a:lnTo>
                  <a:lnTo>
                    <a:pt x="11727" y="16530"/>
                  </a:lnTo>
                  <a:lnTo>
                    <a:pt x="11780" y="16501"/>
                  </a:lnTo>
                  <a:lnTo>
                    <a:pt x="11833" y="16468"/>
                  </a:lnTo>
                  <a:lnTo>
                    <a:pt x="11887" y="16432"/>
                  </a:lnTo>
                  <a:lnTo>
                    <a:pt x="11942" y="16391"/>
                  </a:lnTo>
                  <a:lnTo>
                    <a:pt x="11995" y="16347"/>
                  </a:lnTo>
                  <a:lnTo>
                    <a:pt x="12047" y="16298"/>
                  </a:lnTo>
                  <a:lnTo>
                    <a:pt x="12097" y="16245"/>
                  </a:lnTo>
                  <a:lnTo>
                    <a:pt x="12145" y="16186"/>
                  </a:lnTo>
                  <a:lnTo>
                    <a:pt x="12190" y="16123"/>
                  </a:lnTo>
                  <a:lnTo>
                    <a:pt x="12232" y="16055"/>
                  </a:lnTo>
                  <a:lnTo>
                    <a:pt x="12270" y="15981"/>
                  </a:lnTo>
                  <a:lnTo>
                    <a:pt x="12303" y="15902"/>
                  </a:lnTo>
                  <a:lnTo>
                    <a:pt x="12330" y="15818"/>
                  </a:lnTo>
                  <a:lnTo>
                    <a:pt x="12353" y="15728"/>
                  </a:lnTo>
                  <a:lnTo>
                    <a:pt x="12369" y="15632"/>
                  </a:lnTo>
                  <a:lnTo>
                    <a:pt x="12378" y="15529"/>
                  </a:lnTo>
                  <a:lnTo>
                    <a:pt x="12380" y="15421"/>
                  </a:lnTo>
                  <a:lnTo>
                    <a:pt x="12374" y="15306"/>
                  </a:lnTo>
                  <a:lnTo>
                    <a:pt x="12359" y="15185"/>
                  </a:lnTo>
                  <a:lnTo>
                    <a:pt x="12335" y="15055"/>
                  </a:lnTo>
                  <a:lnTo>
                    <a:pt x="12302" y="14920"/>
                  </a:lnTo>
                  <a:lnTo>
                    <a:pt x="12253" y="14764"/>
                  </a:lnTo>
                  <a:lnTo>
                    <a:pt x="12184" y="14576"/>
                  </a:lnTo>
                  <a:lnTo>
                    <a:pt x="12098" y="14359"/>
                  </a:lnTo>
                  <a:lnTo>
                    <a:pt x="11994" y="14115"/>
                  </a:lnTo>
                  <a:lnTo>
                    <a:pt x="11874" y="13846"/>
                  </a:lnTo>
                  <a:lnTo>
                    <a:pt x="11739" y="13555"/>
                  </a:lnTo>
                  <a:lnTo>
                    <a:pt x="11594" y="13244"/>
                  </a:lnTo>
                  <a:lnTo>
                    <a:pt x="11435" y="12915"/>
                  </a:lnTo>
                  <a:lnTo>
                    <a:pt x="11268" y="12571"/>
                  </a:lnTo>
                  <a:lnTo>
                    <a:pt x="11091" y="12216"/>
                  </a:lnTo>
                  <a:lnTo>
                    <a:pt x="10906" y="11849"/>
                  </a:lnTo>
                  <a:lnTo>
                    <a:pt x="10717" y="11476"/>
                  </a:lnTo>
                  <a:lnTo>
                    <a:pt x="10523" y="11096"/>
                  </a:lnTo>
                  <a:lnTo>
                    <a:pt x="10326" y="10713"/>
                  </a:lnTo>
                  <a:lnTo>
                    <a:pt x="10127" y="10331"/>
                  </a:lnTo>
                  <a:lnTo>
                    <a:pt x="9928" y="9950"/>
                  </a:lnTo>
                  <a:lnTo>
                    <a:pt x="9730" y="9574"/>
                  </a:lnTo>
                  <a:lnTo>
                    <a:pt x="9536" y="9205"/>
                  </a:lnTo>
                  <a:lnTo>
                    <a:pt x="9344" y="8844"/>
                  </a:lnTo>
                  <a:lnTo>
                    <a:pt x="9159" y="8496"/>
                  </a:lnTo>
                  <a:lnTo>
                    <a:pt x="8809" y="7842"/>
                  </a:lnTo>
                  <a:lnTo>
                    <a:pt x="8498" y="7264"/>
                  </a:lnTo>
                  <a:lnTo>
                    <a:pt x="8236" y="6781"/>
                  </a:lnTo>
                  <a:lnTo>
                    <a:pt x="8036" y="6412"/>
                  </a:lnTo>
                  <a:lnTo>
                    <a:pt x="7907" y="6177"/>
                  </a:lnTo>
                  <a:lnTo>
                    <a:pt x="7862" y="6093"/>
                  </a:lnTo>
                  <a:lnTo>
                    <a:pt x="7759" y="960"/>
                  </a:lnTo>
                  <a:lnTo>
                    <a:pt x="8258" y="960"/>
                  </a:lnTo>
                  <a:lnTo>
                    <a:pt x="8282" y="960"/>
                  </a:lnTo>
                  <a:lnTo>
                    <a:pt x="8306" y="958"/>
                  </a:lnTo>
                  <a:lnTo>
                    <a:pt x="8330" y="955"/>
                  </a:lnTo>
                  <a:lnTo>
                    <a:pt x="8354" y="951"/>
                  </a:lnTo>
                  <a:lnTo>
                    <a:pt x="8377" y="945"/>
                  </a:lnTo>
                  <a:lnTo>
                    <a:pt x="8399" y="938"/>
                  </a:lnTo>
                  <a:lnTo>
                    <a:pt x="8422" y="931"/>
                  </a:lnTo>
                  <a:lnTo>
                    <a:pt x="8444" y="923"/>
                  </a:lnTo>
                  <a:lnTo>
                    <a:pt x="8465" y="912"/>
                  </a:lnTo>
                  <a:lnTo>
                    <a:pt x="8486" y="902"/>
                  </a:lnTo>
                  <a:lnTo>
                    <a:pt x="8506" y="890"/>
                  </a:lnTo>
                  <a:lnTo>
                    <a:pt x="8526" y="878"/>
                  </a:lnTo>
                  <a:lnTo>
                    <a:pt x="8544" y="864"/>
                  </a:lnTo>
                  <a:lnTo>
                    <a:pt x="8562" y="851"/>
                  </a:lnTo>
                  <a:lnTo>
                    <a:pt x="8580" y="835"/>
                  </a:lnTo>
                  <a:lnTo>
                    <a:pt x="8596" y="819"/>
                  </a:lnTo>
                  <a:lnTo>
                    <a:pt x="8612" y="803"/>
                  </a:lnTo>
                  <a:lnTo>
                    <a:pt x="8628" y="785"/>
                  </a:lnTo>
                  <a:lnTo>
                    <a:pt x="8642" y="766"/>
                  </a:lnTo>
                  <a:lnTo>
                    <a:pt x="8656" y="748"/>
                  </a:lnTo>
                  <a:lnTo>
                    <a:pt x="8668" y="729"/>
                  </a:lnTo>
                  <a:lnTo>
                    <a:pt x="8680" y="708"/>
                  </a:lnTo>
                  <a:lnTo>
                    <a:pt x="8690" y="688"/>
                  </a:lnTo>
                  <a:lnTo>
                    <a:pt x="8699" y="666"/>
                  </a:lnTo>
                  <a:lnTo>
                    <a:pt x="8708" y="645"/>
                  </a:lnTo>
                  <a:lnTo>
                    <a:pt x="8716" y="623"/>
                  </a:lnTo>
                  <a:lnTo>
                    <a:pt x="8722" y="600"/>
                  </a:lnTo>
                  <a:lnTo>
                    <a:pt x="8728" y="577"/>
                  </a:lnTo>
                  <a:lnTo>
                    <a:pt x="8732" y="553"/>
                  </a:lnTo>
                  <a:lnTo>
                    <a:pt x="8735" y="529"/>
                  </a:lnTo>
                  <a:lnTo>
                    <a:pt x="8737" y="505"/>
                  </a:lnTo>
                  <a:lnTo>
                    <a:pt x="8738" y="480"/>
                  </a:lnTo>
                  <a:lnTo>
                    <a:pt x="8737" y="455"/>
                  </a:lnTo>
                  <a:lnTo>
                    <a:pt x="8735" y="431"/>
                  </a:lnTo>
                  <a:lnTo>
                    <a:pt x="8732" y="407"/>
                  </a:lnTo>
                  <a:lnTo>
                    <a:pt x="8728" y="383"/>
                  </a:lnTo>
                  <a:lnTo>
                    <a:pt x="8722" y="360"/>
                  </a:lnTo>
                  <a:lnTo>
                    <a:pt x="8716" y="337"/>
                  </a:lnTo>
                  <a:lnTo>
                    <a:pt x="8708" y="315"/>
                  </a:lnTo>
                  <a:lnTo>
                    <a:pt x="8699" y="294"/>
                  </a:lnTo>
                  <a:lnTo>
                    <a:pt x="8690" y="273"/>
                  </a:lnTo>
                  <a:lnTo>
                    <a:pt x="8680" y="252"/>
                  </a:lnTo>
                  <a:lnTo>
                    <a:pt x="8668" y="231"/>
                  </a:lnTo>
                  <a:lnTo>
                    <a:pt x="8656" y="212"/>
                  </a:lnTo>
                  <a:lnTo>
                    <a:pt x="8642" y="194"/>
                  </a:lnTo>
                  <a:lnTo>
                    <a:pt x="8628" y="175"/>
                  </a:lnTo>
                  <a:lnTo>
                    <a:pt x="8612" y="157"/>
                  </a:lnTo>
                  <a:lnTo>
                    <a:pt x="8596" y="141"/>
                  </a:lnTo>
                  <a:lnTo>
                    <a:pt x="8580" y="125"/>
                  </a:lnTo>
                  <a:lnTo>
                    <a:pt x="8562" y="110"/>
                  </a:lnTo>
                  <a:lnTo>
                    <a:pt x="8544" y="96"/>
                  </a:lnTo>
                  <a:lnTo>
                    <a:pt x="8526" y="82"/>
                  </a:lnTo>
                  <a:lnTo>
                    <a:pt x="8506" y="70"/>
                  </a:lnTo>
                  <a:lnTo>
                    <a:pt x="8486" y="58"/>
                  </a:lnTo>
                  <a:lnTo>
                    <a:pt x="8465" y="48"/>
                  </a:lnTo>
                  <a:lnTo>
                    <a:pt x="8444" y="37"/>
                  </a:lnTo>
                  <a:lnTo>
                    <a:pt x="8422" y="29"/>
                  </a:lnTo>
                  <a:lnTo>
                    <a:pt x="8399" y="22"/>
                  </a:lnTo>
                  <a:lnTo>
                    <a:pt x="8377" y="16"/>
                  </a:lnTo>
                  <a:lnTo>
                    <a:pt x="8354" y="9"/>
                  </a:lnTo>
                  <a:lnTo>
                    <a:pt x="8330" y="5"/>
                  </a:lnTo>
                  <a:lnTo>
                    <a:pt x="8306" y="2"/>
                  </a:lnTo>
                  <a:lnTo>
                    <a:pt x="8282" y="1"/>
                  </a:lnTo>
                  <a:lnTo>
                    <a:pt x="8258" y="0"/>
                  </a:lnTo>
                  <a:lnTo>
                    <a:pt x="4079" y="0"/>
                  </a:lnTo>
                  <a:lnTo>
                    <a:pt x="4055" y="1"/>
                  </a:lnTo>
                  <a:lnTo>
                    <a:pt x="4031" y="2"/>
                  </a:lnTo>
                  <a:lnTo>
                    <a:pt x="4007" y="5"/>
                  </a:lnTo>
                  <a:lnTo>
                    <a:pt x="3984" y="9"/>
                  </a:lnTo>
                  <a:lnTo>
                    <a:pt x="3960" y="16"/>
                  </a:lnTo>
                  <a:lnTo>
                    <a:pt x="3937" y="22"/>
                  </a:lnTo>
                  <a:lnTo>
                    <a:pt x="3915" y="29"/>
                  </a:lnTo>
                  <a:lnTo>
                    <a:pt x="3893" y="37"/>
                  </a:lnTo>
                  <a:lnTo>
                    <a:pt x="3872" y="48"/>
                  </a:lnTo>
                  <a:lnTo>
                    <a:pt x="3851" y="58"/>
                  </a:lnTo>
                  <a:lnTo>
                    <a:pt x="3832" y="70"/>
                  </a:lnTo>
                  <a:lnTo>
                    <a:pt x="3812" y="82"/>
                  </a:lnTo>
                  <a:lnTo>
                    <a:pt x="3793" y="96"/>
                  </a:lnTo>
                  <a:lnTo>
                    <a:pt x="3774" y="110"/>
                  </a:lnTo>
                  <a:lnTo>
                    <a:pt x="3758" y="125"/>
                  </a:lnTo>
                  <a:lnTo>
                    <a:pt x="3741" y="141"/>
                  </a:lnTo>
                  <a:lnTo>
                    <a:pt x="3724" y="157"/>
                  </a:lnTo>
                  <a:lnTo>
                    <a:pt x="3710" y="175"/>
                  </a:lnTo>
                  <a:lnTo>
                    <a:pt x="3695" y="194"/>
                  </a:lnTo>
                  <a:lnTo>
                    <a:pt x="3682" y="212"/>
                  </a:lnTo>
                  <a:lnTo>
                    <a:pt x="3669" y="231"/>
                  </a:lnTo>
                  <a:lnTo>
                    <a:pt x="3658" y="252"/>
                  </a:lnTo>
                  <a:lnTo>
                    <a:pt x="3647" y="273"/>
                  </a:lnTo>
                  <a:lnTo>
                    <a:pt x="3637" y="294"/>
                  </a:lnTo>
                  <a:lnTo>
                    <a:pt x="3628" y="315"/>
                  </a:lnTo>
                  <a:lnTo>
                    <a:pt x="3621" y="337"/>
                  </a:lnTo>
                  <a:lnTo>
                    <a:pt x="3615" y="360"/>
                  </a:lnTo>
                  <a:lnTo>
                    <a:pt x="3610" y="383"/>
                  </a:lnTo>
                  <a:lnTo>
                    <a:pt x="3605" y="407"/>
                  </a:lnTo>
                  <a:lnTo>
                    <a:pt x="3602" y="431"/>
                  </a:lnTo>
                  <a:lnTo>
                    <a:pt x="3600" y="455"/>
                  </a:lnTo>
                  <a:lnTo>
                    <a:pt x="3599" y="480"/>
                  </a:lnTo>
                  <a:lnTo>
                    <a:pt x="3600" y="505"/>
                  </a:lnTo>
                  <a:lnTo>
                    <a:pt x="3602" y="529"/>
                  </a:lnTo>
                  <a:lnTo>
                    <a:pt x="3605" y="553"/>
                  </a:lnTo>
                  <a:lnTo>
                    <a:pt x="3610" y="577"/>
                  </a:lnTo>
                  <a:lnTo>
                    <a:pt x="3615" y="600"/>
                  </a:lnTo>
                  <a:lnTo>
                    <a:pt x="3621" y="623"/>
                  </a:lnTo>
                  <a:lnTo>
                    <a:pt x="3628" y="645"/>
                  </a:lnTo>
                  <a:lnTo>
                    <a:pt x="3637" y="666"/>
                  </a:lnTo>
                  <a:lnTo>
                    <a:pt x="3647" y="688"/>
                  </a:lnTo>
                  <a:lnTo>
                    <a:pt x="3658" y="708"/>
                  </a:lnTo>
                  <a:lnTo>
                    <a:pt x="3669" y="729"/>
                  </a:lnTo>
                  <a:lnTo>
                    <a:pt x="3682" y="748"/>
                  </a:lnTo>
                  <a:lnTo>
                    <a:pt x="3695" y="766"/>
                  </a:lnTo>
                  <a:lnTo>
                    <a:pt x="3710" y="785"/>
                  </a:lnTo>
                  <a:lnTo>
                    <a:pt x="3724" y="803"/>
                  </a:lnTo>
                  <a:lnTo>
                    <a:pt x="3741" y="819"/>
                  </a:lnTo>
                  <a:lnTo>
                    <a:pt x="3758" y="835"/>
                  </a:lnTo>
                  <a:lnTo>
                    <a:pt x="3774" y="851"/>
                  </a:lnTo>
                  <a:lnTo>
                    <a:pt x="3793" y="864"/>
                  </a:lnTo>
                  <a:lnTo>
                    <a:pt x="3812" y="878"/>
                  </a:lnTo>
                  <a:lnTo>
                    <a:pt x="3832" y="890"/>
                  </a:lnTo>
                  <a:lnTo>
                    <a:pt x="3851" y="902"/>
                  </a:lnTo>
                  <a:lnTo>
                    <a:pt x="3872" y="912"/>
                  </a:lnTo>
                  <a:lnTo>
                    <a:pt x="3893" y="923"/>
                  </a:lnTo>
                  <a:lnTo>
                    <a:pt x="3915" y="931"/>
                  </a:lnTo>
                  <a:lnTo>
                    <a:pt x="3937" y="938"/>
                  </a:lnTo>
                  <a:lnTo>
                    <a:pt x="3960" y="945"/>
                  </a:lnTo>
                  <a:lnTo>
                    <a:pt x="3984" y="951"/>
                  </a:lnTo>
                  <a:lnTo>
                    <a:pt x="4007" y="955"/>
                  </a:lnTo>
                  <a:lnTo>
                    <a:pt x="4031" y="958"/>
                  </a:lnTo>
                  <a:lnTo>
                    <a:pt x="4055" y="960"/>
                  </a:lnTo>
                  <a:lnTo>
                    <a:pt x="4079" y="960"/>
                  </a:lnTo>
                  <a:lnTo>
                    <a:pt x="4369" y="960"/>
                  </a:lnTo>
                  <a:close/>
                  <a:moveTo>
                    <a:pt x="4949" y="8176"/>
                  </a:moveTo>
                  <a:lnTo>
                    <a:pt x="1973" y="14801"/>
                  </a:lnTo>
                  <a:lnTo>
                    <a:pt x="10399" y="14777"/>
                  </a:lnTo>
                  <a:lnTo>
                    <a:pt x="7375" y="8200"/>
                  </a:lnTo>
                  <a:lnTo>
                    <a:pt x="6666" y="8193"/>
                  </a:lnTo>
                  <a:lnTo>
                    <a:pt x="6680" y="8219"/>
                  </a:lnTo>
                  <a:lnTo>
                    <a:pt x="6691" y="8246"/>
                  </a:lnTo>
                  <a:lnTo>
                    <a:pt x="6702" y="8274"/>
                  </a:lnTo>
                  <a:lnTo>
                    <a:pt x="6710" y="8302"/>
                  </a:lnTo>
                  <a:lnTo>
                    <a:pt x="6718" y="8331"/>
                  </a:lnTo>
                  <a:lnTo>
                    <a:pt x="6723" y="8361"/>
                  </a:lnTo>
                  <a:lnTo>
                    <a:pt x="6725" y="8391"/>
                  </a:lnTo>
                  <a:lnTo>
                    <a:pt x="6726" y="8423"/>
                  </a:lnTo>
                  <a:lnTo>
                    <a:pt x="6726" y="8447"/>
                  </a:lnTo>
                  <a:lnTo>
                    <a:pt x="6724" y="8471"/>
                  </a:lnTo>
                  <a:lnTo>
                    <a:pt x="6721" y="8493"/>
                  </a:lnTo>
                  <a:lnTo>
                    <a:pt x="6716" y="8517"/>
                  </a:lnTo>
                  <a:lnTo>
                    <a:pt x="6711" y="8539"/>
                  </a:lnTo>
                  <a:lnTo>
                    <a:pt x="6705" y="8562"/>
                  </a:lnTo>
                  <a:lnTo>
                    <a:pt x="6698" y="8584"/>
                  </a:lnTo>
                  <a:lnTo>
                    <a:pt x="6689" y="8605"/>
                  </a:lnTo>
                  <a:lnTo>
                    <a:pt x="6680" y="8626"/>
                  </a:lnTo>
                  <a:lnTo>
                    <a:pt x="6670" y="8645"/>
                  </a:lnTo>
                  <a:lnTo>
                    <a:pt x="6658" y="8665"/>
                  </a:lnTo>
                  <a:lnTo>
                    <a:pt x="6647" y="8685"/>
                  </a:lnTo>
                  <a:lnTo>
                    <a:pt x="6633" y="8703"/>
                  </a:lnTo>
                  <a:lnTo>
                    <a:pt x="6620" y="8720"/>
                  </a:lnTo>
                  <a:lnTo>
                    <a:pt x="6604" y="8738"/>
                  </a:lnTo>
                  <a:lnTo>
                    <a:pt x="6589" y="8754"/>
                  </a:lnTo>
                  <a:lnTo>
                    <a:pt x="6573" y="8769"/>
                  </a:lnTo>
                  <a:lnTo>
                    <a:pt x="6556" y="8784"/>
                  </a:lnTo>
                  <a:lnTo>
                    <a:pt x="6538" y="8799"/>
                  </a:lnTo>
                  <a:lnTo>
                    <a:pt x="6520" y="8811"/>
                  </a:lnTo>
                  <a:lnTo>
                    <a:pt x="6501" y="8824"/>
                  </a:lnTo>
                  <a:lnTo>
                    <a:pt x="6481" y="8835"/>
                  </a:lnTo>
                  <a:lnTo>
                    <a:pt x="6460" y="8845"/>
                  </a:lnTo>
                  <a:lnTo>
                    <a:pt x="6440" y="8855"/>
                  </a:lnTo>
                  <a:lnTo>
                    <a:pt x="6419" y="8863"/>
                  </a:lnTo>
                  <a:lnTo>
                    <a:pt x="6397" y="8870"/>
                  </a:lnTo>
                  <a:lnTo>
                    <a:pt x="6375" y="8877"/>
                  </a:lnTo>
                  <a:lnTo>
                    <a:pt x="6352" y="8882"/>
                  </a:lnTo>
                  <a:lnTo>
                    <a:pt x="6329" y="8886"/>
                  </a:lnTo>
                  <a:lnTo>
                    <a:pt x="6305" y="8889"/>
                  </a:lnTo>
                  <a:lnTo>
                    <a:pt x="6282" y="8890"/>
                  </a:lnTo>
                  <a:lnTo>
                    <a:pt x="6257" y="8891"/>
                  </a:lnTo>
                  <a:lnTo>
                    <a:pt x="6233" y="8890"/>
                  </a:lnTo>
                  <a:lnTo>
                    <a:pt x="6209" y="8889"/>
                  </a:lnTo>
                  <a:lnTo>
                    <a:pt x="6186" y="8886"/>
                  </a:lnTo>
                  <a:lnTo>
                    <a:pt x="6163" y="8882"/>
                  </a:lnTo>
                  <a:lnTo>
                    <a:pt x="6141" y="8877"/>
                  </a:lnTo>
                  <a:lnTo>
                    <a:pt x="6119" y="8870"/>
                  </a:lnTo>
                  <a:lnTo>
                    <a:pt x="6097" y="8863"/>
                  </a:lnTo>
                  <a:lnTo>
                    <a:pt x="6075" y="8855"/>
                  </a:lnTo>
                  <a:lnTo>
                    <a:pt x="6054" y="8845"/>
                  </a:lnTo>
                  <a:lnTo>
                    <a:pt x="6034" y="8835"/>
                  </a:lnTo>
                  <a:lnTo>
                    <a:pt x="6015" y="8824"/>
                  </a:lnTo>
                  <a:lnTo>
                    <a:pt x="5996" y="8811"/>
                  </a:lnTo>
                  <a:lnTo>
                    <a:pt x="5977" y="8799"/>
                  </a:lnTo>
                  <a:lnTo>
                    <a:pt x="5959" y="8784"/>
                  </a:lnTo>
                  <a:lnTo>
                    <a:pt x="5943" y="8769"/>
                  </a:lnTo>
                  <a:lnTo>
                    <a:pt x="5926" y="8754"/>
                  </a:lnTo>
                  <a:lnTo>
                    <a:pt x="5910" y="8738"/>
                  </a:lnTo>
                  <a:lnTo>
                    <a:pt x="5896" y="8720"/>
                  </a:lnTo>
                  <a:lnTo>
                    <a:pt x="5882" y="8703"/>
                  </a:lnTo>
                  <a:lnTo>
                    <a:pt x="5869" y="8685"/>
                  </a:lnTo>
                  <a:lnTo>
                    <a:pt x="5857" y="8665"/>
                  </a:lnTo>
                  <a:lnTo>
                    <a:pt x="5846" y="8645"/>
                  </a:lnTo>
                  <a:lnTo>
                    <a:pt x="5835" y="8626"/>
                  </a:lnTo>
                  <a:lnTo>
                    <a:pt x="5826" y="8605"/>
                  </a:lnTo>
                  <a:lnTo>
                    <a:pt x="5818" y="8584"/>
                  </a:lnTo>
                  <a:lnTo>
                    <a:pt x="5810" y="8562"/>
                  </a:lnTo>
                  <a:lnTo>
                    <a:pt x="5803" y="8539"/>
                  </a:lnTo>
                  <a:lnTo>
                    <a:pt x="5798" y="8517"/>
                  </a:lnTo>
                  <a:lnTo>
                    <a:pt x="5795" y="8493"/>
                  </a:lnTo>
                  <a:lnTo>
                    <a:pt x="5792" y="8471"/>
                  </a:lnTo>
                  <a:lnTo>
                    <a:pt x="5790" y="8447"/>
                  </a:lnTo>
                  <a:lnTo>
                    <a:pt x="5789" y="8423"/>
                  </a:lnTo>
                  <a:lnTo>
                    <a:pt x="5790" y="8406"/>
                  </a:lnTo>
                  <a:lnTo>
                    <a:pt x="5790" y="8390"/>
                  </a:lnTo>
                  <a:lnTo>
                    <a:pt x="5792" y="8375"/>
                  </a:lnTo>
                  <a:lnTo>
                    <a:pt x="5793" y="8359"/>
                  </a:lnTo>
                  <a:lnTo>
                    <a:pt x="5796" y="8344"/>
                  </a:lnTo>
                  <a:lnTo>
                    <a:pt x="5799" y="8328"/>
                  </a:lnTo>
                  <a:lnTo>
                    <a:pt x="5802" y="8312"/>
                  </a:lnTo>
                  <a:lnTo>
                    <a:pt x="5806" y="8298"/>
                  </a:lnTo>
                  <a:lnTo>
                    <a:pt x="5815" y="8268"/>
                  </a:lnTo>
                  <a:lnTo>
                    <a:pt x="5826" y="8239"/>
                  </a:lnTo>
                  <a:lnTo>
                    <a:pt x="5839" y="8211"/>
                  </a:lnTo>
                  <a:lnTo>
                    <a:pt x="5853" y="8185"/>
                  </a:lnTo>
                  <a:lnTo>
                    <a:pt x="4949" y="8176"/>
                  </a:lnTo>
                  <a:close/>
                  <a:moveTo>
                    <a:pt x="5526" y="9076"/>
                  </a:moveTo>
                  <a:lnTo>
                    <a:pt x="5550" y="9077"/>
                  </a:lnTo>
                  <a:lnTo>
                    <a:pt x="5574" y="9079"/>
                  </a:lnTo>
                  <a:lnTo>
                    <a:pt x="5597" y="9081"/>
                  </a:lnTo>
                  <a:lnTo>
                    <a:pt x="5620" y="9085"/>
                  </a:lnTo>
                  <a:lnTo>
                    <a:pt x="5643" y="9090"/>
                  </a:lnTo>
                  <a:lnTo>
                    <a:pt x="5666" y="9096"/>
                  </a:lnTo>
                  <a:lnTo>
                    <a:pt x="5686" y="9105"/>
                  </a:lnTo>
                  <a:lnTo>
                    <a:pt x="5708" y="9113"/>
                  </a:lnTo>
                  <a:lnTo>
                    <a:pt x="5729" y="9122"/>
                  </a:lnTo>
                  <a:lnTo>
                    <a:pt x="5749" y="9133"/>
                  </a:lnTo>
                  <a:lnTo>
                    <a:pt x="5769" y="9143"/>
                  </a:lnTo>
                  <a:lnTo>
                    <a:pt x="5787" y="9156"/>
                  </a:lnTo>
                  <a:lnTo>
                    <a:pt x="5806" y="9169"/>
                  </a:lnTo>
                  <a:lnTo>
                    <a:pt x="5824" y="9183"/>
                  </a:lnTo>
                  <a:lnTo>
                    <a:pt x="5841" y="9197"/>
                  </a:lnTo>
                  <a:lnTo>
                    <a:pt x="5857" y="9213"/>
                  </a:lnTo>
                  <a:lnTo>
                    <a:pt x="5873" y="9230"/>
                  </a:lnTo>
                  <a:lnTo>
                    <a:pt x="5887" y="9246"/>
                  </a:lnTo>
                  <a:lnTo>
                    <a:pt x="5901" y="9264"/>
                  </a:lnTo>
                  <a:lnTo>
                    <a:pt x="5915" y="9283"/>
                  </a:lnTo>
                  <a:lnTo>
                    <a:pt x="5927" y="9301"/>
                  </a:lnTo>
                  <a:lnTo>
                    <a:pt x="5937" y="9321"/>
                  </a:lnTo>
                  <a:lnTo>
                    <a:pt x="5948" y="9341"/>
                  </a:lnTo>
                  <a:lnTo>
                    <a:pt x="5957" y="9362"/>
                  </a:lnTo>
                  <a:lnTo>
                    <a:pt x="5966" y="9384"/>
                  </a:lnTo>
                  <a:lnTo>
                    <a:pt x="5974" y="9405"/>
                  </a:lnTo>
                  <a:lnTo>
                    <a:pt x="5980" y="9427"/>
                  </a:lnTo>
                  <a:lnTo>
                    <a:pt x="5985" y="9450"/>
                  </a:lnTo>
                  <a:lnTo>
                    <a:pt x="5990" y="9473"/>
                  </a:lnTo>
                  <a:lnTo>
                    <a:pt x="5992" y="9496"/>
                  </a:lnTo>
                  <a:lnTo>
                    <a:pt x="5994" y="9520"/>
                  </a:lnTo>
                  <a:lnTo>
                    <a:pt x="5995" y="9544"/>
                  </a:lnTo>
                  <a:lnTo>
                    <a:pt x="5994" y="9568"/>
                  </a:lnTo>
                  <a:lnTo>
                    <a:pt x="5992" y="9592"/>
                  </a:lnTo>
                  <a:lnTo>
                    <a:pt x="5990" y="9616"/>
                  </a:lnTo>
                  <a:lnTo>
                    <a:pt x="5985" y="9639"/>
                  </a:lnTo>
                  <a:lnTo>
                    <a:pt x="5980" y="9662"/>
                  </a:lnTo>
                  <a:lnTo>
                    <a:pt x="5974" y="9684"/>
                  </a:lnTo>
                  <a:lnTo>
                    <a:pt x="5966" y="9705"/>
                  </a:lnTo>
                  <a:lnTo>
                    <a:pt x="5957" y="9726"/>
                  </a:lnTo>
                  <a:lnTo>
                    <a:pt x="5948" y="9747"/>
                  </a:lnTo>
                  <a:lnTo>
                    <a:pt x="5937" y="9768"/>
                  </a:lnTo>
                  <a:lnTo>
                    <a:pt x="5927" y="9788"/>
                  </a:lnTo>
                  <a:lnTo>
                    <a:pt x="5915" y="9806"/>
                  </a:lnTo>
                  <a:lnTo>
                    <a:pt x="5901" y="9825"/>
                  </a:lnTo>
                  <a:lnTo>
                    <a:pt x="5887" y="9843"/>
                  </a:lnTo>
                  <a:lnTo>
                    <a:pt x="5873" y="9860"/>
                  </a:lnTo>
                  <a:lnTo>
                    <a:pt x="5857" y="9875"/>
                  </a:lnTo>
                  <a:lnTo>
                    <a:pt x="5841" y="9891"/>
                  </a:lnTo>
                  <a:lnTo>
                    <a:pt x="5824" y="9906"/>
                  </a:lnTo>
                  <a:lnTo>
                    <a:pt x="5806" y="9920"/>
                  </a:lnTo>
                  <a:lnTo>
                    <a:pt x="5787" y="9932"/>
                  </a:lnTo>
                  <a:lnTo>
                    <a:pt x="5769" y="9945"/>
                  </a:lnTo>
                  <a:lnTo>
                    <a:pt x="5749" y="9956"/>
                  </a:lnTo>
                  <a:lnTo>
                    <a:pt x="5729" y="9967"/>
                  </a:lnTo>
                  <a:lnTo>
                    <a:pt x="5708" y="9976"/>
                  </a:lnTo>
                  <a:lnTo>
                    <a:pt x="5686" y="9985"/>
                  </a:lnTo>
                  <a:lnTo>
                    <a:pt x="5666" y="9992"/>
                  </a:lnTo>
                  <a:lnTo>
                    <a:pt x="5643" y="9998"/>
                  </a:lnTo>
                  <a:lnTo>
                    <a:pt x="5620" y="10003"/>
                  </a:lnTo>
                  <a:lnTo>
                    <a:pt x="5597" y="10007"/>
                  </a:lnTo>
                  <a:lnTo>
                    <a:pt x="5574" y="10011"/>
                  </a:lnTo>
                  <a:lnTo>
                    <a:pt x="5550" y="10013"/>
                  </a:lnTo>
                  <a:lnTo>
                    <a:pt x="5526" y="10013"/>
                  </a:lnTo>
                  <a:lnTo>
                    <a:pt x="5502" y="10013"/>
                  </a:lnTo>
                  <a:lnTo>
                    <a:pt x="5478" y="10011"/>
                  </a:lnTo>
                  <a:lnTo>
                    <a:pt x="5454" y="10007"/>
                  </a:lnTo>
                  <a:lnTo>
                    <a:pt x="5431" y="10003"/>
                  </a:lnTo>
                  <a:lnTo>
                    <a:pt x="5408" y="9998"/>
                  </a:lnTo>
                  <a:lnTo>
                    <a:pt x="5387" y="9992"/>
                  </a:lnTo>
                  <a:lnTo>
                    <a:pt x="5365" y="9985"/>
                  </a:lnTo>
                  <a:lnTo>
                    <a:pt x="5344" y="9976"/>
                  </a:lnTo>
                  <a:lnTo>
                    <a:pt x="5323" y="9967"/>
                  </a:lnTo>
                  <a:lnTo>
                    <a:pt x="5302" y="9956"/>
                  </a:lnTo>
                  <a:lnTo>
                    <a:pt x="5282" y="9945"/>
                  </a:lnTo>
                  <a:lnTo>
                    <a:pt x="5264" y="9932"/>
                  </a:lnTo>
                  <a:lnTo>
                    <a:pt x="5245" y="9920"/>
                  </a:lnTo>
                  <a:lnTo>
                    <a:pt x="5227" y="9906"/>
                  </a:lnTo>
                  <a:lnTo>
                    <a:pt x="5210" y="9891"/>
                  </a:lnTo>
                  <a:lnTo>
                    <a:pt x="5194" y="9875"/>
                  </a:lnTo>
                  <a:lnTo>
                    <a:pt x="5179" y="9860"/>
                  </a:lnTo>
                  <a:lnTo>
                    <a:pt x="5164" y="9843"/>
                  </a:lnTo>
                  <a:lnTo>
                    <a:pt x="5150" y="9825"/>
                  </a:lnTo>
                  <a:lnTo>
                    <a:pt x="5138" y="9806"/>
                  </a:lnTo>
                  <a:lnTo>
                    <a:pt x="5125" y="9788"/>
                  </a:lnTo>
                  <a:lnTo>
                    <a:pt x="5114" y="9768"/>
                  </a:lnTo>
                  <a:lnTo>
                    <a:pt x="5103" y="9747"/>
                  </a:lnTo>
                  <a:lnTo>
                    <a:pt x="5094" y="9726"/>
                  </a:lnTo>
                  <a:lnTo>
                    <a:pt x="5086" y="9705"/>
                  </a:lnTo>
                  <a:lnTo>
                    <a:pt x="5078" y="9684"/>
                  </a:lnTo>
                  <a:lnTo>
                    <a:pt x="5072" y="9662"/>
                  </a:lnTo>
                  <a:lnTo>
                    <a:pt x="5067" y="9639"/>
                  </a:lnTo>
                  <a:lnTo>
                    <a:pt x="5063" y="9616"/>
                  </a:lnTo>
                  <a:lnTo>
                    <a:pt x="5059" y="9592"/>
                  </a:lnTo>
                  <a:lnTo>
                    <a:pt x="5057" y="9568"/>
                  </a:lnTo>
                  <a:lnTo>
                    <a:pt x="5057" y="9544"/>
                  </a:lnTo>
                  <a:lnTo>
                    <a:pt x="5057" y="9520"/>
                  </a:lnTo>
                  <a:lnTo>
                    <a:pt x="5059" y="9496"/>
                  </a:lnTo>
                  <a:lnTo>
                    <a:pt x="5063" y="9473"/>
                  </a:lnTo>
                  <a:lnTo>
                    <a:pt x="5067" y="9450"/>
                  </a:lnTo>
                  <a:lnTo>
                    <a:pt x="5072" y="9427"/>
                  </a:lnTo>
                  <a:lnTo>
                    <a:pt x="5078" y="9405"/>
                  </a:lnTo>
                  <a:lnTo>
                    <a:pt x="5086" y="9384"/>
                  </a:lnTo>
                  <a:lnTo>
                    <a:pt x="5094" y="9362"/>
                  </a:lnTo>
                  <a:lnTo>
                    <a:pt x="5103" y="9341"/>
                  </a:lnTo>
                  <a:lnTo>
                    <a:pt x="5114" y="9321"/>
                  </a:lnTo>
                  <a:lnTo>
                    <a:pt x="5125" y="9301"/>
                  </a:lnTo>
                  <a:lnTo>
                    <a:pt x="5138" y="9283"/>
                  </a:lnTo>
                  <a:lnTo>
                    <a:pt x="5150" y="9264"/>
                  </a:lnTo>
                  <a:lnTo>
                    <a:pt x="5164" y="9246"/>
                  </a:lnTo>
                  <a:lnTo>
                    <a:pt x="5179" y="9230"/>
                  </a:lnTo>
                  <a:lnTo>
                    <a:pt x="5194" y="9213"/>
                  </a:lnTo>
                  <a:lnTo>
                    <a:pt x="5210" y="9197"/>
                  </a:lnTo>
                  <a:lnTo>
                    <a:pt x="5227" y="9183"/>
                  </a:lnTo>
                  <a:lnTo>
                    <a:pt x="5245" y="9169"/>
                  </a:lnTo>
                  <a:lnTo>
                    <a:pt x="5264" y="9156"/>
                  </a:lnTo>
                  <a:lnTo>
                    <a:pt x="5282" y="9143"/>
                  </a:lnTo>
                  <a:lnTo>
                    <a:pt x="5302" y="9133"/>
                  </a:lnTo>
                  <a:lnTo>
                    <a:pt x="5323" y="9122"/>
                  </a:lnTo>
                  <a:lnTo>
                    <a:pt x="5344" y="9113"/>
                  </a:lnTo>
                  <a:lnTo>
                    <a:pt x="5365" y="9105"/>
                  </a:lnTo>
                  <a:lnTo>
                    <a:pt x="5387" y="9096"/>
                  </a:lnTo>
                  <a:lnTo>
                    <a:pt x="5408" y="9090"/>
                  </a:lnTo>
                  <a:lnTo>
                    <a:pt x="5431" y="9085"/>
                  </a:lnTo>
                  <a:lnTo>
                    <a:pt x="5454" y="9081"/>
                  </a:lnTo>
                  <a:lnTo>
                    <a:pt x="5478" y="9079"/>
                  </a:lnTo>
                  <a:lnTo>
                    <a:pt x="5502" y="9077"/>
                  </a:lnTo>
                  <a:lnTo>
                    <a:pt x="5526" y="9076"/>
                  </a:lnTo>
                  <a:close/>
                  <a:moveTo>
                    <a:pt x="6222" y="12124"/>
                  </a:moveTo>
                  <a:lnTo>
                    <a:pt x="6246" y="12125"/>
                  </a:lnTo>
                  <a:lnTo>
                    <a:pt x="6270" y="12126"/>
                  </a:lnTo>
                  <a:lnTo>
                    <a:pt x="6294" y="12130"/>
                  </a:lnTo>
                  <a:lnTo>
                    <a:pt x="6317" y="12134"/>
                  </a:lnTo>
                  <a:lnTo>
                    <a:pt x="6339" y="12139"/>
                  </a:lnTo>
                  <a:lnTo>
                    <a:pt x="6361" y="12145"/>
                  </a:lnTo>
                  <a:lnTo>
                    <a:pt x="6383" y="12152"/>
                  </a:lnTo>
                  <a:lnTo>
                    <a:pt x="6404" y="12161"/>
                  </a:lnTo>
                  <a:lnTo>
                    <a:pt x="6425" y="12170"/>
                  </a:lnTo>
                  <a:lnTo>
                    <a:pt x="6446" y="12181"/>
                  </a:lnTo>
                  <a:lnTo>
                    <a:pt x="6465" y="12192"/>
                  </a:lnTo>
                  <a:lnTo>
                    <a:pt x="6484" y="12204"/>
                  </a:lnTo>
                  <a:lnTo>
                    <a:pt x="6503" y="12217"/>
                  </a:lnTo>
                  <a:lnTo>
                    <a:pt x="6521" y="12232"/>
                  </a:lnTo>
                  <a:lnTo>
                    <a:pt x="6537" y="12246"/>
                  </a:lnTo>
                  <a:lnTo>
                    <a:pt x="6553" y="12262"/>
                  </a:lnTo>
                  <a:lnTo>
                    <a:pt x="6569" y="12278"/>
                  </a:lnTo>
                  <a:lnTo>
                    <a:pt x="6584" y="12295"/>
                  </a:lnTo>
                  <a:lnTo>
                    <a:pt x="6598" y="12313"/>
                  </a:lnTo>
                  <a:lnTo>
                    <a:pt x="6610" y="12330"/>
                  </a:lnTo>
                  <a:lnTo>
                    <a:pt x="6623" y="12350"/>
                  </a:lnTo>
                  <a:lnTo>
                    <a:pt x="6634" y="12370"/>
                  </a:lnTo>
                  <a:lnTo>
                    <a:pt x="6645" y="12390"/>
                  </a:lnTo>
                  <a:lnTo>
                    <a:pt x="6654" y="12411"/>
                  </a:lnTo>
                  <a:lnTo>
                    <a:pt x="6662" y="12431"/>
                  </a:lnTo>
                  <a:lnTo>
                    <a:pt x="6670" y="12453"/>
                  </a:lnTo>
                  <a:lnTo>
                    <a:pt x="6676" y="12476"/>
                  </a:lnTo>
                  <a:lnTo>
                    <a:pt x="6681" y="12498"/>
                  </a:lnTo>
                  <a:lnTo>
                    <a:pt x="6685" y="12522"/>
                  </a:lnTo>
                  <a:lnTo>
                    <a:pt x="6688" y="12545"/>
                  </a:lnTo>
                  <a:lnTo>
                    <a:pt x="6690" y="12569"/>
                  </a:lnTo>
                  <a:lnTo>
                    <a:pt x="6690" y="12593"/>
                  </a:lnTo>
                  <a:lnTo>
                    <a:pt x="6690" y="12617"/>
                  </a:lnTo>
                  <a:lnTo>
                    <a:pt x="6688" y="12641"/>
                  </a:lnTo>
                  <a:lnTo>
                    <a:pt x="6685" y="12665"/>
                  </a:lnTo>
                  <a:lnTo>
                    <a:pt x="6681" y="12688"/>
                  </a:lnTo>
                  <a:lnTo>
                    <a:pt x="6676" y="12711"/>
                  </a:lnTo>
                  <a:lnTo>
                    <a:pt x="6670" y="12732"/>
                  </a:lnTo>
                  <a:lnTo>
                    <a:pt x="6662" y="12754"/>
                  </a:lnTo>
                  <a:lnTo>
                    <a:pt x="6654" y="12775"/>
                  </a:lnTo>
                  <a:lnTo>
                    <a:pt x="6645" y="12796"/>
                  </a:lnTo>
                  <a:lnTo>
                    <a:pt x="6634" y="12817"/>
                  </a:lnTo>
                  <a:lnTo>
                    <a:pt x="6623" y="12835"/>
                  </a:lnTo>
                  <a:lnTo>
                    <a:pt x="6610" y="12855"/>
                  </a:lnTo>
                  <a:lnTo>
                    <a:pt x="6598" y="12873"/>
                  </a:lnTo>
                  <a:lnTo>
                    <a:pt x="6584" y="12891"/>
                  </a:lnTo>
                  <a:lnTo>
                    <a:pt x="6569" y="12908"/>
                  </a:lnTo>
                  <a:lnTo>
                    <a:pt x="6553" y="12924"/>
                  </a:lnTo>
                  <a:lnTo>
                    <a:pt x="6537" y="12940"/>
                  </a:lnTo>
                  <a:lnTo>
                    <a:pt x="6521" y="12954"/>
                  </a:lnTo>
                  <a:lnTo>
                    <a:pt x="6503" y="12969"/>
                  </a:lnTo>
                  <a:lnTo>
                    <a:pt x="6484" y="12981"/>
                  </a:lnTo>
                  <a:lnTo>
                    <a:pt x="6465" y="12994"/>
                  </a:lnTo>
                  <a:lnTo>
                    <a:pt x="6446" y="13005"/>
                  </a:lnTo>
                  <a:lnTo>
                    <a:pt x="6425" y="13016"/>
                  </a:lnTo>
                  <a:lnTo>
                    <a:pt x="6404" y="13025"/>
                  </a:lnTo>
                  <a:lnTo>
                    <a:pt x="6383" y="13033"/>
                  </a:lnTo>
                  <a:lnTo>
                    <a:pt x="6361" y="13041"/>
                  </a:lnTo>
                  <a:lnTo>
                    <a:pt x="6339" y="13047"/>
                  </a:lnTo>
                  <a:lnTo>
                    <a:pt x="6317" y="13052"/>
                  </a:lnTo>
                  <a:lnTo>
                    <a:pt x="6294" y="13056"/>
                  </a:lnTo>
                  <a:lnTo>
                    <a:pt x="6270" y="13059"/>
                  </a:lnTo>
                  <a:lnTo>
                    <a:pt x="6246" y="13061"/>
                  </a:lnTo>
                  <a:lnTo>
                    <a:pt x="6222" y="13061"/>
                  </a:lnTo>
                  <a:lnTo>
                    <a:pt x="6198" y="13061"/>
                  </a:lnTo>
                  <a:lnTo>
                    <a:pt x="6174" y="13059"/>
                  </a:lnTo>
                  <a:lnTo>
                    <a:pt x="6151" y="13056"/>
                  </a:lnTo>
                  <a:lnTo>
                    <a:pt x="6128" y="13052"/>
                  </a:lnTo>
                  <a:lnTo>
                    <a:pt x="6105" y="13047"/>
                  </a:lnTo>
                  <a:lnTo>
                    <a:pt x="6082" y="13041"/>
                  </a:lnTo>
                  <a:lnTo>
                    <a:pt x="6061" y="13033"/>
                  </a:lnTo>
                  <a:lnTo>
                    <a:pt x="6040" y="13025"/>
                  </a:lnTo>
                  <a:lnTo>
                    <a:pt x="6019" y="13016"/>
                  </a:lnTo>
                  <a:lnTo>
                    <a:pt x="5999" y="13005"/>
                  </a:lnTo>
                  <a:lnTo>
                    <a:pt x="5979" y="12994"/>
                  </a:lnTo>
                  <a:lnTo>
                    <a:pt x="5960" y="12981"/>
                  </a:lnTo>
                  <a:lnTo>
                    <a:pt x="5942" y="12969"/>
                  </a:lnTo>
                  <a:lnTo>
                    <a:pt x="5924" y="12954"/>
                  </a:lnTo>
                  <a:lnTo>
                    <a:pt x="5907" y="12940"/>
                  </a:lnTo>
                  <a:lnTo>
                    <a:pt x="5891" y="12924"/>
                  </a:lnTo>
                  <a:lnTo>
                    <a:pt x="5875" y="12908"/>
                  </a:lnTo>
                  <a:lnTo>
                    <a:pt x="5860" y="12891"/>
                  </a:lnTo>
                  <a:lnTo>
                    <a:pt x="5847" y="12873"/>
                  </a:lnTo>
                  <a:lnTo>
                    <a:pt x="5833" y="12855"/>
                  </a:lnTo>
                  <a:lnTo>
                    <a:pt x="5821" y="12835"/>
                  </a:lnTo>
                  <a:lnTo>
                    <a:pt x="5810" y="12817"/>
                  </a:lnTo>
                  <a:lnTo>
                    <a:pt x="5800" y="12796"/>
                  </a:lnTo>
                  <a:lnTo>
                    <a:pt x="5791" y="12775"/>
                  </a:lnTo>
                  <a:lnTo>
                    <a:pt x="5782" y="12754"/>
                  </a:lnTo>
                  <a:lnTo>
                    <a:pt x="5774" y="12732"/>
                  </a:lnTo>
                  <a:lnTo>
                    <a:pt x="5768" y="12711"/>
                  </a:lnTo>
                  <a:lnTo>
                    <a:pt x="5762" y="12688"/>
                  </a:lnTo>
                  <a:lnTo>
                    <a:pt x="5758" y="12665"/>
                  </a:lnTo>
                  <a:lnTo>
                    <a:pt x="5756" y="12641"/>
                  </a:lnTo>
                  <a:lnTo>
                    <a:pt x="5754" y="12617"/>
                  </a:lnTo>
                  <a:lnTo>
                    <a:pt x="5753" y="12593"/>
                  </a:lnTo>
                  <a:lnTo>
                    <a:pt x="5754" y="12569"/>
                  </a:lnTo>
                  <a:lnTo>
                    <a:pt x="5756" y="12545"/>
                  </a:lnTo>
                  <a:lnTo>
                    <a:pt x="5758" y="12522"/>
                  </a:lnTo>
                  <a:lnTo>
                    <a:pt x="5762" y="12498"/>
                  </a:lnTo>
                  <a:lnTo>
                    <a:pt x="5768" y="12476"/>
                  </a:lnTo>
                  <a:lnTo>
                    <a:pt x="5774" y="12453"/>
                  </a:lnTo>
                  <a:lnTo>
                    <a:pt x="5782" y="12431"/>
                  </a:lnTo>
                  <a:lnTo>
                    <a:pt x="5791" y="12411"/>
                  </a:lnTo>
                  <a:lnTo>
                    <a:pt x="5800" y="12390"/>
                  </a:lnTo>
                  <a:lnTo>
                    <a:pt x="5810" y="12370"/>
                  </a:lnTo>
                  <a:lnTo>
                    <a:pt x="5821" y="12350"/>
                  </a:lnTo>
                  <a:lnTo>
                    <a:pt x="5833" y="12330"/>
                  </a:lnTo>
                  <a:lnTo>
                    <a:pt x="5847" y="12313"/>
                  </a:lnTo>
                  <a:lnTo>
                    <a:pt x="5860" y="12295"/>
                  </a:lnTo>
                  <a:lnTo>
                    <a:pt x="5875" y="12278"/>
                  </a:lnTo>
                  <a:lnTo>
                    <a:pt x="5891" y="12262"/>
                  </a:lnTo>
                  <a:lnTo>
                    <a:pt x="5907" y="12246"/>
                  </a:lnTo>
                  <a:lnTo>
                    <a:pt x="5924" y="12232"/>
                  </a:lnTo>
                  <a:lnTo>
                    <a:pt x="5942" y="12217"/>
                  </a:lnTo>
                  <a:lnTo>
                    <a:pt x="5960" y="12204"/>
                  </a:lnTo>
                  <a:lnTo>
                    <a:pt x="5979" y="12192"/>
                  </a:lnTo>
                  <a:lnTo>
                    <a:pt x="5999" y="12181"/>
                  </a:lnTo>
                  <a:lnTo>
                    <a:pt x="6019" y="12170"/>
                  </a:lnTo>
                  <a:lnTo>
                    <a:pt x="6040" y="12161"/>
                  </a:lnTo>
                  <a:lnTo>
                    <a:pt x="6061" y="12152"/>
                  </a:lnTo>
                  <a:lnTo>
                    <a:pt x="6082" y="12145"/>
                  </a:lnTo>
                  <a:lnTo>
                    <a:pt x="6105" y="12139"/>
                  </a:lnTo>
                  <a:lnTo>
                    <a:pt x="6128" y="12134"/>
                  </a:lnTo>
                  <a:lnTo>
                    <a:pt x="6151" y="12130"/>
                  </a:lnTo>
                  <a:lnTo>
                    <a:pt x="6174" y="12126"/>
                  </a:lnTo>
                  <a:lnTo>
                    <a:pt x="6198" y="12125"/>
                  </a:lnTo>
                  <a:lnTo>
                    <a:pt x="6222" y="12124"/>
                  </a:lnTo>
                  <a:close/>
                  <a:moveTo>
                    <a:pt x="4590" y="10588"/>
                  </a:moveTo>
                  <a:lnTo>
                    <a:pt x="4614" y="10588"/>
                  </a:lnTo>
                  <a:lnTo>
                    <a:pt x="4638" y="10591"/>
                  </a:lnTo>
                  <a:lnTo>
                    <a:pt x="4661" y="10594"/>
                  </a:lnTo>
                  <a:lnTo>
                    <a:pt x="4684" y="10598"/>
                  </a:lnTo>
                  <a:lnTo>
                    <a:pt x="4706" y="10603"/>
                  </a:lnTo>
                  <a:lnTo>
                    <a:pt x="4728" y="10609"/>
                  </a:lnTo>
                  <a:lnTo>
                    <a:pt x="4750" y="10617"/>
                  </a:lnTo>
                  <a:lnTo>
                    <a:pt x="4772" y="10625"/>
                  </a:lnTo>
                  <a:lnTo>
                    <a:pt x="4793" y="10634"/>
                  </a:lnTo>
                  <a:lnTo>
                    <a:pt x="4813" y="10645"/>
                  </a:lnTo>
                  <a:lnTo>
                    <a:pt x="4832" y="10656"/>
                  </a:lnTo>
                  <a:lnTo>
                    <a:pt x="4851" y="10668"/>
                  </a:lnTo>
                  <a:lnTo>
                    <a:pt x="4870" y="10681"/>
                  </a:lnTo>
                  <a:lnTo>
                    <a:pt x="4888" y="10695"/>
                  </a:lnTo>
                  <a:lnTo>
                    <a:pt x="4904" y="10710"/>
                  </a:lnTo>
                  <a:lnTo>
                    <a:pt x="4921" y="10725"/>
                  </a:lnTo>
                  <a:lnTo>
                    <a:pt x="4937" y="10742"/>
                  </a:lnTo>
                  <a:lnTo>
                    <a:pt x="4951" y="10758"/>
                  </a:lnTo>
                  <a:lnTo>
                    <a:pt x="4965" y="10776"/>
                  </a:lnTo>
                  <a:lnTo>
                    <a:pt x="4978" y="10795"/>
                  </a:lnTo>
                  <a:lnTo>
                    <a:pt x="4990" y="10813"/>
                  </a:lnTo>
                  <a:lnTo>
                    <a:pt x="5001" y="10833"/>
                  </a:lnTo>
                  <a:lnTo>
                    <a:pt x="5012" y="10854"/>
                  </a:lnTo>
                  <a:lnTo>
                    <a:pt x="5021" y="10875"/>
                  </a:lnTo>
                  <a:lnTo>
                    <a:pt x="5029" y="10896"/>
                  </a:lnTo>
                  <a:lnTo>
                    <a:pt x="5037" y="10918"/>
                  </a:lnTo>
                  <a:lnTo>
                    <a:pt x="5044" y="10939"/>
                  </a:lnTo>
                  <a:lnTo>
                    <a:pt x="5049" y="10962"/>
                  </a:lnTo>
                  <a:lnTo>
                    <a:pt x="5052" y="10985"/>
                  </a:lnTo>
                  <a:lnTo>
                    <a:pt x="5055" y="11009"/>
                  </a:lnTo>
                  <a:lnTo>
                    <a:pt x="5057" y="11033"/>
                  </a:lnTo>
                  <a:lnTo>
                    <a:pt x="5058" y="11057"/>
                  </a:lnTo>
                  <a:lnTo>
                    <a:pt x="5057" y="11081"/>
                  </a:lnTo>
                  <a:lnTo>
                    <a:pt x="5055" y="11105"/>
                  </a:lnTo>
                  <a:lnTo>
                    <a:pt x="5052" y="11128"/>
                  </a:lnTo>
                  <a:lnTo>
                    <a:pt x="5049" y="11151"/>
                  </a:lnTo>
                  <a:lnTo>
                    <a:pt x="5044" y="11174"/>
                  </a:lnTo>
                  <a:lnTo>
                    <a:pt x="5037" y="11197"/>
                  </a:lnTo>
                  <a:lnTo>
                    <a:pt x="5029" y="11217"/>
                  </a:lnTo>
                  <a:lnTo>
                    <a:pt x="5021" y="11239"/>
                  </a:lnTo>
                  <a:lnTo>
                    <a:pt x="5012" y="11260"/>
                  </a:lnTo>
                  <a:lnTo>
                    <a:pt x="5001" y="11280"/>
                  </a:lnTo>
                  <a:lnTo>
                    <a:pt x="4990" y="11300"/>
                  </a:lnTo>
                  <a:lnTo>
                    <a:pt x="4978" y="11318"/>
                  </a:lnTo>
                  <a:lnTo>
                    <a:pt x="4965" y="11337"/>
                  </a:lnTo>
                  <a:lnTo>
                    <a:pt x="4951" y="11355"/>
                  </a:lnTo>
                  <a:lnTo>
                    <a:pt x="4937" y="11371"/>
                  </a:lnTo>
                  <a:lnTo>
                    <a:pt x="4921" y="11388"/>
                  </a:lnTo>
                  <a:lnTo>
                    <a:pt x="4904" y="11404"/>
                  </a:lnTo>
                  <a:lnTo>
                    <a:pt x="4888" y="11418"/>
                  </a:lnTo>
                  <a:lnTo>
                    <a:pt x="4870" y="11432"/>
                  </a:lnTo>
                  <a:lnTo>
                    <a:pt x="4851" y="11445"/>
                  </a:lnTo>
                  <a:lnTo>
                    <a:pt x="4832" y="11458"/>
                  </a:lnTo>
                  <a:lnTo>
                    <a:pt x="4813" y="11468"/>
                  </a:lnTo>
                  <a:lnTo>
                    <a:pt x="4793" y="11479"/>
                  </a:lnTo>
                  <a:lnTo>
                    <a:pt x="4772" y="11488"/>
                  </a:lnTo>
                  <a:lnTo>
                    <a:pt x="4750" y="11496"/>
                  </a:lnTo>
                  <a:lnTo>
                    <a:pt x="4728" y="11505"/>
                  </a:lnTo>
                  <a:lnTo>
                    <a:pt x="4706" y="11511"/>
                  </a:lnTo>
                  <a:lnTo>
                    <a:pt x="4684" y="11516"/>
                  </a:lnTo>
                  <a:lnTo>
                    <a:pt x="4661" y="11520"/>
                  </a:lnTo>
                  <a:lnTo>
                    <a:pt x="4638" y="11522"/>
                  </a:lnTo>
                  <a:lnTo>
                    <a:pt x="4614" y="11525"/>
                  </a:lnTo>
                  <a:lnTo>
                    <a:pt x="4590" y="11526"/>
                  </a:lnTo>
                  <a:lnTo>
                    <a:pt x="4565" y="11525"/>
                  </a:lnTo>
                  <a:lnTo>
                    <a:pt x="4542" y="11522"/>
                  </a:lnTo>
                  <a:lnTo>
                    <a:pt x="4518" y="11520"/>
                  </a:lnTo>
                  <a:lnTo>
                    <a:pt x="4495" y="11516"/>
                  </a:lnTo>
                  <a:lnTo>
                    <a:pt x="4472" y="11511"/>
                  </a:lnTo>
                  <a:lnTo>
                    <a:pt x="4450" y="11505"/>
                  </a:lnTo>
                  <a:lnTo>
                    <a:pt x="4428" y="11496"/>
                  </a:lnTo>
                  <a:lnTo>
                    <a:pt x="4406" y="11488"/>
                  </a:lnTo>
                  <a:lnTo>
                    <a:pt x="4387" y="11479"/>
                  </a:lnTo>
                  <a:lnTo>
                    <a:pt x="4366" y="11468"/>
                  </a:lnTo>
                  <a:lnTo>
                    <a:pt x="4346" y="11458"/>
                  </a:lnTo>
                  <a:lnTo>
                    <a:pt x="4327" y="11445"/>
                  </a:lnTo>
                  <a:lnTo>
                    <a:pt x="4309" y="11432"/>
                  </a:lnTo>
                  <a:lnTo>
                    <a:pt x="4291" y="11418"/>
                  </a:lnTo>
                  <a:lnTo>
                    <a:pt x="4274" y="11404"/>
                  </a:lnTo>
                  <a:lnTo>
                    <a:pt x="4258" y="11388"/>
                  </a:lnTo>
                  <a:lnTo>
                    <a:pt x="4243" y="11371"/>
                  </a:lnTo>
                  <a:lnTo>
                    <a:pt x="4227" y="11355"/>
                  </a:lnTo>
                  <a:lnTo>
                    <a:pt x="4214" y="11337"/>
                  </a:lnTo>
                  <a:lnTo>
                    <a:pt x="4200" y="11318"/>
                  </a:lnTo>
                  <a:lnTo>
                    <a:pt x="4189" y="11300"/>
                  </a:lnTo>
                  <a:lnTo>
                    <a:pt x="4177" y="11280"/>
                  </a:lnTo>
                  <a:lnTo>
                    <a:pt x="4167" y="11260"/>
                  </a:lnTo>
                  <a:lnTo>
                    <a:pt x="4158" y="11239"/>
                  </a:lnTo>
                  <a:lnTo>
                    <a:pt x="4149" y="11217"/>
                  </a:lnTo>
                  <a:lnTo>
                    <a:pt x="4142" y="11197"/>
                  </a:lnTo>
                  <a:lnTo>
                    <a:pt x="4136" y="11174"/>
                  </a:lnTo>
                  <a:lnTo>
                    <a:pt x="4130" y="11151"/>
                  </a:lnTo>
                  <a:lnTo>
                    <a:pt x="4126" y="11128"/>
                  </a:lnTo>
                  <a:lnTo>
                    <a:pt x="4123" y="11105"/>
                  </a:lnTo>
                  <a:lnTo>
                    <a:pt x="4121" y="11081"/>
                  </a:lnTo>
                  <a:lnTo>
                    <a:pt x="4121" y="11057"/>
                  </a:lnTo>
                  <a:lnTo>
                    <a:pt x="4121" y="11033"/>
                  </a:lnTo>
                  <a:lnTo>
                    <a:pt x="4123" y="11009"/>
                  </a:lnTo>
                  <a:lnTo>
                    <a:pt x="4126" y="10985"/>
                  </a:lnTo>
                  <a:lnTo>
                    <a:pt x="4130" y="10962"/>
                  </a:lnTo>
                  <a:lnTo>
                    <a:pt x="4136" y="10939"/>
                  </a:lnTo>
                  <a:lnTo>
                    <a:pt x="4142" y="10918"/>
                  </a:lnTo>
                  <a:lnTo>
                    <a:pt x="4149" y="10896"/>
                  </a:lnTo>
                  <a:lnTo>
                    <a:pt x="4158" y="10875"/>
                  </a:lnTo>
                  <a:lnTo>
                    <a:pt x="4167" y="10854"/>
                  </a:lnTo>
                  <a:lnTo>
                    <a:pt x="4177" y="10833"/>
                  </a:lnTo>
                  <a:lnTo>
                    <a:pt x="4189" y="10813"/>
                  </a:lnTo>
                  <a:lnTo>
                    <a:pt x="4200" y="10795"/>
                  </a:lnTo>
                  <a:lnTo>
                    <a:pt x="4214" y="10776"/>
                  </a:lnTo>
                  <a:lnTo>
                    <a:pt x="4227" y="10758"/>
                  </a:lnTo>
                  <a:lnTo>
                    <a:pt x="4243" y="10742"/>
                  </a:lnTo>
                  <a:lnTo>
                    <a:pt x="4258" y="10725"/>
                  </a:lnTo>
                  <a:lnTo>
                    <a:pt x="4274" y="10710"/>
                  </a:lnTo>
                  <a:lnTo>
                    <a:pt x="4291" y="10695"/>
                  </a:lnTo>
                  <a:lnTo>
                    <a:pt x="4309" y="10681"/>
                  </a:lnTo>
                  <a:lnTo>
                    <a:pt x="4327" y="10668"/>
                  </a:lnTo>
                  <a:lnTo>
                    <a:pt x="4346" y="10656"/>
                  </a:lnTo>
                  <a:lnTo>
                    <a:pt x="4366" y="10645"/>
                  </a:lnTo>
                  <a:lnTo>
                    <a:pt x="4387" y="10634"/>
                  </a:lnTo>
                  <a:lnTo>
                    <a:pt x="4406" y="10625"/>
                  </a:lnTo>
                  <a:lnTo>
                    <a:pt x="4428" y="10617"/>
                  </a:lnTo>
                  <a:lnTo>
                    <a:pt x="4450" y="10609"/>
                  </a:lnTo>
                  <a:lnTo>
                    <a:pt x="4472" y="10603"/>
                  </a:lnTo>
                  <a:lnTo>
                    <a:pt x="4495" y="10598"/>
                  </a:lnTo>
                  <a:lnTo>
                    <a:pt x="4518" y="10594"/>
                  </a:lnTo>
                  <a:lnTo>
                    <a:pt x="4542" y="10591"/>
                  </a:lnTo>
                  <a:lnTo>
                    <a:pt x="4565" y="10588"/>
                  </a:lnTo>
                  <a:lnTo>
                    <a:pt x="4590" y="10588"/>
                  </a:lnTo>
                  <a:close/>
                  <a:moveTo>
                    <a:pt x="7711" y="11404"/>
                  </a:moveTo>
                  <a:lnTo>
                    <a:pt x="7735" y="11405"/>
                  </a:lnTo>
                  <a:lnTo>
                    <a:pt x="7759" y="11407"/>
                  </a:lnTo>
                  <a:lnTo>
                    <a:pt x="7782" y="11410"/>
                  </a:lnTo>
                  <a:lnTo>
                    <a:pt x="7805" y="11414"/>
                  </a:lnTo>
                  <a:lnTo>
                    <a:pt x="7828" y="11419"/>
                  </a:lnTo>
                  <a:lnTo>
                    <a:pt x="7850" y="11426"/>
                  </a:lnTo>
                  <a:lnTo>
                    <a:pt x="7871" y="11433"/>
                  </a:lnTo>
                  <a:lnTo>
                    <a:pt x="7893" y="11441"/>
                  </a:lnTo>
                  <a:lnTo>
                    <a:pt x="7914" y="11451"/>
                  </a:lnTo>
                  <a:lnTo>
                    <a:pt x="7934" y="11461"/>
                  </a:lnTo>
                  <a:lnTo>
                    <a:pt x="7954" y="11472"/>
                  </a:lnTo>
                  <a:lnTo>
                    <a:pt x="7972" y="11484"/>
                  </a:lnTo>
                  <a:lnTo>
                    <a:pt x="7991" y="11497"/>
                  </a:lnTo>
                  <a:lnTo>
                    <a:pt x="8009" y="11511"/>
                  </a:lnTo>
                  <a:lnTo>
                    <a:pt x="8026" y="11526"/>
                  </a:lnTo>
                  <a:lnTo>
                    <a:pt x="8042" y="11541"/>
                  </a:lnTo>
                  <a:lnTo>
                    <a:pt x="8058" y="11558"/>
                  </a:lnTo>
                  <a:lnTo>
                    <a:pt x="8072" y="11575"/>
                  </a:lnTo>
                  <a:lnTo>
                    <a:pt x="8086" y="11592"/>
                  </a:lnTo>
                  <a:lnTo>
                    <a:pt x="8100" y="11611"/>
                  </a:lnTo>
                  <a:lnTo>
                    <a:pt x="8111" y="11630"/>
                  </a:lnTo>
                  <a:lnTo>
                    <a:pt x="8122" y="11650"/>
                  </a:lnTo>
                  <a:lnTo>
                    <a:pt x="8133" y="11669"/>
                  </a:lnTo>
                  <a:lnTo>
                    <a:pt x="8142" y="11690"/>
                  </a:lnTo>
                  <a:lnTo>
                    <a:pt x="8151" y="11712"/>
                  </a:lnTo>
                  <a:lnTo>
                    <a:pt x="8158" y="11734"/>
                  </a:lnTo>
                  <a:lnTo>
                    <a:pt x="8164" y="11756"/>
                  </a:lnTo>
                  <a:lnTo>
                    <a:pt x="8169" y="11779"/>
                  </a:lnTo>
                  <a:lnTo>
                    <a:pt x="8173" y="11802"/>
                  </a:lnTo>
                  <a:lnTo>
                    <a:pt x="8177" y="11825"/>
                  </a:lnTo>
                  <a:lnTo>
                    <a:pt x="8179" y="11848"/>
                  </a:lnTo>
                  <a:lnTo>
                    <a:pt x="8180" y="11873"/>
                  </a:lnTo>
                  <a:lnTo>
                    <a:pt x="8179" y="11897"/>
                  </a:lnTo>
                  <a:lnTo>
                    <a:pt x="8177" y="11921"/>
                  </a:lnTo>
                  <a:lnTo>
                    <a:pt x="8173" y="11944"/>
                  </a:lnTo>
                  <a:lnTo>
                    <a:pt x="8169" y="11967"/>
                  </a:lnTo>
                  <a:lnTo>
                    <a:pt x="8164" y="11990"/>
                  </a:lnTo>
                  <a:lnTo>
                    <a:pt x="8158" y="12012"/>
                  </a:lnTo>
                  <a:lnTo>
                    <a:pt x="8151" y="12034"/>
                  </a:lnTo>
                  <a:lnTo>
                    <a:pt x="8142" y="12056"/>
                  </a:lnTo>
                  <a:lnTo>
                    <a:pt x="8133" y="12076"/>
                  </a:lnTo>
                  <a:lnTo>
                    <a:pt x="8122" y="12096"/>
                  </a:lnTo>
                  <a:lnTo>
                    <a:pt x="8111" y="12116"/>
                  </a:lnTo>
                  <a:lnTo>
                    <a:pt x="8100" y="12135"/>
                  </a:lnTo>
                  <a:lnTo>
                    <a:pt x="8086" y="12153"/>
                  </a:lnTo>
                  <a:lnTo>
                    <a:pt x="8072" y="12171"/>
                  </a:lnTo>
                  <a:lnTo>
                    <a:pt x="8058" y="12188"/>
                  </a:lnTo>
                  <a:lnTo>
                    <a:pt x="8042" y="12204"/>
                  </a:lnTo>
                  <a:lnTo>
                    <a:pt x="8026" y="12220"/>
                  </a:lnTo>
                  <a:lnTo>
                    <a:pt x="8009" y="12235"/>
                  </a:lnTo>
                  <a:lnTo>
                    <a:pt x="7991" y="12248"/>
                  </a:lnTo>
                  <a:lnTo>
                    <a:pt x="7972" y="12262"/>
                  </a:lnTo>
                  <a:lnTo>
                    <a:pt x="7954" y="12273"/>
                  </a:lnTo>
                  <a:lnTo>
                    <a:pt x="7934" y="12285"/>
                  </a:lnTo>
                  <a:lnTo>
                    <a:pt x="7914" y="12295"/>
                  </a:lnTo>
                  <a:lnTo>
                    <a:pt x="7893" y="12304"/>
                  </a:lnTo>
                  <a:lnTo>
                    <a:pt x="7871" y="12313"/>
                  </a:lnTo>
                  <a:lnTo>
                    <a:pt x="7850" y="12320"/>
                  </a:lnTo>
                  <a:lnTo>
                    <a:pt x="7828" y="12326"/>
                  </a:lnTo>
                  <a:lnTo>
                    <a:pt x="7805" y="12332"/>
                  </a:lnTo>
                  <a:lnTo>
                    <a:pt x="7782" y="12336"/>
                  </a:lnTo>
                  <a:lnTo>
                    <a:pt x="7759" y="12339"/>
                  </a:lnTo>
                  <a:lnTo>
                    <a:pt x="7735" y="12341"/>
                  </a:lnTo>
                  <a:lnTo>
                    <a:pt x="7711" y="12342"/>
                  </a:lnTo>
                  <a:lnTo>
                    <a:pt x="7686" y="12341"/>
                  </a:lnTo>
                  <a:lnTo>
                    <a:pt x="7663" y="12339"/>
                  </a:lnTo>
                  <a:lnTo>
                    <a:pt x="7639" y="12336"/>
                  </a:lnTo>
                  <a:lnTo>
                    <a:pt x="7616" y="12332"/>
                  </a:lnTo>
                  <a:lnTo>
                    <a:pt x="7593" y="12326"/>
                  </a:lnTo>
                  <a:lnTo>
                    <a:pt x="7572" y="12320"/>
                  </a:lnTo>
                  <a:lnTo>
                    <a:pt x="7550" y="12313"/>
                  </a:lnTo>
                  <a:lnTo>
                    <a:pt x="7528" y="12304"/>
                  </a:lnTo>
                  <a:lnTo>
                    <a:pt x="7507" y="12295"/>
                  </a:lnTo>
                  <a:lnTo>
                    <a:pt x="7487" y="12285"/>
                  </a:lnTo>
                  <a:lnTo>
                    <a:pt x="7467" y="12273"/>
                  </a:lnTo>
                  <a:lnTo>
                    <a:pt x="7449" y="12262"/>
                  </a:lnTo>
                  <a:lnTo>
                    <a:pt x="7430" y="12248"/>
                  </a:lnTo>
                  <a:lnTo>
                    <a:pt x="7412" y="12235"/>
                  </a:lnTo>
                  <a:lnTo>
                    <a:pt x="7396" y="12220"/>
                  </a:lnTo>
                  <a:lnTo>
                    <a:pt x="7379" y="12204"/>
                  </a:lnTo>
                  <a:lnTo>
                    <a:pt x="7363" y="12188"/>
                  </a:lnTo>
                  <a:lnTo>
                    <a:pt x="7349" y="12171"/>
                  </a:lnTo>
                  <a:lnTo>
                    <a:pt x="7335" y="12153"/>
                  </a:lnTo>
                  <a:lnTo>
                    <a:pt x="7322" y="12135"/>
                  </a:lnTo>
                  <a:lnTo>
                    <a:pt x="7310" y="12116"/>
                  </a:lnTo>
                  <a:lnTo>
                    <a:pt x="7299" y="12096"/>
                  </a:lnTo>
                  <a:lnTo>
                    <a:pt x="7288" y="12076"/>
                  </a:lnTo>
                  <a:lnTo>
                    <a:pt x="7279" y="12056"/>
                  </a:lnTo>
                  <a:lnTo>
                    <a:pt x="7271" y="12034"/>
                  </a:lnTo>
                  <a:lnTo>
                    <a:pt x="7263" y="12012"/>
                  </a:lnTo>
                  <a:lnTo>
                    <a:pt x="7257" y="11990"/>
                  </a:lnTo>
                  <a:lnTo>
                    <a:pt x="7252" y="11967"/>
                  </a:lnTo>
                  <a:lnTo>
                    <a:pt x="7248" y="11944"/>
                  </a:lnTo>
                  <a:lnTo>
                    <a:pt x="7244" y="11921"/>
                  </a:lnTo>
                  <a:lnTo>
                    <a:pt x="7242" y="11897"/>
                  </a:lnTo>
                  <a:lnTo>
                    <a:pt x="7242" y="11873"/>
                  </a:lnTo>
                  <a:lnTo>
                    <a:pt x="7242" y="11848"/>
                  </a:lnTo>
                  <a:lnTo>
                    <a:pt x="7244" y="11825"/>
                  </a:lnTo>
                  <a:lnTo>
                    <a:pt x="7248" y="11802"/>
                  </a:lnTo>
                  <a:lnTo>
                    <a:pt x="7252" y="11779"/>
                  </a:lnTo>
                  <a:lnTo>
                    <a:pt x="7257" y="11756"/>
                  </a:lnTo>
                  <a:lnTo>
                    <a:pt x="7263" y="11734"/>
                  </a:lnTo>
                  <a:lnTo>
                    <a:pt x="7271" y="11712"/>
                  </a:lnTo>
                  <a:lnTo>
                    <a:pt x="7279" y="11690"/>
                  </a:lnTo>
                  <a:lnTo>
                    <a:pt x="7288" y="11669"/>
                  </a:lnTo>
                  <a:lnTo>
                    <a:pt x="7299" y="11650"/>
                  </a:lnTo>
                  <a:lnTo>
                    <a:pt x="7310" y="11630"/>
                  </a:lnTo>
                  <a:lnTo>
                    <a:pt x="7322" y="11611"/>
                  </a:lnTo>
                  <a:lnTo>
                    <a:pt x="7335" y="11592"/>
                  </a:lnTo>
                  <a:lnTo>
                    <a:pt x="7349" y="11575"/>
                  </a:lnTo>
                  <a:lnTo>
                    <a:pt x="7363" y="11558"/>
                  </a:lnTo>
                  <a:lnTo>
                    <a:pt x="7379" y="11541"/>
                  </a:lnTo>
                  <a:lnTo>
                    <a:pt x="7396" y="11526"/>
                  </a:lnTo>
                  <a:lnTo>
                    <a:pt x="7412" y="11511"/>
                  </a:lnTo>
                  <a:lnTo>
                    <a:pt x="7430" y="11497"/>
                  </a:lnTo>
                  <a:lnTo>
                    <a:pt x="7449" y="11484"/>
                  </a:lnTo>
                  <a:lnTo>
                    <a:pt x="7467" y="11472"/>
                  </a:lnTo>
                  <a:lnTo>
                    <a:pt x="7487" y="11461"/>
                  </a:lnTo>
                  <a:lnTo>
                    <a:pt x="7507" y="11451"/>
                  </a:lnTo>
                  <a:lnTo>
                    <a:pt x="7528" y="11441"/>
                  </a:lnTo>
                  <a:lnTo>
                    <a:pt x="7550" y="11433"/>
                  </a:lnTo>
                  <a:lnTo>
                    <a:pt x="7572" y="11426"/>
                  </a:lnTo>
                  <a:lnTo>
                    <a:pt x="7593" y="11419"/>
                  </a:lnTo>
                  <a:lnTo>
                    <a:pt x="7616" y="11414"/>
                  </a:lnTo>
                  <a:lnTo>
                    <a:pt x="7639" y="11410"/>
                  </a:lnTo>
                  <a:lnTo>
                    <a:pt x="7663" y="11407"/>
                  </a:lnTo>
                  <a:lnTo>
                    <a:pt x="7686" y="11405"/>
                  </a:lnTo>
                  <a:lnTo>
                    <a:pt x="7711" y="11404"/>
                  </a:lnTo>
                  <a:close/>
                  <a:moveTo>
                    <a:pt x="6942" y="9892"/>
                  </a:moveTo>
                  <a:lnTo>
                    <a:pt x="6966" y="9893"/>
                  </a:lnTo>
                  <a:lnTo>
                    <a:pt x="6990" y="9894"/>
                  </a:lnTo>
                  <a:lnTo>
                    <a:pt x="7013" y="9897"/>
                  </a:lnTo>
                  <a:lnTo>
                    <a:pt x="7037" y="9901"/>
                  </a:lnTo>
                  <a:lnTo>
                    <a:pt x="7059" y="9906"/>
                  </a:lnTo>
                  <a:lnTo>
                    <a:pt x="7082" y="9913"/>
                  </a:lnTo>
                  <a:lnTo>
                    <a:pt x="7104" y="9920"/>
                  </a:lnTo>
                  <a:lnTo>
                    <a:pt x="7125" y="9928"/>
                  </a:lnTo>
                  <a:lnTo>
                    <a:pt x="7146" y="9938"/>
                  </a:lnTo>
                  <a:lnTo>
                    <a:pt x="7165" y="9948"/>
                  </a:lnTo>
                  <a:lnTo>
                    <a:pt x="7185" y="9960"/>
                  </a:lnTo>
                  <a:lnTo>
                    <a:pt x="7204" y="9972"/>
                  </a:lnTo>
                  <a:lnTo>
                    <a:pt x="7223" y="9985"/>
                  </a:lnTo>
                  <a:lnTo>
                    <a:pt x="7240" y="9999"/>
                  </a:lnTo>
                  <a:lnTo>
                    <a:pt x="7257" y="10014"/>
                  </a:lnTo>
                  <a:lnTo>
                    <a:pt x="7274" y="10029"/>
                  </a:lnTo>
                  <a:lnTo>
                    <a:pt x="7289" y="10046"/>
                  </a:lnTo>
                  <a:lnTo>
                    <a:pt x="7304" y="10063"/>
                  </a:lnTo>
                  <a:lnTo>
                    <a:pt x="7318" y="10080"/>
                  </a:lnTo>
                  <a:lnTo>
                    <a:pt x="7331" y="10098"/>
                  </a:lnTo>
                  <a:lnTo>
                    <a:pt x="7343" y="10118"/>
                  </a:lnTo>
                  <a:lnTo>
                    <a:pt x="7355" y="10138"/>
                  </a:lnTo>
                  <a:lnTo>
                    <a:pt x="7365" y="10157"/>
                  </a:lnTo>
                  <a:lnTo>
                    <a:pt x="7375" y="10178"/>
                  </a:lnTo>
                  <a:lnTo>
                    <a:pt x="7383" y="10199"/>
                  </a:lnTo>
                  <a:lnTo>
                    <a:pt x="7390" y="10221"/>
                  </a:lnTo>
                  <a:lnTo>
                    <a:pt x="7397" y="10244"/>
                  </a:lnTo>
                  <a:lnTo>
                    <a:pt x="7402" y="10266"/>
                  </a:lnTo>
                  <a:lnTo>
                    <a:pt x="7406" y="10290"/>
                  </a:lnTo>
                  <a:lnTo>
                    <a:pt x="7409" y="10313"/>
                  </a:lnTo>
                  <a:lnTo>
                    <a:pt x="7410" y="10336"/>
                  </a:lnTo>
                  <a:lnTo>
                    <a:pt x="7411" y="10360"/>
                  </a:lnTo>
                  <a:lnTo>
                    <a:pt x="7410" y="10384"/>
                  </a:lnTo>
                  <a:lnTo>
                    <a:pt x="7409" y="10408"/>
                  </a:lnTo>
                  <a:lnTo>
                    <a:pt x="7406" y="10432"/>
                  </a:lnTo>
                  <a:lnTo>
                    <a:pt x="7402" y="10455"/>
                  </a:lnTo>
                  <a:lnTo>
                    <a:pt x="7397" y="10478"/>
                  </a:lnTo>
                  <a:lnTo>
                    <a:pt x="7390" y="10500"/>
                  </a:lnTo>
                  <a:lnTo>
                    <a:pt x="7383" y="10522"/>
                  </a:lnTo>
                  <a:lnTo>
                    <a:pt x="7375" y="10543"/>
                  </a:lnTo>
                  <a:lnTo>
                    <a:pt x="7365" y="10563"/>
                  </a:lnTo>
                  <a:lnTo>
                    <a:pt x="7355" y="10584"/>
                  </a:lnTo>
                  <a:lnTo>
                    <a:pt x="7343" y="10603"/>
                  </a:lnTo>
                  <a:lnTo>
                    <a:pt x="7331" y="10623"/>
                  </a:lnTo>
                  <a:lnTo>
                    <a:pt x="7318" y="10641"/>
                  </a:lnTo>
                  <a:lnTo>
                    <a:pt x="7304" y="10658"/>
                  </a:lnTo>
                  <a:lnTo>
                    <a:pt x="7289" y="10676"/>
                  </a:lnTo>
                  <a:lnTo>
                    <a:pt x="7274" y="10692"/>
                  </a:lnTo>
                  <a:lnTo>
                    <a:pt x="7257" y="10707"/>
                  </a:lnTo>
                  <a:lnTo>
                    <a:pt x="7240" y="10722"/>
                  </a:lnTo>
                  <a:lnTo>
                    <a:pt x="7223" y="10736"/>
                  </a:lnTo>
                  <a:lnTo>
                    <a:pt x="7204" y="10749"/>
                  </a:lnTo>
                  <a:lnTo>
                    <a:pt x="7185" y="10761"/>
                  </a:lnTo>
                  <a:lnTo>
                    <a:pt x="7165" y="10773"/>
                  </a:lnTo>
                  <a:lnTo>
                    <a:pt x="7146" y="10783"/>
                  </a:lnTo>
                  <a:lnTo>
                    <a:pt x="7125" y="10793"/>
                  </a:lnTo>
                  <a:lnTo>
                    <a:pt x="7104" y="10801"/>
                  </a:lnTo>
                  <a:lnTo>
                    <a:pt x="7082" y="10808"/>
                  </a:lnTo>
                  <a:lnTo>
                    <a:pt x="7059" y="10814"/>
                  </a:lnTo>
                  <a:lnTo>
                    <a:pt x="7037" y="10820"/>
                  </a:lnTo>
                  <a:lnTo>
                    <a:pt x="7013" y="10824"/>
                  </a:lnTo>
                  <a:lnTo>
                    <a:pt x="6990" y="10827"/>
                  </a:lnTo>
                  <a:lnTo>
                    <a:pt x="6966" y="10829"/>
                  </a:lnTo>
                  <a:lnTo>
                    <a:pt x="6942" y="10829"/>
                  </a:lnTo>
                  <a:lnTo>
                    <a:pt x="6919" y="10829"/>
                  </a:lnTo>
                  <a:lnTo>
                    <a:pt x="6895" y="10827"/>
                  </a:lnTo>
                  <a:lnTo>
                    <a:pt x="6871" y="10824"/>
                  </a:lnTo>
                  <a:lnTo>
                    <a:pt x="6848" y="10820"/>
                  </a:lnTo>
                  <a:lnTo>
                    <a:pt x="6825" y="10814"/>
                  </a:lnTo>
                  <a:lnTo>
                    <a:pt x="6803" y="10808"/>
                  </a:lnTo>
                  <a:lnTo>
                    <a:pt x="6781" y="10801"/>
                  </a:lnTo>
                  <a:lnTo>
                    <a:pt x="6760" y="10793"/>
                  </a:lnTo>
                  <a:lnTo>
                    <a:pt x="6739" y="10783"/>
                  </a:lnTo>
                  <a:lnTo>
                    <a:pt x="6719" y="10773"/>
                  </a:lnTo>
                  <a:lnTo>
                    <a:pt x="6700" y="10761"/>
                  </a:lnTo>
                  <a:lnTo>
                    <a:pt x="6680" y="10749"/>
                  </a:lnTo>
                  <a:lnTo>
                    <a:pt x="6662" y="10736"/>
                  </a:lnTo>
                  <a:lnTo>
                    <a:pt x="6645" y="10722"/>
                  </a:lnTo>
                  <a:lnTo>
                    <a:pt x="6627" y="10707"/>
                  </a:lnTo>
                  <a:lnTo>
                    <a:pt x="6611" y="10692"/>
                  </a:lnTo>
                  <a:lnTo>
                    <a:pt x="6596" y="10676"/>
                  </a:lnTo>
                  <a:lnTo>
                    <a:pt x="6581" y="10658"/>
                  </a:lnTo>
                  <a:lnTo>
                    <a:pt x="6566" y="10641"/>
                  </a:lnTo>
                  <a:lnTo>
                    <a:pt x="6554" y="10623"/>
                  </a:lnTo>
                  <a:lnTo>
                    <a:pt x="6541" y="10603"/>
                  </a:lnTo>
                  <a:lnTo>
                    <a:pt x="6530" y="10584"/>
                  </a:lnTo>
                  <a:lnTo>
                    <a:pt x="6520" y="10563"/>
                  </a:lnTo>
                  <a:lnTo>
                    <a:pt x="6510" y="10543"/>
                  </a:lnTo>
                  <a:lnTo>
                    <a:pt x="6502" y="10522"/>
                  </a:lnTo>
                  <a:lnTo>
                    <a:pt x="6495" y="10500"/>
                  </a:lnTo>
                  <a:lnTo>
                    <a:pt x="6488" y="10478"/>
                  </a:lnTo>
                  <a:lnTo>
                    <a:pt x="6483" y="10455"/>
                  </a:lnTo>
                  <a:lnTo>
                    <a:pt x="6479" y="10432"/>
                  </a:lnTo>
                  <a:lnTo>
                    <a:pt x="6476" y="10408"/>
                  </a:lnTo>
                  <a:lnTo>
                    <a:pt x="6474" y="10384"/>
                  </a:lnTo>
                  <a:lnTo>
                    <a:pt x="6474" y="10360"/>
                  </a:lnTo>
                  <a:lnTo>
                    <a:pt x="6474" y="10336"/>
                  </a:lnTo>
                  <a:lnTo>
                    <a:pt x="6476" y="10313"/>
                  </a:lnTo>
                  <a:lnTo>
                    <a:pt x="6479" y="10290"/>
                  </a:lnTo>
                  <a:lnTo>
                    <a:pt x="6483" y="10266"/>
                  </a:lnTo>
                  <a:lnTo>
                    <a:pt x="6488" y="10244"/>
                  </a:lnTo>
                  <a:lnTo>
                    <a:pt x="6495" y="10221"/>
                  </a:lnTo>
                  <a:lnTo>
                    <a:pt x="6502" y="10199"/>
                  </a:lnTo>
                  <a:lnTo>
                    <a:pt x="6510" y="10178"/>
                  </a:lnTo>
                  <a:lnTo>
                    <a:pt x="6520" y="10157"/>
                  </a:lnTo>
                  <a:lnTo>
                    <a:pt x="6530" y="10138"/>
                  </a:lnTo>
                  <a:lnTo>
                    <a:pt x="6541" y="10118"/>
                  </a:lnTo>
                  <a:lnTo>
                    <a:pt x="6554" y="10098"/>
                  </a:lnTo>
                  <a:lnTo>
                    <a:pt x="6566" y="10080"/>
                  </a:lnTo>
                  <a:lnTo>
                    <a:pt x="6581" y="10063"/>
                  </a:lnTo>
                  <a:lnTo>
                    <a:pt x="6596" y="10046"/>
                  </a:lnTo>
                  <a:lnTo>
                    <a:pt x="6611" y="10029"/>
                  </a:lnTo>
                  <a:lnTo>
                    <a:pt x="6627" y="10014"/>
                  </a:lnTo>
                  <a:lnTo>
                    <a:pt x="6645" y="9999"/>
                  </a:lnTo>
                  <a:lnTo>
                    <a:pt x="6662" y="9985"/>
                  </a:lnTo>
                  <a:lnTo>
                    <a:pt x="6680" y="9972"/>
                  </a:lnTo>
                  <a:lnTo>
                    <a:pt x="6700" y="9960"/>
                  </a:lnTo>
                  <a:lnTo>
                    <a:pt x="6719" y="9948"/>
                  </a:lnTo>
                  <a:lnTo>
                    <a:pt x="6739" y="9938"/>
                  </a:lnTo>
                  <a:lnTo>
                    <a:pt x="6760" y="9928"/>
                  </a:lnTo>
                  <a:lnTo>
                    <a:pt x="6781" y="9920"/>
                  </a:lnTo>
                  <a:lnTo>
                    <a:pt x="6803" y="9913"/>
                  </a:lnTo>
                  <a:lnTo>
                    <a:pt x="6825" y="9906"/>
                  </a:lnTo>
                  <a:lnTo>
                    <a:pt x="6848" y="9901"/>
                  </a:lnTo>
                  <a:lnTo>
                    <a:pt x="6871" y="9897"/>
                  </a:lnTo>
                  <a:lnTo>
                    <a:pt x="6895" y="9894"/>
                  </a:lnTo>
                  <a:lnTo>
                    <a:pt x="6919" y="9893"/>
                  </a:lnTo>
                  <a:lnTo>
                    <a:pt x="6942" y="9892"/>
                  </a:lnTo>
                  <a:close/>
                  <a:moveTo>
                    <a:pt x="7098" y="960"/>
                  </a:moveTo>
                  <a:lnTo>
                    <a:pt x="5287" y="960"/>
                  </a:lnTo>
                  <a:lnTo>
                    <a:pt x="5177" y="961"/>
                  </a:lnTo>
                  <a:lnTo>
                    <a:pt x="5166" y="5858"/>
                  </a:lnTo>
                  <a:lnTo>
                    <a:pt x="5126" y="5940"/>
                  </a:lnTo>
                  <a:lnTo>
                    <a:pt x="5017" y="6174"/>
                  </a:lnTo>
                  <a:lnTo>
                    <a:pt x="4844" y="6539"/>
                  </a:lnTo>
                  <a:lnTo>
                    <a:pt x="4618" y="7017"/>
                  </a:lnTo>
                  <a:lnTo>
                    <a:pt x="4348" y="7588"/>
                  </a:lnTo>
                  <a:lnTo>
                    <a:pt x="4043" y="8231"/>
                  </a:lnTo>
                  <a:lnTo>
                    <a:pt x="3713" y="8929"/>
                  </a:lnTo>
                  <a:lnTo>
                    <a:pt x="3365" y="9660"/>
                  </a:lnTo>
                  <a:lnTo>
                    <a:pt x="3009" y="10405"/>
                  </a:lnTo>
                  <a:lnTo>
                    <a:pt x="2654" y="11146"/>
                  </a:lnTo>
                  <a:lnTo>
                    <a:pt x="2310" y="11861"/>
                  </a:lnTo>
                  <a:lnTo>
                    <a:pt x="1985" y="12531"/>
                  </a:lnTo>
                  <a:lnTo>
                    <a:pt x="1832" y="12844"/>
                  </a:lnTo>
                  <a:lnTo>
                    <a:pt x="1688" y="13138"/>
                  </a:lnTo>
                  <a:lnTo>
                    <a:pt x="1554" y="13412"/>
                  </a:lnTo>
                  <a:lnTo>
                    <a:pt x="1429" y="13662"/>
                  </a:lnTo>
                  <a:lnTo>
                    <a:pt x="1316" y="13886"/>
                  </a:lnTo>
                  <a:lnTo>
                    <a:pt x="1216" y="14082"/>
                  </a:lnTo>
                  <a:lnTo>
                    <a:pt x="1131" y="14247"/>
                  </a:lnTo>
                  <a:lnTo>
                    <a:pt x="1059" y="14380"/>
                  </a:lnTo>
                  <a:lnTo>
                    <a:pt x="1001" y="14491"/>
                  </a:lnTo>
                  <a:lnTo>
                    <a:pt x="952" y="14595"/>
                  </a:lnTo>
                  <a:lnTo>
                    <a:pt x="910" y="14694"/>
                  </a:lnTo>
                  <a:lnTo>
                    <a:pt x="877" y="14786"/>
                  </a:lnTo>
                  <a:lnTo>
                    <a:pt x="851" y="14871"/>
                  </a:lnTo>
                  <a:lnTo>
                    <a:pt x="832" y="14951"/>
                  </a:lnTo>
                  <a:lnTo>
                    <a:pt x="820" y="15026"/>
                  </a:lnTo>
                  <a:lnTo>
                    <a:pt x="813" y="15095"/>
                  </a:lnTo>
                  <a:lnTo>
                    <a:pt x="813" y="15159"/>
                  </a:lnTo>
                  <a:lnTo>
                    <a:pt x="818" y="15217"/>
                  </a:lnTo>
                  <a:lnTo>
                    <a:pt x="827" y="15271"/>
                  </a:lnTo>
                  <a:lnTo>
                    <a:pt x="840" y="15320"/>
                  </a:lnTo>
                  <a:lnTo>
                    <a:pt x="857" y="15365"/>
                  </a:lnTo>
                  <a:lnTo>
                    <a:pt x="878" y="15405"/>
                  </a:lnTo>
                  <a:lnTo>
                    <a:pt x="902" y="15442"/>
                  </a:lnTo>
                  <a:lnTo>
                    <a:pt x="928" y="15475"/>
                  </a:lnTo>
                  <a:lnTo>
                    <a:pt x="955" y="15504"/>
                  </a:lnTo>
                  <a:lnTo>
                    <a:pt x="985" y="15530"/>
                  </a:lnTo>
                  <a:lnTo>
                    <a:pt x="1015" y="15552"/>
                  </a:lnTo>
                  <a:lnTo>
                    <a:pt x="1047" y="15572"/>
                  </a:lnTo>
                  <a:lnTo>
                    <a:pt x="1078" y="15589"/>
                  </a:lnTo>
                  <a:lnTo>
                    <a:pt x="1108" y="15603"/>
                  </a:lnTo>
                  <a:lnTo>
                    <a:pt x="1138" y="15616"/>
                  </a:lnTo>
                  <a:lnTo>
                    <a:pt x="1167" y="15625"/>
                  </a:lnTo>
                  <a:lnTo>
                    <a:pt x="1195" y="15633"/>
                  </a:lnTo>
                  <a:lnTo>
                    <a:pt x="1220" y="15640"/>
                  </a:lnTo>
                  <a:lnTo>
                    <a:pt x="1242" y="15644"/>
                  </a:lnTo>
                  <a:lnTo>
                    <a:pt x="1262" y="15647"/>
                  </a:lnTo>
                  <a:lnTo>
                    <a:pt x="1289" y="15651"/>
                  </a:lnTo>
                  <a:lnTo>
                    <a:pt x="1300" y="15652"/>
                  </a:lnTo>
                  <a:lnTo>
                    <a:pt x="10759" y="15652"/>
                  </a:lnTo>
                  <a:lnTo>
                    <a:pt x="10860" y="15634"/>
                  </a:lnTo>
                  <a:lnTo>
                    <a:pt x="10951" y="15611"/>
                  </a:lnTo>
                  <a:lnTo>
                    <a:pt x="11033" y="15586"/>
                  </a:lnTo>
                  <a:lnTo>
                    <a:pt x="11106" y="15557"/>
                  </a:lnTo>
                  <a:lnTo>
                    <a:pt x="11171" y="15525"/>
                  </a:lnTo>
                  <a:lnTo>
                    <a:pt x="11227" y="15490"/>
                  </a:lnTo>
                  <a:lnTo>
                    <a:pt x="11276" y="15452"/>
                  </a:lnTo>
                  <a:lnTo>
                    <a:pt x="11318" y="15413"/>
                  </a:lnTo>
                  <a:lnTo>
                    <a:pt x="11353" y="15370"/>
                  </a:lnTo>
                  <a:lnTo>
                    <a:pt x="11382" y="15327"/>
                  </a:lnTo>
                  <a:lnTo>
                    <a:pt x="11405" y="15282"/>
                  </a:lnTo>
                  <a:lnTo>
                    <a:pt x="11423" y="15237"/>
                  </a:lnTo>
                  <a:lnTo>
                    <a:pt x="11435" y="15190"/>
                  </a:lnTo>
                  <a:lnTo>
                    <a:pt x="11443" y="15143"/>
                  </a:lnTo>
                  <a:lnTo>
                    <a:pt x="11447" y="15095"/>
                  </a:lnTo>
                  <a:lnTo>
                    <a:pt x="11447" y="15048"/>
                  </a:lnTo>
                  <a:lnTo>
                    <a:pt x="11444" y="15002"/>
                  </a:lnTo>
                  <a:lnTo>
                    <a:pt x="11437" y="14957"/>
                  </a:lnTo>
                  <a:lnTo>
                    <a:pt x="11429" y="14912"/>
                  </a:lnTo>
                  <a:lnTo>
                    <a:pt x="11418" y="14869"/>
                  </a:lnTo>
                  <a:lnTo>
                    <a:pt x="11406" y="14827"/>
                  </a:lnTo>
                  <a:lnTo>
                    <a:pt x="11393" y="14788"/>
                  </a:lnTo>
                  <a:lnTo>
                    <a:pt x="11378" y="14751"/>
                  </a:lnTo>
                  <a:lnTo>
                    <a:pt x="11364" y="14717"/>
                  </a:lnTo>
                  <a:lnTo>
                    <a:pt x="11350" y="14685"/>
                  </a:lnTo>
                  <a:lnTo>
                    <a:pt x="11335" y="14657"/>
                  </a:lnTo>
                  <a:lnTo>
                    <a:pt x="11323" y="14632"/>
                  </a:lnTo>
                  <a:lnTo>
                    <a:pt x="11311" y="14611"/>
                  </a:lnTo>
                  <a:lnTo>
                    <a:pt x="11294" y="14582"/>
                  </a:lnTo>
                  <a:lnTo>
                    <a:pt x="11287" y="14571"/>
                  </a:lnTo>
                  <a:lnTo>
                    <a:pt x="7110" y="5930"/>
                  </a:lnTo>
                  <a:lnTo>
                    <a:pt x="7098" y="96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nvGrpSpPr>
          <p:cNvPr id="833" name="Google Shape;833;p9"/>
          <p:cNvGrpSpPr/>
          <p:nvPr/>
        </p:nvGrpSpPr>
        <p:grpSpPr>
          <a:xfrm>
            <a:off x="2178554" y="4477064"/>
            <a:ext cx="1003204" cy="752403"/>
            <a:chOff x="1680894" y="3709558"/>
            <a:chExt cx="752403" cy="752403"/>
          </a:xfrm>
        </p:grpSpPr>
        <p:sp>
          <p:nvSpPr>
            <p:cNvPr id="834" name="Google Shape;834;p9"/>
            <p:cNvSpPr/>
            <p:nvPr/>
          </p:nvSpPr>
          <p:spPr>
            <a:xfrm>
              <a:off x="1680894" y="3709558"/>
              <a:ext cx="752403" cy="752403"/>
            </a:xfrm>
            <a:prstGeom prst="ellipse">
              <a:avLst/>
            </a:prstGeom>
            <a:solidFill>
              <a:srgbClr val="FFFFFF"/>
            </a:solidFill>
            <a:ln w="57150" cap="flat" cmpd="sng">
              <a:solidFill>
                <a:srgbClr val="2E5F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35" name="Google Shape;835;p9"/>
            <p:cNvGrpSpPr/>
            <p:nvPr/>
          </p:nvGrpSpPr>
          <p:grpSpPr>
            <a:xfrm>
              <a:off x="1866581" y="3932562"/>
              <a:ext cx="380998" cy="306386"/>
              <a:chOff x="4791145" y="2215724"/>
              <a:chExt cx="705315" cy="567191"/>
            </a:xfrm>
          </p:grpSpPr>
          <p:sp>
            <p:nvSpPr>
              <p:cNvPr id="836" name="Google Shape;836;p9"/>
              <p:cNvSpPr/>
              <p:nvPr/>
            </p:nvSpPr>
            <p:spPr>
              <a:xfrm>
                <a:off x="5043883" y="2445917"/>
                <a:ext cx="202778" cy="202778"/>
              </a:xfrm>
              <a:custGeom>
                <a:avLst/>
                <a:gdLst/>
                <a:ahLst/>
                <a:cxnLst/>
                <a:rect l="l" t="t" r="r" b="b"/>
                <a:pathLst>
                  <a:path w="138" h="138" extrusionOk="0">
                    <a:moveTo>
                      <a:pt x="98" y="0"/>
                    </a:moveTo>
                    <a:lnTo>
                      <a:pt x="40" y="0"/>
                    </a:lnTo>
                    <a:lnTo>
                      <a:pt x="40" y="40"/>
                    </a:lnTo>
                    <a:lnTo>
                      <a:pt x="0" y="40"/>
                    </a:lnTo>
                    <a:lnTo>
                      <a:pt x="0" y="98"/>
                    </a:lnTo>
                    <a:lnTo>
                      <a:pt x="40" y="98"/>
                    </a:lnTo>
                    <a:lnTo>
                      <a:pt x="40" y="138"/>
                    </a:lnTo>
                    <a:lnTo>
                      <a:pt x="98" y="138"/>
                    </a:lnTo>
                    <a:lnTo>
                      <a:pt x="98" y="98"/>
                    </a:lnTo>
                    <a:lnTo>
                      <a:pt x="138" y="98"/>
                    </a:lnTo>
                    <a:lnTo>
                      <a:pt x="138" y="40"/>
                    </a:lnTo>
                    <a:lnTo>
                      <a:pt x="98" y="40"/>
                    </a:lnTo>
                    <a:lnTo>
                      <a:pt x="98"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37" name="Google Shape;837;p9"/>
              <p:cNvSpPr/>
              <p:nvPr/>
            </p:nvSpPr>
            <p:spPr>
              <a:xfrm>
                <a:off x="4791145" y="2215724"/>
                <a:ext cx="705315" cy="567191"/>
              </a:xfrm>
              <a:custGeom>
                <a:avLst/>
                <a:gdLst/>
                <a:ahLst/>
                <a:cxnLst/>
                <a:rect l="l" t="t" r="r" b="b"/>
                <a:pathLst>
                  <a:path w="480" h="386" extrusionOk="0">
                    <a:moveTo>
                      <a:pt x="420" y="58"/>
                    </a:moveTo>
                    <a:lnTo>
                      <a:pt x="332" y="58"/>
                    </a:lnTo>
                    <a:lnTo>
                      <a:pt x="332" y="58"/>
                    </a:lnTo>
                    <a:lnTo>
                      <a:pt x="330" y="46"/>
                    </a:lnTo>
                    <a:lnTo>
                      <a:pt x="328" y="34"/>
                    </a:lnTo>
                    <a:lnTo>
                      <a:pt x="324" y="24"/>
                    </a:lnTo>
                    <a:lnTo>
                      <a:pt x="320" y="16"/>
                    </a:lnTo>
                    <a:lnTo>
                      <a:pt x="314" y="10"/>
                    </a:lnTo>
                    <a:lnTo>
                      <a:pt x="308" y="4"/>
                    </a:lnTo>
                    <a:lnTo>
                      <a:pt x="302" y="2"/>
                    </a:lnTo>
                    <a:lnTo>
                      <a:pt x="294" y="0"/>
                    </a:lnTo>
                    <a:lnTo>
                      <a:pt x="188" y="0"/>
                    </a:lnTo>
                    <a:lnTo>
                      <a:pt x="188" y="0"/>
                    </a:lnTo>
                    <a:lnTo>
                      <a:pt x="180" y="2"/>
                    </a:lnTo>
                    <a:lnTo>
                      <a:pt x="172" y="4"/>
                    </a:lnTo>
                    <a:lnTo>
                      <a:pt x="166" y="10"/>
                    </a:lnTo>
                    <a:lnTo>
                      <a:pt x="162" y="16"/>
                    </a:lnTo>
                    <a:lnTo>
                      <a:pt x="156" y="24"/>
                    </a:lnTo>
                    <a:lnTo>
                      <a:pt x="154" y="34"/>
                    </a:lnTo>
                    <a:lnTo>
                      <a:pt x="152" y="46"/>
                    </a:lnTo>
                    <a:lnTo>
                      <a:pt x="150" y="58"/>
                    </a:lnTo>
                    <a:lnTo>
                      <a:pt x="62" y="58"/>
                    </a:lnTo>
                    <a:lnTo>
                      <a:pt x="62" y="58"/>
                    </a:lnTo>
                    <a:lnTo>
                      <a:pt x="44" y="58"/>
                    </a:lnTo>
                    <a:lnTo>
                      <a:pt x="30" y="64"/>
                    </a:lnTo>
                    <a:lnTo>
                      <a:pt x="20" y="72"/>
                    </a:lnTo>
                    <a:lnTo>
                      <a:pt x="12" y="82"/>
                    </a:lnTo>
                    <a:lnTo>
                      <a:pt x="6" y="96"/>
                    </a:lnTo>
                    <a:lnTo>
                      <a:pt x="2" y="112"/>
                    </a:lnTo>
                    <a:lnTo>
                      <a:pt x="2" y="128"/>
                    </a:lnTo>
                    <a:lnTo>
                      <a:pt x="0" y="148"/>
                    </a:lnTo>
                    <a:lnTo>
                      <a:pt x="0" y="290"/>
                    </a:lnTo>
                    <a:lnTo>
                      <a:pt x="0" y="290"/>
                    </a:lnTo>
                    <a:lnTo>
                      <a:pt x="2" y="308"/>
                    </a:lnTo>
                    <a:lnTo>
                      <a:pt x="2" y="326"/>
                    </a:lnTo>
                    <a:lnTo>
                      <a:pt x="6" y="342"/>
                    </a:lnTo>
                    <a:lnTo>
                      <a:pt x="12" y="356"/>
                    </a:lnTo>
                    <a:lnTo>
                      <a:pt x="20" y="368"/>
                    </a:lnTo>
                    <a:lnTo>
                      <a:pt x="30" y="378"/>
                    </a:lnTo>
                    <a:lnTo>
                      <a:pt x="44" y="384"/>
                    </a:lnTo>
                    <a:lnTo>
                      <a:pt x="62" y="386"/>
                    </a:lnTo>
                    <a:lnTo>
                      <a:pt x="428" y="386"/>
                    </a:lnTo>
                    <a:lnTo>
                      <a:pt x="428" y="386"/>
                    </a:lnTo>
                    <a:lnTo>
                      <a:pt x="444" y="384"/>
                    </a:lnTo>
                    <a:lnTo>
                      <a:pt x="452" y="380"/>
                    </a:lnTo>
                    <a:lnTo>
                      <a:pt x="458" y="378"/>
                    </a:lnTo>
                    <a:lnTo>
                      <a:pt x="468" y="368"/>
                    </a:lnTo>
                    <a:lnTo>
                      <a:pt x="474" y="356"/>
                    </a:lnTo>
                    <a:lnTo>
                      <a:pt x="478" y="342"/>
                    </a:lnTo>
                    <a:lnTo>
                      <a:pt x="480" y="326"/>
                    </a:lnTo>
                    <a:lnTo>
                      <a:pt x="480" y="290"/>
                    </a:lnTo>
                    <a:lnTo>
                      <a:pt x="480" y="148"/>
                    </a:lnTo>
                    <a:lnTo>
                      <a:pt x="480" y="148"/>
                    </a:lnTo>
                    <a:lnTo>
                      <a:pt x="480" y="128"/>
                    </a:lnTo>
                    <a:lnTo>
                      <a:pt x="478" y="112"/>
                    </a:lnTo>
                    <a:lnTo>
                      <a:pt x="476" y="96"/>
                    </a:lnTo>
                    <a:lnTo>
                      <a:pt x="470" y="82"/>
                    </a:lnTo>
                    <a:lnTo>
                      <a:pt x="462" y="72"/>
                    </a:lnTo>
                    <a:lnTo>
                      <a:pt x="452" y="64"/>
                    </a:lnTo>
                    <a:lnTo>
                      <a:pt x="438" y="58"/>
                    </a:lnTo>
                    <a:lnTo>
                      <a:pt x="420" y="58"/>
                    </a:lnTo>
                    <a:lnTo>
                      <a:pt x="420" y="58"/>
                    </a:lnTo>
                    <a:close/>
                    <a:moveTo>
                      <a:pt x="188" y="16"/>
                    </a:moveTo>
                    <a:lnTo>
                      <a:pt x="294" y="16"/>
                    </a:lnTo>
                    <a:lnTo>
                      <a:pt x="294" y="16"/>
                    </a:lnTo>
                    <a:lnTo>
                      <a:pt x="298" y="16"/>
                    </a:lnTo>
                    <a:lnTo>
                      <a:pt x="302" y="20"/>
                    </a:lnTo>
                    <a:lnTo>
                      <a:pt x="308" y="28"/>
                    </a:lnTo>
                    <a:lnTo>
                      <a:pt x="314" y="40"/>
                    </a:lnTo>
                    <a:lnTo>
                      <a:pt x="316" y="58"/>
                    </a:lnTo>
                    <a:lnTo>
                      <a:pt x="166" y="58"/>
                    </a:lnTo>
                    <a:lnTo>
                      <a:pt x="166" y="58"/>
                    </a:lnTo>
                    <a:lnTo>
                      <a:pt x="168" y="40"/>
                    </a:lnTo>
                    <a:lnTo>
                      <a:pt x="174" y="28"/>
                    </a:lnTo>
                    <a:lnTo>
                      <a:pt x="180" y="20"/>
                    </a:lnTo>
                    <a:lnTo>
                      <a:pt x="184" y="16"/>
                    </a:lnTo>
                    <a:lnTo>
                      <a:pt x="188" y="16"/>
                    </a:lnTo>
                    <a:lnTo>
                      <a:pt x="188" y="16"/>
                    </a:lnTo>
                    <a:close/>
                    <a:moveTo>
                      <a:pt x="240" y="318"/>
                    </a:moveTo>
                    <a:lnTo>
                      <a:pt x="240" y="318"/>
                    </a:lnTo>
                    <a:lnTo>
                      <a:pt x="222" y="316"/>
                    </a:lnTo>
                    <a:lnTo>
                      <a:pt x="204" y="310"/>
                    </a:lnTo>
                    <a:lnTo>
                      <a:pt x="188" y="300"/>
                    </a:lnTo>
                    <a:lnTo>
                      <a:pt x="172" y="288"/>
                    </a:lnTo>
                    <a:lnTo>
                      <a:pt x="162" y="274"/>
                    </a:lnTo>
                    <a:lnTo>
                      <a:pt x="152" y="258"/>
                    </a:lnTo>
                    <a:lnTo>
                      <a:pt x="146" y="240"/>
                    </a:lnTo>
                    <a:lnTo>
                      <a:pt x="144" y="222"/>
                    </a:lnTo>
                    <a:lnTo>
                      <a:pt x="144" y="222"/>
                    </a:lnTo>
                    <a:lnTo>
                      <a:pt x="146" y="202"/>
                    </a:lnTo>
                    <a:lnTo>
                      <a:pt x="152" y="184"/>
                    </a:lnTo>
                    <a:lnTo>
                      <a:pt x="162" y="168"/>
                    </a:lnTo>
                    <a:lnTo>
                      <a:pt x="172" y="154"/>
                    </a:lnTo>
                    <a:lnTo>
                      <a:pt x="188" y="142"/>
                    </a:lnTo>
                    <a:lnTo>
                      <a:pt x="204" y="132"/>
                    </a:lnTo>
                    <a:lnTo>
                      <a:pt x="222" y="128"/>
                    </a:lnTo>
                    <a:lnTo>
                      <a:pt x="240" y="126"/>
                    </a:lnTo>
                    <a:lnTo>
                      <a:pt x="240" y="126"/>
                    </a:lnTo>
                    <a:lnTo>
                      <a:pt x="260" y="128"/>
                    </a:lnTo>
                    <a:lnTo>
                      <a:pt x="278" y="132"/>
                    </a:lnTo>
                    <a:lnTo>
                      <a:pt x="294" y="142"/>
                    </a:lnTo>
                    <a:lnTo>
                      <a:pt x="308" y="154"/>
                    </a:lnTo>
                    <a:lnTo>
                      <a:pt x="320" y="168"/>
                    </a:lnTo>
                    <a:lnTo>
                      <a:pt x="330" y="184"/>
                    </a:lnTo>
                    <a:lnTo>
                      <a:pt x="334" y="202"/>
                    </a:lnTo>
                    <a:lnTo>
                      <a:pt x="336" y="222"/>
                    </a:lnTo>
                    <a:lnTo>
                      <a:pt x="336" y="222"/>
                    </a:lnTo>
                    <a:lnTo>
                      <a:pt x="334" y="240"/>
                    </a:lnTo>
                    <a:lnTo>
                      <a:pt x="330" y="258"/>
                    </a:lnTo>
                    <a:lnTo>
                      <a:pt x="320" y="274"/>
                    </a:lnTo>
                    <a:lnTo>
                      <a:pt x="308" y="288"/>
                    </a:lnTo>
                    <a:lnTo>
                      <a:pt x="294" y="300"/>
                    </a:lnTo>
                    <a:lnTo>
                      <a:pt x="278" y="310"/>
                    </a:lnTo>
                    <a:lnTo>
                      <a:pt x="260" y="316"/>
                    </a:lnTo>
                    <a:lnTo>
                      <a:pt x="240" y="318"/>
                    </a:lnTo>
                    <a:lnTo>
                      <a:pt x="240" y="318"/>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38" name="Google Shape;838;p9"/>
          <p:cNvGrpSpPr/>
          <p:nvPr/>
        </p:nvGrpSpPr>
        <p:grpSpPr>
          <a:xfrm>
            <a:off x="1251355" y="2747109"/>
            <a:ext cx="1101995" cy="826496"/>
            <a:chOff x="985494" y="1979603"/>
            <a:chExt cx="826496" cy="826496"/>
          </a:xfrm>
        </p:grpSpPr>
        <p:sp>
          <p:nvSpPr>
            <p:cNvPr id="839" name="Google Shape;839;p9"/>
            <p:cNvSpPr/>
            <p:nvPr/>
          </p:nvSpPr>
          <p:spPr>
            <a:xfrm rot="-357780">
              <a:off x="1022541" y="2016650"/>
              <a:ext cx="752403" cy="752403"/>
            </a:xfrm>
            <a:prstGeom prst="ellipse">
              <a:avLst/>
            </a:prstGeom>
            <a:solidFill>
              <a:srgbClr val="FFFFFF"/>
            </a:solidFill>
            <a:ln w="57150" cap="flat" cmpd="sng">
              <a:solidFill>
                <a:srgbClr val="36C3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40" name="Google Shape;840;p9"/>
            <p:cNvGrpSpPr/>
            <p:nvPr/>
          </p:nvGrpSpPr>
          <p:grpSpPr>
            <a:xfrm>
              <a:off x="1219209" y="2198796"/>
              <a:ext cx="403547" cy="296762"/>
              <a:chOff x="4712360" y="1010283"/>
              <a:chExt cx="618754" cy="455020"/>
            </a:xfrm>
          </p:grpSpPr>
          <p:sp>
            <p:nvSpPr>
              <p:cNvPr id="841" name="Google Shape;841;p9"/>
              <p:cNvSpPr/>
              <p:nvPr/>
            </p:nvSpPr>
            <p:spPr>
              <a:xfrm>
                <a:off x="4909565" y="1321470"/>
                <a:ext cx="382651" cy="143833"/>
              </a:xfrm>
              <a:custGeom>
                <a:avLst/>
                <a:gdLst/>
                <a:ahLst/>
                <a:cxnLst/>
                <a:rect l="l" t="t" r="r" b="b"/>
                <a:pathLst>
                  <a:path w="2117" h="797" extrusionOk="0">
                    <a:moveTo>
                      <a:pt x="0" y="0"/>
                    </a:moveTo>
                    <a:lnTo>
                      <a:pt x="2117" y="0"/>
                    </a:lnTo>
                    <a:lnTo>
                      <a:pt x="2105" y="40"/>
                    </a:lnTo>
                    <a:lnTo>
                      <a:pt x="2092" y="77"/>
                    </a:lnTo>
                    <a:lnTo>
                      <a:pt x="2080" y="112"/>
                    </a:lnTo>
                    <a:lnTo>
                      <a:pt x="2065" y="147"/>
                    </a:lnTo>
                    <a:lnTo>
                      <a:pt x="2036" y="198"/>
                    </a:lnTo>
                    <a:lnTo>
                      <a:pt x="2004" y="245"/>
                    </a:lnTo>
                    <a:lnTo>
                      <a:pt x="1968" y="291"/>
                    </a:lnTo>
                    <a:lnTo>
                      <a:pt x="1930" y="336"/>
                    </a:lnTo>
                    <a:lnTo>
                      <a:pt x="1892" y="378"/>
                    </a:lnTo>
                    <a:lnTo>
                      <a:pt x="1851" y="420"/>
                    </a:lnTo>
                    <a:lnTo>
                      <a:pt x="1809" y="462"/>
                    </a:lnTo>
                    <a:lnTo>
                      <a:pt x="1768" y="502"/>
                    </a:lnTo>
                    <a:lnTo>
                      <a:pt x="1726" y="541"/>
                    </a:lnTo>
                    <a:lnTo>
                      <a:pt x="1685" y="581"/>
                    </a:lnTo>
                    <a:lnTo>
                      <a:pt x="1641" y="618"/>
                    </a:lnTo>
                    <a:lnTo>
                      <a:pt x="1618" y="640"/>
                    </a:lnTo>
                    <a:lnTo>
                      <a:pt x="1601" y="663"/>
                    </a:lnTo>
                    <a:lnTo>
                      <a:pt x="1590" y="688"/>
                    </a:lnTo>
                    <a:lnTo>
                      <a:pt x="1582" y="713"/>
                    </a:lnTo>
                    <a:lnTo>
                      <a:pt x="1580" y="740"/>
                    </a:lnTo>
                    <a:lnTo>
                      <a:pt x="1582" y="768"/>
                    </a:lnTo>
                    <a:lnTo>
                      <a:pt x="1586" y="797"/>
                    </a:lnTo>
                    <a:lnTo>
                      <a:pt x="527" y="797"/>
                    </a:lnTo>
                    <a:lnTo>
                      <a:pt x="530" y="766"/>
                    </a:lnTo>
                    <a:lnTo>
                      <a:pt x="529" y="738"/>
                    </a:lnTo>
                    <a:lnTo>
                      <a:pt x="523" y="712"/>
                    </a:lnTo>
                    <a:lnTo>
                      <a:pt x="514" y="688"/>
                    </a:lnTo>
                    <a:lnTo>
                      <a:pt x="501" y="665"/>
                    </a:lnTo>
                    <a:lnTo>
                      <a:pt x="484" y="643"/>
                    </a:lnTo>
                    <a:lnTo>
                      <a:pt x="467" y="622"/>
                    </a:lnTo>
                    <a:lnTo>
                      <a:pt x="447" y="602"/>
                    </a:lnTo>
                    <a:lnTo>
                      <a:pt x="427" y="582"/>
                    </a:lnTo>
                    <a:lnTo>
                      <a:pt x="322" y="478"/>
                    </a:lnTo>
                    <a:lnTo>
                      <a:pt x="220" y="372"/>
                    </a:lnTo>
                    <a:lnTo>
                      <a:pt x="121" y="264"/>
                    </a:lnTo>
                    <a:lnTo>
                      <a:pt x="93" y="231"/>
                    </a:lnTo>
                    <a:lnTo>
                      <a:pt x="68" y="197"/>
                    </a:lnTo>
                    <a:lnTo>
                      <a:pt x="46" y="160"/>
                    </a:lnTo>
                    <a:lnTo>
                      <a:pt x="28" y="121"/>
                    </a:lnTo>
                    <a:lnTo>
                      <a:pt x="13" y="80"/>
                    </a:lnTo>
                    <a:lnTo>
                      <a:pt x="3" y="38"/>
                    </a:lnTo>
                    <a:lnTo>
                      <a:pt x="1" y="27"/>
                    </a:lnTo>
                    <a:lnTo>
                      <a:pt x="1" y="15"/>
                    </a:lnTo>
                    <a:lnTo>
                      <a:pt x="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42" name="Google Shape;842;p9"/>
              <p:cNvSpPr/>
              <p:nvPr/>
            </p:nvSpPr>
            <p:spPr>
              <a:xfrm>
                <a:off x="4728643" y="1131501"/>
                <a:ext cx="233390" cy="333802"/>
              </a:xfrm>
              <a:custGeom>
                <a:avLst/>
                <a:gdLst/>
                <a:ahLst/>
                <a:cxnLst/>
                <a:rect l="l" t="t" r="r" b="b"/>
                <a:pathLst>
                  <a:path w="1292" h="1845" extrusionOk="0">
                    <a:moveTo>
                      <a:pt x="0" y="0"/>
                    </a:moveTo>
                    <a:lnTo>
                      <a:pt x="118" y="25"/>
                    </a:lnTo>
                    <a:lnTo>
                      <a:pt x="235" y="43"/>
                    </a:lnTo>
                    <a:lnTo>
                      <a:pt x="352" y="55"/>
                    </a:lnTo>
                    <a:lnTo>
                      <a:pt x="469" y="62"/>
                    </a:lnTo>
                    <a:lnTo>
                      <a:pt x="586" y="65"/>
                    </a:lnTo>
                    <a:lnTo>
                      <a:pt x="703" y="64"/>
                    </a:lnTo>
                    <a:lnTo>
                      <a:pt x="822" y="58"/>
                    </a:lnTo>
                    <a:lnTo>
                      <a:pt x="939" y="51"/>
                    </a:lnTo>
                    <a:lnTo>
                      <a:pt x="1056" y="42"/>
                    </a:lnTo>
                    <a:lnTo>
                      <a:pt x="1174" y="30"/>
                    </a:lnTo>
                    <a:lnTo>
                      <a:pt x="1292" y="18"/>
                    </a:lnTo>
                    <a:lnTo>
                      <a:pt x="1281" y="37"/>
                    </a:lnTo>
                    <a:lnTo>
                      <a:pt x="1270" y="53"/>
                    </a:lnTo>
                    <a:lnTo>
                      <a:pt x="1260" y="68"/>
                    </a:lnTo>
                    <a:lnTo>
                      <a:pt x="1016" y="418"/>
                    </a:lnTo>
                    <a:lnTo>
                      <a:pt x="773" y="768"/>
                    </a:lnTo>
                    <a:lnTo>
                      <a:pt x="766" y="781"/>
                    </a:lnTo>
                    <a:lnTo>
                      <a:pt x="763" y="798"/>
                    </a:lnTo>
                    <a:lnTo>
                      <a:pt x="760" y="815"/>
                    </a:lnTo>
                    <a:lnTo>
                      <a:pt x="757" y="831"/>
                    </a:lnTo>
                    <a:lnTo>
                      <a:pt x="745" y="860"/>
                    </a:lnTo>
                    <a:lnTo>
                      <a:pt x="733" y="888"/>
                    </a:lnTo>
                    <a:lnTo>
                      <a:pt x="725" y="901"/>
                    </a:lnTo>
                    <a:lnTo>
                      <a:pt x="717" y="913"/>
                    </a:lnTo>
                    <a:lnTo>
                      <a:pt x="711" y="926"/>
                    </a:lnTo>
                    <a:lnTo>
                      <a:pt x="708" y="938"/>
                    </a:lnTo>
                    <a:lnTo>
                      <a:pt x="703" y="1201"/>
                    </a:lnTo>
                    <a:lnTo>
                      <a:pt x="701" y="1464"/>
                    </a:lnTo>
                    <a:lnTo>
                      <a:pt x="704" y="1482"/>
                    </a:lnTo>
                    <a:lnTo>
                      <a:pt x="711" y="1503"/>
                    </a:lnTo>
                    <a:lnTo>
                      <a:pt x="722" y="1523"/>
                    </a:lnTo>
                    <a:lnTo>
                      <a:pt x="736" y="1542"/>
                    </a:lnTo>
                    <a:lnTo>
                      <a:pt x="752" y="1557"/>
                    </a:lnTo>
                    <a:lnTo>
                      <a:pt x="769" y="1572"/>
                    </a:lnTo>
                    <a:lnTo>
                      <a:pt x="786" y="1581"/>
                    </a:lnTo>
                    <a:lnTo>
                      <a:pt x="811" y="1595"/>
                    </a:lnTo>
                    <a:lnTo>
                      <a:pt x="835" y="1611"/>
                    </a:lnTo>
                    <a:lnTo>
                      <a:pt x="854" y="1631"/>
                    </a:lnTo>
                    <a:lnTo>
                      <a:pt x="869" y="1647"/>
                    </a:lnTo>
                    <a:lnTo>
                      <a:pt x="883" y="1659"/>
                    </a:lnTo>
                    <a:lnTo>
                      <a:pt x="900" y="1668"/>
                    </a:lnTo>
                    <a:lnTo>
                      <a:pt x="919" y="1674"/>
                    </a:lnTo>
                    <a:lnTo>
                      <a:pt x="940" y="1675"/>
                    </a:lnTo>
                    <a:lnTo>
                      <a:pt x="955" y="1675"/>
                    </a:lnTo>
                    <a:lnTo>
                      <a:pt x="971" y="1678"/>
                    </a:lnTo>
                    <a:lnTo>
                      <a:pt x="984" y="1683"/>
                    </a:lnTo>
                    <a:lnTo>
                      <a:pt x="995" y="1691"/>
                    </a:lnTo>
                    <a:lnTo>
                      <a:pt x="1003" y="1703"/>
                    </a:lnTo>
                    <a:lnTo>
                      <a:pt x="1010" y="1718"/>
                    </a:lnTo>
                    <a:lnTo>
                      <a:pt x="1012" y="1734"/>
                    </a:lnTo>
                    <a:lnTo>
                      <a:pt x="1010" y="1746"/>
                    </a:lnTo>
                    <a:lnTo>
                      <a:pt x="1003" y="1756"/>
                    </a:lnTo>
                    <a:lnTo>
                      <a:pt x="995" y="1764"/>
                    </a:lnTo>
                    <a:lnTo>
                      <a:pt x="986" y="1771"/>
                    </a:lnTo>
                    <a:lnTo>
                      <a:pt x="974" y="1776"/>
                    </a:lnTo>
                    <a:lnTo>
                      <a:pt x="964" y="1781"/>
                    </a:lnTo>
                    <a:lnTo>
                      <a:pt x="896" y="1803"/>
                    </a:lnTo>
                    <a:lnTo>
                      <a:pt x="828" y="1824"/>
                    </a:lnTo>
                    <a:lnTo>
                      <a:pt x="759" y="1845"/>
                    </a:lnTo>
                    <a:lnTo>
                      <a:pt x="518" y="1845"/>
                    </a:lnTo>
                    <a:lnTo>
                      <a:pt x="479" y="1836"/>
                    </a:lnTo>
                    <a:lnTo>
                      <a:pt x="438" y="1826"/>
                    </a:lnTo>
                    <a:lnTo>
                      <a:pt x="399" y="1815"/>
                    </a:lnTo>
                    <a:lnTo>
                      <a:pt x="367" y="1801"/>
                    </a:lnTo>
                    <a:lnTo>
                      <a:pt x="336" y="1785"/>
                    </a:lnTo>
                    <a:lnTo>
                      <a:pt x="308" y="1765"/>
                    </a:lnTo>
                    <a:lnTo>
                      <a:pt x="303" y="1758"/>
                    </a:lnTo>
                    <a:lnTo>
                      <a:pt x="299" y="1747"/>
                    </a:lnTo>
                    <a:lnTo>
                      <a:pt x="298" y="1736"/>
                    </a:lnTo>
                    <a:lnTo>
                      <a:pt x="298" y="1725"/>
                    </a:lnTo>
                    <a:lnTo>
                      <a:pt x="300" y="1714"/>
                    </a:lnTo>
                    <a:lnTo>
                      <a:pt x="305" y="1706"/>
                    </a:lnTo>
                    <a:lnTo>
                      <a:pt x="316" y="1700"/>
                    </a:lnTo>
                    <a:lnTo>
                      <a:pt x="327" y="1694"/>
                    </a:lnTo>
                    <a:lnTo>
                      <a:pt x="339" y="1692"/>
                    </a:lnTo>
                    <a:lnTo>
                      <a:pt x="361" y="1690"/>
                    </a:lnTo>
                    <a:lnTo>
                      <a:pt x="379" y="1685"/>
                    </a:lnTo>
                    <a:lnTo>
                      <a:pt x="396" y="1676"/>
                    </a:lnTo>
                    <a:lnTo>
                      <a:pt x="412" y="1665"/>
                    </a:lnTo>
                    <a:lnTo>
                      <a:pt x="426" y="1652"/>
                    </a:lnTo>
                    <a:lnTo>
                      <a:pt x="440" y="1638"/>
                    </a:lnTo>
                    <a:lnTo>
                      <a:pt x="455" y="1625"/>
                    </a:lnTo>
                    <a:lnTo>
                      <a:pt x="473" y="1607"/>
                    </a:lnTo>
                    <a:lnTo>
                      <a:pt x="495" y="1592"/>
                    </a:lnTo>
                    <a:lnTo>
                      <a:pt x="517" y="1578"/>
                    </a:lnTo>
                    <a:lnTo>
                      <a:pt x="526" y="1572"/>
                    </a:lnTo>
                    <a:lnTo>
                      <a:pt x="536" y="1562"/>
                    </a:lnTo>
                    <a:lnTo>
                      <a:pt x="547" y="1550"/>
                    </a:lnTo>
                    <a:lnTo>
                      <a:pt x="558" y="1535"/>
                    </a:lnTo>
                    <a:lnTo>
                      <a:pt x="570" y="1521"/>
                    </a:lnTo>
                    <a:lnTo>
                      <a:pt x="580" y="1505"/>
                    </a:lnTo>
                    <a:lnTo>
                      <a:pt x="588" y="1492"/>
                    </a:lnTo>
                    <a:lnTo>
                      <a:pt x="594" y="1479"/>
                    </a:lnTo>
                    <a:lnTo>
                      <a:pt x="596" y="1470"/>
                    </a:lnTo>
                    <a:lnTo>
                      <a:pt x="596" y="1188"/>
                    </a:lnTo>
                    <a:lnTo>
                      <a:pt x="596" y="903"/>
                    </a:lnTo>
                    <a:lnTo>
                      <a:pt x="578" y="896"/>
                    </a:lnTo>
                    <a:lnTo>
                      <a:pt x="563" y="887"/>
                    </a:lnTo>
                    <a:lnTo>
                      <a:pt x="552" y="877"/>
                    </a:lnTo>
                    <a:lnTo>
                      <a:pt x="543" y="864"/>
                    </a:lnTo>
                    <a:lnTo>
                      <a:pt x="538" y="850"/>
                    </a:lnTo>
                    <a:lnTo>
                      <a:pt x="537" y="833"/>
                    </a:lnTo>
                    <a:lnTo>
                      <a:pt x="539" y="814"/>
                    </a:lnTo>
                    <a:lnTo>
                      <a:pt x="539" y="805"/>
                    </a:lnTo>
                    <a:lnTo>
                      <a:pt x="536" y="796"/>
                    </a:lnTo>
                    <a:lnTo>
                      <a:pt x="531" y="787"/>
                    </a:lnTo>
                    <a:lnTo>
                      <a:pt x="525" y="777"/>
                    </a:lnTo>
                    <a:lnTo>
                      <a:pt x="518" y="768"/>
                    </a:lnTo>
                    <a:lnTo>
                      <a:pt x="27" y="43"/>
                    </a:lnTo>
                    <a:lnTo>
                      <a:pt x="22" y="35"/>
                    </a:lnTo>
                    <a:lnTo>
                      <a:pt x="16" y="26"/>
                    </a:lnTo>
                    <a:lnTo>
                      <a:pt x="9" y="15"/>
                    </a:lnTo>
                    <a:lnTo>
                      <a:pt x="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43" name="Google Shape;843;p9"/>
              <p:cNvSpPr/>
              <p:nvPr/>
            </p:nvSpPr>
            <p:spPr>
              <a:xfrm>
                <a:off x="4712360" y="1010283"/>
                <a:ext cx="233390" cy="122123"/>
              </a:xfrm>
              <a:custGeom>
                <a:avLst/>
                <a:gdLst/>
                <a:ahLst/>
                <a:cxnLst/>
                <a:rect l="l" t="t" r="r" b="b"/>
                <a:pathLst>
                  <a:path w="1288" h="678" extrusionOk="0">
                    <a:moveTo>
                      <a:pt x="222" y="0"/>
                    </a:moveTo>
                    <a:lnTo>
                      <a:pt x="279" y="0"/>
                    </a:lnTo>
                    <a:lnTo>
                      <a:pt x="289" y="21"/>
                    </a:lnTo>
                    <a:lnTo>
                      <a:pt x="300" y="39"/>
                    </a:lnTo>
                    <a:lnTo>
                      <a:pt x="314" y="53"/>
                    </a:lnTo>
                    <a:lnTo>
                      <a:pt x="329" y="65"/>
                    </a:lnTo>
                    <a:lnTo>
                      <a:pt x="348" y="73"/>
                    </a:lnTo>
                    <a:lnTo>
                      <a:pt x="370" y="78"/>
                    </a:lnTo>
                    <a:lnTo>
                      <a:pt x="396" y="80"/>
                    </a:lnTo>
                    <a:lnTo>
                      <a:pt x="521" y="84"/>
                    </a:lnTo>
                    <a:lnTo>
                      <a:pt x="644" y="90"/>
                    </a:lnTo>
                    <a:lnTo>
                      <a:pt x="765" y="97"/>
                    </a:lnTo>
                    <a:lnTo>
                      <a:pt x="883" y="104"/>
                    </a:lnTo>
                    <a:lnTo>
                      <a:pt x="823" y="163"/>
                    </a:lnTo>
                    <a:lnTo>
                      <a:pt x="759" y="224"/>
                    </a:lnTo>
                    <a:lnTo>
                      <a:pt x="746" y="233"/>
                    </a:lnTo>
                    <a:lnTo>
                      <a:pt x="732" y="239"/>
                    </a:lnTo>
                    <a:lnTo>
                      <a:pt x="717" y="247"/>
                    </a:lnTo>
                    <a:lnTo>
                      <a:pt x="665" y="283"/>
                    </a:lnTo>
                    <a:lnTo>
                      <a:pt x="613" y="319"/>
                    </a:lnTo>
                    <a:lnTo>
                      <a:pt x="561" y="357"/>
                    </a:lnTo>
                    <a:lnTo>
                      <a:pt x="549" y="369"/>
                    </a:lnTo>
                    <a:lnTo>
                      <a:pt x="543" y="383"/>
                    </a:lnTo>
                    <a:lnTo>
                      <a:pt x="542" y="397"/>
                    </a:lnTo>
                    <a:lnTo>
                      <a:pt x="546" y="414"/>
                    </a:lnTo>
                    <a:lnTo>
                      <a:pt x="557" y="430"/>
                    </a:lnTo>
                    <a:lnTo>
                      <a:pt x="591" y="475"/>
                    </a:lnTo>
                    <a:lnTo>
                      <a:pt x="623" y="521"/>
                    </a:lnTo>
                    <a:lnTo>
                      <a:pt x="658" y="564"/>
                    </a:lnTo>
                    <a:lnTo>
                      <a:pt x="668" y="575"/>
                    </a:lnTo>
                    <a:lnTo>
                      <a:pt x="682" y="583"/>
                    </a:lnTo>
                    <a:lnTo>
                      <a:pt x="696" y="589"/>
                    </a:lnTo>
                    <a:lnTo>
                      <a:pt x="711" y="592"/>
                    </a:lnTo>
                    <a:lnTo>
                      <a:pt x="961" y="603"/>
                    </a:lnTo>
                    <a:lnTo>
                      <a:pt x="1211" y="612"/>
                    </a:lnTo>
                    <a:lnTo>
                      <a:pt x="1235" y="615"/>
                    </a:lnTo>
                    <a:lnTo>
                      <a:pt x="1261" y="620"/>
                    </a:lnTo>
                    <a:lnTo>
                      <a:pt x="1288" y="627"/>
                    </a:lnTo>
                    <a:lnTo>
                      <a:pt x="1275" y="634"/>
                    </a:lnTo>
                    <a:lnTo>
                      <a:pt x="1256" y="641"/>
                    </a:lnTo>
                    <a:lnTo>
                      <a:pt x="1229" y="647"/>
                    </a:lnTo>
                    <a:lnTo>
                      <a:pt x="1197" y="653"/>
                    </a:lnTo>
                    <a:lnTo>
                      <a:pt x="1159" y="658"/>
                    </a:lnTo>
                    <a:lnTo>
                      <a:pt x="1117" y="662"/>
                    </a:lnTo>
                    <a:lnTo>
                      <a:pt x="1071" y="666"/>
                    </a:lnTo>
                    <a:lnTo>
                      <a:pt x="1020" y="669"/>
                    </a:lnTo>
                    <a:lnTo>
                      <a:pt x="967" y="672"/>
                    </a:lnTo>
                    <a:lnTo>
                      <a:pt x="912" y="674"/>
                    </a:lnTo>
                    <a:lnTo>
                      <a:pt x="854" y="676"/>
                    </a:lnTo>
                    <a:lnTo>
                      <a:pt x="796" y="676"/>
                    </a:lnTo>
                    <a:lnTo>
                      <a:pt x="737" y="678"/>
                    </a:lnTo>
                    <a:lnTo>
                      <a:pt x="677" y="676"/>
                    </a:lnTo>
                    <a:lnTo>
                      <a:pt x="620" y="675"/>
                    </a:lnTo>
                    <a:lnTo>
                      <a:pt x="562" y="674"/>
                    </a:lnTo>
                    <a:lnTo>
                      <a:pt x="507" y="672"/>
                    </a:lnTo>
                    <a:lnTo>
                      <a:pt x="455" y="669"/>
                    </a:lnTo>
                    <a:lnTo>
                      <a:pt x="405" y="665"/>
                    </a:lnTo>
                    <a:lnTo>
                      <a:pt x="359" y="661"/>
                    </a:lnTo>
                    <a:lnTo>
                      <a:pt x="316" y="657"/>
                    </a:lnTo>
                    <a:lnTo>
                      <a:pt x="279" y="652"/>
                    </a:lnTo>
                    <a:lnTo>
                      <a:pt x="247" y="645"/>
                    </a:lnTo>
                    <a:lnTo>
                      <a:pt x="221" y="638"/>
                    </a:lnTo>
                    <a:lnTo>
                      <a:pt x="202" y="631"/>
                    </a:lnTo>
                    <a:lnTo>
                      <a:pt x="259" y="617"/>
                    </a:lnTo>
                    <a:lnTo>
                      <a:pt x="317" y="609"/>
                    </a:lnTo>
                    <a:lnTo>
                      <a:pt x="374" y="603"/>
                    </a:lnTo>
                    <a:lnTo>
                      <a:pt x="432" y="600"/>
                    </a:lnTo>
                    <a:lnTo>
                      <a:pt x="488" y="598"/>
                    </a:lnTo>
                    <a:lnTo>
                      <a:pt x="546" y="594"/>
                    </a:lnTo>
                    <a:lnTo>
                      <a:pt x="603" y="590"/>
                    </a:lnTo>
                    <a:lnTo>
                      <a:pt x="565" y="537"/>
                    </a:lnTo>
                    <a:lnTo>
                      <a:pt x="528" y="485"/>
                    </a:lnTo>
                    <a:lnTo>
                      <a:pt x="491" y="437"/>
                    </a:lnTo>
                    <a:lnTo>
                      <a:pt x="484" y="430"/>
                    </a:lnTo>
                    <a:lnTo>
                      <a:pt x="475" y="426"/>
                    </a:lnTo>
                    <a:lnTo>
                      <a:pt x="464" y="425"/>
                    </a:lnTo>
                    <a:lnTo>
                      <a:pt x="454" y="425"/>
                    </a:lnTo>
                    <a:lnTo>
                      <a:pt x="416" y="434"/>
                    </a:lnTo>
                    <a:lnTo>
                      <a:pt x="378" y="446"/>
                    </a:lnTo>
                    <a:lnTo>
                      <a:pt x="343" y="460"/>
                    </a:lnTo>
                    <a:lnTo>
                      <a:pt x="308" y="478"/>
                    </a:lnTo>
                    <a:lnTo>
                      <a:pt x="276" y="501"/>
                    </a:lnTo>
                    <a:lnTo>
                      <a:pt x="247" y="528"/>
                    </a:lnTo>
                    <a:lnTo>
                      <a:pt x="238" y="533"/>
                    </a:lnTo>
                    <a:lnTo>
                      <a:pt x="229" y="537"/>
                    </a:lnTo>
                    <a:lnTo>
                      <a:pt x="217" y="540"/>
                    </a:lnTo>
                    <a:lnTo>
                      <a:pt x="207" y="540"/>
                    </a:lnTo>
                    <a:lnTo>
                      <a:pt x="199" y="539"/>
                    </a:lnTo>
                    <a:lnTo>
                      <a:pt x="165" y="526"/>
                    </a:lnTo>
                    <a:lnTo>
                      <a:pt x="132" y="520"/>
                    </a:lnTo>
                    <a:lnTo>
                      <a:pt x="98" y="519"/>
                    </a:lnTo>
                    <a:lnTo>
                      <a:pt x="65" y="523"/>
                    </a:lnTo>
                    <a:lnTo>
                      <a:pt x="32" y="532"/>
                    </a:lnTo>
                    <a:lnTo>
                      <a:pt x="0" y="546"/>
                    </a:lnTo>
                    <a:lnTo>
                      <a:pt x="0" y="536"/>
                    </a:lnTo>
                    <a:lnTo>
                      <a:pt x="21" y="499"/>
                    </a:lnTo>
                    <a:lnTo>
                      <a:pt x="86" y="380"/>
                    </a:lnTo>
                    <a:lnTo>
                      <a:pt x="152" y="263"/>
                    </a:lnTo>
                    <a:lnTo>
                      <a:pt x="219" y="146"/>
                    </a:lnTo>
                    <a:lnTo>
                      <a:pt x="226" y="130"/>
                    </a:lnTo>
                    <a:lnTo>
                      <a:pt x="230" y="117"/>
                    </a:lnTo>
                    <a:lnTo>
                      <a:pt x="231" y="103"/>
                    </a:lnTo>
                    <a:lnTo>
                      <a:pt x="228" y="90"/>
                    </a:lnTo>
                    <a:lnTo>
                      <a:pt x="223" y="74"/>
                    </a:lnTo>
                    <a:lnTo>
                      <a:pt x="220" y="61"/>
                    </a:lnTo>
                    <a:lnTo>
                      <a:pt x="219" y="46"/>
                    </a:lnTo>
                    <a:lnTo>
                      <a:pt x="220" y="30"/>
                    </a:lnTo>
                    <a:lnTo>
                      <a:pt x="221" y="15"/>
                    </a:lnTo>
                    <a:lnTo>
                      <a:pt x="222"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44" name="Google Shape;844;p9"/>
              <p:cNvSpPr/>
              <p:nvPr/>
            </p:nvSpPr>
            <p:spPr>
              <a:xfrm>
                <a:off x="5107675" y="1131501"/>
                <a:ext cx="223439" cy="99507"/>
              </a:xfrm>
              <a:custGeom>
                <a:avLst/>
                <a:gdLst/>
                <a:ahLst/>
                <a:cxnLst/>
                <a:rect l="l" t="t" r="r" b="b"/>
                <a:pathLst>
                  <a:path w="1232" h="554" extrusionOk="0">
                    <a:moveTo>
                      <a:pt x="1149" y="0"/>
                    </a:moveTo>
                    <a:lnTo>
                      <a:pt x="1168" y="0"/>
                    </a:lnTo>
                    <a:lnTo>
                      <a:pt x="1185" y="5"/>
                    </a:lnTo>
                    <a:lnTo>
                      <a:pt x="1200" y="15"/>
                    </a:lnTo>
                    <a:lnTo>
                      <a:pt x="1216" y="29"/>
                    </a:lnTo>
                    <a:lnTo>
                      <a:pt x="1232" y="49"/>
                    </a:lnTo>
                    <a:lnTo>
                      <a:pt x="1232" y="86"/>
                    </a:lnTo>
                    <a:lnTo>
                      <a:pt x="1212" y="105"/>
                    </a:lnTo>
                    <a:lnTo>
                      <a:pt x="1192" y="124"/>
                    </a:lnTo>
                    <a:lnTo>
                      <a:pt x="1171" y="142"/>
                    </a:lnTo>
                    <a:lnTo>
                      <a:pt x="1150" y="159"/>
                    </a:lnTo>
                    <a:lnTo>
                      <a:pt x="1127" y="173"/>
                    </a:lnTo>
                    <a:lnTo>
                      <a:pt x="963" y="247"/>
                    </a:lnTo>
                    <a:lnTo>
                      <a:pt x="798" y="319"/>
                    </a:lnTo>
                    <a:lnTo>
                      <a:pt x="633" y="392"/>
                    </a:lnTo>
                    <a:lnTo>
                      <a:pt x="609" y="402"/>
                    </a:lnTo>
                    <a:lnTo>
                      <a:pt x="586" y="413"/>
                    </a:lnTo>
                    <a:lnTo>
                      <a:pt x="564" y="424"/>
                    </a:lnTo>
                    <a:lnTo>
                      <a:pt x="542" y="436"/>
                    </a:lnTo>
                    <a:lnTo>
                      <a:pt x="522" y="450"/>
                    </a:lnTo>
                    <a:lnTo>
                      <a:pt x="504" y="466"/>
                    </a:lnTo>
                    <a:lnTo>
                      <a:pt x="489" y="483"/>
                    </a:lnTo>
                    <a:lnTo>
                      <a:pt x="477" y="504"/>
                    </a:lnTo>
                    <a:lnTo>
                      <a:pt x="468" y="527"/>
                    </a:lnTo>
                    <a:lnTo>
                      <a:pt x="463" y="554"/>
                    </a:lnTo>
                    <a:lnTo>
                      <a:pt x="402" y="532"/>
                    </a:lnTo>
                    <a:lnTo>
                      <a:pt x="342" y="511"/>
                    </a:lnTo>
                    <a:lnTo>
                      <a:pt x="282" y="490"/>
                    </a:lnTo>
                    <a:lnTo>
                      <a:pt x="278" y="488"/>
                    </a:lnTo>
                    <a:lnTo>
                      <a:pt x="275" y="485"/>
                    </a:lnTo>
                    <a:lnTo>
                      <a:pt x="271" y="482"/>
                    </a:lnTo>
                    <a:lnTo>
                      <a:pt x="250" y="469"/>
                    </a:lnTo>
                    <a:lnTo>
                      <a:pt x="233" y="457"/>
                    </a:lnTo>
                    <a:lnTo>
                      <a:pt x="219" y="450"/>
                    </a:lnTo>
                    <a:lnTo>
                      <a:pt x="205" y="445"/>
                    </a:lnTo>
                    <a:lnTo>
                      <a:pt x="192" y="443"/>
                    </a:lnTo>
                    <a:lnTo>
                      <a:pt x="181" y="444"/>
                    </a:lnTo>
                    <a:lnTo>
                      <a:pt x="167" y="448"/>
                    </a:lnTo>
                    <a:lnTo>
                      <a:pt x="153" y="454"/>
                    </a:lnTo>
                    <a:lnTo>
                      <a:pt x="136" y="464"/>
                    </a:lnTo>
                    <a:lnTo>
                      <a:pt x="117" y="477"/>
                    </a:lnTo>
                    <a:lnTo>
                      <a:pt x="104" y="463"/>
                    </a:lnTo>
                    <a:lnTo>
                      <a:pt x="89" y="453"/>
                    </a:lnTo>
                    <a:lnTo>
                      <a:pt x="73" y="445"/>
                    </a:lnTo>
                    <a:lnTo>
                      <a:pt x="57" y="441"/>
                    </a:lnTo>
                    <a:lnTo>
                      <a:pt x="39" y="440"/>
                    </a:lnTo>
                    <a:lnTo>
                      <a:pt x="20" y="444"/>
                    </a:lnTo>
                    <a:lnTo>
                      <a:pt x="0" y="452"/>
                    </a:lnTo>
                    <a:lnTo>
                      <a:pt x="19" y="416"/>
                    </a:lnTo>
                    <a:lnTo>
                      <a:pt x="41" y="383"/>
                    </a:lnTo>
                    <a:lnTo>
                      <a:pt x="67" y="355"/>
                    </a:lnTo>
                    <a:lnTo>
                      <a:pt x="95" y="332"/>
                    </a:lnTo>
                    <a:lnTo>
                      <a:pt x="126" y="311"/>
                    </a:lnTo>
                    <a:lnTo>
                      <a:pt x="159" y="295"/>
                    </a:lnTo>
                    <a:lnTo>
                      <a:pt x="192" y="284"/>
                    </a:lnTo>
                    <a:lnTo>
                      <a:pt x="228" y="278"/>
                    </a:lnTo>
                    <a:lnTo>
                      <a:pt x="265" y="276"/>
                    </a:lnTo>
                    <a:lnTo>
                      <a:pt x="301" y="280"/>
                    </a:lnTo>
                    <a:lnTo>
                      <a:pt x="337" y="289"/>
                    </a:lnTo>
                    <a:lnTo>
                      <a:pt x="373" y="303"/>
                    </a:lnTo>
                    <a:lnTo>
                      <a:pt x="399" y="314"/>
                    </a:lnTo>
                    <a:lnTo>
                      <a:pt x="423" y="318"/>
                    </a:lnTo>
                    <a:lnTo>
                      <a:pt x="446" y="318"/>
                    </a:lnTo>
                    <a:lnTo>
                      <a:pt x="471" y="312"/>
                    </a:lnTo>
                    <a:lnTo>
                      <a:pt x="494" y="302"/>
                    </a:lnTo>
                    <a:lnTo>
                      <a:pt x="1011" y="50"/>
                    </a:lnTo>
                    <a:lnTo>
                      <a:pt x="1057" y="28"/>
                    </a:lnTo>
                    <a:lnTo>
                      <a:pt x="1104" y="11"/>
                    </a:lnTo>
                    <a:lnTo>
                      <a:pt x="1128" y="3"/>
                    </a:lnTo>
                    <a:lnTo>
                      <a:pt x="1149"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45" name="Google Shape;845;p9"/>
              <p:cNvSpPr/>
              <p:nvPr/>
            </p:nvSpPr>
            <p:spPr>
              <a:xfrm>
                <a:off x="4712360" y="1010283"/>
                <a:ext cx="41612" cy="96794"/>
              </a:xfrm>
              <a:custGeom>
                <a:avLst/>
                <a:gdLst/>
                <a:ahLst/>
                <a:cxnLst/>
                <a:rect l="l" t="t" r="r" b="b"/>
                <a:pathLst>
                  <a:path w="231" h="536" extrusionOk="0">
                    <a:moveTo>
                      <a:pt x="0" y="0"/>
                    </a:moveTo>
                    <a:lnTo>
                      <a:pt x="222" y="0"/>
                    </a:lnTo>
                    <a:lnTo>
                      <a:pt x="221" y="15"/>
                    </a:lnTo>
                    <a:lnTo>
                      <a:pt x="220" y="30"/>
                    </a:lnTo>
                    <a:lnTo>
                      <a:pt x="219" y="46"/>
                    </a:lnTo>
                    <a:lnTo>
                      <a:pt x="220" y="61"/>
                    </a:lnTo>
                    <a:lnTo>
                      <a:pt x="223" y="74"/>
                    </a:lnTo>
                    <a:lnTo>
                      <a:pt x="228" y="90"/>
                    </a:lnTo>
                    <a:lnTo>
                      <a:pt x="231" y="103"/>
                    </a:lnTo>
                    <a:lnTo>
                      <a:pt x="230" y="117"/>
                    </a:lnTo>
                    <a:lnTo>
                      <a:pt x="226" y="130"/>
                    </a:lnTo>
                    <a:lnTo>
                      <a:pt x="219" y="146"/>
                    </a:lnTo>
                    <a:lnTo>
                      <a:pt x="152" y="263"/>
                    </a:lnTo>
                    <a:lnTo>
                      <a:pt x="86" y="380"/>
                    </a:lnTo>
                    <a:lnTo>
                      <a:pt x="21" y="499"/>
                    </a:lnTo>
                    <a:lnTo>
                      <a:pt x="0" y="536"/>
                    </a:lnTo>
                    <a:lnTo>
                      <a:pt x="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46" name="Google Shape;846;p9"/>
              <p:cNvSpPr/>
              <p:nvPr/>
            </p:nvSpPr>
            <p:spPr>
              <a:xfrm>
                <a:off x="4918611" y="1144166"/>
                <a:ext cx="362749" cy="120313"/>
              </a:xfrm>
              <a:custGeom>
                <a:avLst/>
                <a:gdLst/>
                <a:ahLst/>
                <a:cxnLst/>
                <a:rect l="l" t="t" r="r" b="b"/>
                <a:pathLst>
                  <a:path w="2002" h="669" extrusionOk="0">
                    <a:moveTo>
                      <a:pt x="1120" y="0"/>
                    </a:moveTo>
                    <a:lnTo>
                      <a:pt x="1159" y="0"/>
                    </a:lnTo>
                    <a:lnTo>
                      <a:pt x="1200" y="6"/>
                    </a:lnTo>
                    <a:lnTo>
                      <a:pt x="1241" y="17"/>
                    </a:lnTo>
                    <a:lnTo>
                      <a:pt x="1265" y="29"/>
                    </a:lnTo>
                    <a:lnTo>
                      <a:pt x="1288" y="43"/>
                    </a:lnTo>
                    <a:lnTo>
                      <a:pt x="1310" y="60"/>
                    </a:lnTo>
                    <a:lnTo>
                      <a:pt x="1333" y="76"/>
                    </a:lnTo>
                    <a:lnTo>
                      <a:pt x="1357" y="88"/>
                    </a:lnTo>
                    <a:lnTo>
                      <a:pt x="1382" y="96"/>
                    </a:lnTo>
                    <a:lnTo>
                      <a:pt x="1407" y="102"/>
                    </a:lnTo>
                    <a:lnTo>
                      <a:pt x="1434" y="106"/>
                    </a:lnTo>
                    <a:lnTo>
                      <a:pt x="1460" y="111"/>
                    </a:lnTo>
                    <a:lnTo>
                      <a:pt x="1485" y="117"/>
                    </a:lnTo>
                    <a:lnTo>
                      <a:pt x="1500" y="123"/>
                    </a:lnTo>
                    <a:lnTo>
                      <a:pt x="1513" y="133"/>
                    </a:lnTo>
                    <a:lnTo>
                      <a:pt x="1527" y="144"/>
                    </a:lnTo>
                    <a:lnTo>
                      <a:pt x="1541" y="156"/>
                    </a:lnTo>
                    <a:lnTo>
                      <a:pt x="1523" y="167"/>
                    </a:lnTo>
                    <a:lnTo>
                      <a:pt x="1506" y="175"/>
                    </a:lnTo>
                    <a:lnTo>
                      <a:pt x="1489" y="181"/>
                    </a:lnTo>
                    <a:lnTo>
                      <a:pt x="1473" y="182"/>
                    </a:lnTo>
                    <a:lnTo>
                      <a:pt x="1455" y="178"/>
                    </a:lnTo>
                    <a:lnTo>
                      <a:pt x="1436" y="170"/>
                    </a:lnTo>
                    <a:lnTo>
                      <a:pt x="1398" y="155"/>
                    </a:lnTo>
                    <a:lnTo>
                      <a:pt x="1361" y="144"/>
                    </a:lnTo>
                    <a:lnTo>
                      <a:pt x="1322" y="139"/>
                    </a:lnTo>
                    <a:lnTo>
                      <a:pt x="1285" y="140"/>
                    </a:lnTo>
                    <a:lnTo>
                      <a:pt x="1247" y="145"/>
                    </a:lnTo>
                    <a:lnTo>
                      <a:pt x="1209" y="156"/>
                    </a:lnTo>
                    <a:lnTo>
                      <a:pt x="1172" y="171"/>
                    </a:lnTo>
                    <a:lnTo>
                      <a:pt x="1129" y="193"/>
                    </a:lnTo>
                    <a:lnTo>
                      <a:pt x="1090" y="219"/>
                    </a:lnTo>
                    <a:lnTo>
                      <a:pt x="1055" y="248"/>
                    </a:lnTo>
                    <a:lnTo>
                      <a:pt x="1021" y="280"/>
                    </a:lnTo>
                    <a:lnTo>
                      <a:pt x="991" y="316"/>
                    </a:lnTo>
                    <a:lnTo>
                      <a:pt x="963" y="354"/>
                    </a:lnTo>
                    <a:lnTo>
                      <a:pt x="936" y="394"/>
                    </a:lnTo>
                    <a:lnTo>
                      <a:pt x="912" y="437"/>
                    </a:lnTo>
                    <a:lnTo>
                      <a:pt x="951" y="460"/>
                    </a:lnTo>
                    <a:lnTo>
                      <a:pt x="989" y="481"/>
                    </a:lnTo>
                    <a:lnTo>
                      <a:pt x="1025" y="501"/>
                    </a:lnTo>
                    <a:lnTo>
                      <a:pt x="1043" y="487"/>
                    </a:lnTo>
                    <a:lnTo>
                      <a:pt x="1058" y="476"/>
                    </a:lnTo>
                    <a:lnTo>
                      <a:pt x="1071" y="467"/>
                    </a:lnTo>
                    <a:lnTo>
                      <a:pt x="1083" y="462"/>
                    </a:lnTo>
                    <a:lnTo>
                      <a:pt x="1094" y="459"/>
                    </a:lnTo>
                    <a:lnTo>
                      <a:pt x="1106" y="459"/>
                    </a:lnTo>
                    <a:lnTo>
                      <a:pt x="1118" y="461"/>
                    </a:lnTo>
                    <a:lnTo>
                      <a:pt x="1134" y="466"/>
                    </a:lnTo>
                    <a:lnTo>
                      <a:pt x="1152" y="473"/>
                    </a:lnTo>
                    <a:lnTo>
                      <a:pt x="1173" y="483"/>
                    </a:lnTo>
                    <a:lnTo>
                      <a:pt x="1193" y="469"/>
                    </a:lnTo>
                    <a:lnTo>
                      <a:pt x="1208" y="458"/>
                    </a:lnTo>
                    <a:lnTo>
                      <a:pt x="1222" y="451"/>
                    </a:lnTo>
                    <a:lnTo>
                      <a:pt x="1232" y="447"/>
                    </a:lnTo>
                    <a:lnTo>
                      <a:pt x="1243" y="447"/>
                    </a:lnTo>
                    <a:lnTo>
                      <a:pt x="1251" y="451"/>
                    </a:lnTo>
                    <a:lnTo>
                      <a:pt x="1260" y="459"/>
                    </a:lnTo>
                    <a:lnTo>
                      <a:pt x="1271" y="470"/>
                    </a:lnTo>
                    <a:lnTo>
                      <a:pt x="1283" y="487"/>
                    </a:lnTo>
                    <a:lnTo>
                      <a:pt x="1298" y="507"/>
                    </a:lnTo>
                    <a:lnTo>
                      <a:pt x="1322" y="497"/>
                    </a:lnTo>
                    <a:lnTo>
                      <a:pt x="1348" y="487"/>
                    </a:lnTo>
                    <a:lnTo>
                      <a:pt x="1362" y="508"/>
                    </a:lnTo>
                    <a:lnTo>
                      <a:pt x="1379" y="532"/>
                    </a:lnTo>
                    <a:lnTo>
                      <a:pt x="1397" y="526"/>
                    </a:lnTo>
                    <a:lnTo>
                      <a:pt x="1414" y="524"/>
                    </a:lnTo>
                    <a:lnTo>
                      <a:pt x="1428" y="526"/>
                    </a:lnTo>
                    <a:lnTo>
                      <a:pt x="1441" y="532"/>
                    </a:lnTo>
                    <a:lnTo>
                      <a:pt x="1452" y="539"/>
                    </a:lnTo>
                    <a:lnTo>
                      <a:pt x="1462" y="549"/>
                    </a:lnTo>
                    <a:lnTo>
                      <a:pt x="1472" y="561"/>
                    </a:lnTo>
                    <a:lnTo>
                      <a:pt x="1481" y="573"/>
                    </a:lnTo>
                    <a:lnTo>
                      <a:pt x="1490" y="586"/>
                    </a:lnTo>
                    <a:lnTo>
                      <a:pt x="1500" y="598"/>
                    </a:lnTo>
                    <a:lnTo>
                      <a:pt x="1510" y="608"/>
                    </a:lnTo>
                    <a:lnTo>
                      <a:pt x="1523" y="619"/>
                    </a:lnTo>
                    <a:lnTo>
                      <a:pt x="1542" y="569"/>
                    </a:lnTo>
                    <a:lnTo>
                      <a:pt x="1562" y="519"/>
                    </a:lnTo>
                    <a:lnTo>
                      <a:pt x="1582" y="471"/>
                    </a:lnTo>
                    <a:lnTo>
                      <a:pt x="1592" y="456"/>
                    </a:lnTo>
                    <a:lnTo>
                      <a:pt x="1603" y="440"/>
                    </a:lnTo>
                    <a:lnTo>
                      <a:pt x="1617" y="427"/>
                    </a:lnTo>
                    <a:lnTo>
                      <a:pt x="1631" y="417"/>
                    </a:lnTo>
                    <a:lnTo>
                      <a:pt x="1682" y="390"/>
                    </a:lnTo>
                    <a:lnTo>
                      <a:pt x="1734" y="366"/>
                    </a:lnTo>
                    <a:lnTo>
                      <a:pt x="1787" y="344"/>
                    </a:lnTo>
                    <a:lnTo>
                      <a:pt x="1798" y="340"/>
                    </a:lnTo>
                    <a:lnTo>
                      <a:pt x="1809" y="340"/>
                    </a:lnTo>
                    <a:lnTo>
                      <a:pt x="1821" y="342"/>
                    </a:lnTo>
                    <a:lnTo>
                      <a:pt x="1829" y="347"/>
                    </a:lnTo>
                    <a:lnTo>
                      <a:pt x="1862" y="380"/>
                    </a:lnTo>
                    <a:lnTo>
                      <a:pt x="1890" y="416"/>
                    </a:lnTo>
                    <a:lnTo>
                      <a:pt x="1915" y="455"/>
                    </a:lnTo>
                    <a:lnTo>
                      <a:pt x="1937" y="494"/>
                    </a:lnTo>
                    <a:lnTo>
                      <a:pt x="1956" y="536"/>
                    </a:lnTo>
                    <a:lnTo>
                      <a:pt x="1972" y="578"/>
                    </a:lnTo>
                    <a:lnTo>
                      <a:pt x="1988" y="623"/>
                    </a:lnTo>
                    <a:lnTo>
                      <a:pt x="2002" y="669"/>
                    </a:lnTo>
                    <a:lnTo>
                      <a:pt x="0" y="669"/>
                    </a:lnTo>
                    <a:lnTo>
                      <a:pt x="9" y="619"/>
                    </a:lnTo>
                    <a:lnTo>
                      <a:pt x="22" y="571"/>
                    </a:lnTo>
                    <a:lnTo>
                      <a:pt x="37" y="526"/>
                    </a:lnTo>
                    <a:lnTo>
                      <a:pt x="57" y="483"/>
                    </a:lnTo>
                    <a:lnTo>
                      <a:pt x="82" y="442"/>
                    </a:lnTo>
                    <a:lnTo>
                      <a:pt x="96" y="425"/>
                    </a:lnTo>
                    <a:lnTo>
                      <a:pt x="110" y="411"/>
                    </a:lnTo>
                    <a:lnTo>
                      <a:pt x="126" y="399"/>
                    </a:lnTo>
                    <a:lnTo>
                      <a:pt x="144" y="390"/>
                    </a:lnTo>
                    <a:lnTo>
                      <a:pt x="165" y="386"/>
                    </a:lnTo>
                    <a:lnTo>
                      <a:pt x="187" y="384"/>
                    </a:lnTo>
                    <a:lnTo>
                      <a:pt x="199" y="382"/>
                    </a:lnTo>
                    <a:lnTo>
                      <a:pt x="211" y="376"/>
                    </a:lnTo>
                    <a:lnTo>
                      <a:pt x="221" y="367"/>
                    </a:lnTo>
                    <a:lnTo>
                      <a:pt x="243" y="345"/>
                    </a:lnTo>
                    <a:lnTo>
                      <a:pt x="264" y="326"/>
                    </a:lnTo>
                    <a:lnTo>
                      <a:pt x="286" y="313"/>
                    </a:lnTo>
                    <a:lnTo>
                      <a:pt x="309" y="306"/>
                    </a:lnTo>
                    <a:lnTo>
                      <a:pt x="332" y="304"/>
                    </a:lnTo>
                    <a:lnTo>
                      <a:pt x="357" y="306"/>
                    </a:lnTo>
                    <a:lnTo>
                      <a:pt x="384" y="315"/>
                    </a:lnTo>
                    <a:lnTo>
                      <a:pt x="415" y="328"/>
                    </a:lnTo>
                    <a:lnTo>
                      <a:pt x="418" y="325"/>
                    </a:lnTo>
                    <a:lnTo>
                      <a:pt x="420" y="323"/>
                    </a:lnTo>
                    <a:lnTo>
                      <a:pt x="422" y="320"/>
                    </a:lnTo>
                    <a:lnTo>
                      <a:pt x="424" y="318"/>
                    </a:lnTo>
                    <a:lnTo>
                      <a:pt x="436" y="280"/>
                    </a:lnTo>
                    <a:lnTo>
                      <a:pt x="451" y="246"/>
                    </a:lnTo>
                    <a:lnTo>
                      <a:pt x="470" y="216"/>
                    </a:lnTo>
                    <a:lnTo>
                      <a:pt x="492" y="190"/>
                    </a:lnTo>
                    <a:lnTo>
                      <a:pt x="517" y="167"/>
                    </a:lnTo>
                    <a:lnTo>
                      <a:pt x="544" y="147"/>
                    </a:lnTo>
                    <a:lnTo>
                      <a:pt x="574" y="132"/>
                    </a:lnTo>
                    <a:lnTo>
                      <a:pt x="605" y="119"/>
                    </a:lnTo>
                    <a:lnTo>
                      <a:pt x="636" y="110"/>
                    </a:lnTo>
                    <a:lnTo>
                      <a:pt x="670" y="104"/>
                    </a:lnTo>
                    <a:lnTo>
                      <a:pt x="704" y="102"/>
                    </a:lnTo>
                    <a:lnTo>
                      <a:pt x="738" y="102"/>
                    </a:lnTo>
                    <a:lnTo>
                      <a:pt x="772" y="106"/>
                    </a:lnTo>
                    <a:lnTo>
                      <a:pt x="807" y="112"/>
                    </a:lnTo>
                    <a:lnTo>
                      <a:pt x="829" y="116"/>
                    </a:lnTo>
                    <a:lnTo>
                      <a:pt x="850" y="115"/>
                    </a:lnTo>
                    <a:lnTo>
                      <a:pt x="867" y="111"/>
                    </a:lnTo>
                    <a:lnTo>
                      <a:pt x="886" y="103"/>
                    </a:lnTo>
                    <a:lnTo>
                      <a:pt x="904" y="89"/>
                    </a:lnTo>
                    <a:lnTo>
                      <a:pt x="937" y="65"/>
                    </a:lnTo>
                    <a:lnTo>
                      <a:pt x="972" y="43"/>
                    </a:lnTo>
                    <a:lnTo>
                      <a:pt x="1007" y="26"/>
                    </a:lnTo>
                    <a:lnTo>
                      <a:pt x="1044" y="13"/>
                    </a:lnTo>
                    <a:lnTo>
                      <a:pt x="1082" y="4"/>
                    </a:lnTo>
                    <a:lnTo>
                      <a:pt x="112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47" name="Google Shape;847;p9"/>
              <p:cNvSpPr/>
              <p:nvPr/>
            </p:nvSpPr>
            <p:spPr>
              <a:xfrm>
                <a:off x="4910470" y="1278953"/>
                <a:ext cx="379937" cy="18092"/>
              </a:xfrm>
              <a:prstGeom prst="rect">
                <a:avLst/>
              </a:pr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48" name="Google Shape;848;p9"/>
          <p:cNvGrpSpPr/>
          <p:nvPr/>
        </p:nvGrpSpPr>
        <p:grpSpPr>
          <a:xfrm>
            <a:off x="2053154" y="1937701"/>
            <a:ext cx="1003204" cy="752403"/>
            <a:chOff x="1586844" y="1170196"/>
            <a:chExt cx="752403" cy="752403"/>
          </a:xfrm>
        </p:grpSpPr>
        <p:sp>
          <p:nvSpPr>
            <p:cNvPr id="849" name="Google Shape;849;p9"/>
            <p:cNvSpPr/>
            <p:nvPr/>
          </p:nvSpPr>
          <p:spPr>
            <a:xfrm>
              <a:off x="1586844" y="1170196"/>
              <a:ext cx="752403" cy="752403"/>
            </a:xfrm>
            <a:prstGeom prst="ellipse">
              <a:avLst/>
            </a:prstGeom>
            <a:solidFill>
              <a:srgbClr val="FFFFFF"/>
            </a:solidFill>
            <a:ln w="57150" cap="flat" cmpd="sng">
              <a:solidFill>
                <a:srgbClr val="92DA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50" name="Google Shape;850;p9"/>
            <p:cNvGrpSpPr/>
            <p:nvPr/>
          </p:nvGrpSpPr>
          <p:grpSpPr>
            <a:xfrm>
              <a:off x="1772545" y="1388123"/>
              <a:ext cx="381000" cy="345424"/>
              <a:chOff x="2481" y="1288"/>
              <a:chExt cx="798" cy="663"/>
            </a:xfrm>
          </p:grpSpPr>
          <p:sp>
            <p:nvSpPr>
              <p:cNvPr id="851" name="Google Shape;851;p9"/>
              <p:cNvSpPr/>
              <p:nvPr/>
            </p:nvSpPr>
            <p:spPr>
              <a:xfrm>
                <a:off x="2481" y="1457"/>
                <a:ext cx="381" cy="494"/>
              </a:xfrm>
              <a:custGeom>
                <a:avLst/>
                <a:gdLst/>
                <a:ahLst/>
                <a:cxnLst/>
                <a:rect l="l" t="t" r="r" b="b"/>
                <a:pathLst>
                  <a:path w="1906" h="2470" extrusionOk="0">
                    <a:moveTo>
                      <a:pt x="103" y="0"/>
                    </a:moveTo>
                    <a:lnTo>
                      <a:pt x="117" y="3"/>
                    </a:lnTo>
                    <a:lnTo>
                      <a:pt x="140" y="14"/>
                    </a:lnTo>
                    <a:lnTo>
                      <a:pt x="160" y="30"/>
                    </a:lnTo>
                    <a:lnTo>
                      <a:pt x="177" y="49"/>
                    </a:lnTo>
                    <a:lnTo>
                      <a:pt x="190" y="73"/>
                    </a:lnTo>
                    <a:lnTo>
                      <a:pt x="201" y="101"/>
                    </a:lnTo>
                    <a:lnTo>
                      <a:pt x="209" y="131"/>
                    </a:lnTo>
                    <a:lnTo>
                      <a:pt x="216" y="166"/>
                    </a:lnTo>
                    <a:lnTo>
                      <a:pt x="222" y="203"/>
                    </a:lnTo>
                    <a:lnTo>
                      <a:pt x="227" y="244"/>
                    </a:lnTo>
                    <a:lnTo>
                      <a:pt x="232" y="286"/>
                    </a:lnTo>
                    <a:lnTo>
                      <a:pt x="233" y="299"/>
                    </a:lnTo>
                    <a:lnTo>
                      <a:pt x="236" y="317"/>
                    </a:lnTo>
                    <a:lnTo>
                      <a:pt x="238" y="342"/>
                    </a:lnTo>
                    <a:lnTo>
                      <a:pt x="242" y="369"/>
                    </a:lnTo>
                    <a:lnTo>
                      <a:pt x="244" y="400"/>
                    </a:lnTo>
                    <a:lnTo>
                      <a:pt x="248" y="432"/>
                    </a:lnTo>
                    <a:lnTo>
                      <a:pt x="251" y="466"/>
                    </a:lnTo>
                    <a:lnTo>
                      <a:pt x="255" y="499"/>
                    </a:lnTo>
                    <a:lnTo>
                      <a:pt x="259" y="531"/>
                    </a:lnTo>
                    <a:lnTo>
                      <a:pt x="262" y="562"/>
                    </a:lnTo>
                    <a:lnTo>
                      <a:pt x="265" y="588"/>
                    </a:lnTo>
                    <a:lnTo>
                      <a:pt x="268" y="612"/>
                    </a:lnTo>
                    <a:lnTo>
                      <a:pt x="270" y="630"/>
                    </a:lnTo>
                    <a:lnTo>
                      <a:pt x="272" y="644"/>
                    </a:lnTo>
                    <a:lnTo>
                      <a:pt x="273" y="650"/>
                    </a:lnTo>
                    <a:lnTo>
                      <a:pt x="254" y="653"/>
                    </a:lnTo>
                    <a:lnTo>
                      <a:pt x="236" y="658"/>
                    </a:lnTo>
                    <a:lnTo>
                      <a:pt x="219" y="667"/>
                    </a:lnTo>
                    <a:lnTo>
                      <a:pt x="203" y="678"/>
                    </a:lnTo>
                    <a:lnTo>
                      <a:pt x="190" y="691"/>
                    </a:lnTo>
                    <a:lnTo>
                      <a:pt x="180" y="707"/>
                    </a:lnTo>
                    <a:lnTo>
                      <a:pt x="173" y="725"/>
                    </a:lnTo>
                    <a:lnTo>
                      <a:pt x="170" y="744"/>
                    </a:lnTo>
                    <a:lnTo>
                      <a:pt x="173" y="766"/>
                    </a:lnTo>
                    <a:lnTo>
                      <a:pt x="181" y="790"/>
                    </a:lnTo>
                    <a:lnTo>
                      <a:pt x="195" y="817"/>
                    </a:lnTo>
                    <a:lnTo>
                      <a:pt x="216" y="846"/>
                    </a:lnTo>
                    <a:lnTo>
                      <a:pt x="241" y="875"/>
                    </a:lnTo>
                    <a:lnTo>
                      <a:pt x="316" y="968"/>
                    </a:lnTo>
                    <a:lnTo>
                      <a:pt x="343" y="1005"/>
                    </a:lnTo>
                    <a:lnTo>
                      <a:pt x="370" y="1044"/>
                    </a:lnTo>
                    <a:lnTo>
                      <a:pt x="411" y="1107"/>
                    </a:lnTo>
                    <a:lnTo>
                      <a:pt x="422" y="1125"/>
                    </a:lnTo>
                    <a:lnTo>
                      <a:pt x="432" y="1145"/>
                    </a:lnTo>
                    <a:lnTo>
                      <a:pt x="444" y="1162"/>
                    </a:lnTo>
                    <a:lnTo>
                      <a:pt x="453" y="1172"/>
                    </a:lnTo>
                    <a:lnTo>
                      <a:pt x="467" y="1183"/>
                    </a:lnTo>
                    <a:lnTo>
                      <a:pt x="484" y="1195"/>
                    </a:lnTo>
                    <a:lnTo>
                      <a:pt x="501" y="1207"/>
                    </a:lnTo>
                    <a:lnTo>
                      <a:pt x="520" y="1220"/>
                    </a:lnTo>
                    <a:lnTo>
                      <a:pt x="539" y="1232"/>
                    </a:lnTo>
                    <a:lnTo>
                      <a:pt x="557" y="1243"/>
                    </a:lnTo>
                    <a:lnTo>
                      <a:pt x="573" y="1254"/>
                    </a:lnTo>
                    <a:lnTo>
                      <a:pt x="588" y="1263"/>
                    </a:lnTo>
                    <a:lnTo>
                      <a:pt x="600" y="1270"/>
                    </a:lnTo>
                    <a:lnTo>
                      <a:pt x="607" y="1275"/>
                    </a:lnTo>
                    <a:lnTo>
                      <a:pt x="609" y="1276"/>
                    </a:lnTo>
                    <a:lnTo>
                      <a:pt x="573" y="1237"/>
                    </a:lnTo>
                    <a:lnTo>
                      <a:pt x="537" y="1199"/>
                    </a:lnTo>
                    <a:lnTo>
                      <a:pt x="521" y="1183"/>
                    </a:lnTo>
                    <a:lnTo>
                      <a:pt x="505" y="1167"/>
                    </a:lnTo>
                    <a:lnTo>
                      <a:pt x="490" y="1151"/>
                    </a:lnTo>
                    <a:lnTo>
                      <a:pt x="475" y="1133"/>
                    </a:lnTo>
                    <a:lnTo>
                      <a:pt x="459" y="1111"/>
                    </a:lnTo>
                    <a:lnTo>
                      <a:pt x="456" y="1105"/>
                    </a:lnTo>
                    <a:lnTo>
                      <a:pt x="449" y="1095"/>
                    </a:lnTo>
                    <a:lnTo>
                      <a:pt x="439" y="1080"/>
                    </a:lnTo>
                    <a:lnTo>
                      <a:pt x="427" y="1062"/>
                    </a:lnTo>
                    <a:lnTo>
                      <a:pt x="412" y="1041"/>
                    </a:lnTo>
                    <a:lnTo>
                      <a:pt x="397" y="1018"/>
                    </a:lnTo>
                    <a:lnTo>
                      <a:pt x="378" y="994"/>
                    </a:lnTo>
                    <a:lnTo>
                      <a:pt x="362" y="970"/>
                    </a:lnTo>
                    <a:lnTo>
                      <a:pt x="343" y="945"/>
                    </a:lnTo>
                    <a:lnTo>
                      <a:pt x="325" y="919"/>
                    </a:lnTo>
                    <a:lnTo>
                      <a:pt x="307" y="894"/>
                    </a:lnTo>
                    <a:lnTo>
                      <a:pt x="291" y="871"/>
                    </a:lnTo>
                    <a:lnTo>
                      <a:pt x="276" y="850"/>
                    </a:lnTo>
                    <a:lnTo>
                      <a:pt x="262" y="831"/>
                    </a:lnTo>
                    <a:lnTo>
                      <a:pt x="250" y="817"/>
                    </a:lnTo>
                    <a:lnTo>
                      <a:pt x="242" y="805"/>
                    </a:lnTo>
                    <a:lnTo>
                      <a:pt x="236" y="797"/>
                    </a:lnTo>
                    <a:lnTo>
                      <a:pt x="233" y="794"/>
                    </a:lnTo>
                    <a:lnTo>
                      <a:pt x="221" y="776"/>
                    </a:lnTo>
                    <a:lnTo>
                      <a:pt x="216" y="759"/>
                    </a:lnTo>
                    <a:lnTo>
                      <a:pt x="215" y="744"/>
                    </a:lnTo>
                    <a:lnTo>
                      <a:pt x="219" y="731"/>
                    </a:lnTo>
                    <a:lnTo>
                      <a:pt x="226" y="720"/>
                    </a:lnTo>
                    <a:lnTo>
                      <a:pt x="237" y="711"/>
                    </a:lnTo>
                    <a:lnTo>
                      <a:pt x="249" y="704"/>
                    </a:lnTo>
                    <a:lnTo>
                      <a:pt x="262" y="698"/>
                    </a:lnTo>
                    <a:lnTo>
                      <a:pt x="278" y="695"/>
                    </a:lnTo>
                    <a:lnTo>
                      <a:pt x="293" y="692"/>
                    </a:lnTo>
                    <a:lnTo>
                      <a:pt x="307" y="691"/>
                    </a:lnTo>
                    <a:lnTo>
                      <a:pt x="320" y="692"/>
                    </a:lnTo>
                    <a:lnTo>
                      <a:pt x="333" y="693"/>
                    </a:lnTo>
                    <a:lnTo>
                      <a:pt x="342" y="697"/>
                    </a:lnTo>
                    <a:lnTo>
                      <a:pt x="352" y="701"/>
                    </a:lnTo>
                    <a:lnTo>
                      <a:pt x="368" y="707"/>
                    </a:lnTo>
                    <a:lnTo>
                      <a:pt x="389" y="715"/>
                    </a:lnTo>
                    <a:lnTo>
                      <a:pt x="416" y="727"/>
                    </a:lnTo>
                    <a:lnTo>
                      <a:pt x="446" y="744"/>
                    </a:lnTo>
                    <a:lnTo>
                      <a:pt x="480" y="765"/>
                    </a:lnTo>
                    <a:lnTo>
                      <a:pt x="519" y="791"/>
                    </a:lnTo>
                    <a:lnTo>
                      <a:pt x="559" y="823"/>
                    </a:lnTo>
                    <a:lnTo>
                      <a:pt x="602" y="861"/>
                    </a:lnTo>
                    <a:lnTo>
                      <a:pt x="647" y="906"/>
                    </a:lnTo>
                    <a:lnTo>
                      <a:pt x="692" y="958"/>
                    </a:lnTo>
                    <a:lnTo>
                      <a:pt x="739" y="1020"/>
                    </a:lnTo>
                    <a:lnTo>
                      <a:pt x="761" y="1047"/>
                    </a:lnTo>
                    <a:lnTo>
                      <a:pt x="783" y="1073"/>
                    </a:lnTo>
                    <a:lnTo>
                      <a:pt x="806" y="1097"/>
                    </a:lnTo>
                    <a:lnTo>
                      <a:pt x="829" y="1122"/>
                    </a:lnTo>
                    <a:lnTo>
                      <a:pt x="849" y="1143"/>
                    </a:lnTo>
                    <a:lnTo>
                      <a:pt x="872" y="1161"/>
                    </a:lnTo>
                    <a:lnTo>
                      <a:pt x="896" y="1177"/>
                    </a:lnTo>
                    <a:lnTo>
                      <a:pt x="915" y="1190"/>
                    </a:lnTo>
                    <a:lnTo>
                      <a:pt x="936" y="1201"/>
                    </a:lnTo>
                    <a:lnTo>
                      <a:pt x="956" y="1206"/>
                    </a:lnTo>
                    <a:lnTo>
                      <a:pt x="1030" y="1212"/>
                    </a:lnTo>
                    <a:lnTo>
                      <a:pt x="1098" y="1220"/>
                    </a:lnTo>
                    <a:lnTo>
                      <a:pt x="1158" y="1230"/>
                    </a:lnTo>
                    <a:lnTo>
                      <a:pt x="1214" y="1240"/>
                    </a:lnTo>
                    <a:lnTo>
                      <a:pt x="1264" y="1252"/>
                    </a:lnTo>
                    <a:lnTo>
                      <a:pt x="1307" y="1264"/>
                    </a:lnTo>
                    <a:lnTo>
                      <a:pt x="1346" y="1276"/>
                    </a:lnTo>
                    <a:lnTo>
                      <a:pt x="1380" y="1288"/>
                    </a:lnTo>
                    <a:lnTo>
                      <a:pt x="1409" y="1300"/>
                    </a:lnTo>
                    <a:lnTo>
                      <a:pt x="1434" y="1312"/>
                    </a:lnTo>
                    <a:lnTo>
                      <a:pt x="1453" y="1323"/>
                    </a:lnTo>
                    <a:lnTo>
                      <a:pt x="1470" y="1331"/>
                    </a:lnTo>
                    <a:lnTo>
                      <a:pt x="1482" y="1340"/>
                    </a:lnTo>
                    <a:lnTo>
                      <a:pt x="1491" y="1346"/>
                    </a:lnTo>
                    <a:lnTo>
                      <a:pt x="1496" y="1350"/>
                    </a:lnTo>
                    <a:lnTo>
                      <a:pt x="1504" y="1356"/>
                    </a:lnTo>
                    <a:lnTo>
                      <a:pt x="1517" y="1365"/>
                    </a:lnTo>
                    <a:lnTo>
                      <a:pt x="1534" y="1379"/>
                    </a:lnTo>
                    <a:lnTo>
                      <a:pt x="1555" y="1397"/>
                    </a:lnTo>
                    <a:lnTo>
                      <a:pt x="1579" y="1417"/>
                    </a:lnTo>
                    <a:lnTo>
                      <a:pt x="1604" y="1441"/>
                    </a:lnTo>
                    <a:lnTo>
                      <a:pt x="1633" y="1469"/>
                    </a:lnTo>
                    <a:lnTo>
                      <a:pt x="1663" y="1501"/>
                    </a:lnTo>
                    <a:lnTo>
                      <a:pt x="1693" y="1536"/>
                    </a:lnTo>
                    <a:lnTo>
                      <a:pt x="1723" y="1574"/>
                    </a:lnTo>
                    <a:lnTo>
                      <a:pt x="1753" y="1615"/>
                    </a:lnTo>
                    <a:lnTo>
                      <a:pt x="1783" y="1660"/>
                    </a:lnTo>
                    <a:lnTo>
                      <a:pt x="1811" y="1707"/>
                    </a:lnTo>
                    <a:lnTo>
                      <a:pt x="1837" y="1759"/>
                    </a:lnTo>
                    <a:lnTo>
                      <a:pt x="1860" y="1814"/>
                    </a:lnTo>
                    <a:lnTo>
                      <a:pt x="1879" y="1870"/>
                    </a:lnTo>
                    <a:lnTo>
                      <a:pt x="1895" y="1931"/>
                    </a:lnTo>
                    <a:lnTo>
                      <a:pt x="1898" y="1949"/>
                    </a:lnTo>
                    <a:lnTo>
                      <a:pt x="1901" y="1973"/>
                    </a:lnTo>
                    <a:lnTo>
                      <a:pt x="1904" y="2000"/>
                    </a:lnTo>
                    <a:lnTo>
                      <a:pt x="1906" y="2029"/>
                    </a:lnTo>
                    <a:lnTo>
                      <a:pt x="1906" y="2058"/>
                    </a:lnTo>
                    <a:lnTo>
                      <a:pt x="1903" y="2084"/>
                    </a:lnTo>
                    <a:lnTo>
                      <a:pt x="1898" y="2109"/>
                    </a:lnTo>
                    <a:lnTo>
                      <a:pt x="1891" y="2173"/>
                    </a:lnTo>
                    <a:lnTo>
                      <a:pt x="1885" y="2237"/>
                    </a:lnTo>
                    <a:lnTo>
                      <a:pt x="1884" y="2470"/>
                    </a:lnTo>
                    <a:lnTo>
                      <a:pt x="1209" y="2470"/>
                    </a:lnTo>
                    <a:lnTo>
                      <a:pt x="1209" y="2216"/>
                    </a:lnTo>
                    <a:lnTo>
                      <a:pt x="1205" y="2185"/>
                    </a:lnTo>
                    <a:lnTo>
                      <a:pt x="1198" y="2154"/>
                    </a:lnTo>
                    <a:lnTo>
                      <a:pt x="1187" y="2127"/>
                    </a:lnTo>
                    <a:lnTo>
                      <a:pt x="1173" y="2101"/>
                    </a:lnTo>
                    <a:lnTo>
                      <a:pt x="1157" y="2077"/>
                    </a:lnTo>
                    <a:lnTo>
                      <a:pt x="1139" y="2055"/>
                    </a:lnTo>
                    <a:lnTo>
                      <a:pt x="1122" y="2037"/>
                    </a:lnTo>
                    <a:lnTo>
                      <a:pt x="1106" y="2022"/>
                    </a:lnTo>
                    <a:lnTo>
                      <a:pt x="1092" y="2008"/>
                    </a:lnTo>
                    <a:lnTo>
                      <a:pt x="1080" y="1999"/>
                    </a:lnTo>
                    <a:lnTo>
                      <a:pt x="1071" y="1991"/>
                    </a:lnTo>
                    <a:lnTo>
                      <a:pt x="1069" y="1990"/>
                    </a:lnTo>
                    <a:lnTo>
                      <a:pt x="1060" y="1985"/>
                    </a:lnTo>
                    <a:lnTo>
                      <a:pt x="1047" y="1977"/>
                    </a:lnTo>
                    <a:lnTo>
                      <a:pt x="1029" y="1967"/>
                    </a:lnTo>
                    <a:lnTo>
                      <a:pt x="1006" y="1954"/>
                    </a:lnTo>
                    <a:lnTo>
                      <a:pt x="979" y="1938"/>
                    </a:lnTo>
                    <a:lnTo>
                      <a:pt x="950" y="1920"/>
                    </a:lnTo>
                    <a:lnTo>
                      <a:pt x="918" y="1902"/>
                    </a:lnTo>
                    <a:lnTo>
                      <a:pt x="883" y="1880"/>
                    </a:lnTo>
                    <a:lnTo>
                      <a:pt x="846" y="1858"/>
                    </a:lnTo>
                    <a:lnTo>
                      <a:pt x="808" y="1835"/>
                    </a:lnTo>
                    <a:lnTo>
                      <a:pt x="768" y="1811"/>
                    </a:lnTo>
                    <a:lnTo>
                      <a:pt x="728" y="1787"/>
                    </a:lnTo>
                    <a:lnTo>
                      <a:pt x="688" y="1762"/>
                    </a:lnTo>
                    <a:lnTo>
                      <a:pt x="648" y="1738"/>
                    </a:lnTo>
                    <a:lnTo>
                      <a:pt x="609" y="1712"/>
                    </a:lnTo>
                    <a:lnTo>
                      <a:pt x="571" y="1688"/>
                    </a:lnTo>
                    <a:lnTo>
                      <a:pt x="534" y="1664"/>
                    </a:lnTo>
                    <a:lnTo>
                      <a:pt x="501" y="1641"/>
                    </a:lnTo>
                    <a:lnTo>
                      <a:pt x="469" y="1619"/>
                    </a:lnTo>
                    <a:lnTo>
                      <a:pt x="440" y="1599"/>
                    </a:lnTo>
                    <a:lnTo>
                      <a:pt x="416" y="1580"/>
                    </a:lnTo>
                    <a:lnTo>
                      <a:pt x="394" y="1563"/>
                    </a:lnTo>
                    <a:lnTo>
                      <a:pt x="377" y="1548"/>
                    </a:lnTo>
                    <a:lnTo>
                      <a:pt x="365" y="1536"/>
                    </a:lnTo>
                    <a:lnTo>
                      <a:pt x="353" y="1520"/>
                    </a:lnTo>
                    <a:lnTo>
                      <a:pt x="340" y="1499"/>
                    </a:lnTo>
                    <a:lnTo>
                      <a:pt x="324" y="1474"/>
                    </a:lnTo>
                    <a:lnTo>
                      <a:pt x="307" y="1444"/>
                    </a:lnTo>
                    <a:lnTo>
                      <a:pt x="289" y="1410"/>
                    </a:lnTo>
                    <a:lnTo>
                      <a:pt x="270" y="1373"/>
                    </a:lnTo>
                    <a:lnTo>
                      <a:pt x="250" y="1333"/>
                    </a:lnTo>
                    <a:lnTo>
                      <a:pt x="230" y="1290"/>
                    </a:lnTo>
                    <a:lnTo>
                      <a:pt x="208" y="1247"/>
                    </a:lnTo>
                    <a:lnTo>
                      <a:pt x="186" y="1201"/>
                    </a:lnTo>
                    <a:lnTo>
                      <a:pt x="166" y="1155"/>
                    </a:lnTo>
                    <a:lnTo>
                      <a:pt x="145" y="1109"/>
                    </a:lnTo>
                    <a:lnTo>
                      <a:pt x="125" y="1063"/>
                    </a:lnTo>
                    <a:lnTo>
                      <a:pt x="104" y="1017"/>
                    </a:lnTo>
                    <a:lnTo>
                      <a:pt x="86" y="974"/>
                    </a:lnTo>
                    <a:lnTo>
                      <a:pt x="69" y="931"/>
                    </a:lnTo>
                    <a:lnTo>
                      <a:pt x="53" y="893"/>
                    </a:lnTo>
                    <a:lnTo>
                      <a:pt x="39" y="855"/>
                    </a:lnTo>
                    <a:lnTo>
                      <a:pt x="27" y="823"/>
                    </a:lnTo>
                    <a:lnTo>
                      <a:pt x="16" y="792"/>
                    </a:lnTo>
                    <a:lnTo>
                      <a:pt x="8" y="768"/>
                    </a:lnTo>
                    <a:lnTo>
                      <a:pt x="4" y="748"/>
                    </a:lnTo>
                    <a:lnTo>
                      <a:pt x="1" y="733"/>
                    </a:lnTo>
                    <a:lnTo>
                      <a:pt x="0" y="699"/>
                    </a:lnTo>
                    <a:lnTo>
                      <a:pt x="0" y="662"/>
                    </a:lnTo>
                    <a:lnTo>
                      <a:pt x="1" y="622"/>
                    </a:lnTo>
                    <a:lnTo>
                      <a:pt x="2" y="581"/>
                    </a:lnTo>
                    <a:lnTo>
                      <a:pt x="4" y="537"/>
                    </a:lnTo>
                    <a:lnTo>
                      <a:pt x="6" y="493"/>
                    </a:lnTo>
                    <a:lnTo>
                      <a:pt x="8" y="449"/>
                    </a:lnTo>
                    <a:lnTo>
                      <a:pt x="12" y="407"/>
                    </a:lnTo>
                    <a:lnTo>
                      <a:pt x="15" y="367"/>
                    </a:lnTo>
                    <a:lnTo>
                      <a:pt x="18" y="330"/>
                    </a:lnTo>
                    <a:lnTo>
                      <a:pt x="21" y="296"/>
                    </a:lnTo>
                    <a:lnTo>
                      <a:pt x="23" y="266"/>
                    </a:lnTo>
                    <a:lnTo>
                      <a:pt x="25" y="241"/>
                    </a:lnTo>
                    <a:lnTo>
                      <a:pt x="28" y="223"/>
                    </a:lnTo>
                    <a:lnTo>
                      <a:pt x="29" y="211"/>
                    </a:lnTo>
                    <a:lnTo>
                      <a:pt x="29" y="207"/>
                    </a:lnTo>
                    <a:lnTo>
                      <a:pt x="31" y="181"/>
                    </a:lnTo>
                    <a:lnTo>
                      <a:pt x="34" y="152"/>
                    </a:lnTo>
                    <a:lnTo>
                      <a:pt x="37" y="123"/>
                    </a:lnTo>
                    <a:lnTo>
                      <a:pt x="42" y="94"/>
                    </a:lnTo>
                    <a:lnTo>
                      <a:pt x="47" y="67"/>
                    </a:lnTo>
                    <a:lnTo>
                      <a:pt x="52" y="44"/>
                    </a:lnTo>
                    <a:lnTo>
                      <a:pt x="58" y="26"/>
                    </a:lnTo>
                    <a:lnTo>
                      <a:pt x="65" y="15"/>
                    </a:lnTo>
                    <a:lnTo>
                      <a:pt x="76" y="4"/>
                    </a:lnTo>
                    <a:lnTo>
                      <a:pt x="89" y="0"/>
                    </a:lnTo>
                    <a:lnTo>
                      <a:pt x="103"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52" name="Google Shape;852;p9"/>
              <p:cNvSpPr/>
              <p:nvPr/>
            </p:nvSpPr>
            <p:spPr>
              <a:xfrm>
                <a:off x="2898" y="1457"/>
                <a:ext cx="381" cy="494"/>
              </a:xfrm>
              <a:custGeom>
                <a:avLst/>
                <a:gdLst/>
                <a:ahLst/>
                <a:cxnLst/>
                <a:rect l="l" t="t" r="r" b="b"/>
                <a:pathLst>
                  <a:path w="1904" h="2470" extrusionOk="0">
                    <a:moveTo>
                      <a:pt x="1802" y="0"/>
                    </a:moveTo>
                    <a:lnTo>
                      <a:pt x="1816" y="0"/>
                    </a:lnTo>
                    <a:lnTo>
                      <a:pt x="1829" y="4"/>
                    </a:lnTo>
                    <a:lnTo>
                      <a:pt x="1841" y="15"/>
                    </a:lnTo>
                    <a:lnTo>
                      <a:pt x="1847" y="26"/>
                    </a:lnTo>
                    <a:lnTo>
                      <a:pt x="1853" y="44"/>
                    </a:lnTo>
                    <a:lnTo>
                      <a:pt x="1859" y="67"/>
                    </a:lnTo>
                    <a:lnTo>
                      <a:pt x="1864" y="94"/>
                    </a:lnTo>
                    <a:lnTo>
                      <a:pt x="1868" y="123"/>
                    </a:lnTo>
                    <a:lnTo>
                      <a:pt x="1871" y="152"/>
                    </a:lnTo>
                    <a:lnTo>
                      <a:pt x="1874" y="181"/>
                    </a:lnTo>
                    <a:lnTo>
                      <a:pt x="1876" y="207"/>
                    </a:lnTo>
                    <a:lnTo>
                      <a:pt x="1876" y="211"/>
                    </a:lnTo>
                    <a:lnTo>
                      <a:pt x="1877" y="223"/>
                    </a:lnTo>
                    <a:lnTo>
                      <a:pt x="1880" y="241"/>
                    </a:lnTo>
                    <a:lnTo>
                      <a:pt x="1882" y="266"/>
                    </a:lnTo>
                    <a:lnTo>
                      <a:pt x="1885" y="296"/>
                    </a:lnTo>
                    <a:lnTo>
                      <a:pt x="1887" y="330"/>
                    </a:lnTo>
                    <a:lnTo>
                      <a:pt x="1891" y="367"/>
                    </a:lnTo>
                    <a:lnTo>
                      <a:pt x="1893" y="407"/>
                    </a:lnTo>
                    <a:lnTo>
                      <a:pt x="1897" y="449"/>
                    </a:lnTo>
                    <a:lnTo>
                      <a:pt x="1899" y="493"/>
                    </a:lnTo>
                    <a:lnTo>
                      <a:pt x="1902" y="537"/>
                    </a:lnTo>
                    <a:lnTo>
                      <a:pt x="1903" y="580"/>
                    </a:lnTo>
                    <a:lnTo>
                      <a:pt x="1904" y="600"/>
                    </a:lnTo>
                    <a:lnTo>
                      <a:pt x="1904" y="733"/>
                    </a:lnTo>
                    <a:lnTo>
                      <a:pt x="1902" y="748"/>
                    </a:lnTo>
                    <a:lnTo>
                      <a:pt x="1897" y="767"/>
                    </a:lnTo>
                    <a:lnTo>
                      <a:pt x="1889" y="792"/>
                    </a:lnTo>
                    <a:lnTo>
                      <a:pt x="1879" y="823"/>
                    </a:lnTo>
                    <a:lnTo>
                      <a:pt x="1867" y="855"/>
                    </a:lnTo>
                    <a:lnTo>
                      <a:pt x="1853" y="893"/>
                    </a:lnTo>
                    <a:lnTo>
                      <a:pt x="1836" y="931"/>
                    </a:lnTo>
                    <a:lnTo>
                      <a:pt x="1819" y="974"/>
                    </a:lnTo>
                    <a:lnTo>
                      <a:pt x="1801" y="1017"/>
                    </a:lnTo>
                    <a:lnTo>
                      <a:pt x="1781" y="1063"/>
                    </a:lnTo>
                    <a:lnTo>
                      <a:pt x="1761" y="1109"/>
                    </a:lnTo>
                    <a:lnTo>
                      <a:pt x="1740" y="1155"/>
                    </a:lnTo>
                    <a:lnTo>
                      <a:pt x="1719" y="1201"/>
                    </a:lnTo>
                    <a:lnTo>
                      <a:pt x="1697" y="1247"/>
                    </a:lnTo>
                    <a:lnTo>
                      <a:pt x="1677" y="1290"/>
                    </a:lnTo>
                    <a:lnTo>
                      <a:pt x="1655" y="1333"/>
                    </a:lnTo>
                    <a:lnTo>
                      <a:pt x="1636" y="1373"/>
                    </a:lnTo>
                    <a:lnTo>
                      <a:pt x="1616" y="1410"/>
                    </a:lnTo>
                    <a:lnTo>
                      <a:pt x="1598" y="1444"/>
                    </a:lnTo>
                    <a:lnTo>
                      <a:pt x="1581" y="1474"/>
                    </a:lnTo>
                    <a:lnTo>
                      <a:pt x="1565" y="1499"/>
                    </a:lnTo>
                    <a:lnTo>
                      <a:pt x="1552" y="1520"/>
                    </a:lnTo>
                    <a:lnTo>
                      <a:pt x="1540" y="1536"/>
                    </a:lnTo>
                    <a:lnTo>
                      <a:pt x="1528" y="1548"/>
                    </a:lnTo>
                    <a:lnTo>
                      <a:pt x="1511" y="1563"/>
                    </a:lnTo>
                    <a:lnTo>
                      <a:pt x="1490" y="1580"/>
                    </a:lnTo>
                    <a:lnTo>
                      <a:pt x="1465" y="1599"/>
                    </a:lnTo>
                    <a:lnTo>
                      <a:pt x="1436" y="1619"/>
                    </a:lnTo>
                    <a:lnTo>
                      <a:pt x="1405" y="1641"/>
                    </a:lnTo>
                    <a:lnTo>
                      <a:pt x="1371" y="1664"/>
                    </a:lnTo>
                    <a:lnTo>
                      <a:pt x="1335" y="1688"/>
                    </a:lnTo>
                    <a:lnTo>
                      <a:pt x="1296" y="1712"/>
                    </a:lnTo>
                    <a:lnTo>
                      <a:pt x="1257" y="1738"/>
                    </a:lnTo>
                    <a:lnTo>
                      <a:pt x="1217" y="1762"/>
                    </a:lnTo>
                    <a:lnTo>
                      <a:pt x="1177" y="1787"/>
                    </a:lnTo>
                    <a:lnTo>
                      <a:pt x="1137" y="1811"/>
                    </a:lnTo>
                    <a:lnTo>
                      <a:pt x="1098" y="1835"/>
                    </a:lnTo>
                    <a:lnTo>
                      <a:pt x="1059" y="1858"/>
                    </a:lnTo>
                    <a:lnTo>
                      <a:pt x="1023" y="1880"/>
                    </a:lnTo>
                    <a:lnTo>
                      <a:pt x="988" y="1902"/>
                    </a:lnTo>
                    <a:lnTo>
                      <a:pt x="955" y="1920"/>
                    </a:lnTo>
                    <a:lnTo>
                      <a:pt x="926" y="1938"/>
                    </a:lnTo>
                    <a:lnTo>
                      <a:pt x="899" y="1954"/>
                    </a:lnTo>
                    <a:lnTo>
                      <a:pt x="877" y="1967"/>
                    </a:lnTo>
                    <a:lnTo>
                      <a:pt x="859" y="1977"/>
                    </a:lnTo>
                    <a:lnTo>
                      <a:pt x="845" y="1985"/>
                    </a:lnTo>
                    <a:lnTo>
                      <a:pt x="836" y="1990"/>
                    </a:lnTo>
                    <a:lnTo>
                      <a:pt x="834" y="1991"/>
                    </a:lnTo>
                    <a:lnTo>
                      <a:pt x="825" y="1999"/>
                    </a:lnTo>
                    <a:lnTo>
                      <a:pt x="815" y="2008"/>
                    </a:lnTo>
                    <a:lnTo>
                      <a:pt x="800" y="2022"/>
                    </a:lnTo>
                    <a:lnTo>
                      <a:pt x="783" y="2037"/>
                    </a:lnTo>
                    <a:lnTo>
                      <a:pt x="766" y="2055"/>
                    </a:lnTo>
                    <a:lnTo>
                      <a:pt x="749" y="2077"/>
                    </a:lnTo>
                    <a:lnTo>
                      <a:pt x="732" y="2101"/>
                    </a:lnTo>
                    <a:lnTo>
                      <a:pt x="718" y="2127"/>
                    </a:lnTo>
                    <a:lnTo>
                      <a:pt x="707" y="2154"/>
                    </a:lnTo>
                    <a:lnTo>
                      <a:pt x="700" y="2185"/>
                    </a:lnTo>
                    <a:lnTo>
                      <a:pt x="696" y="2215"/>
                    </a:lnTo>
                    <a:lnTo>
                      <a:pt x="696" y="2470"/>
                    </a:lnTo>
                    <a:lnTo>
                      <a:pt x="21" y="2470"/>
                    </a:lnTo>
                    <a:lnTo>
                      <a:pt x="20" y="2237"/>
                    </a:lnTo>
                    <a:lnTo>
                      <a:pt x="15" y="2173"/>
                    </a:lnTo>
                    <a:lnTo>
                      <a:pt x="7" y="2109"/>
                    </a:lnTo>
                    <a:lnTo>
                      <a:pt x="2" y="2084"/>
                    </a:lnTo>
                    <a:lnTo>
                      <a:pt x="0" y="2058"/>
                    </a:lnTo>
                    <a:lnTo>
                      <a:pt x="0" y="2029"/>
                    </a:lnTo>
                    <a:lnTo>
                      <a:pt x="1" y="2000"/>
                    </a:lnTo>
                    <a:lnTo>
                      <a:pt x="5" y="1973"/>
                    </a:lnTo>
                    <a:lnTo>
                      <a:pt x="7" y="1949"/>
                    </a:lnTo>
                    <a:lnTo>
                      <a:pt x="11" y="1931"/>
                    </a:lnTo>
                    <a:lnTo>
                      <a:pt x="26" y="1870"/>
                    </a:lnTo>
                    <a:lnTo>
                      <a:pt x="46" y="1812"/>
                    </a:lnTo>
                    <a:lnTo>
                      <a:pt x="69" y="1759"/>
                    </a:lnTo>
                    <a:lnTo>
                      <a:pt x="95" y="1707"/>
                    </a:lnTo>
                    <a:lnTo>
                      <a:pt x="122" y="1660"/>
                    </a:lnTo>
                    <a:lnTo>
                      <a:pt x="152" y="1615"/>
                    </a:lnTo>
                    <a:lnTo>
                      <a:pt x="182" y="1574"/>
                    </a:lnTo>
                    <a:lnTo>
                      <a:pt x="212" y="1536"/>
                    </a:lnTo>
                    <a:lnTo>
                      <a:pt x="243" y="1501"/>
                    </a:lnTo>
                    <a:lnTo>
                      <a:pt x="272" y="1469"/>
                    </a:lnTo>
                    <a:lnTo>
                      <a:pt x="301" y="1441"/>
                    </a:lnTo>
                    <a:lnTo>
                      <a:pt x="326" y="1417"/>
                    </a:lnTo>
                    <a:lnTo>
                      <a:pt x="350" y="1397"/>
                    </a:lnTo>
                    <a:lnTo>
                      <a:pt x="371" y="1379"/>
                    </a:lnTo>
                    <a:lnTo>
                      <a:pt x="388" y="1365"/>
                    </a:lnTo>
                    <a:lnTo>
                      <a:pt x="401" y="1356"/>
                    </a:lnTo>
                    <a:lnTo>
                      <a:pt x="410" y="1350"/>
                    </a:lnTo>
                    <a:lnTo>
                      <a:pt x="414" y="1346"/>
                    </a:lnTo>
                    <a:lnTo>
                      <a:pt x="423" y="1340"/>
                    </a:lnTo>
                    <a:lnTo>
                      <a:pt x="435" y="1331"/>
                    </a:lnTo>
                    <a:lnTo>
                      <a:pt x="452" y="1322"/>
                    </a:lnTo>
                    <a:lnTo>
                      <a:pt x="471" y="1312"/>
                    </a:lnTo>
                    <a:lnTo>
                      <a:pt x="497" y="1300"/>
                    </a:lnTo>
                    <a:lnTo>
                      <a:pt x="526" y="1288"/>
                    </a:lnTo>
                    <a:lnTo>
                      <a:pt x="559" y="1276"/>
                    </a:lnTo>
                    <a:lnTo>
                      <a:pt x="598" y="1264"/>
                    </a:lnTo>
                    <a:lnTo>
                      <a:pt x="642" y="1252"/>
                    </a:lnTo>
                    <a:lnTo>
                      <a:pt x="691" y="1240"/>
                    </a:lnTo>
                    <a:lnTo>
                      <a:pt x="747" y="1229"/>
                    </a:lnTo>
                    <a:lnTo>
                      <a:pt x="807" y="1220"/>
                    </a:lnTo>
                    <a:lnTo>
                      <a:pt x="875" y="1212"/>
                    </a:lnTo>
                    <a:lnTo>
                      <a:pt x="949" y="1206"/>
                    </a:lnTo>
                    <a:lnTo>
                      <a:pt x="969" y="1201"/>
                    </a:lnTo>
                    <a:lnTo>
                      <a:pt x="990" y="1189"/>
                    </a:lnTo>
                    <a:lnTo>
                      <a:pt x="1009" y="1177"/>
                    </a:lnTo>
                    <a:lnTo>
                      <a:pt x="1033" y="1160"/>
                    </a:lnTo>
                    <a:lnTo>
                      <a:pt x="1056" y="1143"/>
                    </a:lnTo>
                    <a:lnTo>
                      <a:pt x="1077" y="1122"/>
                    </a:lnTo>
                    <a:lnTo>
                      <a:pt x="1099" y="1097"/>
                    </a:lnTo>
                    <a:lnTo>
                      <a:pt x="1122" y="1073"/>
                    </a:lnTo>
                    <a:lnTo>
                      <a:pt x="1145" y="1047"/>
                    </a:lnTo>
                    <a:lnTo>
                      <a:pt x="1166" y="1020"/>
                    </a:lnTo>
                    <a:lnTo>
                      <a:pt x="1214" y="958"/>
                    </a:lnTo>
                    <a:lnTo>
                      <a:pt x="1260" y="906"/>
                    </a:lnTo>
                    <a:lnTo>
                      <a:pt x="1303" y="861"/>
                    </a:lnTo>
                    <a:lnTo>
                      <a:pt x="1347" y="823"/>
                    </a:lnTo>
                    <a:lnTo>
                      <a:pt x="1387" y="790"/>
                    </a:lnTo>
                    <a:lnTo>
                      <a:pt x="1425" y="765"/>
                    </a:lnTo>
                    <a:lnTo>
                      <a:pt x="1459" y="744"/>
                    </a:lnTo>
                    <a:lnTo>
                      <a:pt x="1489" y="727"/>
                    </a:lnTo>
                    <a:lnTo>
                      <a:pt x="1516" y="715"/>
                    </a:lnTo>
                    <a:lnTo>
                      <a:pt x="1538" y="707"/>
                    </a:lnTo>
                    <a:lnTo>
                      <a:pt x="1553" y="701"/>
                    </a:lnTo>
                    <a:lnTo>
                      <a:pt x="1563" y="697"/>
                    </a:lnTo>
                    <a:lnTo>
                      <a:pt x="1573" y="693"/>
                    </a:lnTo>
                    <a:lnTo>
                      <a:pt x="1585" y="692"/>
                    </a:lnTo>
                    <a:lnTo>
                      <a:pt x="1598" y="691"/>
                    </a:lnTo>
                    <a:lnTo>
                      <a:pt x="1613" y="692"/>
                    </a:lnTo>
                    <a:lnTo>
                      <a:pt x="1627" y="695"/>
                    </a:lnTo>
                    <a:lnTo>
                      <a:pt x="1643" y="698"/>
                    </a:lnTo>
                    <a:lnTo>
                      <a:pt x="1656" y="704"/>
                    </a:lnTo>
                    <a:lnTo>
                      <a:pt x="1669" y="711"/>
                    </a:lnTo>
                    <a:lnTo>
                      <a:pt x="1679" y="720"/>
                    </a:lnTo>
                    <a:lnTo>
                      <a:pt x="1686" y="731"/>
                    </a:lnTo>
                    <a:lnTo>
                      <a:pt x="1690" y="744"/>
                    </a:lnTo>
                    <a:lnTo>
                      <a:pt x="1689" y="759"/>
                    </a:lnTo>
                    <a:lnTo>
                      <a:pt x="1684" y="776"/>
                    </a:lnTo>
                    <a:lnTo>
                      <a:pt x="1672" y="794"/>
                    </a:lnTo>
                    <a:lnTo>
                      <a:pt x="1669" y="797"/>
                    </a:lnTo>
                    <a:lnTo>
                      <a:pt x="1663" y="805"/>
                    </a:lnTo>
                    <a:lnTo>
                      <a:pt x="1655" y="817"/>
                    </a:lnTo>
                    <a:lnTo>
                      <a:pt x="1644" y="831"/>
                    </a:lnTo>
                    <a:lnTo>
                      <a:pt x="1630" y="850"/>
                    </a:lnTo>
                    <a:lnTo>
                      <a:pt x="1615" y="871"/>
                    </a:lnTo>
                    <a:lnTo>
                      <a:pt x="1598" y="894"/>
                    </a:lnTo>
                    <a:lnTo>
                      <a:pt x="1580" y="919"/>
                    </a:lnTo>
                    <a:lnTo>
                      <a:pt x="1562" y="945"/>
                    </a:lnTo>
                    <a:lnTo>
                      <a:pt x="1544" y="970"/>
                    </a:lnTo>
                    <a:lnTo>
                      <a:pt x="1527" y="994"/>
                    </a:lnTo>
                    <a:lnTo>
                      <a:pt x="1510" y="1018"/>
                    </a:lnTo>
                    <a:lnTo>
                      <a:pt x="1493" y="1041"/>
                    </a:lnTo>
                    <a:lnTo>
                      <a:pt x="1478" y="1062"/>
                    </a:lnTo>
                    <a:lnTo>
                      <a:pt x="1466" y="1080"/>
                    </a:lnTo>
                    <a:lnTo>
                      <a:pt x="1457" y="1095"/>
                    </a:lnTo>
                    <a:lnTo>
                      <a:pt x="1449" y="1105"/>
                    </a:lnTo>
                    <a:lnTo>
                      <a:pt x="1446" y="1111"/>
                    </a:lnTo>
                    <a:lnTo>
                      <a:pt x="1430" y="1133"/>
                    </a:lnTo>
                    <a:lnTo>
                      <a:pt x="1416" y="1151"/>
                    </a:lnTo>
                    <a:lnTo>
                      <a:pt x="1400" y="1167"/>
                    </a:lnTo>
                    <a:lnTo>
                      <a:pt x="1384" y="1183"/>
                    </a:lnTo>
                    <a:lnTo>
                      <a:pt x="1368" y="1199"/>
                    </a:lnTo>
                    <a:lnTo>
                      <a:pt x="1332" y="1237"/>
                    </a:lnTo>
                    <a:lnTo>
                      <a:pt x="1296" y="1276"/>
                    </a:lnTo>
                    <a:lnTo>
                      <a:pt x="1298" y="1275"/>
                    </a:lnTo>
                    <a:lnTo>
                      <a:pt x="1306" y="1270"/>
                    </a:lnTo>
                    <a:lnTo>
                      <a:pt x="1318" y="1263"/>
                    </a:lnTo>
                    <a:lnTo>
                      <a:pt x="1332" y="1254"/>
                    </a:lnTo>
                    <a:lnTo>
                      <a:pt x="1348" y="1243"/>
                    </a:lnTo>
                    <a:lnTo>
                      <a:pt x="1367" y="1232"/>
                    </a:lnTo>
                    <a:lnTo>
                      <a:pt x="1385" y="1220"/>
                    </a:lnTo>
                    <a:lnTo>
                      <a:pt x="1405" y="1207"/>
                    </a:lnTo>
                    <a:lnTo>
                      <a:pt x="1422" y="1195"/>
                    </a:lnTo>
                    <a:lnTo>
                      <a:pt x="1439" y="1183"/>
                    </a:lnTo>
                    <a:lnTo>
                      <a:pt x="1452" y="1172"/>
                    </a:lnTo>
                    <a:lnTo>
                      <a:pt x="1461" y="1162"/>
                    </a:lnTo>
                    <a:lnTo>
                      <a:pt x="1474" y="1145"/>
                    </a:lnTo>
                    <a:lnTo>
                      <a:pt x="1483" y="1125"/>
                    </a:lnTo>
                    <a:lnTo>
                      <a:pt x="1494" y="1107"/>
                    </a:lnTo>
                    <a:lnTo>
                      <a:pt x="1535" y="1044"/>
                    </a:lnTo>
                    <a:lnTo>
                      <a:pt x="1562" y="1005"/>
                    </a:lnTo>
                    <a:lnTo>
                      <a:pt x="1590" y="968"/>
                    </a:lnTo>
                    <a:lnTo>
                      <a:pt x="1665" y="875"/>
                    </a:lnTo>
                    <a:lnTo>
                      <a:pt x="1689" y="846"/>
                    </a:lnTo>
                    <a:lnTo>
                      <a:pt x="1711" y="817"/>
                    </a:lnTo>
                    <a:lnTo>
                      <a:pt x="1724" y="790"/>
                    </a:lnTo>
                    <a:lnTo>
                      <a:pt x="1732" y="766"/>
                    </a:lnTo>
                    <a:lnTo>
                      <a:pt x="1735" y="744"/>
                    </a:lnTo>
                    <a:lnTo>
                      <a:pt x="1732" y="725"/>
                    </a:lnTo>
                    <a:lnTo>
                      <a:pt x="1725" y="707"/>
                    </a:lnTo>
                    <a:lnTo>
                      <a:pt x="1715" y="691"/>
                    </a:lnTo>
                    <a:lnTo>
                      <a:pt x="1702" y="678"/>
                    </a:lnTo>
                    <a:lnTo>
                      <a:pt x="1686" y="667"/>
                    </a:lnTo>
                    <a:lnTo>
                      <a:pt x="1669" y="658"/>
                    </a:lnTo>
                    <a:lnTo>
                      <a:pt x="1651" y="653"/>
                    </a:lnTo>
                    <a:lnTo>
                      <a:pt x="1633" y="650"/>
                    </a:lnTo>
                    <a:lnTo>
                      <a:pt x="1633" y="644"/>
                    </a:lnTo>
                    <a:lnTo>
                      <a:pt x="1636" y="630"/>
                    </a:lnTo>
                    <a:lnTo>
                      <a:pt x="1638" y="612"/>
                    </a:lnTo>
                    <a:lnTo>
                      <a:pt x="1640" y="588"/>
                    </a:lnTo>
                    <a:lnTo>
                      <a:pt x="1643" y="562"/>
                    </a:lnTo>
                    <a:lnTo>
                      <a:pt x="1646" y="531"/>
                    </a:lnTo>
                    <a:lnTo>
                      <a:pt x="1650" y="499"/>
                    </a:lnTo>
                    <a:lnTo>
                      <a:pt x="1654" y="466"/>
                    </a:lnTo>
                    <a:lnTo>
                      <a:pt x="1657" y="432"/>
                    </a:lnTo>
                    <a:lnTo>
                      <a:pt x="1661" y="400"/>
                    </a:lnTo>
                    <a:lnTo>
                      <a:pt x="1665" y="369"/>
                    </a:lnTo>
                    <a:lnTo>
                      <a:pt x="1667" y="342"/>
                    </a:lnTo>
                    <a:lnTo>
                      <a:pt x="1669" y="317"/>
                    </a:lnTo>
                    <a:lnTo>
                      <a:pt x="1672" y="299"/>
                    </a:lnTo>
                    <a:lnTo>
                      <a:pt x="1673" y="286"/>
                    </a:lnTo>
                    <a:lnTo>
                      <a:pt x="1678" y="243"/>
                    </a:lnTo>
                    <a:lnTo>
                      <a:pt x="1683" y="203"/>
                    </a:lnTo>
                    <a:lnTo>
                      <a:pt x="1689" y="166"/>
                    </a:lnTo>
                    <a:lnTo>
                      <a:pt x="1696" y="131"/>
                    </a:lnTo>
                    <a:lnTo>
                      <a:pt x="1705" y="101"/>
                    </a:lnTo>
                    <a:lnTo>
                      <a:pt x="1715" y="73"/>
                    </a:lnTo>
                    <a:lnTo>
                      <a:pt x="1729" y="49"/>
                    </a:lnTo>
                    <a:lnTo>
                      <a:pt x="1746" y="30"/>
                    </a:lnTo>
                    <a:lnTo>
                      <a:pt x="1765" y="14"/>
                    </a:lnTo>
                    <a:lnTo>
                      <a:pt x="1788" y="3"/>
                    </a:lnTo>
                    <a:lnTo>
                      <a:pt x="1802"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53" name="Google Shape;853;p9"/>
              <p:cNvSpPr/>
              <p:nvPr/>
            </p:nvSpPr>
            <p:spPr>
              <a:xfrm>
                <a:off x="2641" y="1288"/>
                <a:ext cx="478" cy="429"/>
              </a:xfrm>
              <a:custGeom>
                <a:avLst/>
                <a:gdLst/>
                <a:ahLst/>
                <a:cxnLst/>
                <a:rect l="l" t="t" r="r" b="b"/>
                <a:pathLst>
                  <a:path w="2388" h="2144" extrusionOk="0">
                    <a:moveTo>
                      <a:pt x="787" y="198"/>
                    </a:moveTo>
                    <a:lnTo>
                      <a:pt x="720" y="202"/>
                    </a:lnTo>
                    <a:lnTo>
                      <a:pt x="656" y="213"/>
                    </a:lnTo>
                    <a:lnTo>
                      <a:pt x="595" y="228"/>
                    </a:lnTo>
                    <a:lnTo>
                      <a:pt x="536" y="251"/>
                    </a:lnTo>
                    <a:lnTo>
                      <a:pt x="481" y="280"/>
                    </a:lnTo>
                    <a:lnTo>
                      <a:pt x="430" y="314"/>
                    </a:lnTo>
                    <a:lnTo>
                      <a:pt x="384" y="353"/>
                    </a:lnTo>
                    <a:lnTo>
                      <a:pt x="342" y="396"/>
                    </a:lnTo>
                    <a:lnTo>
                      <a:pt x="306" y="444"/>
                    </a:lnTo>
                    <a:lnTo>
                      <a:pt x="275" y="494"/>
                    </a:lnTo>
                    <a:lnTo>
                      <a:pt x="250" y="549"/>
                    </a:lnTo>
                    <a:lnTo>
                      <a:pt x="232" y="606"/>
                    </a:lnTo>
                    <a:lnTo>
                      <a:pt x="221" y="665"/>
                    </a:lnTo>
                    <a:lnTo>
                      <a:pt x="217" y="726"/>
                    </a:lnTo>
                    <a:lnTo>
                      <a:pt x="221" y="753"/>
                    </a:lnTo>
                    <a:lnTo>
                      <a:pt x="231" y="777"/>
                    </a:lnTo>
                    <a:lnTo>
                      <a:pt x="246" y="798"/>
                    </a:lnTo>
                    <a:lnTo>
                      <a:pt x="267" y="813"/>
                    </a:lnTo>
                    <a:lnTo>
                      <a:pt x="290" y="823"/>
                    </a:lnTo>
                    <a:lnTo>
                      <a:pt x="316" y="827"/>
                    </a:lnTo>
                    <a:lnTo>
                      <a:pt x="343" y="823"/>
                    </a:lnTo>
                    <a:lnTo>
                      <a:pt x="367" y="813"/>
                    </a:lnTo>
                    <a:lnTo>
                      <a:pt x="388" y="798"/>
                    </a:lnTo>
                    <a:lnTo>
                      <a:pt x="403" y="777"/>
                    </a:lnTo>
                    <a:lnTo>
                      <a:pt x="413" y="753"/>
                    </a:lnTo>
                    <a:lnTo>
                      <a:pt x="417" y="726"/>
                    </a:lnTo>
                    <a:lnTo>
                      <a:pt x="420" y="682"/>
                    </a:lnTo>
                    <a:lnTo>
                      <a:pt x="430" y="639"/>
                    </a:lnTo>
                    <a:lnTo>
                      <a:pt x="446" y="598"/>
                    </a:lnTo>
                    <a:lnTo>
                      <a:pt x="468" y="561"/>
                    </a:lnTo>
                    <a:lnTo>
                      <a:pt x="494" y="526"/>
                    </a:lnTo>
                    <a:lnTo>
                      <a:pt x="526" y="494"/>
                    </a:lnTo>
                    <a:lnTo>
                      <a:pt x="561" y="467"/>
                    </a:lnTo>
                    <a:lnTo>
                      <a:pt x="601" y="442"/>
                    </a:lnTo>
                    <a:lnTo>
                      <a:pt x="643" y="423"/>
                    </a:lnTo>
                    <a:lnTo>
                      <a:pt x="689" y="410"/>
                    </a:lnTo>
                    <a:lnTo>
                      <a:pt x="737" y="400"/>
                    </a:lnTo>
                    <a:lnTo>
                      <a:pt x="787" y="398"/>
                    </a:lnTo>
                    <a:lnTo>
                      <a:pt x="813" y="394"/>
                    </a:lnTo>
                    <a:lnTo>
                      <a:pt x="838" y="384"/>
                    </a:lnTo>
                    <a:lnTo>
                      <a:pt x="857" y="369"/>
                    </a:lnTo>
                    <a:lnTo>
                      <a:pt x="873" y="348"/>
                    </a:lnTo>
                    <a:lnTo>
                      <a:pt x="883" y="324"/>
                    </a:lnTo>
                    <a:lnTo>
                      <a:pt x="887" y="297"/>
                    </a:lnTo>
                    <a:lnTo>
                      <a:pt x="883" y="271"/>
                    </a:lnTo>
                    <a:lnTo>
                      <a:pt x="873" y="248"/>
                    </a:lnTo>
                    <a:lnTo>
                      <a:pt x="857" y="227"/>
                    </a:lnTo>
                    <a:lnTo>
                      <a:pt x="838" y="212"/>
                    </a:lnTo>
                    <a:lnTo>
                      <a:pt x="813" y="202"/>
                    </a:lnTo>
                    <a:lnTo>
                      <a:pt x="787" y="198"/>
                    </a:lnTo>
                    <a:close/>
                    <a:moveTo>
                      <a:pt x="718" y="0"/>
                    </a:moveTo>
                    <a:lnTo>
                      <a:pt x="782" y="4"/>
                    </a:lnTo>
                    <a:lnTo>
                      <a:pt x="846" y="12"/>
                    </a:lnTo>
                    <a:lnTo>
                      <a:pt x="909" y="27"/>
                    </a:lnTo>
                    <a:lnTo>
                      <a:pt x="971" y="46"/>
                    </a:lnTo>
                    <a:lnTo>
                      <a:pt x="1030" y="70"/>
                    </a:lnTo>
                    <a:lnTo>
                      <a:pt x="1088" y="99"/>
                    </a:lnTo>
                    <a:lnTo>
                      <a:pt x="1142" y="133"/>
                    </a:lnTo>
                    <a:lnTo>
                      <a:pt x="1194" y="172"/>
                    </a:lnTo>
                    <a:lnTo>
                      <a:pt x="1245" y="133"/>
                    </a:lnTo>
                    <a:lnTo>
                      <a:pt x="1299" y="99"/>
                    </a:lnTo>
                    <a:lnTo>
                      <a:pt x="1357" y="70"/>
                    </a:lnTo>
                    <a:lnTo>
                      <a:pt x="1417" y="46"/>
                    </a:lnTo>
                    <a:lnTo>
                      <a:pt x="1478" y="27"/>
                    </a:lnTo>
                    <a:lnTo>
                      <a:pt x="1541" y="12"/>
                    </a:lnTo>
                    <a:lnTo>
                      <a:pt x="1605" y="4"/>
                    </a:lnTo>
                    <a:lnTo>
                      <a:pt x="1669" y="0"/>
                    </a:lnTo>
                    <a:lnTo>
                      <a:pt x="1701" y="1"/>
                    </a:lnTo>
                    <a:lnTo>
                      <a:pt x="1735" y="4"/>
                    </a:lnTo>
                    <a:lnTo>
                      <a:pt x="1813" y="15"/>
                    </a:lnTo>
                    <a:lnTo>
                      <a:pt x="1886" y="30"/>
                    </a:lnTo>
                    <a:lnTo>
                      <a:pt x="1954" y="50"/>
                    </a:lnTo>
                    <a:lnTo>
                      <a:pt x="2016" y="74"/>
                    </a:lnTo>
                    <a:lnTo>
                      <a:pt x="2076" y="103"/>
                    </a:lnTo>
                    <a:lnTo>
                      <a:pt x="2129" y="135"/>
                    </a:lnTo>
                    <a:lnTo>
                      <a:pt x="2178" y="174"/>
                    </a:lnTo>
                    <a:lnTo>
                      <a:pt x="2222" y="216"/>
                    </a:lnTo>
                    <a:lnTo>
                      <a:pt x="2262" y="264"/>
                    </a:lnTo>
                    <a:lnTo>
                      <a:pt x="2297" y="314"/>
                    </a:lnTo>
                    <a:lnTo>
                      <a:pt x="2326" y="369"/>
                    </a:lnTo>
                    <a:lnTo>
                      <a:pt x="2350" y="425"/>
                    </a:lnTo>
                    <a:lnTo>
                      <a:pt x="2368" y="487"/>
                    </a:lnTo>
                    <a:lnTo>
                      <a:pt x="2380" y="551"/>
                    </a:lnTo>
                    <a:lnTo>
                      <a:pt x="2386" y="619"/>
                    </a:lnTo>
                    <a:lnTo>
                      <a:pt x="2388" y="689"/>
                    </a:lnTo>
                    <a:lnTo>
                      <a:pt x="2384" y="763"/>
                    </a:lnTo>
                    <a:lnTo>
                      <a:pt x="2374" y="840"/>
                    </a:lnTo>
                    <a:lnTo>
                      <a:pt x="2360" y="903"/>
                    </a:lnTo>
                    <a:lnTo>
                      <a:pt x="2338" y="967"/>
                    </a:lnTo>
                    <a:lnTo>
                      <a:pt x="2310" y="1031"/>
                    </a:lnTo>
                    <a:lnTo>
                      <a:pt x="2275" y="1096"/>
                    </a:lnTo>
                    <a:lnTo>
                      <a:pt x="2235" y="1161"/>
                    </a:lnTo>
                    <a:lnTo>
                      <a:pt x="2189" y="1226"/>
                    </a:lnTo>
                    <a:lnTo>
                      <a:pt x="2140" y="1291"/>
                    </a:lnTo>
                    <a:lnTo>
                      <a:pt x="2087" y="1356"/>
                    </a:lnTo>
                    <a:lnTo>
                      <a:pt x="2031" y="1421"/>
                    </a:lnTo>
                    <a:lnTo>
                      <a:pt x="1972" y="1485"/>
                    </a:lnTo>
                    <a:lnTo>
                      <a:pt x="1911" y="1548"/>
                    </a:lnTo>
                    <a:lnTo>
                      <a:pt x="1850" y="1611"/>
                    </a:lnTo>
                    <a:lnTo>
                      <a:pt x="1787" y="1673"/>
                    </a:lnTo>
                    <a:lnTo>
                      <a:pt x="1724" y="1732"/>
                    </a:lnTo>
                    <a:lnTo>
                      <a:pt x="1662" y="1791"/>
                    </a:lnTo>
                    <a:lnTo>
                      <a:pt x="1600" y="1849"/>
                    </a:lnTo>
                    <a:lnTo>
                      <a:pt x="1599" y="1850"/>
                    </a:lnTo>
                    <a:lnTo>
                      <a:pt x="1593" y="1856"/>
                    </a:lnTo>
                    <a:lnTo>
                      <a:pt x="1584" y="1866"/>
                    </a:lnTo>
                    <a:lnTo>
                      <a:pt x="1571" y="1878"/>
                    </a:lnTo>
                    <a:lnTo>
                      <a:pt x="1558" y="1891"/>
                    </a:lnTo>
                    <a:lnTo>
                      <a:pt x="1541" y="1907"/>
                    </a:lnTo>
                    <a:lnTo>
                      <a:pt x="1524" y="1925"/>
                    </a:lnTo>
                    <a:lnTo>
                      <a:pt x="1506" y="1943"/>
                    </a:lnTo>
                    <a:lnTo>
                      <a:pt x="1487" y="1962"/>
                    </a:lnTo>
                    <a:lnTo>
                      <a:pt x="1469" y="1980"/>
                    </a:lnTo>
                    <a:lnTo>
                      <a:pt x="1451" y="1997"/>
                    </a:lnTo>
                    <a:lnTo>
                      <a:pt x="1434" y="2014"/>
                    </a:lnTo>
                    <a:lnTo>
                      <a:pt x="1418" y="2028"/>
                    </a:lnTo>
                    <a:lnTo>
                      <a:pt x="1405" y="2040"/>
                    </a:lnTo>
                    <a:lnTo>
                      <a:pt x="1393" y="2050"/>
                    </a:lnTo>
                    <a:lnTo>
                      <a:pt x="1376" y="2065"/>
                    </a:lnTo>
                    <a:lnTo>
                      <a:pt x="1353" y="2082"/>
                    </a:lnTo>
                    <a:lnTo>
                      <a:pt x="1326" y="2101"/>
                    </a:lnTo>
                    <a:lnTo>
                      <a:pt x="1297" y="2116"/>
                    </a:lnTo>
                    <a:lnTo>
                      <a:pt x="1264" y="2131"/>
                    </a:lnTo>
                    <a:lnTo>
                      <a:pt x="1229" y="2140"/>
                    </a:lnTo>
                    <a:lnTo>
                      <a:pt x="1194" y="2144"/>
                    </a:lnTo>
                    <a:lnTo>
                      <a:pt x="1158" y="2140"/>
                    </a:lnTo>
                    <a:lnTo>
                      <a:pt x="1123" y="2131"/>
                    </a:lnTo>
                    <a:lnTo>
                      <a:pt x="1091" y="2116"/>
                    </a:lnTo>
                    <a:lnTo>
                      <a:pt x="1061" y="2101"/>
                    </a:lnTo>
                    <a:lnTo>
                      <a:pt x="1035" y="2082"/>
                    </a:lnTo>
                    <a:lnTo>
                      <a:pt x="1013" y="2065"/>
                    </a:lnTo>
                    <a:lnTo>
                      <a:pt x="995" y="2050"/>
                    </a:lnTo>
                    <a:lnTo>
                      <a:pt x="984" y="2040"/>
                    </a:lnTo>
                    <a:lnTo>
                      <a:pt x="969" y="2028"/>
                    </a:lnTo>
                    <a:lnTo>
                      <a:pt x="955" y="2014"/>
                    </a:lnTo>
                    <a:lnTo>
                      <a:pt x="938" y="1997"/>
                    </a:lnTo>
                    <a:lnTo>
                      <a:pt x="920" y="1980"/>
                    </a:lnTo>
                    <a:lnTo>
                      <a:pt x="900" y="1962"/>
                    </a:lnTo>
                    <a:lnTo>
                      <a:pt x="882" y="1943"/>
                    </a:lnTo>
                    <a:lnTo>
                      <a:pt x="863" y="1925"/>
                    </a:lnTo>
                    <a:lnTo>
                      <a:pt x="846" y="1907"/>
                    </a:lnTo>
                    <a:lnTo>
                      <a:pt x="830" y="1891"/>
                    </a:lnTo>
                    <a:lnTo>
                      <a:pt x="816" y="1878"/>
                    </a:lnTo>
                    <a:lnTo>
                      <a:pt x="804" y="1866"/>
                    </a:lnTo>
                    <a:lnTo>
                      <a:pt x="794" y="1856"/>
                    </a:lnTo>
                    <a:lnTo>
                      <a:pt x="788" y="1850"/>
                    </a:lnTo>
                    <a:lnTo>
                      <a:pt x="787" y="1849"/>
                    </a:lnTo>
                    <a:lnTo>
                      <a:pt x="725" y="1791"/>
                    </a:lnTo>
                    <a:lnTo>
                      <a:pt x="663" y="1732"/>
                    </a:lnTo>
                    <a:lnTo>
                      <a:pt x="601" y="1673"/>
                    </a:lnTo>
                    <a:lnTo>
                      <a:pt x="538" y="1611"/>
                    </a:lnTo>
                    <a:lnTo>
                      <a:pt x="476" y="1548"/>
                    </a:lnTo>
                    <a:lnTo>
                      <a:pt x="416" y="1485"/>
                    </a:lnTo>
                    <a:lnTo>
                      <a:pt x="356" y="1421"/>
                    </a:lnTo>
                    <a:lnTo>
                      <a:pt x="301" y="1356"/>
                    </a:lnTo>
                    <a:lnTo>
                      <a:pt x="247" y="1291"/>
                    </a:lnTo>
                    <a:lnTo>
                      <a:pt x="198" y="1227"/>
                    </a:lnTo>
                    <a:lnTo>
                      <a:pt x="152" y="1161"/>
                    </a:lnTo>
                    <a:lnTo>
                      <a:pt x="112" y="1096"/>
                    </a:lnTo>
                    <a:lnTo>
                      <a:pt x="78" y="1031"/>
                    </a:lnTo>
                    <a:lnTo>
                      <a:pt x="49" y="967"/>
                    </a:lnTo>
                    <a:lnTo>
                      <a:pt x="27" y="903"/>
                    </a:lnTo>
                    <a:lnTo>
                      <a:pt x="14" y="840"/>
                    </a:lnTo>
                    <a:lnTo>
                      <a:pt x="3" y="763"/>
                    </a:lnTo>
                    <a:lnTo>
                      <a:pt x="0" y="689"/>
                    </a:lnTo>
                    <a:lnTo>
                      <a:pt x="1" y="619"/>
                    </a:lnTo>
                    <a:lnTo>
                      <a:pt x="7" y="551"/>
                    </a:lnTo>
                    <a:lnTo>
                      <a:pt x="20" y="487"/>
                    </a:lnTo>
                    <a:lnTo>
                      <a:pt x="37" y="425"/>
                    </a:lnTo>
                    <a:lnTo>
                      <a:pt x="61" y="369"/>
                    </a:lnTo>
                    <a:lnTo>
                      <a:pt x="90" y="314"/>
                    </a:lnTo>
                    <a:lnTo>
                      <a:pt x="125" y="264"/>
                    </a:lnTo>
                    <a:lnTo>
                      <a:pt x="165" y="216"/>
                    </a:lnTo>
                    <a:lnTo>
                      <a:pt x="210" y="174"/>
                    </a:lnTo>
                    <a:lnTo>
                      <a:pt x="258" y="135"/>
                    </a:lnTo>
                    <a:lnTo>
                      <a:pt x="312" y="103"/>
                    </a:lnTo>
                    <a:lnTo>
                      <a:pt x="371" y="74"/>
                    </a:lnTo>
                    <a:lnTo>
                      <a:pt x="434" y="50"/>
                    </a:lnTo>
                    <a:lnTo>
                      <a:pt x="501" y="30"/>
                    </a:lnTo>
                    <a:lnTo>
                      <a:pt x="574" y="15"/>
                    </a:lnTo>
                    <a:lnTo>
                      <a:pt x="653" y="4"/>
                    </a:lnTo>
                    <a:lnTo>
                      <a:pt x="686" y="1"/>
                    </a:lnTo>
                    <a:lnTo>
                      <a:pt x="718"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54" name="Google Shape;854;p9"/>
          <p:cNvGrpSpPr/>
          <p:nvPr/>
        </p:nvGrpSpPr>
        <p:grpSpPr>
          <a:xfrm>
            <a:off x="3307159" y="1655551"/>
            <a:ext cx="1003204" cy="752403"/>
            <a:chOff x="2527348" y="888045"/>
            <a:chExt cx="752403" cy="752403"/>
          </a:xfrm>
        </p:grpSpPr>
        <p:sp>
          <p:nvSpPr>
            <p:cNvPr id="855" name="Google Shape;855;p9"/>
            <p:cNvSpPr/>
            <p:nvPr/>
          </p:nvSpPr>
          <p:spPr>
            <a:xfrm>
              <a:off x="2527348" y="888045"/>
              <a:ext cx="752403" cy="752403"/>
            </a:xfrm>
            <a:prstGeom prst="ellipse">
              <a:avLst/>
            </a:prstGeom>
            <a:solidFill>
              <a:srgbClr val="FFFFFF"/>
            </a:solidFill>
            <a:ln w="57150" cap="flat" cmpd="sng">
              <a:solidFill>
                <a:srgbClr val="B0E6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56" name="Google Shape;856;p9"/>
            <p:cNvGrpSpPr/>
            <p:nvPr/>
          </p:nvGrpSpPr>
          <p:grpSpPr>
            <a:xfrm>
              <a:off x="2713048" y="1123953"/>
              <a:ext cx="381002" cy="299670"/>
              <a:chOff x="-95" y="1322"/>
              <a:chExt cx="698" cy="549"/>
            </a:xfrm>
          </p:grpSpPr>
          <p:sp>
            <p:nvSpPr>
              <p:cNvPr id="857" name="Google Shape;857;p9"/>
              <p:cNvSpPr/>
              <p:nvPr/>
            </p:nvSpPr>
            <p:spPr>
              <a:xfrm>
                <a:off x="-17" y="1393"/>
                <a:ext cx="313" cy="267"/>
              </a:xfrm>
              <a:custGeom>
                <a:avLst/>
                <a:gdLst/>
                <a:ahLst/>
                <a:cxnLst/>
                <a:rect l="l" t="t" r="r" b="b"/>
                <a:pathLst>
                  <a:path w="1566" h="1333" extrusionOk="0">
                    <a:moveTo>
                      <a:pt x="966" y="0"/>
                    </a:moveTo>
                    <a:lnTo>
                      <a:pt x="970" y="0"/>
                    </a:lnTo>
                    <a:lnTo>
                      <a:pt x="1557" y="201"/>
                    </a:lnTo>
                    <a:lnTo>
                      <a:pt x="1562" y="203"/>
                    </a:lnTo>
                    <a:lnTo>
                      <a:pt x="1564" y="206"/>
                    </a:lnTo>
                    <a:lnTo>
                      <a:pt x="1566" y="209"/>
                    </a:lnTo>
                    <a:lnTo>
                      <a:pt x="1566" y="213"/>
                    </a:lnTo>
                    <a:lnTo>
                      <a:pt x="1566" y="217"/>
                    </a:lnTo>
                    <a:lnTo>
                      <a:pt x="1197" y="1305"/>
                    </a:lnTo>
                    <a:lnTo>
                      <a:pt x="1195" y="1308"/>
                    </a:lnTo>
                    <a:lnTo>
                      <a:pt x="1193" y="1310"/>
                    </a:lnTo>
                    <a:lnTo>
                      <a:pt x="1188" y="1313"/>
                    </a:lnTo>
                    <a:lnTo>
                      <a:pt x="1185" y="1313"/>
                    </a:lnTo>
                    <a:lnTo>
                      <a:pt x="1181" y="1313"/>
                    </a:lnTo>
                    <a:lnTo>
                      <a:pt x="831" y="1193"/>
                    </a:lnTo>
                    <a:lnTo>
                      <a:pt x="831" y="1190"/>
                    </a:lnTo>
                    <a:lnTo>
                      <a:pt x="831" y="1184"/>
                    </a:lnTo>
                    <a:lnTo>
                      <a:pt x="832" y="1173"/>
                    </a:lnTo>
                    <a:lnTo>
                      <a:pt x="834" y="1159"/>
                    </a:lnTo>
                    <a:lnTo>
                      <a:pt x="837" y="1144"/>
                    </a:lnTo>
                    <a:lnTo>
                      <a:pt x="842" y="1128"/>
                    </a:lnTo>
                    <a:lnTo>
                      <a:pt x="848" y="1112"/>
                    </a:lnTo>
                    <a:lnTo>
                      <a:pt x="856" y="1097"/>
                    </a:lnTo>
                    <a:lnTo>
                      <a:pt x="866" y="1084"/>
                    </a:lnTo>
                    <a:lnTo>
                      <a:pt x="880" y="1075"/>
                    </a:lnTo>
                    <a:lnTo>
                      <a:pt x="896" y="1069"/>
                    </a:lnTo>
                    <a:lnTo>
                      <a:pt x="1034" y="1128"/>
                    </a:lnTo>
                    <a:lnTo>
                      <a:pt x="1049" y="1109"/>
                    </a:lnTo>
                    <a:lnTo>
                      <a:pt x="1067" y="1094"/>
                    </a:lnTo>
                    <a:lnTo>
                      <a:pt x="1086" y="1083"/>
                    </a:lnTo>
                    <a:lnTo>
                      <a:pt x="1105" y="1075"/>
                    </a:lnTo>
                    <a:lnTo>
                      <a:pt x="1124" y="1069"/>
                    </a:lnTo>
                    <a:lnTo>
                      <a:pt x="1143" y="1066"/>
                    </a:lnTo>
                    <a:lnTo>
                      <a:pt x="1157" y="1065"/>
                    </a:lnTo>
                    <a:lnTo>
                      <a:pt x="1170" y="1064"/>
                    </a:lnTo>
                    <a:lnTo>
                      <a:pt x="1178" y="1064"/>
                    </a:lnTo>
                    <a:lnTo>
                      <a:pt x="1181" y="1064"/>
                    </a:lnTo>
                    <a:lnTo>
                      <a:pt x="1422" y="362"/>
                    </a:lnTo>
                    <a:lnTo>
                      <a:pt x="1398" y="344"/>
                    </a:lnTo>
                    <a:lnTo>
                      <a:pt x="1379" y="326"/>
                    </a:lnTo>
                    <a:lnTo>
                      <a:pt x="1366" y="308"/>
                    </a:lnTo>
                    <a:lnTo>
                      <a:pt x="1357" y="289"/>
                    </a:lnTo>
                    <a:lnTo>
                      <a:pt x="1352" y="273"/>
                    </a:lnTo>
                    <a:lnTo>
                      <a:pt x="1351" y="259"/>
                    </a:lnTo>
                    <a:lnTo>
                      <a:pt x="1351" y="245"/>
                    </a:lnTo>
                    <a:lnTo>
                      <a:pt x="1353" y="234"/>
                    </a:lnTo>
                    <a:lnTo>
                      <a:pt x="1355" y="225"/>
                    </a:lnTo>
                    <a:lnTo>
                      <a:pt x="1357" y="220"/>
                    </a:lnTo>
                    <a:lnTo>
                      <a:pt x="1357" y="219"/>
                    </a:lnTo>
                    <a:lnTo>
                      <a:pt x="1116" y="132"/>
                    </a:lnTo>
                    <a:lnTo>
                      <a:pt x="1114" y="148"/>
                    </a:lnTo>
                    <a:lnTo>
                      <a:pt x="1107" y="160"/>
                    </a:lnTo>
                    <a:lnTo>
                      <a:pt x="1099" y="171"/>
                    </a:lnTo>
                    <a:lnTo>
                      <a:pt x="1087" y="179"/>
                    </a:lnTo>
                    <a:lnTo>
                      <a:pt x="1075" y="184"/>
                    </a:lnTo>
                    <a:lnTo>
                      <a:pt x="1060" y="187"/>
                    </a:lnTo>
                    <a:lnTo>
                      <a:pt x="1045" y="189"/>
                    </a:lnTo>
                    <a:lnTo>
                      <a:pt x="1029" y="190"/>
                    </a:lnTo>
                    <a:lnTo>
                      <a:pt x="1015" y="190"/>
                    </a:lnTo>
                    <a:lnTo>
                      <a:pt x="1001" y="189"/>
                    </a:lnTo>
                    <a:lnTo>
                      <a:pt x="989" y="188"/>
                    </a:lnTo>
                    <a:lnTo>
                      <a:pt x="981" y="187"/>
                    </a:lnTo>
                    <a:lnTo>
                      <a:pt x="976" y="186"/>
                    </a:lnTo>
                    <a:lnTo>
                      <a:pt x="973" y="185"/>
                    </a:lnTo>
                    <a:lnTo>
                      <a:pt x="821" y="666"/>
                    </a:lnTo>
                    <a:lnTo>
                      <a:pt x="821" y="667"/>
                    </a:lnTo>
                    <a:lnTo>
                      <a:pt x="819" y="668"/>
                    </a:lnTo>
                    <a:lnTo>
                      <a:pt x="818" y="670"/>
                    </a:lnTo>
                    <a:lnTo>
                      <a:pt x="817" y="674"/>
                    </a:lnTo>
                    <a:lnTo>
                      <a:pt x="817" y="676"/>
                    </a:lnTo>
                    <a:lnTo>
                      <a:pt x="819" y="680"/>
                    </a:lnTo>
                    <a:lnTo>
                      <a:pt x="825" y="683"/>
                    </a:lnTo>
                    <a:lnTo>
                      <a:pt x="833" y="686"/>
                    </a:lnTo>
                    <a:lnTo>
                      <a:pt x="846" y="690"/>
                    </a:lnTo>
                    <a:lnTo>
                      <a:pt x="863" y="692"/>
                    </a:lnTo>
                    <a:lnTo>
                      <a:pt x="887" y="694"/>
                    </a:lnTo>
                    <a:lnTo>
                      <a:pt x="917" y="696"/>
                    </a:lnTo>
                    <a:lnTo>
                      <a:pt x="918" y="695"/>
                    </a:lnTo>
                    <a:lnTo>
                      <a:pt x="923" y="694"/>
                    </a:lnTo>
                    <a:lnTo>
                      <a:pt x="931" y="692"/>
                    </a:lnTo>
                    <a:lnTo>
                      <a:pt x="942" y="690"/>
                    </a:lnTo>
                    <a:lnTo>
                      <a:pt x="953" y="687"/>
                    </a:lnTo>
                    <a:lnTo>
                      <a:pt x="966" y="686"/>
                    </a:lnTo>
                    <a:lnTo>
                      <a:pt x="981" y="685"/>
                    </a:lnTo>
                    <a:lnTo>
                      <a:pt x="996" y="685"/>
                    </a:lnTo>
                    <a:lnTo>
                      <a:pt x="1011" y="686"/>
                    </a:lnTo>
                    <a:lnTo>
                      <a:pt x="1026" y="690"/>
                    </a:lnTo>
                    <a:lnTo>
                      <a:pt x="1040" y="695"/>
                    </a:lnTo>
                    <a:lnTo>
                      <a:pt x="1053" y="702"/>
                    </a:lnTo>
                    <a:lnTo>
                      <a:pt x="1066" y="713"/>
                    </a:lnTo>
                    <a:lnTo>
                      <a:pt x="1076" y="726"/>
                    </a:lnTo>
                    <a:lnTo>
                      <a:pt x="1083" y="743"/>
                    </a:lnTo>
                    <a:lnTo>
                      <a:pt x="1088" y="763"/>
                    </a:lnTo>
                    <a:lnTo>
                      <a:pt x="1089" y="787"/>
                    </a:lnTo>
                    <a:lnTo>
                      <a:pt x="1090" y="789"/>
                    </a:lnTo>
                    <a:lnTo>
                      <a:pt x="1090" y="794"/>
                    </a:lnTo>
                    <a:lnTo>
                      <a:pt x="1092" y="803"/>
                    </a:lnTo>
                    <a:lnTo>
                      <a:pt x="1092" y="813"/>
                    </a:lnTo>
                    <a:lnTo>
                      <a:pt x="1092" y="825"/>
                    </a:lnTo>
                    <a:lnTo>
                      <a:pt x="1089" y="839"/>
                    </a:lnTo>
                    <a:lnTo>
                      <a:pt x="1087" y="854"/>
                    </a:lnTo>
                    <a:lnTo>
                      <a:pt x="1083" y="868"/>
                    </a:lnTo>
                    <a:lnTo>
                      <a:pt x="1077" y="883"/>
                    </a:lnTo>
                    <a:lnTo>
                      <a:pt x="1068" y="895"/>
                    </a:lnTo>
                    <a:lnTo>
                      <a:pt x="1056" y="907"/>
                    </a:lnTo>
                    <a:lnTo>
                      <a:pt x="1043" y="918"/>
                    </a:lnTo>
                    <a:lnTo>
                      <a:pt x="1025" y="925"/>
                    </a:lnTo>
                    <a:lnTo>
                      <a:pt x="1003" y="930"/>
                    </a:lnTo>
                    <a:lnTo>
                      <a:pt x="1000" y="930"/>
                    </a:lnTo>
                    <a:lnTo>
                      <a:pt x="990" y="930"/>
                    </a:lnTo>
                    <a:lnTo>
                      <a:pt x="977" y="931"/>
                    </a:lnTo>
                    <a:lnTo>
                      <a:pt x="959" y="933"/>
                    </a:lnTo>
                    <a:lnTo>
                      <a:pt x="937" y="935"/>
                    </a:lnTo>
                    <a:lnTo>
                      <a:pt x="915" y="938"/>
                    </a:lnTo>
                    <a:lnTo>
                      <a:pt x="890" y="943"/>
                    </a:lnTo>
                    <a:lnTo>
                      <a:pt x="866" y="950"/>
                    </a:lnTo>
                    <a:lnTo>
                      <a:pt x="842" y="959"/>
                    </a:lnTo>
                    <a:lnTo>
                      <a:pt x="819" y="970"/>
                    </a:lnTo>
                    <a:lnTo>
                      <a:pt x="800" y="983"/>
                    </a:lnTo>
                    <a:lnTo>
                      <a:pt x="783" y="999"/>
                    </a:lnTo>
                    <a:lnTo>
                      <a:pt x="765" y="1026"/>
                    </a:lnTo>
                    <a:lnTo>
                      <a:pt x="750" y="1053"/>
                    </a:lnTo>
                    <a:lnTo>
                      <a:pt x="741" y="1080"/>
                    </a:lnTo>
                    <a:lnTo>
                      <a:pt x="734" y="1105"/>
                    </a:lnTo>
                    <a:lnTo>
                      <a:pt x="730" y="1126"/>
                    </a:lnTo>
                    <a:lnTo>
                      <a:pt x="728" y="1142"/>
                    </a:lnTo>
                    <a:lnTo>
                      <a:pt x="727" y="1154"/>
                    </a:lnTo>
                    <a:lnTo>
                      <a:pt x="727" y="1157"/>
                    </a:lnTo>
                    <a:lnTo>
                      <a:pt x="726" y="1158"/>
                    </a:lnTo>
                    <a:lnTo>
                      <a:pt x="722" y="1161"/>
                    </a:lnTo>
                    <a:lnTo>
                      <a:pt x="717" y="1165"/>
                    </a:lnTo>
                    <a:lnTo>
                      <a:pt x="709" y="1170"/>
                    </a:lnTo>
                    <a:lnTo>
                      <a:pt x="697" y="1175"/>
                    </a:lnTo>
                    <a:lnTo>
                      <a:pt x="682" y="1179"/>
                    </a:lnTo>
                    <a:lnTo>
                      <a:pt x="664" y="1184"/>
                    </a:lnTo>
                    <a:lnTo>
                      <a:pt x="642" y="1186"/>
                    </a:lnTo>
                    <a:lnTo>
                      <a:pt x="615" y="1187"/>
                    </a:lnTo>
                    <a:lnTo>
                      <a:pt x="585" y="1186"/>
                    </a:lnTo>
                    <a:lnTo>
                      <a:pt x="581" y="1186"/>
                    </a:lnTo>
                    <a:lnTo>
                      <a:pt x="570" y="1187"/>
                    </a:lnTo>
                    <a:lnTo>
                      <a:pt x="552" y="1188"/>
                    </a:lnTo>
                    <a:lnTo>
                      <a:pt x="530" y="1191"/>
                    </a:lnTo>
                    <a:lnTo>
                      <a:pt x="501" y="1195"/>
                    </a:lnTo>
                    <a:lnTo>
                      <a:pt x="468" y="1202"/>
                    </a:lnTo>
                    <a:lnTo>
                      <a:pt x="432" y="1210"/>
                    </a:lnTo>
                    <a:lnTo>
                      <a:pt x="393" y="1222"/>
                    </a:lnTo>
                    <a:lnTo>
                      <a:pt x="350" y="1237"/>
                    </a:lnTo>
                    <a:lnTo>
                      <a:pt x="307" y="1255"/>
                    </a:lnTo>
                    <a:lnTo>
                      <a:pt x="262" y="1276"/>
                    </a:lnTo>
                    <a:lnTo>
                      <a:pt x="217" y="1302"/>
                    </a:lnTo>
                    <a:lnTo>
                      <a:pt x="174" y="1333"/>
                    </a:lnTo>
                    <a:lnTo>
                      <a:pt x="0" y="934"/>
                    </a:lnTo>
                    <a:lnTo>
                      <a:pt x="3" y="933"/>
                    </a:lnTo>
                    <a:lnTo>
                      <a:pt x="11" y="930"/>
                    </a:lnTo>
                    <a:lnTo>
                      <a:pt x="25" y="924"/>
                    </a:lnTo>
                    <a:lnTo>
                      <a:pt x="41" y="917"/>
                    </a:lnTo>
                    <a:lnTo>
                      <a:pt x="61" y="908"/>
                    </a:lnTo>
                    <a:lnTo>
                      <a:pt x="84" y="899"/>
                    </a:lnTo>
                    <a:lnTo>
                      <a:pt x="109" y="887"/>
                    </a:lnTo>
                    <a:lnTo>
                      <a:pt x="134" y="874"/>
                    </a:lnTo>
                    <a:lnTo>
                      <a:pt x="161" y="860"/>
                    </a:lnTo>
                    <a:lnTo>
                      <a:pt x="187" y="845"/>
                    </a:lnTo>
                    <a:lnTo>
                      <a:pt x="213" y="830"/>
                    </a:lnTo>
                    <a:lnTo>
                      <a:pt x="237" y="815"/>
                    </a:lnTo>
                    <a:lnTo>
                      <a:pt x="260" y="799"/>
                    </a:lnTo>
                    <a:lnTo>
                      <a:pt x="279" y="783"/>
                    </a:lnTo>
                    <a:lnTo>
                      <a:pt x="295" y="767"/>
                    </a:lnTo>
                    <a:lnTo>
                      <a:pt x="308" y="752"/>
                    </a:lnTo>
                    <a:lnTo>
                      <a:pt x="687" y="327"/>
                    </a:lnTo>
                    <a:lnTo>
                      <a:pt x="689" y="326"/>
                    </a:lnTo>
                    <a:lnTo>
                      <a:pt x="696" y="321"/>
                    </a:lnTo>
                    <a:lnTo>
                      <a:pt x="706" y="315"/>
                    </a:lnTo>
                    <a:lnTo>
                      <a:pt x="721" y="310"/>
                    </a:lnTo>
                    <a:lnTo>
                      <a:pt x="739" y="305"/>
                    </a:lnTo>
                    <a:lnTo>
                      <a:pt x="762" y="303"/>
                    </a:lnTo>
                    <a:lnTo>
                      <a:pt x="787" y="305"/>
                    </a:lnTo>
                    <a:lnTo>
                      <a:pt x="854" y="304"/>
                    </a:lnTo>
                    <a:lnTo>
                      <a:pt x="954" y="9"/>
                    </a:lnTo>
                    <a:lnTo>
                      <a:pt x="956" y="5"/>
                    </a:lnTo>
                    <a:lnTo>
                      <a:pt x="959" y="2"/>
                    </a:lnTo>
                    <a:lnTo>
                      <a:pt x="963" y="0"/>
                    </a:lnTo>
                    <a:lnTo>
                      <a:pt x="966"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58" name="Google Shape;858;p9"/>
              <p:cNvSpPr/>
              <p:nvPr/>
            </p:nvSpPr>
            <p:spPr>
              <a:xfrm>
                <a:off x="235" y="1439"/>
                <a:ext cx="116" cy="189"/>
              </a:xfrm>
              <a:custGeom>
                <a:avLst/>
                <a:gdLst/>
                <a:ahLst/>
                <a:cxnLst/>
                <a:rect l="l" t="t" r="r" b="b"/>
                <a:pathLst>
                  <a:path w="578" h="942" extrusionOk="0">
                    <a:moveTo>
                      <a:pt x="323" y="0"/>
                    </a:moveTo>
                    <a:lnTo>
                      <a:pt x="553" y="191"/>
                    </a:lnTo>
                    <a:lnTo>
                      <a:pt x="555" y="193"/>
                    </a:lnTo>
                    <a:lnTo>
                      <a:pt x="559" y="198"/>
                    </a:lnTo>
                    <a:lnTo>
                      <a:pt x="565" y="207"/>
                    </a:lnTo>
                    <a:lnTo>
                      <a:pt x="570" y="218"/>
                    </a:lnTo>
                    <a:lnTo>
                      <a:pt x="575" y="231"/>
                    </a:lnTo>
                    <a:lnTo>
                      <a:pt x="578" y="247"/>
                    </a:lnTo>
                    <a:lnTo>
                      <a:pt x="578" y="263"/>
                    </a:lnTo>
                    <a:lnTo>
                      <a:pt x="575" y="279"/>
                    </a:lnTo>
                    <a:lnTo>
                      <a:pt x="568" y="296"/>
                    </a:lnTo>
                    <a:lnTo>
                      <a:pt x="553" y="312"/>
                    </a:lnTo>
                    <a:lnTo>
                      <a:pt x="0" y="942"/>
                    </a:lnTo>
                    <a:lnTo>
                      <a:pt x="63" y="758"/>
                    </a:lnTo>
                    <a:lnTo>
                      <a:pt x="407" y="366"/>
                    </a:lnTo>
                    <a:lnTo>
                      <a:pt x="390" y="339"/>
                    </a:lnTo>
                    <a:lnTo>
                      <a:pt x="378" y="313"/>
                    </a:lnTo>
                    <a:lnTo>
                      <a:pt x="373" y="289"/>
                    </a:lnTo>
                    <a:lnTo>
                      <a:pt x="371" y="266"/>
                    </a:lnTo>
                    <a:lnTo>
                      <a:pt x="373" y="246"/>
                    </a:lnTo>
                    <a:lnTo>
                      <a:pt x="377" y="227"/>
                    </a:lnTo>
                    <a:lnTo>
                      <a:pt x="384" y="211"/>
                    </a:lnTo>
                    <a:lnTo>
                      <a:pt x="391" y="196"/>
                    </a:lnTo>
                    <a:lnTo>
                      <a:pt x="399" y="185"/>
                    </a:lnTo>
                    <a:lnTo>
                      <a:pt x="404" y="177"/>
                    </a:lnTo>
                    <a:lnTo>
                      <a:pt x="409" y="171"/>
                    </a:lnTo>
                    <a:lnTo>
                      <a:pt x="410" y="170"/>
                    </a:lnTo>
                    <a:lnTo>
                      <a:pt x="419" y="161"/>
                    </a:lnTo>
                    <a:lnTo>
                      <a:pt x="301" y="64"/>
                    </a:lnTo>
                    <a:lnTo>
                      <a:pt x="323"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59" name="Google Shape;859;p9"/>
              <p:cNvSpPr/>
              <p:nvPr/>
            </p:nvSpPr>
            <p:spPr>
              <a:xfrm>
                <a:off x="188" y="1455"/>
                <a:ext cx="46" cy="65"/>
              </a:xfrm>
              <a:custGeom>
                <a:avLst/>
                <a:gdLst/>
                <a:ahLst/>
                <a:cxnLst/>
                <a:rect l="l" t="t" r="r" b="b"/>
                <a:pathLst>
                  <a:path w="230" h="325" extrusionOk="0">
                    <a:moveTo>
                      <a:pt x="153" y="0"/>
                    </a:moveTo>
                    <a:lnTo>
                      <a:pt x="190" y="11"/>
                    </a:lnTo>
                    <a:lnTo>
                      <a:pt x="178" y="45"/>
                    </a:lnTo>
                    <a:lnTo>
                      <a:pt x="195" y="53"/>
                    </a:lnTo>
                    <a:lnTo>
                      <a:pt x="210" y="60"/>
                    </a:lnTo>
                    <a:lnTo>
                      <a:pt x="221" y="69"/>
                    </a:lnTo>
                    <a:lnTo>
                      <a:pt x="230" y="76"/>
                    </a:lnTo>
                    <a:lnTo>
                      <a:pt x="205" y="116"/>
                    </a:lnTo>
                    <a:lnTo>
                      <a:pt x="197" y="109"/>
                    </a:lnTo>
                    <a:lnTo>
                      <a:pt x="187" y="101"/>
                    </a:lnTo>
                    <a:lnTo>
                      <a:pt x="172" y="92"/>
                    </a:lnTo>
                    <a:lnTo>
                      <a:pt x="152" y="84"/>
                    </a:lnTo>
                    <a:lnTo>
                      <a:pt x="141" y="82"/>
                    </a:lnTo>
                    <a:lnTo>
                      <a:pt x="131" y="81"/>
                    </a:lnTo>
                    <a:lnTo>
                      <a:pt x="124" y="83"/>
                    </a:lnTo>
                    <a:lnTo>
                      <a:pt x="120" y="85"/>
                    </a:lnTo>
                    <a:lnTo>
                      <a:pt x="117" y="88"/>
                    </a:lnTo>
                    <a:lnTo>
                      <a:pt x="113" y="91"/>
                    </a:lnTo>
                    <a:lnTo>
                      <a:pt x="112" y="96"/>
                    </a:lnTo>
                    <a:lnTo>
                      <a:pt x="111" y="105"/>
                    </a:lnTo>
                    <a:lnTo>
                      <a:pt x="118" y="116"/>
                    </a:lnTo>
                    <a:lnTo>
                      <a:pt x="125" y="123"/>
                    </a:lnTo>
                    <a:lnTo>
                      <a:pt x="136" y="133"/>
                    </a:lnTo>
                    <a:lnTo>
                      <a:pt x="148" y="144"/>
                    </a:lnTo>
                    <a:lnTo>
                      <a:pt x="167" y="160"/>
                    </a:lnTo>
                    <a:lnTo>
                      <a:pt x="179" y="175"/>
                    </a:lnTo>
                    <a:lnTo>
                      <a:pt x="188" y="190"/>
                    </a:lnTo>
                    <a:lnTo>
                      <a:pt x="192" y="204"/>
                    </a:lnTo>
                    <a:lnTo>
                      <a:pt x="192" y="222"/>
                    </a:lnTo>
                    <a:lnTo>
                      <a:pt x="188" y="238"/>
                    </a:lnTo>
                    <a:lnTo>
                      <a:pt x="181" y="255"/>
                    </a:lnTo>
                    <a:lnTo>
                      <a:pt x="170" y="267"/>
                    </a:lnTo>
                    <a:lnTo>
                      <a:pt x="156" y="278"/>
                    </a:lnTo>
                    <a:lnTo>
                      <a:pt x="139" y="284"/>
                    </a:lnTo>
                    <a:lnTo>
                      <a:pt x="119" y="288"/>
                    </a:lnTo>
                    <a:lnTo>
                      <a:pt x="96" y="287"/>
                    </a:lnTo>
                    <a:lnTo>
                      <a:pt x="84" y="325"/>
                    </a:lnTo>
                    <a:lnTo>
                      <a:pt x="84" y="325"/>
                    </a:lnTo>
                    <a:lnTo>
                      <a:pt x="45" y="313"/>
                    </a:lnTo>
                    <a:lnTo>
                      <a:pt x="58" y="277"/>
                    </a:lnTo>
                    <a:lnTo>
                      <a:pt x="39" y="268"/>
                    </a:lnTo>
                    <a:lnTo>
                      <a:pt x="23" y="259"/>
                    </a:lnTo>
                    <a:lnTo>
                      <a:pt x="9" y="249"/>
                    </a:lnTo>
                    <a:lnTo>
                      <a:pt x="0" y="240"/>
                    </a:lnTo>
                    <a:lnTo>
                      <a:pt x="25" y="198"/>
                    </a:lnTo>
                    <a:lnTo>
                      <a:pt x="36" y="209"/>
                    </a:lnTo>
                    <a:lnTo>
                      <a:pt x="48" y="219"/>
                    </a:lnTo>
                    <a:lnTo>
                      <a:pt x="64" y="229"/>
                    </a:lnTo>
                    <a:lnTo>
                      <a:pt x="81" y="235"/>
                    </a:lnTo>
                    <a:lnTo>
                      <a:pt x="98" y="240"/>
                    </a:lnTo>
                    <a:lnTo>
                      <a:pt x="112" y="239"/>
                    </a:lnTo>
                    <a:lnTo>
                      <a:pt x="120" y="236"/>
                    </a:lnTo>
                    <a:lnTo>
                      <a:pt x="126" y="231"/>
                    </a:lnTo>
                    <a:lnTo>
                      <a:pt x="129" y="225"/>
                    </a:lnTo>
                    <a:lnTo>
                      <a:pt x="130" y="214"/>
                    </a:lnTo>
                    <a:lnTo>
                      <a:pt x="125" y="202"/>
                    </a:lnTo>
                    <a:lnTo>
                      <a:pt x="113" y="191"/>
                    </a:lnTo>
                    <a:lnTo>
                      <a:pt x="97" y="177"/>
                    </a:lnTo>
                    <a:lnTo>
                      <a:pt x="73" y="156"/>
                    </a:lnTo>
                    <a:lnTo>
                      <a:pt x="57" y="134"/>
                    </a:lnTo>
                    <a:lnTo>
                      <a:pt x="51" y="118"/>
                    </a:lnTo>
                    <a:lnTo>
                      <a:pt x="50" y="101"/>
                    </a:lnTo>
                    <a:lnTo>
                      <a:pt x="53" y="84"/>
                    </a:lnTo>
                    <a:lnTo>
                      <a:pt x="60" y="68"/>
                    </a:lnTo>
                    <a:lnTo>
                      <a:pt x="71" y="54"/>
                    </a:lnTo>
                    <a:lnTo>
                      <a:pt x="84" y="44"/>
                    </a:lnTo>
                    <a:lnTo>
                      <a:pt x="101" y="38"/>
                    </a:lnTo>
                    <a:lnTo>
                      <a:pt x="119" y="35"/>
                    </a:lnTo>
                    <a:lnTo>
                      <a:pt x="140" y="36"/>
                    </a:lnTo>
                    <a:lnTo>
                      <a:pt x="153"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60" name="Google Shape;860;p9"/>
              <p:cNvSpPr/>
              <p:nvPr/>
            </p:nvSpPr>
            <p:spPr>
              <a:xfrm>
                <a:off x="-95" y="1322"/>
                <a:ext cx="698" cy="549"/>
              </a:xfrm>
              <a:custGeom>
                <a:avLst/>
                <a:gdLst/>
                <a:ahLst/>
                <a:cxnLst/>
                <a:rect l="l" t="t" r="r" b="b"/>
                <a:pathLst>
                  <a:path w="3490" h="2744" extrusionOk="0">
                    <a:moveTo>
                      <a:pt x="3220" y="80"/>
                    </a:moveTo>
                    <a:lnTo>
                      <a:pt x="258" y="80"/>
                    </a:lnTo>
                    <a:lnTo>
                      <a:pt x="223" y="86"/>
                    </a:lnTo>
                    <a:lnTo>
                      <a:pt x="193" y="96"/>
                    </a:lnTo>
                    <a:lnTo>
                      <a:pt x="165" y="109"/>
                    </a:lnTo>
                    <a:lnTo>
                      <a:pt x="141" y="126"/>
                    </a:lnTo>
                    <a:lnTo>
                      <a:pt x="121" y="147"/>
                    </a:lnTo>
                    <a:lnTo>
                      <a:pt x="105" y="172"/>
                    </a:lnTo>
                    <a:lnTo>
                      <a:pt x="94" y="201"/>
                    </a:lnTo>
                    <a:lnTo>
                      <a:pt x="85" y="233"/>
                    </a:lnTo>
                    <a:lnTo>
                      <a:pt x="80" y="270"/>
                    </a:lnTo>
                    <a:lnTo>
                      <a:pt x="80" y="1911"/>
                    </a:lnTo>
                    <a:lnTo>
                      <a:pt x="85" y="1946"/>
                    </a:lnTo>
                    <a:lnTo>
                      <a:pt x="94" y="1978"/>
                    </a:lnTo>
                    <a:lnTo>
                      <a:pt x="105" y="2005"/>
                    </a:lnTo>
                    <a:lnTo>
                      <a:pt x="121" y="2029"/>
                    </a:lnTo>
                    <a:lnTo>
                      <a:pt x="141" y="2049"/>
                    </a:lnTo>
                    <a:lnTo>
                      <a:pt x="166" y="2065"/>
                    </a:lnTo>
                    <a:lnTo>
                      <a:pt x="195" y="2078"/>
                    </a:lnTo>
                    <a:lnTo>
                      <a:pt x="227" y="2088"/>
                    </a:lnTo>
                    <a:lnTo>
                      <a:pt x="263" y="2094"/>
                    </a:lnTo>
                    <a:lnTo>
                      <a:pt x="1526" y="2094"/>
                    </a:lnTo>
                    <a:lnTo>
                      <a:pt x="1542" y="2097"/>
                    </a:lnTo>
                    <a:lnTo>
                      <a:pt x="1555" y="2106"/>
                    </a:lnTo>
                    <a:lnTo>
                      <a:pt x="1564" y="2119"/>
                    </a:lnTo>
                    <a:lnTo>
                      <a:pt x="1567" y="2135"/>
                    </a:lnTo>
                    <a:lnTo>
                      <a:pt x="1567" y="2434"/>
                    </a:lnTo>
                    <a:lnTo>
                      <a:pt x="1564" y="2448"/>
                    </a:lnTo>
                    <a:lnTo>
                      <a:pt x="1555" y="2461"/>
                    </a:lnTo>
                    <a:lnTo>
                      <a:pt x="1542" y="2470"/>
                    </a:lnTo>
                    <a:lnTo>
                      <a:pt x="1526" y="2473"/>
                    </a:lnTo>
                    <a:lnTo>
                      <a:pt x="1239" y="2473"/>
                    </a:lnTo>
                    <a:lnTo>
                      <a:pt x="1203" y="2474"/>
                    </a:lnTo>
                    <a:lnTo>
                      <a:pt x="1171" y="2477"/>
                    </a:lnTo>
                    <a:lnTo>
                      <a:pt x="1143" y="2483"/>
                    </a:lnTo>
                    <a:lnTo>
                      <a:pt x="1120" y="2491"/>
                    </a:lnTo>
                    <a:lnTo>
                      <a:pt x="1099" y="2502"/>
                    </a:lnTo>
                    <a:lnTo>
                      <a:pt x="1081" y="2515"/>
                    </a:lnTo>
                    <a:lnTo>
                      <a:pt x="1065" y="2532"/>
                    </a:lnTo>
                    <a:lnTo>
                      <a:pt x="1051" y="2551"/>
                    </a:lnTo>
                    <a:lnTo>
                      <a:pt x="1047" y="2563"/>
                    </a:lnTo>
                    <a:lnTo>
                      <a:pt x="1046" y="2573"/>
                    </a:lnTo>
                    <a:lnTo>
                      <a:pt x="1050" y="2584"/>
                    </a:lnTo>
                    <a:lnTo>
                      <a:pt x="1063" y="2600"/>
                    </a:lnTo>
                    <a:lnTo>
                      <a:pt x="1081" y="2615"/>
                    </a:lnTo>
                    <a:lnTo>
                      <a:pt x="1103" y="2629"/>
                    </a:lnTo>
                    <a:lnTo>
                      <a:pt x="1129" y="2642"/>
                    </a:lnTo>
                    <a:lnTo>
                      <a:pt x="1155" y="2652"/>
                    </a:lnTo>
                    <a:lnTo>
                      <a:pt x="1183" y="2659"/>
                    </a:lnTo>
                    <a:lnTo>
                      <a:pt x="1210" y="2663"/>
                    </a:lnTo>
                    <a:lnTo>
                      <a:pt x="1235" y="2663"/>
                    </a:lnTo>
                    <a:lnTo>
                      <a:pt x="2243" y="2663"/>
                    </a:lnTo>
                    <a:lnTo>
                      <a:pt x="2254" y="2663"/>
                    </a:lnTo>
                    <a:lnTo>
                      <a:pt x="2261" y="2663"/>
                    </a:lnTo>
                    <a:lnTo>
                      <a:pt x="2284" y="2662"/>
                    </a:lnTo>
                    <a:lnTo>
                      <a:pt x="2308" y="2658"/>
                    </a:lnTo>
                    <a:lnTo>
                      <a:pt x="2334" y="2651"/>
                    </a:lnTo>
                    <a:lnTo>
                      <a:pt x="2358" y="2642"/>
                    </a:lnTo>
                    <a:lnTo>
                      <a:pt x="2380" y="2631"/>
                    </a:lnTo>
                    <a:lnTo>
                      <a:pt x="2402" y="2618"/>
                    </a:lnTo>
                    <a:lnTo>
                      <a:pt x="2418" y="2604"/>
                    </a:lnTo>
                    <a:lnTo>
                      <a:pt x="2430" y="2589"/>
                    </a:lnTo>
                    <a:lnTo>
                      <a:pt x="2436" y="2575"/>
                    </a:lnTo>
                    <a:lnTo>
                      <a:pt x="2436" y="2563"/>
                    </a:lnTo>
                    <a:lnTo>
                      <a:pt x="2430" y="2549"/>
                    </a:lnTo>
                    <a:lnTo>
                      <a:pt x="2417" y="2528"/>
                    </a:lnTo>
                    <a:lnTo>
                      <a:pt x="2399" y="2511"/>
                    </a:lnTo>
                    <a:lnTo>
                      <a:pt x="2377" y="2498"/>
                    </a:lnTo>
                    <a:lnTo>
                      <a:pt x="2351" y="2487"/>
                    </a:lnTo>
                    <a:lnTo>
                      <a:pt x="2320" y="2479"/>
                    </a:lnTo>
                    <a:lnTo>
                      <a:pt x="2285" y="2475"/>
                    </a:lnTo>
                    <a:lnTo>
                      <a:pt x="2243" y="2473"/>
                    </a:lnTo>
                    <a:lnTo>
                      <a:pt x="1956" y="2473"/>
                    </a:lnTo>
                    <a:lnTo>
                      <a:pt x="1940" y="2470"/>
                    </a:lnTo>
                    <a:lnTo>
                      <a:pt x="1927" y="2461"/>
                    </a:lnTo>
                    <a:lnTo>
                      <a:pt x="1919" y="2448"/>
                    </a:lnTo>
                    <a:lnTo>
                      <a:pt x="1916" y="2434"/>
                    </a:lnTo>
                    <a:lnTo>
                      <a:pt x="1916" y="2134"/>
                    </a:lnTo>
                    <a:lnTo>
                      <a:pt x="1919" y="2119"/>
                    </a:lnTo>
                    <a:lnTo>
                      <a:pt x="1927" y="2106"/>
                    </a:lnTo>
                    <a:lnTo>
                      <a:pt x="1940" y="2097"/>
                    </a:lnTo>
                    <a:lnTo>
                      <a:pt x="1956" y="2094"/>
                    </a:lnTo>
                    <a:lnTo>
                      <a:pt x="3224" y="2094"/>
                    </a:lnTo>
                    <a:lnTo>
                      <a:pt x="3260" y="2088"/>
                    </a:lnTo>
                    <a:lnTo>
                      <a:pt x="3292" y="2078"/>
                    </a:lnTo>
                    <a:lnTo>
                      <a:pt x="3320" y="2065"/>
                    </a:lnTo>
                    <a:lnTo>
                      <a:pt x="3344" y="2048"/>
                    </a:lnTo>
                    <a:lnTo>
                      <a:pt x="3364" y="2028"/>
                    </a:lnTo>
                    <a:lnTo>
                      <a:pt x="3381" y="2004"/>
                    </a:lnTo>
                    <a:lnTo>
                      <a:pt x="3394" y="1975"/>
                    </a:lnTo>
                    <a:lnTo>
                      <a:pt x="3404" y="1943"/>
                    </a:lnTo>
                    <a:lnTo>
                      <a:pt x="3410" y="1907"/>
                    </a:lnTo>
                    <a:lnTo>
                      <a:pt x="3410" y="267"/>
                    </a:lnTo>
                    <a:lnTo>
                      <a:pt x="3404" y="230"/>
                    </a:lnTo>
                    <a:lnTo>
                      <a:pt x="3394" y="200"/>
                    </a:lnTo>
                    <a:lnTo>
                      <a:pt x="3381" y="171"/>
                    </a:lnTo>
                    <a:lnTo>
                      <a:pt x="3364" y="146"/>
                    </a:lnTo>
                    <a:lnTo>
                      <a:pt x="3343" y="126"/>
                    </a:lnTo>
                    <a:lnTo>
                      <a:pt x="3319" y="109"/>
                    </a:lnTo>
                    <a:lnTo>
                      <a:pt x="3289" y="96"/>
                    </a:lnTo>
                    <a:lnTo>
                      <a:pt x="3257" y="85"/>
                    </a:lnTo>
                    <a:lnTo>
                      <a:pt x="3220" y="80"/>
                    </a:lnTo>
                    <a:close/>
                    <a:moveTo>
                      <a:pt x="3224" y="0"/>
                    </a:moveTo>
                    <a:lnTo>
                      <a:pt x="3270" y="7"/>
                    </a:lnTo>
                    <a:lnTo>
                      <a:pt x="3311" y="19"/>
                    </a:lnTo>
                    <a:lnTo>
                      <a:pt x="3348" y="35"/>
                    </a:lnTo>
                    <a:lnTo>
                      <a:pt x="3381" y="55"/>
                    </a:lnTo>
                    <a:lnTo>
                      <a:pt x="3410" y="80"/>
                    </a:lnTo>
                    <a:lnTo>
                      <a:pt x="3434" y="108"/>
                    </a:lnTo>
                    <a:lnTo>
                      <a:pt x="3455" y="141"/>
                    </a:lnTo>
                    <a:lnTo>
                      <a:pt x="3471" y="177"/>
                    </a:lnTo>
                    <a:lnTo>
                      <a:pt x="3482" y="218"/>
                    </a:lnTo>
                    <a:lnTo>
                      <a:pt x="3490" y="262"/>
                    </a:lnTo>
                    <a:lnTo>
                      <a:pt x="3490" y="1911"/>
                    </a:lnTo>
                    <a:lnTo>
                      <a:pt x="3482" y="1956"/>
                    </a:lnTo>
                    <a:lnTo>
                      <a:pt x="3471" y="1997"/>
                    </a:lnTo>
                    <a:lnTo>
                      <a:pt x="3455" y="2033"/>
                    </a:lnTo>
                    <a:lnTo>
                      <a:pt x="3434" y="2067"/>
                    </a:lnTo>
                    <a:lnTo>
                      <a:pt x="3410" y="2094"/>
                    </a:lnTo>
                    <a:lnTo>
                      <a:pt x="3382" y="2119"/>
                    </a:lnTo>
                    <a:lnTo>
                      <a:pt x="3349" y="2139"/>
                    </a:lnTo>
                    <a:lnTo>
                      <a:pt x="3313" y="2155"/>
                    </a:lnTo>
                    <a:lnTo>
                      <a:pt x="3273" y="2167"/>
                    </a:lnTo>
                    <a:lnTo>
                      <a:pt x="3228" y="2174"/>
                    </a:lnTo>
                    <a:lnTo>
                      <a:pt x="1996" y="2174"/>
                    </a:lnTo>
                    <a:lnTo>
                      <a:pt x="1996" y="2393"/>
                    </a:lnTo>
                    <a:lnTo>
                      <a:pt x="2243" y="2393"/>
                    </a:lnTo>
                    <a:lnTo>
                      <a:pt x="2269" y="2393"/>
                    </a:lnTo>
                    <a:lnTo>
                      <a:pt x="2294" y="2395"/>
                    </a:lnTo>
                    <a:lnTo>
                      <a:pt x="2320" y="2397"/>
                    </a:lnTo>
                    <a:lnTo>
                      <a:pt x="2346" y="2402"/>
                    </a:lnTo>
                    <a:lnTo>
                      <a:pt x="2372" y="2409"/>
                    </a:lnTo>
                    <a:lnTo>
                      <a:pt x="2397" y="2418"/>
                    </a:lnTo>
                    <a:lnTo>
                      <a:pt x="2421" y="2429"/>
                    </a:lnTo>
                    <a:lnTo>
                      <a:pt x="2444" y="2444"/>
                    </a:lnTo>
                    <a:lnTo>
                      <a:pt x="2464" y="2462"/>
                    </a:lnTo>
                    <a:lnTo>
                      <a:pt x="2484" y="2485"/>
                    </a:lnTo>
                    <a:lnTo>
                      <a:pt x="2501" y="2510"/>
                    </a:lnTo>
                    <a:lnTo>
                      <a:pt x="2511" y="2535"/>
                    </a:lnTo>
                    <a:lnTo>
                      <a:pt x="2516" y="2559"/>
                    </a:lnTo>
                    <a:lnTo>
                      <a:pt x="2516" y="2583"/>
                    </a:lnTo>
                    <a:lnTo>
                      <a:pt x="2510" y="2607"/>
                    </a:lnTo>
                    <a:lnTo>
                      <a:pt x="2498" y="2630"/>
                    </a:lnTo>
                    <a:lnTo>
                      <a:pt x="2483" y="2652"/>
                    </a:lnTo>
                    <a:lnTo>
                      <a:pt x="2461" y="2673"/>
                    </a:lnTo>
                    <a:lnTo>
                      <a:pt x="2437" y="2691"/>
                    </a:lnTo>
                    <a:lnTo>
                      <a:pt x="2409" y="2707"/>
                    </a:lnTo>
                    <a:lnTo>
                      <a:pt x="2380" y="2719"/>
                    </a:lnTo>
                    <a:lnTo>
                      <a:pt x="2350" y="2730"/>
                    </a:lnTo>
                    <a:lnTo>
                      <a:pt x="2320" y="2738"/>
                    </a:lnTo>
                    <a:lnTo>
                      <a:pt x="2289" y="2742"/>
                    </a:lnTo>
                    <a:lnTo>
                      <a:pt x="2261" y="2744"/>
                    </a:lnTo>
                    <a:lnTo>
                      <a:pt x="2239" y="2743"/>
                    </a:lnTo>
                    <a:lnTo>
                      <a:pt x="1239" y="2743"/>
                    </a:lnTo>
                    <a:lnTo>
                      <a:pt x="1237" y="2743"/>
                    </a:lnTo>
                    <a:lnTo>
                      <a:pt x="1233" y="2743"/>
                    </a:lnTo>
                    <a:lnTo>
                      <a:pt x="1229" y="2744"/>
                    </a:lnTo>
                    <a:lnTo>
                      <a:pt x="1223" y="2744"/>
                    </a:lnTo>
                    <a:lnTo>
                      <a:pt x="1193" y="2742"/>
                    </a:lnTo>
                    <a:lnTo>
                      <a:pt x="1163" y="2737"/>
                    </a:lnTo>
                    <a:lnTo>
                      <a:pt x="1131" y="2728"/>
                    </a:lnTo>
                    <a:lnTo>
                      <a:pt x="1100" y="2717"/>
                    </a:lnTo>
                    <a:lnTo>
                      <a:pt x="1070" y="2703"/>
                    </a:lnTo>
                    <a:lnTo>
                      <a:pt x="1042" y="2686"/>
                    </a:lnTo>
                    <a:lnTo>
                      <a:pt x="1017" y="2668"/>
                    </a:lnTo>
                    <a:lnTo>
                      <a:pt x="997" y="2647"/>
                    </a:lnTo>
                    <a:lnTo>
                      <a:pt x="981" y="2623"/>
                    </a:lnTo>
                    <a:lnTo>
                      <a:pt x="970" y="2601"/>
                    </a:lnTo>
                    <a:lnTo>
                      <a:pt x="966" y="2578"/>
                    </a:lnTo>
                    <a:lnTo>
                      <a:pt x="966" y="2554"/>
                    </a:lnTo>
                    <a:lnTo>
                      <a:pt x="972" y="2532"/>
                    </a:lnTo>
                    <a:lnTo>
                      <a:pt x="983" y="2509"/>
                    </a:lnTo>
                    <a:lnTo>
                      <a:pt x="1003" y="2480"/>
                    </a:lnTo>
                    <a:lnTo>
                      <a:pt x="1024" y="2458"/>
                    </a:lnTo>
                    <a:lnTo>
                      <a:pt x="1049" y="2439"/>
                    </a:lnTo>
                    <a:lnTo>
                      <a:pt x="1074" y="2424"/>
                    </a:lnTo>
                    <a:lnTo>
                      <a:pt x="1100" y="2412"/>
                    </a:lnTo>
                    <a:lnTo>
                      <a:pt x="1127" y="2405"/>
                    </a:lnTo>
                    <a:lnTo>
                      <a:pt x="1155" y="2398"/>
                    </a:lnTo>
                    <a:lnTo>
                      <a:pt x="1184" y="2395"/>
                    </a:lnTo>
                    <a:lnTo>
                      <a:pt x="1211" y="2393"/>
                    </a:lnTo>
                    <a:lnTo>
                      <a:pt x="1239" y="2393"/>
                    </a:lnTo>
                    <a:lnTo>
                      <a:pt x="1487" y="2393"/>
                    </a:lnTo>
                    <a:lnTo>
                      <a:pt x="1487" y="2174"/>
                    </a:lnTo>
                    <a:lnTo>
                      <a:pt x="258" y="2174"/>
                    </a:lnTo>
                    <a:lnTo>
                      <a:pt x="217" y="2168"/>
                    </a:lnTo>
                    <a:lnTo>
                      <a:pt x="179" y="2157"/>
                    </a:lnTo>
                    <a:lnTo>
                      <a:pt x="145" y="2144"/>
                    </a:lnTo>
                    <a:lnTo>
                      <a:pt x="114" y="2127"/>
                    </a:lnTo>
                    <a:lnTo>
                      <a:pt x="86" y="2106"/>
                    </a:lnTo>
                    <a:lnTo>
                      <a:pt x="63" y="2083"/>
                    </a:lnTo>
                    <a:lnTo>
                      <a:pt x="43" y="2056"/>
                    </a:lnTo>
                    <a:lnTo>
                      <a:pt x="27" y="2025"/>
                    </a:lnTo>
                    <a:lnTo>
                      <a:pt x="14" y="1991"/>
                    </a:lnTo>
                    <a:lnTo>
                      <a:pt x="5" y="1955"/>
                    </a:lnTo>
                    <a:lnTo>
                      <a:pt x="0" y="1914"/>
                    </a:lnTo>
                    <a:lnTo>
                      <a:pt x="0" y="267"/>
                    </a:lnTo>
                    <a:lnTo>
                      <a:pt x="5" y="225"/>
                    </a:lnTo>
                    <a:lnTo>
                      <a:pt x="14" y="187"/>
                    </a:lnTo>
                    <a:lnTo>
                      <a:pt x="27" y="153"/>
                    </a:lnTo>
                    <a:lnTo>
                      <a:pt x="43" y="121"/>
                    </a:lnTo>
                    <a:lnTo>
                      <a:pt x="63" y="93"/>
                    </a:lnTo>
                    <a:lnTo>
                      <a:pt x="86" y="68"/>
                    </a:lnTo>
                    <a:lnTo>
                      <a:pt x="113" y="48"/>
                    </a:lnTo>
                    <a:lnTo>
                      <a:pt x="143" y="30"/>
                    </a:lnTo>
                    <a:lnTo>
                      <a:pt x="177" y="16"/>
                    </a:lnTo>
                    <a:lnTo>
                      <a:pt x="214" y="6"/>
                    </a:lnTo>
                    <a:lnTo>
                      <a:pt x="254" y="0"/>
                    </a:lnTo>
                    <a:lnTo>
                      <a:pt x="3224"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61" name="Google Shape;861;p9"/>
              <p:cNvSpPr/>
              <p:nvPr/>
            </p:nvSpPr>
            <p:spPr>
              <a:xfrm>
                <a:off x="-56" y="1358"/>
                <a:ext cx="619" cy="364"/>
              </a:xfrm>
              <a:custGeom>
                <a:avLst/>
                <a:gdLst/>
                <a:ahLst/>
                <a:cxnLst/>
                <a:rect l="l" t="t" r="r" b="b"/>
                <a:pathLst>
                  <a:path w="3095" h="1821" extrusionOk="0">
                    <a:moveTo>
                      <a:pt x="79" y="81"/>
                    </a:moveTo>
                    <a:lnTo>
                      <a:pt x="79" y="1741"/>
                    </a:lnTo>
                    <a:lnTo>
                      <a:pt x="997" y="1741"/>
                    </a:lnTo>
                    <a:lnTo>
                      <a:pt x="1062" y="1741"/>
                    </a:lnTo>
                    <a:lnTo>
                      <a:pt x="1127" y="1741"/>
                    </a:lnTo>
                    <a:lnTo>
                      <a:pt x="1189" y="1741"/>
                    </a:lnTo>
                    <a:lnTo>
                      <a:pt x="1247" y="1741"/>
                    </a:lnTo>
                    <a:lnTo>
                      <a:pt x="1446" y="1741"/>
                    </a:lnTo>
                    <a:lnTo>
                      <a:pt x="1483" y="1741"/>
                    </a:lnTo>
                    <a:lnTo>
                      <a:pt x="1516" y="1741"/>
                    </a:lnTo>
                    <a:lnTo>
                      <a:pt x="1542" y="1741"/>
                    </a:lnTo>
                    <a:lnTo>
                      <a:pt x="1560" y="1741"/>
                    </a:lnTo>
                    <a:lnTo>
                      <a:pt x="1573" y="1741"/>
                    </a:lnTo>
                    <a:lnTo>
                      <a:pt x="1577" y="1741"/>
                    </a:lnTo>
                    <a:lnTo>
                      <a:pt x="1614" y="1692"/>
                    </a:lnTo>
                    <a:lnTo>
                      <a:pt x="1981" y="1212"/>
                    </a:lnTo>
                    <a:lnTo>
                      <a:pt x="2346" y="732"/>
                    </a:lnTo>
                    <a:lnTo>
                      <a:pt x="2721" y="239"/>
                    </a:lnTo>
                    <a:lnTo>
                      <a:pt x="2782" y="160"/>
                    </a:lnTo>
                    <a:lnTo>
                      <a:pt x="2842" y="81"/>
                    </a:lnTo>
                    <a:lnTo>
                      <a:pt x="79" y="81"/>
                    </a:lnTo>
                    <a:close/>
                    <a:moveTo>
                      <a:pt x="0" y="0"/>
                    </a:moveTo>
                    <a:lnTo>
                      <a:pt x="3095" y="0"/>
                    </a:lnTo>
                    <a:lnTo>
                      <a:pt x="3095" y="1821"/>
                    </a:lnTo>
                    <a:lnTo>
                      <a:pt x="0" y="1821"/>
                    </a:lnTo>
                    <a:lnTo>
                      <a:pt x="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62" name="Google Shape;862;p9"/>
          <p:cNvGrpSpPr/>
          <p:nvPr/>
        </p:nvGrpSpPr>
        <p:grpSpPr>
          <a:xfrm>
            <a:off x="4561166" y="1843652"/>
            <a:ext cx="1003204" cy="752403"/>
            <a:chOff x="3467853" y="1076146"/>
            <a:chExt cx="752403" cy="752403"/>
          </a:xfrm>
        </p:grpSpPr>
        <p:sp>
          <p:nvSpPr>
            <p:cNvPr id="863" name="Google Shape;863;p9"/>
            <p:cNvSpPr/>
            <p:nvPr/>
          </p:nvSpPr>
          <p:spPr>
            <a:xfrm>
              <a:off x="3467853" y="1076146"/>
              <a:ext cx="752403" cy="752403"/>
            </a:xfrm>
            <a:prstGeom prst="ellipse">
              <a:avLst/>
            </a:prstGeom>
            <a:solidFill>
              <a:srgbClr val="FFFFFF"/>
            </a:solidFill>
            <a:ln w="57150" cap="flat" cmpd="sng">
              <a:solidFill>
                <a:srgbClr val="B6E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864" name="Google Shape;864;p9"/>
            <p:cNvSpPr/>
            <p:nvPr/>
          </p:nvSpPr>
          <p:spPr>
            <a:xfrm>
              <a:off x="3691654" y="1279208"/>
              <a:ext cx="304800" cy="346279"/>
            </a:xfrm>
            <a:custGeom>
              <a:avLst/>
              <a:gdLst/>
              <a:ahLst/>
              <a:cxnLst/>
              <a:rect l="l" t="t" r="r" b="b"/>
              <a:pathLst>
                <a:path w="485" h="551" extrusionOk="0">
                  <a:moveTo>
                    <a:pt x="404" y="0"/>
                  </a:moveTo>
                  <a:lnTo>
                    <a:pt x="442" y="0"/>
                  </a:lnTo>
                  <a:lnTo>
                    <a:pt x="484" y="4"/>
                  </a:lnTo>
                  <a:lnTo>
                    <a:pt x="485" y="53"/>
                  </a:lnTo>
                  <a:lnTo>
                    <a:pt x="481" y="98"/>
                  </a:lnTo>
                  <a:lnTo>
                    <a:pt x="473" y="137"/>
                  </a:lnTo>
                  <a:lnTo>
                    <a:pt x="458" y="171"/>
                  </a:lnTo>
                  <a:lnTo>
                    <a:pt x="439" y="201"/>
                  </a:lnTo>
                  <a:lnTo>
                    <a:pt x="415" y="225"/>
                  </a:lnTo>
                  <a:lnTo>
                    <a:pt x="386" y="242"/>
                  </a:lnTo>
                  <a:lnTo>
                    <a:pt x="351" y="257"/>
                  </a:lnTo>
                  <a:lnTo>
                    <a:pt x="312" y="265"/>
                  </a:lnTo>
                  <a:lnTo>
                    <a:pt x="267" y="268"/>
                  </a:lnTo>
                  <a:lnTo>
                    <a:pt x="259" y="286"/>
                  </a:lnTo>
                  <a:lnTo>
                    <a:pt x="250" y="307"/>
                  </a:lnTo>
                  <a:lnTo>
                    <a:pt x="243" y="330"/>
                  </a:lnTo>
                  <a:lnTo>
                    <a:pt x="236" y="355"/>
                  </a:lnTo>
                  <a:lnTo>
                    <a:pt x="234" y="380"/>
                  </a:lnTo>
                  <a:lnTo>
                    <a:pt x="232" y="403"/>
                  </a:lnTo>
                  <a:lnTo>
                    <a:pt x="235" y="426"/>
                  </a:lnTo>
                  <a:lnTo>
                    <a:pt x="243" y="447"/>
                  </a:lnTo>
                  <a:lnTo>
                    <a:pt x="255" y="463"/>
                  </a:lnTo>
                  <a:lnTo>
                    <a:pt x="277" y="459"/>
                  </a:lnTo>
                  <a:lnTo>
                    <a:pt x="300" y="459"/>
                  </a:lnTo>
                  <a:lnTo>
                    <a:pt x="322" y="463"/>
                  </a:lnTo>
                  <a:lnTo>
                    <a:pt x="339" y="472"/>
                  </a:lnTo>
                  <a:lnTo>
                    <a:pt x="351" y="485"/>
                  </a:lnTo>
                  <a:lnTo>
                    <a:pt x="366" y="477"/>
                  </a:lnTo>
                  <a:lnTo>
                    <a:pt x="382" y="471"/>
                  </a:lnTo>
                  <a:lnTo>
                    <a:pt x="399" y="470"/>
                  </a:lnTo>
                  <a:lnTo>
                    <a:pt x="414" y="471"/>
                  </a:lnTo>
                  <a:lnTo>
                    <a:pt x="428" y="477"/>
                  </a:lnTo>
                  <a:lnTo>
                    <a:pt x="442" y="485"/>
                  </a:lnTo>
                  <a:lnTo>
                    <a:pt x="453" y="497"/>
                  </a:lnTo>
                  <a:lnTo>
                    <a:pt x="461" y="512"/>
                  </a:lnTo>
                  <a:lnTo>
                    <a:pt x="464" y="529"/>
                  </a:lnTo>
                  <a:lnTo>
                    <a:pt x="462" y="551"/>
                  </a:lnTo>
                  <a:lnTo>
                    <a:pt x="0" y="551"/>
                  </a:lnTo>
                  <a:lnTo>
                    <a:pt x="1" y="532"/>
                  </a:lnTo>
                  <a:lnTo>
                    <a:pt x="5" y="516"/>
                  </a:lnTo>
                  <a:lnTo>
                    <a:pt x="13" y="502"/>
                  </a:lnTo>
                  <a:lnTo>
                    <a:pt x="24" y="493"/>
                  </a:lnTo>
                  <a:lnTo>
                    <a:pt x="37" y="485"/>
                  </a:lnTo>
                  <a:lnTo>
                    <a:pt x="54" y="479"/>
                  </a:lnTo>
                  <a:lnTo>
                    <a:pt x="70" y="475"/>
                  </a:lnTo>
                  <a:lnTo>
                    <a:pt x="79" y="459"/>
                  </a:lnTo>
                  <a:lnTo>
                    <a:pt x="101" y="429"/>
                  </a:lnTo>
                  <a:lnTo>
                    <a:pt x="115" y="417"/>
                  </a:lnTo>
                  <a:lnTo>
                    <a:pt x="132" y="409"/>
                  </a:lnTo>
                  <a:lnTo>
                    <a:pt x="151" y="402"/>
                  </a:lnTo>
                  <a:lnTo>
                    <a:pt x="175" y="401"/>
                  </a:lnTo>
                  <a:lnTo>
                    <a:pt x="184" y="385"/>
                  </a:lnTo>
                  <a:lnTo>
                    <a:pt x="188" y="367"/>
                  </a:lnTo>
                  <a:lnTo>
                    <a:pt x="186" y="348"/>
                  </a:lnTo>
                  <a:lnTo>
                    <a:pt x="182" y="329"/>
                  </a:lnTo>
                  <a:lnTo>
                    <a:pt x="175" y="313"/>
                  </a:lnTo>
                  <a:lnTo>
                    <a:pt x="139" y="311"/>
                  </a:lnTo>
                  <a:lnTo>
                    <a:pt x="108" y="305"/>
                  </a:lnTo>
                  <a:lnTo>
                    <a:pt x="81" y="293"/>
                  </a:lnTo>
                  <a:lnTo>
                    <a:pt x="59" y="275"/>
                  </a:lnTo>
                  <a:lnTo>
                    <a:pt x="43" y="253"/>
                  </a:lnTo>
                  <a:lnTo>
                    <a:pt x="29" y="228"/>
                  </a:lnTo>
                  <a:lnTo>
                    <a:pt x="21" y="196"/>
                  </a:lnTo>
                  <a:lnTo>
                    <a:pt x="17" y="163"/>
                  </a:lnTo>
                  <a:lnTo>
                    <a:pt x="17" y="123"/>
                  </a:lnTo>
                  <a:lnTo>
                    <a:pt x="51" y="122"/>
                  </a:lnTo>
                  <a:lnTo>
                    <a:pt x="81" y="123"/>
                  </a:lnTo>
                  <a:lnTo>
                    <a:pt x="108" y="127"/>
                  </a:lnTo>
                  <a:lnTo>
                    <a:pt x="132" y="136"/>
                  </a:lnTo>
                  <a:lnTo>
                    <a:pt x="151" y="148"/>
                  </a:lnTo>
                  <a:lnTo>
                    <a:pt x="169" y="163"/>
                  </a:lnTo>
                  <a:lnTo>
                    <a:pt x="181" y="182"/>
                  </a:lnTo>
                  <a:lnTo>
                    <a:pt x="189" y="206"/>
                  </a:lnTo>
                  <a:lnTo>
                    <a:pt x="193" y="233"/>
                  </a:lnTo>
                  <a:lnTo>
                    <a:pt x="188" y="234"/>
                  </a:lnTo>
                  <a:lnTo>
                    <a:pt x="181" y="230"/>
                  </a:lnTo>
                  <a:lnTo>
                    <a:pt x="173" y="224"/>
                  </a:lnTo>
                  <a:lnTo>
                    <a:pt x="163" y="215"/>
                  </a:lnTo>
                  <a:lnTo>
                    <a:pt x="154" y="206"/>
                  </a:lnTo>
                  <a:lnTo>
                    <a:pt x="144" y="198"/>
                  </a:lnTo>
                  <a:lnTo>
                    <a:pt x="121" y="183"/>
                  </a:lnTo>
                  <a:lnTo>
                    <a:pt x="97" y="171"/>
                  </a:lnTo>
                  <a:lnTo>
                    <a:pt x="74" y="159"/>
                  </a:lnTo>
                  <a:lnTo>
                    <a:pt x="70" y="159"/>
                  </a:lnTo>
                  <a:lnTo>
                    <a:pt x="93" y="178"/>
                  </a:lnTo>
                  <a:lnTo>
                    <a:pt x="119" y="198"/>
                  </a:lnTo>
                  <a:lnTo>
                    <a:pt x="144" y="222"/>
                  </a:lnTo>
                  <a:lnTo>
                    <a:pt x="167" y="249"/>
                  </a:lnTo>
                  <a:lnTo>
                    <a:pt x="188" y="279"/>
                  </a:lnTo>
                  <a:lnTo>
                    <a:pt x="202" y="313"/>
                  </a:lnTo>
                  <a:lnTo>
                    <a:pt x="220" y="276"/>
                  </a:lnTo>
                  <a:lnTo>
                    <a:pt x="238" y="241"/>
                  </a:lnTo>
                  <a:lnTo>
                    <a:pt x="258" y="207"/>
                  </a:lnTo>
                  <a:lnTo>
                    <a:pt x="280" y="175"/>
                  </a:lnTo>
                  <a:lnTo>
                    <a:pt x="303" y="144"/>
                  </a:lnTo>
                  <a:lnTo>
                    <a:pt x="328" y="117"/>
                  </a:lnTo>
                  <a:lnTo>
                    <a:pt x="358" y="92"/>
                  </a:lnTo>
                  <a:lnTo>
                    <a:pt x="391" y="71"/>
                  </a:lnTo>
                  <a:lnTo>
                    <a:pt x="427" y="53"/>
                  </a:lnTo>
                  <a:lnTo>
                    <a:pt x="395" y="58"/>
                  </a:lnTo>
                  <a:lnTo>
                    <a:pt x="365" y="71"/>
                  </a:lnTo>
                  <a:lnTo>
                    <a:pt x="335" y="88"/>
                  </a:lnTo>
                  <a:lnTo>
                    <a:pt x="308" y="107"/>
                  </a:lnTo>
                  <a:lnTo>
                    <a:pt x="282" y="127"/>
                  </a:lnTo>
                  <a:lnTo>
                    <a:pt x="259" y="146"/>
                  </a:lnTo>
                  <a:lnTo>
                    <a:pt x="238" y="163"/>
                  </a:lnTo>
                  <a:lnTo>
                    <a:pt x="242" y="127"/>
                  </a:lnTo>
                  <a:lnTo>
                    <a:pt x="251" y="95"/>
                  </a:lnTo>
                  <a:lnTo>
                    <a:pt x="266" y="69"/>
                  </a:lnTo>
                  <a:lnTo>
                    <a:pt x="286" y="46"/>
                  </a:lnTo>
                  <a:lnTo>
                    <a:pt x="309" y="27"/>
                  </a:lnTo>
                  <a:lnTo>
                    <a:pt x="338" y="14"/>
                  </a:lnTo>
                  <a:lnTo>
                    <a:pt x="369" y="4"/>
                  </a:lnTo>
                  <a:lnTo>
                    <a:pt x="404"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nvGrpSpPr>
          <p:cNvPr id="865" name="Google Shape;865;p9"/>
          <p:cNvGrpSpPr/>
          <p:nvPr/>
        </p:nvGrpSpPr>
        <p:grpSpPr>
          <a:xfrm>
            <a:off x="5313570" y="2596055"/>
            <a:ext cx="1003204" cy="752403"/>
            <a:chOff x="4032156" y="1790449"/>
            <a:chExt cx="752403" cy="752403"/>
          </a:xfrm>
        </p:grpSpPr>
        <p:sp>
          <p:nvSpPr>
            <p:cNvPr id="866" name="Google Shape;866;p9"/>
            <p:cNvSpPr/>
            <p:nvPr/>
          </p:nvSpPr>
          <p:spPr>
            <a:xfrm>
              <a:off x="4032156" y="1790449"/>
              <a:ext cx="752403" cy="752403"/>
            </a:xfrm>
            <a:prstGeom prst="ellipse">
              <a:avLst/>
            </a:prstGeom>
            <a:solidFill>
              <a:srgbClr val="FFFFFF"/>
            </a:solidFill>
            <a:ln w="57150" cap="flat" cmpd="sng">
              <a:solidFill>
                <a:srgbClr val="E6F0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67" name="Google Shape;867;p9"/>
            <p:cNvGrpSpPr/>
            <p:nvPr/>
          </p:nvGrpSpPr>
          <p:grpSpPr>
            <a:xfrm>
              <a:off x="4189357" y="1976150"/>
              <a:ext cx="438000" cy="381000"/>
              <a:chOff x="4514863" y="1757772"/>
              <a:chExt cx="863884" cy="751461"/>
            </a:xfrm>
          </p:grpSpPr>
          <p:sp>
            <p:nvSpPr>
              <p:cNvPr id="868" name="Google Shape;868;p9"/>
              <p:cNvSpPr/>
              <p:nvPr/>
            </p:nvSpPr>
            <p:spPr>
              <a:xfrm>
                <a:off x="4514863" y="1819841"/>
                <a:ext cx="434261" cy="689392"/>
              </a:xfrm>
              <a:custGeom>
                <a:avLst/>
                <a:gdLst/>
                <a:ahLst/>
                <a:cxnLst/>
                <a:rect l="l" t="t" r="r" b="b"/>
                <a:pathLst>
                  <a:path w="8579" h="16330" extrusionOk="0">
                    <a:moveTo>
                      <a:pt x="5984" y="4061"/>
                    </a:moveTo>
                    <a:lnTo>
                      <a:pt x="8088" y="351"/>
                    </a:lnTo>
                    <a:lnTo>
                      <a:pt x="8091" y="337"/>
                    </a:lnTo>
                    <a:lnTo>
                      <a:pt x="8098" y="300"/>
                    </a:lnTo>
                    <a:lnTo>
                      <a:pt x="8100" y="275"/>
                    </a:lnTo>
                    <a:lnTo>
                      <a:pt x="8102" y="247"/>
                    </a:lnTo>
                    <a:lnTo>
                      <a:pt x="8102" y="232"/>
                    </a:lnTo>
                    <a:lnTo>
                      <a:pt x="8101" y="216"/>
                    </a:lnTo>
                    <a:lnTo>
                      <a:pt x="8100" y="201"/>
                    </a:lnTo>
                    <a:lnTo>
                      <a:pt x="8098" y="186"/>
                    </a:lnTo>
                    <a:lnTo>
                      <a:pt x="8095" y="169"/>
                    </a:lnTo>
                    <a:lnTo>
                      <a:pt x="8092" y="154"/>
                    </a:lnTo>
                    <a:lnTo>
                      <a:pt x="8087" y="139"/>
                    </a:lnTo>
                    <a:lnTo>
                      <a:pt x="8082" y="123"/>
                    </a:lnTo>
                    <a:lnTo>
                      <a:pt x="8076" y="108"/>
                    </a:lnTo>
                    <a:lnTo>
                      <a:pt x="8069" y="94"/>
                    </a:lnTo>
                    <a:lnTo>
                      <a:pt x="8060" y="80"/>
                    </a:lnTo>
                    <a:lnTo>
                      <a:pt x="8050" y="67"/>
                    </a:lnTo>
                    <a:lnTo>
                      <a:pt x="8039" y="55"/>
                    </a:lnTo>
                    <a:lnTo>
                      <a:pt x="8026" y="44"/>
                    </a:lnTo>
                    <a:lnTo>
                      <a:pt x="8012" y="34"/>
                    </a:lnTo>
                    <a:lnTo>
                      <a:pt x="7995" y="24"/>
                    </a:lnTo>
                    <a:lnTo>
                      <a:pt x="7978" y="17"/>
                    </a:lnTo>
                    <a:lnTo>
                      <a:pt x="7958" y="11"/>
                    </a:lnTo>
                    <a:lnTo>
                      <a:pt x="7937" y="6"/>
                    </a:lnTo>
                    <a:lnTo>
                      <a:pt x="7915" y="3"/>
                    </a:lnTo>
                    <a:lnTo>
                      <a:pt x="7891" y="1"/>
                    </a:lnTo>
                    <a:lnTo>
                      <a:pt x="7869" y="0"/>
                    </a:lnTo>
                    <a:lnTo>
                      <a:pt x="7847" y="0"/>
                    </a:lnTo>
                    <a:lnTo>
                      <a:pt x="7828" y="0"/>
                    </a:lnTo>
                    <a:lnTo>
                      <a:pt x="7808" y="1"/>
                    </a:lnTo>
                    <a:lnTo>
                      <a:pt x="7791" y="2"/>
                    </a:lnTo>
                    <a:lnTo>
                      <a:pt x="7774" y="4"/>
                    </a:lnTo>
                    <a:lnTo>
                      <a:pt x="7758" y="6"/>
                    </a:lnTo>
                    <a:lnTo>
                      <a:pt x="7744" y="9"/>
                    </a:lnTo>
                    <a:lnTo>
                      <a:pt x="7731" y="12"/>
                    </a:lnTo>
                    <a:lnTo>
                      <a:pt x="7717" y="16"/>
                    </a:lnTo>
                    <a:lnTo>
                      <a:pt x="7705" y="19"/>
                    </a:lnTo>
                    <a:lnTo>
                      <a:pt x="7685" y="28"/>
                    </a:lnTo>
                    <a:lnTo>
                      <a:pt x="7666" y="37"/>
                    </a:lnTo>
                    <a:lnTo>
                      <a:pt x="7652" y="45"/>
                    </a:lnTo>
                    <a:lnTo>
                      <a:pt x="7640" y="54"/>
                    </a:lnTo>
                    <a:lnTo>
                      <a:pt x="7630" y="62"/>
                    </a:lnTo>
                    <a:lnTo>
                      <a:pt x="7623" y="70"/>
                    </a:lnTo>
                    <a:lnTo>
                      <a:pt x="7614" y="82"/>
                    </a:lnTo>
                    <a:lnTo>
                      <a:pt x="7612" y="87"/>
                    </a:lnTo>
                    <a:lnTo>
                      <a:pt x="5277" y="3127"/>
                    </a:lnTo>
                    <a:lnTo>
                      <a:pt x="5277" y="3138"/>
                    </a:lnTo>
                    <a:lnTo>
                      <a:pt x="5277" y="3170"/>
                    </a:lnTo>
                    <a:lnTo>
                      <a:pt x="5277" y="3220"/>
                    </a:lnTo>
                    <a:lnTo>
                      <a:pt x="5278" y="3284"/>
                    </a:lnTo>
                    <a:lnTo>
                      <a:pt x="5279" y="3362"/>
                    </a:lnTo>
                    <a:lnTo>
                      <a:pt x="5281" y="3449"/>
                    </a:lnTo>
                    <a:lnTo>
                      <a:pt x="5284" y="3544"/>
                    </a:lnTo>
                    <a:lnTo>
                      <a:pt x="5288" y="3643"/>
                    </a:lnTo>
                    <a:lnTo>
                      <a:pt x="5292" y="3743"/>
                    </a:lnTo>
                    <a:lnTo>
                      <a:pt x="5298" y="3843"/>
                    </a:lnTo>
                    <a:lnTo>
                      <a:pt x="5307" y="3940"/>
                    </a:lnTo>
                    <a:lnTo>
                      <a:pt x="5315" y="4029"/>
                    </a:lnTo>
                    <a:lnTo>
                      <a:pt x="5320" y="4071"/>
                    </a:lnTo>
                    <a:lnTo>
                      <a:pt x="5325" y="4111"/>
                    </a:lnTo>
                    <a:lnTo>
                      <a:pt x="5331" y="4148"/>
                    </a:lnTo>
                    <a:lnTo>
                      <a:pt x="5337" y="4182"/>
                    </a:lnTo>
                    <a:lnTo>
                      <a:pt x="5344" y="4211"/>
                    </a:lnTo>
                    <a:lnTo>
                      <a:pt x="5352" y="4237"/>
                    </a:lnTo>
                    <a:lnTo>
                      <a:pt x="5359" y="4259"/>
                    </a:lnTo>
                    <a:lnTo>
                      <a:pt x="5368" y="4276"/>
                    </a:lnTo>
                    <a:lnTo>
                      <a:pt x="5377" y="4290"/>
                    </a:lnTo>
                    <a:lnTo>
                      <a:pt x="5389" y="4300"/>
                    </a:lnTo>
                    <a:lnTo>
                      <a:pt x="5404" y="4307"/>
                    </a:lnTo>
                    <a:lnTo>
                      <a:pt x="5420" y="4312"/>
                    </a:lnTo>
                    <a:lnTo>
                      <a:pt x="5439" y="4315"/>
                    </a:lnTo>
                    <a:lnTo>
                      <a:pt x="5458" y="4315"/>
                    </a:lnTo>
                    <a:lnTo>
                      <a:pt x="5479" y="4313"/>
                    </a:lnTo>
                    <a:lnTo>
                      <a:pt x="5502" y="4309"/>
                    </a:lnTo>
                    <a:lnTo>
                      <a:pt x="5526" y="4304"/>
                    </a:lnTo>
                    <a:lnTo>
                      <a:pt x="5551" y="4297"/>
                    </a:lnTo>
                    <a:lnTo>
                      <a:pt x="5577" y="4288"/>
                    </a:lnTo>
                    <a:lnTo>
                      <a:pt x="5602" y="4277"/>
                    </a:lnTo>
                    <a:lnTo>
                      <a:pt x="5630" y="4266"/>
                    </a:lnTo>
                    <a:lnTo>
                      <a:pt x="5656" y="4254"/>
                    </a:lnTo>
                    <a:lnTo>
                      <a:pt x="5683" y="4242"/>
                    </a:lnTo>
                    <a:lnTo>
                      <a:pt x="5710" y="4227"/>
                    </a:lnTo>
                    <a:lnTo>
                      <a:pt x="5763" y="4200"/>
                    </a:lnTo>
                    <a:lnTo>
                      <a:pt x="5813" y="4170"/>
                    </a:lnTo>
                    <a:lnTo>
                      <a:pt x="5860" y="4143"/>
                    </a:lnTo>
                    <a:lnTo>
                      <a:pt x="5901" y="4116"/>
                    </a:lnTo>
                    <a:lnTo>
                      <a:pt x="5962" y="4076"/>
                    </a:lnTo>
                    <a:lnTo>
                      <a:pt x="5984" y="4061"/>
                    </a:lnTo>
                    <a:close/>
                    <a:moveTo>
                      <a:pt x="5723" y="5818"/>
                    </a:moveTo>
                    <a:lnTo>
                      <a:pt x="5647" y="5818"/>
                    </a:lnTo>
                    <a:lnTo>
                      <a:pt x="5571" y="5818"/>
                    </a:lnTo>
                    <a:lnTo>
                      <a:pt x="5496" y="5818"/>
                    </a:lnTo>
                    <a:lnTo>
                      <a:pt x="5420" y="5818"/>
                    </a:lnTo>
                    <a:lnTo>
                      <a:pt x="5344" y="5818"/>
                    </a:lnTo>
                    <a:lnTo>
                      <a:pt x="5269" y="5818"/>
                    </a:lnTo>
                    <a:lnTo>
                      <a:pt x="5193" y="5818"/>
                    </a:lnTo>
                    <a:lnTo>
                      <a:pt x="5118" y="5818"/>
                    </a:lnTo>
                    <a:lnTo>
                      <a:pt x="4633" y="16330"/>
                    </a:lnTo>
                    <a:lnTo>
                      <a:pt x="4731" y="16330"/>
                    </a:lnTo>
                    <a:lnTo>
                      <a:pt x="4830" y="16330"/>
                    </a:lnTo>
                    <a:lnTo>
                      <a:pt x="4928" y="16330"/>
                    </a:lnTo>
                    <a:lnTo>
                      <a:pt x="5027" y="16330"/>
                    </a:lnTo>
                    <a:lnTo>
                      <a:pt x="5125" y="16330"/>
                    </a:lnTo>
                    <a:lnTo>
                      <a:pt x="5224" y="16330"/>
                    </a:lnTo>
                    <a:lnTo>
                      <a:pt x="5322" y="16330"/>
                    </a:lnTo>
                    <a:lnTo>
                      <a:pt x="5420" y="16330"/>
                    </a:lnTo>
                    <a:lnTo>
                      <a:pt x="5518" y="16330"/>
                    </a:lnTo>
                    <a:lnTo>
                      <a:pt x="5617" y="16330"/>
                    </a:lnTo>
                    <a:lnTo>
                      <a:pt x="5716" y="16330"/>
                    </a:lnTo>
                    <a:lnTo>
                      <a:pt x="5814" y="16330"/>
                    </a:lnTo>
                    <a:lnTo>
                      <a:pt x="5912" y="16330"/>
                    </a:lnTo>
                    <a:lnTo>
                      <a:pt x="6010" y="16330"/>
                    </a:lnTo>
                    <a:lnTo>
                      <a:pt x="6109" y="16330"/>
                    </a:lnTo>
                    <a:lnTo>
                      <a:pt x="6207" y="16330"/>
                    </a:lnTo>
                    <a:lnTo>
                      <a:pt x="5723" y="5818"/>
                    </a:lnTo>
                    <a:close/>
                    <a:moveTo>
                      <a:pt x="5420" y="4495"/>
                    </a:moveTo>
                    <a:lnTo>
                      <a:pt x="5402" y="4496"/>
                    </a:lnTo>
                    <a:lnTo>
                      <a:pt x="5383" y="4497"/>
                    </a:lnTo>
                    <a:lnTo>
                      <a:pt x="5365" y="4499"/>
                    </a:lnTo>
                    <a:lnTo>
                      <a:pt x="5347" y="4502"/>
                    </a:lnTo>
                    <a:lnTo>
                      <a:pt x="5329" y="4506"/>
                    </a:lnTo>
                    <a:lnTo>
                      <a:pt x="5312" y="4511"/>
                    </a:lnTo>
                    <a:lnTo>
                      <a:pt x="5295" y="4517"/>
                    </a:lnTo>
                    <a:lnTo>
                      <a:pt x="5279" y="4523"/>
                    </a:lnTo>
                    <a:lnTo>
                      <a:pt x="5263" y="4531"/>
                    </a:lnTo>
                    <a:lnTo>
                      <a:pt x="5247" y="4539"/>
                    </a:lnTo>
                    <a:lnTo>
                      <a:pt x="5232" y="4548"/>
                    </a:lnTo>
                    <a:lnTo>
                      <a:pt x="5217" y="4557"/>
                    </a:lnTo>
                    <a:lnTo>
                      <a:pt x="5202" y="4567"/>
                    </a:lnTo>
                    <a:lnTo>
                      <a:pt x="5189" y="4578"/>
                    </a:lnTo>
                    <a:lnTo>
                      <a:pt x="5176" y="4589"/>
                    </a:lnTo>
                    <a:lnTo>
                      <a:pt x="5164" y="4601"/>
                    </a:lnTo>
                    <a:lnTo>
                      <a:pt x="5151" y="4614"/>
                    </a:lnTo>
                    <a:lnTo>
                      <a:pt x="5140" y="4626"/>
                    </a:lnTo>
                    <a:lnTo>
                      <a:pt x="5129" y="4641"/>
                    </a:lnTo>
                    <a:lnTo>
                      <a:pt x="5119" y="4655"/>
                    </a:lnTo>
                    <a:lnTo>
                      <a:pt x="5109" y="4669"/>
                    </a:lnTo>
                    <a:lnTo>
                      <a:pt x="5101" y="4685"/>
                    </a:lnTo>
                    <a:lnTo>
                      <a:pt x="5093" y="4700"/>
                    </a:lnTo>
                    <a:lnTo>
                      <a:pt x="5086" y="4716"/>
                    </a:lnTo>
                    <a:lnTo>
                      <a:pt x="5079" y="4733"/>
                    </a:lnTo>
                    <a:lnTo>
                      <a:pt x="5074" y="4750"/>
                    </a:lnTo>
                    <a:lnTo>
                      <a:pt x="5068" y="4767"/>
                    </a:lnTo>
                    <a:lnTo>
                      <a:pt x="5064" y="4785"/>
                    </a:lnTo>
                    <a:lnTo>
                      <a:pt x="5061" y="4802"/>
                    </a:lnTo>
                    <a:lnTo>
                      <a:pt x="5058" y="4820"/>
                    </a:lnTo>
                    <a:lnTo>
                      <a:pt x="5057" y="4839"/>
                    </a:lnTo>
                    <a:lnTo>
                      <a:pt x="5057" y="4857"/>
                    </a:lnTo>
                    <a:lnTo>
                      <a:pt x="5057" y="4877"/>
                    </a:lnTo>
                    <a:lnTo>
                      <a:pt x="5058" y="4895"/>
                    </a:lnTo>
                    <a:lnTo>
                      <a:pt x="5061" y="4913"/>
                    </a:lnTo>
                    <a:lnTo>
                      <a:pt x="5064" y="4931"/>
                    </a:lnTo>
                    <a:lnTo>
                      <a:pt x="5068" y="4948"/>
                    </a:lnTo>
                    <a:lnTo>
                      <a:pt x="5074" y="4965"/>
                    </a:lnTo>
                    <a:lnTo>
                      <a:pt x="5079" y="4983"/>
                    </a:lnTo>
                    <a:lnTo>
                      <a:pt x="5086" y="4999"/>
                    </a:lnTo>
                    <a:lnTo>
                      <a:pt x="5093" y="5015"/>
                    </a:lnTo>
                    <a:lnTo>
                      <a:pt x="5101" y="5031"/>
                    </a:lnTo>
                    <a:lnTo>
                      <a:pt x="5109" y="5046"/>
                    </a:lnTo>
                    <a:lnTo>
                      <a:pt x="5119" y="5060"/>
                    </a:lnTo>
                    <a:lnTo>
                      <a:pt x="5129" y="5075"/>
                    </a:lnTo>
                    <a:lnTo>
                      <a:pt x="5140" y="5089"/>
                    </a:lnTo>
                    <a:lnTo>
                      <a:pt x="5151" y="5101"/>
                    </a:lnTo>
                    <a:lnTo>
                      <a:pt x="5164" y="5114"/>
                    </a:lnTo>
                    <a:lnTo>
                      <a:pt x="5176" y="5127"/>
                    </a:lnTo>
                    <a:lnTo>
                      <a:pt x="5189" y="5138"/>
                    </a:lnTo>
                    <a:lnTo>
                      <a:pt x="5202" y="5148"/>
                    </a:lnTo>
                    <a:lnTo>
                      <a:pt x="5217" y="5158"/>
                    </a:lnTo>
                    <a:lnTo>
                      <a:pt x="5232" y="5167"/>
                    </a:lnTo>
                    <a:lnTo>
                      <a:pt x="5247" y="5177"/>
                    </a:lnTo>
                    <a:lnTo>
                      <a:pt x="5263" y="5185"/>
                    </a:lnTo>
                    <a:lnTo>
                      <a:pt x="5279" y="5192"/>
                    </a:lnTo>
                    <a:lnTo>
                      <a:pt x="5295" y="5198"/>
                    </a:lnTo>
                    <a:lnTo>
                      <a:pt x="5312" y="5204"/>
                    </a:lnTo>
                    <a:lnTo>
                      <a:pt x="5329" y="5209"/>
                    </a:lnTo>
                    <a:lnTo>
                      <a:pt x="5347" y="5213"/>
                    </a:lnTo>
                    <a:lnTo>
                      <a:pt x="5365" y="5216"/>
                    </a:lnTo>
                    <a:lnTo>
                      <a:pt x="5383" y="5218"/>
                    </a:lnTo>
                    <a:lnTo>
                      <a:pt x="5402" y="5219"/>
                    </a:lnTo>
                    <a:lnTo>
                      <a:pt x="5420" y="5220"/>
                    </a:lnTo>
                    <a:lnTo>
                      <a:pt x="5439" y="5219"/>
                    </a:lnTo>
                    <a:lnTo>
                      <a:pt x="5457" y="5218"/>
                    </a:lnTo>
                    <a:lnTo>
                      <a:pt x="5475" y="5216"/>
                    </a:lnTo>
                    <a:lnTo>
                      <a:pt x="5494" y="5213"/>
                    </a:lnTo>
                    <a:lnTo>
                      <a:pt x="5511" y="5209"/>
                    </a:lnTo>
                    <a:lnTo>
                      <a:pt x="5529" y="5204"/>
                    </a:lnTo>
                    <a:lnTo>
                      <a:pt x="5545" y="5198"/>
                    </a:lnTo>
                    <a:lnTo>
                      <a:pt x="5561" y="5192"/>
                    </a:lnTo>
                    <a:lnTo>
                      <a:pt x="5578" y="5185"/>
                    </a:lnTo>
                    <a:lnTo>
                      <a:pt x="5593" y="5177"/>
                    </a:lnTo>
                    <a:lnTo>
                      <a:pt x="5608" y="5167"/>
                    </a:lnTo>
                    <a:lnTo>
                      <a:pt x="5624" y="5158"/>
                    </a:lnTo>
                    <a:lnTo>
                      <a:pt x="5638" y="5148"/>
                    </a:lnTo>
                    <a:lnTo>
                      <a:pt x="5651" y="5138"/>
                    </a:lnTo>
                    <a:lnTo>
                      <a:pt x="5664" y="5127"/>
                    </a:lnTo>
                    <a:lnTo>
                      <a:pt x="5677" y="5114"/>
                    </a:lnTo>
                    <a:lnTo>
                      <a:pt x="5689" y="5101"/>
                    </a:lnTo>
                    <a:lnTo>
                      <a:pt x="5700" y="5089"/>
                    </a:lnTo>
                    <a:lnTo>
                      <a:pt x="5711" y="5075"/>
                    </a:lnTo>
                    <a:lnTo>
                      <a:pt x="5722" y="5060"/>
                    </a:lnTo>
                    <a:lnTo>
                      <a:pt x="5731" y="5046"/>
                    </a:lnTo>
                    <a:lnTo>
                      <a:pt x="5740" y="5031"/>
                    </a:lnTo>
                    <a:lnTo>
                      <a:pt x="5747" y="5015"/>
                    </a:lnTo>
                    <a:lnTo>
                      <a:pt x="5754" y="4999"/>
                    </a:lnTo>
                    <a:lnTo>
                      <a:pt x="5762" y="4983"/>
                    </a:lnTo>
                    <a:lnTo>
                      <a:pt x="5767" y="4965"/>
                    </a:lnTo>
                    <a:lnTo>
                      <a:pt x="5772" y="4948"/>
                    </a:lnTo>
                    <a:lnTo>
                      <a:pt x="5776" y="4931"/>
                    </a:lnTo>
                    <a:lnTo>
                      <a:pt x="5779" y="4913"/>
                    </a:lnTo>
                    <a:lnTo>
                      <a:pt x="5782" y="4895"/>
                    </a:lnTo>
                    <a:lnTo>
                      <a:pt x="5783" y="4877"/>
                    </a:lnTo>
                    <a:lnTo>
                      <a:pt x="5783" y="4857"/>
                    </a:lnTo>
                    <a:lnTo>
                      <a:pt x="5783" y="4839"/>
                    </a:lnTo>
                    <a:lnTo>
                      <a:pt x="5782" y="4820"/>
                    </a:lnTo>
                    <a:lnTo>
                      <a:pt x="5779" y="4802"/>
                    </a:lnTo>
                    <a:lnTo>
                      <a:pt x="5776" y="4785"/>
                    </a:lnTo>
                    <a:lnTo>
                      <a:pt x="5772" y="4767"/>
                    </a:lnTo>
                    <a:lnTo>
                      <a:pt x="5767" y="4750"/>
                    </a:lnTo>
                    <a:lnTo>
                      <a:pt x="5762" y="4733"/>
                    </a:lnTo>
                    <a:lnTo>
                      <a:pt x="5754" y="4716"/>
                    </a:lnTo>
                    <a:lnTo>
                      <a:pt x="5747" y="4700"/>
                    </a:lnTo>
                    <a:lnTo>
                      <a:pt x="5740" y="4685"/>
                    </a:lnTo>
                    <a:lnTo>
                      <a:pt x="5731" y="4669"/>
                    </a:lnTo>
                    <a:lnTo>
                      <a:pt x="5722" y="4655"/>
                    </a:lnTo>
                    <a:lnTo>
                      <a:pt x="5711" y="4641"/>
                    </a:lnTo>
                    <a:lnTo>
                      <a:pt x="5700" y="4626"/>
                    </a:lnTo>
                    <a:lnTo>
                      <a:pt x="5689" y="4614"/>
                    </a:lnTo>
                    <a:lnTo>
                      <a:pt x="5677" y="4601"/>
                    </a:lnTo>
                    <a:lnTo>
                      <a:pt x="5664" y="4589"/>
                    </a:lnTo>
                    <a:lnTo>
                      <a:pt x="5651" y="4578"/>
                    </a:lnTo>
                    <a:lnTo>
                      <a:pt x="5638" y="4567"/>
                    </a:lnTo>
                    <a:lnTo>
                      <a:pt x="5624" y="4557"/>
                    </a:lnTo>
                    <a:lnTo>
                      <a:pt x="5608" y="4548"/>
                    </a:lnTo>
                    <a:lnTo>
                      <a:pt x="5593" y="4539"/>
                    </a:lnTo>
                    <a:lnTo>
                      <a:pt x="5578" y="4531"/>
                    </a:lnTo>
                    <a:lnTo>
                      <a:pt x="5561" y="4523"/>
                    </a:lnTo>
                    <a:lnTo>
                      <a:pt x="5545" y="4517"/>
                    </a:lnTo>
                    <a:lnTo>
                      <a:pt x="5529" y="4511"/>
                    </a:lnTo>
                    <a:lnTo>
                      <a:pt x="5511" y="4506"/>
                    </a:lnTo>
                    <a:lnTo>
                      <a:pt x="5494" y="4502"/>
                    </a:lnTo>
                    <a:lnTo>
                      <a:pt x="5475" y="4499"/>
                    </a:lnTo>
                    <a:lnTo>
                      <a:pt x="5457" y="4497"/>
                    </a:lnTo>
                    <a:lnTo>
                      <a:pt x="5439" y="4496"/>
                    </a:lnTo>
                    <a:lnTo>
                      <a:pt x="5420" y="4495"/>
                    </a:lnTo>
                    <a:close/>
                    <a:moveTo>
                      <a:pt x="4507" y="4848"/>
                    </a:moveTo>
                    <a:lnTo>
                      <a:pt x="237" y="4885"/>
                    </a:lnTo>
                    <a:lnTo>
                      <a:pt x="223" y="4889"/>
                    </a:lnTo>
                    <a:lnTo>
                      <a:pt x="188" y="4902"/>
                    </a:lnTo>
                    <a:lnTo>
                      <a:pt x="166" y="4912"/>
                    </a:lnTo>
                    <a:lnTo>
                      <a:pt x="140" y="4926"/>
                    </a:lnTo>
                    <a:lnTo>
                      <a:pt x="128" y="4933"/>
                    </a:lnTo>
                    <a:lnTo>
                      <a:pt x="114" y="4941"/>
                    </a:lnTo>
                    <a:lnTo>
                      <a:pt x="101" y="4949"/>
                    </a:lnTo>
                    <a:lnTo>
                      <a:pt x="89" y="4958"/>
                    </a:lnTo>
                    <a:lnTo>
                      <a:pt x="77" y="4968"/>
                    </a:lnTo>
                    <a:lnTo>
                      <a:pt x="64" y="4980"/>
                    </a:lnTo>
                    <a:lnTo>
                      <a:pt x="53" y="4991"/>
                    </a:lnTo>
                    <a:lnTo>
                      <a:pt x="42" y="5003"/>
                    </a:lnTo>
                    <a:lnTo>
                      <a:pt x="33" y="5016"/>
                    </a:lnTo>
                    <a:lnTo>
                      <a:pt x="24" y="5030"/>
                    </a:lnTo>
                    <a:lnTo>
                      <a:pt x="16" y="5044"/>
                    </a:lnTo>
                    <a:lnTo>
                      <a:pt x="10" y="5059"/>
                    </a:lnTo>
                    <a:lnTo>
                      <a:pt x="5" y="5075"/>
                    </a:lnTo>
                    <a:lnTo>
                      <a:pt x="2" y="5092"/>
                    </a:lnTo>
                    <a:lnTo>
                      <a:pt x="0" y="5109"/>
                    </a:lnTo>
                    <a:lnTo>
                      <a:pt x="0" y="5128"/>
                    </a:lnTo>
                    <a:lnTo>
                      <a:pt x="3" y="5146"/>
                    </a:lnTo>
                    <a:lnTo>
                      <a:pt x="7" y="5166"/>
                    </a:lnTo>
                    <a:lnTo>
                      <a:pt x="13" y="5187"/>
                    </a:lnTo>
                    <a:lnTo>
                      <a:pt x="22" y="5208"/>
                    </a:lnTo>
                    <a:lnTo>
                      <a:pt x="33" y="5230"/>
                    </a:lnTo>
                    <a:lnTo>
                      <a:pt x="43" y="5249"/>
                    </a:lnTo>
                    <a:lnTo>
                      <a:pt x="53" y="5267"/>
                    </a:lnTo>
                    <a:lnTo>
                      <a:pt x="63" y="5285"/>
                    </a:lnTo>
                    <a:lnTo>
                      <a:pt x="74" y="5301"/>
                    </a:lnTo>
                    <a:lnTo>
                      <a:pt x="84" y="5315"/>
                    </a:lnTo>
                    <a:lnTo>
                      <a:pt x="93" y="5329"/>
                    </a:lnTo>
                    <a:lnTo>
                      <a:pt x="103" y="5342"/>
                    </a:lnTo>
                    <a:lnTo>
                      <a:pt x="113" y="5353"/>
                    </a:lnTo>
                    <a:lnTo>
                      <a:pt x="123" y="5363"/>
                    </a:lnTo>
                    <a:lnTo>
                      <a:pt x="132" y="5373"/>
                    </a:lnTo>
                    <a:lnTo>
                      <a:pt x="141" y="5381"/>
                    </a:lnTo>
                    <a:lnTo>
                      <a:pt x="158" y="5395"/>
                    </a:lnTo>
                    <a:lnTo>
                      <a:pt x="175" y="5406"/>
                    </a:lnTo>
                    <a:lnTo>
                      <a:pt x="190" y="5414"/>
                    </a:lnTo>
                    <a:lnTo>
                      <a:pt x="203" y="5421"/>
                    </a:lnTo>
                    <a:lnTo>
                      <a:pt x="216" y="5425"/>
                    </a:lnTo>
                    <a:lnTo>
                      <a:pt x="226" y="5427"/>
                    </a:lnTo>
                    <a:lnTo>
                      <a:pt x="241" y="5429"/>
                    </a:lnTo>
                    <a:lnTo>
                      <a:pt x="246" y="5429"/>
                    </a:lnTo>
                    <a:lnTo>
                      <a:pt x="4051" y="5927"/>
                    </a:lnTo>
                    <a:lnTo>
                      <a:pt x="4062" y="5922"/>
                    </a:lnTo>
                    <a:lnTo>
                      <a:pt x="4088" y="5905"/>
                    </a:lnTo>
                    <a:lnTo>
                      <a:pt x="4131" y="5880"/>
                    </a:lnTo>
                    <a:lnTo>
                      <a:pt x="4187" y="5847"/>
                    </a:lnTo>
                    <a:lnTo>
                      <a:pt x="4254" y="5807"/>
                    </a:lnTo>
                    <a:lnTo>
                      <a:pt x="4328" y="5761"/>
                    </a:lnTo>
                    <a:lnTo>
                      <a:pt x="4408" y="5712"/>
                    </a:lnTo>
                    <a:lnTo>
                      <a:pt x="4492" y="5659"/>
                    </a:lnTo>
                    <a:lnTo>
                      <a:pt x="4577" y="5605"/>
                    </a:lnTo>
                    <a:lnTo>
                      <a:pt x="4661" y="5550"/>
                    </a:lnTo>
                    <a:lnTo>
                      <a:pt x="4740" y="5495"/>
                    </a:lnTo>
                    <a:lnTo>
                      <a:pt x="4815" y="5443"/>
                    </a:lnTo>
                    <a:lnTo>
                      <a:pt x="4849" y="5417"/>
                    </a:lnTo>
                    <a:lnTo>
                      <a:pt x="4880" y="5393"/>
                    </a:lnTo>
                    <a:lnTo>
                      <a:pt x="4909" y="5370"/>
                    </a:lnTo>
                    <a:lnTo>
                      <a:pt x="4935" y="5347"/>
                    </a:lnTo>
                    <a:lnTo>
                      <a:pt x="4957" y="5327"/>
                    </a:lnTo>
                    <a:lnTo>
                      <a:pt x="4976" y="5307"/>
                    </a:lnTo>
                    <a:lnTo>
                      <a:pt x="4992" y="5290"/>
                    </a:lnTo>
                    <a:lnTo>
                      <a:pt x="5002" y="5274"/>
                    </a:lnTo>
                    <a:lnTo>
                      <a:pt x="5009" y="5259"/>
                    </a:lnTo>
                    <a:lnTo>
                      <a:pt x="5012" y="5243"/>
                    </a:lnTo>
                    <a:lnTo>
                      <a:pt x="5011" y="5227"/>
                    </a:lnTo>
                    <a:lnTo>
                      <a:pt x="5007" y="5210"/>
                    </a:lnTo>
                    <a:lnTo>
                      <a:pt x="5000" y="5194"/>
                    </a:lnTo>
                    <a:lnTo>
                      <a:pt x="4991" y="5177"/>
                    </a:lnTo>
                    <a:lnTo>
                      <a:pt x="4979" y="5158"/>
                    </a:lnTo>
                    <a:lnTo>
                      <a:pt x="4964" y="5141"/>
                    </a:lnTo>
                    <a:lnTo>
                      <a:pt x="4947" y="5124"/>
                    </a:lnTo>
                    <a:lnTo>
                      <a:pt x="4928" y="5105"/>
                    </a:lnTo>
                    <a:lnTo>
                      <a:pt x="4908" y="5088"/>
                    </a:lnTo>
                    <a:lnTo>
                      <a:pt x="4887" y="5070"/>
                    </a:lnTo>
                    <a:lnTo>
                      <a:pt x="4863" y="5052"/>
                    </a:lnTo>
                    <a:lnTo>
                      <a:pt x="4839" y="5036"/>
                    </a:lnTo>
                    <a:lnTo>
                      <a:pt x="4814" y="5018"/>
                    </a:lnTo>
                    <a:lnTo>
                      <a:pt x="4789" y="5002"/>
                    </a:lnTo>
                    <a:lnTo>
                      <a:pt x="4738" y="4970"/>
                    </a:lnTo>
                    <a:lnTo>
                      <a:pt x="4688" y="4942"/>
                    </a:lnTo>
                    <a:lnTo>
                      <a:pt x="4640" y="4915"/>
                    </a:lnTo>
                    <a:lnTo>
                      <a:pt x="4597" y="4893"/>
                    </a:lnTo>
                    <a:lnTo>
                      <a:pt x="4532" y="4860"/>
                    </a:lnTo>
                    <a:lnTo>
                      <a:pt x="4507" y="4848"/>
                    </a:lnTo>
                    <a:close/>
                    <a:moveTo>
                      <a:pt x="5929" y="5732"/>
                    </a:moveTo>
                    <a:lnTo>
                      <a:pt x="8095" y="9406"/>
                    </a:lnTo>
                    <a:lnTo>
                      <a:pt x="8106" y="9415"/>
                    </a:lnTo>
                    <a:lnTo>
                      <a:pt x="8135" y="9440"/>
                    </a:lnTo>
                    <a:lnTo>
                      <a:pt x="8156" y="9454"/>
                    </a:lnTo>
                    <a:lnTo>
                      <a:pt x="8179" y="9469"/>
                    </a:lnTo>
                    <a:lnTo>
                      <a:pt x="8192" y="9477"/>
                    </a:lnTo>
                    <a:lnTo>
                      <a:pt x="8205" y="9484"/>
                    </a:lnTo>
                    <a:lnTo>
                      <a:pt x="8219" y="9491"/>
                    </a:lnTo>
                    <a:lnTo>
                      <a:pt x="8233" y="9497"/>
                    </a:lnTo>
                    <a:lnTo>
                      <a:pt x="8249" y="9502"/>
                    </a:lnTo>
                    <a:lnTo>
                      <a:pt x="8264" y="9507"/>
                    </a:lnTo>
                    <a:lnTo>
                      <a:pt x="8279" y="9511"/>
                    </a:lnTo>
                    <a:lnTo>
                      <a:pt x="8296" y="9514"/>
                    </a:lnTo>
                    <a:lnTo>
                      <a:pt x="8311" y="9516"/>
                    </a:lnTo>
                    <a:lnTo>
                      <a:pt x="8328" y="9517"/>
                    </a:lnTo>
                    <a:lnTo>
                      <a:pt x="8344" y="9516"/>
                    </a:lnTo>
                    <a:lnTo>
                      <a:pt x="8360" y="9514"/>
                    </a:lnTo>
                    <a:lnTo>
                      <a:pt x="8377" y="9511"/>
                    </a:lnTo>
                    <a:lnTo>
                      <a:pt x="8393" y="9505"/>
                    </a:lnTo>
                    <a:lnTo>
                      <a:pt x="8408" y="9498"/>
                    </a:lnTo>
                    <a:lnTo>
                      <a:pt x="8425" y="9489"/>
                    </a:lnTo>
                    <a:lnTo>
                      <a:pt x="8440" y="9478"/>
                    </a:lnTo>
                    <a:lnTo>
                      <a:pt x="8455" y="9464"/>
                    </a:lnTo>
                    <a:lnTo>
                      <a:pt x="8470" y="9448"/>
                    </a:lnTo>
                    <a:lnTo>
                      <a:pt x="8484" y="9430"/>
                    </a:lnTo>
                    <a:lnTo>
                      <a:pt x="8497" y="9410"/>
                    </a:lnTo>
                    <a:lnTo>
                      <a:pt x="8508" y="9391"/>
                    </a:lnTo>
                    <a:lnTo>
                      <a:pt x="8520" y="9373"/>
                    </a:lnTo>
                    <a:lnTo>
                      <a:pt x="8530" y="9356"/>
                    </a:lnTo>
                    <a:lnTo>
                      <a:pt x="8538" y="9339"/>
                    </a:lnTo>
                    <a:lnTo>
                      <a:pt x="8546" y="9322"/>
                    </a:lnTo>
                    <a:lnTo>
                      <a:pt x="8552" y="9307"/>
                    </a:lnTo>
                    <a:lnTo>
                      <a:pt x="8559" y="9293"/>
                    </a:lnTo>
                    <a:lnTo>
                      <a:pt x="8564" y="9279"/>
                    </a:lnTo>
                    <a:lnTo>
                      <a:pt x="8568" y="9265"/>
                    </a:lnTo>
                    <a:lnTo>
                      <a:pt x="8571" y="9253"/>
                    </a:lnTo>
                    <a:lnTo>
                      <a:pt x="8574" y="9241"/>
                    </a:lnTo>
                    <a:lnTo>
                      <a:pt x="8578" y="9218"/>
                    </a:lnTo>
                    <a:lnTo>
                      <a:pt x="8579" y="9199"/>
                    </a:lnTo>
                    <a:lnTo>
                      <a:pt x="8579" y="9182"/>
                    </a:lnTo>
                    <a:lnTo>
                      <a:pt x="8577" y="9166"/>
                    </a:lnTo>
                    <a:lnTo>
                      <a:pt x="8575" y="9154"/>
                    </a:lnTo>
                    <a:lnTo>
                      <a:pt x="8572" y="9144"/>
                    </a:lnTo>
                    <a:lnTo>
                      <a:pt x="8566" y="9131"/>
                    </a:lnTo>
                    <a:lnTo>
                      <a:pt x="8563" y="9126"/>
                    </a:lnTo>
                    <a:lnTo>
                      <a:pt x="7093" y="5587"/>
                    </a:lnTo>
                    <a:lnTo>
                      <a:pt x="7082" y="5581"/>
                    </a:lnTo>
                    <a:lnTo>
                      <a:pt x="7055" y="5565"/>
                    </a:lnTo>
                    <a:lnTo>
                      <a:pt x="7012" y="5541"/>
                    </a:lnTo>
                    <a:lnTo>
                      <a:pt x="6956" y="5509"/>
                    </a:lnTo>
                    <a:lnTo>
                      <a:pt x="6887" y="5472"/>
                    </a:lnTo>
                    <a:lnTo>
                      <a:pt x="6811" y="5430"/>
                    </a:lnTo>
                    <a:lnTo>
                      <a:pt x="6728" y="5385"/>
                    </a:lnTo>
                    <a:lnTo>
                      <a:pt x="6640" y="5339"/>
                    </a:lnTo>
                    <a:lnTo>
                      <a:pt x="6551" y="5293"/>
                    </a:lnTo>
                    <a:lnTo>
                      <a:pt x="6461" y="5248"/>
                    </a:lnTo>
                    <a:lnTo>
                      <a:pt x="6373" y="5206"/>
                    </a:lnTo>
                    <a:lnTo>
                      <a:pt x="6291" y="5168"/>
                    </a:lnTo>
                    <a:lnTo>
                      <a:pt x="6251" y="5152"/>
                    </a:lnTo>
                    <a:lnTo>
                      <a:pt x="6214" y="5137"/>
                    </a:lnTo>
                    <a:lnTo>
                      <a:pt x="6180" y="5124"/>
                    </a:lnTo>
                    <a:lnTo>
                      <a:pt x="6148" y="5112"/>
                    </a:lnTo>
                    <a:lnTo>
                      <a:pt x="6118" y="5103"/>
                    </a:lnTo>
                    <a:lnTo>
                      <a:pt x="6093" y="5097"/>
                    </a:lnTo>
                    <a:lnTo>
                      <a:pt x="6069" y="5092"/>
                    </a:lnTo>
                    <a:lnTo>
                      <a:pt x="6051" y="5091"/>
                    </a:lnTo>
                    <a:lnTo>
                      <a:pt x="6035" y="5093"/>
                    </a:lnTo>
                    <a:lnTo>
                      <a:pt x="6019" y="5098"/>
                    </a:lnTo>
                    <a:lnTo>
                      <a:pt x="6005" y="5106"/>
                    </a:lnTo>
                    <a:lnTo>
                      <a:pt x="5993" y="5118"/>
                    </a:lnTo>
                    <a:lnTo>
                      <a:pt x="5981" y="5133"/>
                    </a:lnTo>
                    <a:lnTo>
                      <a:pt x="5971" y="5150"/>
                    </a:lnTo>
                    <a:lnTo>
                      <a:pt x="5962" y="5169"/>
                    </a:lnTo>
                    <a:lnTo>
                      <a:pt x="5955" y="5191"/>
                    </a:lnTo>
                    <a:lnTo>
                      <a:pt x="5948" y="5214"/>
                    </a:lnTo>
                    <a:lnTo>
                      <a:pt x="5942" y="5239"/>
                    </a:lnTo>
                    <a:lnTo>
                      <a:pt x="5936" y="5265"/>
                    </a:lnTo>
                    <a:lnTo>
                      <a:pt x="5931" y="5293"/>
                    </a:lnTo>
                    <a:lnTo>
                      <a:pt x="5928" y="5322"/>
                    </a:lnTo>
                    <a:lnTo>
                      <a:pt x="5925" y="5351"/>
                    </a:lnTo>
                    <a:lnTo>
                      <a:pt x="5923" y="5381"/>
                    </a:lnTo>
                    <a:lnTo>
                      <a:pt x="5921" y="5411"/>
                    </a:lnTo>
                    <a:lnTo>
                      <a:pt x="5919" y="5471"/>
                    </a:lnTo>
                    <a:lnTo>
                      <a:pt x="5919" y="5529"/>
                    </a:lnTo>
                    <a:lnTo>
                      <a:pt x="5920" y="5583"/>
                    </a:lnTo>
                    <a:lnTo>
                      <a:pt x="5922" y="5632"/>
                    </a:lnTo>
                    <a:lnTo>
                      <a:pt x="5926" y="5704"/>
                    </a:lnTo>
                    <a:lnTo>
                      <a:pt x="5929" y="5732"/>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69" name="Google Shape;869;p9"/>
              <p:cNvSpPr/>
              <p:nvPr/>
            </p:nvSpPr>
            <p:spPr>
              <a:xfrm>
                <a:off x="4949635" y="1757772"/>
                <a:ext cx="429112" cy="424671"/>
              </a:xfrm>
              <a:custGeom>
                <a:avLst/>
                <a:gdLst/>
                <a:ahLst/>
                <a:cxnLst/>
                <a:rect l="l" t="t" r="r" b="b"/>
                <a:pathLst>
                  <a:path w="15288" h="16016" extrusionOk="0">
                    <a:moveTo>
                      <a:pt x="7644" y="5703"/>
                    </a:moveTo>
                    <a:lnTo>
                      <a:pt x="7763" y="5705"/>
                    </a:lnTo>
                    <a:lnTo>
                      <a:pt x="7881" y="5715"/>
                    </a:lnTo>
                    <a:lnTo>
                      <a:pt x="7997" y="5729"/>
                    </a:lnTo>
                    <a:lnTo>
                      <a:pt x="8110" y="5749"/>
                    </a:lnTo>
                    <a:lnTo>
                      <a:pt x="8223" y="5775"/>
                    </a:lnTo>
                    <a:lnTo>
                      <a:pt x="8332" y="5806"/>
                    </a:lnTo>
                    <a:lnTo>
                      <a:pt x="8440" y="5842"/>
                    </a:lnTo>
                    <a:lnTo>
                      <a:pt x="8545" y="5884"/>
                    </a:lnTo>
                    <a:lnTo>
                      <a:pt x="8647" y="5930"/>
                    </a:lnTo>
                    <a:lnTo>
                      <a:pt x="8747" y="5981"/>
                    </a:lnTo>
                    <a:lnTo>
                      <a:pt x="8844" y="6036"/>
                    </a:lnTo>
                    <a:lnTo>
                      <a:pt x="8938" y="6096"/>
                    </a:lnTo>
                    <a:lnTo>
                      <a:pt x="9029" y="6160"/>
                    </a:lnTo>
                    <a:lnTo>
                      <a:pt x="9116" y="6229"/>
                    </a:lnTo>
                    <a:lnTo>
                      <a:pt x="9200" y="6301"/>
                    </a:lnTo>
                    <a:lnTo>
                      <a:pt x="9281" y="6377"/>
                    </a:lnTo>
                    <a:lnTo>
                      <a:pt x="9357" y="6457"/>
                    </a:lnTo>
                    <a:lnTo>
                      <a:pt x="9429" y="6542"/>
                    </a:lnTo>
                    <a:lnTo>
                      <a:pt x="9499" y="6629"/>
                    </a:lnTo>
                    <a:lnTo>
                      <a:pt x="9563" y="6719"/>
                    </a:lnTo>
                    <a:lnTo>
                      <a:pt x="9623" y="6813"/>
                    </a:lnTo>
                    <a:lnTo>
                      <a:pt x="9679" y="6909"/>
                    </a:lnTo>
                    <a:lnTo>
                      <a:pt x="9730" y="7008"/>
                    </a:lnTo>
                    <a:lnTo>
                      <a:pt x="9776" y="7110"/>
                    </a:lnTo>
                    <a:lnTo>
                      <a:pt x="9818" y="7215"/>
                    </a:lnTo>
                    <a:lnTo>
                      <a:pt x="9854" y="7322"/>
                    </a:lnTo>
                    <a:lnTo>
                      <a:pt x="9886" y="7431"/>
                    </a:lnTo>
                    <a:lnTo>
                      <a:pt x="9911" y="7544"/>
                    </a:lnTo>
                    <a:lnTo>
                      <a:pt x="9932" y="7657"/>
                    </a:lnTo>
                    <a:lnTo>
                      <a:pt x="9946" y="7772"/>
                    </a:lnTo>
                    <a:lnTo>
                      <a:pt x="9955" y="7890"/>
                    </a:lnTo>
                    <a:lnTo>
                      <a:pt x="9958" y="8008"/>
                    </a:lnTo>
                    <a:lnTo>
                      <a:pt x="9955" y="8126"/>
                    </a:lnTo>
                    <a:lnTo>
                      <a:pt x="9946" y="8244"/>
                    </a:lnTo>
                    <a:lnTo>
                      <a:pt x="9932" y="8359"/>
                    </a:lnTo>
                    <a:lnTo>
                      <a:pt x="9911" y="8472"/>
                    </a:lnTo>
                    <a:lnTo>
                      <a:pt x="9886" y="8585"/>
                    </a:lnTo>
                    <a:lnTo>
                      <a:pt x="9854" y="8694"/>
                    </a:lnTo>
                    <a:lnTo>
                      <a:pt x="9818" y="8801"/>
                    </a:lnTo>
                    <a:lnTo>
                      <a:pt x="9776" y="8906"/>
                    </a:lnTo>
                    <a:lnTo>
                      <a:pt x="9730" y="9008"/>
                    </a:lnTo>
                    <a:lnTo>
                      <a:pt x="9679" y="9107"/>
                    </a:lnTo>
                    <a:lnTo>
                      <a:pt x="9623" y="9203"/>
                    </a:lnTo>
                    <a:lnTo>
                      <a:pt x="9563" y="9297"/>
                    </a:lnTo>
                    <a:lnTo>
                      <a:pt x="9499" y="9387"/>
                    </a:lnTo>
                    <a:lnTo>
                      <a:pt x="9429" y="9474"/>
                    </a:lnTo>
                    <a:lnTo>
                      <a:pt x="9357" y="9559"/>
                    </a:lnTo>
                    <a:lnTo>
                      <a:pt x="9281" y="9639"/>
                    </a:lnTo>
                    <a:lnTo>
                      <a:pt x="9200" y="9715"/>
                    </a:lnTo>
                    <a:lnTo>
                      <a:pt x="9116" y="9787"/>
                    </a:lnTo>
                    <a:lnTo>
                      <a:pt x="9029" y="9856"/>
                    </a:lnTo>
                    <a:lnTo>
                      <a:pt x="8938" y="9920"/>
                    </a:lnTo>
                    <a:lnTo>
                      <a:pt x="8844" y="9980"/>
                    </a:lnTo>
                    <a:lnTo>
                      <a:pt x="8747" y="10035"/>
                    </a:lnTo>
                    <a:lnTo>
                      <a:pt x="8647" y="10086"/>
                    </a:lnTo>
                    <a:lnTo>
                      <a:pt x="8545" y="10132"/>
                    </a:lnTo>
                    <a:lnTo>
                      <a:pt x="8440" y="10174"/>
                    </a:lnTo>
                    <a:lnTo>
                      <a:pt x="8332" y="10210"/>
                    </a:lnTo>
                    <a:lnTo>
                      <a:pt x="8223" y="10241"/>
                    </a:lnTo>
                    <a:lnTo>
                      <a:pt x="8110" y="10267"/>
                    </a:lnTo>
                    <a:lnTo>
                      <a:pt x="7997" y="10287"/>
                    </a:lnTo>
                    <a:lnTo>
                      <a:pt x="7881" y="10301"/>
                    </a:lnTo>
                    <a:lnTo>
                      <a:pt x="7763" y="10311"/>
                    </a:lnTo>
                    <a:lnTo>
                      <a:pt x="7644" y="10313"/>
                    </a:lnTo>
                    <a:lnTo>
                      <a:pt x="7525" y="10311"/>
                    </a:lnTo>
                    <a:lnTo>
                      <a:pt x="7407" y="10301"/>
                    </a:lnTo>
                    <a:lnTo>
                      <a:pt x="7291" y="10287"/>
                    </a:lnTo>
                    <a:lnTo>
                      <a:pt x="7178" y="10267"/>
                    </a:lnTo>
                    <a:lnTo>
                      <a:pt x="7065" y="10241"/>
                    </a:lnTo>
                    <a:lnTo>
                      <a:pt x="6956" y="10210"/>
                    </a:lnTo>
                    <a:lnTo>
                      <a:pt x="6848" y="10174"/>
                    </a:lnTo>
                    <a:lnTo>
                      <a:pt x="6743" y="10132"/>
                    </a:lnTo>
                    <a:lnTo>
                      <a:pt x="6641" y="10086"/>
                    </a:lnTo>
                    <a:lnTo>
                      <a:pt x="6541" y="10035"/>
                    </a:lnTo>
                    <a:lnTo>
                      <a:pt x="6444" y="9980"/>
                    </a:lnTo>
                    <a:lnTo>
                      <a:pt x="6350" y="9920"/>
                    </a:lnTo>
                    <a:lnTo>
                      <a:pt x="6259" y="9856"/>
                    </a:lnTo>
                    <a:lnTo>
                      <a:pt x="6172" y="9787"/>
                    </a:lnTo>
                    <a:lnTo>
                      <a:pt x="6088" y="9715"/>
                    </a:lnTo>
                    <a:lnTo>
                      <a:pt x="6007" y="9639"/>
                    </a:lnTo>
                    <a:lnTo>
                      <a:pt x="5931" y="9559"/>
                    </a:lnTo>
                    <a:lnTo>
                      <a:pt x="5859" y="9474"/>
                    </a:lnTo>
                    <a:lnTo>
                      <a:pt x="5789" y="9387"/>
                    </a:lnTo>
                    <a:lnTo>
                      <a:pt x="5725" y="9297"/>
                    </a:lnTo>
                    <a:lnTo>
                      <a:pt x="5665" y="9203"/>
                    </a:lnTo>
                    <a:lnTo>
                      <a:pt x="5609" y="9107"/>
                    </a:lnTo>
                    <a:lnTo>
                      <a:pt x="5558" y="9008"/>
                    </a:lnTo>
                    <a:lnTo>
                      <a:pt x="5512" y="8906"/>
                    </a:lnTo>
                    <a:lnTo>
                      <a:pt x="5470" y="8801"/>
                    </a:lnTo>
                    <a:lnTo>
                      <a:pt x="5434" y="8694"/>
                    </a:lnTo>
                    <a:lnTo>
                      <a:pt x="5402" y="8585"/>
                    </a:lnTo>
                    <a:lnTo>
                      <a:pt x="5377" y="8472"/>
                    </a:lnTo>
                    <a:lnTo>
                      <a:pt x="5356" y="8359"/>
                    </a:lnTo>
                    <a:lnTo>
                      <a:pt x="5342" y="8244"/>
                    </a:lnTo>
                    <a:lnTo>
                      <a:pt x="5333" y="8126"/>
                    </a:lnTo>
                    <a:lnTo>
                      <a:pt x="5330" y="8008"/>
                    </a:lnTo>
                    <a:lnTo>
                      <a:pt x="5333" y="7890"/>
                    </a:lnTo>
                    <a:lnTo>
                      <a:pt x="5342" y="7772"/>
                    </a:lnTo>
                    <a:lnTo>
                      <a:pt x="5356" y="7657"/>
                    </a:lnTo>
                    <a:lnTo>
                      <a:pt x="5377" y="7544"/>
                    </a:lnTo>
                    <a:lnTo>
                      <a:pt x="5402" y="7431"/>
                    </a:lnTo>
                    <a:lnTo>
                      <a:pt x="5434" y="7322"/>
                    </a:lnTo>
                    <a:lnTo>
                      <a:pt x="5470" y="7215"/>
                    </a:lnTo>
                    <a:lnTo>
                      <a:pt x="5512" y="7110"/>
                    </a:lnTo>
                    <a:lnTo>
                      <a:pt x="5558" y="7008"/>
                    </a:lnTo>
                    <a:lnTo>
                      <a:pt x="5609" y="6909"/>
                    </a:lnTo>
                    <a:lnTo>
                      <a:pt x="5665" y="6813"/>
                    </a:lnTo>
                    <a:lnTo>
                      <a:pt x="5725" y="6719"/>
                    </a:lnTo>
                    <a:lnTo>
                      <a:pt x="5789" y="6629"/>
                    </a:lnTo>
                    <a:lnTo>
                      <a:pt x="5859" y="6542"/>
                    </a:lnTo>
                    <a:lnTo>
                      <a:pt x="5931" y="6457"/>
                    </a:lnTo>
                    <a:lnTo>
                      <a:pt x="6007" y="6377"/>
                    </a:lnTo>
                    <a:lnTo>
                      <a:pt x="6088" y="6301"/>
                    </a:lnTo>
                    <a:lnTo>
                      <a:pt x="6172" y="6229"/>
                    </a:lnTo>
                    <a:lnTo>
                      <a:pt x="6259" y="6160"/>
                    </a:lnTo>
                    <a:lnTo>
                      <a:pt x="6350" y="6096"/>
                    </a:lnTo>
                    <a:lnTo>
                      <a:pt x="6444" y="6036"/>
                    </a:lnTo>
                    <a:lnTo>
                      <a:pt x="6541" y="5981"/>
                    </a:lnTo>
                    <a:lnTo>
                      <a:pt x="6641" y="5930"/>
                    </a:lnTo>
                    <a:lnTo>
                      <a:pt x="6743" y="5884"/>
                    </a:lnTo>
                    <a:lnTo>
                      <a:pt x="6848" y="5842"/>
                    </a:lnTo>
                    <a:lnTo>
                      <a:pt x="6956" y="5806"/>
                    </a:lnTo>
                    <a:lnTo>
                      <a:pt x="7065" y="5775"/>
                    </a:lnTo>
                    <a:lnTo>
                      <a:pt x="7178" y="5749"/>
                    </a:lnTo>
                    <a:lnTo>
                      <a:pt x="7291" y="5729"/>
                    </a:lnTo>
                    <a:lnTo>
                      <a:pt x="7407" y="5715"/>
                    </a:lnTo>
                    <a:lnTo>
                      <a:pt x="7525" y="5705"/>
                    </a:lnTo>
                    <a:lnTo>
                      <a:pt x="7644" y="5703"/>
                    </a:lnTo>
                    <a:close/>
                    <a:moveTo>
                      <a:pt x="7644" y="0"/>
                    </a:moveTo>
                    <a:lnTo>
                      <a:pt x="8174" y="4492"/>
                    </a:lnTo>
                    <a:lnTo>
                      <a:pt x="10006" y="391"/>
                    </a:lnTo>
                    <a:lnTo>
                      <a:pt x="9186" y="4837"/>
                    </a:lnTo>
                    <a:lnTo>
                      <a:pt x="12137" y="1529"/>
                    </a:lnTo>
                    <a:lnTo>
                      <a:pt x="10046" y="5491"/>
                    </a:lnTo>
                    <a:lnTo>
                      <a:pt x="13827" y="3300"/>
                    </a:lnTo>
                    <a:lnTo>
                      <a:pt x="10671" y="6392"/>
                    </a:lnTo>
                    <a:lnTo>
                      <a:pt x="14913" y="5534"/>
                    </a:lnTo>
                    <a:lnTo>
                      <a:pt x="11000" y="7450"/>
                    </a:lnTo>
                    <a:lnTo>
                      <a:pt x="15288" y="8008"/>
                    </a:lnTo>
                    <a:lnTo>
                      <a:pt x="11000" y="8565"/>
                    </a:lnTo>
                    <a:lnTo>
                      <a:pt x="14913" y="10482"/>
                    </a:lnTo>
                    <a:lnTo>
                      <a:pt x="10671" y="9624"/>
                    </a:lnTo>
                    <a:lnTo>
                      <a:pt x="13827" y="12715"/>
                    </a:lnTo>
                    <a:lnTo>
                      <a:pt x="10046" y="10525"/>
                    </a:lnTo>
                    <a:lnTo>
                      <a:pt x="12137" y="14487"/>
                    </a:lnTo>
                    <a:lnTo>
                      <a:pt x="9186" y="11179"/>
                    </a:lnTo>
                    <a:lnTo>
                      <a:pt x="10006" y="15624"/>
                    </a:lnTo>
                    <a:lnTo>
                      <a:pt x="8174" y="11524"/>
                    </a:lnTo>
                    <a:lnTo>
                      <a:pt x="7644" y="16016"/>
                    </a:lnTo>
                    <a:lnTo>
                      <a:pt x="7112" y="11524"/>
                    </a:lnTo>
                    <a:lnTo>
                      <a:pt x="5282" y="15624"/>
                    </a:lnTo>
                    <a:lnTo>
                      <a:pt x="6102" y="11179"/>
                    </a:lnTo>
                    <a:lnTo>
                      <a:pt x="3151" y="14487"/>
                    </a:lnTo>
                    <a:lnTo>
                      <a:pt x="5242" y="10525"/>
                    </a:lnTo>
                    <a:lnTo>
                      <a:pt x="1460" y="12715"/>
                    </a:lnTo>
                    <a:lnTo>
                      <a:pt x="4617" y="9624"/>
                    </a:lnTo>
                    <a:lnTo>
                      <a:pt x="375" y="10482"/>
                    </a:lnTo>
                    <a:lnTo>
                      <a:pt x="4288" y="8565"/>
                    </a:lnTo>
                    <a:lnTo>
                      <a:pt x="0" y="8008"/>
                    </a:lnTo>
                    <a:lnTo>
                      <a:pt x="4288" y="7450"/>
                    </a:lnTo>
                    <a:lnTo>
                      <a:pt x="375" y="5534"/>
                    </a:lnTo>
                    <a:lnTo>
                      <a:pt x="4617" y="6392"/>
                    </a:lnTo>
                    <a:lnTo>
                      <a:pt x="1460" y="3300"/>
                    </a:lnTo>
                    <a:lnTo>
                      <a:pt x="5242" y="5491"/>
                    </a:lnTo>
                    <a:lnTo>
                      <a:pt x="3151" y="1529"/>
                    </a:lnTo>
                    <a:lnTo>
                      <a:pt x="6102" y="4837"/>
                    </a:lnTo>
                    <a:lnTo>
                      <a:pt x="5282" y="391"/>
                    </a:lnTo>
                    <a:lnTo>
                      <a:pt x="7112" y="4492"/>
                    </a:lnTo>
                    <a:lnTo>
                      <a:pt x="7644" y="0"/>
                    </a:lnTo>
                    <a:close/>
                    <a:moveTo>
                      <a:pt x="7644" y="5126"/>
                    </a:moveTo>
                    <a:lnTo>
                      <a:pt x="7793" y="5130"/>
                    </a:lnTo>
                    <a:lnTo>
                      <a:pt x="7939" y="5141"/>
                    </a:lnTo>
                    <a:lnTo>
                      <a:pt x="8084" y="5160"/>
                    </a:lnTo>
                    <a:lnTo>
                      <a:pt x="8227" y="5185"/>
                    </a:lnTo>
                    <a:lnTo>
                      <a:pt x="8366" y="5217"/>
                    </a:lnTo>
                    <a:lnTo>
                      <a:pt x="8504" y="5256"/>
                    </a:lnTo>
                    <a:lnTo>
                      <a:pt x="8639" y="5301"/>
                    </a:lnTo>
                    <a:lnTo>
                      <a:pt x="8770" y="5352"/>
                    </a:lnTo>
                    <a:lnTo>
                      <a:pt x="8898" y="5410"/>
                    </a:lnTo>
                    <a:lnTo>
                      <a:pt x="9022" y="5474"/>
                    </a:lnTo>
                    <a:lnTo>
                      <a:pt x="9144" y="5544"/>
                    </a:lnTo>
                    <a:lnTo>
                      <a:pt x="9262" y="5619"/>
                    </a:lnTo>
                    <a:lnTo>
                      <a:pt x="9374" y="5699"/>
                    </a:lnTo>
                    <a:lnTo>
                      <a:pt x="9484" y="5784"/>
                    </a:lnTo>
                    <a:lnTo>
                      <a:pt x="9589" y="5875"/>
                    </a:lnTo>
                    <a:lnTo>
                      <a:pt x="9690" y="5970"/>
                    </a:lnTo>
                    <a:lnTo>
                      <a:pt x="9785" y="6070"/>
                    </a:lnTo>
                    <a:lnTo>
                      <a:pt x="9877" y="6175"/>
                    </a:lnTo>
                    <a:lnTo>
                      <a:pt x="9962" y="6284"/>
                    </a:lnTo>
                    <a:lnTo>
                      <a:pt x="10042" y="6396"/>
                    </a:lnTo>
                    <a:lnTo>
                      <a:pt x="10118" y="6514"/>
                    </a:lnTo>
                    <a:lnTo>
                      <a:pt x="10187" y="6635"/>
                    </a:lnTo>
                    <a:lnTo>
                      <a:pt x="10251" y="6759"/>
                    </a:lnTo>
                    <a:lnTo>
                      <a:pt x="10310" y="6886"/>
                    </a:lnTo>
                    <a:lnTo>
                      <a:pt x="10361" y="7017"/>
                    </a:lnTo>
                    <a:lnTo>
                      <a:pt x="10406" y="7151"/>
                    </a:lnTo>
                    <a:lnTo>
                      <a:pt x="10445" y="7288"/>
                    </a:lnTo>
                    <a:lnTo>
                      <a:pt x="10477" y="7427"/>
                    </a:lnTo>
                    <a:lnTo>
                      <a:pt x="10502" y="7570"/>
                    </a:lnTo>
                    <a:lnTo>
                      <a:pt x="10522" y="7714"/>
                    </a:lnTo>
                    <a:lnTo>
                      <a:pt x="10533" y="7860"/>
                    </a:lnTo>
                    <a:lnTo>
                      <a:pt x="10537" y="8008"/>
                    </a:lnTo>
                    <a:lnTo>
                      <a:pt x="10533" y="8156"/>
                    </a:lnTo>
                    <a:lnTo>
                      <a:pt x="10522" y="8302"/>
                    </a:lnTo>
                    <a:lnTo>
                      <a:pt x="10502" y="8446"/>
                    </a:lnTo>
                    <a:lnTo>
                      <a:pt x="10477" y="8589"/>
                    </a:lnTo>
                    <a:lnTo>
                      <a:pt x="10445" y="8728"/>
                    </a:lnTo>
                    <a:lnTo>
                      <a:pt x="10406" y="8865"/>
                    </a:lnTo>
                    <a:lnTo>
                      <a:pt x="10361" y="8999"/>
                    </a:lnTo>
                    <a:lnTo>
                      <a:pt x="10310" y="9130"/>
                    </a:lnTo>
                    <a:lnTo>
                      <a:pt x="10251" y="9257"/>
                    </a:lnTo>
                    <a:lnTo>
                      <a:pt x="10187" y="9381"/>
                    </a:lnTo>
                    <a:lnTo>
                      <a:pt x="10118" y="9502"/>
                    </a:lnTo>
                    <a:lnTo>
                      <a:pt x="10042" y="9620"/>
                    </a:lnTo>
                    <a:lnTo>
                      <a:pt x="9962" y="9732"/>
                    </a:lnTo>
                    <a:lnTo>
                      <a:pt x="9877" y="9841"/>
                    </a:lnTo>
                    <a:lnTo>
                      <a:pt x="9785" y="9946"/>
                    </a:lnTo>
                    <a:lnTo>
                      <a:pt x="9690" y="10046"/>
                    </a:lnTo>
                    <a:lnTo>
                      <a:pt x="9589" y="10141"/>
                    </a:lnTo>
                    <a:lnTo>
                      <a:pt x="9484" y="10232"/>
                    </a:lnTo>
                    <a:lnTo>
                      <a:pt x="9374" y="10317"/>
                    </a:lnTo>
                    <a:lnTo>
                      <a:pt x="9262" y="10397"/>
                    </a:lnTo>
                    <a:lnTo>
                      <a:pt x="9144" y="10472"/>
                    </a:lnTo>
                    <a:lnTo>
                      <a:pt x="9022" y="10542"/>
                    </a:lnTo>
                    <a:lnTo>
                      <a:pt x="8898" y="10606"/>
                    </a:lnTo>
                    <a:lnTo>
                      <a:pt x="8770" y="10664"/>
                    </a:lnTo>
                    <a:lnTo>
                      <a:pt x="8639" y="10715"/>
                    </a:lnTo>
                    <a:lnTo>
                      <a:pt x="8504" y="10760"/>
                    </a:lnTo>
                    <a:lnTo>
                      <a:pt x="8366" y="10799"/>
                    </a:lnTo>
                    <a:lnTo>
                      <a:pt x="8227" y="10831"/>
                    </a:lnTo>
                    <a:lnTo>
                      <a:pt x="8084" y="10856"/>
                    </a:lnTo>
                    <a:lnTo>
                      <a:pt x="7939" y="10875"/>
                    </a:lnTo>
                    <a:lnTo>
                      <a:pt x="7793" y="10886"/>
                    </a:lnTo>
                    <a:lnTo>
                      <a:pt x="7644" y="10890"/>
                    </a:lnTo>
                    <a:lnTo>
                      <a:pt x="7495" y="10886"/>
                    </a:lnTo>
                    <a:lnTo>
                      <a:pt x="7349" y="10875"/>
                    </a:lnTo>
                    <a:lnTo>
                      <a:pt x="7204" y="10856"/>
                    </a:lnTo>
                    <a:lnTo>
                      <a:pt x="7061" y="10831"/>
                    </a:lnTo>
                    <a:lnTo>
                      <a:pt x="6922" y="10799"/>
                    </a:lnTo>
                    <a:lnTo>
                      <a:pt x="6784" y="10760"/>
                    </a:lnTo>
                    <a:lnTo>
                      <a:pt x="6649" y="10715"/>
                    </a:lnTo>
                    <a:lnTo>
                      <a:pt x="6518" y="10664"/>
                    </a:lnTo>
                    <a:lnTo>
                      <a:pt x="6390" y="10606"/>
                    </a:lnTo>
                    <a:lnTo>
                      <a:pt x="6266" y="10542"/>
                    </a:lnTo>
                    <a:lnTo>
                      <a:pt x="6144" y="10472"/>
                    </a:lnTo>
                    <a:lnTo>
                      <a:pt x="6026" y="10397"/>
                    </a:lnTo>
                    <a:lnTo>
                      <a:pt x="5914" y="10317"/>
                    </a:lnTo>
                    <a:lnTo>
                      <a:pt x="5804" y="10232"/>
                    </a:lnTo>
                    <a:lnTo>
                      <a:pt x="5699" y="10141"/>
                    </a:lnTo>
                    <a:lnTo>
                      <a:pt x="5598" y="10046"/>
                    </a:lnTo>
                    <a:lnTo>
                      <a:pt x="5503" y="9946"/>
                    </a:lnTo>
                    <a:lnTo>
                      <a:pt x="5411" y="9841"/>
                    </a:lnTo>
                    <a:lnTo>
                      <a:pt x="5326" y="9732"/>
                    </a:lnTo>
                    <a:lnTo>
                      <a:pt x="5246" y="9620"/>
                    </a:lnTo>
                    <a:lnTo>
                      <a:pt x="5170" y="9502"/>
                    </a:lnTo>
                    <a:lnTo>
                      <a:pt x="5101" y="9381"/>
                    </a:lnTo>
                    <a:lnTo>
                      <a:pt x="5037" y="9257"/>
                    </a:lnTo>
                    <a:lnTo>
                      <a:pt x="4978" y="9130"/>
                    </a:lnTo>
                    <a:lnTo>
                      <a:pt x="4927" y="8999"/>
                    </a:lnTo>
                    <a:lnTo>
                      <a:pt x="4882" y="8865"/>
                    </a:lnTo>
                    <a:lnTo>
                      <a:pt x="4843" y="8728"/>
                    </a:lnTo>
                    <a:lnTo>
                      <a:pt x="4811" y="8589"/>
                    </a:lnTo>
                    <a:lnTo>
                      <a:pt x="4786" y="8446"/>
                    </a:lnTo>
                    <a:lnTo>
                      <a:pt x="4766" y="8302"/>
                    </a:lnTo>
                    <a:lnTo>
                      <a:pt x="4755" y="8156"/>
                    </a:lnTo>
                    <a:lnTo>
                      <a:pt x="4751" y="8008"/>
                    </a:lnTo>
                    <a:lnTo>
                      <a:pt x="4755" y="7860"/>
                    </a:lnTo>
                    <a:lnTo>
                      <a:pt x="4766" y="7714"/>
                    </a:lnTo>
                    <a:lnTo>
                      <a:pt x="4786" y="7570"/>
                    </a:lnTo>
                    <a:lnTo>
                      <a:pt x="4811" y="7427"/>
                    </a:lnTo>
                    <a:lnTo>
                      <a:pt x="4843" y="7288"/>
                    </a:lnTo>
                    <a:lnTo>
                      <a:pt x="4882" y="7151"/>
                    </a:lnTo>
                    <a:lnTo>
                      <a:pt x="4927" y="7017"/>
                    </a:lnTo>
                    <a:lnTo>
                      <a:pt x="4978" y="6886"/>
                    </a:lnTo>
                    <a:lnTo>
                      <a:pt x="5037" y="6759"/>
                    </a:lnTo>
                    <a:lnTo>
                      <a:pt x="5101" y="6635"/>
                    </a:lnTo>
                    <a:lnTo>
                      <a:pt x="5170" y="6514"/>
                    </a:lnTo>
                    <a:lnTo>
                      <a:pt x="5246" y="6396"/>
                    </a:lnTo>
                    <a:lnTo>
                      <a:pt x="5326" y="6284"/>
                    </a:lnTo>
                    <a:lnTo>
                      <a:pt x="5411" y="6175"/>
                    </a:lnTo>
                    <a:lnTo>
                      <a:pt x="5503" y="6070"/>
                    </a:lnTo>
                    <a:lnTo>
                      <a:pt x="5598" y="5970"/>
                    </a:lnTo>
                    <a:lnTo>
                      <a:pt x="5699" y="5875"/>
                    </a:lnTo>
                    <a:lnTo>
                      <a:pt x="5804" y="5784"/>
                    </a:lnTo>
                    <a:lnTo>
                      <a:pt x="5914" y="5699"/>
                    </a:lnTo>
                    <a:lnTo>
                      <a:pt x="6026" y="5619"/>
                    </a:lnTo>
                    <a:lnTo>
                      <a:pt x="6144" y="5544"/>
                    </a:lnTo>
                    <a:lnTo>
                      <a:pt x="6266" y="5474"/>
                    </a:lnTo>
                    <a:lnTo>
                      <a:pt x="6390" y="5410"/>
                    </a:lnTo>
                    <a:lnTo>
                      <a:pt x="6518" y="5352"/>
                    </a:lnTo>
                    <a:lnTo>
                      <a:pt x="6649" y="5301"/>
                    </a:lnTo>
                    <a:lnTo>
                      <a:pt x="6784" y="5256"/>
                    </a:lnTo>
                    <a:lnTo>
                      <a:pt x="6922" y="5217"/>
                    </a:lnTo>
                    <a:lnTo>
                      <a:pt x="7061" y="5185"/>
                    </a:lnTo>
                    <a:lnTo>
                      <a:pt x="7204" y="5160"/>
                    </a:lnTo>
                    <a:lnTo>
                      <a:pt x="7349" y="5141"/>
                    </a:lnTo>
                    <a:lnTo>
                      <a:pt x="7495" y="5130"/>
                    </a:lnTo>
                    <a:lnTo>
                      <a:pt x="7644" y="5126"/>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70" name="Google Shape;870;p9"/>
          <p:cNvGrpSpPr/>
          <p:nvPr/>
        </p:nvGrpSpPr>
        <p:grpSpPr>
          <a:xfrm>
            <a:off x="5564370" y="3630609"/>
            <a:ext cx="1003204" cy="752403"/>
            <a:chOff x="4220256" y="2863104"/>
            <a:chExt cx="752403" cy="752403"/>
          </a:xfrm>
        </p:grpSpPr>
        <p:sp>
          <p:nvSpPr>
            <p:cNvPr id="871" name="Google Shape;871;p9"/>
            <p:cNvSpPr/>
            <p:nvPr/>
          </p:nvSpPr>
          <p:spPr>
            <a:xfrm rot="10800000">
              <a:off x="4220256" y="2863104"/>
              <a:ext cx="752403" cy="752403"/>
            </a:xfrm>
            <a:prstGeom prst="ellipse">
              <a:avLst/>
            </a:prstGeom>
            <a:solidFill>
              <a:srgbClr val="FFFFFF"/>
            </a:solidFill>
            <a:ln w="57150" cap="flat" cmpd="sng">
              <a:solidFill>
                <a:srgbClr val="FFC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72" name="Google Shape;872;p9"/>
            <p:cNvGrpSpPr/>
            <p:nvPr/>
          </p:nvGrpSpPr>
          <p:grpSpPr>
            <a:xfrm>
              <a:off x="4389154" y="3101532"/>
              <a:ext cx="414549" cy="275546"/>
              <a:chOff x="3487" y="1737"/>
              <a:chExt cx="504" cy="335"/>
            </a:xfrm>
          </p:grpSpPr>
          <p:sp>
            <p:nvSpPr>
              <p:cNvPr id="873" name="Google Shape;873;p9"/>
              <p:cNvSpPr/>
              <p:nvPr/>
            </p:nvSpPr>
            <p:spPr>
              <a:xfrm>
                <a:off x="3501" y="1884"/>
                <a:ext cx="56" cy="188"/>
              </a:xfrm>
              <a:custGeom>
                <a:avLst/>
                <a:gdLst/>
                <a:ahLst/>
                <a:cxnLst/>
                <a:rect l="l" t="t" r="r" b="b"/>
                <a:pathLst>
                  <a:path w="390" h="1318" extrusionOk="0">
                    <a:moveTo>
                      <a:pt x="130" y="0"/>
                    </a:moveTo>
                    <a:lnTo>
                      <a:pt x="261" y="58"/>
                    </a:lnTo>
                    <a:lnTo>
                      <a:pt x="261" y="833"/>
                    </a:lnTo>
                    <a:lnTo>
                      <a:pt x="390" y="1318"/>
                    </a:lnTo>
                    <a:lnTo>
                      <a:pt x="0" y="1318"/>
                    </a:lnTo>
                    <a:lnTo>
                      <a:pt x="130" y="840"/>
                    </a:lnTo>
                    <a:lnTo>
                      <a:pt x="13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74" name="Google Shape;874;p9"/>
              <p:cNvSpPr/>
              <p:nvPr/>
            </p:nvSpPr>
            <p:spPr>
              <a:xfrm>
                <a:off x="3487" y="1737"/>
                <a:ext cx="504" cy="223"/>
              </a:xfrm>
              <a:custGeom>
                <a:avLst/>
                <a:gdLst/>
                <a:ahLst/>
                <a:cxnLst/>
                <a:rect l="l" t="t" r="r" b="b"/>
                <a:pathLst>
                  <a:path w="3529" h="1561" extrusionOk="0">
                    <a:moveTo>
                      <a:pt x="1764" y="0"/>
                    </a:moveTo>
                    <a:lnTo>
                      <a:pt x="3529" y="783"/>
                    </a:lnTo>
                    <a:lnTo>
                      <a:pt x="2721" y="1138"/>
                    </a:lnTo>
                    <a:lnTo>
                      <a:pt x="1764" y="1561"/>
                    </a:lnTo>
                    <a:lnTo>
                      <a:pt x="808" y="1138"/>
                    </a:lnTo>
                    <a:lnTo>
                      <a:pt x="358" y="939"/>
                    </a:lnTo>
                    <a:lnTo>
                      <a:pt x="227" y="880"/>
                    </a:lnTo>
                    <a:lnTo>
                      <a:pt x="0" y="783"/>
                    </a:lnTo>
                    <a:lnTo>
                      <a:pt x="224" y="681"/>
                    </a:lnTo>
                    <a:lnTo>
                      <a:pt x="1764"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75" name="Google Shape;875;p9"/>
              <p:cNvSpPr/>
              <p:nvPr/>
            </p:nvSpPr>
            <p:spPr>
              <a:xfrm>
                <a:off x="3574" y="1916"/>
                <a:ext cx="330" cy="133"/>
              </a:xfrm>
              <a:custGeom>
                <a:avLst/>
                <a:gdLst/>
                <a:ahLst/>
                <a:cxnLst/>
                <a:rect l="l" t="t" r="r" b="b"/>
                <a:pathLst>
                  <a:path w="2315" h="930" extrusionOk="0">
                    <a:moveTo>
                      <a:pt x="118" y="0"/>
                    </a:moveTo>
                    <a:lnTo>
                      <a:pt x="1157" y="456"/>
                    </a:lnTo>
                    <a:lnTo>
                      <a:pt x="2193" y="0"/>
                    </a:lnTo>
                    <a:lnTo>
                      <a:pt x="2222" y="49"/>
                    </a:lnTo>
                    <a:lnTo>
                      <a:pt x="2245" y="101"/>
                    </a:lnTo>
                    <a:lnTo>
                      <a:pt x="2267" y="155"/>
                    </a:lnTo>
                    <a:lnTo>
                      <a:pt x="2284" y="212"/>
                    </a:lnTo>
                    <a:lnTo>
                      <a:pt x="2298" y="272"/>
                    </a:lnTo>
                    <a:lnTo>
                      <a:pt x="2308" y="335"/>
                    </a:lnTo>
                    <a:lnTo>
                      <a:pt x="2313" y="401"/>
                    </a:lnTo>
                    <a:lnTo>
                      <a:pt x="2315" y="470"/>
                    </a:lnTo>
                    <a:lnTo>
                      <a:pt x="1157" y="930"/>
                    </a:lnTo>
                    <a:lnTo>
                      <a:pt x="0" y="470"/>
                    </a:lnTo>
                    <a:lnTo>
                      <a:pt x="2" y="392"/>
                    </a:lnTo>
                    <a:lnTo>
                      <a:pt x="9" y="318"/>
                    </a:lnTo>
                    <a:lnTo>
                      <a:pt x="22" y="248"/>
                    </a:lnTo>
                    <a:lnTo>
                      <a:pt x="40" y="179"/>
                    </a:lnTo>
                    <a:lnTo>
                      <a:pt x="61" y="116"/>
                    </a:lnTo>
                    <a:lnTo>
                      <a:pt x="88" y="56"/>
                    </a:lnTo>
                    <a:lnTo>
                      <a:pt x="118"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76" name="Google Shape;876;p9"/>
          <p:cNvGrpSpPr/>
          <p:nvPr/>
        </p:nvGrpSpPr>
        <p:grpSpPr>
          <a:xfrm>
            <a:off x="6316773" y="4477064"/>
            <a:ext cx="1003204" cy="752403"/>
            <a:chOff x="4784558" y="3709558"/>
            <a:chExt cx="752403" cy="752403"/>
          </a:xfrm>
        </p:grpSpPr>
        <p:sp>
          <p:nvSpPr>
            <p:cNvPr id="877" name="Google Shape;877;p9"/>
            <p:cNvSpPr/>
            <p:nvPr/>
          </p:nvSpPr>
          <p:spPr>
            <a:xfrm rot="10800000">
              <a:off x="4784558" y="3709558"/>
              <a:ext cx="752403" cy="752403"/>
            </a:xfrm>
            <a:prstGeom prst="ellipse">
              <a:avLst/>
            </a:prstGeom>
            <a:solidFill>
              <a:srgbClr val="FFFFFF"/>
            </a:solidFill>
            <a:ln w="57150" cap="flat" cmpd="sng">
              <a:solidFill>
                <a:srgbClr val="FA97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78" name="Google Shape;878;p9"/>
            <p:cNvGrpSpPr/>
            <p:nvPr/>
          </p:nvGrpSpPr>
          <p:grpSpPr>
            <a:xfrm>
              <a:off x="4972953" y="3867149"/>
              <a:ext cx="375613" cy="375612"/>
              <a:chOff x="1153" y="1005"/>
              <a:chExt cx="956" cy="956"/>
            </a:xfrm>
          </p:grpSpPr>
          <p:sp>
            <p:nvSpPr>
              <p:cNvPr id="879" name="Google Shape;879;p9"/>
              <p:cNvSpPr/>
              <p:nvPr/>
            </p:nvSpPr>
            <p:spPr>
              <a:xfrm>
                <a:off x="1153" y="1832"/>
                <a:ext cx="956" cy="129"/>
              </a:xfrm>
              <a:custGeom>
                <a:avLst/>
                <a:gdLst/>
                <a:ahLst/>
                <a:cxnLst/>
                <a:rect l="l" t="t" r="r" b="b"/>
                <a:pathLst>
                  <a:path w="3825" h="518" extrusionOk="0">
                    <a:moveTo>
                      <a:pt x="259" y="0"/>
                    </a:moveTo>
                    <a:lnTo>
                      <a:pt x="3566" y="0"/>
                    </a:lnTo>
                    <a:lnTo>
                      <a:pt x="3566" y="259"/>
                    </a:lnTo>
                    <a:lnTo>
                      <a:pt x="3825" y="259"/>
                    </a:lnTo>
                    <a:lnTo>
                      <a:pt x="3825" y="518"/>
                    </a:lnTo>
                    <a:lnTo>
                      <a:pt x="0" y="518"/>
                    </a:lnTo>
                    <a:lnTo>
                      <a:pt x="0" y="259"/>
                    </a:lnTo>
                    <a:lnTo>
                      <a:pt x="259" y="259"/>
                    </a:lnTo>
                    <a:lnTo>
                      <a:pt x="259"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80" name="Google Shape;880;p9"/>
              <p:cNvSpPr/>
              <p:nvPr/>
            </p:nvSpPr>
            <p:spPr>
              <a:xfrm>
                <a:off x="1282" y="1323"/>
                <a:ext cx="130" cy="449"/>
              </a:xfrm>
              <a:prstGeom prst="rect">
                <a:avLst/>
              </a:pr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81" name="Google Shape;881;p9"/>
              <p:cNvSpPr/>
              <p:nvPr/>
            </p:nvSpPr>
            <p:spPr>
              <a:xfrm>
                <a:off x="1850" y="1323"/>
                <a:ext cx="130" cy="449"/>
              </a:xfrm>
              <a:prstGeom prst="rect">
                <a:avLst/>
              </a:pr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82" name="Google Shape;882;p9"/>
              <p:cNvSpPr/>
              <p:nvPr/>
            </p:nvSpPr>
            <p:spPr>
              <a:xfrm>
                <a:off x="1566" y="1323"/>
                <a:ext cx="130" cy="449"/>
              </a:xfrm>
              <a:prstGeom prst="rect">
                <a:avLst/>
              </a:pr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83" name="Google Shape;883;p9"/>
              <p:cNvSpPr/>
              <p:nvPr/>
            </p:nvSpPr>
            <p:spPr>
              <a:xfrm>
                <a:off x="1153" y="1005"/>
                <a:ext cx="956" cy="259"/>
              </a:xfrm>
              <a:custGeom>
                <a:avLst/>
                <a:gdLst/>
                <a:ahLst/>
                <a:cxnLst/>
                <a:rect l="l" t="t" r="r" b="b"/>
                <a:pathLst>
                  <a:path w="3825" h="1036" extrusionOk="0">
                    <a:moveTo>
                      <a:pt x="1913" y="222"/>
                    </a:moveTo>
                    <a:lnTo>
                      <a:pt x="1864" y="225"/>
                    </a:lnTo>
                    <a:lnTo>
                      <a:pt x="1817" y="236"/>
                    </a:lnTo>
                    <a:lnTo>
                      <a:pt x="1774" y="252"/>
                    </a:lnTo>
                    <a:lnTo>
                      <a:pt x="1734" y="274"/>
                    </a:lnTo>
                    <a:lnTo>
                      <a:pt x="1697" y="302"/>
                    </a:lnTo>
                    <a:lnTo>
                      <a:pt x="1665" y="334"/>
                    </a:lnTo>
                    <a:lnTo>
                      <a:pt x="1637" y="372"/>
                    </a:lnTo>
                    <a:lnTo>
                      <a:pt x="1614" y="411"/>
                    </a:lnTo>
                    <a:lnTo>
                      <a:pt x="1598" y="455"/>
                    </a:lnTo>
                    <a:lnTo>
                      <a:pt x="1587" y="502"/>
                    </a:lnTo>
                    <a:lnTo>
                      <a:pt x="1584" y="550"/>
                    </a:lnTo>
                    <a:lnTo>
                      <a:pt x="1587" y="599"/>
                    </a:lnTo>
                    <a:lnTo>
                      <a:pt x="1598" y="644"/>
                    </a:lnTo>
                    <a:lnTo>
                      <a:pt x="1614" y="689"/>
                    </a:lnTo>
                    <a:lnTo>
                      <a:pt x="1637" y="729"/>
                    </a:lnTo>
                    <a:lnTo>
                      <a:pt x="1665" y="765"/>
                    </a:lnTo>
                    <a:lnTo>
                      <a:pt x="1697" y="798"/>
                    </a:lnTo>
                    <a:lnTo>
                      <a:pt x="1734" y="826"/>
                    </a:lnTo>
                    <a:lnTo>
                      <a:pt x="1774" y="848"/>
                    </a:lnTo>
                    <a:lnTo>
                      <a:pt x="1817" y="865"/>
                    </a:lnTo>
                    <a:lnTo>
                      <a:pt x="1864" y="876"/>
                    </a:lnTo>
                    <a:lnTo>
                      <a:pt x="1913" y="879"/>
                    </a:lnTo>
                    <a:lnTo>
                      <a:pt x="1961" y="876"/>
                    </a:lnTo>
                    <a:lnTo>
                      <a:pt x="2008" y="865"/>
                    </a:lnTo>
                    <a:lnTo>
                      <a:pt x="2051" y="848"/>
                    </a:lnTo>
                    <a:lnTo>
                      <a:pt x="2091" y="826"/>
                    </a:lnTo>
                    <a:lnTo>
                      <a:pt x="2129" y="798"/>
                    </a:lnTo>
                    <a:lnTo>
                      <a:pt x="2161" y="765"/>
                    </a:lnTo>
                    <a:lnTo>
                      <a:pt x="2188" y="729"/>
                    </a:lnTo>
                    <a:lnTo>
                      <a:pt x="2211" y="689"/>
                    </a:lnTo>
                    <a:lnTo>
                      <a:pt x="2227" y="644"/>
                    </a:lnTo>
                    <a:lnTo>
                      <a:pt x="2238" y="599"/>
                    </a:lnTo>
                    <a:lnTo>
                      <a:pt x="2241" y="550"/>
                    </a:lnTo>
                    <a:lnTo>
                      <a:pt x="2238" y="502"/>
                    </a:lnTo>
                    <a:lnTo>
                      <a:pt x="2227" y="455"/>
                    </a:lnTo>
                    <a:lnTo>
                      <a:pt x="2211" y="411"/>
                    </a:lnTo>
                    <a:lnTo>
                      <a:pt x="2188" y="372"/>
                    </a:lnTo>
                    <a:lnTo>
                      <a:pt x="2161" y="334"/>
                    </a:lnTo>
                    <a:lnTo>
                      <a:pt x="2129" y="302"/>
                    </a:lnTo>
                    <a:lnTo>
                      <a:pt x="2091" y="274"/>
                    </a:lnTo>
                    <a:lnTo>
                      <a:pt x="2051" y="252"/>
                    </a:lnTo>
                    <a:lnTo>
                      <a:pt x="2008" y="236"/>
                    </a:lnTo>
                    <a:lnTo>
                      <a:pt x="1961" y="225"/>
                    </a:lnTo>
                    <a:lnTo>
                      <a:pt x="1913" y="222"/>
                    </a:lnTo>
                    <a:close/>
                    <a:moveTo>
                      <a:pt x="1913" y="0"/>
                    </a:moveTo>
                    <a:lnTo>
                      <a:pt x="3825" y="1036"/>
                    </a:lnTo>
                    <a:lnTo>
                      <a:pt x="0" y="1036"/>
                    </a:lnTo>
                    <a:lnTo>
                      <a:pt x="1913"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84" name="Google Shape;884;p9"/>
              <p:cNvSpPr/>
              <p:nvPr/>
            </p:nvSpPr>
            <p:spPr>
              <a:xfrm>
                <a:off x="1603" y="1091"/>
                <a:ext cx="56" cy="102"/>
              </a:xfrm>
              <a:custGeom>
                <a:avLst/>
                <a:gdLst/>
                <a:ahLst/>
                <a:cxnLst/>
                <a:rect l="l" t="t" r="r" b="b"/>
                <a:pathLst>
                  <a:path w="223" h="409" extrusionOk="0">
                    <a:moveTo>
                      <a:pt x="134" y="0"/>
                    </a:moveTo>
                    <a:lnTo>
                      <a:pt x="135" y="44"/>
                    </a:lnTo>
                    <a:lnTo>
                      <a:pt x="158" y="45"/>
                    </a:lnTo>
                    <a:lnTo>
                      <a:pt x="178" y="49"/>
                    </a:lnTo>
                    <a:lnTo>
                      <a:pt x="194" y="53"/>
                    </a:lnTo>
                    <a:lnTo>
                      <a:pt x="208" y="59"/>
                    </a:lnTo>
                    <a:lnTo>
                      <a:pt x="193" y="116"/>
                    </a:lnTo>
                    <a:lnTo>
                      <a:pt x="181" y="111"/>
                    </a:lnTo>
                    <a:lnTo>
                      <a:pt x="166" y="106"/>
                    </a:lnTo>
                    <a:lnTo>
                      <a:pt x="145" y="101"/>
                    </a:lnTo>
                    <a:lnTo>
                      <a:pt x="121" y="99"/>
                    </a:lnTo>
                    <a:lnTo>
                      <a:pt x="103" y="101"/>
                    </a:lnTo>
                    <a:lnTo>
                      <a:pt x="92" y="106"/>
                    </a:lnTo>
                    <a:lnTo>
                      <a:pt x="84" y="111"/>
                    </a:lnTo>
                    <a:lnTo>
                      <a:pt x="79" y="120"/>
                    </a:lnTo>
                    <a:lnTo>
                      <a:pt x="78" y="128"/>
                    </a:lnTo>
                    <a:lnTo>
                      <a:pt x="80" y="137"/>
                    </a:lnTo>
                    <a:lnTo>
                      <a:pt x="87" y="145"/>
                    </a:lnTo>
                    <a:lnTo>
                      <a:pt x="99" y="153"/>
                    </a:lnTo>
                    <a:lnTo>
                      <a:pt x="116" y="161"/>
                    </a:lnTo>
                    <a:lnTo>
                      <a:pt x="138" y="171"/>
                    </a:lnTo>
                    <a:lnTo>
                      <a:pt x="166" y="181"/>
                    </a:lnTo>
                    <a:lnTo>
                      <a:pt x="187" y="194"/>
                    </a:lnTo>
                    <a:lnTo>
                      <a:pt x="203" y="208"/>
                    </a:lnTo>
                    <a:lnTo>
                      <a:pt x="214" y="224"/>
                    </a:lnTo>
                    <a:lnTo>
                      <a:pt x="221" y="243"/>
                    </a:lnTo>
                    <a:lnTo>
                      <a:pt x="223" y="264"/>
                    </a:lnTo>
                    <a:lnTo>
                      <a:pt x="221" y="286"/>
                    </a:lnTo>
                    <a:lnTo>
                      <a:pt x="213" y="305"/>
                    </a:lnTo>
                    <a:lnTo>
                      <a:pt x="201" y="323"/>
                    </a:lnTo>
                    <a:lnTo>
                      <a:pt x="184" y="338"/>
                    </a:lnTo>
                    <a:lnTo>
                      <a:pt x="161" y="350"/>
                    </a:lnTo>
                    <a:lnTo>
                      <a:pt x="135" y="357"/>
                    </a:lnTo>
                    <a:lnTo>
                      <a:pt x="135" y="408"/>
                    </a:lnTo>
                    <a:lnTo>
                      <a:pt x="86" y="409"/>
                    </a:lnTo>
                    <a:lnTo>
                      <a:pt x="86" y="360"/>
                    </a:lnTo>
                    <a:lnTo>
                      <a:pt x="60" y="359"/>
                    </a:lnTo>
                    <a:lnTo>
                      <a:pt x="37" y="354"/>
                    </a:lnTo>
                    <a:lnTo>
                      <a:pt x="16" y="347"/>
                    </a:lnTo>
                    <a:lnTo>
                      <a:pt x="0" y="340"/>
                    </a:lnTo>
                    <a:lnTo>
                      <a:pt x="15" y="281"/>
                    </a:lnTo>
                    <a:lnTo>
                      <a:pt x="38" y="293"/>
                    </a:lnTo>
                    <a:lnTo>
                      <a:pt x="66" y="300"/>
                    </a:lnTo>
                    <a:lnTo>
                      <a:pt x="98" y="303"/>
                    </a:lnTo>
                    <a:lnTo>
                      <a:pt x="114" y="301"/>
                    </a:lnTo>
                    <a:lnTo>
                      <a:pt x="128" y="297"/>
                    </a:lnTo>
                    <a:lnTo>
                      <a:pt x="138" y="290"/>
                    </a:lnTo>
                    <a:lnTo>
                      <a:pt x="144" y="282"/>
                    </a:lnTo>
                    <a:lnTo>
                      <a:pt x="146" y="272"/>
                    </a:lnTo>
                    <a:lnTo>
                      <a:pt x="143" y="258"/>
                    </a:lnTo>
                    <a:lnTo>
                      <a:pt x="134" y="247"/>
                    </a:lnTo>
                    <a:lnTo>
                      <a:pt x="116" y="237"/>
                    </a:lnTo>
                    <a:lnTo>
                      <a:pt x="93" y="229"/>
                    </a:lnTo>
                    <a:lnTo>
                      <a:pt x="71" y="221"/>
                    </a:lnTo>
                    <a:lnTo>
                      <a:pt x="51" y="211"/>
                    </a:lnTo>
                    <a:lnTo>
                      <a:pt x="34" y="201"/>
                    </a:lnTo>
                    <a:lnTo>
                      <a:pt x="21" y="188"/>
                    </a:lnTo>
                    <a:lnTo>
                      <a:pt x="10" y="173"/>
                    </a:lnTo>
                    <a:lnTo>
                      <a:pt x="4" y="157"/>
                    </a:lnTo>
                    <a:lnTo>
                      <a:pt x="1" y="137"/>
                    </a:lnTo>
                    <a:lnTo>
                      <a:pt x="4" y="116"/>
                    </a:lnTo>
                    <a:lnTo>
                      <a:pt x="12" y="96"/>
                    </a:lnTo>
                    <a:lnTo>
                      <a:pt x="23" y="80"/>
                    </a:lnTo>
                    <a:lnTo>
                      <a:pt x="40" y="65"/>
                    </a:lnTo>
                    <a:lnTo>
                      <a:pt x="60" y="55"/>
                    </a:lnTo>
                    <a:lnTo>
                      <a:pt x="86" y="48"/>
                    </a:lnTo>
                    <a:lnTo>
                      <a:pt x="85" y="0"/>
                    </a:lnTo>
                    <a:lnTo>
                      <a:pt x="134"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85" name="Google Shape;885;p9"/>
          <p:cNvGrpSpPr/>
          <p:nvPr/>
        </p:nvGrpSpPr>
        <p:grpSpPr>
          <a:xfrm>
            <a:off x="7570778" y="4665165"/>
            <a:ext cx="1003204" cy="752403"/>
            <a:chOff x="5725062" y="3897659"/>
            <a:chExt cx="752403" cy="752403"/>
          </a:xfrm>
        </p:grpSpPr>
        <p:sp>
          <p:nvSpPr>
            <p:cNvPr id="886" name="Google Shape;886;p9"/>
            <p:cNvSpPr/>
            <p:nvPr/>
          </p:nvSpPr>
          <p:spPr>
            <a:xfrm rot="10800000">
              <a:off x="5725062" y="3897659"/>
              <a:ext cx="752403" cy="752403"/>
            </a:xfrm>
            <a:prstGeom prst="ellipse">
              <a:avLst/>
            </a:prstGeom>
            <a:solidFill>
              <a:srgbClr val="FFFFFF"/>
            </a:solidFill>
            <a:ln w="57150" cap="flat" cmpd="sng">
              <a:solidFill>
                <a:srgbClr val="FF5D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887" name="Google Shape;887;p9"/>
            <p:cNvSpPr/>
            <p:nvPr/>
          </p:nvSpPr>
          <p:spPr>
            <a:xfrm>
              <a:off x="5918247" y="4121460"/>
              <a:ext cx="366033" cy="304800"/>
            </a:xfrm>
            <a:custGeom>
              <a:avLst/>
              <a:gdLst/>
              <a:ahLst/>
              <a:cxnLst/>
              <a:rect l="l" t="t" r="r" b="b"/>
              <a:pathLst>
                <a:path w="3767" h="3137" extrusionOk="0">
                  <a:moveTo>
                    <a:pt x="2332" y="2330"/>
                  </a:moveTo>
                  <a:lnTo>
                    <a:pt x="2332" y="2689"/>
                  </a:lnTo>
                  <a:lnTo>
                    <a:pt x="2691" y="2689"/>
                  </a:lnTo>
                  <a:lnTo>
                    <a:pt x="2691" y="2330"/>
                  </a:lnTo>
                  <a:lnTo>
                    <a:pt x="2332" y="2330"/>
                  </a:lnTo>
                  <a:close/>
                  <a:moveTo>
                    <a:pt x="1704" y="2330"/>
                  </a:moveTo>
                  <a:lnTo>
                    <a:pt x="1704" y="2689"/>
                  </a:lnTo>
                  <a:lnTo>
                    <a:pt x="2063" y="2689"/>
                  </a:lnTo>
                  <a:lnTo>
                    <a:pt x="2063" y="2330"/>
                  </a:lnTo>
                  <a:lnTo>
                    <a:pt x="1704" y="2330"/>
                  </a:lnTo>
                  <a:close/>
                  <a:moveTo>
                    <a:pt x="1076" y="2330"/>
                  </a:moveTo>
                  <a:lnTo>
                    <a:pt x="1076" y="2689"/>
                  </a:lnTo>
                  <a:lnTo>
                    <a:pt x="1435" y="2689"/>
                  </a:lnTo>
                  <a:lnTo>
                    <a:pt x="1435" y="2330"/>
                  </a:lnTo>
                  <a:lnTo>
                    <a:pt x="1076" y="2330"/>
                  </a:lnTo>
                  <a:close/>
                  <a:moveTo>
                    <a:pt x="269" y="0"/>
                  </a:moveTo>
                  <a:lnTo>
                    <a:pt x="807" y="0"/>
                  </a:lnTo>
                  <a:lnTo>
                    <a:pt x="807" y="1076"/>
                  </a:lnTo>
                  <a:lnTo>
                    <a:pt x="1076" y="1076"/>
                  </a:lnTo>
                  <a:lnTo>
                    <a:pt x="1076" y="448"/>
                  </a:lnTo>
                  <a:lnTo>
                    <a:pt x="1346" y="448"/>
                  </a:lnTo>
                  <a:lnTo>
                    <a:pt x="1346" y="1076"/>
                  </a:lnTo>
                  <a:lnTo>
                    <a:pt x="1614" y="1076"/>
                  </a:lnTo>
                  <a:lnTo>
                    <a:pt x="1614" y="1843"/>
                  </a:lnTo>
                  <a:lnTo>
                    <a:pt x="2691" y="1076"/>
                  </a:lnTo>
                  <a:lnTo>
                    <a:pt x="2691" y="1843"/>
                  </a:lnTo>
                  <a:lnTo>
                    <a:pt x="3767" y="1076"/>
                  </a:lnTo>
                  <a:lnTo>
                    <a:pt x="3767" y="3137"/>
                  </a:lnTo>
                  <a:lnTo>
                    <a:pt x="0" y="3137"/>
                  </a:lnTo>
                  <a:lnTo>
                    <a:pt x="0" y="1076"/>
                  </a:lnTo>
                  <a:lnTo>
                    <a:pt x="269" y="1076"/>
                  </a:lnTo>
                  <a:lnTo>
                    <a:pt x="269"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nvGrpSpPr>
          <p:cNvPr id="888" name="Google Shape;888;p9"/>
          <p:cNvGrpSpPr/>
          <p:nvPr/>
        </p:nvGrpSpPr>
        <p:grpSpPr>
          <a:xfrm>
            <a:off x="9451789" y="2596055"/>
            <a:ext cx="1003204" cy="752403"/>
            <a:chOff x="7135820" y="1828549"/>
            <a:chExt cx="752403" cy="752403"/>
          </a:xfrm>
        </p:grpSpPr>
        <p:sp>
          <p:nvSpPr>
            <p:cNvPr id="889" name="Google Shape;889;p9"/>
            <p:cNvSpPr/>
            <p:nvPr/>
          </p:nvSpPr>
          <p:spPr>
            <a:xfrm rot="10800000">
              <a:off x="7135820" y="1828549"/>
              <a:ext cx="752403" cy="752403"/>
            </a:xfrm>
            <a:prstGeom prst="ellipse">
              <a:avLst/>
            </a:prstGeom>
            <a:solidFill>
              <a:srgbClr val="FFFFFF"/>
            </a:solidFill>
            <a:ln w="57150"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890" name="Google Shape;890;p9"/>
            <p:cNvSpPr/>
            <p:nvPr/>
          </p:nvSpPr>
          <p:spPr>
            <a:xfrm>
              <a:off x="7315200" y="2017367"/>
              <a:ext cx="401476" cy="401984"/>
            </a:xfrm>
            <a:custGeom>
              <a:avLst/>
              <a:gdLst/>
              <a:ahLst/>
              <a:cxnLst/>
              <a:rect l="l" t="t" r="r" b="b"/>
              <a:pathLst>
                <a:path w="3953" h="3954" extrusionOk="0">
                  <a:moveTo>
                    <a:pt x="3721" y="0"/>
                  </a:moveTo>
                  <a:lnTo>
                    <a:pt x="3759" y="4"/>
                  </a:lnTo>
                  <a:lnTo>
                    <a:pt x="3795" y="12"/>
                  </a:lnTo>
                  <a:lnTo>
                    <a:pt x="3830" y="24"/>
                  </a:lnTo>
                  <a:lnTo>
                    <a:pt x="3860" y="42"/>
                  </a:lnTo>
                  <a:lnTo>
                    <a:pt x="3888" y="65"/>
                  </a:lnTo>
                  <a:lnTo>
                    <a:pt x="3911" y="92"/>
                  </a:lnTo>
                  <a:lnTo>
                    <a:pt x="3929" y="124"/>
                  </a:lnTo>
                  <a:lnTo>
                    <a:pt x="3942" y="157"/>
                  </a:lnTo>
                  <a:lnTo>
                    <a:pt x="3950" y="194"/>
                  </a:lnTo>
                  <a:lnTo>
                    <a:pt x="3953" y="233"/>
                  </a:lnTo>
                  <a:lnTo>
                    <a:pt x="3951" y="272"/>
                  </a:lnTo>
                  <a:lnTo>
                    <a:pt x="3945" y="313"/>
                  </a:lnTo>
                  <a:lnTo>
                    <a:pt x="3935" y="355"/>
                  </a:lnTo>
                  <a:lnTo>
                    <a:pt x="3920" y="396"/>
                  </a:lnTo>
                  <a:lnTo>
                    <a:pt x="3901" y="437"/>
                  </a:lnTo>
                  <a:lnTo>
                    <a:pt x="3877" y="475"/>
                  </a:lnTo>
                  <a:lnTo>
                    <a:pt x="3849" y="513"/>
                  </a:lnTo>
                  <a:lnTo>
                    <a:pt x="3818" y="547"/>
                  </a:lnTo>
                  <a:lnTo>
                    <a:pt x="2971" y="1395"/>
                  </a:lnTo>
                  <a:lnTo>
                    <a:pt x="3348" y="3144"/>
                  </a:lnTo>
                  <a:lnTo>
                    <a:pt x="3355" y="3189"/>
                  </a:lnTo>
                  <a:lnTo>
                    <a:pt x="3361" y="3231"/>
                  </a:lnTo>
                  <a:lnTo>
                    <a:pt x="3363" y="3272"/>
                  </a:lnTo>
                  <a:lnTo>
                    <a:pt x="3363" y="3312"/>
                  </a:lnTo>
                  <a:lnTo>
                    <a:pt x="3361" y="3350"/>
                  </a:lnTo>
                  <a:lnTo>
                    <a:pt x="3354" y="3387"/>
                  </a:lnTo>
                  <a:lnTo>
                    <a:pt x="3343" y="3423"/>
                  </a:lnTo>
                  <a:lnTo>
                    <a:pt x="3328" y="3461"/>
                  </a:lnTo>
                  <a:lnTo>
                    <a:pt x="3308" y="3497"/>
                  </a:lnTo>
                  <a:lnTo>
                    <a:pt x="3284" y="3534"/>
                  </a:lnTo>
                  <a:lnTo>
                    <a:pt x="3254" y="3571"/>
                  </a:lnTo>
                  <a:lnTo>
                    <a:pt x="3218" y="3609"/>
                  </a:lnTo>
                  <a:lnTo>
                    <a:pt x="3176" y="3650"/>
                  </a:lnTo>
                  <a:lnTo>
                    <a:pt x="3128" y="3692"/>
                  </a:lnTo>
                  <a:lnTo>
                    <a:pt x="3097" y="3715"/>
                  </a:lnTo>
                  <a:lnTo>
                    <a:pt x="3068" y="3731"/>
                  </a:lnTo>
                  <a:lnTo>
                    <a:pt x="3040" y="3739"/>
                  </a:lnTo>
                  <a:lnTo>
                    <a:pt x="3014" y="3743"/>
                  </a:lnTo>
                  <a:lnTo>
                    <a:pt x="2989" y="3739"/>
                  </a:lnTo>
                  <a:lnTo>
                    <a:pt x="2965" y="3732"/>
                  </a:lnTo>
                  <a:lnTo>
                    <a:pt x="2942" y="3718"/>
                  </a:lnTo>
                  <a:lnTo>
                    <a:pt x="2919" y="3701"/>
                  </a:lnTo>
                  <a:lnTo>
                    <a:pt x="2897" y="3678"/>
                  </a:lnTo>
                  <a:lnTo>
                    <a:pt x="2877" y="3652"/>
                  </a:lnTo>
                  <a:lnTo>
                    <a:pt x="2857" y="3623"/>
                  </a:lnTo>
                  <a:lnTo>
                    <a:pt x="2836" y="3589"/>
                  </a:lnTo>
                  <a:lnTo>
                    <a:pt x="2817" y="3554"/>
                  </a:lnTo>
                  <a:lnTo>
                    <a:pt x="2798" y="3516"/>
                  </a:lnTo>
                  <a:lnTo>
                    <a:pt x="2779" y="3476"/>
                  </a:lnTo>
                  <a:lnTo>
                    <a:pt x="2761" y="3435"/>
                  </a:lnTo>
                  <a:lnTo>
                    <a:pt x="2741" y="3392"/>
                  </a:lnTo>
                  <a:lnTo>
                    <a:pt x="2722" y="3349"/>
                  </a:lnTo>
                  <a:lnTo>
                    <a:pt x="2703" y="3305"/>
                  </a:lnTo>
                  <a:lnTo>
                    <a:pt x="2204" y="2159"/>
                  </a:lnTo>
                  <a:lnTo>
                    <a:pt x="2096" y="2260"/>
                  </a:lnTo>
                  <a:lnTo>
                    <a:pt x="1990" y="2359"/>
                  </a:lnTo>
                  <a:lnTo>
                    <a:pt x="1887" y="2454"/>
                  </a:lnTo>
                  <a:lnTo>
                    <a:pt x="1785" y="2544"/>
                  </a:lnTo>
                  <a:lnTo>
                    <a:pt x="1685" y="2630"/>
                  </a:lnTo>
                  <a:lnTo>
                    <a:pt x="1588" y="2713"/>
                  </a:lnTo>
                  <a:lnTo>
                    <a:pt x="1494" y="2790"/>
                  </a:lnTo>
                  <a:lnTo>
                    <a:pt x="1403" y="2863"/>
                  </a:lnTo>
                  <a:lnTo>
                    <a:pt x="1317" y="2931"/>
                  </a:lnTo>
                  <a:lnTo>
                    <a:pt x="1297" y="2948"/>
                  </a:lnTo>
                  <a:lnTo>
                    <a:pt x="1283" y="2966"/>
                  </a:lnTo>
                  <a:lnTo>
                    <a:pt x="1273" y="2987"/>
                  </a:lnTo>
                  <a:lnTo>
                    <a:pt x="1267" y="3007"/>
                  </a:lnTo>
                  <a:lnTo>
                    <a:pt x="1265" y="3029"/>
                  </a:lnTo>
                  <a:lnTo>
                    <a:pt x="1265" y="3050"/>
                  </a:lnTo>
                  <a:lnTo>
                    <a:pt x="1269" y="3071"/>
                  </a:lnTo>
                  <a:lnTo>
                    <a:pt x="1391" y="3641"/>
                  </a:lnTo>
                  <a:lnTo>
                    <a:pt x="1396" y="3673"/>
                  </a:lnTo>
                  <a:lnTo>
                    <a:pt x="1399" y="3703"/>
                  </a:lnTo>
                  <a:lnTo>
                    <a:pt x="1399" y="3732"/>
                  </a:lnTo>
                  <a:lnTo>
                    <a:pt x="1396" y="3760"/>
                  </a:lnTo>
                  <a:lnTo>
                    <a:pt x="1389" y="3787"/>
                  </a:lnTo>
                  <a:lnTo>
                    <a:pt x="1377" y="3814"/>
                  </a:lnTo>
                  <a:lnTo>
                    <a:pt x="1360" y="3840"/>
                  </a:lnTo>
                  <a:lnTo>
                    <a:pt x="1338" y="3869"/>
                  </a:lnTo>
                  <a:lnTo>
                    <a:pt x="1311" y="3898"/>
                  </a:lnTo>
                  <a:lnTo>
                    <a:pt x="1276" y="3928"/>
                  </a:lnTo>
                  <a:lnTo>
                    <a:pt x="1254" y="3943"/>
                  </a:lnTo>
                  <a:lnTo>
                    <a:pt x="1234" y="3952"/>
                  </a:lnTo>
                  <a:lnTo>
                    <a:pt x="1215" y="3954"/>
                  </a:lnTo>
                  <a:lnTo>
                    <a:pt x="1198" y="3950"/>
                  </a:lnTo>
                  <a:lnTo>
                    <a:pt x="1181" y="3943"/>
                  </a:lnTo>
                  <a:lnTo>
                    <a:pt x="1164" y="3930"/>
                  </a:lnTo>
                  <a:lnTo>
                    <a:pt x="1150" y="3913"/>
                  </a:lnTo>
                  <a:lnTo>
                    <a:pt x="1135" y="3893"/>
                  </a:lnTo>
                  <a:lnTo>
                    <a:pt x="1121" y="3870"/>
                  </a:lnTo>
                  <a:lnTo>
                    <a:pt x="1107" y="3844"/>
                  </a:lnTo>
                  <a:lnTo>
                    <a:pt x="1093" y="3816"/>
                  </a:lnTo>
                  <a:lnTo>
                    <a:pt x="1080" y="3786"/>
                  </a:lnTo>
                  <a:lnTo>
                    <a:pt x="1067" y="3756"/>
                  </a:lnTo>
                  <a:lnTo>
                    <a:pt x="1053" y="3725"/>
                  </a:lnTo>
                  <a:lnTo>
                    <a:pt x="848" y="3241"/>
                  </a:lnTo>
                  <a:lnTo>
                    <a:pt x="810" y="3259"/>
                  </a:lnTo>
                  <a:lnTo>
                    <a:pt x="774" y="3273"/>
                  </a:lnTo>
                  <a:lnTo>
                    <a:pt x="742" y="3283"/>
                  </a:lnTo>
                  <a:lnTo>
                    <a:pt x="713" y="3289"/>
                  </a:lnTo>
                  <a:lnTo>
                    <a:pt x="689" y="3291"/>
                  </a:lnTo>
                  <a:lnTo>
                    <a:pt x="667" y="3290"/>
                  </a:lnTo>
                  <a:lnTo>
                    <a:pt x="666" y="3289"/>
                  </a:lnTo>
                  <a:lnTo>
                    <a:pt x="665" y="3289"/>
                  </a:lnTo>
                  <a:lnTo>
                    <a:pt x="665" y="3288"/>
                  </a:lnTo>
                  <a:lnTo>
                    <a:pt x="664" y="3287"/>
                  </a:lnTo>
                  <a:lnTo>
                    <a:pt x="662" y="3265"/>
                  </a:lnTo>
                  <a:lnTo>
                    <a:pt x="664" y="3241"/>
                  </a:lnTo>
                  <a:lnTo>
                    <a:pt x="671" y="3212"/>
                  </a:lnTo>
                  <a:lnTo>
                    <a:pt x="680" y="3180"/>
                  </a:lnTo>
                  <a:lnTo>
                    <a:pt x="695" y="3144"/>
                  </a:lnTo>
                  <a:lnTo>
                    <a:pt x="713" y="3105"/>
                  </a:lnTo>
                  <a:lnTo>
                    <a:pt x="229" y="2901"/>
                  </a:lnTo>
                  <a:lnTo>
                    <a:pt x="198" y="2887"/>
                  </a:lnTo>
                  <a:lnTo>
                    <a:pt x="168" y="2874"/>
                  </a:lnTo>
                  <a:lnTo>
                    <a:pt x="138" y="2860"/>
                  </a:lnTo>
                  <a:lnTo>
                    <a:pt x="110" y="2847"/>
                  </a:lnTo>
                  <a:lnTo>
                    <a:pt x="84" y="2833"/>
                  </a:lnTo>
                  <a:lnTo>
                    <a:pt x="61" y="2818"/>
                  </a:lnTo>
                  <a:lnTo>
                    <a:pt x="41" y="2804"/>
                  </a:lnTo>
                  <a:lnTo>
                    <a:pt x="24" y="2790"/>
                  </a:lnTo>
                  <a:lnTo>
                    <a:pt x="11" y="2773"/>
                  </a:lnTo>
                  <a:lnTo>
                    <a:pt x="3" y="2756"/>
                  </a:lnTo>
                  <a:lnTo>
                    <a:pt x="0" y="2739"/>
                  </a:lnTo>
                  <a:lnTo>
                    <a:pt x="2" y="2720"/>
                  </a:lnTo>
                  <a:lnTo>
                    <a:pt x="11" y="2700"/>
                  </a:lnTo>
                  <a:lnTo>
                    <a:pt x="26" y="2678"/>
                  </a:lnTo>
                  <a:lnTo>
                    <a:pt x="56" y="2643"/>
                  </a:lnTo>
                  <a:lnTo>
                    <a:pt x="86" y="2616"/>
                  </a:lnTo>
                  <a:lnTo>
                    <a:pt x="114" y="2594"/>
                  </a:lnTo>
                  <a:lnTo>
                    <a:pt x="140" y="2577"/>
                  </a:lnTo>
                  <a:lnTo>
                    <a:pt x="167" y="2565"/>
                  </a:lnTo>
                  <a:lnTo>
                    <a:pt x="194" y="2558"/>
                  </a:lnTo>
                  <a:lnTo>
                    <a:pt x="222" y="2554"/>
                  </a:lnTo>
                  <a:lnTo>
                    <a:pt x="251" y="2554"/>
                  </a:lnTo>
                  <a:lnTo>
                    <a:pt x="281" y="2558"/>
                  </a:lnTo>
                  <a:lnTo>
                    <a:pt x="313" y="2563"/>
                  </a:lnTo>
                  <a:lnTo>
                    <a:pt x="883" y="2685"/>
                  </a:lnTo>
                  <a:lnTo>
                    <a:pt x="904" y="2689"/>
                  </a:lnTo>
                  <a:lnTo>
                    <a:pt x="925" y="2689"/>
                  </a:lnTo>
                  <a:lnTo>
                    <a:pt x="947" y="2686"/>
                  </a:lnTo>
                  <a:lnTo>
                    <a:pt x="967" y="2680"/>
                  </a:lnTo>
                  <a:lnTo>
                    <a:pt x="988" y="2670"/>
                  </a:lnTo>
                  <a:lnTo>
                    <a:pt x="1006" y="2656"/>
                  </a:lnTo>
                  <a:lnTo>
                    <a:pt x="1023" y="2637"/>
                  </a:lnTo>
                  <a:lnTo>
                    <a:pt x="1091" y="2551"/>
                  </a:lnTo>
                  <a:lnTo>
                    <a:pt x="1164" y="2460"/>
                  </a:lnTo>
                  <a:lnTo>
                    <a:pt x="1241" y="2366"/>
                  </a:lnTo>
                  <a:lnTo>
                    <a:pt x="1324" y="2269"/>
                  </a:lnTo>
                  <a:lnTo>
                    <a:pt x="1410" y="2169"/>
                  </a:lnTo>
                  <a:lnTo>
                    <a:pt x="1500" y="2067"/>
                  </a:lnTo>
                  <a:lnTo>
                    <a:pt x="1595" y="1964"/>
                  </a:lnTo>
                  <a:lnTo>
                    <a:pt x="1694" y="1857"/>
                  </a:lnTo>
                  <a:lnTo>
                    <a:pt x="1794" y="1750"/>
                  </a:lnTo>
                  <a:lnTo>
                    <a:pt x="649" y="1251"/>
                  </a:lnTo>
                  <a:lnTo>
                    <a:pt x="605" y="1232"/>
                  </a:lnTo>
                  <a:lnTo>
                    <a:pt x="562" y="1212"/>
                  </a:lnTo>
                  <a:lnTo>
                    <a:pt x="518" y="1193"/>
                  </a:lnTo>
                  <a:lnTo>
                    <a:pt x="478" y="1175"/>
                  </a:lnTo>
                  <a:lnTo>
                    <a:pt x="438" y="1156"/>
                  </a:lnTo>
                  <a:lnTo>
                    <a:pt x="400" y="1137"/>
                  </a:lnTo>
                  <a:lnTo>
                    <a:pt x="365" y="1118"/>
                  </a:lnTo>
                  <a:lnTo>
                    <a:pt x="331" y="1097"/>
                  </a:lnTo>
                  <a:lnTo>
                    <a:pt x="302" y="1077"/>
                  </a:lnTo>
                  <a:lnTo>
                    <a:pt x="276" y="1056"/>
                  </a:lnTo>
                  <a:lnTo>
                    <a:pt x="253" y="1035"/>
                  </a:lnTo>
                  <a:lnTo>
                    <a:pt x="236" y="1012"/>
                  </a:lnTo>
                  <a:lnTo>
                    <a:pt x="222" y="989"/>
                  </a:lnTo>
                  <a:lnTo>
                    <a:pt x="215" y="965"/>
                  </a:lnTo>
                  <a:lnTo>
                    <a:pt x="211" y="940"/>
                  </a:lnTo>
                  <a:lnTo>
                    <a:pt x="215" y="913"/>
                  </a:lnTo>
                  <a:lnTo>
                    <a:pt x="223" y="886"/>
                  </a:lnTo>
                  <a:lnTo>
                    <a:pt x="239" y="857"/>
                  </a:lnTo>
                  <a:lnTo>
                    <a:pt x="261" y="826"/>
                  </a:lnTo>
                  <a:lnTo>
                    <a:pt x="303" y="778"/>
                  </a:lnTo>
                  <a:lnTo>
                    <a:pt x="344" y="736"/>
                  </a:lnTo>
                  <a:lnTo>
                    <a:pt x="383" y="700"/>
                  </a:lnTo>
                  <a:lnTo>
                    <a:pt x="420" y="670"/>
                  </a:lnTo>
                  <a:lnTo>
                    <a:pt x="457" y="646"/>
                  </a:lnTo>
                  <a:lnTo>
                    <a:pt x="493" y="625"/>
                  </a:lnTo>
                  <a:lnTo>
                    <a:pt x="530" y="611"/>
                  </a:lnTo>
                  <a:lnTo>
                    <a:pt x="566" y="600"/>
                  </a:lnTo>
                  <a:lnTo>
                    <a:pt x="604" y="593"/>
                  </a:lnTo>
                  <a:lnTo>
                    <a:pt x="642" y="591"/>
                  </a:lnTo>
                  <a:lnTo>
                    <a:pt x="682" y="591"/>
                  </a:lnTo>
                  <a:lnTo>
                    <a:pt x="722" y="593"/>
                  </a:lnTo>
                  <a:lnTo>
                    <a:pt x="764" y="599"/>
                  </a:lnTo>
                  <a:lnTo>
                    <a:pt x="810" y="606"/>
                  </a:lnTo>
                  <a:lnTo>
                    <a:pt x="2559" y="983"/>
                  </a:lnTo>
                  <a:lnTo>
                    <a:pt x="3406" y="136"/>
                  </a:lnTo>
                  <a:lnTo>
                    <a:pt x="3441" y="104"/>
                  </a:lnTo>
                  <a:lnTo>
                    <a:pt x="3478" y="77"/>
                  </a:lnTo>
                  <a:lnTo>
                    <a:pt x="3517" y="53"/>
                  </a:lnTo>
                  <a:lnTo>
                    <a:pt x="3558" y="34"/>
                  </a:lnTo>
                  <a:lnTo>
                    <a:pt x="3598" y="18"/>
                  </a:lnTo>
                  <a:lnTo>
                    <a:pt x="3639" y="8"/>
                  </a:lnTo>
                  <a:lnTo>
                    <a:pt x="3680" y="2"/>
                  </a:lnTo>
                  <a:lnTo>
                    <a:pt x="3721"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nvGrpSpPr>
          <p:cNvPr id="891" name="Google Shape;891;p9"/>
          <p:cNvGrpSpPr/>
          <p:nvPr/>
        </p:nvGrpSpPr>
        <p:grpSpPr>
          <a:xfrm>
            <a:off x="8699386" y="1843652"/>
            <a:ext cx="1003204" cy="752403"/>
            <a:chOff x="6571517" y="1076146"/>
            <a:chExt cx="752403" cy="752403"/>
          </a:xfrm>
        </p:grpSpPr>
        <p:sp>
          <p:nvSpPr>
            <p:cNvPr id="892" name="Google Shape;892;p9"/>
            <p:cNvSpPr/>
            <p:nvPr/>
          </p:nvSpPr>
          <p:spPr>
            <a:xfrm rot="10800000">
              <a:off x="6571517" y="1076146"/>
              <a:ext cx="752403" cy="752403"/>
            </a:xfrm>
            <a:prstGeom prst="ellipse">
              <a:avLst/>
            </a:prstGeom>
            <a:solidFill>
              <a:srgbClr val="FFFFFF"/>
            </a:solid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93" name="Google Shape;893;p9"/>
            <p:cNvGrpSpPr/>
            <p:nvPr/>
          </p:nvGrpSpPr>
          <p:grpSpPr>
            <a:xfrm>
              <a:off x="6748541" y="1200151"/>
              <a:ext cx="398354" cy="457199"/>
              <a:chOff x="-6059" y="35"/>
              <a:chExt cx="2762" cy="3170"/>
            </a:xfrm>
          </p:grpSpPr>
          <p:sp>
            <p:nvSpPr>
              <p:cNvPr id="894" name="Google Shape;894;p9"/>
              <p:cNvSpPr/>
              <p:nvPr/>
            </p:nvSpPr>
            <p:spPr>
              <a:xfrm>
                <a:off x="-4662" y="35"/>
                <a:ext cx="710" cy="710"/>
              </a:xfrm>
              <a:custGeom>
                <a:avLst/>
                <a:gdLst/>
                <a:ahLst/>
                <a:cxnLst/>
                <a:rect l="l" t="t" r="r" b="b"/>
                <a:pathLst>
                  <a:path w="1420" h="1422" extrusionOk="0">
                    <a:moveTo>
                      <a:pt x="710" y="0"/>
                    </a:moveTo>
                    <a:lnTo>
                      <a:pt x="798" y="6"/>
                    </a:lnTo>
                    <a:lnTo>
                      <a:pt x="885" y="22"/>
                    </a:lnTo>
                    <a:lnTo>
                      <a:pt x="966" y="49"/>
                    </a:lnTo>
                    <a:lnTo>
                      <a:pt x="1043" y="83"/>
                    </a:lnTo>
                    <a:lnTo>
                      <a:pt x="1115" y="128"/>
                    </a:lnTo>
                    <a:lnTo>
                      <a:pt x="1182" y="180"/>
                    </a:lnTo>
                    <a:lnTo>
                      <a:pt x="1240" y="240"/>
                    </a:lnTo>
                    <a:lnTo>
                      <a:pt x="1292" y="306"/>
                    </a:lnTo>
                    <a:lnTo>
                      <a:pt x="1337" y="377"/>
                    </a:lnTo>
                    <a:lnTo>
                      <a:pt x="1373" y="454"/>
                    </a:lnTo>
                    <a:lnTo>
                      <a:pt x="1398" y="537"/>
                    </a:lnTo>
                    <a:lnTo>
                      <a:pt x="1414" y="622"/>
                    </a:lnTo>
                    <a:lnTo>
                      <a:pt x="1420" y="711"/>
                    </a:lnTo>
                    <a:lnTo>
                      <a:pt x="1414" y="800"/>
                    </a:lnTo>
                    <a:lnTo>
                      <a:pt x="1398" y="887"/>
                    </a:lnTo>
                    <a:lnTo>
                      <a:pt x="1373" y="968"/>
                    </a:lnTo>
                    <a:lnTo>
                      <a:pt x="1337" y="1045"/>
                    </a:lnTo>
                    <a:lnTo>
                      <a:pt x="1292" y="1118"/>
                    </a:lnTo>
                    <a:lnTo>
                      <a:pt x="1240" y="1184"/>
                    </a:lnTo>
                    <a:lnTo>
                      <a:pt x="1182" y="1242"/>
                    </a:lnTo>
                    <a:lnTo>
                      <a:pt x="1115" y="1294"/>
                    </a:lnTo>
                    <a:lnTo>
                      <a:pt x="1043" y="1339"/>
                    </a:lnTo>
                    <a:lnTo>
                      <a:pt x="966" y="1375"/>
                    </a:lnTo>
                    <a:lnTo>
                      <a:pt x="885" y="1400"/>
                    </a:lnTo>
                    <a:lnTo>
                      <a:pt x="798" y="1416"/>
                    </a:lnTo>
                    <a:lnTo>
                      <a:pt x="710" y="1422"/>
                    </a:lnTo>
                    <a:lnTo>
                      <a:pt x="621" y="1416"/>
                    </a:lnTo>
                    <a:lnTo>
                      <a:pt x="536" y="1400"/>
                    </a:lnTo>
                    <a:lnTo>
                      <a:pt x="453" y="1375"/>
                    </a:lnTo>
                    <a:lnTo>
                      <a:pt x="376" y="1339"/>
                    </a:lnTo>
                    <a:lnTo>
                      <a:pt x="305" y="1294"/>
                    </a:lnTo>
                    <a:lnTo>
                      <a:pt x="239" y="1242"/>
                    </a:lnTo>
                    <a:lnTo>
                      <a:pt x="179" y="1184"/>
                    </a:lnTo>
                    <a:lnTo>
                      <a:pt x="127" y="1118"/>
                    </a:lnTo>
                    <a:lnTo>
                      <a:pt x="83" y="1045"/>
                    </a:lnTo>
                    <a:lnTo>
                      <a:pt x="48" y="968"/>
                    </a:lnTo>
                    <a:lnTo>
                      <a:pt x="21" y="887"/>
                    </a:lnTo>
                    <a:lnTo>
                      <a:pt x="6" y="800"/>
                    </a:lnTo>
                    <a:lnTo>
                      <a:pt x="0" y="711"/>
                    </a:lnTo>
                    <a:lnTo>
                      <a:pt x="6" y="622"/>
                    </a:lnTo>
                    <a:lnTo>
                      <a:pt x="21" y="537"/>
                    </a:lnTo>
                    <a:lnTo>
                      <a:pt x="48" y="454"/>
                    </a:lnTo>
                    <a:lnTo>
                      <a:pt x="83" y="377"/>
                    </a:lnTo>
                    <a:lnTo>
                      <a:pt x="127" y="306"/>
                    </a:lnTo>
                    <a:lnTo>
                      <a:pt x="179" y="240"/>
                    </a:lnTo>
                    <a:lnTo>
                      <a:pt x="239" y="180"/>
                    </a:lnTo>
                    <a:lnTo>
                      <a:pt x="305" y="128"/>
                    </a:lnTo>
                    <a:lnTo>
                      <a:pt x="376" y="83"/>
                    </a:lnTo>
                    <a:lnTo>
                      <a:pt x="453" y="49"/>
                    </a:lnTo>
                    <a:lnTo>
                      <a:pt x="536" y="22"/>
                    </a:lnTo>
                    <a:lnTo>
                      <a:pt x="621" y="6"/>
                    </a:lnTo>
                    <a:lnTo>
                      <a:pt x="710"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895" name="Google Shape;895;p9"/>
              <p:cNvSpPr/>
              <p:nvPr/>
            </p:nvSpPr>
            <p:spPr>
              <a:xfrm>
                <a:off x="-6059" y="763"/>
                <a:ext cx="2762" cy="2442"/>
              </a:xfrm>
              <a:custGeom>
                <a:avLst/>
                <a:gdLst/>
                <a:ahLst/>
                <a:cxnLst/>
                <a:rect l="l" t="t" r="r" b="b"/>
                <a:pathLst>
                  <a:path w="5524" h="4886" extrusionOk="0">
                    <a:moveTo>
                      <a:pt x="652" y="4523"/>
                    </a:moveTo>
                    <a:lnTo>
                      <a:pt x="621" y="4528"/>
                    </a:lnTo>
                    <a:lnTo>
                      <a:pt x="594" y="4542"/>
                    </a:lnTo>
                    <a:lnTo>
                      <a:pt x="573" y="4563"/>
                    </a:lnTo>
                    <a:lnTo>
                      <a:pt x="559" y="4590"/>
                    </a:lnTo>
                    <a:lnTo>
                      <a:pt x="554" y="4621"/>
                    </a:lnTo>
                    <a:lnTo>
                      <a:pt x="559" y="4654"/>
                    </a:lnTo>
                    <a:lnTo>
                      <a:pt x="573" y="4681"/>
                    </a:lnTo>
                    <a:lnTo>
                      <a:pt x="594" y="4702"/>
                    </a:lnTo>
                    <a:lnTo>
                      <a:pt x="621" y="4716"/>
                    </a:lnTo>
                    <a:lnTo>
                      <a:pt x="652" y="4721"/>
                    </a:lnTo>
                    <a:lnTo>
                      <a:pt x="685" y="4716"/>
                    </a:lnTo>
                    <a:lnTo>
                      <a:pt x="712" y="4702"/>
                    </a:lnTo>
                    <a:lnTo>
                      <a:pt x="733" y="4681"/>
                    </a:lnTo>
                    <a:lnTo>
                      <a:pt x="746" y="4654"/>
                    </a:lnTo>
                    <a:lnTo>
                      <a:pt x="752" y="4621"/>
                    </a:lnTo>
                    <a:lnTo>
                      <a:pt x="746" y="4590"/>
                    </a:lnTo>
                    <a:lnTo>
                      <a:pt x="733" y="4563"/>
                    </a:lnTo>
                    <a:lnTo>
                      <a:pt x="712" y="4542"/>
                    </a:lnTo>
                    <a:lnTo>
                      <a:pt x="685" y="4528"/>
                    </a:lnTo>
                    <a:lnTo>
                      <a:pt x="652" y="4523"/>
                    </a:lnTo>
                    <a:close/>
                    <a:moveTo>
                      <a:pt x="3441" y="0"/>
                    </a:moveTo>
                    <a:lnTo>
                      <a:pt x="3478" y="2"/>
                    </a:lnTo>
                    <a:lnTo>
                      <a:pt x="3511" y="4"/>
                    </a:lnTo>
                    <a:lnTo>
                      <a:pt x="3536" y="8"/>
                    </a:lnTo>
                    <a:lnTo>
                      <a:pt x="3553" y="10"/>
                    </a:lnTo>
                    <a:lnTo>
                      <a:pt x="3559" y="10"/>
                    </a:lnTo>
                    <a:lnTo>
                      <a:pt x="3640" y="29"/>
                    </a:lnTo>
                    <a:lnTo>
                      <a:pt x="3721" y="56"/>
                    </a:lnTo>
                    <a:lnTo>
                      <a:pt x="3798" y="95"/>
                    </a:lnTo>
                    <a:lnTo>
                      <a:pt x="3873" y="141"/>
                    </a:lnTo>
                    <a:lnTo>
                      <a:pt x="3898" y="159"/>
                    </a:lnTo>
                    <a:lnTo>
                      <a:pt x="3929" y="184"/>
                    </a:lnTo>
                    <a:lnTo>
                      <a:pt x="3966" y="215"/>
                    </a:lnTo>
                    <a:lnTo>
                      <a:pt x="4008" y="251"/>
                    </a:lnTo>
                    <a:lnTo>
                      <a:pt x="4056" y="294"/>
                    </a:lnTo>
                    <a:lnTo>
                      <a:pt x="4108" y="340"/>
                    </a:lnTo>
                    <a:lnTo>
                      <a:pt x="4164" y="388"/>
                    </a:lnTo>
                    <a:lnTo>
                      <a:pt x="4226" y="441"/>
                    </a:lnTo>
                    <a:lnTo>
                      <a:pt x="4292" y="495"/>
                    </a:lnTo>
                    <a:lnTo>
                      <a:pt x="4359" y="549"/>
                    </a:lnTo>
                    <a:lnTo>
                      <a:pt x="4433" y="605"/>
                    </a:lnTo>
                    <a:lnTo>
                      <a:pt x="4508" y="659"/>
                    </a:lnTo>
                    <a:lnTo>
                      <a:pt x="4585" y="711"/>
                    </a:lnTo>
                    <a:lnTo>
                      <a:pt x="4666" y="761"/>
                    </a:lnTo>
                    <a:lnTo>
                      <a:pt x="4749" y="809"/>
                    </a:lnTo>
                    <a:lnTo>
                      <a:pt x="4834" y="854"/>
                    </a:lnTo>
                    <a:lnTo>
                      <a:pt x="4921" y="892"/>
                    </a:lnTo>
                    <a:lnTo>
                      <a:pt x="5007" y="927"/>
                    </a:lnTo>
                    <a:lnTo>
                      <a:pt x="5098" y="954"/>
                    </a:lnTo>
                    <a:lnTo>
                      <a:pt x="5187" y="975"/>
                    </a:lnTo>
                    <a:lnTo>
                      <a:pt x="5277" y="989"/>
                    </a:lnTo>
                    <a:lnTo>
                      <a:pt x="5331" y="1001"/>
                    </a:lnTo>
                    <a:lnTo>
                      <a:pt x="5382" y="1022"/>
                    </a:lnTo>
                    <a:lnTo>
                      <a:pt x="5426" y="1053"/>
                    </a:lnTo>
                    <a:lnTo>
                      <a:pt x="5463" y="1089"/>
                    </a:lnTo>
                    <a:lnTo>
                      <a:pt x="5493" y="1134"/>
                    </a:lnTo>
                    <a:lnTo>
                      <a:pt x="5513" y="1182"/>
                    </a:lnTo>
                    <a:lnTo>
                      <a:pt x="5524" y="1236"/>
                    </a:lnTo>
                    <a:lnTo>
                      <a:pt x="5524" y="1292"/>
                    </a:lnTo>
                    <a:lnTo>
                      <a:pt x="5513" y="1344"/>
                    </a:lnTo>
                    <a:lnTo>
                      <a:pt x="5495" y="1391"/>
                    </a:lnTo>
                    <a:lnTo>
                      <a:pt x="5468" y="1433"/>
                    </a:lnTo>
                    <a:lnTo>
                      <a:pt x="5434" y="1470"/>
                    </a:lnTo>
                    <a:lnTo>
                      <a:pt x="5393" y="1499"/>
                    </a:lnTo>
                    <a:lnTo>
                      <a:pt x="5349" y="1520"/>
                    </a:lnTo>
                    <a:lnTo>
                      <a:pt x="5301" y="1535"/>
                    </a:lnTo>
                    <a:lnTo>
                      <a:pt x="5250" y="1539"/>
                    </a:lnTo>
                    <a:lnTo>
                      <a:pt x="5235" y="1539"/>
                    </a:lnTo>
                    <a:lnTo>
                      <a:pt x="5221" y="1537"/>
                    </a:lnTo>
                    <a:lnTo>
                      <a:pt x="5094" y="1522"/>
                    </a:lnTo>
                    <a:lnTo>
                      <a:pt x="4976" y="1503"/>
                    </a:lnTo>
                    <a:lnTo>
                      <a:pt x="4865" y="1479"/>
                    </a:lnTo>
                    <a:lnTo>
                      <a:pt x="4762" y="1452"/>
                    </a:lnTo>
                    <a:lnTo>
                      <a:pt x="4666" y="1422"/>
                    </a:lnTo>
                    <a:lnTo>
                      <a:pt x="4577" y="1387"/>
                    </a:lnTo>
                    <a:lnTo>
                      <a:pt x="4494" y="1350"/>
                    </a:lnTo>
                    <a:lnTo>
                      <a:pt x="4417" y="1311"/>
                    </a:lnTo>
                    <a:lnTo>
                      <a:pt x="4344" y="1271"/>
                    </a:lnTo>
                    <a:lnTo>
                      <a:pt x="4276" y="1226"/>
                    </a:lnTo>
                    <a:lnTo>
                      <a:pt x="4211" y="1182"/>
                    </a:lnTo>
                    <a:lnTo>
                      <a:pt x="4151" y="1136"/>
                    </a:lnTo>
                    <a:lnTo>
                      <a:pt x="4232" y="2074"/>
                    </a:lnTo>
                    <a:lnTo>
                      <a:pt x="4234" y="2142"/>
                    </a:lnTo>
                    <a:lnTo>
                      <a:pt x="4226" y="2205"/>
                    </a:lnTo>
                    <a:lnTo>
                      <a:pt x="4211" y="2267"/>
                    </a:lnTo>
                    <a:lnTo>
                      <a:pt x="4188" y="2323"/>
                    </a:lnTo>
                    <a:lnTo>
                      <a:pt x="4159" y="2377"/>
                    </a:lnTo>
                    <a:lnTo>
                      <a:pt x="4122" y="2428"/>
                    </a:lnTo>
                    <a:lnTo>
                      <a:pt x="4161" y="2489"/>
                    </a:lnTo>
                    <a:lnTo>
                      <a:pt x="4201" y="2557"/>
                    </a:lnTo>
                    <a:lnTo>
                      <a:pt x="4247" y="2632"/>
                    </a:lnTo>
                    <a:lnTo>
                      <a:pt x="4296" y="2715"/>
                    </a:lnTo>
                    <a:lnTo>
                      <a:pt x="4348" y="2806"/>
                    </a:lnTo>
                    <a:lnTo>
                      <a:pt x="4402" y="2904"/>
                    </a:lnTo>
                    <a:lnTo>
                      <a:pt x="4460" y="3013"/>
                    </a:lnTo>
                    <a:lnTo>
                      <a:pt x="4521" y="3126"/>
                    </a:lnTo>
                    <a:lnTo>
                      <a:pt x="4587" y="3252"/>
                    </a:lnTo>
                    <a:lnTo>
                      <a:pt x="4656" y="3385"/>
                    </a:lnTo>
                    <a:lnTo>
                      <a:pt x="4728" y="3528"/>
                    </a:lnTo>
                    <a:lnTo>
                      <a:pt x="4801" y="3681"/>
                    </a:lnTo>
                    <a:lnTo>
                      <a:pt x="4880" y="3843"/>
                    </a:lnTo>
                    <a:lnTo>
                      <a:pt x="4959" y="4015"/>
                    </a:lnTo>
                    <a:lnTo>
                      <a:pt x="5044" y="4198"/>
                    </a:lnTo>
                    <a:lnTo>
                      <a:pt x="5131" y="4391"/>
                    </a:lnTo>
                    <a:lnTo>
                      <a:pt x="5150" y="4445"/>
                    </a:lnTo>
                    <a:lnTo>
                      <a:pt x="5160" y="4501"/>
                    </a:lnTo>
                    <a:lnTo>
                      <a:pt x="5160" y="4555"/>
                    </a:lnTo>
                    <a:lnTo>
                      <a:pt x="5152" y="4609"/>
                    </a:lnTo>
                    <a:lnTo>
                      <a:pt x="5137" y="4660"/>
                    </a:lnTo>
                    <a:lnTo>
                      <a:pt x="5113" y="4710"/>
                    </a:lnTo>
                    <a:lnTo>
                      <a:pt x="5083" y="4754"/>
                    </a:lnTo>
                    <a:lnTo>
                      <a:pt x="5046" y="4793"/>
                    </a:lnTo>
                    <a:lnTo>
                      <a:pt x="5002" y="4828"/>
                    </a:lnTo>
                    <a:lnTo>
                      <a:pt x="4951" y="4855"/>
                    </a:lnTo>
                    <a:lnTo>
                      <a:pt x="4905" y="4872"/>
                    </a:lnTo>
                    <a:lnTo>
                      <a:pt x="4857" y="4882"/>
                    </a:lnTo>
                    <a:lnTo>
                      <a:pt x="4811" y="4886"/>
                    </a:lnTo>
                    <a:lnTo>
                      <a:pt x="4753" y="4880"/>
                    </a:lnTo>
                    <a:lnTo>
                      <a:pt x="4697" y="4866"/>
                    </a:lnTo>
                    <a:lnTo>
                      <a:pt x="4645" y="4843"/>
                    </a:lnTo>
                    <a:lnTo>
                      <a:pt x="4596" y="4814"/>
                    </a:lnTo>
                    <a:lnTo>
                      <a:pt x="4554" y="4775"/>
                    </a:lnTo>
                    <a:lnTo>
                      <a:pt x="4517" y="4729"/>
                    </a:lnTo>
                    <a:lnTo>
                      <a:pt x="4488" y="4675"/>
                    </a:lnTo>
                    <a:lnTo>
                      <a:pt x="4398" y="4474"/>
                    </a:lnTo>
                    <a:lnTo>
                      <a:pt x="4311" y="4283"/>
                    </a:lnTo>
                    <a:lnTo>
                      <a:pt x="4226" y="4105"/>
                    </a:lnTo>
                    <a:lnTo>
                      <a:pt x="4147" y="3937"/>
                    </a:lnTo>
                    <a:lnTo>
                      <a:pt x="4068" y="3781"/>
                    </a:lnTo>
                    <a:lnTo>
                      <a:pt x="3995" y="3636"/>
                    </a:lnTo>
                    <a:lnTo>
                      <a:pt x="3925" y="3501"/>
                    </a:lnTo>
                    <a:lnTo>
                      <a:pt x="3860" y="3376"/>
                    </a:lnTo>
                    <a:lnTo>
                      <a:pt x="3798" y="3262"/>
                    </a:lnTo>
                    <a:lnTo>
                      <a:pt x="3740" y="3157"/>
                    </a:lnTo>
                    <a:lnTo>
                      <a:pt x="3686" y="3063"/>
                    </a:lnTo>
                    <a:lnTo>
                      <a:pt x="3636" y="2980"/>
                    </a:lnTo>
                    <a:lnTo>
                      <a:pt x="3592" y="2904"/>
                    </a:lnTo>
                    <a:lnTo>
                      <a:pt x="3557" y="2964"/>
                    </a:lnTo>
                    <a:lnTo>
                      <a:pt x="3518" y="3034"/>
                    </a:lnTo>
                    <a:lnTo>
                      <a:pt x="3478" y="3111"/>
                    </a:lnTo>
                    <a:lnTo>
                      <a:pt x="3433" y="3194"/>
                    </a:lnTo>
                    <a:lnTo>
                      <a:pt x="3385" y="3281"/>
                    </a:lnTo>
                    <a:lnTo>
                      <a:pt x="3337" y="3374"/>
                    </a:lnTo>
                    <a:lnTo>
                      <a:pt x="3287" y="3470"/>
                    </a:lnTo>
                    <a:lnTo>
                      <a:pt x="3235" y="3571"/>
                    </a:lnTo>
                    <a:lnTo>
                      <a:pt x="3183" y="3671"/>
                    </a:lnTo>
                    <a:lnTo>
                      <a:pt x="3131" y="3773"/>
                    </a:lnTo>
                    <a:lnTo>
                      <a:pt x="3077" y="3876"/>
                    </a:lnTo>
                    <a:lnTo>
                      <a:pt x="3024" y="3978"/>
                    </a:lnTo>
                    <a:lnTo>
                      <a:pt x="2972" y="4077"/>
                    </a:lnTo>
                    <a:lnTo>
                      <a:pt x="2922" y="4175"/>
                    </a:lnTo>
                    <a:lnTo>
                      <a:pt x="2874" y="4268"/>
                    </a:lnTo>
                    <a:lnTo>
                      <a:pt x="2826" y="4358"/>
                    </a:lnTo>
                    <a:lnTo>
                      <a:pt x="2781" y="4441"/>
                    </a:lnTo>
                    <a:lnTo>
                      <a:pt x="2741" y="4521"/>
                    </a:lnTo>
                    <a:lnTo>
                      <a:pt x="2702" y="4592"/>
                    </a:lnTo>
                    <a:lnTo>
                      <a:pt x="2668" y="4654"/>
                    </a:lnTo>
                    <a:lnTo>
                      <a:pt x="2637" y="4710"/>
                    </a:lnTo>
                    <a:lnTo>
                      <a:pt x="2602" y="4758"/>
                    </a:lnTo>
                    <a:lnTo>
                      <a:pt x="2562" y="4799"/>
                    </a:lnTo>
                    <a:lnTo>
                      <a:pt x="2517" y="4833"/>
                    </a:lnTo>
                    <a:lnTo>
                      <a:pt x="2467" y="4859"/>
                    </a:lnTo>
                    <a:lnTo>
                      <a:pt x="2413" y="4876"/>
                    </a:lnTo>
                    <a:lnTo>
                      <a:pt x="2357" y="4884"/>
                    </a:lnTo>
                    <a:lnTo>
                      <a:pt x="2307" y="4884"/>
                    </a:lnTo>
                    <a:lnTo>
                      <a:pt x="2255" y="4876"/>
                    </a:lnTo>
                    <a:lnTo>
                      <a:pt x="2207" y="4860"/>
                    </a:lnTo>
                    <a:lnTo>
                      <a:pt x="2156" y="4837"/>
                    </a:lnTo>
                    <a:lnTo>
                      <a:pt x="2110" y="4806"/>
                    </a:lnTo>
                    <a:lnTo>
                      <a:pt x="2070" y="4768"/>
                    </a:lnTo>
                    <a:lnTo>
                      <a:pt x="2037" y="4723"/>
                    </a:lnTo>
                    <a:lnTo>
                      <a:pt x="2012" y="4675"/>
                    </a:lnTo>
                    <a:lnTo>
                      <a:pt x="1994" y="4625"/>
                    </a:lnTo>
                    <a:lnTo>
                      <a:pt x="1985" y="4571"/>
                    </a:lnTo>
                    <a:lnTo>
                      <a:pt x="1983" y="4517"/>
                    </a:lnTo>
                    <a:lnTo>
                      <a:pt x="1989" y="4463"/>
                    </a:lnTo>
                    <a:lnTo>
                      <a:pt x="2004" y="4411"/>
                    </a:lnTo>
                    <a:lnTo>
                      <a:pt x="2029" y="4358"/>
                    </a:lnTo>
                    <a:lnTo>
                      <a:pt x="2062" y="4300"/>
                    </a:lnTo>
                    <a:lnTo>
                      <a:pt x="2101" y="4233"/>
                    </a:lnTo>
                    <a:lnTo>
                      <a:pt x="2143" y="4158"/>
                    </a:lnTo>
                    <a:lnTo>
                      <a:pt x="2189" y="4075"/>
                    </a:lnTo>
                    <a:lnTo>
                      <a:pt x="2237" y="3986"/>
                    </a:lnTo>
                    <a:lnTo>
                      <a:pt x="2290" y="3893"/>
                    </a:lnTo>
                    <a:lnTo>
                      <a:pt x="2344" y="3795"/>
                    </a:lnTo>
                    <a:lnTo>
                      <a:pt x="2400" y="3692"/>
                    </a:lnTo>
                    <a:lnTo>
                      <a:pt x="2457" y="3588"/>
                    </a:lnTo>
                    <a:lnTo>
                      <a:pt x="2515" y="3482"/>
                    </a:lnTo>
                    <a:lnTo>
                      <a:pt x="2573" y="3376"/>
                    </a:lnTo>
                    <a:lnTo>
                      <a:pt x="2631" y="3269"/>
                    </a:lnTo>
                    <a:lnTo>
                      <a:pt x="2689" y="3165"/>
                    </a:lnTo>
                    <a:lnTo>
                      <a:pt x="2745" y="3061"/>
                    </a:lnTo>
                    <a:lnTo>
                      <a:pt x="2799" y="2962"/>
                    </a:lnTo>
                    <a:lnTo>
                      <a:pt x="2853" y="2866"/>
                    </a:lnTo>
                    <a:lnTo>
                      <a:pt x="2901" y="2775"/>
                    </a:lnTo>
                    <a:lnTo>
                      <a:pt x="2947" y="2690"/>
                    </a:lnTo>
                    <a:lnTo>
                      <a:pt x="2992" y="2611"/>
                    </a:lnTo>
                    <a:lnTo>
                      <a:pt x="3030" y="2539"/>
                    </a:lnTo>
                    <a:lnTo>
                      <a:pt x="3065" y="2478"/>
                    </a:lnTo>
                    <a:lnTo>
                      <a:pt x="3024" y="2429"/>
                    </a:lnTo>
                    <a:lnTo>
                      <a:pt x="2990" y="2375"/>
                    </a:lnTo>
                    <a:lnTo>
                      <a:pt x="2963" y="2317"/>
                    </a:lnTo>
                    <a:lnTo>
                      <a:pt x="2943" y="2254"/>
                    </a:lnTo>
                    <a:lnTo>
                      <a:pt x="2934" y="2186"/>
                    </a:lnTo>
                    <a:lnTo>
                      <a:pt x="2847" y="1196"/>
                    </a:lnTo>
                    <a:lnTo>
                      <a:pt x="2756" y="1323"/>
                    </a:lnTo>
                    <a:lnTo>
                      <a:pt x="2666" y="1458"/>
                    </a:lnTo>
                    <a:lnTo>
                      <a:pt x="2579" y="1599"/>
                    </a:lnTo>
                    <a:lnTo>
                      <a:pt x="2496" y="1744"/>
                    </a:lnTo>
                    <a:lnTo>
                      <a:pt x="2421" y="1895"/>
                    </a:lnTo>
                    <a:lnTo>
                      <a:pt x="2353" y="2047"/>
                    </a:lnTo>
                    <a:lnTo>
                      <a:pt x="2332" y="2092"/>
                    </a:lnTo>
                    <a:lnTo>
                      <a:pt x="2303" y="2130"/>
                    </a:lnTo>
                    <a:lnTo>
                      <a:pt x="2268" y="2161"/>
                    </a:lnTo>
                    <a:lnTo>
                      <a:pt x="2228" y="2188"/>
                    </a:lnTo>
                    <a:lnTo>
                      <a:pt x="2185" y="2205"/>
                    </a:lnTo>
                    <a:lnTo>
                      <a:pt x="2141" y="2217"/>
                    </a:lnTo>
                    <a:lnTo>
                      <a:pt x="1711" y="2962"/>
                    </a:lnTo>
                    <a:lnTo>
                      <a:pt x="1366" y="3578"/>
                    </a:lnTo>
                    <a:lnTo>
                      <a:pt x="872" y="4445"/>
                    </a:lnTo>
                    <a:lnTo>
                      <a:pt x="899" y="4488"/>
                    </a:lnTo>
                    <a:lnTo>
                      <a:pt x="918" y="4534"/>
                    </a:lnTo>
                    <a:lnTo>
                      <a:pt x="928" y="4580"/>
                    </a:lnTo>
                    <a:lnTo>
                      <a:pt x="930" y="4631"/>
                    </a:lnTo>
                    <a:lnTo>
                      <a:pt x="922" y="4677"/>
                    </a:lnTo>
                    <a:lnTo>
                      <a:pt x="907" y="4723"/>
                    </a:lnTo>
                    <a:lnTo>
                      <a:pt x="881" y="4768"/>
                    </a:lnTo>
                    <a:lnTo>
                      <a:pt x="849" y="4806"/>
                    </a:lnTo>
                    <a:lnTo>
                      <a:pt x="810" y="4837"/>
                    </a:lnTo>
                    <a:lnTo>
                      <a:pt x="770" y="4860"/>
                    </a:lnTo>
                    <a:lnTo>
                      <a:pt x="725" y="4876"/>
                    </a:lnTo>
                    <a:lnTo>
                      <a:pt x="679" y="4884"/>
                    </a:lnTo>
                    <a:lnTo>
                      <a:pt x="633" y="4884"/>
                    </a:lnTo>
                    <a:lnTo>
                      <a:pt x="586" y="4876"/>
                    </a:lnTo>
                    <a:lnTo>
                      <a:pt x="544" y="4859"/>
                    </a:lnTo>
                    <a:lnTo>
                      <a:pt x="502" y="4835"/>
                    </a:lnTo>
                    <a:lnTo>
                      <a:pt x="465" y="4804"/>
                    </a:lnTo>
                    <a:lnTo>
                      <a:pt x="432" y="4764"/>
                    </a:lnTo>
                    <a:lnTo>
                      <a:pt x="409" y="4719"/>
                    </a:lnTo>
                    <a:lnTo>
                      <a:pt x="393" y="4671"/>
                    </a:lnTo>
                    <a:lnTo>
                      <a:pt x="388" y="4623"/>
                    </a:lnTo>
                    <a:lnTo>
                      <a:pt x="390" y="4575"/>
                    </a:lnTo>
                    <a:lnTo>
                      <a:pt x="401" y="4526"/>
                    </a:lnTo>
                    <a:lnTo>
                      <a:pt x="420" y="4480"/>
                    </a:lnTo>
                    <a:lnTo>
                      <a:pt x="60" y="4277"/>
                    </a:lnTo>
                    <a:lnTo>
                      <a:pt x="35" y="4258"/>
                    </a:lnTo>
                    <a:lnTo>
                      <a:pt x="15" y="4233"/>
                    </a:lnTo>
                    <a:lnTo>
                      <a:pt x="4" y="4206"/>
                    </a:lnTo>
                    <a:lnTo>
                      <a:pt x="0" y="4175"/>
                    </a:lnTo>
                    <a:lnTo>
                      <a:pt x="2" y="4144"/>
                    </a:lnTo>
                    <a:lnTo>
                      <a:pt x="14" y="4115"/>
                    </a:lnTo>
                    <a:lnTo>
                      <a:pt x="918" y="2516"/>
                    </a:lnTo>
                    <a:lnTo>
                      <a:pt x="937" y="2489"/>
                    </a:lnTo>
                    <a:lnTo>
                      <a:pt x="963" y="2472"/>
                    </a:lnTo>
                    <a:lnTo>
                      <a:pt x="990" y="2460"/>
                    </a:lnTo>
                    <a:lnTo>
                      <a:pt x="1020" y="2455"/>
                    </a:lnTo>
                    <a:lnTo>
                      <a:pt x="1051" y="2458"/>
                    </a:lnTo>
                    <a:lnTo>
                      <a:pt x="1080" y="2470"/>
                    </a:lnTo>
                    <a:lnTo>
                      <a:pt x="1559" y="2738"/>
                    </a:lnTo>
                    <a:lnTo>
                      <a:pt x="1896" y="2134"/>
                    </a:lnTo>
                    <a:lnTo>
                      <a:pt x="1865" y="2093"/>
                    </a:lnTo>
                    <a:lnTo>
                      <a:pt x="1842" y="2047"/>
                    </a:lnTo>
                    <a:lnTo>
                      <a:pt x="1827" y="1999"/>
                    </a:lnTo>
                    <a:lnTo>
                      <a:pt x="1821" y="1947"/>
                    </a:lnTo>
                    <a:lnTo>
                      <a:pt x="1827" y="1895"/>
                    </a:lnTo>
                    <a:lnTo>
                      <a:pt x="1840" y="1842"/>
                    </a:lnTo>
                    <a:lnTo>
                      <a:pt x="1892" y="1723"/>
                    </a:lnTo>
                    <a:lnTo>
                      <a:pt x="1946" y="1605"/>
                    </a:lnTo>
                    <a:lnTo>
                      <a:pt x="2006" y="1489"/>
                    </a:lnTo>
                    <a:lnTo>
                      <a:pt x="2070" y="1375"/>
                    </a:lnTo>
                    <a:lnTo>
                      <a:pt x="2135" y="1265"/>
                    </a:lnTo>
                    <a:lnTo>
                      <a:pt x="2203" y="1157"/>
                    </a:lnTo>
                    <a:lnTo>
                      <a:pt x="2270" y="1053"/>
                    </a:lnTo>
                    <a:lnTo>
                      <a:pt x="2340" y="954"/>
                    </a:lnTo>
                    <a:lnTo>
                      <a:pt x="2409" y="860"/>
                    </a:lnTo>
                    <a:lnTo>
                      <a:pt x="2479" y="769"/>
                    </a:lnTo>
                    <a:lnTo>
                      <a:pt x="2546" y="684"/>
                    </a:lnTo>
                    <a:lnTo>
                      <a:pt x="2610" y="603"/>
                    </a:lnTo>
                    <a:lnTo>
                      <a:pt x="2673" y="529"/>
                    </a:lnTo>
                    <a:lnTo>
                      <a:pt x="2731" y="460"/>
                    </a:lnTo>
                    <a:lnTo>
                      <a:pt x="2787" y="400"/>
                    </a:lnTo>
                    <a:lnTo>
                      <a:pt x="2835" y="344"/>
                    </a:lnTo>
                    <a:lnTo>
                      <a:pt x="2882" y="298"/>
                    </a:lnTo>
                    <a:lnTo>
                      <a:pt x="2918" y="257"/>
                    </a:lnTo>
                    <a:lnTo>
                      <a:pt x="2932" y="244"/>
                    </a:lnTo>
                    <a:lnTo>
                      <a:pt x="2949" y="226"/>
                    </a:lnTo>
                    <a:lnTo>
                      <a:pt x="2967" y="209"/>
                    </a:lnTo>
                    <a:lnTo>
                      <a:pt x="2988" y="190"/>
                    </a:lnTo>
                    <a:lnTo>
                      <a:pt x="3007" y="172"/>
                    </a:lnTo>
                    <a:lnTo>
                      <a:pt x="3023" y="159"/>
                    </a:lnTo>
                    <a:lnTo>
                      <a:pt x="3036" y="147"/>
                    </a:lnTo>
                    <a:lnTo>
                      <a:pt x="3044" y="141"/>
                    </a:lnTo>
                    <a:lnTo>
                      <a:pt x="3098" y="105"/>
                    </a:lnTo>
                    <a:lnTo>
                      <a:pt x="3148" y="74"/>
                    </a:lnTo>
                    <a:lnTo>
                      <a:pt x="3194" y="52"/>
                    </a:lnTo>
                    <a:lnTo>
                      <a:pt x="3239" y="35"/>
                    </a:lnTo>
                    <a:lnTo>
                      <a:pt x="3277" y="24"/>
                    </a:lnTo>
                    <a:lnTo>
                      <a:pt x="3314" y="16"/>
                    </a:lnTo>
                    <a:lnTo>
                      <a:pt x="3347" y="10"/>
                    </a:lnTo>
                    <a:lnTo>
                      <a:pt x="3376" y="6"/>
                    </a:lnTo>
                    <a:lnTo>
                      <a:pt x="3403" y="4"/>
                    </a:lnTo>
                    <a:lnTo>
                      <a:pt x="3441"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896" name="Google Shape;896;p9"/>
          <p:cNvGrpSpPr/>
          <p:nvPr/>
        </p:nvGrpSpPr>
        <p:grpSpPr>
          <a:xfrm>
            <a:off x="8824786" y="4383013"/>
            <a:ext cx="1003204" cy="752403"/>
            <a:chOff x="6665567" y="3615507"/>
            <a:chExt cx="752403" cy="752403"/>
          </a:xfrm>
        </p:grpSpPr>
        <p:sp>
          <p:nvSpPr>
            <p:cNvPr id="897" name="Google Shape;897;p9"/>
            <p:cNvSpPr/>
            <p:nvPr/>
          </p:nvSpPr>
          <p:spPr>
            <a:xfrm rot="10800000">
              <a:off x="6665567" y="3615507"/>
              <a:ext cx="752403" cy="752403"/>
            </a:xfrm>
            <a:prstGeom prst="ellipse">
              <a:avLst/>
            </a:prstGeom>
            <a:solidFill>
              <a:srgbClr val="FFFFFF"/>
            </a:solidFill>
            <a:ln w="57150" cap="flat" cmpd="sng">
              <a:solidFill>
                <a:srgbClr val="FF57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898" name="Google Shape;898;p9"/>
            <p:cNvGrpSpPr/>
            <p:nvPr/>
          </p:nvGrpSpPr>
          <p:grpSpPr>
            <a:xfrm>
              <a:off x="6858000" y="3790950"/>
              <a:ext cx="381000" cy="381000"/>
              <a:chOff x="10515600" y="1352550"/>
              <a:chExt cx="1430338" cy="1430338"/>
            </a:xfrm>
          </p:grpSpPr>
          <p:sp>
            <p:nvSpPr>
              <p:cNvPr id="899" name="Google Shape;899;p9"/>
              <p:cNvSpPr/>
              <p:nvPr/>
            </p:nvSpPr>
            <p:spPr>
              <a:xfrm>
                <a:off x="11201400" y="1897063"/>
                <a:ext cx="744538" cy="885825"/>
              </a:xfrm>
              <a:custGeom>
                <a:avLst/>
                <a:gdLst/>
                <a:ahLst/>
                <a:cxnLst/>
                <a:rect l="l" t="t" r="r" b="b"/>
                <a:pathLst>
                  <a:path w="967" h="1153" extrusionOk="0">
                    <a:moveTo>
                      <a:pt x="930" y="372"/>
                    </a:moveTo>
                    <a:cubicBezTo>
                      <a:pt x="893" y="372"/>
                      <a:pt x="893" y="372"/>
                      <a:pt x="893" y="372"/>
                    </a:cubicBezTo>
                    <a:cubicBezTo>
                      <a:pt x="893" y="37"/>
                      <a:pt x="893" y="37"/>
                      <a:pt x="893" y="37"/>
                    </a:cubicBezTo>
                    <a:cubicBezTo>
                      <a:pt x="893" y="17"/>
                      <a:pt x="876" y="0"/>
                      <a:pt x="856" y="0"/>
                    </a:cubicBezTo>
                    <a:cubicBezTo>
                      <a:pt x="835" y="0"/>
                      <a:pt x="818" y="17"/>
                      <a:pt x="818" y="37"/>
                    </a:cubicBezTo>
                    <a:cubicBezTo>
                      <a:pt x="818" y="223"/>
                      <a:pt x="818" y="223"/>
                      <a:pt x="818" y="223"/>
                    </a:cubicBezTo>
                    <a:cubicBezTo>
                      <a:pt x="707" y="223"/>
                      <a:pt x="707" y="223"/>
                      <a:pt x="707" y="223"/>
                    </a:cubicBezTo>
                    <a:cubicBezTo>
                      <a:pt x="707" y="149"/>
                      <a:pt x="707" y="149"/>
                      <a:pt x="707" y="149"/>
                    </a:cubicBezTo>
                    <a:cubicBezTo>
                      <a:pt x="707" y="128"/>
                      <a:pt x="690" y="112"/>
                      <a:pt x="669" y="112"/>
                    </a:cubicBezTo>
                    <a:cubicBezTo>
                      <a:pt x="649" y="112"/>
                      <a:pt x="632" y="128"/>
                      <a:pt x="632" y="149"/>
                    </a:cubicBezTo>
                    <a:cubicBezTo>
                      <a:pt x="632" y="223"/>
                      <a:pt x="632" y="223"/>
                      <a:pt x="632" y="223"/>
                    </a:cubicBezTo>
                    <a:cubicBezTo>
                      <a:pt x="521" y="223"/>
                      <a:pt x="521" y="223"/>
                      <a:pt x="521" y="223"/>
                    </a:cubicBezTo>
                    <a:cubicBezTo>
                      <a:pt x="521" y="112"/>
                      <a:pt x="521" y="112"/>
                      <a:pt x="521" y="112"/>
                    </a:cubicBezTo>
                    <a:cubicBezTo>
                      <a:pt x="521" y="91"/>
                      <a:pt x="504" y="75"/>
                      <a:pt x="483" y="75"/>
                    </a:cubicBezTo>
                    <a:cubicBezTo>
                      <a:pt x="463" y="75"/>
                      <a:pt x="446" y="91"/>
                      <a:pt x="446" y="112"/>
                    </a:cubicBezTo>
                    <a:cubicBezTo>
                      <a:pt x="446" y="447"/>
                      <a:pt x="446" y="447"/>
                      <a:pt x="446" y="447"/>
                    </a:cubicBezTo>
                    <a:cubicBezTo>
                      <a:pt x="335" y="447"/>
                      <a:pt x="335" y="447"/>
                      <a:pt x="335" y="447"/>
                    </a:cubicBezTo>
                    <a:cubicBezTo>
                      <a:pt x="335" y="372"/>
                      <a:pt x="335" y="372"/>
                      <a:pt x="335" y="372"/>
                    </a:cubicBezTo>
                    <a:cubicBezTo>
                      <a:pt x="335" y="352"/>
                      <a:pt x="318" y="335"/>
                      <a:pt x="297" y="335"/>
                    </a:cubicBezTo>
                    <a:cubicBezTo>
                      <a:pt x="277" y="335"/>
                      <a:pt x="260" y="352"/>
                      <a:pt x="260" y="372"/>
                    </a:cubicBezTo>
                    <a:cubicBezTo>
                      <a:pt x="260" y="447"/>
                      <a:pt x="260" y="447"/>
                      <a:pt x="260" y="447"/>
                    </a:cubicBezTo>
                    <a:cubicBezTo>
                      <a:pt x="149" y="447"/>
                      <a:pt x="149" y="447"/>
                      <a:pt x="149" y="447"/>
                    </a:cubicBezTo>
                    <a:cubicBezTo>
                      <a:pt x="149" y="298"/>
                      <a:pt x="149" y="298"/>
                      <a:pt x="149" y="298"/>
                    </a:cubicBezTo>
                    <a:cubicBezTo>
                      <a:pt x="149" y="277"/>
                      <a:pt x="132" y="261"/>
                      <a:pt x="111" y="261"/>
                    </a:cubicBezTo>
                    <a:cubicBezTo>
                      <a:pt x="91" y="261"/>
                      <a:pt x="74" y="277"/>
                      <a:pt x="74" y="298"/>
                    </a:cubicBezTo>
                    <a:cubicBezTo>
                      <a:pt x="74" y="595"/>
                      <a:pt x="74" y="595"/>
                      <a:pt x="74" y="595"/>
                    </a:cubicBezTo>
                    <a:cubicBezTo>
                      <a:pt x="37" y="595"/>
                      <a:pt x="37" y="595"/>
                      <a:pt x="37" y="595"/>
                    </a:cubicBezTo>
                    <a:cubicBezTo>
                      <a:pt x="16" y="595"/>
                      <a:pt x="0" y="612"/>
                      <a:pt x="0" y="633"/>
                    </a:cubicBezTo>
                    <a:cubicBezTo>
                      <a:pt x="0" y="1116"/>
                      <a:pt x="0" y="1116"/>
                      <a:pt x="0" y="1116"/>
                    </a:cubicBezTo>
                    <a:cubicBezTo>
                      <a:pt x="0" y="1137"/>
                      <a:pt x="16" y="1153"/>
                      <a:pt x="37" y="1153"/>
                    </a:cubicBezTo>
                    <a:cubicBezTo>
                      <a:pt x="930" y="1153"/>
                      <a:pt x="930" y="1153"/>
                      <a:pt x="930" y="1153"/>
                    </a:cubicBezTo>
                    <a:cubicBezTo>
                      <a:pt x="950" y="1153"/>
                      <a:pt x="967" y="1137"/>
                      <a:pt x="967" y="1116"/>
                    </a:cubicBezTo>
                    <a:cubicBezTo>
                      <a:pt x="967" y="409"/>
                      <a:pt x="967" y="409"/>
                      <a:pt x="967" y="409"/>
                    </a:cubicBezTo>
                    <a:cubicBezTo>
                      <a:pt x="967" y="389"/>
                      <a:pt x="950" y="372"/>
                      <a:pt x="930" y="372"/>
                    </a:cubicBezTo>
                    <a:close/>
                    <a:moveTo>
                      <a:pt x="260" y="595"/>
                    </a:moveTo>
                    <a:cubicBezTo>
                      <a:pt x="149" y="595"/>
                      <a:pt x="149" y="595"/>
                      <a:pt x="149" y="595"/>
                    </a:cubicBezTo>
                    <a:cubicBezTo>
                      <a:pt x="149" y="521"/>
                      <a:pt x="149" y="521"/>
                      <a:pt x="149" y="521"/>
                    </a:cubicBezTo>
                    <a:cubicBezTo>
                      <a:pt x="260" y="521"/>
                      <a:pt x="260" y="521"/>
                      <a:pt x="260" y="521"/>
                    </a:cubicBezTo>
                    <a:lnTo>
                      <a:pt x="260" y="595"/>
                    </a:lnTo>
                    <a:close/>
                    <a:moveTo>
                      <a:pt x="446" y="595"/>
                    </a:moveTo>
                    <a:cubicBezTo>
                      <a:pt x="335" y="595"/>
                      <a:pt x="335" y="595"/>
                      <a:pt x="335" y="595"/>
                    </a:cubicBezTo>
                    <a:cubicBezTo>
                      <a:pt x="335" y="521"/>
                      <a:pt x="335" y="521"/>
                      <a:pt x="335" y="521"/>
                    </a:cubicBezTo>
                    <a:cubicBezTo>
                      <a:pt x="446" y="521"/>
                      <a:pt x="446" y="521"/>
                      <a:pt x="446" y="521"/>
                    </a:cubicBezTo>
                    <a:lnTo>
                      <a:pt x="446" y="595"/>
                    </a:lnTo>
                    <a:close/>
                    <a:moveTo>
                      <a:pt x="632" y="372"/>
                    </a:moveTo>
                    <a:cubicBezTo>
                      <a:pt x="521" y="372"/>
                      <a:pt x="521" y="372"/>
                      <a:pt x="521" y="372"/>
                    </a:cubicBezTo>
                    <a:cubicBezTo>
                      <a:pt x="521" y="298"/>
                      <a:pt x="521" y="298"/>
                      <a:pt x="521" y="298"/>
                    </a:cubicBezTo>
                    <a:cubicBezTo>
                      <a:pt x="632" y="298"/>
                      <a:pt x="632" y="298"/>
                      <a:pt x="632" y="298"/>
                    </a:cubicBezTo>
                    <a:lnTo>
                      <a:pt x="632" y="372"/>
                    </a:lnTo>
                    <a:close/>
                    <a:moveTo>
                      <a:pt x="818" y="372"/>
                    </a:moveTo>
                    <a:cubicBezTo>
                      <a:pt x="707" y="372"/>
                      <a:pt x="707" y="372"/>
                      <a:pt x="707" y="372"/>
                    </a:cubicBezTo>
                    <a:cubicBezTo>
                      <a:pt x="707" y="298"/>
                      <a:pt x="707" y="298"/>
                      <a:pt x="707" y="298"/>
                    </a:cubicBezTo>
                    <a:cubicBezTo>
                      <a:pt x="818" y="298"/>
                      <a:pt x="818" y="298"/>
                      <a:pt x="818" y="298"/>
                    </a:cubicBezTo>
                    <a:lnTo>
                      <a:pt x="818" y="372"/>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900" name="Google Shape;900;p9"/>
              <p:cNvSpPr/>
              <p:nvPr/>
            </p:nvSpPr>
            <p:spPr>
              <a:xfrm>
                <a:off x="10515600" y="1352550"/>
                <a:ext cx="1344613" cy="1430338"/>
              </a:xfrm>
              <a:custGeom>
                <a:avLst/>
                <a:gdLst/>
                <a:ahLst/>
                <a:cxnLst/>
                <a:rect l="l" t="t" r="r" b="b"/>
                <a:pathLst>
                  <a:path w="1749" h="1860" extrusionOk="0">
                    <a:moveTo>
                      <a:pt x="1265" y="893"/>
                    </a:moveTo>
                    <a:cubicBezTo>
                      <a:pt x="1265" y="744"/>
                      <a:pt x="1265" y="744"/>
                      <a:pt x="1265" y="744"/>
                    </a:cubicBezTo>
                    <a:cubicBezTo>
                      <a:pt x="1265" y="724"/>
                      <a:pt x="1248" y="707"/>
                      <a:pt x="1228" y="707"/>
                    </a:cubicBezTo>
                    <a:cubicBezTo>
                      <a:pt x="1004" y="707"/>
                      <a:pt x="1004" y="707"/>
                      <a:pt x="1004" y="707"/>
                    </a:cubicBezTo>
                    <a:cubicBezTo>
                      <a:pt x="1004" y="484"/>
                      <a:pt x="1004" y="484"/>
                      <a:pt x="1004" y="484"/>
                    </a:cubicBezTo>
                    <a:cubicBezTo>
                      <a:pt x="1711" y="484"/>
                      <a:pt x="1711" y="484"/>
                      <a:pt x="1711" y="484"/>
                    </a:cubicBezTo>
                    <a:cubicBezTo>
                      <a:pt x="1732" y="484"/>
                      <a:pt x="1749" y="467"/>
                      <a:pt x="1749" y="447"/>
                    </a:cubicBezTo>
                    <a:cubicBezTo>
                      <a:pt x="1749" y="372"/>
                      <a:pt x="1749" y="372"/>
                      <a:pt x="1749" y="372"/>
                    </a:cubicBezTo>
                    <a:cubicBezTo>
                      <a:pt x="1749" y="358"/>
                      <a:pt x="1741" y="346"/>
                      <a:pt x="1728" y="339"/>
                    </a:cubicBezTo>
                    <a:cubicBezTo>
                      <a:pt x="1512" y="228"/>
                      <a:pt x="1512" y="228"/>
                      <a:pt x="1512" y="228"/>
                    </a:cubicBezTo>
                    <a:cubicBezTo>
                      <a:pt x="1506" y="225"/>
                      <a:pt x="1500" y="223"/>
                      <a:pt x="1494" y="223"/>
                    </a:cubicBezTo>
                    <a:cubicBezTo>
                      <a:pt x="538" y="223"/>
                      <a:pt x="538" y="223"/>
                      <a:pt x="538" y="223"/>
                    </a:cubicBezTo>
                    <a:cubicBezTo>
                      <a:pt x="403" y="17"/>
                      <a:pt x="403" y="17"/>
                      <a:pt x="403" y="17"/>
                    </a:cubicBezTo>
                    <a:cubicBezTo>
                      <a:pt x="396" y="6"/>
                      <a:pt x="385" y="0"/>
                      <a:pt x="372" y="0"/>
                    </a:cubicBezTo>
                    <a:cubicBezTo>
                      <a:pt x="298" y="0"/>
                      <a:pt x="298" y="0"/>
                      <a:pt x="298" y="0"/>
                    </a:cubicBezTo>
                    <a:cubicBezTo>
                      <a:pt x="277" y="0"/>
                      <a:pt x="260" y="17"/>
                      <a:pt x="260" y="37"/>
                    </a:cubicBezTo>
                    <a:cubicBezTo>
                      <a:pt x="260" y="223"/>
                      <a:pt x="260" y="223"/>
                      <a:pt x="260" y="223"/>
                    </a:cubicBezTo>
                    <a:cubicBezTo>
                      <a:pt x="146" y="223"/>
                      <a:pt x="146" y="223"/>
                      <a:pt x="146" y="223"/>
                    </a:cubicBezTo>
                    <a:cubicBezTo>
                      <a:pt x="136" y="223"/>
                      <a:pt x="126" y="227"/>
                      <a:pt x="119" y="235"/>
                    </a:cubicBezTo>
                    <a:cubicBezTo>
                      <a:pt x="10" y="346"/>
                      <a:pt x="10" y="346"/>
                      <a:pt x="10" y="346"/>
                    </a:cubicBezTo>
                    <a:cubicBezTo>
                      <a:pt x="4" y="353"/>
                      <a:pt x="0" y="363"/>
                      <a:pt x="0" y="372"/>
                    </a:cubicBezTo>
                    <a:cubicBezTo>
                      <a:pt x="0" y="447"/>
                      <a:pt x="0" y="447"/>
                      <a:pt x="0" y="447"/>
                    </a:cubicBezTo>
                    <a:cubicBezTo>
                      <a:pt x="0" y="467"/>
                      <a:pt x="17" y="484"/>
                      <a:pt x="37" y="484"/>
                    </a:cubicBezTo>
                    <a:cubicBezTo>
                      <a:pt x="260" y="484"/>
                      <a:pt x="260" y="484"/>
                      <a:pt x="260" y="484"/>
                    </a:cubicBezTo>
                    <a:cubicBezTo>
                      <a:pt x="260" y="1600"/>
                      <a:pt x="260" y="1600"/>
                      <a:pt x="260" y="1600"/>
                    </a:cubicBezTo>
                    <a:cubicBezTo>
                      <a:pt x="186" y="1600"/>
                      <a:pt x="186" y="1600"/>
                      <a:pt x="186" y="1600"/>
                    </a:cubicBezTo>
                    <a:cubicBezTo>
                      <a:pt x="165" y="1600"/>
                      <a:pt x="149" y="1617"/>
                      <a:pt x="149" y="1637"/>
                    </a:cubicBezTo>
                    <a:cubicBezTo>
                      <a:pt x="149" y="1823"/>
                      <a:pt x="149" y="1823"/>
                      <a:pt x="149" y="1823"/>
                    </a:cubicBezTo>
                    <a:cubicBezTo>
                      <a:pt x="149" y="1844"/>
                      <a:pt x="165" y="1860"/>
                      <a:pt x="186" y="1860"/>
                    </a:cubicBezTo>
                    <a:cubicBezTo>
                      <a:pt x="632" y="1860"/>
                      <a:pt x="632" y="1860"/>
                      <a:pt x="632" y="1860"/>
                    </a:cubicBezTo>
                    <a:cubicBezTo>
                      <a:pt x="653" y="1860"/>
                      <a:pt x="670" y="1844"/>
                      <a:pt x="670" y="1823"/>
                    </a:cubicBezTo>
                    <a:cubicBezTo>
                      <a:pt x="670" y="1637"/>
                      <a:pt x="670" y="1637"/>
                      <a:pt x="670" y="1637"/>
                    </a:cubicBezTo>
                    <a:cubicBezTo>
                      <a:pt x="670" y="1617"/>
                      <a:pt x="653" y="1600"/>
                      <a:pt x="632" y="1600"/>
                    </a:cubicBezTo>
                    <a:cubicBezTo>
                      <a:pt x="558" y="1600"/>
                      <a:pt x="558" y="1600"/>
                      <a:pt x="558" y="1600"/>
                    </a:cubicBezTo>
                    <a:cubicBezTo>
                      <a:pt x="558" y="484"/>
                      <a:pt x="558" y="484"/>
                      <a:pt x="558" y="484"/>
                    </a:cubicBezTo>
                    <a:cubicBezTo>
                      <a:pt x="930" y="484"/>
                      <a:pt x="930" y="484"/>
                      <a:pt x="930" y="484"/>
                    </a:cubicBezTo>
                    <a:cubicBezTo>
                      <a:pt x="930" y="707"/>
                      <a:pt x="930" y="707"/>
                      <a:pt x="930" y="707"/>
                    </a:cubicBezTo>
                    <a:cubicBezTo>
                      <a:pt x="707" y="707"/>
                      <a:pt x="707" y="707"/>
                      <a:pt x="707" y="707"/>
                    </a:cubicBezTo>
                    <a:cubicBezTo>
                      <a:pt x="686" y="707"/>
                      <a:pt x="670" y="724"/>
                      <a:pt x="670" y="744"/>
                    </a:cubicBezTo>
                    <a:cubicBezTo>
                      <a:pt x="670" y="893"/>
                      <a:pt x="670" y="893"/>
                      <a:pt x="670" y="893"/>
                    </a:cubicBezTo>
                    <a:cubicBezTo>
                      <a:pt x="670" y="914"/>
                      <a:pt x="686" y="930"/>
                      <a:pt x="707" y="930"/>
                    </a:cubicBezTo>
                    <a:cubicBezTo>
                      <a:pt x="1228" y="930"/>
                      <a:pt x="1228" y="930"/>
                      <a:pt x="1228" y="930"/>
                    </a:cubicBezTo>
                    <a:cubicBezTo>
                      <a:pt x="1248" y="930"/>
                      <a:pt x="1265" y="914"/>
                      <a:pt x="1265" y="893"/>
                    </a:cubicBezTo>
                    <a:close/>
                    <a:moveTo>
                      <a:pt x="468" y="484"/>
                    </a:moveTo>
                    <a:cubicBezTo>
                      <a:pt x="335" y="617"/>
                      <a:pt x="335" y="617"/>
                      <a:pt x="335" y="617"/>
                    </a:cubicBezTo>
                    <a:cubicBezTo>
                      <a:pt x="335" y="484"/>
                      <a:pt x="335" y="484"/>
                      <a:pt x="335" y="484"/>
                    </a:cubicBezTo>
                    <a:lnTo>
                      <a:pt x="468" y="484"/>
                    </a:lnTo>
                    <a:close/>
                    <a:moveTo>
                      <a:pt x="468" y="930"/>
                    </a:moveTo>
                    <a:cubicBezTo>
                      <a:pt x="335" y="1064"/>
                      <a:pt x="335" y="1064"/>
                      <a:pt x="335" y="1064"/>
                    </a:cubicBezTo>
                    <a:cubicBezTo>
                      <a:pt x="335" y="797"/>
                      <a:pt x="335" y="797"/>
                      <a:pt x="335" y="797"/>
                    </a:cubicBezTo>
                    <a:lnTo>
                      <a:pt x="468" y="930"/>
                    </a:lnTo>
                    <a:close/>
                    <a:moveTo>
                      <a:pt x="335" y="75"/>
                    </a:moveTo>
                    <a:cubicBezTo>
                      <a:pt x="352" y="75"/>
                      <a:pt x="352" y="75"/>
                      <a:pt x="352" y="75"/>
                    </a:cubicBezTo>
                    <a:cubicBezTo>
                      <a:pt x="449" y="223"/>
                      <a:pt x="449" y="223"/>
                      <a:pt x="449" y="223"/>
                    </a:cubicBezTo>
                    <a:cubicBezTo>
                      <a:pt x="335" y="223"/>
                      <a:pt x="335" y="223"/>
                      <a:pt x="335" y="223"/>
                    </a:cubicBezTo>
                    <a:lnTo>
                      <a:pt x="335" y="75"/>
                    </a:lnTo>
                    <a:close/>
                    <a:moveTo>
                      <a:pt x="335" y="1243"/>
                    </a:moveTo>
                    <a:cubicBezTo>
                      <a:pt x="468" y="1377"/>
                      <a:pt x="468" y="1377"/>
                      <a:pt x="468" y="1377"/>
                    </a:cubicBezTo>
                    <a:cubicBezTo>
                      <a:pt x="335" y="1510"/>
                      <a:pt x="335" y="1510"/>
                      <a:pt x="335" y="1510"/>
                    </a:cubicBezTo>
                    <a:lnTo>
                      <a:pt x="335" y="1243"/>
                    </a:lnTo>
                    <a:close/>
                    <a:moveTo>
                      <a:pt x="484" y="1600"/>
                    </a:moveTo>
                    <a:cubicBezTo>
                      <a:pt x="350" y="1600"/>
                      <a:pt x="350" y="1600"/>
                      <a:pt x="350" y="1600"/>
                    </a:cubicBezTo>
                    <a:cubicBezTo>
                      <a:pt x="484" y="1466"/>
                      <a:pt x="484" y="1466"/>
                      <a:pt x="484" y="1466"/>
                    </a:cubicBezTo>
                    <a:lnTo>
                      <a:pt x="484" y="1600"/>
                    </a:lnTo>
                    <a:close/>
                    <a:moveTo>
                      <a:pt x="484" y="1287"/>
                    </a:moveTo>
                    <a:cubicBezTo>
                      <a:pt x="350" y="1154"/>
                      <a:pt x="350" y="1154"/>
                      <a:pt x="350" y="1154"/>
                    </a:cubicBezTo>
                    <a:cubicBezTo>
                      <a:pt x="484" y="1020"/>
                      <a:pt x="484" y="1020"/>
                      <a:pt x="484" y="1020"/>
                    </a:cubicBezTo>
                    <a:lnTo>
                      <a:pt x="484" y="1287"/>
                    </a:lnTo>
                    <a:close/>
                    <a:moveTo>
                      <a:pt x="484" y="841"/>
                    </a:moveTo>
                    <a:cubicBezTo>
                      <a:pt x="350" y="707"/>
                      <a:pt x="350" y="707"/>
                      <a:pt x="350" y="707"/>
                    </a:cubicBezTo>
                    <a:cubicBezTo>
                      <a:pt x="484" y="574"/>
                      <a:pt x="484" y="574"/>
                      <a:pt x="484" y="574"/>
                    </a:cubicBezTo>
                    <a:lnTo>
                      <a:pt x="484" y="841"/>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901" name="Google Shape;901;p9"/>
          <p:cNvGrpSpPr/>
          <p:nvPr/>
        </p:nvGrpSpPr>
        <p:grpSpPr>
          <a:xfrm>
            <a:off x="9527794" y="3499514"/>
            <a:ext cx="1101995" cy="826496"/>
            <a:chOff x="7192823" y="2693908"/>
            <a:chExt cx="826496" cy="826496"/>
          </a:xfrm>
        </p:grpSpPr>
        <p:sp>
          <p:nvSpPr>
            <p:cNvPr id="902" name="Google Shape;902;p9"/>
            <p:cNvSpPr/>
            <p:nvPr/>
          </p:nvSpPr>
          <p:spPr>
            <a:xfrm rot="10442220">
              <a:off x="7229870" y="2730954"/>
              <a:ext cx="752403" cy="752403"/>
            </a:xfrm>
            <a:prstGeom prst="ellipse">
              <a:avLst/>
            </a:prstGeom>
            <a:solidFill>
              <a:srgbClr val="FFFFFF"/>
            </a:solidFill>
            <a:ln w="57150" cap="flat" cmpd="sng">
              <a:solidFill>
                <a:srgbClr val="FF55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grpSp>
          <p:nvGrpSpPr>
            <p:cNvPr id="903" name="Google Shape;903;p9"/>
            <p:cNvGrpSpPr/>
            <p:nvPr/>
          </p:nvGrpSpPr>
          <p:grpSpPr>
            <a:xfrm>
              <a:off x="7348710" y="2914640"/>
              <a:ext cx="514722" cy="380997"/>
              <a:chOff x="9906000" y="2001838"/>
              <a:chExt cx="769938" cy="569912"/>
            </a:xfrm>
          </p:grpSpPr>
          <p:sp>
            <p:nvSpPr>
              <p:cNvPr id="904" name="Google Shape;904;p9"/>
              <p:cNvSpPr/>
              <p:nvPr/>
            </p:nvSpPr>
            <p:spPr>
              <a:xfrm>
                <a:off x="10093325" y="2001838"/>
                <a:ext cx="296863" cy="87312"/>
              </a:xfrm>
              <a:custGeom>
                <a:avLst/>
                <a:gdLst/>
                <a:ahLst/>
                <a:cxnLst/>
                <a:rect l="l" t="t" r="r" b="b"/>
                <a:pathLst>
                  <a:path w="872" h="257" extrusionOk="0">
                    <a:moveTo>
                      <a:pt x="58" y="252"/>
                    </a:moveTo>
                    <a:cubicBezTo>
                      <a:pt x="69" y="252"/>
                      <a:pt x="81" y="247"/>
                      <a:pt x="91" y="238"/>
                    </a:cubicBezTo>
                    <a:cubicBezTo>
                      <a:pt x="184" y="145"/>
                      <a:pt x="308" y="92"/>
                      <a:pt x="439" y="92"/>
                    </a:cubicBezTo>
                    <a:cubicBezTo>
                      <a:pt x="569" y="92"/>
                      <a:pt x="693" y="145"/>
                      <a:pt x="786" y="238"/>
                    </a:cubicBezTo>
                    <a:cubicBezTo>
                      <a:pt x="805" y="257"/>
                      <a:pt x="834" y="257"/>
                      <a:pt x="853" y="238"/>
                    </a:cubicBezTo>
                    <a:cubicBezTo>
                      <a:pt x="872" y="219"/>
                      <a:pt x="872" y="190"/>
                      <a:pt x="853" y="171"/>
                    </a:cubicBezTo>
                    <a:cubicBezTo>
                      <a:pt x="741" y="59"/>
                      <a:pt x="593" y="0"/>
                      <a:pt x="436" y="0"/>
                    </a:cubicBezTo>
                    <a:cubicBezTo>
                      <a:pt x="279" y="0"/>
                      <a:pt x="131" y="61"/>
                      <a:pt x="19" y="171"/>
                    </a:cubicBezTo>
                    <a:cubicBezTo>
                      <a:pt x="0" y="190"/>
                      <a:pt x="0" y="219"/>
                      <a:pt x="19" y="238"/>
                    </a:cubicBezTo>
                    <a:cubicBezTo>
                      <a:pt x="34" y="247"/>
                      <a:pt x="46" y="252"/>
                      <a:pt x="58" y="252"/>
                    </a:cubicBez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905" name="Google Shape;905;p9"/>
              <p:cNvSpPr/>
              <p:nvPr/>
            </p:nvSpPr>
            <p:spPr>
              <a:xfrm>
                <a:off x="10136188" y="2060575"/>
                <a:ext cx="212725" cy="69850"/>
              </a:xfrm>
              <a:custGeom>
                <a:avLst/>
                <a:gdLst/>
                <a:ahLst/>
                <a:cxnLst/>
                <a:rect l="l" t="t" r="r" b="b"/>
                <a:pathLst>
                  <a:path w="629" h="207" extrusionOk="0">
                    <a:moveTo>
                      <a:pt x="576" y="202"/>
                    </a:moveTo>
                    <a:cubicBezTo>
                      <a:pt x="588" y="202"/>
                      <a:pt x="600" y="198"/>
                      <a:pt x="610" y="188"/>
                    </a:cubicBezTo>
                    <a:cubicBezTo>
                      <a:pt x="629" y="169"/>
                      <a:pt x="629" y="141"/>
                      <a:pt x="610" y="121"/>
                    </a:cubicBezTo>
                    <a:cubicBezTo>
                      <a:pt x="534" y="43"/>
                      <a:pt x="426" y="0"/>
                      <a:pt x="315" y="0"/>
                    </a:cubicBezTo>
                    <a:cubicBezTo>
                      <a:pt x="203" y="0"/>
                      <a:pt x="98" y="43"/>
                      <a:pt x="19" y="121"/>
                    </a:cubicBezTo>
                    <a:cubicBezTo>
                      <a:pt x="0" y="141"/>
                      <a:pt x="0" y="169"/>
                      <a:pt x="19" y="188"/>
                    </a:cubicBezTo>
                    <a:cubicBezTo>
                      <a:pt x="38" y="207"/>
                      <a:pt x="67" y="207"/>
                      <a:pt x="86" y="188"/>
                    </a:cubicBezTo>
                    <a:cubicBezTo>
                      <a:pt x="145" y="129"/>
                      <a:pt x="226" y="95"/>
                      <a:pt x="312" y="95"/>
                    </a:cubicBezTo>
                    <a:cubicBezTo>
                      <a:pt x="398" y="95"/>
                      <a:pt x="479" y="129"/>
                      <a:pt x="538" y="191"/>
                    </a:cubicBezTo>
                    <a:cubicBezTo>
                      <a:pt x="550" y="198"/>
                      <a:pt x="565" y="202"/>
                      <a:pt x="576" y="202"/>
                    </a:cubicBez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906" name="Google Shape;906;p9"/>
              <p:cNvSpPr/>
              <p:nvPr/>
            </p:nvSpPr>
            <p:spPr>
              <a:xfrm>
                <a:off x="10177463" y="2111375"/>
                <a:ext cx="130175" cy="60325"/>
              </a:xfrm>
              <a:custGeom>
                <a:avLst/>
                <a:gdLst/>
                <a:ahLst/>
                <a:cxnLst/>
                <a:rect l="l" t="t" r="r" b="b"/>
                <a:pathLst>
                  <a:path w="383" h="179" extrusionOk="0">
                    <a:moveTo>
                      <a:pt x="19" y="93"/>
                    </a:moveTo>
                    <a:cubicBezTo>
                      <a:pt x="0" y="112"/>
                      <a:pt x="0" y="141"/>
                      <a:pt x="19" y="160"/>
                    </a:cubicBezTo>
                    <a:cubicBezTo>
                      <a:pt x="29" y="169"/>
                      <a:pt x="41" y="174"/>
                      <a:pt x="52" y="174"/>
                    </a:cubicBezTo>
                    <a:cubicBezTo>
                      <a:pt x="64" y="174"/>
                      <a:pt x="76" y="169"/>
                      <a:pt x="86" y="160"/>
                    </a:cubicBezTo>
                    <a:cubicBezTo>
                      <a:pt x="143" y="102"/>
                      <a:pt x="241" y="102"/>
                      <a:pt x="298" y="160"/>
                    </a:cubicBezTo>
                    <a:cubicBezTo>
                      <a:pt x="317" y="179"/>
                      <a:pt x="345" y="179"/>
                      <a:pt x="364" y="160"/>
                    </a:cubicBezTo>
                    <a:cubicBezTo>
                      <a:pt x="383" y="141"/>
                      <a:pt x="383" y="112"/>
                      <a:pt x="364" y="93"/>
                    </a:cubicBezTo>
                    <a:cubicBezTo>
                      <a:pt x="271" y="0"/>
                      <a:pt x="112" y="0"/>
                      <a:pt x="19" y="93"/>
                    </a:cubicBez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sp>
            <p:nvSpPr>
              <p:cNvPr id="907" name="Google Shape;907;p9"/>
              <p:cNvSpPr/>
              <p:nvPr/>
            </p:nvSpPr>
            <p:spPr>
              <a:xfrm>
                <a:off x="9906000" y="2176463"/>
                <a:ext cx="769938" cy="395287"/>
              </a:xfrm>
              <a:custGeom>
                <a:avLst/>
                <a:gdLst/>
                <a:ahLst/>
                <a:cxnLst/>
                <a:rect l="l" t="t" r="r" b="b"/>
                <a:pathLst>
                  <a:path w="2264" h="1160" extrusionOk="0">
                    <a:moveTo>
                      <a:pt x="2248" y="598"/>
                    </a:moveTo>
                    <a:cubicBezTo>
                      <a:pt x="2245" y="545"/>
                      <a:pt x="2203" y="502"/>
                      <a:pt x="2150" y="498"/>
                    </a:cubicBezTo>
                    <a:cubicBezTo>
                      <a:pt x="1726" y="462"/>
                      <a:pt x="1726" y="462"/>
                      <a:pt x="1726" y="462"/>
                    </a:cubicBezTo>
                    <a:cubicBezTo>
                      <a:pt x="1412" y="143"/>
                      <a:pt x="1412" y="143"/>
                      <a:pt x="1412" y="143"/>
                    </a:cubicBezTo>
                    <a:cubicBezTo>
                      <a:pt x="1369" y="100"/>
                      <a:pt x="1310" y="76"/>
                      <a:pt x="1250" y="76"/>
                    </a:cubicBezTo>
                    <a:cubicBezTo>
                      <a:pt x="1064" y="76"/>
                      <a:pt x="1064" y="76"/>
                      <a:pt x="1064" y="76"/>
                    </a:cubicBezTo>
                    <a:cubicBezTo>
                      <a:pt x="1064" y="74"/>
                      <a:pt x="1064" y="74"/>
                      <a:pt x="1064" y="74"/>
                    </a:cubicBezTo>
                    <a:cubicBezTo>
                      <a:pt x="1064" y="33"/>
                      <a:pt x="1031" y="0"/>
                      <a:pt x="991" y="0"/>
                    </a:cubicBezTo>
                    <a:cubicBezTo>
                      <a:pt x="950" y="0"/>
                      <a:pt x="917" y="33"/>
                      <a:pt x="917" y="74"/>
                    </a:cubicBezTo>
                    <a:cubicBezTo>
                      <a:pt x="917" y="76"/>
                      <a:pt x="917" y="76"/>
                      <a:pt x="917" y="76"/>
                    </a:cubicBezTo>
                    <a:cubicBezTo>
                      <a:pt x="731" y="76"/>
                      <a:pt x="731" y="76"/>
                      <a:pt x="731" y="76"/>
                    </a:cubicBezTo>
                    <a:cubicBezTo>
                      <a:pt x="657" y="76"/>
                      <a:pt x="588" y="112"/>
                      <a:pt x="545" y="174"/>
                    </a:cubicBezTo>
                    <a:cubicBezTo>
                      <a:pt x="343" y="459"/>
                      <a:pt x="343" y="459"/>
                      <a:pt x="343" y="459"/>
                    </a:cubicBezTo>
                    <a:cubicBezTo>
                      <a:pt x="100" y="471"/>
                      <a:pt x="100" y="471"/>
                      <a:pt x="100" y="471"/>
                    </a:cubicBezTo>
                    <a:cubicBezTo>
                      <a:pt x="45" y="474"/>
                      <a:pt x="0" y="521"/>
                      <a:pt x="0" y="576"/>
                    </a:cubicBezTo>
                    <a:cubicBezTo>
                      <a:pt x="0" y="829"/>
                      <a:pt x="0" y="829"/>
                      <a:pt x="0" y="829"/>
                    </a:cubicBezTo>
                    <a:cubicBezTo>
                      <a:pt x="0" y="888"/>
                      <a:pt x="48" y="936"/>
                      <a:pt x="107" y="936"/>
                    </a:cubicBezTo>
                    <a:cubicBezTo>
                      <a:pt x="317" y="936"/>
                      <a:pt x="317" y="936"/>
                      <a:pt x="317" y="936"/>
                    </a:cubicBezTo>
                    <a:cubicBezTo>
                      <a:pt x="326" y="1060"/>
                      <a:pt x="431" y="1160"/>
                      <a:pt x="557" y="1160"/>
                    </a:cubicBezTo>
                    <a:cubicBezTo>
                      <a:pt x="683" y="1160"/>
                      <a:pt x="788" y="1062"/>
                      <a:pt x="798" y="936"/>
                    </a:cubicBezTo>
                    <a:cubicBezTo>
                      <a:pt x="1464" y="936"/>
                      <a:pt x="1464" y="936"/>
                      <a:pt x="1464" y="936"/>
                    </a:cubicBezTo>
                    <a:cubicBezTo>
                      <a:pt x="1474" y="1060"/>
                      <a:pt x="1579" y="1160"/>
                      <a:pt x="1705" y="1160"/>
                    </a:cubicBezTo>
                    <a:cubicBezTo>
                      <a:pt x="1831" y="1160"/>
                      <a:pt x="1936" y="1062"/>
                      <a:pt x="1945" y="936"/>
                    </a:cubicBezTo>
                    <a:cubicBezTo>
                      <a:pt x="2155" y="936"/>
                      <a:pt x="2155" y="936"/>
                      <a:pt x="2155" y="936"/>
                    </a:cubicBezTo>
                    <a:cubicBezTo>
                      <a:pt x="2217" y="936"/>
                      <a:pt x="2264" y="883"/>
                      <a:pt x="2260" y="824"/>
                    </a:cubicBezTo>
                    <a:lnTo>
                      <a:pt x="2248" y="598"/>
                    </a:lnTo>
                    <a:close/>
                    <a:moveTo>
                      <a:pt x="557" y="1031"/>
                    </a:moveTo>
                    <a:cubicBezTo>
                      <a:pt x="493" y="1031"/>
                      <a:pt x="440" y="979"/>
                      <a:pt x="440" y="914"/>
                    </a:cubicBezTo>
                    <a:cubicBezTo>
                      <a:pt x="440" y="850"/>
                      <a:pt x="493" y="798"/>
                      <a:pt x="557" y="798"/>
                    </a:cubicBezTo>
                    <a:cubicBezTo>
                      <a:pt x="621" y="798"/>
                      <a:pt x="674" y="850"/>
                      <a:pt x="674" y="914"/>
                    </a:cubicBezTo>
                    <a:cubicBezTo>
                      <a:pt x="674" y="979"/>
                      <a:pt x="621" y="1031"/>
                      <a:pt x="557" y="1031"/>
                    </a:cubicBezTo>
                    <a:close/>
                    <a:moveTo>
                      <a:pt x="900" y="448"/>
                    </a:moveTo>
                    <a:cubicBezTo>
                      <a:pt x="560" y="448"/>
                      <a:pt x="560" y="448"/>
                      <a:pt x="560" y="448"/>
                    </a:cubicBezTo>
                    <a:cubicBezTo>
                      <a:pt x="686" y="269"/>
                      <a:pt x="686" y="269"/>
                      <a:pt x="686" y="269"/>
                    </a:cubicBezTo>
                    <a:cubicBezTo>
                      <a:pt x="698" y="255"/>
                      <a:pt x="714" y="245"/>
                      <a:pt x="733" y="245"/>
                    </a:cubicBezTo>
                    <a:cubicBezTo>
                      <a:pt x="900" y="245"/>
                      <a:pt x="900" y="245"/>
                      <a:pt x="900" y="245"/>
                    </a:cubicBezTo>
                    <a:lnTo>
                      <a:pt x="900" y="448"/>
                    </a:lnTo>
                    <a:close/>
                    <a:moveTo>
                      <a:pt x="1069" y="448"/>
                    </a:moveTo>
                    <a:cubicBezTo>
                      <a:pt x="1069" y="245"/>
                      <a:pt x="1069" y="245"/>
                      <a:pt x="1069" y="245"/>
                    </a:cubicBezTo>
                    <a:cubicBezTo>
                      <a:pt x="1250" y="245"/>
                      <a:pt x="1250" y="245"/>
                      <a:pt x="1250" y="245"/>
                    </a:cubicBezTo>
                    <a:cubicBezTo>
                      <a:pt x="1267" y="245"/>
                      <a:pt x="1281" y="252"/>
                      <a:pt x="1291" y="262"/>
                    </a:cubicBezTo>
                    <a:cubicBezTo>
                      <a:pt x="1474" y="448"/>
                      <a:pt x="1474" y="448"/>
                      <a:pt x="1474" y="448"/>
                    </a:cubicBezTo>
                    <a:lnTo>
                      <a:pt x="1069" y="448"/>
                    </a:lnTo>
                    <a:close/>
                    <a:moveTo>
                      <a:pt x="1705" y="1031"/>
                    </a:moveTo>
                    <a:cubicBezTo>
                      <a:pt x="1641" y="1031"/>
                      <a:pt x="1588" y="979"/>
                      <a:pt x="1588" y="914"/>
                    </a:cubicBezTo>
                    <a:cubicBezTo>
                      <a:pt x="1588" y="850"/>
                      <a:pt x="1641" y="798"/>
                      <a:pt x="1705" y="798"/>
                    </a:cubicBezTo>
                    <a:cubicBezTo>
                      <a:pt x="1769" y="798"/>
                      <a:pt x="1822" y="850"/>
                      <a:pt x="1822" y="914"/>
                    </a:cubicBezTo>
                    <a:cubicBezTo>
                      <a:pt x="1822" y="979"/>
                      <a:pt x="1769" y="1031"/>
                      <a:pt x="1705" y="1031"/>
                    </a:cubicBez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grpSp>
      <p:grpSp>
        <p:nvGrpSpPr>
          <p:cNvPr id="908" name="Google Shape;908;p9"/>
          <p:cNvGrpSpPr/>
          <p:nvPr/>
        </p:nvGrpSpPr>
        <p:grpSpPr>
          <a:xfrm>
            <a:off x="3306794" y="4690863"/>
            <a:ext cx="1003204" cy="752403"/>
            <a:chOff x="1680894" y="3709558"/>
            <a:chExt cx="752403" cy="752403"/>
          </a:xfrm>
        </p:grpSpPr>
        <p:sp>
          <p:nvSpPr>
            <p:cNvPr id="796" name="Google Shape;796;p9"/>
            <p:cNvSpPr/>
            <p:nvPr/>
          </p:nvSpPr>
          <p:spPr>
            <a:xfrm>
              <a:off x="1680894" y="3709558"/>
              <a:ext cx="752403" cy="752403"/>
            </a:xfrm>
            <a:prstGeom prst="ellipse">
              <a:avLst/>
            </a:prstGeom>
            <a:solidFill>
              <a:srgbClr val="FFFFFF"/>
            </a:solidFill>
            <a:ln w="57150" cap="flat" cmpd="sng">
              <a:solidFill>
                <a:srgbClr val="2E5F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09" name="Google Shape;909;p9"/>
            <p:cNvSpPr/>
            <p:nvPr/>
          </p:nvSpPr>
          <p:spPr>
            <a:xfrm>
              <a:off x="2003108" y="4056909"/>
              <a:ext cx="109537" cy="109537"/>
            </a:xfrm>
            <a:custGeom>
              <a:avLst/>
              <a:gdLst/>
              <a:ahLst/>
              <a:cxnLst/>
              <a:rect l="l" t="t" r="r" b="b"/>
              <a:pathLst>
                <a:path w="138" h="138" extrusionOk="0">
                  <a:moveTo>
                    <a:pt x="98" y="0"/>
                  </a:moveTo>
                  <a:lnTo>
                    <a:pt x="40" y="0"/>
                  </a:lnTo>
                  <a:lnTo>
                    <a:pt x="40" y="40"/>
                  </a:lnTo>
                  <a:lnTo>
                    <a:pt x="0" y="40"/>
                  </a:lnTo>
                  <a:lnTo>
                    <a:pt x="0" y="98"/>
                  </a:lnTo>
                  <a:lnTo>
                    <a:pt x="40" y="98"/>
                  </a:lnTo>
                  <a:lnTo>
                    <a:pt x="40" y="138"/>
                  </a:lnTo>
                  <a:lnTo>
                    <a:pt x="98" y="138"/>
                  </a:lnTo>
                  <a:lnTo>
                    <a:pt x="98" y="98"/>
                  </a:lnTo>
                  <a:lnTo>
                    <a:pt x="138" y="98"/>
                  </a:lnTo>
                  <a:lnTo>
                    <a:pt x="138" y="40"/>
                  </a:lnTo>
                  <a:lnTo>
                    <a:pt x="98" y="40"/>
                  </a:lnTo>
                  <a:lnTo>
                    <a:pt x="98" y="0"/>
                  </a:lnTo>
                  <a:close/>
                </a:path>
              </a:pathLst>
            </a:custGeom>
            <a:solidFill>
              <a:srgbClr val="5F5F5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Montserrat"/>
                <a:ea typeface="Montserrat"/>
                <a:cs typeface="Montserrat"/>
                <a:sym typeface="Montserrat"/>
              </a:endParaRPr>
            </a:p>
          </p:txBody>
        </p:sp>
      </p:grpSp>
      <p:pic>
        <p:nvPicPr>
          <p:cNvPr id="910" name="Google Shape;910;p9" descr="Office building icon Royalty Free Vector Image"/>
          <p:cNvPicPr preferRelativeResize="0"/>
          <p:nvPr/>
        </p:nvPicPr>
        <p:blipFill rotWithShape="1">
          <a:blip r:embed="rId3">
            <a:alphaModFix/>
          </a:blip>
          <a:srcRect l="7786" t="8847" r="16828" b="15683"/>
          <a:stretch/>
        </p:blipFill>
        <p:spPr>
          <a:xfrm>
            <a:off x="3575454" y="4860347"/>
            <a:ext cx="438956" cy="419668"/>
          </a:xfrm>
          <a:prstGeom prst="rect">
            <a:avLst/>
          </a:prstGeom>
          <a:noFill/>
          <a:ln>
            <a:noFill/>
          </a:ln>
        </p:spPr>
      </p:pic>
      <p:sp>
        <p:nvSpPr>
          <p:cNvPr id="911" name="Google Shape;911;p9"/>
          <p:cNvSpPr txBox="1"/>
          <p:nvPr/>
        </p:nvSpPr>
        <p:spPr>
          <a:xfrm>
            <a:off x="3427857" y="5541939"/>
            <a:ext cx="1708676"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3F3F3F"/>
                </a:solidFill>
                <a:latin typeface="Montserrat"/>
                <a:ea typeface="Montserrat"/>
                <a:cs typeface="Montserrat"/>
                <a:sym typeface="Montserrat"/>
              </a:rPr>
              <a:t>Building Services </a:t>
            </a:r>
            <a:endParaRPr/>
          </a:p>
        </p:txBody>
      </p:sp>
      <p:sp>
        <p:nvSpPr>
          <p:cNvPr id="912" name="Google Shape;912;p9"/>
          <p:cNvSpPr txBox="1"/>
          <p:nvPr/>
        </p:nvSpPr>
        <p:spPr>
          <a:xfrm>
            <a:off x="735307" y="6400800"/>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Montserrat"/>
                <a:ea typeface="Montserrat"/>
                <a:cs typeface="Montserrat"/>
                <a:sym typeface="Montserrat"/>
              </a:rPr>
              <a:t>10</a:t>
            </a:fld>
            <a:endParaRPr sz="1200">
              <a:solidFill>
                <a:srgbClr val="FF0000"/>
              </a:solidFill>
              <a:latin typeface="Montserrat"/>
              <a:ea typeface="Montserrat"/>
              <a:cs typeface="Montserrat"/>
              <a:sym typeface="Montserrat"/>
            </a:endParaRPr>
          </a:p>
        </p:txBody>
      </p:sp>
      <p:sp>
        <p:nvSpPr>
          <p:cNvPr id="913" name="Google Shape;913;p9"/>
          <p:cNvSpPr txBox="1"/>
          <p:nvPr/>
        </p:nvSpPr>
        <p:spPr>
          <a:xfrm>
            <a:off x="1391285" y="64806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Montserrat"/>
                <a:ea typeface="Montserrat"/>
                <a:cs typeface="Montserrat"/>
                <a:sym typeface="Montserrat"/>
              </a:rPr>
              <a:t>Source: Frost &amp; Sullivan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0"/>
          <p:cNvSpPr txBox="1">
            <a:spLocks noGrp="1"/>
          </p:cNvSpPr>
          <p:nvPr>
            <p:ph type="title"/>
          </p:nvPr>
        </p:nvSpPr>
        <p:spPr>
          <a:xfrm>
            <a:off x="228600" y="152400"/>
            <a:ext cx="11125200" cy="1200329"/>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500" b="0">
                <a:latin typeface="Montserrat"/>
                <a:ea typeface="Montserrat"/>
                <a:cs typeface="Montserrat"/>
                <a:sym typeface="Montserrat"/>
              </a:rPr>
              <a:t>CABA Intelligent Buildings and COVID-19: Leverage Technology </a:t>
            </a:r>
            <a:br>
              <a:rPr lang="en-US" sz="2500" b="0">
                <a:latin typeface="Montserrat"/>
                <a:ea typeface="Montserrat"/>
                <a:cs typeface="Montserrat"/>
                <a:sym typeface="Montserrat"/>
              </a:rPr>
            </a:br>
            <a:r>
              <a:rPr lang="en-US" sz="2500" b="0">
                <a:latin typeface="Montserrat"/>
                <a:ea typeface="Montserrat"/>
                <a:cs typeface="Montserrat"/>
                <a:sym typeface="Montserrat"/>
              </a:rPr>
              <a:t>for Safer and Healthier Environments Research Report</a:t>
            </a:r>
            <a:br>
              <a:rPr lang="en-US" sz="2600" b="0">
                <a:latin typeface="Montserrat"/>
                <a:ea typeface="Montserrat"/>
                <a:cs typeface="Montserrat"/>
                <a:sym typeface="Montserrat"/>
              </a:rPr>
            </a:br>
            <a:endParaRPr sz="2600" b="0">
              <a:latin typeface="Montserrat"/>
              <a:ea typeface="Montserrat"/>
              <a:cs typeface="Montserrat"/>
              <a:sym typeface="Montserrat"/>
            </a:endParaRPr>
          </a:p>
        </p:txBody>
      </p:sp>
      <p:sp>
        <p:nvSpPr>
          <p:cNvPr id="919" name="Google Shape;919;p10"/>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11</a:t>
            </a:fld>
            <a:endParaRPr/>
          </a:p>
        </p:txBody>
      </p:sp>
      <p:pic>
        <p:nvPicPr>
          <p:cNvPr id="920" name="Google Shape;920;p10"/>
          <p:cNvPicPr preferRelativeResize="0"/>
          <p:nvPr/>
        </p:nvPicPr>
        <p:blipFill rotWithShape="1">
          <a:blip r:embed="rId3">
            <a:alphaModFix/>
          </a:blip>
          <a:srcRect/>
          <a:stretch/>
        </p:blipFill>
        <p:spPr>
          <a:xfrm>
            <a:off x="2819400" y="2246518"/>
            <a:ext cx="6420486" cy="3658134"/>
          </a:xfrm>
          <a:prstGeom prst="rect">
            <a:avLst/>
          </a:prstGeom>
          <a:noFill/>
          <a:ln>
            <a:noFill/>
          </a:ln>
        </p:spPr>
      </p:pic>
      <p:pic>
        <p:nvPicPr>
          <p:cNvPr id="921" name="Google Shape;921;p10" descr="Logo&#10;&#10;Description automatically generated"/>
          <p:cNvPicPr preferRelativeResize="0"/>
          <p:nvPr/>
        </p:nvPicPr>
        <p:blipFill rotWithShape="1">
          <a:blip r:embed="rId4">
            <a:alphaModFix/>
          </a:blip>
          <a:srcRect/>
          <a:stretch/>
        </p:blipFill>
        <p:spPr>
          <a:xfrm>
            <a:off x="2081784" y="1219200"/>
            <a:ext cx="1499616" cy="685266"/>
          </a:xfrm>
          <a:prstGeom prst="rect">
            <a:avLst/>
          </a:prstGeom>
          <a:noFill/>
          <a:ln>
            <a:noFill/>
          </a:ln>
        </p:spPr>
      </p:pic>
      <p:pic>
        <p:nvPicPr>
          <p:cNvPr id="922" name="Google Shape;922;p10"/>
          <p:cNvPicPr preferRelativeResize="0"/>
          <p:nvPr/>
        </p:nvPicPr>
        <p:blipFill rotWithShape="1">
          <a:blip r:embed="rId5">
            <a:alphaModFix/>
          </a:blip>
          <a:srcRect/>
          <a:stretch/>
        </p:blipFill>
        <p:spPr>
          <a:xfrm>
            <a:off x="5470289" y="1370360"/>
            <a:ext cx="1251422" cy="274320"/>
          </a:xfrm>
          <a:prstGeom prst="rect">
            <a:avLst/>
          </a:prstGeom>
          <a:noFill/>
          <a:ln>
            <a:noFill/>
          </a:ln>
        </p:spPr>
      </p:pic>
      <p:pic>
        <p:nvPicPr>
          <p:cNvPr id="923" name="Google Shape;923;p10" descr="A picture containing clock, room&#10;&#10;Description automatically generated"/>
          <p:cNvPicPr preferRelativeResize="0"/>
          <p:nvPr/>
        </p:nvPicPr>
        <p:blipFill rotWithShape="1">
          <a:blip r:embed="rId6">
            <a:alphaModFix/>
          </a:blip>
          <a:srcRect/>
          <a:stretch/>
        </p:blipFill>
        <p:spPr>
          <a:xfrm>
            <a:off x="3886200" y="1371600"/>
            <a:ext cx="1043109" cy="270583"/>
          </a:xfrm>
          <a:prstGeom prst="rect">
            <a:avLst/>
          </a:prstGeom>
          <a:noFill/>
          <a:ln>
            <a:noFill/>
          </a:ln>
        </p:spPr>
      </p:pic>
      <p:pic>
        <p:nvPicPr>
          <p:cNvPr id="924" name="Google Shape;924;p10" descr="Logo, company name&#10;&#10;Description automatically generated"/>
          <p:cNvPicPr preferRelativeResize="0"/>
          <p:nvPr/>
        </p:nvPicPr>
        <p:blipFill rotWithShape="1">
          <a:blip r:embed="rId7">
            <a:alphaModFix/>
          </a:blip>
          <a:srcRect/>
          <a:stretch/>
        </p:blipFill>
        <p:spPr>
          <a:xfrm>
            <a:off x="7239000" y="1143000"/>
            <a:ext cx="1307592" cy="783099"/>
          </a:xfrm>
          <a:prstGeom prst="rect">
            <a:avLst/>
          </a:prstGeom>
          <a:noFill/>
          <a:ln>
            <a:noFill/>
          </a:ln>
        </p:spPr>
      </p:pic>
      <p:pic>
        <p:nvPicPr>
          <p:cNvPr id="925" name="Google Shape;925;p10"/>
          <p:cNvPicPr preferRelativeResize="0"/>
          <p:nvPr/>
        </p:nvPicPr>
        <p:blipFill rotWithShape="1">
          <a:blip r:embed="rId8">
            <a:alphaModFix/>
          </a:blip>
          <a:srcRect/>
          <a:stretch/>
        </p:blipFill>
        <p:spPr>
          <a:xfrm>
            <a:off x="8991600" y="1371600"/>
            <a:ext cx="1583426" cy="290647"/>
          </a:xfrm>
          <a:prstGeom prst="rect">
            <a:avLst/>
          </a:prstGeom>
          <a:noFill/>
          <a:ln>
            <a:noFill/>
          </a:ln>
        </p:spPr>
      </p:pic>
      <p:pic>
        <p:nvPicPr>
          <p:cNvPr id="926" name="Google Shape;926;p10"/>
          <p:cNvPicPr preferRelativeResize="0"/>
          <p:nvPr/>
        </p:nvPicPr>
        <p:blipFill rotWithShape="1">
          <a:blip r:embed="rId9">
            <a:alphaModFix/>
          </a:blip>
          <a:srcRect/>
          <a:stretch/>
        </p:blipFill>
        <p:spPr>
          <a:xfrm>
            <a:off x="10896600" y="1371600"/>
            <a:ext cx="1176496" cy="317006"/>
          </a:xfrm>
          <a:prstGeom prst="rect">
            <a:avLst/>
          </a:prstGeom>
          <a:noFill/>
          <a:ln>
            <a:noFill/>
          </a:ln>
        </p:spPr>
      </p:pic>
      <p:pic>
        <p:nvPicPr>
          <p:cNvPr id="927" name="Google Shape;927;p10"/>
          <p:cNvPicPr preferRelativeResize="0"/>
          <p:nvPr/>
        </p:nvPicPr>
        <p:blipFill rotWithShape="1">
          <a:blip r:embed="rId10">
            <a:alphaModFix/>
          </a:blip>
          <a:srcRect/>
          <a:stretch/>
        </p:blipFill>
        <p:spPr>
          <a:xfrm>
            <a:off x="152400" y="1895396"/>
            <a:ext cx="1271754" cy="771604"/>
          </a:xfrm>
          <a:prstGeom prst="rect">
            <a:avLst/>
          </a:prstGeom>
          <a:noFill/>
          <a:ln>
            <a:noFill/>
          </a:ln>
        </p:spPr>
      </p:pic>
      <p:pic>
        <p:nvPicPr>
          <p:cNvPr id="928" name="Google Shape;928;p10"/>
          <p:cNvPicPr preferRelativeResize="0"/>
          <p:nvPr/>
        </p:nvPicPr>
        <p:blipFill rotWithShape="1">
          <a:blip r:embed="rId11">
            <a:alphaModFix/>
          </a:blip>
          <a:srcRect/>
          <a:stretch/>
        </p:blipFill>
        <p:spPr>
          <a:xfrm>
            <a:off x="1438375" y="2604953"/>
            <a:ext cx="923825" cy="290647"/>
          </a:xfrm>
          <a:prstGeom prst="rect">
            <a:avLst/>
          </a:prstGeom>
          <a:noFill/>
          <a:ln>
            <a:noFill/>
          </a:ln>
        </p:spPr>
      </p:pic>
      <p:pic>
        <p:nvPicPr>
          <p:cNvPr id="929" name="Google Shape;929;p10"/>
          <p:cNvPicPr preferRelativeResize="0"/>
          <p:nvPr/>
        </p:nvPicPr>
        <p:blipFill rotWithShape="1">
          <a:blip r:embed="rId12">
            <a:alphaModFix/>
          </a:blip>
          <a:srcRect/>
          <a:stretch/>
        </p:blipFill>
        <p:spPr>
          <a:xfrm>
            <a:off x="228600" y="3016712"/>
            <a:ext cx="1148076" cy="945688"/>
          </a:xfrm>
          <a:prstGeom prst="rect">
            <a:avLst/>
          </a:prstGeom>
          <a:noFill/>
          <a:ln>
            <a:noFill/>
          </a:ln>
        </p:spPr>
      </p:pic>
      <p:pic>
        <p:nvPicPr>
          <p:cNvPr id="930" name="Google Shape;930;p10" descr="A picture containing drawing, clock&#10;&#10;Description generated with very high confidence"/>
          <p:cNvPicPr preferRelativeResize="0"/>
          <p:nvPr/>
        </p:nvPicPr>
        <p:blipFill rotWithShape="1">
          <a:blip r:embed="rId13">
            <a:alphaModFix/>
          </a:blip>
          <a:srcRect/>
          <a:stretch/>
        </p:blipFill>
        <p:spPr>
          <a:xfrm>
            <a:off x="1491922" y="3810000"/>
            <a:ext cx="1022678" cy="518395"/>
          </a:xfrm>
          <a:prstGeom prst="rect">
            <a:avLst/>
          </a:prstGeom>
          <a:noFill/>
          <a:ln>
            <a:noFill/>
          </a:ln>
        </p:spPr>
      </p:pic>
      <p:pic>
        <p:nvPicPr>
          <p:cNvPr id="931" name="Google Shape;931;p10"/>
          <p:cNvPicPr preferRelativeResize="0"/>
          <p:nvPr/>
        </p:nvPicPr>
        <p:blipFill rotWithShape="1">
          <a:blip r:embed="rId14">
            <a:alphaModFix/>
          </a:blip>
          <a:srcRect/>
          <a:stretch/>
        </p:blipFill>
        <p:spPr>
          <a:xfrm>
            <a:off x="228600" y="4495800"/>
            <a:ext cx="1100238" cy="767793"/>
          </a:xfrm>
          <a:prstGeom prst="rect">
            <a:avLst/>
          </a:prstGeom>
          <a:noFill/>
          <a:ln>
            <a:noFill/>
          </a:ln>
        </p:spPr>
      </p:pic>
      <p:pic>
        <p:nvPicPr>
          <p:cNvPr id="932" name="Google Shape;932;p10" descr="Image result for canada NRC"/>
          <p:cNvPicPr preferRelativeResize="0"/>
          <p:nvPr/>
        </p:nvPicPr>
        <p:blipFill rotWithShape="1">
          <a:blip r:embed="rId15">
            <a:alphaModFix/>
          </a:blip>
          <a:srcRect/>
          <a:stretch/>
        </p:blipFill>
        <p:spPr>
          <a:xfrm>
            <a:off x="1628245" y="5334000"/>
            <a:ext cx="962555" cy="599902"/>
          </a:xfrm>
          <a:prstGeom prst="rect">
            <a:avLst/>
          </a:prstGeom>
          <a:noFill/>
          <a:ln>
            <a:noFill/>
          </a:ln>
        </p:spPr>
      </p:pic>
      <p:pic>
        <p:nvPicPr>
          <p:cNvPr id="933" name="Google Shape;933;p10" descr="A close up of a sign&#10;&#10;Description automatically generated"/>
          <p:cNvPicPr preferRelativeResize="0"/>
          <p:nvPr/>
        </p:nvPicPr>
        <p:blipFill rotWithShape="1">
          <a:blip r:embed="rId16">
            <a:alphaModFix/>
          </a:blip>
          <a:srcRect/>
          <a:stretch/>
        </p:blipFill>
        <p:spPr>
          <a:xfrm>
            <a:off x="9677400" y="1662312"/>
            <a:ext cx="1023898" cy="1004688"/>
          </a:xfrm>
          <a:prstGeom prst="rect">
            <a:avLst/>
          </a:prstGeom>
          <a:noFill/>
          <a:ln>
            <a:noFill/>
          </a:ln>
        </p:spPr>
      </p:pic>
      <p:pic>
        <p:nvPicPr>
          <p:cNvPr id="934" name="Google Shape;934;p10"/>
          <p:cNvPicPr preferRelativeResize="0"/>
          <p:nvPr/>
        </p:nvPicPr>
        <p:blipFill rotWithShape="1">
          <a:blip r:embed="rId17">
            <a:alphaModFix/>
          </a:blip>
          <a:srcRect t="20654" b="26622"/>
          <a:stretch/>
        </p:blipFill>
        <p:spPr>
          <a:xfrm>
            <a:off x="10386997" y="2514600"/>
            <a:ext cx="1619400" cy="554416"/>
          </a:xfrm>
          <a:prstGeom prst="rect">
            <a:avLst/>
          </a:prstGeom>
          <a:noFill/>
          <a:ln>
            <a:noFill/>
          </a:ln>
        </p:spPr>
      </p:pic>
      <p:pic>
        <p:nvPicPr>
          <p:cNvPr id="935" name="Google Shape;935;p10"/>
          <p:cNvPicPr preferRelativeResize="0"/>
          <p:nvPr/>
        </p:nvPicPr>
        <p:blipFill rotWithShape="1">
          <a:blip r:embed="rId18">
            <a:alphaModFix/>
          </a:blip>
          <a:srcRect/>
          <a:stretch/>
        </p:blipFill>
        <p:spPr>
          <a:xfrm>
            <a:off x="9397636" y="3352800"/>
            <a:ext cx="1583426" cy="529100"/>
          </a:xfrm>
          <a:prstGeom prst="rect">
            <a:avLst/>
          </a:prstGeom>
          <a:noFill/>
          <a:ln>
            <a:noFill/>
          </a:ln>
        </p:spPr>
      </p:pic>
      <p:pic>
        <p:nvPicPr>
          <p:cNvPr id="936" name="Google Shape;936;p10"/>
          <p:cNvPicPr preferRelativeResize="0"/>
          <p:nvPr/>
        </p:nvPicPr>
        <p:blipFill rotWithShape="1">
          <a:blip r:embed="rId19">
            <a:alphaModFix/>
          </a:blip>
          <a:srcRect/>
          <a:stretch/>
        </p:blipFill>
        <p:spPr>
          <a:xfrm>
            <a:off x="10404984" y="4191000"/>
            <a:ext cx="1583426" cy="300728"/>
          </a:xfrm>
          <a:prstGeom prst="rect">
            <a:avLst/>
          </a:prstGeom>
          <a:noFill/>
          <a:ln>
            <a:noFill/>
          </a:ln>
        </p:spPr>
      </p:pic>
      <p:pic>
        <p:nvPicPr>
          <p:cNvPr id="937" name="Google Shape;937;p10"/>
          <p:cNvPicPr preferRelativeResize="0"/>
          <p:nvPr/>
        </p:nvPicPr>
        <p:blipFill rotWithShape="1">
          <a:blip r:embed="rId20">
            <a:alphaModFix/>
          </a:blip>
          <a:srcRect/>
          <a:stretch/>
        </p:blipFill>
        <p:spPr>
          <a:xfrm>
            <a:off x="9960749" y="4724400"/>
            <a:ext cx="457200" cy="457200"/>
          </a:xfrm>
          <a:prstGeom prst="rect">
            <a:avLst/>
          </a:prstGeom>
          <a:noFill/>
          <a:ln>
            <a:noFill/>
          </a:ln>
        </p:spPr>
      </p:pic>
      <p:pic>
        <p:nvPicPr>
          <p:cNvPr id="938" name="Google Shape;938;p10" descr="A close up of a sign&#10;&#10;Description automatically generated"/>
          <p:cNvPicPr preferRelativeResize="0"/>
          <p:nvPr/>
        </p:nvPicPr>
        <p:blipFill rotWithShape="1">
          <a:blip r:embed="rId21">
            <a:alphaModFix/>
          </a:blip>
          <a:srcRect/>
          <a:stretch/>
        </p:blipFill>
        <p:spPr>
          <a:xfrm>
            <a:off x="10734784" y="5257800"/>
            <a:ext cx="923825" cy="617283"/>
          </a:xfrm>
          <a:prstGeom prst="rect">
            <a:avLst/>
          </a:prstGeom>
          <a:noFill/>
          <a:ln>
            <a:noFill/>
          </a:ln>
        </p:spPr>
      </p:pic>
      <p:pic>
        <p:nvPicPr>
          <p:cNvPr id="939" name="Google Shape;939;p10" descr="Logo, company name&#10;&#10;Description automatically generated"/>
          <p:cNvPicPr preferRelativeResize="0"/>
          <p:nvPr/>
        </p:nvPicPr>
        <p:blipFill rotWithShape="1">
          <a:blip r:embed="rId22">
            <a:alphaModFix/>
          </a:blip>
          <a:srcRect/>
          <a:stretch/>
        </p:blipFill>
        <p:spPr>
          <a:xfrm>
            <a:off x="204216" y="1342171"/>
            <a:ext cx="1700784" cy="349504"/>
          </a:xfrm>
          <a:prstGeom prst="rect">
            <a:avLst/>
          </a:prstGeom>
          <a:noFill/>
          <a:ln>
            <a:noFill/>
          </a:ln>
        </p:spPr>
      </p:pic>
      <p:sp>
        <p:nvSpPr>
          <p:cNvPr id="940" name="Google Shape;940;p10"/>
          <p:cNvSpPr txBox="1">
            <a:spLocks noGrp="1"/>
          </p:cNvSpPr>
          <p:nvPr>
            <p:ph type="ftr" idx="11"/>
          </p:nvPr>
        </p:nvSpPr>
        <p:spPr>
          <a:xfrm>
            <a:off x="1315085" y="6486447"/>
            <a:ext cx="3425984" cy="177800"/>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11" descr="Building Controls Crucial to Achieving Net Zero Energy"/>
          <p:cNvPicPr preferRelativeResize="0"/>
          <p:nvPr/>
        </p:nvPicPr>
        <p:blipFill rotWithShape="1">
          <a:blip r:embed="rId3">
            <a:alphaModFix/>
          </a:blip>
          <a:srcRect/>
          <a:stretch/>
        </p:blipFill>
        <p:spPr>
          <a:xfrm>
            <a:off x="8061025" y="1051430"/>
            <a:ext cx="3621024" cy="2472333"/>
          </a:xfrm>
          <a:prstGeom prst="rect">
            <a:avLst/>
          </a:prstGeom>
          <a:noFill/>
          <a:ln>
            <a:noFill/>
          </a:ln>
        </p:spPr>
      </p:pic>
      <p:sp>
        <p:nvSpPr>
          <p:cNvPr id="947" name="Google Shape;947;p11"/>
          <p:cNvSpPr txBox="1">
            <a:spLocks noGrp="1"/>
          </p:cNvSpPr>
          <p:nvPr>
            <p:ph type="title"/>
          </p:nvPr>
        </p:nvSpPr>
        <p:spPr>
          <a:xfrm>
            <a:off x="228600" y="403387"/>
            <a:ext cx="9928692" cy="48246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000"/>
              <a:buFont typeface="Montserrat"/>
              <a:buNone/>
            </a:pPr>
            <a:r>
              <a:rPr lang="en-US">
                <a:latin typeface="Montserrat"/>
                <a:ea typeface="Montserrat"/>
                <a:cs typeface="Montserrat"/>
                <a:sym typeface="Montserrat"/>
              </a:rPr>
              <a:t>Intelligent Buildings Dictated by the “New Normal”</a:t>
            </a:r>
            <a:endParaRPr/>
          </a:p>
        </p:txBody>
      </p:sp>
      <p:pic>
        <p:nvPicPr>
          <p:cNvPr id="948" name="Google Shape;948;p11" descr="What You Need To Know: A Manufacturing Safety Management Guide ..."/>
          <p:cNvPicPr preferRelativeResize="0"/>
          <p:nvPr/>
        </p:nvPicPr>
        <p:blipFill rotWithShape="1">
          <a:blip r:embed="rId4">
            <a:alphaModFix/>
          </a:blip>
          <a:srcRect/>
          <a:stretch/>
        </p:blipFill>
        <p:spPr>
          <a:xfrm>
            <a:off x="511727" y="1101461"/>
            <a:ext cx="3621024" cy="2422305"/>
          </a:xfrm>
          <a:prstGeom prst="rect">
            <a:avLst/>
          </a:prstGeom>
          <a:noFill/>
          <a:ln>
            <a:noFill/>
          </a:ln>
        </p:spPr>
      </p:pic>
      <p:pic>
        <p:nvPicPr>
          <p:cNvPr id="949" name="Google Shape;949;p11" descr="ShinePro Facilities"/>
          <p:cNvPicPr preferRelativeResize="0"/>
          <p:nvPr/>
        </p:nvPicPr>
        <p:blipFill rotWithShape="1">
          <a:blip r:embed="rId5">
            <a:alphaModFix/>
          </a:blip>
          <a:srcRect/>
          <a:stretch/>
        </p:blipFill>
        <p:spPr>
          <a:xfrm>
            <a:off x="4310281" y="1101461"/>
            <a:ext cx="3621024" cy="2422305"/>
          </a:xfrm>
          <a:prstGeom prst="rect">
            <a:avLst/>
          </a:prstGeom>
          <a:noFill/>
          <a:ln>
            <a:noFill/>
          </a:ln>
        </p:spPr>
      </p:pic>
      <p:pic>
        <p:nvPicPr>
          <p:cNvPr id="950" name="Google Shape;950;p11" descr="Call for Action: Medical Supplies Needed in China to Curb the ..."/>
          <p:cNvPicPr preferRelativeResize="0"/>
          <p:nvPr/>
        </p:nvPicPr>
        <p:blipFill rotWithShape="1">
          <a:blip r:embed="rId6">
            <a:alphaModFix/>
          </a:blip>
          <a:srcRect/>
          <a:stretch/>
        </p:blipFill>
        <p:spPr>
          <a:xfrm>
            <a:off x="511727" y="3781601"/>
            <a:ext cx="3621024" cy="2422305"/>
          </a:xfrm>
          <a:prstGeom prst="rect">
            <a:avLst/>
          </a:prstGeom>
          <a:noFill/>
          <a:ln>
            <a:noFill/>
          </a:ln>
        </p:spPr>
      </p:pic>
      <p:pic>
        <p:nvPicPr>
          <p:cNvPr id="951" name="Google Shape;951;p11" descr="Waste Management 2016 SR"/>
          <p:cNvPicPr preferRelativeResize="0"/>
          <p:nvPr/>
        </p:nvPicPr>
        <p:blipFill rotWithShape="1">
          <a:blip r:embed="rId7">
            <a:alphaModFix/>
          </a:blip>
          <a:srcRect/>
          <a:stretch/>
        </p:blipFill>
        <p:spPr>
          <a:xfrm>
            <a:off x="4310281" y="3707560"/>
            <a:ext cx="3621024" cy="2422305"/>
          </a:xfrm>
          <a:prstGeom prst="rect">
            <a:avLst/>
          </a:prstGeom>
          <a:noFill/>
          <a:ln>
            <a:noFill/>
          </a:ln>
        </p:spPr>
      </p:pic>
      <p:pic>
        <p:nvPicPr>
          <p:cNvPr id="952" name="Google Shape;952;p11"/>
          <p:cNvPicPr preferRelativeResize="0"/>
          <p:nvPr/>
        </p:nvPicPr>
        <p:blipFill rotWithShape="1">
          <a:blip r:embed="rId8">
            <a:alphaModFix/>
          </a:blip>
          <a:srcRect/>
          <a:stretch/>
        </p:blipFill>
        <p:spPr>
          <a:xfrm>
            <a:off x="8061025" y="3781601"/>
            <a:ext cx="3621024" cy="2422305"/>
          </a:xfrm>
          <a:prstGeom prst="rect">
            <a:avLst/>
          </a:prstGeom>
          <a:noFill/>
          <a:ln>
            <a:noFill/>
          </a:ln>
        </p:spPr>
      </p:pic>
      <p:sp>
        <p:nvSpPr>
          <p:cNvPr id="953" name="Google Shape;953;p11"/>
          <p:cNvSpPr/>
          <p:nvPr/>
        </p:nvSpPr>
        <p:spPr>
          <a:xfrm>
            <a:off x="8061025" y="2785098"/>
            <a:ext cx="3621024" cy="922431"/>
          </a:xfrm>
          <a:prstGeom prst="rect">
            <a:avLst/>
          </a:prstGeom>
          <a:solidFill>
            <a:srgbClr val="BCD9EE"/>
          </a:solidFill>
          <a:ln>
            <a:noFill/>
          </a:ln>
        </p:spPr>
        <p:txBody>
          <a:bodyPr spcFirstLastPara="1" wrap="square" lIns="60950" tIns="60950" rIns="60950" bIns="60950" anchor="t" anchorCtr="0">
            <a:noAutofit/>
          </a:bodyPr>
          <a:lstStyle/>
          <a:p>
            <a:pPr marL="0" marR="0" lvl="0" indent="0" algn="ctr" rtl="0">
              <a:spcBef>
                <a:spcPts val="0"/>
              </a:spcBef>
              <a:spcAft>
                <a:spcPts val="0"/>
              </a:spcAft>
              <a:buNone/>
            </a:pPr>
            <a:r>
              <a:rPr lang="en-US" sz="1333">
                <a:solidFill>
                  <a:schemeClr val="dk1"/>
                </a:solidFill>
                <a:latin typeface="Calibri"/>
                <a:ea typeface="Calibri"/>
                <a:cs typeface="Calibri"/>
                <a:sym typeface="Calibri"/>
              </a:rPr>
              <a:t>Retuning, recalibration and augmentation of systems for reentry</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Incremental checks, including re-certs</a:t>
            </a:r>
            <a:endParaRPr/>
          </a:p>
        </p:txBody>
      </p:sp>
      <p:sp>
        <p:nvSpPr>
          <p:cNvPr id="954" name="Google Shape;954;p11"/>
          <p:cNvSpPr/>
          <p:nvPr/>
        </p:nvSpPr>
        <p:spPr>
          <a:xfrm>
            <a:off x="4310281" y="2785098"/>
            <a:ext cx="3621024" cy="922431"/>
          </a:xfrm>
          <a:prstGeom prst="rect">
            <a:avLst/>
          </a:prstGeom>
          <a:solidFill>
            <a:srgbClr val="BCD9EE"/>
          </a:solidFill>
          <a:ln>
            <a:noFill/>
          </a:ln>
        </p:spPr>
        <p:txBody>
          <a:bodyPr spcFirstLastPara="1" wrap="square" lIns="60950" tIns="60950" rIns="60950" bIns="60950" anchor="t" anchorCtr="0">
            <a:noAutofit/>
          </a:bodyPr>
          <a:lstStyle/>
          <a:p>
            <a:pPr marL="0" marR="0" lvl="0" indent="0" algn="ctr" rtl="0">
              <a:spcBef>
                <a:spcPts val="0"/>
              </a:spcBef>
              <a:spcAft>
                <a:spcPts val="0"/>
              </a:spcAft>
              <a:buNone/>
            </a:pPr>
            <a:r>
              <a:rPr lang="en-US" sz="1333">
                <a:solidFill>
                  <a:schemeClr val="dk1"/>
                </a:solidFill>
                <a:latin typeface="Calibri"/>
                <a:ea typeface="Calibri"/>
                <a:cs typeface="Calibri"/>
                <a:sym typeface="Calibri"/>
              </a:rPr>
              <a:t>Frequent cleaning with enhanced standards </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Space usage measurement technology for occupant management and optimizing cleaning with pathogen detection capability offsite</a:t>
            </a:r>
            <a:endParaRPr/>
          </a:p>
        </p:txBody>
      </p:sp>
      <p:sp>
        <p:nvSpPr>
          <p:cNvPr id="955" name="Google Shape;955;p11"/>
          <p:cNvSpPr/>
          <p:nvPr/>
        </p:nvSpPr>
        <p:spPr>
          <a:xfrm>
            <a:off x="513811" y="5265119"/>
            <a:ext cx="3621024" cy="1284837"/>
          </a:xfrm>
          <a:prstGeom prst="rect">
            <a:avLst/>
          </a:prstGeom>
          <a:solidFill>
            <a:srgbClr val="BCD9EE"/>
          </a:solidFill>
          <a:ln>
            <a:noFill/>
          </a:ln>
        </p:spPr>
        <p:txBody>
          <a:bodyPr spcFirstLastPara="1" wrap="square" lIns="60950" tIns="60950" rIns="60950" bIns="60950" anchor="t" anchorCtr="0">
            <a:noAutofit/>
          </a:bodyPr>
          <a:lstStyle/>
          <a:p>
            <a:pPr marL="0" marR="0" lvl="0" indent="0" algn="ctr" rtl="0">
              <a:spcBef>
                <a:spcPts val="0"/>
              </a:spcBef>
              <a:spcAft>
                <a:spcPts val="0"/>
              </a:spcAft>
              <a:buNone/>
            </a:pPr>
            <a:r>
              <a:rPr lang="en-US" sz="1333">
                <a:solidFill>
                  <a:schemeClr val="dk1"/>
                </a:solidFill>
                <a:latin typeface="Calibri"/>
                <a:ea typeface="Calibri"/>
                <a:cs typeface="Calibri"/>
                <a:sym typeface="Calibri"/>
              </a:rPr>
              <a:t>Retrofitting to no-touch systems, including entry and access</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Foot activated elevators (Toe-to-Go)® </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Touch less fixtures and controls, faucets</a:t>
            </a:r>
            <a:endParaRPr/>
          </a:p>
        </p:txBody>
      </p:sp>
      <p:sp>
        <p:nvSpPr>
          <p:cNvPr id="956" name="Google Shape;956;p11"/>
          <p:cNvSpPr/>
          <p:nvPr/>
        </p:nvSpPr>
        <p:spPr>
          <a:xfrm>
            <a:off x="4310281" y="5265118"/>
            <a:ext cx="3621024" cy="1284839"/>
          </a:xfrm>
          <a:prstGeom prst="rect">
            <a:avLst/>
          </a:prstGeom>
          <a:solidFill>
            <a:srgbClr val="BCD9EE"/>
          </a:solidFill>
          <a:ln>
            <a:noFill/>
          </a:ln>
        </p:spPr>
        <p:txBody>
          <a:bodyPr spcFirstLastPara="1" wrap="square" lIns="60950" tIns="60950" rIns="60950" bIns="60950" anchor="t" anchorCtr="0">
            <a:noAutofit/>
          </a:bodyPr>
          <a:lstStyle/>
          <a:p>
            <a:pPr marL="0" marR="0" lvl="0" indent="0" algn="ctr" rtl="0">
              <a:spcBef>
                <a:spcPts val="0"/>
              </a:spcBef>
              <a:spcAft>
                <a:spcPts val="0"/>
              </a:spcAft>
              <a:buNone/>
            </a:pPr>
            <a:r>
              <a:rPr lang="en-US" sz="1333">
                <a:solidFill>
                  <a:schemeClr val="dk1"/>
                </a:solidFill>
                <a:latin typeface="Calibri"/>
                <a:ea typeface="Calibri"/>
                <a:cs typeface="Calibri"/>
                <a:sym typeface="Calibri"/>
              </a:rPr>
              <a:t>Non-thermal, plasma technology to reduce cross-contaminant risks (AirPHX) ®</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Quality ventilation to reduce pathogens </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Anti-microbial paints</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Non-contact infrared sensors with integration on mobile platforms</a:t>
            </a:r>
            <a:endParaRPr/>
          </a:p>
          <a:p>
            <a:pPr marL="0" marR="0" lvl="0" indent="0" algn="ctr" rtl="0">
              <a:spcBef>
                <a:spcPts val="0"/>
              </a:spcBef>
              <a:spcAft>
                <a:spcPts val="0"/>
              </a:spcAft>
              <a:buNone/>
            </a:pPr>
            <a:endParaRPr sz="1333">
              <a:solidFill>
                <a:schemeClr val="dk1"/>
              </a:solidFill>
              <a:latin typeface="Calibri"/>
              <a:ea typeface="Calibri"/>
              <a:cs typeface="Calibri"/>
              <a:sym typeface="Calibri"/>
            </a:endParaRPr>
          </a:p>
          <a:p>
            <a:pPr marL="0" marR="0" lvl="0" indent="0" algn="ctr" rtl="0">
              <a:spcBef>
                <a:spcPts val="0"/>
              </a:spcBef>
              <a:spcAft>
                <a:spcPts val="0"/>
              </a:spcAft>
              <a:buNone/>
            </a:pPr>
            <a:endParaRPr sz="1333">
              <a:solidFill>
                <a:schemeClr val="dk1"/>
              </a:solidFill>
              <a:latin typeface="Calibri"/>
              <a:ea typeface="Calibri"/>
              <a:cs typeface="Calibri"/>
              <a:sym typeface="Calibri"/>
            </a:endParaRPr>
          </a:p>
          <a:p>
            <a:pPr marL="0" marR="0" lvl="0" indent="0" algn="ctr" rtl="0">
              <a:spcBef>
                <a:spcPts val="0"/>
              </a:spcBef>
              <a:spcAft>
                <a:spcPts val="0"/>
              </a:spcAft>
              <a:buNone/>
            </a:pPr>
            <a:endParaRPr sz="1333">
              <a:solidFill>
                <a:schemeClr val="dk1"/>
              </a:solidFill>
              <a:latin typeface="Calibri"/>
              <a:ea typeface="Calibri"/>
              <a:cs typeface="Calibri"/>
              <a:sym typeface="Calibri"/>
            </a:endParaRPr>
          </a:p>
          <a:p>
            <a:pPr marL="0" marR="0" lvl="0" indent="0" algn="ctr" rtl="0">
              <a:spcBef>
                <a:spcPts val="0"/>
              </a:spcBef>
              <a:spcAft>
                <a:spcPts val="0"/>
              </a:spcAft>
              <a:buNone/>
            </a:pPr>
            <a:endParaRPr sz="1333">
              <a:solidFill>
                <a:schemeClr val="dk1"/>
              </a:solidFill>
              <a:latin typeface="Calibri"/>
              <a:ea typeface="Calibri"/>
              <a:cs typeface="Calibri"/>
              <a:sym typeface="Calibri"/>
            </a:endParaRPr>
          </a:p>
        </p:txBody>
      </p:sp>
      <p:sp>
        <p:nvSpPr>
          <p:cNvPr id="957" name="Google Shape;957;p11"/>
          <p:cNvSpPr/>
          <p:nvPr/>
        </p:nvSpPr>
        <p:spPr>
          <a:xfrm>
            <a:off x="8061025" y="5265119"/>
            <a:ext cx="3621024" cy="1284837"/>
          </a:xfrm>
          <a:prstGeom prst="rect">
            <a:avLst/>
          </a:prstGeom>
          <a:solidFill>
            <a:srgbClr val="BCD9EE"/>
          </a:solidFill>
          <a:ln>
            <a:noFill/>
          </a:ln>
        </p:spPr>
        <p:txBody>
          <a:bodyPr spcFirstLastPara="1" wrap="square" lIns="60950" tIns="60950" rIns="60950" bIns="60950" anchor="t" anchorCtr="0">
            <a:noAutofit/>
          </a:bodyPr>
          <a:lstStyle/>
          <a:p>
            <a:pPr marL="0" marR="0" lvl="0" indent="0" algn="ctr" rtl="0">
              <a:spcBef>
                <a:spcPts val="0"/>
              </a:spcBef>
              <a:spcAft>
                <a:spcPts val="0"/>
              </a:spcAft>
              <a:buNone/>
            </a:pPr>
            <a:r>
              <a:rPr lang="en-US" sz="1333">
                <a:solidFill>
                  <a:schemeClr val="dk1"/>
                </a:solidFill>
                <a:latin typeface="Calibri"/>
                <a:ea typeface="Calibri"/>
                <a:cs typeface="Calibri"/>
                <a:sym typeface="Calibri"/>
              </a:rPr>
              <a:t>Clients delaying payments, projects, with wage liabilities</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Existing pool of FM workers under-prepared</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Impeded supplies against greater demand  </a:t>
            </a:r>
            <a:endParaRPr/>
          </a:p>
        </p:txBody>
      </p:sp>
      <p:sp>
        <p:nvSpPr>
          <p:cNvPr id="958" name="Google Shape;958;p11"/>
          <p:cNvSpPr/>
          <p:nvPr/>
        </p:nvSpPr>
        <p:spPr>
          <a:xfrm>
            <a:off x="8061025" y="1051429"/>
            <a:ext cx="3621024" cy="355899"/>
          </a:xfrm>
          <a:prstGeom prst="rect">
            <a:avLst/>
          </a:prstGeom>
          <a:solidFill>
            <a:schemeClr val="dk2"/>
          </a:solidFill>
          <a:ln>
            <a:noFill/>
          </a:ln>
        </p:spPr>
        <p:txBody>
          <a:bodyPr spcFirstLastPara="1" wrap="square" lIns="162500" tIns="81250" rIns="162500" bIns="81250" anchor="t" anchorCtr="0">
            <a:noAutofit/>
          </a:bodyPr>
          <a:lstStyle/>
          <a:p>
            <a:pPr marL="0" marR="0" lvl="0" indent="0" algn="ctr" rtl="0">
              <a:spcBef>
                <a:spcPts val="0"/>
              </a:spcBef>
              <a:spcAft>
                <a:spcPts val="0"/>
              </a:spcAft>
              <a:buNone/>
            </a:pPr>
            <a:r>
              <a:rPr lang="en-US" sz="1333" b="1">
                <a:solidFill>
                  <a:srgbClr val="FFFFFF"/>
                </a:solidFill>
                <a:latin typeface="Calibri"/>
                <a:ea typeface="Calibri"/>
                <a:cs typeface="Calibri"/>
                <a:sym typeface="Calibri"/>
              </a:rPr>
              <a:t>Buildings &amp; Systems Recalibration</a:t>
            </a:r>
            <a:endParaRPr sz="1333">
              <a:solidFill>
                <a:srgbClr val="FFFFFF"/>
              </a:solidFill>
              <a:latin typeface="Calibri"/>
              <a:ea typeface="Calibri"/>
              <a:cs typeface="Calibri"/>
              <a:sym typeface="Calibri"/>
            </a:endParaRPr>
          </a:p>
        </p:txBody>
      </p:sp>
      <p:sp>
        <p:nvSpPr>
          <p:cNvPr id="959" name="Google Shape;959;p11"/>
          <p:cNvSpPr/>
          <p:nvPr/>
        </p:nvSpPr>
        <p:spPr>
          <a:xfrm>
            <a:off x="511727" y="1051429"/>
            <a:ext cx="3621024" cy="355899"/>
          </a:xfrm>
          <a:prstGeom prst="rect">
            <a:avLst/>
          </a:prstGeom>
          <a:solidFill>
            <a:schemeClr val="dk2"/>
          </a:solidFill>
          <a:ln>
            <a:noFill/>
          </a:ln>
        </p:spPr>
        <p:txBody>
          <a:bodyPr spcFirstLastPara="1" wrap="square" lIns="162500" tIns="81250" rIns="162500" bIns="81250" anchor="t" anchorCtr="0">
            <a:noAutofit/>
          </a:bodyPr>
          <a:lstStyle/>
          <a:p>
            <a:pPr marL="0" marR="0" lvl="0" indent="0" algn="ctr" rtl="0">
              <a:spcBef>
                <a:spcPts val="0"/>
              </a:spcBef>
              <a:spcAft>
                <a:spcPts val="0"/>
              </a:spcAft>
              <a:buNone/>
            </a:pPr>
            <a:r>
              <a:rPr lang="en-US" sz="1333" b="1">
                <a:solidFill>
                  <a:srgbClr val="FFFFFF"/>
                </a:solidFill>
                <a:latin typeface="Calibri"/>
                <a:ea typeface="Calibri"/>
                <a:cs typeface="Calibri"/>
                <a:sym typeface="Calibri"/>
              </a:rPr>
              <a:t>Reversing Open Offices</a:t>
            </a:r>
            <a:endParaRPr/>
          </a:p>
        </p:txBody>
      </p:sp>
      <p:sp>
        <p:nvSpPr>
          <p:cNvPr id="960" name="Google Shape;960;p11"/>
          <p:cNvSpPr/>
          <p:nvPr/>
        </p:nvSpPr>
        <p:spPr>
          <a:xfrm>
            <a:off x="4310281" y="1051429"/>
            <a:ext cx="3621024" cy="355899"/>
          </a:xfrm>
          <a:prstGeom prst="rect">
            <a:avLst/>
          </a:prstGeom>
          <a:solidFill>
            <a:schemeClr val="dk2"/>
          </a:solidFill>
          <a:ln>
            <a:noFill/>
          </a:ln>
        </p:spPr>
        <p:txBody>
          <a:bodyPr spcFirstLastPara="1" wrap="square" lIns="162500" tIns="81250" rIns="162500" bIns="81250" anchor="t" anchorCtr="0">
            <a:noAutofit/>
          </a:bodyPr>
          <a:lstStyle/>
          <a:p>
            <a:pPr marL="0" marR="0" lvl="0" indent="0" algn="ctr" rtl="0">
              <a:spcBef>
                <a:spcPts val="0"/>
              </a:spcBef>
              <a:spcAft>
                <a:spcPts val="0"/>
              </a:spcAft>
              <a:buNone/>
            </a:pPr>
            <a:r>
              <a:rPr lang="en-US" sz="1333" b="1">
                <a:solidFill>
                  <a:schemeClr val="lt1"/>
                </a:solidFill>
                <a:latin typeface="Calibri"/>
                <a:ea typeface="Calibri"/>
                <a:cs typeface="Calibri"/>
                <a:sym typeface="Calibri"/>
              </a:rPr>
              <a:t>Deep cleaning and sanitation of facilities</a:t>
            </a:r>
            <a:endParaRPr sz="1333">
              <a:solidFill>
                <a:schemeClr val="lt1"/>
              </a:solidFill>
              <a:latin typeface="Calibri"/>
              <a:ea typeface="Calibri"/>
              <a:cs typeface="Calibri"/>
              <a:sym typeface="Calibri"/>
            </a:endParaRPr>
          </a:p>
        </p:txBody>
      </p:sp>
      <p:sp>
        <p:nvSpPr>
          <p:cNvPr id="961" name="Google Shape;961;p11"/>
          <p:cNvSpPr/>
          <p:nvPr/>
        </p:nvSpPr>
        <p:spPr>
          <a:xfrm>
            <a:off x="513811" y="3707529"/>
            <a:ext cx="3621024" cy="355899"/>
          </a:xfrm>
          <a:prstGeom prst="rect">
            <a:avLst/>
          </a:prstGeom>
          <a:solidFill>
            <a:schemeClr val="dk2"/>
          </a:solidFill>
          <a:ln>
            <a:noFill/>
          </a:ln>
        </p:spPr>
        <p:txBody>
          <a:bodyPr spcFirstLastPara="1" wrap="square" lIns="162500" tIns="81250" rIns="162500" bIns="81250" anchor="t" anchorCtr="0">
            <a:noAutofit/>
          </a:bodyPr>
          <a:lstStyle/>
          <a:p>
            <a:pPr marL="0" marR="0" lvl="0" indent="0" algn="ctr" rtl="0">
              <a:spcBef>
                <a:spcPts val="0"/>
              </a:spcBef>
              <a:spcAft>
                <a:spcPts val="0"/>
              </a:spcAft>
              <a:buNone/>
            </a:pPr>
            <a:r>
              <a:rPr lang="en-US" sz="1333" b="1">
                <a:solidFill>
                  <a:srgbClr val="FFFFFF"/>
                </a:solidFill>
                <a:latin typeface="Calibri"/>
                <a:ea typeface="Calibri"/>
                <a:cs typeface="Calibri"/>
                <a:sym typeface="Calibri"/>
              </a:rPr>
              <a:t>Touch-free &amp; Contact-free Infrastructure</a:t>
            </a:r>
            <a:endParaRPr sz="1333">
              <a:solidFill>
                <a:srgbClr val="FFFFFF"/>
              </a:solidFill>
              <a:latin typeface="Calibri"/>
              <a:ea typeface="Calibri"/>
              <a:cs typeface="Calibri"/>
              <a:sym typeface="Calibri"/>
            </a:endParaRPr>
          </a:p>
        </p:txBody>
      </p:sp>
      <p:sp>
        <p:nvSpPr>
          <p:cNvPr id="962" name="Google Shape;962;p11"/>
          <p:cNvSpPr/>
          <p:nvPr/>
        </p:nvSpPr>
        <p:spPr>
          <a:xfrm>
            <a:off x="4312365" y="3707529"/>
            <a:ext cx="3621024" cy="355899"/>
          </a:xfrm>
          <a:prstGeom prst="rect">
            <a:avLst/>
          </a:prstGeom>
          <a:solidFill>
            <a:schemeClr val="dk2"/>
          </a:solidFill>
          <a:ln>
            <a:noFill/>
          </a:ln>
        </p:spPr>
        <p:txBody>
          <a:bodyPr spcFirstLastPara="1" wrap="square" lIns="162500" tIns="81250" rIns="162500" bIns="81250" anchor="t" anchorCtr="0">
            <a:noAutofit/>
          </a:bodyPr>
          <a:lstStyle/>
          <a:p>
            <a:pPr marL="0" marR="0" lvl="0" indent="0" algn="ctr" rtl="0">
              <a:spcBef>
                <a:spcPts val="0"/>
              </a:spcBef>
              <a:spcAft>
                <a:spcPts val="0"/>
              </a:spcAft>
              <a:buNone/>
            </a:pPr>
            <a:r>
              <a:rPr lang="en-US" sz="1333" b="1">
                <a:solidFill>
                  <a:srgbClr val="FFFFFF"/>
                </a:solidFill>
                <a:latin typeface="Calibri"/>
                <a:ea typeface="Calibri"/>
                <a:cs typeface="Calibri"/>
                <a:sym typeface="Calibri"/>
              </a:rPr>
              <a:t>Air Management, Health and IEQ</a:t>
            </a:r>
            <a:endParaRPr sz="1333">
              <a:solidFill>
                <a:srgbClr val="FFFFFF"/>
              </a:solidFill>
              <a:latin typeface="Calibri"/>
              <a:ea typeface="Calibri"/>
              <a:cs typeface="Calibri"/>
              <a:sym typeface="Calibri"/>
            </a:endParaRPr>
          </a:p>
        </p:txBody>
      </p:sp>
      <p:sp>
        <p:nvSpPr>
          <p:cNvPr id="963" name="Google Shape;963;p11"/>
          <p:cNvSpPr/>
          <p:nvPr/>
        </p:nvSpPr>
        <p:spPr>
          <a:xfrm>
            <a:off x="8061025" y="3707529"/>
            <a:ext cx="3621024" cy="355899"/>
          </a:xfrm>
          <a:prstGeom prst="rect">
            <a:avLst/>
          </a:prstGeom>
          <a:solidFill>
            <a:schemeClr val="dk2"/>
          </a:solidFill>
          <a:ln>
            <a:noFill/>
          </a:ln>
        </p:spPr>
        <p:txBody>
          <a:bodyPr spcFirstLastPara="1" wrap="square" lIns="162500" tIns="81250" rIns="162500" bIns="81250" anchor="t" anchorCtr="0">
            <a:noAutofit/>
          </a:bodyPr>
          <a:lstStyle/>
          <a:p>
            <a:pPr marL="0" marR="0" lvl="0" indent="0" algn="ctr" rtl="0">
              <a:spcBef>
                <a:spcPts val="0"/>
              </a:spcBef>
              <a:spcAft>
                <a:spcPts val="0"/>
              </a:spcAft>
              <a:buNone/>
            </a:pPr>
            <a:r>
              <a:rPr lang="en-US" sz="1333" b="1">
                <a:solidFill>
                  <a:srgbClr val="FFFFFF"/>
                </a:solidFill>
                <a:latin typeface="Calibri"/>
                <a:ea typeface="Calibri"/>
                <a:cs typeface="Calibri"/>
                <a:sym typeface="Calibri"/>
              </a:rPr>
              <a:t>Working Capital Shortage</a:t>
            </a:r>
            <a:endParaRPr sz="1333">
              <a:solidFill>
                <a:srgbClr val="FFFFFF"/>
              </a:solidFill>
              <a:latin typeface="Calibri"/>
              <a:ea typeface="Calibri"/>
              <a:cs typeface="Calibri"/>
              <a:sym typeface="Calibri"/>
            </a:endParaRPr>
          </a:p>
        </p:txBody>
      </p:sp>
      <p:sp>
        <p:nvSpPr>
          <p:cNvPr id="964" name="Google Shape;964;p11"/>
          <p:cNvSpPr/>
          <p:nvPr/>
        </p:nvSpPr>
        <p:spPr>
          <a:xfrm>
            <a:off x="511727" y="2785099"/>
            <a:ext cx="3621024" cy="922429"/>
          </a:xfrm>
          <a:prstGeom prst="rect">
            <a:avLst/>
          </a:prstGeom>
          <a:solidFill>
            <a:srgbClr val="BCD9EE"/>
          </a:solidFill>
          <a:ln>
            <a:noFill/>
          </a:ln>
        </p:spPr>
        <p:txBody>
          <a:bodyPr spcFirstLastPara="1" wrap="square" lIns="60950" tIns="60950" rIns="60950" bIns="60950" anchor="t" anchorCtr="0">
            <a:noAutofit/>
          </a:bodyPr>
          <a:lstStyle/>
          <a:p>
            <a:pPr marL="0" marR="0" lvl="0" indent="0" algn="ctr" rtl="0">
              <a:spcBef>
                <a:spcPts val="0"/>
              </a:spcBef>
              <a:spcAft>
                <a:spcPts val="0"/>
              </a:spcAft>
              <a:buNone/>
            </a:pPr>
            <a:r>
              <a:rPr lang="en-US" sz="1333">
                <a:solidFill>
                  <a:schemeClr val="dk1"/>
                </a:solidFill>
                <a:latin typeface="Calibri"/>
                <a:ea typeface="Calibri"/>
                <a:cs typeface="Calibri"/>
                <a:sym typeface="Calibri"/>
              </a:rPr>
              <a:t>Redesigning with adequate occupant distancing</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Refurbishing office setups</a:t>
            </a:r>
            <a:endParaRPr/>
          </a:p>
          <a:p>
            <a:pPr marL="0" marR="0" lvl="0" indent="0" algn="ctr" rtl="0">
              <a:spcBef>
                <a:spcPts val="0"/>
              </a:spcBef>
              <a:spcAft>
                <a:spcPts val="0"/>
              </a:spcAft>
              <a:buNone/>
            </a:pPr>
            <a:r>
              <a:rPr lang="en-US" sz="1333">
                <a:solidFill>
                  <a:schemeClr val="dk1"/>
                </a:solidFill>
                <a:latin typeface="Calibri"/>
                <a:ea typeface="Calibri"/>
                <a:cs typeface="Calibri"/>
                <a:sym typeface="Calibri"/>
              </a:rPr>
              <a:t>Supporting hybrid workforce, WFH </a:t>
            </a:r>
            <a:endParaRPr/>
          </a:p>
          <a:p>
            <a:pPr marL="0" marR="0" lvl="0" indent="0" algn="ctr" rtl="0">
              <a:spcBef>
                <a:spcPts val="0"/>
              </a:spcBef>
              <a:spcAft>
                <a:spcPts val="0"/>
              </a:spcAft>
              <a:buNone/>
            </a:pPr>
            <a:endParaRPr sz="1333">
              <a:solidFill>
                <a:schemeClr val="dk1"/>
              </a:solidFill>
              <a:latin typeface="Calibri"/>
              <a:ea typeface="Calibri"/>
              <a:cs typeface="Calibri"/>
              <a:sym typeface="Calibri"/>
            </a:endParaRPr>
          </a:p>
        </p:txBody>
      </p:sp>
      <p:sp>
        <p:nvSpPr>
          <p:cNvPr id="965" name="Google Shape;965;p11"/>
          <p:cNvSpPr txBox="1"/>
          <p:nvPr/>
        </p:nvSpPr>
        <p:spPr>
          <a:xfrm>
            <a:off x="152400" y="6504801"/>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Montserrat"/>
                <a:ea typeface="Montserrat"/>
                <a:cs typeface="Montserrat"/>
                <a:sym typeface="Montserrat"/>
              </a:rPr>
              <a:t>12</a:t>
            </a:fld>
            <a:endParaRPr sz="1200">
              <a:solidFill>
                <a:srgbClr val="FF0000"/>
              </a:solidFill>
              <a:latin typeface="Montserrat"/>
              <a:ea typeface="Montserrat"/>
              <a:cs typeface="Montserrat"/>
              <a:sym typeface="Montserrat"/>
            </a:endParaRPr>
          </a:p>
        </p:txBody>
      </p:sp>
      <p:sp>
        <p:nvSpPr>
          <p:cNvPr id="966" name="Google Shape;966;p11"/>
          <p:cNvSpPr txBox="1"/>
          <p:nvPr/>
        </p:nvSpPr>
        <p:spPr>
          <a:xfrm>
            <a:off x="808378" y="6584654"/>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Montserrat"/>
                <a:ea typeface="Montserrat"/>
                <a:cs typeface="Montserrat"/>
                <a:sym typeface="Montserrat"/>
              </a:rPr>
              <a:t>Source: Frost &amp; Sullivan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2"/>
          <p:cNvSpPr txBox="1">
            <a:spLocks noGrp="1"/>
          </p:cNvSpPr>
          <p:nvPr>
            <p:ph type="sldNum" idx="12"/>
          </p:nvPr>
        </p:nvSpPr>
        <p:spPr>
          <a:xfrm>
            <a:off x="8889141" y="6583108"/>
            <a:ext cx="3302859" cy="18466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972" name="Google Shape;972;p12"/>
          <p:cNvSpPr/>
          <p:nvPr/>
        </p:nvSpPr>
        <p:spPr>
          <a:xfrm>
            <a:off x="520559" y="1025645"/>
            <a:ext cx="3561707" cy="2621763"/>
          </a:xfrm>
          <a:prstGeom prst="round2SameRect">
            <a:avLst>
              <a:gd name="adj1" fmla="val 7996"/>
              <a:gd name="adj2" fmla="val 0"/>
            </a:avLst>
          </a:prstGeom>
          <a:solidFill>
            <a:schemeClr val="lt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73" name="Google Shape;973;p12"/>
          <p:cNvSpPr txBox="1"/>
          <p:nvPr/>
        </p:nvSpPr>
        <p:spPr>
          <a:xfrm>
            <a:off x="1103709" y="1032620"/>
            <a:ext cx="2571803"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200"/>
              <a:buFont typeface="Noto Sans Symbols"/>
              <a:buNone/>
            </a:pPr>
            <a:r>
              <a:rPr lang="en-US" sz="1200" b="1">
                <a:solidFill>
                  <a:schemeClr val="dk2"/>
                </a:solidFill>
                <a:latin typeface="Arial"/>
                <a:ea typeface="Arial"/>
                <a:cs typeface="Arial"/>
                <a:sym typeface="Arial"/>
              </a:rPr>
              <a:t>Building EMS’ Expanding Role, Beyond Efficiency &amp; Comfort</a:t>
            </a:r>
            <a:endParaRPr/>
          </a:p>
        </p:txBody>
      </p:sp>
      <p:sp>
        <p:nvSpPr>
          <p:cNvPr id="974" name="Google Shape;974;p12"/>
          <p:cNvSpPr txBox="1"/>
          <p:nvPr/>
        </p:nvSpPr>
        <p:spPr>
          <a:xfrm>
            <a:off x="520558" y="2465392"/>
            <a:ext cx="3446193" cy="114948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067"/>
              <a:buFont typeface="Noto Sans Symbols"/>
              <a:buNone/>
            </a:pPr>
            <a:r>
              <a:rPr lang="en-US" sz="1067">
                <a:solidFill>
                  <a:schemeClr val="dk1"/>
                </a:solidFill>
                <a:latin typeface="Arial"/>
                <a:ea typeface="Arial"/>
                <a:cs typeface="Arial"/>
                <a:sym typeface="Arial"/>
              </a:rPr>
              <a:t>Building managers will look for EMS solutions that are powered by AI and completely leverage the full potential of IoT devices to optimize building performance. Beyond occupant comfort and sustainability, synchronization with emergency response support and ability to recalibrate environmental quality is critical from the EMS to support “pandemic-ready” needs.</a:t>
            </a:r>
            <a:endParaRPr sz="1067">
              <a:solidFill>
                <a:schemeClr val="dk1"/>
              </a:solidFill>
              <a:latin typeface="Arial"/>
              <a:ea typeface="Arial"/>
              <a:cs typeface="Arial"/>
              <a:sym typeface="Arial"/>
            </a:endParaRPr>
          </a:p>
        </p:txBody>
      </p:sp>
      <p:pic>
        <p:nvPicPr>
          <p:cNvPr id="975" name="Google Shape;975;p12" descr="\\fs-menasa-str\I-drive\GIC-BPS\ThinkStock Images\technology\ThinkstockPhotos-613881920.jpg"/>
          <p:cNvPicPr preferRelativeResize="0"/>
          <p:nvPr/>
        </p:nvPicPr>
        <p:blipFill rotWithShape="1">
          <a:blip r:embed="rId3">
            <a:alphaModFix/>
          </a:blip>
          <a:srcRect t="17127" b="17127"/>
          <a:stretch/>
        </p:blipFill>
        <p:spPr>
          <a:xfrm>
            <a:off x="589051" y="1402923"/>
            <a:ext cx="3429599" cy="1091007"/>
          </a:xfrm>
          <a:prstGeom prst="rect">
            <a:avLst/>
          </a:prstGeom>
          <a:noFill/>
          <a:ln>
            <a:noFill/>
          </a:ln>
        </p:spPr>
      </p:pic>
      <p:sp>
        <p:nvSpPr>
          <p:cNvPr id="976" name="Google Shape;976;p12"/>
          <p:cNvSpPr/>
          <p:nvPr/>
        </p:nvSpPr>
        <p:spPr>
          <a:xfrm>
            <a:off x="4301447" y="1025644"/>
            <a:ext cx="3657600" cy="2621765"/>
          </a:xfrm>
          <a:prstGeom prst="round2SameRect">
            <a:avLst>
              <a:gd name="adj1" fmla="val 7996"/>
              <a:gd name="adj2" fmla="val 0"/>
            </a:avLst>
          </a:prstGeom>
          <a:solidFill>
            <a:schemeClr val="lt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77" name="Google Shape;977;p12"/>
          <p:cNvSpPr txBox="1"/>
          <p:nvPr/>
        </p:nvSpPr>
        <p:spPr>
          <a:xfrm>
            <a:off x="4572662" y="1033588"/>
            <a:ext cx="2937276"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200"/>
              <a:buFont typeface="Noto Sans Symbols"/>
              <a:buNone/>
            </a:pPr>
            <a:r>
              <a:rPr lang="en-US" sz="1200" b="1">
                <a:solidFill>
                  <a:schemeClr val="dk2"/>
                </a:solidFill>
                <a:latin typeface="Arial"/>
                <a:ea typeface="Arial"/>
                <a:cs typeface="Arial"/>
                <a:sym typeface="Arial"/>
              </a:rPr>
              <a:t>Connected Security &amp; Safety Preparedness Plugs into EMS</a:t>
            </a:r>
            <a:endParaRPr sz="1200" b="1">
              <a:solidFill>
                <a:schemeClr val="dk2"/>
              </a:solidFill>
              <a:latin typeface="Arial"/>
              <a:ea typeface="Arial"/>
              <a:cs typeface="Arial"/>
              <a:sym typeface="Arial"/>
            </a:endParaRPr>
          </a:p>
        </p:txBody>
      </p:sp>
      <p:sp>
        <p:nvSpPr>
          <p:cNvPr id="978" name="Google Shape;978;p12"/>
          <p:cNvSpPr txBox="1"/>
          <p:nvPr/>
        </p:nvSpPr>
        <p:spPr>
          <a:xfrm>
            <a:off x="4472980" y="2498375"/>
            <a:ext cx="3285921" cy="114948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067"/>
              <a:buFont typeface="Noto Sans Symbols"/>
              <a:buNone/>
            </a:pPr>
            <a:r>
              <a:rPr lang="en-US" sz="1067">
                <a:solidFill>
                  <a:schemeClr val="dk1"/>
                </a:solidFill>
                <a:latin typeface="Arial"/>
                <a:ea typeface="Arial"/>
                <a:cs typeface="Arial"/>
                <a:sym typeface="Arial"/>
              </a:rPr>
              <a:t>Frost &amp; Sullivan predicts the implementation of stringent safety standards and increased penetration of IoT-enabled cybersecurity and compliance detection systems to improve emergency response and reduce risks during pandemics. City surveillance projects will increasingly link with the built environment for input sharing and planning response strategies.</a:t>
            </a:r>
            <a:endParaRPr/>
          </a:p>
        </p:txBody>
      </p:sp>
      <p:pic>
        <p:nvPicPr>
          <p:cNvPr id="979" name="Google Shape;979;p12" descr="Image result for fire safety IoT"/>
          <p:cNvPicPr preferRelativeResize="0"/>
          <p:nvPr/>
        </p:nvPicPr>
        <p:blipFill rotWithShape="1">
          <a:blip r:embed="rId4">
            <a:alphaModFix/>
          </a:blip>
          <a:srcRect/>
          <a:stretch/>
        </p:blipFill>
        <p:spPr>
          <a:xfrm>
            <a:off x="4476329" y="1393234"/>
            <a:ext cx="3297268" cy="1098481"/>
          </a:xfrm>
          <a:prstGeom prst="rect">
            <a:avLst/>
          </a:prstGeom>
          <a:noFill/>
          <a:ln>
            <a:noFill/>
          </a:ln>
        </p:spPr>
      </p:pic>
      <p:sp>
        <p:nvSpPr>
          <p:cNvPr id="980" name="Google Shape;980;p12"/>
          <p:cNvSpPr/>
          <p:nvPr/>
        </p:nvSpPr>
        <p:spPr>
          <a:xfrm>
            <a:off x="8219086" y="1054861"/>
            <a:ext cx="3575647" cy="2606815"/>
          </a:xfrm>
          <a:prstGeom prst="round2SameRect">
            <a:avLst>
              <a:gd name="adj1" fmla="val 7996"/>
              <a:gd name="adj2" fmla="val 0"/>
            </a:avLst>
          </a:prstGeom>
          <a:solidFill>
            <a:schemeClr val="lt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81" name="Google Shape;981;p12"/>
          <p:cNvSpPr txBox="1"/>
          <p:nvPr/>
        </p:nvSpPr>
        <p:spPr>
          <a:xfrm>
            <a:off x="8325300" y="1086553"/>
            <a:ext cx="3239757"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200"/>
              <a:buFont typeface="Noto Sans Symbols"/>
              <a:buNone/>
            </a:pPr>
            <a:r>
              <a:rPr lang="en-US" sz="1200" b="1">
                <a:solidFill>
                  <a:schemeClr val="dk2"/>
                </a:solidFill>
                <a:latin typeface="Arial"/>
                <a:ea typeface="Arial"/>
                <a:cs typeface="Arial"/>
                <a:sym typeface="Arial"/>
              </a:rPr>
              <a:t>Pandemic-ready Use Case Mandatory for Real Estate Developments </a:t>
            </a:r>
            <a:endParaRPr sz="1200" b="1">
              <a:solidFill>
                <a:schemeClr val="dk2"/>
              </a:solidFill>
              <a:latin typeface="Arial"/>
              <a:ea typeface="Arial"/>
              <a:cs typeface="Arial"/>
              <a:sym typeface="Arial"/>
            </a:endParaRPr>
          </a:p>
        </p:txBody>
      </p:sp>
      <p:sp>
        <p:nvSpPr>
          <p:cNvPr id="982" name="Google Shape;982;p12"/>
          <p:cNvSpPr txBox="1"/>
          <p:nvPr/>
        </p:nvSpPr>
        <p:spPr>
          <a:xfrm>
            <a:off x="8246483" y="2512643"/>
            <a:ext cx="3452357" cy="114948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067"/>
              <a:buFont typeface="Noto Sans Symbols"/>
              <a:buNone/>
            </a:pPr>
            <a:r>
              <a:rPr lang="en-US" sz="1067">
                <a:solidFill>
                  <a:schemeClr val="dk1"/>
                </a:solidFill>
                <a:latin typeface="Arial"/>
                <a:ea typeface="Arial"/>
                <a:cs typeface="Arial"/>
                <a:sym typeface="Arial"/>
              </a:rPr>
              <a:t>Buildings will feature new use cases driven by government mandates. The ability to support pandemic-ready “pop up” medical infrastructure, either as a dedicated wing or a standalone unit in the campus, complete with environmental calibration, will be necessary to maintain their accreditations. Suppliers  will tailor solutions to meet these changing requirements.</a:t>
            </a:r>
            <a:endParaRPr/>
          </a:p>
        </p:txBody>
      </p:sp>
      <p:pic>
        <p:nvPicPr>
          <p:cNvPr id="983" name="Google Shape;983;p12" descr="C:\Users\Gopinath.Alagumalai\Downloads\ThinkstockPhotos-482662790.jpg"/>
          <p:cNvPicPr preferRelativeResize="0"/>
          <p:nvPr/>
        </p:nvPicPr>
        <p:blipFill rotWithShape="1">
          <a:blip r:embed="rId5">
            <a:alphaModFix/>
          </a:blip>
          <a:srcRect l="10842" t="41908" r="10842" b="6398"/>
          <a:stretch/>
        </p:blipFill>
        <p:spPr>
          <a:xfrm>
            <a:off x="8313939" y="1455885"/>
            <a:ext cx="3251120" cy="1053320"/>
          </a:xfrm>
          <a:prstGeom prst="rect">
            <a:avLst/>
          </a:prstGeom>
          <a:noFill/>
          <a:ln>
            <a:noFill/>
          </a:ln>
        </p:spPr>
      </p:pic>
      <p:sp>
        <p:nvSpPr>
          <p:cNvPr id="984" name="Google Shape;984;p12"/>
          <p:cNvSpPr/>
          <p:nvPr/>
        </p:nvSpPr>
        <p:spPr>
          <a:xfrm>
            <a:off x="520558" y="3688644"/>
            <a:ext cx="3561708" cy="2810229"/>
          </a:xfrm>
          <a:prstGeom prst="round2SameRect">
            <a:avLst>
              <a:gd name="adj1" fmla="val 7996"/>
              <a:gd name="adj2" fmla="val 0"/>
            </a:avLst>
          </a:prstGeom>
          <a:solidFill>
            <a:schemeClr val="lt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85" name="Google Shape;985;p12"/>
          <p:cNvSpPr txBox="1"/>
          <p:nvPr/>
        </p:nvSpPr>
        <p:spPr>
          <a:xfrm>
            <a:off x="904679" y="3700103"/>
            <a:ext cx="2895887"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200"/>
              <a:buFont typeface="Noto Sans Symbols"/>
              <a:buNone/>
            </a:pPr>
            <a:r>
              <a:rPr lang="en-US" sz="1200" b="1">
                <a:solidFill>
                  <a:schemeClr val="dk2"/>
                </a:solidFill>
                <a:latin typeface="Arial"/>
                <a:ea typeface="Arial"/>
                <a:cs typeface="Arial"/>
                <a:sym typeface="Arial"/>
              </a:rPr>
              <a:t>Keeping 5-G Rollout on Track  for Broader Benefits</a:t>
            </a:r>
            <a:endParaRPr sz="1200" b="1">
              <a:solidFill>
                <a:schemeClr val="dk2"/>
              </a:solidFill>
              <a:latin typeface="Arial"/>
              <a:ea typeface="Arial"/>
              <a:cs typeface="Arial"/>
              <a:sym typeface="Arial"/>
            </a:endParaRPr>
          </a:p>
        </p:txBody>
      </p:sp>
      <p:sp>
        <p:nvSpPr>
          <p:cNvPr id="986" name="Google Shape;986;p12"/>
          <p:cNvSpPr txBox="1"/>
          <p:nvPr/>
        </p:nvSpPr>
        <p:spPr>
          <a:xfrm>
            <a:off x="836665" y="5183482"/>
            <a:ext cx="3184491" cy="13136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17426B"/>
              </a:buClr>
              <a:buSzPts val="1067"/>
              <a:buFont typeface="Noto Sans Symbols"/>
              <a:buNone/>
            </a:pPr>
            <a:r>
              <a:rPr lang="en-US" sz="1067">
                <a:solidFill>
                  <a:schemeClr val="dk1"/>
                </a:solidFill>
                <a:latin typeface="Arial"/>
                <a:ea typeface="Arial"/>
                <a:cs typeface="Arial"/>
                <a:sym typeface="Arial"/>
              </a:rPr>
              <a:t>Frost &amp; Sullivan predicts, while economic headwinds will delay enterprise 5G rollout, its larger benefits will keep 5G implementation on track.  Trends in favor include the spike in bandwidth demand due to growth in teleworking and remote operations, post COVID-19, including 5G’s support in Singapore’s and China’s monitoring and controlling efforts to triage the pandemic.</a:t>
            </a:r>
            <a:endParaRPr sz="1067">
              <a:solidFill>
                <a:schemeClr val="dk1"/>
              </a:solidFill>
              <a:latin typeface="Arial"/>
              <a:ea typeface="Arial"/>
              <a:cs typeface="Arial"/>
              <a:sym typeface="Arial"/>
            </a:endParaRPr>
          </a:p>
        </p:txBody>
      </p:sp>
      <p:pic>
        <p:nvPicPr>
          <p:cNvPr id="987" name="Google Shape;987;p12" descr="Gray Concrete Road Near Buildings"/>
          <p:cNvPicPr preferRelativeResize="0"/>
          <p:nvPr/>
        </p:nvPicPr>
        <p:blipFill rotWithShape="1">
          <a:blip r:embed="rId6">
            <a:alphaModFix/>
          </a:blip>
          <a:srcRect/>
          <a:stretch/>
        </p:blipFill>
        <p:spPr>
          <a:xfrm>
            <a:off x="700096" y="4070403"/>
            <a:ext cx="3261928" cy="1079732"/>
          </a:xfrm>
          <a:prstGeom prst="rect">
            <a:avLst/>
          </a:prstGeom>
          <a:noFill/>
          <a:ln>
            <a:noFill/>
          </a:ln>
        </p:spPr>
      </p:pic>
      <p:sp>
        <p:nvSpPr>
          <p:cNvPr id="988" name="Google Shape;988;p12"/>
          <p:cNvSpPr txBox="1"/>
          <p:nvPr/>
        </p:nvSpPr>
        <p:spPr>
          <a:xfrm>
            <a:off x="152400" y="391285"/>
            <a:ext cx="9298821" cy="529396"/>
          </a:xfrm>
          <a:prstGeom prst="rect">
            <a:avLst/>
          </a:prstGeom>
          <a:noFill/>
          <a:ln>
            <a:noFill/>
          </a:ln>
        </p:spPr>
        <p:txBody>
          <a:bodyPr spcFirstLastPara="1" wrap="square" lIns="91450" tIns="45725" rIns="91450" bIns="45725" anchor="t" anchorCtr="0">
            <a:noAutofit/>
          </a:bodyPr>
          <a:lstStyle/>
          <a:p>
            <a:pPr marL="0" marR="0" lvl="0" indent="0" algn="l" rtl="0">
              <a:spcBef>
                <a:spcPts val="0"/>
              </a:spcBef>
              <a:spcAft>
                <a:spcPts val="0"/>
              </a:spcAft>
              <a:buClr>
                <a:schemeClr val="lt1"/>
              </a:buClr>
              <a:buSzPts val="3000"/>
              <a:buFont typeface="Arial"/>
              <a:buNone/>
            </a:pPr>
            <a:r>
              <a:rPr lang="en-US" sz="3000">
                <a:solidFill>
                  <a:schemeClr val="lt1"/>
                </a:solidFill>
                <a:latin typeface="Montserrat"/>
                <a:ea typeface="Montserrat"/>
                <a:cs typeface="Montserrat"/>
                <a:sym typeface="Montserrat"/>
              </a:rPr>
              <a:t>Industry Environment: Key Predictions</a:t>
            </a:r>
            <a:endParaRPr sz="3000" b="1">
              <a:solidFill>
                <a:schemeClr val="lt1"/>
              </a:solidFill>
              <a:latin typeface="Montserrat"/>
              <a:ea typeface="Montserrat"/>
              <a:cs typeface="Montserrat"/>
              <a:sym typeface="Montserrat"/>
            </a:endParaRPr>
          </a:p>
        </p:txBody>
      </p:sp>
      <p:sp>
        <p:nvSpPr>
          <p:cNvPr id="989" name="Google Shape;989;p12"/>
          <p:cNvSpPr/>
          <p:nvPr/>
        </p:nvSpPr>
        <p:spPr>
          <a:xfrm>
            <a:off x="4301447" y="3706593"/>
            <a:ext cx="3657600" cy="2784136"/>
          </a:xfrm>
          <a:prstGeom prst="round2SameRect">
            <a:avLst>
              <a:gd name="adj1" fmla="val 7996"/>
              <a:gd name="adj2" fmla="val 0"/>
            </a:avLst>
          </a:prstGeom>
          <a:solidFill>
            <a:schemeClr val="lt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90" name="Google Shape;990;p12"/>
          <p:cNvSpPr/>
          <p:nvPr/>
        </p:nvSpPr>
        <p:spPr>
          <a:xfrm>
            <a:off x="8161444" y="3727500"/>
            <a:ext cx="3567469" cy="2771373"/>
          </a:xfrm>
          <a:prstGeom prst="round2SameRect">
            <a:avLst>
              <a:gd name="adj1" fmla="val 7996"/>
              <a:gd name="adj2" fmla="val 0"/>
            </a:avLst>
          </a:prstGeom>
          <a:solidFill>
            <a:schemeClr val="lt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400">
              <a:solidFill>
                <a:srgbClr val="FFFFFF"/>
              </a:solidFill>
              <a:latin typeface="Montserrat"/>
              <a:ea typeface="Montserrat"/>
              <a:cs typeface="Montserrat"/>
              <a:sym typeface="Montserrat"/>
            </a:endParaRPr>
          </a:p>
        </p:txBody>
      </p:sp>
      <p:sp>
        <p:nvSpPr>
          <p:cNvPr id="991" name="Google Shape;991;p12"/>
          <p:cNvSpPr txBox="1"/>
          <p:nvPr/>
        </p:nvSpPr>
        <p:spPr>
          <a:xfrm>
            <a:off x="8506355" y="3742747"/>
            <a:ext cx="285702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200"/>
              <a:buFont typeface="Noto Sans Symbols"/>
              <a:buNone/>
            </a:pPr>
            <a:r>
              <a:rPr lang="en-US" sz="1200" b="1">
                <a:solidFill>
                  <a:schemeClr val="dk2"/>
                </a:solidFill>
                <a:latin typeface="Arial"/>
                <a:ea typeface="Arial"/>
                <a:cs typeface="Arial"/>
                <a:sym typeface="Arial"/>
              </a:rPr>
              <a:t>Integrated Vertical Building Solution Bundled with Disaster Response </a:t>
            </a:r>
            <a:endParaRPr sz="1200" b="1">
              <a:solidFill>
                <a:schemeClr val="dk2"/>
              </a:solidFill>
              <a:latin typeface="Arial"/>
              <a:ea typeface="Arial"/>
              <a:cs typeface="Arial"/>
              <a:sym typeface="Arial"/>
            </a:endParaRPr>
          </a:p>
        </p:txBody>
      </p:sp>
      <p:sp>
        <p:nvSpPr>
          <p:cNvPr id="992" name="Google Shape;992;p12"/>
          <p:cNvSpPr txBox="1"/>
          <p:nvPr/>
        </p:nvSpPr>
        <p:spPr>
          <a:xfrm>
            <a:off x="4579142" y="3718051"/>
            <a:ext cx="293566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200"/>
              <a:buFont typeface="Noto Sans Symbols"/>
              <a:buNone/>
            </a:pPr>
            <a:r>
              <a:rPr lang="en-US" sz="1200" b="1">
                <a:solidFill>
                  <a:schemeClr val="dk2"/>
                </a:solidFill>
                <a:latin typeface="Arial"/>
                <a:ea typeface="Arial"/>
                <a:cs typeface="Arial"/>
                <a:sym typeface="Arial"/>
              </a:rPr>
              <a:t>AI-powered Smart Buildings Delivered by A Digitally Mature Ecosystem </a:t>
            </a:r>
            <a:endParaRPr sz="1200" b="1">
              <a:solidFill>
                <a:schemeClr val="dk2"/>
              </a:solidFill>
              <a:latin typeface="Arial"/>
              <a:ea typeface="Arial"/>
              <a:cs typeface="Arial"/>
              <a:sym typeface="Arial"/>
            </a:endParaRPr>
          </a:p>
        </p:txBody>
      </p:sp>
      <p:sp>
        <p:nvSpPr>
          <p:cNvPr id="993" name="Google Shape;993;p12"/>
          <p:cNvSpPr txBox="1"/>
          <p:nvPr/>
        </p:nvSpPr>
        <p:spPr>
          <a:xfrm>
            <a:off x="4535577" y="5158296"/>
            <a:ext cx="3238019" cy="13136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067"/>
              <a:buFont typeface="Noto Sans Symbols"/>
              <a:buNone/>
            </a:pPr>
            <a:r>
              <a:rPr lang="en-US" sz="1067">
                <a:solidFill>
                  <a:schemeClr val="dk1"/>
                </a:solidFill>
                <a:latin typeface="Arial"/>
                <a:ea typeface="Arial"/>
                <a:cs typeface="Arial"/>
                <a:sym typeface="Arial"/>
              </a:rPr>
              <a:t>Leading building technology companies such as IBM and Siemens will integrate disparate building automation and management systems under one AI powered platform. Operating and maintaining buildings with such solutions will be further supported by a digitally advanced ecosystem that can integrate disaster mitigation and rebound services in a non human supported environment.</a:t>
            </a:r>
            <a:endParaRPr sz="1067">
              <a:solidFill>
                <a:schemeClr val="dk1"/>
              </a:solidFill>
              <a:latin typeface="Arial"/>
              <a:ea typeface="Arial"/>
              <a:cs typeface="Arial"/>
              <a:sym typeface="Arial"/>
            </a:endParaRPr>
          </a:p>
        </p:txBody>
      </p:sp>
      <p:sp>
        <p:nvSpPr>
          <p:cNvPr id="994" name="Google Shape;994;p12"/>
          <p:cNvSpPr txBox="1"/>
          <p:nvPr/>
        </p:nvSpPr>
        <p:spPr>
          <a:xfrm>
            <a:off x="8328790" y="5177549"/>
            <a:ext cx="3143367" cy="13136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1067"/>
              <a:buFont typeface="Noto Sans Symbols"/>
              <a:buNone/>
            </a:pPr>
            <a:r>
              <a:rPr lang="en-US" sz="1067">
                <a:solidFill>
                  <a:schemeClr val="dk1"/>
                </a:solidFill>
                <a:latin typeface="Arial"/>
                <a:ea typeface="Arial"/>
                <a:cs typeface="Arial"/>
                <a:sym typeface="Arial"/>
              </a:rPr>
              <a:t>Lighting solution providers like Acuity and Signify will lead on the momentum for connected lighting and push for integrated vertical building solutions, including integrated LED luminaires, building energy management, and digital lighting services. Bundling disaster response capabilities in their solution portfolio will characterize value propositions and branding.</a:t>
            </a:r>
            <a:endParaRPr sz="1067">
              <a:solidFill>
                <a:schemeClr val="dk1"/>
              </a:solidFill>
              <a:latin typeface="Arial"/>
              <a:ea typeface="Arial"/>
              <a:cs typeface="Arial"/>
              <a:sym typeface="Arial"/>
            </a:endParaRPr>
          </a:p>
        </p:txBody>
      </p:sp>
      <p:pic>
        <p:nvPicPr>
          <p:cNvPr id="995" name="Google Shape;995;p12" descr="D:\PPT help files\Images\ThinkstockPhotos-519503876.jpg"/>
          <p:cNvPicPr preferRelativeResize="0"/>
          <p:nvPr/>
        </p:nvPicPr>
        <p:blipFill rotWithShape="1">
          <a:blip r:embed="rId7">
            <a:alphaModFix/>
          </a:blip>
          <a:srcRect t="13555" b="20930"/>
          <a:stretch/>
        </p:blipFill>
        <p:spPr>
          <a:xfrm>
            <a:off x="4450737" y="4109544"/>
            <a:ext cx="3295463" cy="1051395"/>
          </a:xfrm>
          <a:prstGeom prst="rect">
            <a:avLst/>
          </a:prstGeom>
          <a:noFill/>
          <a:ln>
            <a:noFill/>
          </a:ln>
        </p:spPr>
      </p:pic>
      <p:pic>
        <p:nvPicPr>
          <p:cNvPr id="996" name="Google Shape;996;p12" descr="Image result for smart builfings"/>
          <p:cNvPicPr preferRelativeResize="0"/>
          <p:nvPr/>
        </p:nvPicPr>
        <p:blipFill rotWithShape="1">
          <a:blip r:embed="rId8">
            <a:alphaModFix/>
          </a:blip>
          <a:srcRect/>
          <a:stretch/>
        </p:blipFill>
        <p:spPr>
          <a:xfrm>
            <a:off x="8383469" y="4109544"/>
            <a:ext cx="3216267" cy="1051395"/>
          </a:xfrm>
          <a:prstGeom prst="rect">
            <a:avLst/>
          </a:prstGeom>
          <a:noFill/>
          <a:ln>
            <a:noFill/>
          </a:ln>
        </p:spPr>
      </p:pic>
      <p:sp>
        <p:nvSpPr>
          <p:cNvPr id="997" name="Google Shape;997;p12"/>
          <p:cNvSpPr txBox="1"/>
          <p:nvPr/>
        </p:nvSpPr>
        <p:spPr>
          <a:xfrm>
            <a:off x="152400" y="6553200"/>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Montserrat"/>
                <a:ea typeface="Montserrat"/>
                <a:cs typeface="Montserrat"/>
                <a:sym typeface="Montserrat"/>
              </a:rPr>
              <a:t>13</a:t>
            </a:fld>
            <a:endParaRPr sz="1200">
              <a:solidFill>
                <a:srgbClr val="FF0000"/>
              </a:solidFill>
              <a:latin typeface="Montserrat"/>
              <a:ea typeface="Montserrat"/>
              <a:cs typeface="Montserrat"/>
              <a:sym typeface="Montserrat"/>
            </a:endParaRPr>
          </a:p>
        </p:txBody>
      </p:sp>
      <p:sp>
        <p:nvSpPr>
          <p:cNvPr id="998" name="Google Shape;998;p12"/>
          <p:cNvSpPr txBox="1"/>
          <p:nvPr/>
        </p:nvSpPr>
        <p:spPr>
          <a:xfrm>
            <a:off x="808378" y="66330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Montserrat"/>
                <a:ea typeface="Montserrat"/>
                <a:cs typeface="Montserrat"/>
                <a:sym typeface="Montserrat"/>
              </a:rPr>
              <a:t>Source: Frost &amp; Sullivan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3"/>
          <p:cNvSpPr/>
          <p:nvPr/>
        </p:nvSpPr>
        <p:spPr>
          <a:xfrm rot="5400000">
            <a:off x="4333721" y="1546113"/>
            <a:ext cx="3464201" cy="3211145"/>
          </a:xfrm>
          <a:prstGeom prst="flowChartCollate">
            <a:avLst/>
          </a:prstGeom>
          <a:gradFill>
            <a:gsLst>
              <a:gs pos="0">
                <a:srgbClr val="7FC1FF"/>
              </a:gs>
              <a:gs pos="25000">
                <a:srgbClr val="B2D7FF"/>
              </a:gs>
              <a:gs pos="100000">
                <a:srgbClr val="D9E9FF"/>
              </a:gs>
            </a:gsLst>
            <a:path path="circle">
              <a:fillToRect l="100000" t="100000"/>
            </a:path>
            <a:tileRect r="-100000" b="-100000"/>
          </a:gra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1467">
              <a:solidFill>
                <a:srgbClr val="005687"/>
              </a:solidFill>
              <a:latin typeface="Montserrat"/>
              <a:ea typeface="Montserrat"/>
              <a:cs typeface="Montserrat"/>
              <a:sym typeface="Montserrat"/>
            </a:endParaRPr>
          </a:p>
        </p:txBody>
      </p:sp>
      <p:pic>
        <p:nvPicPr>
          <p:cNvPr id="1004" name="Google Shape;1004;p13"/>
          <p:cNvPicPr preferRelativeResize="0"/>
          <p:nvPr/>
        </p:nvPicPr>
        <p:blipFill rotWithShape="1">
          <a:blip r:embed="rId3">
            <a:alphaModFix/>
          </a:blip>
          <a:srcRect l="49981" t="51726" r="35539" b="32683"/>
          <a:stretch/>
        </p:blipFill>
        <p:spPr>
          <a:xfrm>
            <a:off x="152977" y="3759401"/>
            <a:ext cx="1117891" cy="1193599"/>
          </a:xfrm>
          <a:prstGeom prst="rect">
            <a:avLst/>
          </a:prstGeom>
          <a:noFill/>
          <a:ln>
            <a:noFill/>
          </a:ln>
        </p:spPr>
      </p:pic>
      <p:pic>
        <p:nvPicPr>
          <p:cNvPr id="1005" name="Google Shape;1005;p13"/>
          <p:cNvPicPr preferRelativeResize="0"/>
          <p:nvPr/>
        </p:nvPicPr>
        <p:blipFill rotWithShape="1">
          <a:blip r:embed="rId3">
            <a:alphaModFix/>
          </a:blip>
          <a:srcRect l="66802" t="50758" r="17948" b="33168"/>
          <a:stretch/>
        </p:blipFill>
        <p:spPr>
          <a:xfrm>
            <a:off x="7672770" y="1713442"/>
            <a:ext cx="1157065" cy="1380621"/>
          </a:xfrm>
          <a:prstGeom prst="rect">
            <a:avLst/>
          </a:prstGeom>
          <a:noFill/>
          <a:ln>
            <a:noFill/>
          </a:ln>
        </p:spPr>
      </p:pic>
      <p:sp>
        <p:nvSpPr>
          <p:cNvPr id="1006" name="Google Shape;1006;p13"/>
          <p:cNvSpPr/>
          <p:nvPr/>
        </p:nvSpPr>
        <p:spPr>
          <a:xfrm>
            <a:off x="4595783" y="2672659"/>
            <a:ext cx="2913292" cy="883355"/>
          </a:xfrm>
          <a:prstGeom prst="roundRect">
            <a:avLst>
              <a:gd name="adj" fmla="val 16667"/>
            </a:avLst>
          </a:prstGeom>
          <a:solidFill>
            <a:schemeClr val="dk2"/>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1467">
              <a:solidFill>
                <a:srgbClr val="005687"/>
              </a:solidFill>
              <a:latin typeface="Montserrat"/>
              <a:ea typeface="Montserrat"/>
              <a:cs typeface="Montserrat"/>
              <a:sym typeface="Montserrat"/>
            </a:endParaRPr>
          </a:p>
        </p:txBody>
      </p:sp>
      <p:sp>
        <p:nvSpPr>
          <p:cNvPr id="1007" name="Google Shape;1007;p13"/>
          <p:cNvSpPr txBox="1"/>
          <p:nvPr/>
        </p:nvSpPr>
        <p:spPr>
          <a:xfrm>
            <a:off x="8891690" y="1458246"/>
            <a:ext cx="2936020" cy="1477342"/>
          </a:xfrm>
          <a:prstGeom prst="rect">
            <a:avLst/>
          </a:prstGeom>
          <a:solidFill>
            <a:schemeClr val="lt2"/>
          </a:solidFill>
          <a:ln>
            <a:noFill/>
          </a:ln>
          <a:effectLst>
            <a:outerShdw blurRad="50800" dist="38100" dir="2700000" algn="tl" rotWithShape="0">
              <a:srgbClr val="000000">
                <a:alpha val="40000"/>
              </a:srgbClr>
            </a:outerShdw>
          </a:effectLst>
        </p:spPr>
        <p:txBody>
          <a:bodyPr spcFirstLastPara="1" wrap="square" lIns="91450" tIns="45725" rIns="91450" bIns="45725" anchor="t" anchorCtr="0">
            <a:spAutoFit/>
          </a:bodyPr>
          <a:lstStyle/>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Longer investment cycles will keep renewables’ growth immune </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Short and mid term delays are inevitable in new capacity building</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Supply chain issues expected from China’s Solar PV production decline</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Demand increase for packaged installations from buildings for emergency response</a:t>
            </a:r>
            <a:endParaRPr/>
          </a:p>
        </p:txBody>
      </p:sp>
      <p:sp>
        <p:nvSpPr>
          <p:cNvPr id="1008" name="Google Shape;1008;p13"/>
          <p:cNvSpPr txBox="1"/>
          <p:nvPr/>
        </p:nvSpPr>
        <p:spPr>
          <a:xfrm>
            <a:off x="1474651" y="1422398"/>
            <a:ext cx="2963044" cy="1939006"/>
          </a:xfrm>
          <a:prstGeom prst="rect">
            <a:avLst/>
          </a:prstGeom>
          <a:solidFill>
            <a:schemeClr val="lt2"/>
          </a:solidFill>
          <a:ln>
            <a:noFill/>
          </a:ln>
          <a:effectLst>
            <a:outerShdw blurRad="50800" dist="38100" dir="2700000" algn="tl" rotWithShape="0">
              <a:srgbClr val="000000">
                <a:alpha val="40000"/>
              </a:srgbClr>
            </a:outerShdw>
          </a:effectLst>
        </p:spPr>
        <p:txBody>
          <a:bodyPr spcFirstLastPara="1" wrap="square" lIns="91450" tIns="45725" rIns="91450" bIns="45725" anchor="t" anchorCtr="0">
            <a:spAutoFit/>
          </a:bodyPr>
          <a:lstStyle/>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Alternate workplace: the overnight reality</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Prerequisite infrastructure for pandemics </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Rise in micro waste-to-energy &amp; packaged onsite remediation options</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Greater versatility of Energy Management Systems (EMS): synchronization with environment quality and safety</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Rise in new use cases for buildings driven by government mandates</a:t>
            </a:r>
            <a:endParaRPr/>
          </a:p>
        </p:txBody>
      </p:sp>
      <p:sp>
        <p:nvSpPr>
          <p:cNvPr id="1009" name="Google Shape;1009;p13"/>
          <p:cNvSpPr txBox="1"/>
          <p:nvPr/>
        </p:nvSpPr>
        <p:spPr>
          <a:xfrm>
            <a:off x="8891690" y="3264969"/>
            <a:ext cx="2946500" cy="1631230"/>
          </a:xfrm>
          <a:prstGeom prst="rect">
            <a:avLst/>
          </a:prstGeom>
          <a:solidFill>
            <a:schemeClr val="lt2"/>
          </a:solidFill>
          <a:ln>
            <a:noFill/>
          </a:ln>
          <a:effectLst>
            <a:outerShdw blurRad="50800" dist="38100" dir="2700000" algn="tl" rotWithShape="0">
              <a:srgbClr val="000000">
                <a:alpha val="40000"/>
              </a:srgbClr>
            </a:outerShdw>
          </a:effectLst>
        </p:spPr>
        <p:txBody>
          <a:bodyPr spcFirstLastPara="1" wrap="square" lIns="91450" tIns="45725" rIns="91450" bIns="45725" anchor="t" anchorCtr="0">
            <a:spAutoFit/>
          </a:bodyPr>
          <a:lstStyle/>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Supply chain innovation will focus on cost reduction technologies </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With less Capex available, Opex-based business models will thrive</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Increased investor scrutiny for efficient capital deployment and better risk management </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Balancing investment priorities across hydrocarbon &amp; non-hydrocarbon business</a:t>
            </a:r>
            <a:endParaRPr/>
          </a:p>
        </p:txBody>
      </p:sp>
      <p:sp>
        <p:nvSpPr>
          <p:cNvPr id="1010" name="Google Shape;1010;p13"/>
          <p:cNvSpPr txBox="1"/>
          <p:nvPr/>
        </p:nvSpPr>
        <p:spPr>
          <a:xfrm>
            <a:off x="4553438" y="2622232"/>
            <a:ext cx="3023400" cy="769500"/>
          </a:xfrm>
          <a:prstGeom prst="rect">
            <a:avLst/>
          </a:prstGeom>
          <a:no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1467" b="1">
                <a:solidFill>
                  <a:schemeClr val="lt1"/>
                </a:solidFill>
                <a:latin typeface="Montserrat"/>
                <a:ea typeface="Montserrat"/>
                <a:cs typeface="Montserrat"/>
                <a:sym typeface="Montserrat"/>
              </a:rPr>
              <a:t>Overarching Goals:</a:t>
            </a:r>
            <a:endParaRPr/>
          </a:p>
          <a:p>
            <a:pPr marL="0" marR="0" lvl="0" indent="0" algn="ctr" rtl="0">
              <a:spcBef>
                <a:spcPts val="0"/>
              </a:spcBef>
              <a:spcAft>
                <a:spcPts val="0"/>
              </a:spcAft>
              <a:buNone/>
            </a:pPr>
            <a:r>
              <a:rPr lang="en-US" sz="1467" b="1" i="1">
                <a:solidFill>
                  <a:schemeClr val="lt1"/>
                </a:solidFill>
                <a:latin typeface="Montserrat"/>
                <a:ea typeface="Montserrat"/>
                <a:cs typeface="Montserrat"/>
                <a:sym typeface="Montserrat"/>
              </a:rPr>
              <a:t>Self-sufficiency; Self-correction and Collective healing</a:t>
            </a:r>
            <a:endParaRPr/>
          </a:p>
        </p:txBody>
      </p:sp>
      <p:sp>
        <p:nvSpPr>
          <p:cNvPr id="1011" name="Google Shape;1011;p13"/>
          <p:cNvSpPr/>
          <p:nvPr/>
        </p:nvSpPr>
        <p:spPr>
          <a:xfrm>
            <a:off x="534619" y="1007004"/>
            <a:ext cx="10154840" cy="328900"/>
          </a:xfrm>
          <a:prstGeom prst="rect">
            <a:avLst/>
          </a:prstGeom>
          <a:solidFill>
            <a:srgbClr val="DAE5F2"/>
          </a:solidFill>
          <a:ln>
            <a:noFill/>
          </a:ln>
        </p:spPr>
        <p:txBody>
          <a:bodyPr spcFirstLastPara="1" wrap="square" lIns="91450" tIns="45725" rIns="91450" bIns="45725" anchor="ctr" anchorCtr="0">
            <a:noAutofit/>
          </a:bodyPr>
          <a:lstStyle/>
          <a:p>
            <a:pPr marL="0" marR="0" lvl="0" indent="0" algn="l" rtl="0">
              <a:spcBef>
                <a:spcPts val="0"/>
              </a:spcBef>
              <a:spcAft>
                <a:spcPts val="0"/>
              </a:spcAft>
              <a:buNone/>
            </a:pPr>
            <a:r>
              <a:rPr lang="en-US" sz="1200" b="1">
                <a:solidFill>
                  <a:schemeClr val="dk2"/>
                </a:solidFill>
                <a:latin typeface="Montserrat"/>
                <a:ea typeface="Montserrat"/>
                <a:cs typeface="Montserrat"/>
                <a:sym typeface="Montserrat"/>
              </a:rPr>
              <a:t>NAVIGATING THE AFTERMATH OF COVID-19 CALLS FOR DRASTIC TRANSFORMATIONS AND ADOPTING A “CULTURE OF SHARING”</a:t>
            </a:r>
            <a:endParaRPr sz="1200" b="1">
              <a:solidFill>
                <a:schemeClr val="dk2"/>
              </a:solidFill>
              <a:latin typeface="Montserrat"/>
              <a:ea typeface="Montserrat"/>
              <a:cs typeface="Montserrat"/>
              <a:sym typeface="Montserrat"/>
            </a:endParaRPr>
          </a:p>
        </p:txBody>
      </p:sp>
      <p:pic>
        <p:nvPicPr>
          <p:cNvPr id="1012" name="Google Shape;1012;p13"/>
          <p:cNvPicPr preferRelativeResize="0"/>
          <p:nvPr/>
        </p:nvPicPr>
        <p:blipFill rotWithShape="1">
          <a:blip r:embed="rId3">
            <a:alphaModFix/>
          </a:blip>
          <a:srcRect l="16388" t="51926" r="68807" b="32648"/>
          <a:stretch/>
        </p:blipFill>
        <p:spPr>
          <a:xfrm>
            <a:off x="152400" y="1701851"/>
            <a:ext cx="1117892" cy="1380621"/>
          </a:xfrm>
          <a:prstGeom prst="rect">
            <a:avLst/>
          </a:prstGeom>
          <a:noFill/>
          <a:ln>
            <a:noFill/>
          </a:ln>
        </p:spPr>
      </p:pic>
      <p:sp>
        <p:nvSpPr>
          <p:cNvPr id="1013" name="Google Shape;1013;p13"/>
          <p:cNvSpPr txBox="1"/>
          <p:nvPr/>
        </p:nvSpPr>
        <p:spPr>
          <a:xfrm>
            <a:off x="152400" y="1415342"/>
            <a:ext cx="1117892" cy="235913"/>
          </a:xfrm>
          <a:prstGeom prst="rect">
            <a:avLst/>
          </a:prstGeom>
          <a:solidFill>
            <a:schemeClr val="dk2"/>
          </a:solid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933" b="1">
                <a:solidFill>
                  <a:schemeClr val="lt1"/>
                </a:solidFill>
                <a:latin typeface="Montserrat"/>
                <a:ea typeface="Montserrat"/>
                <a:cs typeface="Montserrat"/>
                <a:sym typeface="Montserrat"/>
              </a:rPr>
              <a:t>BUILDINGS</a:t>
            </a:r>
            <a:endParaRPr/>
          </a:p>
        </p:txBody>
      </p:sp>
      <p:pic>
        <p:nvPicPr>
          <p:cNvPr id="1014" name="Google Shape;1014;p13"/>
          <p:cNvPicPr preferRelativeResize="0"/>
          <p:nvPr/>
        </p:nvPicPr>
        <p:blipFill rotWithShape="1">
          <a:blip r:embed="rId3">
            <a:alphaModFix/>
          </a:blip>
          <a:srcRect l="33389" t="18096" r="52783" b="64202"/>
          <a:stretch/>
        </p:blipFill>
        <p:spPr>
          <a:xfrm>
            <a:off x="7661766" y="3628849"/>
            <a:ext cx="1144053" cy="1261537"/>
          </a:xfrm>
          <a:prstGeom prst="rect">
            <a:avLst/>
          </a:prstGeom>
          <a:noFill/>
          <a:ln>
            <a:noFill/>
          </a:ln>
        </p:spPr>
      </p:pic>
      <p:sp>
        <p:nvSpPr>
          <p:cNvPr id="1015" name="Google Shape;1015;p13"/>
          <p:cNvSpPr txBox="1"/>
          <p:nvPr/>
        </p:nvSpPr>
        <p:spPr>
          <a:xfrm>
            <a:off x="7659549" y="3389429"/>
            <a:ext cx="1141583" cy="235913"/>
          </a:xfrm>
          <a:prstGeom prst="rect">
            <a:avLst/>
          </a:prstGeom>
          <a:solidFill>
            <a:schemeClr val="dk2"/>
          </a:solid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933" b="1">
                <a:solidFill>
                  <a:schemeClr val="lt1"/>
                </a:solidFill>
                <a:latin typeface="Montserrat"/>
                <a:ea typeface="Montserrat"/>
                <a:cs typeface="Montserrat"/>
                <a:sym typeface="Montserrat"/>
              </a:rPr>
              <a:t>FUEL SUPPLY</a:t>
            </a:r>
            <a:endParaRPr/>
          </a:p>
        </p:txBody>
      </p:sp>
      <p:sp>
        <p:nvSpPr>
          <p:cNvPr id="1016" name="Google Shape;1016;p13"/>
          <p:cNvSpPr txBox="1"/>
          <p:nvPr/>
        </p:nvSpPr>
        <p:spPr>
          <a:xfrm>
            <a:off x="7671394" y="1431881"/>
            <a:ext cx="1117892" cy="235913"/>
          </a:xfrm>
          <a:prstGeom prst="rect">
            <a:avLst/>
          </a:prstGeom>
          <a:solidFill>
            <a:schemeClr val="dk2"/>
          </a:solid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933" b="1">
                <a:solidFill>
                  <a:schemeClr val="lt1"/>
                </a:solidFill>
                <a:latin typeface="Montserrat"/>
                <a:ea typeface="Montserrat"/>
                <a:cs typeface="Montserrat"/>
                <a:sym typeface="Montserrat"/>
              </a:rPr>
              <a:t>RENEWABLES</a:t>
            </a:r>
            <a:endParaRPr/>
          </a:p>
        </p:txBody>
      </p:sp>
      <p:sp>
        <p:nvSpPr>
          <p:cNvPr id="1017" name="Google Shape;1017;p13"/>
          <p:cNvSpPr txBox="1"/>
          <p:nvPr/>
        </p:nvSpPr>
        <p:spPr>
          <a:xfrm>
            <a:off x="152400" y="3477141"/>
            <a:ext cx="1117892" cy="235913"/>
          </a:xfrm>
          <a:prstGeom prst="rect">
            <a:avLst/>
          </a:prstGeom>
          <a:solidFill>
            <a:schemeClr val="dk2"/>
          </a:solid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933" b="1">
                <a:solidFill>
                  <a:schemeClr val="lt1"/>
                </a:solidFill>
                <a:latin typeface="Montserrat"/>
                <a:ea typeface="Montserrat"/>
                <a:cs typeface="Montserrat"/>
                <a:sym typeface="Montserrat"/>
              </a:rPr>
              <a:t>ENERGY</a:t>
            </a:r>
            <a:endParaRPr/>
          </a:p>
        </p:txBody>
      </p:sp>
      <p:sp>
        <p:nvSpPr>
          <p:cNvPr id="1018" name="Google Shape;1018;p13"/>
          <p:cNvSpPr txBox="1"/>
          <p:nvPr/>
        </p:nvSpPr>
        <p:spPr>
          <a:xfrm>
            <a:off x="1488408" y="3413044"/>
            <a:ext cx="2963044" cy="1477342"/>
          </a:xfrm>
          <a:prstGeom prst="rect">
            <a:avLst/>
          </a:prstGeom>
          <a:solidFill>
            <a:schemeClr val="lt2"/>
          </a:solidFill>
          <a:ln>
            <a:noFill/>
          </a:ln>
          <a:effectLst>
            <a:outerShdw blurRad="50800" dist="38100" dir="2700000" algn="tl" rotWithShape="0">
              <a:srgbClr val="000000">
                <a:alpha val="40000"/>
              </a:srgbClr>
            </a:outerShdw>
          </a:effectLst>
        </p:spPr>
        <p:txBody>
          <a:bodyPr spcFirstLastPara="1" wrap="square" lIns="91450" tIns="45725" rIns="91450" bIns="45725" anchor="t" anchorCtr="0">
            <a:spAutoFit/>
          </a:bodyPr>
          <a:lstStyle/>
          <a:p>
            <a:pPr marL="171469" marR="0" lvl="0" indent="-171469"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Reforms to ensure affordability, reliability and  grid security</a:t>
            </a:r>
            <a:endParaRPr/>
          </a:p>
          <a:p>
            <a:pPr marL="171469" marR="0" lvl="0" indent="-171469"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System transitions to lower emissions and to support distributed generation</a:t>
            </a:r>
            <a:endParaRPr/>
          </a:p>
          <a:p>
            <a:pPr marL="171469" marR="0" lvl="0" indent="-171469"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Price transparency from producers will ensure increase bargaining power for consumers</a:t>
            </a:r>
            <a:endParaRPr/>
          </a:p>
          <a:p>
            <a:pPr marL="171469" marR="0" lvl="0" indent="-171469"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Workforce shortages &amp; health issues will escalate automation and digitalization</a:t>
            </a:r>
            <a:endParaRPr/>
          </a:p>
        </p:txBody>
      </p:sp>
      <p:pic>
        <p:nvPicPr>
          <p:cNvPr id="1019" name="Google Shape;1019;p13"/>
          <p:cNvPicPr preferRelativeResize="0"/>
          <p:nvPr/>
        </p:nvPicPr>
        <p:blipFill rotWithShape="1">
          <a:blip r:embed="rId4">
            <a:alphaModFix/>
          </a:blip>
          <a:srcRect l="24159" t="9204" r="25840" b="23796"/>
          <a:stretch/>
        </p:blipFill>
        <p:spPr>
          <a:xfrm>
            <a:off x="1580835" y="5385936"/>
            <a:ext cx="1127595" cy="1243464"/>
          </a:xfrm>
          <a:prstGeom prst="rect">
            <a:avLst/>
          </a:prstGeom>
          <a:noFill/>
          <a:ln>
            <a:noFill/>
          </a:ln>
        </p:spPr>
      </p:pic>
      <p:sp>
        <p:nvSpPr>
          <p:cNvPr id="1020" name="Google Shape;1020;p13"/>
          <p:cNvSpPr txBox="1"/>
          <p:nvPr/>
        </p:nvSpPr>
        <p:spPr>
          <a:xfrm>
            <a:off x="1569543" y="4954523"/>
            <a:ext cx="1138888" cy="379477"/>
          </a:xfrm>
          <a:prstGeom prst="rect">
            <a:avLst/>
          </a:prstGeom>
          <a:solidFill>
            <a:schemeClr val="dk2"/>
          </a:solid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933" b="1">
                <a:solidFill>
                  <a:schemeClr val="lt1"/>
                </a:solidFill>
                <a:latin typeface="Montserrat"/>
                <a:ea typeface="Montserrat"/>
                <a:cs typeface="Montserrat"/>
                <a:sym typeface="Montserrat"/>
              </a:rPr>
              <a:t>CURATIVE CITIES</a:t>
            </a:r>
            <a:endParaRPr/>
          </a:p>
        </p:txBody>
      </p:sp>
      <p:sp>
        <p:nvSpPr>
          <p:cNvPr id="1021" name="Google Shape;1021;p13"/>
          <p:cNvSpPr txBox="1"/>
          <p:nvPr/>
        </p:nvSpPr>
        <p:spPr>
          <a:xfrm>
            <a:off x="2858492" y="4953272"/>
            <a:ext cx="7370769" cy="1631230"/>
          </a:xfrm>
          <a:prstGeom prst="rect">
            <a:avLst/>
          </a:prstGeom>
          <a:solidFill>
            <a:schemeClr val="lt2"/>
          </a:solidFill>
          <a:ln>
            <a:noFill/>
          </a:ln>
          <a:effectLst>
            <a:outerShdw blurRad="50800" dist="38100" dir="2700000" algn="tl" rotWithShape="0">
              <a:srgbClr val="000000">
                <a:alpha val="40000"/>
              </a:srgbClr>
            </a:outerShdw>
          </a:effectLst>
        </p:spPr>
        <p:txBody>
          <a:bodyPr spcFirstLastPara="1" wrap="square" lIns="91450" tIns="45725" rIns="91450" bIns="45725" anchor="t" anchorCtr="0">
            <a:spAutoFit/>
          </a:bodyPr>
          <a:lstStyle/>
          <a:p>
            <a:pPr marL="0" marR="0" lvl="0" indent="0" algn="l" rtl="0">
              <a:spcBef>
                <a:spcPts val="0"/>
              </a:spcBef>
              <a:spcAft>
                <a:spcPts val="0"/>
              </a:spcAft>
              <a:buNone/>
            </a:pPr>
            <a:r>
              <a:rPr lang="en-US" sz="1000" b="1">
                <a:solidFill>
                  <a:schemeClr val="dk1"/>
                </a:solidFill>
                <a:latin typeface="Montserrat"/>
                <a:ea typeface="Montserrat"/>
                <a:cs typeface="Montserrat"/>
                <a:sym typeface="Montserrat"/>
              </a:rPr>
              <a:t>Respond: </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Leverage technology for predictive detection: Beyond facial recognition; detect temperature &amp; environment</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Proactively segregate risk &amp; vulnerability zones; link to wearables and data from buildings and occupants</a:t>
            </a:r>
            <a:endParaRPr/>
          </a:p>
          <a:p>
            <a:pPr marL="0" marR="0" lvl="0" indent="0" algn="l" rtl="0">
              <a:spcBef>
                <a:spcPts val="0"/>
              </a:spcBef>
              <a:spcAft>
                <a:spcPts val="0"/>
              </a:spcAft>
              <a:buNone/>
            </a:pPr>
            <a:r>
              <a:rPr lang="en-US" sz="1000" b="1">
                <a:solidFill>
                  <a:schemeClr val="dk1"/>
                </a:solidFill>
                <a:latin typeface="Montserrat"/>
                <a:ea typeface="Montserrat"/>
                <a:cs typeface="Montserrat"/>
                <a:sym typeface="Montserrat"/>
              </a:rPr>
              <a:t>Reset:</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Auto activation of management and mitigation processes, e.g., thermal sensors, containment monitoring</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Pandemic-ready medical infrastructure “pop ups” in real time with environmental recalibration</a:t>
            </a:r>
            <a:endParaRPr/>
          </a:p>
          <a:p>
            <a:pPr marL="0" marR="0" lvl="0" indent="0" algn="l" rtl="0">
              <a:spcBef>
                <a:spcPts val="0"/>
              </a:spcBef>
              <a:spcAft>
                <a:spcPts val="0"/>
              </a:spcAft>
              <a:buNone/>
            </a:pPr>
            <a:r>
              <a:rPr lang="en-US" sz="1000" b="1">
                <a:solidFill>
                  <a:schemeClr val="dk1"/>
                </a:solidFill>
                <a:latin typeface="Montserrat"/>
                <a:ea typeface="Montserrat"/>
                <a:cs typeface="Montserrat"/>
                <a:sym typeface="Montserrat"/>
              </a:rPr>
              <a:t>Rebound:</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Advantages of an agile connected business ecosystem  kicks in to support  recovery &amp; rebound</a:t>
            </a:r>
            <a:endParaRPr/>
          </a:p>
          <a:p>
            <a:pPr marL="166706" marR="0" lvl="0" indent="-166706" algn="l" rtl="0">
              <a:spcBef>
                <a:spcPts val="0"/>
              </a:spcBef>
              <a:spcAft>
                <a:spcPts val="0"/>
              </a:spcAft>
              <a:buClr>
                <a:schemeClr val="dk1"/>
              </a:buClr>
              <a:buSzPts val="1000"/>
              <a:buFont typeface="Arial"/>
              <a:buChar char="•"/>
            </a:pPr>
            <a:r>
              <a:rPr lang="en-US" sz="1000">
                <a:solidFill>
                  <a:schemeClr val="dk1"/>
                </a:solidFill>
                <a:latin typeface="Montserrat"/>
                <a:ea typeface="Montserrat"/>
                <a:cs typeface="Montserrat"/>
                <a:sym typeface="Montserrat"/>
              </a:rPr>
              <a:t>Leveraging of data and digital delivery to rebuild customers, employees, supply chain and community initiatives</a:t>
            </a:r>
            <a:endParaRPr/>
          </a:p>
        </p:txBody>
      </p:sp>
      <p:sp>
        <p:nvSpPr>
          <p:cNvPr id="1022" name="Google Shape;1022;p13"/>
          <p:cNvSpPr/>
          <p:nvPr/>
        </p:nvSpPr>
        <p:spPr>
          <a:xfrm rot="5400000">
            <a:off x="5383807" y="3752161"/>
            <a:ext cx="1314644" cy="858179"/>
          </a:xfrm>
          <a:prstGeom prst="chevron">
            <a:avLst>
              <a:gd name="adj" fmla="val 50000"/>
            </a:avLst>
          </a:prstGeom>
          <a:gradFill>
            <a:gsLst>
              <a:gs pos="0">
                <a:srgbClr val="8488C4"/>
              </a:gs>
              <a:gs pos="52999">
                <a:srgbClr val="D4DEFF"/>
              </a:gs>
              <a:gs pos="83000">
                <a:srgbClr val="D4DEFF"/>
              </a:gs>
              <a:gs pos="100000">
                <a:srgbClr val="96AB94"/>
              </a:gs>
            </a:gsLst>
            <a:lin ang="5400000" scaled="0"/>
          </a:gra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1467">
              <a:solidFill>
                <a:srgbClr val="005687"/>
              </a:solidFill>
              <a:latin typeface="Montserrat"/>
              <a:ea typeface="Montserrat"/>
              <a:cs typeface="Montserrat"/>
              <a:sym typeface="Montserrat"/>
            </a:endParaRPr>
          </a:p>
        </p:txBody>
      </p:sp>
      <p:sp>
        <p:nvSpPr>
          <p:cNvPr id="1023" name="Google Shape;1023;p13"/>
          <p:cNvSpPr txBox="1"/>
          <p:nvPr/>
        </p:nvSpPr>
        <p:spPr>
          <a:xfrm>
            <a:off x="76200" y="6428601"/>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Montserrat"/>
                <a:ea typeface="Montserrat"/>
                <a:cs typeface="Montserrat"/>
                <a:sym typeface="Montserrat"/>
              </a:rPr>
              <a:t>14</a:t>
            </a:fld>
            <a:endParaRPr sz="1200">
              <a:solidFill>
                <a:srgbClr val="FF0000"/>
              </a:solidFill>
              <a:latin typeface="Montserrat"/>
              <a:ea typeface="Montserrat"/>
              <a:cs typeface="Montserrat"/>
              <a:sym typeface="Montserrat"/>
            </a:endParaRPr>
          </a:p>
        </p:txBody>
      </p:sp>
      <p:sp>
        <p:nvSpPr>
          <p:cNvPr id="1024" name="Google Shape;1024;p13"/>
          <p:cNvSpPr txBox="1"/>
          <p:nvPr/>
        </p:nvSpPr>
        <p:spPr>
          <a:xfrm>
            <a:off x="291444" y="6646871"/>
            <a:ext cx="1706222" cy="197146"/>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Montserrat"/>
                <a:ea typeface="Montserrat"/>
                <a:cs typeface="Montserrat"/>
                <a:sym typeface="Montserrat"/>
              </a:rPr>
              <a:t>Source: Frost &amp; Sullivan</a:t>
            </a:r>
            <a:endParaRPr/>
          </a:p>
        </p:txBody>
      </p:sp>
      <p:sp>
        <p:nvSpPr>
          <p:cNvPr id="1025" name="Google Shape;1025;p13"/>
          <p:cNvSpPr txBox="1">
            <a:spLocks noGrp="1"/>
          </p:cNvSpPr>
          <p:nvPr>
            <p:ph type="title"/>
          </p:nvPr>
        </p:nvSpPr>
        <p:spPr>
          <a:xfrm>
            <a:off x="152400" y="435583"/>
            <a:ext cx="10007600" cy="4514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Font typeface="Montserrat"/>
              <a:buNone/>
            </a:pPr>
            <a:r>
              <a:rPr lang="en-US">
                <a:solidFill>
                  <a:schemeClr val="lt1"/>
                </a:solidFill>
                <a:latin typeface="Montserrat"/>
                <a:ea typeface="Montserrat"/>
                <a:cs typeface="Montserrat"/>
                <a:sym typeface="Montserrat"/>
              </a:rPr>
              <a:t>COVID-19 Aftermath:  Transformations Ahead</a:t>
            </a:r>
            <a:endParaRPr>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4"/>
          <p:cNvSpPr txBox="1">
            <a:spLocks noGrp="1"/>
          </p:cNvSpPr>
          <p:nvPr>
            <p:ph type="title"/>
          </p:nvPr>
        </p:nvSpPr>
        <p:spPr>
          <a:xfrm>
            <a:off x="228600" y="7620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Impact of COVID-19 on the North American </a:t>
            </a:r>
            <a:br>
              <a:rPr lang="en-US" sz="2800" b="0">
                <a:latin typeface="Montserrat"/>
                <a:ea typeface="Montserrat"/>
                <a:cs typeface="Montserrat"/>
                <a:sym typeface="Montserrat"/>
              </a:rPr>
            </a:br>
            <a:r>
              <a:rPr lang="en-US" sz="2800" b="0">
                <a:latin typeface="Montserrat"/>
                <a:ea typeface="Montserrat"/>
                <a:cs typeface="Montserrat"/>
                <a:sym typeface="Montserrat"/>
              </a:rPr>
              <a:t>LED Lighting Market</a:t>
            </a:r>
            <a:endParaRPr sz="2800">
              <a:latin typeface="Montserrat"/>
              <a:ea typeface="Montserrat"/>
              <a:cs typeface="Montserrat"/>
              <a:sym typeface="Montserrat"/>
            </a:endParaRPr>
          </a:p>
        </p:txBody>
      </p:sp>
      <p:pic>
        <p:nvPicPr>
          <p:cNvPr id="1031" name="Google Shape;1031;p14"/>
          <p:cNvPicPr preferRelativeResize="0"/>
          <p:nvPr/>
        </p:nvPicPr>
        <p:blipFill rotWithShape="1">
          <a:blip r:embed="rId3">
            <a:alphaModFix/>
          </a:blip>
          <a:srcRect/>
          <a:stretch/>
        </p:blipFill>
        <p:spPr>
          <a:xfrm>
            <a:off x="647700" y="2615065"/>
            <a:ext cx="10896600" cy="1627869"/>
          </a:xfrm>
          <a:prstGeom prst="rect">
            <a:avLst/>
          </a:prstGeom>
          <a:noFill/>
          <a:ln>
            <a:noFill/>
          </a:ln>
        </p:spPr>
      </p:pic>
      <p:sp>
        <p:nvSpPr>
          <p:cNvPr id="1032" name="Google Shape;1032;p14"/>
          <p:cNvSpPr/>
          <p:nvPr/>
        </p:nvSpPr>
        <p:spPr>
          <a:xfrm>
            <a:off x="4800600" y="3733800"/>
            <a:ext cx="2057400"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3" name="Google Shape;1033;p14"/>
          <p:cNvSpPr/>
          <p:nvPr/>
        </p:nvSpPr>
        <p:spPr>
          <a:xfrm>
            <a:off x="4800600" y="3541372"/>
            <a:ext cx="2057400"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4" name="Google Shape;1034;p14"/>
          <p:cNvSpPr/>
          <p:nvPr/>
        </p:nvSpPr>
        <p:spPr>
          <a:xfrm>
            <a:off x="4953000" y="3657600"/>
            <a:ext cx="152400" cy="304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5" name="Google Shape;1035;p14"/>
          <p:cNvSpPr/>
          <p:nvPr/>
        </p:nvSpPr>
        <p:spPr>
          <a:xfrm>
            <a:off x="4741069" y="3486603"/>
            <a:ext cx="228600" cy="2286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14"/>
          <p:cNvSpPr/>
          <p:nvPr/>
        </p:nvSpPr>
        <p:spPr>
          <a:xfrm>
            <a:off x="8305800" y="2386465"/>
            <a:ext cx="228600" cy="2286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7" name="Google Shape;1037;p14"/>
          <p:cNvSpPr/>
          <p:nvPr/>
        </p:nvSpPr>
        <p:spPr>
          <a:xfrm>
            <a:off x="8991600" y="2384537"/>
            <a:ext cx="228600" cy="2286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8" name="Google Shape;1038;p14"/>
          <p:cNvSpPr/>
          <p:nvPr/>
        </p:nvSpPr>
        <p:spPr>
          <a:xfrm>
            <a:off x="2133600" y="2389299"/>
            <a:ext cx="228600" cy="228600"/>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9" name="Google Shape;1039;p14"/>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15</a:t>
            </a:fld>
            <a:endParaRPr/>
          </a:p>
        </p:txBody>
      </p:sp>
      <p:sp>
        <p:nvSpPr>
          <p:cNvPr id="1040" name="Google Shape;1040;p14"/>
          <p:cNvSpPr txBox="1">
            <a:spLocks noGrp="1"/>
          </p:cNvSpPr>
          <p:nvPr>
            <p:ph type="ftr" idx="11"/>
          </p:nvPr>
        </p:nvSpPr>
        <p:spPr>
          <a:xfrm>
            <a:off x="1315085" y="6486447"/>
            <a:ext cx="3425984" cy="177800"/>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5"/>
          <p:cNvSpPr txBox="1">
            <a:spLocks noGrp="1"/>
          </p:cNvSpPr>
          <p:nvPr>
            <p:ph type="title"/>
          </p:nvPr>
        </p:nvSpPr>
        <p:spPr>
          <a:xfrm>
            <a:off x="228600" y="7620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Impact of COVID-19 on the North American HVAC &amp; BAS Markets</a:t>
            </a:r>
            <a:endParaRPr sz="2800">
              <a:latin typeface="Montserrat"/>
              <a:ea typeface="Montserrat"/>
              <a:cs typeface="Montserrat"/>
              <a:sym typeface="Montserrat"/>
            </a:endParaRPr>
          </a:p>
        </p:txBody>
      </p:sp>
      <p:pic>
        <p:nvPicPr>
          <p:cNvPr id="1046" name="Google Shape;1046;p15"/>
          <p:cNvPicPr preferRelativeResize="0"/>
          <p:nvPr/>
        </p:nvPicPr>
        <p:blipFill rotWithShape="1">
          <a:blip r:embed="rId3">
            <a:alphaModFix/>
          </a:blip>
          <a:srcRect/>
          <a:stretch/>
        </p:blipFill>
        <p:spPr>
          <a:xfrm>
            <a:off x="292975" y="1743715"/>
            <a:ext cx="11606049" cy="3370569"/>
          </a:xfrm>
          <a:prstGeom prst="rect">
            <a:avLst/>
          </a:prstGeom>
          <a:noFill/>
          <a:ln>
            <a:noFill/>
          </a:ln>
        </p:spPr>
      </p:pic>
      <p:sp>
        <p:nvSpPr>
          <p:cNvPr id="1047" name="Google Shape;1047;p15"/>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16</a:t>
            </a:fld>
            <a:endParaRPr/>
          </a:p>
        </p:txBody>
      </p:sp>
      <p:sp>
        <p:nvSpPr>
          <p:cNvPr id="1048" name="Google Shape;1048;p15"/>
          <p:cNvSpPr txBox="1">
            <a:spLocks noGrp="1"/>
          </p:cNvSpPr>
          <p:nvPr>
            <p:ph type="ftr" idx="11"/>
          </p:nvPr>
        </p:nvSpPr>
        <p:spPr>
          <a:xfrm>
            <a:off x="1315085" y="6486447"/>
            <a:ext cx="3637915" cy="177800"/>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16"/>
          <p:cNvSpPr txBox="1">
            <a:spLocks noGrp="1"/>
          </p:cNvSpPr>
          <p:nvPr>
            <p:ph type="title"/>
          </p:nvPr>
        </p:nvSpPr>
        <p:spPr>
          <a:xfrm>
            <a:off x="228600" y="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Impact of COVID-19 on the North American Facilities </a:t>
            </a:r>
            <a:br>
              <a:rPr lang="en-US" sz="2800" b="0">
                <a:latin typeface="Montserrat"/>
                <a:ea typeface="Montserrat"/>
                <a:cs typeface="Montserrat"/>
                <a:sym typeface="Montserrat"/>
              </a:rPr>
            </a:br>
            <a:r>
              <a:rPr lang="en-US" sz="2800" b="0">
                <a:latin typeface="Montserrat"/>
                <a:ea typeface="Montserrat"/>
                <a:cs typeface="Montserrat"/>
                <a:sym typeface="Montserrat"/>
              </a:rPr>
              <a:t>Management Market</a:t>
            </a:r>
            <a:endParaRPr sz="2800">
              <a:latin typeface="Montserrat"/>
              <a:ea typeface="Montserrat"/>
              <a:cs typeface="Montserrat"/>
              <a:sym typeface="Montserrat"/>
            </a:endParaRPr>
          </a:p>
        </p:txBody>
      </p:sp>
      <p:pic>
        <p:nvPicPr>
          <p:cNvPr id="1054" name="Google Shape;1054;p16"/>
          <p:cNvPicPr preferRelativeResize="0"/>
          <p:nvPr/>
        </p:nvPicPr>
        <p:blipFill rotWithShape="1">
          <a:blip r:embed="rId3">
            <a:alphaModFix/>
          </a:blip>
          <a:srcRect/>
          <a:stretch/>
        </p:blipFill>
        <p:spPr>
          <a:xfrm>
            <a:off x="266700" y="2562313"/>
            <a:ext cx="11658601" cy="1733373"/>
          </a:xfrm>
          <a:prstGeom prst="rect">
            <a:avLst/>
          </a:prstGeom>
          <a:noFill/>
          <a:ln>
            <a:noFill/>
          </a:ln>
        </p:spPr>
      </p:pic>
      <p:sp>
        <p:nvSpPr>
          <p:cNvPr id="1055" name="Google Shape;1055;p16"/>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17</a:t>
            </a:fld>
            <a:endParaRPr/>
          </a:p>
        </p:txBody>
      </p:sp>
      <p:sp>
        <p:nvSpPr>
          <p:cNvPr id="1056" name="Google Shape;1056;p16"/>
          <p:cNvSpPr txBox="1">
            <a:spLocks noGrp="1"/>
          </p:cNvSpPr>
          <p:nvPr>
            <p:ph type="ftr" idx="11"/>
          </p:nvPr>
        </p:nvSpPr>
        <p:spPr>
          <a:xfrm>
            <a:off x="1315085" y="6486447"/>
            <a:ext cx="3561715" cy="177800"/>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7"/>
          <p:cNvSpPr txBox="1">
            <a:spLocks noGrp="1"/>
          </p:cNvSpPr>
          <p:nvPr>
            <p:ph type="title"/>
          </p:nvPr>
        </p:nvSpPr>
        <p:spPr>
          <a:xfrm>
            <a:off x="228600" y="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Impact of COVID-19 on the Global AI-Driven Building Technologies Industry &amp; North American BEMS Market </a:t>
            </a:r>
            <a:endParaRPr sz="2800">
              <a:latin typeface="Montserrat"/>
              <a:ea typeface="Montserrat"/>
              <a:cs typeface="Montserrat"/>
              <a:sym typeface="Montserrat"/>
            </a:endParaRPr>
          </a:p>
        </p:txBody>
      </p:sp>
      <p:pic>
        <p:nvPicPr>
          <p:cNvPr id="1062" name="Google Shape;1062;p17"/>
          <p:cNvPicPr preferRelativeResize="0"/>
          <p:nvPr/>
        </p:nvPicPr>
        <p:blipFill rotWithShape="1">
          <a:blip r:embed="rId3">
            <a:alphaModFix/>
          </a:blip>
          <a:srcRect/>
          <a:stretch/>
        </p:blipFill>
        <p:spPr>
          <a:xfrm>
            <a:off x="228600" y="2142672"/>
            <a:ext cx="11734800" cy="2572655"/>
          </a:xfrm>
          <a:prstGeom prst="rect">
            <a:avLst/>
          </a:prstGeom>
          <a:noFill/>
          <a:ln>
            <a:noFill/>
          </a:ln>
        </p:spPr>
      </p:pic>
      <p:sp>
        <p:nvSpPr>
          <p:cNvPr id="1063" name="Google Shape;1063;p17"/>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18</a:t>
            </a:fld>
            <a:endParaRPr/>
          </a:p>
        </p:txBody>
      </p:sp>
      <p:sp>
        <p:nvSpPr>
          <p:cNvPr id="1064" name="Google Shape;1064;p17"/>
          <p:cNvSpPr txBox="1">
            <a:spLocks noGrp="1"/>
          </p:cNvSpPr>
          <p:nvPr>
            <p:ph type="ftr" idx="11"/>
          </p:nvPr>
        </p:nvSpPr>
        <p:spPr>
          <a:xfrm>
            <a:off x="1315085" y="6486447"/>
            <a:ext cx="3485515" cy="177800"/>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8"/>
          <p:cNvSpPr txBox="1">
            <a:spLocks noGrp="1"/>
          </p:cNvSpPr>
          <p:nvPr>
            <p:ph type="title"/>
          </p:nvPr>
        </p:nvSpPr>
        <p:spPr>
          <a:xfrm>
            <a:off x="231138" y="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Impact of COVID-19 on the North American BIM </a:t>
            </a:r>
            <a:br>
              <a:rPr lang="en-US" sz="2800" b="0">
                <a:latin typeface="Montserrat"/>
                <a:ea typeface="Montserrat"/>
                <a:cs typeface="Montserrat"/>
                <a:sym typeface="Montserrat"/>
              </a:rPr>
            </a:br>
            <a:r>
              <a:rPr lang="en-US" sz="2800" b="0">
                <a:latin typeface="Montserrat"/>
                <a:ea typeface="Montserrat"/>
                <a:cs typeface="Montserrat"/>
                <a:sym typeface="Montserrat"/>
              </a:rPr>
              <a:t>&amp; Digital Twin Solutions Market</a:t>
            </a:r>
            <a:endParaRPr sz="2800">
              <a:latin typeface="Montserrat"/>
              <a:ea typeface="Montserrat"/>
              <a:cs typeface="Montserrat"/>
              <a:sym typeface="Montserrat"/>
            </a:endParaRPr>
          </a:p>
        </p:txBody>
      </p:sp>
      <p:pic>
        <p:nvPicPr>
          <p:cNvPr id="1070" name="Google Shape;1070;p18"/>
          <p:cNvPicPr preferRelativeResize="0"/>
          <p:nvPr/>
        </p:nvPicPr>
        <p:blipFill rotWithShape="1">
          <a:blip r:embed="rId3">
            <a:alphaModFix/>
          </a:blip>
          <a:srcRect/>
          <a:stretch/>
        </p:blipFill>
        <p:spPr>
          <a:xfrm>
            <a:off x="266700" y="2345177"/>
            <a:ext cx="11658599" cy="2167646"/>
          </a:xfrm>
          <a:prstGeom prst="rect">
            <a:avLst/>
          </a:prstGeom>
          <a:noFill/>
          <a:ln>
            <a:noFill/>
          </a:ln>
        </p:spPr>
      </p:pic>
      <p:sp>
        <p:nvSpPr>
          <p:cNvPr id="1071" name="Google Shape;1071;p18"/>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19</a:t>
            </a:fld>
            <a:endParaRPr/>
          </a:p>
        </p:txBody>
      </p:sp>
      <p:sp>
        <p:nvSpPr>
          <p:cNvPr id="1072" name="Google Shape;1072;p18"/>
          <p:cNvSpPr txBox="1">
            <a:spLocks noGrp="1"/>
          </p:cNvSpPr>
          <p:nvPr>
            <p:ph type="ftr" idx="11"/>
          </p:nvPr>
        </p:nvSpPr>
        <p:spPr>
          <a:xfrm>
            <a:off x="1315085" y="6486447"/>
            <a:ext cx="3561715" cy="148747"/>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2"/>
          <p:cNvSpPr txBox="1">
            <a:spLocks noGrp="1"/>
          </p:cNvSpPr>
          <p:nvPr>
            <p:ph type="title"/>
          </p:nvPr>
        </p:nvSpPr>
        <p:spPr>
          <a:xfrm>
            <a:off x="228600" y="390525"/>
            <a:ext cx="687324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CABA Vision, Mission, Goals</a:t>
            </a:r>
            <a:endParaRPr/>
          </a:p>
        </p:txBody>
      </p:sp>
      <p:pic>
        <p:nvPicPr>
          <p:cNvPr id="720" name="Google Shape;720;p2"/>
          <p:cNvPicPr preferRelativeResize="0"/>
          <p:nvPr/>
        </p:nvPicPr>
        <p:blipFill rotWithShape="1">
          <a:blip r:embed="rId3">
            <a:alphaModFix/>
          </a:blip>
          <a:srcRect t="14661"/>
          <a:stretch/>
        </p:blipFill>
        <p:spPr>
          <a:xfrm>
            <a:off x="749498" y="1409350"/>
            <a:ext cx="9327509" cy="4124064"/>
          </a:xfrm>
          <a:prstGeom prst="rect">
            <a:avLst/>
          </a:prstGeom>
          <a:noFill/>
          <a:ln>
            <a:noFill/>
          </a:ln>
        </p:spPr>
      </p:pic>
      <p:pic>
        <p:nvPicPr>
          <p:cNvPr id="721" name="Google Shape;721;p2"/>
          <p:cNvPicPr preferRelativeResize="0"/>
          <p:nvPr/>
        </p:nvPicPr>
        <p:blipFill rotWithShape="1">
          <a:blip r:embed="rId4">
            <a:alphaModFix/>
          </a:blip>
          <a:srcRect/>
          <a:stretch/>
        </p:blipFill>
        <p:spPr>
          <a:xfrm>
            <a:off x="6381926" y="1409349"/>
            <a:ext cx="3626140" cy="4100991"/>
          </a:xfrm>
          <a:prstGeom prst="rect">
            <a:avLst/>
          </a:prstGeom>
          <a:noFill/>
          <a:ln>
            <a:noFill/>
          </a:ln>
        </p:spPr>
      </p:pic>
      <p:pic>
        <p:nvPicPr>
          <p:cNvPr id="722" name="Google Shape;722;p2"/>
          <p:cNvPicPr preferRelativeResize="0"/>
          <p:nvPr/>
        </p:nvPicPr>
        <p:blipFill rotWithShape="1">
          <a:blip r:embed="rId5">
            <a:alphaModFix/>
          </a:blip>
          <a:srcRect/>
          <a:stretch/>
        </p:blipFill>
        <p:spPr>
          <a:xfrm>
            <a:off x="5682912" y="2239860"/>
            <a:ext cx="826175" cy="1057013"/>
          </a:xfrm>
          <a:prstGeom prst="rect">
            <a:avLst/>
          </a:prstGeom>
          <a:noFill/>
          <a:ln>
            <a:noFill/>
          </a:ln>
        </p:spPr>
      </p:pic>
      <p:sp>
        <p:nvSpPr>
          <p:cNvPr id="723" name="Google Shape;723;p2"/>
          <p:cNvSpPr txBox="1">
            <a:spLocks noGrp="1"/>
          </p:cNvSpPr>
          <p:nvPr>
            <p:ph type="sldNum" idx="12"/>
          </p:nvPr>
        </p:nvSpPr>
        <p:spPr>
          <a:xfrm>
            <a:off x="793213" y="6356351"/>
            <a:ext cx="620027" cy="35245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9"/>
          <p:cNvSpPr txBox="1">
            <a:spLocks noGrp="1"/>
          </p:cNvSpPr>
          <p:nvPr>
            <p:ph type="title"/>
          </p:nvPr>
        </p:nvSpPr>
        <p:spPr>
          <a:xfrm>
            <a:off x="231138" y="363711"/>
            <a:ext cx="10513062" cy="44371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Impact of 21</a:t>
            </a:r>
            <a:r>
              <a:rPr lang="en-US" sz="2800" b="0" baseline="30000">
                <a:latin typeface="Montserrat"/>
                <a:ea typeface="Montserrat"/>
                <a:cs typeface="Montserrat"/>
                <a:sym typeface="Montserrat"/>
              </a:rPr>
              <a:t>st</a:t>
            </a:r>
            <a:r>
              <a:rPr lang="en-US" sz="2800" b="0">
                <a:latin typeface="Montserrat"/>
                <a:ea typeface="Montserrat"/>
                <a:cs typeface="Montserrat"/>
                <a:sym typeface="Montserrat"/>
              </a:rPr>
              <a:t> – Century Events on the CRE Sector</a:t>
            </a:r>
            <a:endParaRPr sz="2800">
              <a:latin typeface="Montserrat"/>
              <a:ea typeface="Montserrat"/>
              <a:cs typeface="Montserrat"/>
              <a:sym typeface="Montserrat"/>
            </a:endParaRPr>
          </a:p>
        </p:txBody>
      </p:sp>
      <p:sp>
        <p:nvSpPr>
          <p:cNvPr id="1078" name="Google Shape;1078;p19"/>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20</a:t>
            </a:fld>
            <a:endParaRPr/>
          </a:p>
        </p:txBody>
      </p:sp>
      <p:sp>
        <p:nvSpPr>
          <p:cNvPr id="1079" name="Google Shape;1079;p19"/>
          <p:cNvSpPr txBox="1">
            <a:spLocks noGrp="1"/>
          </p:cNvSpPr>
          <p:nvPr>
            <p:ph type="ftr" idx="11"/>
          </p:nvPr>
        </p:nvSpPr>
        <p:spPr>
          <a:xfrm>
            <a:off x="1315085" y="6637242"/>
            <a:ext cx="3409315" cy="144558"/>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graphicFrame>
        <p:nvGraphicFramePr>
          <p:cNvPr id="1080" name="Google Shape;1080;p19"/>
          <p:cNvGraphicFramePr/>
          <p:nvPr/>
        </p:nvGraphicFramePr>
        <p:xfrm>
          <a:off x="1873189" y="1100831"/>
          <a:ext cx="3000000" cy="3000000"/>
        </p:xfrm>
        <a:graphic>
          <a:graphicData uri="http://schemas.openxmlformats.org/drawingml/2006/table">
            <a:tbl>
              <a:tblPr>
                <a:noFill/>
                <a:tableStyleId>{27423E68-5D3F-472E-B294-8206977307A2}</a:tableStyleId>
              </a:tblPr>
              <a:tblGrid>
                <a:gridCol w="1917725">
                  <a:extLst>
                    <a:ext uri="{9D8B030D-6E8A-4147-A177-3AD203B41FA5}">
                      <a16:colId xmlns:a16="http://schemas.microsoft.com/office/drawing/2014/main" val="20000"/>
                    </a:ext>
                  </a:extLst>
                </a:gridCol>
                <a:gridCol w="2013700">
                  <a:extLst>
                    <a:ext uri="{9D8B030D-6E8A-4147-A177-3AD203B41FA5}">
                      <a16:colId xmlns:a16="http://schemas.microsoft.com/office/drawing/2014/main" val="20001"/>
                    </a:ext>
                  </a:extLst>
                </a:gridCol>
                <a:gridCol w="2015550">
                  <a:extLst>
                    <a:ext uri="{9D8B030D-6E8A-4147-A177-3AD203B41FA5}">
                      <a16:colId xmlns:a16="http://schemas.microsoft.com/office/drawing/2014/main" val="20002"/>
                    </a:ext>
                  </a:extLst>
                </a:gridCol>
                <a:gridCol w="1918650">
                  <a:extLst>
                    <a:ext uri="{9D8B030D-6E8A-4147-A177-3AD203B41FA5}">
                      <a16:colId xmlns:a16="http://schemas.microsoft.com/office/drawing/2014/main" val="20003"/>
                    </a:ext>
                  </a:extLst>
                </a:gridCol>
              </a:tblGrid>
              <a:tr h="776400">
                <a:tc>
                  <a:txBody>
                    <a:bodyPr/>
                    <a:lstStyle/>
                    <a:p>
                      <a:pPr marL="67945" marR="0" lvl="0" indent="0" algn="l" rtl="0">
                        <a:lnSpc>
                          <a:spcPct val="109500"/>
                        </a:lnSpc>
                        <a:spcBef>
                          <a:spcPts val="0"/>
                        </a:spcBef>
                        <a:spcAft>
                          <a:spcPts val="0"/>
                        </a:spcAft>
                        <a:buNone/>
                      </a:pPr>
                      <a:r>
                        <a:rPr lang="en-US" sz="1000" b="1" u="none" strike="noStrike" cap="none">
                          <a:solidFill>
                            <a:srgbClr val="FFFFFF"/>
                          </a:solidFill>
                          <a:latin typeface="Calibri"/>
                          <a:ea typeface="Calibri"/>
                          <a:cs typeface="Calibri"/>
                          <a:sym typeface="Calibri"/>
                        </a:rPr>
                        <a:t>Key Index</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68580" marR="31750" lvl="0" indent="0" algn="l" rtl="0">
                        <a:lnSpc>
                          <a:spcPct val="145000"/>
                        </a:lnSpc>
                        <a:spcBef>
                          <a:spcPts val="0"/>
                        </a:spcBef>
                        <a:spcAft>
                          <a:spcPts val="0"/>
                        </a:spcAft>
                        <a:buNone/>
                      </a:pPr>
                      <a:r>
                        <a:rPr lang="en-US" sz="1000" b="1" u="none" strike="noStrike" cap="none">
                          <a:solidFill>
                            <a:srgbClr val="FFFFFF"/>
                          </a:solidFill>
                          <a:latin typeface="Calibri"/>
                          <a:ea typeface="Calibri"/>
                          <a:cs typeface="Calibri"/>
                          <a:sym typeface="Calibri"/>
                        </a:rPr>
                        <a:t>Recession and 9/11 </a:t>
                      </a:r>
                      <a:br>
                        <a:rPr lang="en-US" sz="1000" b="1" u="none" strike="noStrike" cap="none">
                          <a:solidFill>
                            <a:srgbClr val="FFFFFF"/>
                          </a:solidFill>
                          <a:latin typeface="Calibri"/>
                          <a:ea typeface="Calibri"/>
                          <a:cs typeface="Calibri"/>
                          <a:sym typeface="Calibri"/>
                        </a:rPr>
                      </a:br>
                      <a:r>
                        <a:rPr lang="en-US" sz="1000" b="1" u="none" strike="noStrike" cap="none">
                          <a:solidFill>
                            <a:srgbClr val="FFFFFF"/>
                          </a:solidFill>
                          <a:latin typeface="Calibri"/>
                          <a:ea typeface="Calibri"/>
                          <a:cs typeface="Calibri"/>
                          <a:sym typeface="Calibri"/>
                        </a:rPr>
                        <a:t>Attack (Q1 2001 to Q4 2001)</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68580" marR="61595" lvl="0" indent="0" algn="just" rtl="0">
                        <a:lnSpc>
                          <a:spcPct val="145000"/>
                        </a:lnSpc>
                        <a:spcBef>
                          <a:spcPts val="0"/>
                        </a:spcBef>
                        <a:spcAft>
                          <a:spcPts val="0"/>
                        </a:spcAft>
                        <a:buNone/>
                      </a:pPr>
                      <a:r>
                        <a:rPr lang="en-US" sz="1000" b="1" u="none" strike="noStrike" cap="none">
                          <a:solidFill>
                            <a:srgbClr val="FFFFFF"/>
                          </a:solidFill>
                          <a:latin typeface="Calibri"/>
                          <a:ea typeface="Calibri"/>
                          <a:cs typeface="Calibri"/>
                          <a:sym typeface="Calibri"/>
                        </a:rPr>
                        <a:t>Severe Acute Respiratory Syndrome (SARS, Q4 2002 to Q2 2003)</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68580" marR="59055" lvl="0" indent="0" algn="just" rtl="0">
                        <a:lnSpc>
                          <a:spcPct val="145000"/>
                        </a:lnSpc>
                        <a:spcBef>
                          <a:spcPts val="0"/>
                        </a:spcBef>
                        <a:spcAft>
                          <a:spcPts val="0"/>
                        </a:spcAft>
                        <a:buNone/>
                      </a:pPr>
                      <a:r>
                        <a:rPr lang="en-US" sz="1000" b="1" u="none" strike="noStrike" cap="none">
                          <a:solidFill>
                            <a:srgbClr val="FFFFFF"/>
                          </a:solidFill>
                          <a:latin typeface="Calibri"/>
                          <a:ea typeface="Calibri"/>
                          <a:cs typeface="Calibri"/>
                          <a:sym typeface="Calibri"/>
                        </a:rPr>
                        <a:t>Swine Flu and the Great Recession (Q1 2008 to Q1 2010)</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368875">
                <a:tc gridSpan="4">
                  <a:txBody>
                    <a:bodyPr/>
                    <a:lstStyle/>
                    <a:p>
                      <a:pPr marL="2135505" marR="2131060" lvl="0" indent="0" algn="ctr" rtl="0">
                        <a:spcBef>
                          <a:spcPts val="0"/>
                        </a:spcBef>
                        <a:spcAft>
                          <a:spcPts val="0"/>
                        </a:spcAft>
                        <a:buNone/>
                      </a:pPr>
                      <a:r>
                        <a:rPr lang="en-US" sz="1000" b="1" u="none" strike="noStrike" cap="none">
                          <a:solidFill>
                            <a:srgbClr val="000000"/>
                          </a:solidFill>
                          <a:latin typeface="Calibri"/>
                          <a:ea typeface="Calibri"/>
                          <a:cs typeface="Calibri"/>
                          <a:sym typeface="Calibri"/>
                        </a:rPr>
                        <a:t>Pre-Event (4 Quarters)</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GDP7</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CRE Price Index</a:t>
                      </a:r>
                      <a:r>
                        <a:rPr lang="en-US" sz="1000" u="none" strike="noStrike" cap="none">
                          <a:latin typeface="Calibri"/>
                          <a:ea typeface="Calibri"/>
                          <a:cs typeface="Calibri"/>
                          <a:sym typeface="Calibri"/>
                        </a:rPr>
                        <a:t>8</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Negative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3425">
                <a:tc>
                  <a:txBody>
                    <a:bodyPr/>
                    <a:lstStyle/>
                    <a:p>
                      <a:pPr marL="67945" marR="59689" lvl="0" indent="0" algn="l" rtl="0">
                        <a:lnSpc>
                          <a:spcPct val="136000"/>
                        </a:lnSpc>
                        <a:spcBef>
                          <a:spcPts val="0"/>
                        </a:spcBef>
                        <a:spcAft>
                          <a:spcPts val="0"/>
                        </a:spcAft>
                        <a:buNone/>
                      </a:pPr>
                      <a:r>
                        <a:rPr lang="en-US" sz="1000" b="1" u="none" strike="noStrike" cap="none">
                          <a:latin typeface="Calibri"/>
                          <a:ea typeface="Calibri"/>
                          <a:cs typeface="Calibri"/>
                          <a:sym typeface="Calibri"/>
                        </a:rPr>
                        <a:t>Real	Estate	Investment Trust (REIT) Index</a:t>
                      </a:r>
                      <a:r>
                        <a:rPr lang="en-US" sz="1000" u="none" strike="noStrike" cap="none">
                          <a:latin typeface="Calibri"/>
                          <a:ea typeface="Calibri"/>
                          <a:cs typeface="Calibri"/>
                          <a:sym typeface="Calibri"/>
                        </a:rPr>
                        <a:t>9</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9475">
                <a:tc gridSpan="4">
                  <a:txBody>
                    <a:bodyPr/>
                    <a:lstStyle/>
                    <a:p>
                      <a:pPr marL="2135505" marR="2131695" lvl="0" indent="0" algn="ctr" rtl="0">
                        <a:spcBef>
                          <a:spcPts val="0"/>
                        </a:spcBef>
                        <a:spcAft>
                          <a:spcPts val="0"/>
                        </a:spcAft>
                        <a:buNone/>
                      </a:pPr>
                      <a:r>
                        <a:rPr lang="en-US" sz="1000" b="1" u="none" strike="noStrike" cap="none">
                          <a:solidFill>
                            <a:srgbClr val="000000"/>
                          </a:solidFill>
                          <a:latin typeface="Calibri"/>
                          <a:ea typeface="Calibri"/>
                          <a:cs typeface="Calibri"/>
                          <a:sym typeface="Calibri"/>
                        </a:rPr>
                        <a:t>During the Event</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GDP</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Contracting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CRE Price Index</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Negative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REIT Index</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Data not available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Negative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7650">
                <a:tc gridSpan="4">
                  <a:txBody>
                    <a:bodyPr/>
                    <a:lstStyle/>
                    <a:p>
                      <a:pPr marL="2135505" marR="2132330" lvl="0" indent="0" algn="ctr" rtl="0">
                        <a:spcBef>
                          <a:spcPts val="0"/>
                        </a:spcBef>
                        <a:spcAft>
                          <a:spcPts val="0"/>
                        </a:spcAft>
                        <a:buNone/>
                      </a:pPr>
                      <a:r>
                        <a:rPr lang="en-US" sz="1000" b="1" u="none" strike="noStrike" cap="none">
                          <a:solidFill>
                            <a:srgbClr val="000000"/>
                          </a:solidFill>
                          <a:latin typeface="Calibri"/>
                          <a:ea typeface="Calibri"/>
                          <a:cs typeface="Calibri"/>
                          <a:sym typeface="Calibri"/>
                        </a:rPr>
                        <a:t>Post-Event (4 Quarters)</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GDP</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69475">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CRE Price Index</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Negative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67650">
                <a:tc>
                  <a:txBody>
                    <a:bodyPr/>
                    <a:lstStyle/>
                    <a:p>
                      <a:pPr marL="67945" marR="0" lvl="0" indent="0" algn="l" rtl="0">
                        <a:spcBef>
                          <a:spcPts val="0"/>
                        </a:spcBef>
                        <a:spcAft>
                          <a:spcPts val="0"/>
                        </a:spcAft>
                        <a:buNone/>
                      </a:pPr>
                      <a:r>
                        <a:rPr lang="en-US" sz="1000" b="1" u="none" strike="noStrike" cap="none">
                          <a:latin typeface="Calibri"/>
                          <a:ea typeface="Calibri"/>
                          <a:cs typeface="Calibri"/>
                          <a:sym typeface="Calibri"/>
                        </a:rPr>
                        <a:t>REIT Index</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Declining but positive</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8580" marR="0" lvl="0" indent="0" algn="l" rtl="0">
                        <a:spcBef>
                          <a:spcPts val="0"/>
                        </a:spcBef>
                        <a:spcAft>
                          <a:spcPts val="0"/>
                        </a:spcAft>
                        <a:buNone/>
                      </a:pPr>
                      <a:r>
                        <a:rPr lang="en-US" sz="1000" u="none" strike="noStrike" cap="none">
                          <a:latin typeface="Calibri"/>
                          <a:ea typeface="Calibri"/>
                          <a:cs typeface="Calibri"/>
                          <a:sym typeface="Calibri"/>
                        </a:rPr>
                        <a:t>Increasing</a:t>
                      </a:r>
                      <a:endParaRPr sz="1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grpSp>
        <p:nvGrpSpPr>
          <p:cNvPr id="1085" name="Google Shape;1085;p20"/>
          <p:cNvGrpSpPr/>
          <p:nvPr/>
        </p:nvGrpSpPr>
        <p:grpSpPr>
          <a:xfrm>
            <a:off x="318096" y="2257004"/>
            <a:ext cx="5876114" cy="3779798"/>
            <a:chOff x="2812173" y="1441894"/>
            <a:chExt cx="6203135" cy="4992617"/>
          </a:xfrm>
        </p:grpSpPr>
        <p:sp>
          <p:nvSpPr>
            <p:cNvPr id="1086" name="Google Shape;1086;p20"/>
            <p:cNvSpPr/>
            <p:nvPr/>
          </p:nvSpPr>
          <p:spPr>
            <a:xfrm>
              <a:off x="4894263" y="2679700"/>
              <a:ext cx="2100263" cy="2100263"/>
            </a:xfrm>
            <a:custGeom>
              <a:avLst/>
              <a:gdLst/>
              <a:ahLst/>
              <a:cxnLst/>
              <a:rect l="l" t="t" r="r" b="b"/>
              <a:pathLst>
                <a:path w="1120" h="1120" extrusionOk="0">
                  <a:moveTo>
                    <a:pt x="201" y="131"/>
                  </a:moveTo>
                  <a:cubicBezTo>
                    <a:pt x="201"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1" y="131"/>
                  </a:cubicBezTo>
                  <a:moveTo>
                    <a:pt x="560" y="1080"/>
                  </a:moveTo>
                  <a:cubicBezTo>
                    <a:pt x="273" y="1080"/>
                    <a:pt x="40" y="847"/>
                    <a:pt x="40" y="560"/>
                  </a:cubicBezTo>
                  <a:cubicBezTo>
                    <a:pt x="40" y="273"/>
                    <a:pt x="273" y="40"/>
                    <a:pt x="560" y="40"/>
                  </a:cubicBezTo>
                  <a:cubicBezTo>
                    <a:pt x="847" y="40"/>
                    <a:pt x="1080" y="273"/>
                    <a:pt x="1080" y="560"/>
                  </a:cubicBezTo>
                  <a:cubicBezTo>
                    <a:pt x="1080" y="847"/>
                    <a:pt x="847" y="1080"/>
                    <a:pt x="560" y="1080"/>
                  </a:cubicBezTo>
                  <a:moveTo>
                    <a:pt x="560" y="0"/>
                  </a:moveTo>
                  <a:cubicBezTo>
                    <a:pt x="560" y="0"/>
                    <a:pt x="559" y="0"/>
                    <a:pt x="559" y="0"/>
                  </a:cubicBezTo>
                  <a:cubicBezTo>
                    <a:pt x="559" y="0"/>
                    <a:pt x="559" y="0"/>
                    <a:pt x="559" y="0"/>
                  </a:cubicBezTo>
                  <a:cubicBezTo>
                    <a:pt x="559" y="0"/>
                    <a:pt x="559" y="0"/>
                    <a:pt x="558" y="0"/>
                  </a:cubicBezTo>
                  <a:cubicBezTo>
                    <a:pt x="558" y="0"/>
                    <a:pt x="558" y="0"/>
                    <a:pt x="558" y="0"/>
                  </a:cubicBezTo>
                  <a:cubicBezTo>
                    <a:pt x="558" y="0"/>
                    <a:pt x="558" y="0"/>
                    <a:pt x="558" y="0"/>
                  </a:cubicBezTo>
                  <a:cubicBezTo>
                    <a:pt x="458" y="0"/>
                    <a:pt x="360" y="28"/>
                    <a:pt x="275" y="78"/>
                  </a:cubicBezTo>
                  <a:cubicBezTo>
                    <a:pt x="275" y="78"/>
                    <a:pt x="275" y="78"/>
                    <a:pt x="275" y="78"/>
                  </a:cubicBezTo>
                  <a:cubicBezTo>
                    <a:pt x="249" y="94"/>
                    <a:pt x="224" y="11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200" y="131"/>
                    <a:pt x="200" y="131"/>
                    <a:pt x="200" y="131"/>
                  </a:cubicBezTo>
                  <a:cubicBezTo>
                    <a:pt x="123" y="196"/>
                    <a:pt x="65" y="280"/>
                    <a:pt x="32" y="374"/>
                  </a:cubicBezTo>
                  <a:cubicBezTo>
                    <a:pt x="32" y="374"/>
                    <a:pt x="32" y="374"/>
                    <a:pt x="32" y="374"/>
                  </a:cubicBezTo>
                  <a:cubicBezTo>
                    <a:pt x="22" y="403"/>
                    <a:pt x="14" y="432"/>
                    <a:pt x="9" y="463"/>
                  </a:cubicBezTo>
                  <a:cubicBezTo>
                    <a:pt x="9" y="463"/>
                    <a:pt x="9" y="463"/>
                    <a:pt x="9" y="463"/>
                  </a:cubicBezTo>
                  <a:cubicBezTo>
                    <a:pt x="9" y="463"/>
                    <a:pt x="9" y="463"/>
                    <a:pt x="9" y="463"/>
                  </a:cubicBezTo>
                  <a:cubicBezTo>
                    <a:pt x="9" y="463"/>
                    <a:pt x="9" y="463"/>
                    <a:pt x="9" y="463"/>
                  </a:cubicBezTo>
                  <a:cubicBezTo>
                    <a:pt x="9" y="463"/>
                    <a:pt x="9" y="463"/>
                    <a:pt x="9" y="463"/>
                  </a:cubicBezTo>
                  <a:cubicBezTo>
                    <a:pt x="9" y="461"/>
                    <a:pt x="9" y="458"/>
                    <a:pt x="10" y="456"/>
                  </a:cubicBezTo>
                  <a:cubicBezTo>
                    <a:pt x="8" y="465"/>
                    <a:pt x="7" y="474"/>
                    <a:pt x="5" y="482"/>
                  </a:cubicBezTo>
                  <a:cubicBezTo>
                    <a:pt x="2" y="507"/>
                    <a:pt x="0" y="532"/>
                    <a:pt x="0" y="557"/>
                  </a:cubicBezTo>
                  <a:cubicBezTo>
                    <a:pt x="0" y="557"/>
                    <a:pt x="0" y="557"/>
                    <a:pt x="0" y="557"/>
                  </a:cubicBezTo>
                  <a:cubicBezTo>
                    <a:pt x="0" y="557"/>
                    <a:pt x="0" y="557"/>
                    <a:pt x="0" y="558"/>
                  </a:cubicBezTo>
                  <a:cubicBezTo>
                    <a:pt x="0" y="558"/>
                    <a:pt x="0" y="558"/>
                    <a:pt x="0" y="558"/>
                  </a:cubicBezTo>
                  <a:cubicBezTo>
                    <a:pt x="0" y="558"/>
                    <a:pt x="0" y="558"/>
                    <a:pt x="0" y="558"/>
                  </a:cubicBezTo>
                  <a:cubicBezTo>
                    <a:pt x="0" y="559"/>
                    <a:pt x="0" y="559"/>
                    <a:pt x="0" y="559"/>
                  </a:cubicBezTo>
                  <a:cubicBezTo>
                    <a:pt x="0" y="559"/>
                    <a:pt x="0" y="559"/>
                    <a:pt x="0" y="559"/>
                  </a:cubicBezTo>
                  <a:cubicBezTo>
                    <a:pt x="0" y="559"/>
                    <a:pt x="0" y="560"/>
                    <a:pt x="0" y="560"/>
                  </a:cubicBezTo>
                  <a:cubicBezTo>
                    <a:pt x="0" y="560"/>
                    <a:pt x="0" y="560"/>
                    <a:pt x="0" y="560"/>
                  </a:cubicBezTo>
                  <a:cubicBezTo>
                    <a:pt x="0" y="560"/>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629"/>
                    <a:pt x="12" y="695"/>
                    <a:pt x="36" y="757"/>
                  </a:cubicBezTo>
                  <a:cubicBezTo>
                    <a:pt x="36" y="757"/>
                    <a:pt x="36" y="757"/>
                    <a:pt x="36" y="757"/>
                  </a:cubicBezTo>
                  <a:cubicBezTo>
                    <a:pt x="47" y="786"/>
                    <a:pt x="60" y="813"/>
                    <a:pt x="75" y="840"/>
                  </a:cubicBezTo>
                  <a:cubicBezTo>
                    <a:pt x="75" y="840"/>
                    <a:pt x="75" y="840"/>
                    <a:pt x="75" y="840"/>
                  </a:cubicBezTo>
                  <a:cubicBezTo>
                    <a:pt x="75" y="840"/>
                    <a:pt x="75" y="840"/>
                    <a:pt x="75" y="840"/>
                  </a:cubicBezTo>
                  <a:cubicBezTo>
                    <a:pt x="74" y="838"/>
                    <a:pt x="73" y="836"/>
                    <a:pt x="72" y="834"/>
                  </a:cubicBezTo>
                  <a:cubicBezTo>
                    <a:pt x="122" y="923"/>
                    <a:pt x="196" y="997"/>
                    <a:pt x="285" y="1048"/>
                  </a:cubicBezTo>
                  <a:cubicBezTo>
                    <a:pt x="285" y="1048"/>
                    <a:pt x="285" y="1048"/>
                    <a:pt x="285" y="1048"/>
                  </a:cubicBezTo>
                  <a:cubicBezTo>
                    <a:pt x="312" y="1063"/>
                    <a:pt x="340" y="1076"/>
                    <a:pt x="369" y="1086"/>
                  </a:cubicBezTo>
                  <a:cubicBezTo>
                    <a:pt x="369" y="1086"/>
                    <a:pt x="369" y="1086"/>
                    <a:pt x="369" y="1086"/>
                  </a:cubicBezTo>
                  <a:cubicBezTo>
                    <a:pt x="369" y="1086"/>
                    <a:pt x="369" y="1086"/>
                    <a:pt x="369" y="1086"/>
                  </a:cubicBezTo>
                  <a:cubicBezTo>
                    <a:pt x="366" y="1085"/>
                    <a:pt x="363" y="1084"/>
                    <a:pt x="361" y="1084"/>
                  </a:cubicBezTo>
                  <a:cubicBezTo>
                    <a:pt x="422" y="1107"/>
                    <a:pt x="488" y="1120"/>
                    <a:pt x="556" y="1120"/>
                  </a:cubicBezTo>
                  <a:cubicBezTo>
                    <a:pt x="556" y="1120"/>
                    <a:pt x="556" y="1120"/>
                    <a:pt x="556" y="1120"/>
                  </a:cubicBezTo>
                  <a:cubicBezTo>
                    <a:pt x="557" y="1120"/>
                    <a:pt x="557" y="1120"/>
                    <a:pt x="557" y="1120"/>
                  </a:cubicBezTo>
                  <a:cubicBezTo>
                    <a:pt x="557" y="1120"/>
                    <a:pt x="557" y="1120"/>
                    <a:pt x="557" y="1120"/>
                  </a:cubicBezTo>
                  <a:cubicBezTo>
                    <a:pt x="558" y="1120"/>
                    <a:pt x="558" y="1120"/>
                    <a:pt x="558" y="1120"/>
                  </a:cubicBezTo>
                  <a:cubicBezTo>
                    <a:pt x="558" y="1120"/>
                    <a:pt x="558" y="1120"/>
                    <a:pt x="558" y="1120"/>
                  </a:cubicBezTo>
                  <a:cubicBezTo>
                    <a:pt x="558" y="1120"/>
                    <a:pt x="559" y="1120"/>
                    <a:pt x="559" y="1120"/>
                  </a:cubicBezTo>
                  <a:cubicBezTo>
                    <a:pt x="559" y="1120"/>
                    <a:pt x="559" y="1120"/>
                    <a:pt x="559" y="1120"/>
                  </a:cubicBezTo>
                  <a:cubicBezTo>
                    <a:pt x="559" y="1120"/>
                    <a:pt x="560" y="1120"/>
                    <a:pt x="560" y="1120"/>
                  </a:cubicBezTo>
                  <a:cubicBezTo>
                    <a:pt x="560" y="1120"/>
                    <a:pt x="560" y="1120"/>
                    <a:pt x="560" y="1120"/>
                  </a:cubicBezTo>
                  <a:cubicBezTo>
                    <a:pt x="560" y="1120"/>
                    <a:pt x="560" y="1120"/>
                    <a:pt x="560" y="1120"/>
                  </a:cubicBezTo>
                  <a:cubicBezTo>
                    <a:pt x="560" y="1120"/>
                    <a:pt x="561" y="1120"/>
                    <a:pt x="561" y="1120"/>
                  </a:cubicBezTo>
                  <a:cubicBezTo>
                    <a:pt x="561" y="1120"/>
                    <a:pt x="561" y="1120"/>
                    <a:pt x="561" y="1120"/>
                  </a:cubicBezTo>
                  <a:cubicBezTo>
                    <a:pt x="561" y="1120"/>
                    <a:pt x="562" y="1120"/>
                    <a:pt x="562" y="1120"/>
                  </a:cubicBezTo>
                  <a:cubicBezTo>
                    <a:pt x="562" y="1120"/>
                    <a:pt x="562" y="1120"/>
                    <a:pt x="562" y="1120"/>
                  </a:cubicBezTo>
                  <a:cubicBezTo>
                    <a:pt x="562" y="1120"/>
                    <a:pt x="562" y="1120"/>
                    <a:pt x="563" y="1120"/>
                  </a:cubicBezTo>
                  <a:cubicBezTo>
                    <a:pt x="563" y="1120"/>
                    <a:pt x="563" y="1120"/>
                    <a:pt x="563" y="1120"/>
                  </a:cubicBezTo>
                  <a:cubicBezTo>
                    <a:pt x="563" y="1120"/>
                    <a:pt x="563" y="1120"/>
                    <a:pt x="564" y="1120"/>
                  </a:cubicBezTo>
                  <a:cubicBezTo>
                    <a:pt x="564" y="1120"/>
                    <a:pt x="564" y="1120"/>
                    <a:pt x="564" y="1120"/>
                  </a:cubicBezTo>
                  <a:cubicBezTo>
                    <a:pt x="597" y="1120"/>
                    <a:pt x="631" y="1117"/>
                    <a:pt x="663" y="1111"/>
                  </a:cubicBezTo>
                  <a:cubicBezTo>
                    <a:pt x="663" y="1111"/>
                    <a:pt x="663" y="1110"/>
                    <a:pt x="663" y="1110"/>
                  </a:cubicBezTo>
                  <a:cubicBezTo>
                    <a:pt x="693" y="1105"/>
                    <a:pt x="722" y="1097"/>
                    <a:pt x="751" y="1086"/>
                  </a:cubicBezTo>
                  <a:cubicBezTo>
                    <a:pt x="751" y="1086"/>
                    <a:pt x="751" y="1086"/>
                    <a:pt x="752" y="1086"/>
                  </a:cubicBezTo>
                  <a:cubicBezTo>
                    <a:pt x="752" y="1086"/>
                    <a:pt x="752" y="1086"/>
                    <a:pt x="752" y="1086"/>
                  </a:cubicBezTo>
                  <a:cubicBezTo>
                    <a:pt x="752" y="1086"/>
                    <a:pt x="752" y="1086"/>
                    <a:pt x="752" y="1086"/>
                  </a:cubicBezTo>
                  <a:cubicBezTo>
                    <a:pt x="751" y="1086"/>
                    <a:pt x="751" y="1086"/>
                    <a:pt x="751" y="1086"/>
                  </a:cubicBezTo>
                  <a:cubicBezTo>
                    <a:pt x="749" y="1087"/>
                    <a:pt x="746" y="1088"/>
                    <a:pt x="744" y="1089"/>
                  </a:cubicBezTo>
                  <a:cubicBezTo>
                    <a:pt x="842" y="1055"/>
                    <a:pt x="928" y="994"/>
                    <a:pt x="993" y="916"/>
                  </a:cubicBezTo>
                  <a:cubicBezTo>
                    <a:pt x="993" y="916"/>
                    <a:pt x="993" y="916"/>
                    <a:pt x="993" y="915"/>
                  </a:cubicBezTo>
                  <a:cubicBezTo>
                    <a:pt x="1012" y="892"/>
                    <a:pt x="1030" y="867"/>
                    <a:pt x="1045" y="840"/>
                  </a:cubicBezTo>
                  <a:cubicBezTo>
                    <a:pt x="1045" y="840"/>
                    <a:pt x="1045" y="840"/>
                    <a:pt x="1045" y="840"/>
                  </a:cubicBezTo>
                  <a:cubicBezTo>
                    <a:pt x="1045" y="840"/>
                    <a:pt x="1045" y="840"/>
                    <a:pt x="1045" y="840"/>
                  </a:cubicBezTo>
                  <a:cubicBezTo>
                    <a:pt x="1044" y="842"/>
                    <a:pt x="1043" y="844"/>
                    <a:pt x="1042" y="846"/>
                  </a:cubicBezTo>
                  <a:cubicBezTo>
                    <a:pt x="1053" y="827"/>
                    <a:pt x="1063" y="808"/>
                    <a:pt x="1072" y="788"/>
                  </a:cubicBezTo>
                  <a:cubicBezTo>
                    <a:pt x="1103" y="718"/>
                    <a:pt x="1120" y="641"/>
                    <a:pt x="1120" y="562"/>
                  </a:cubicBezTo>
                  <a:cubicBezTo>
                    <a:pt x="1120" y="562"/>
                    <a:pt x="1120" y="562"/>
                    <a:pt x="1120" y="562"/>
                  </a:cubicBezTo>
                  <a:cubicBezTo>
                    <a:pt x="1120" y="562"/>
                    <a:pt x="1120" y="562"/>
                    <a:pt x="1120" y="562"/>
                  </a:cubicBezTo>
                  <a:cubicBezTo>
                    <a:pt x="1120" y="561"/>
                    <a:pt x="1120" y="561"/>
                    <a:pt x="1120" y="561"/>
                  </a:cubicBezTo>
                  <a:cubicBezTo>
                    <a:pt x="1120" y="561"/>
                    <a:pt x="1120" y="561"/>
                    <a:pt x="1120" y="561"/>
                  </a:cubicBezTo>
                  <a:cubicBezTo>
                    <a:pt x="1120" y="561"/>
                    <a:pt x="1120" y="560"/>
                    <a:pt x="1120" y="560"/>
                  </a:cubicBezTo>
                  <a:cubicBezTo>
                    <a:pt x="1120" y="560"/>
                    <a:pt x="1120" y="560"/>
                    <a:pt x="1120" y="560"/>
                  </a:cubicBezTo>
                  <a:cubicBezTo>
                    <a:pt x="1120" y="560"/>
                    <a:pt x="1120" y="559"/>
                    <a:pt x="1120" y="559"/>
                  </a:cubicBezTo>
                  <a:cubicBezTo>
                    <a:pt x="1120" y="559"/>
                    <a:pt x="1120" y="559"/>
                    <a:pt x="1120" y="559"/>
                  </a:cubicBezTo>
                  <a:cubicBezTo>
                    <a:pt x="1120" y="559"/>
                    <a:pt x="1120" y="559"/>
                    <a:pt x="1120" y="558"/>
                  </a:cubicBezTo>
                  <a:cubicBezTo>
                    <a:pt x="1120" y="558"/>
                    <a:pt x="1120" y="558"/>
                    <a:pt x="1120" y="558"/>
                  </a:cubicBezTo>
                  <a:cubicBezTo>
                    <a:pt x="1120" y="558"/>
                    <a:pt x="1120" y="558"/>
                    <a:pt x="1120" y="558"/>
                  </a:cubicBezTo>
                  <a:cubicBezTo>
                    <a:pt x="1120" y="557"/>
                    <a:pt x="1120" y="557"/>
                    <a:pt x="1120" y="557"/>
                  </a:cubicBezTo>
                  <a:cubicBezTo>
                    <a:pt x="1120" y="557"/>
                    <a:pt x="1120" y="557"/>
                    <a:pt x="1120" y="557"/>
                  </a:cubicBezTo>
                  <a:cubicBezTo>
                    <a:pt x="1120" y="556"/>
                    <a:pt x="1120" y="555"/>
                    <a:pt x="1120" y="554"/>
                  </a:cubicBezTo>
                  <a:cubicBezTo>
                    <a:pt x="1120" y="554"/>
                    <a:pt x="1120" y="554"/>
                    <a:pt x="1120" y="554"/>
                  </a:cubicBezTo>
                  <a:cubicBezTo>
                    <a:pt x="1120" y="524"/>
                    <a:pt x="1117" y="493"/>
                    <a:pt x="1111" y="463"/>
                  </a:cubicBezTo>
                  <a:cubicBezTo>
                    <a:pt x="1111" y="463"/>
                    <a:pt x="1111" y="463"/>
                    <a:pt x="1111" y="463"/>
                  </a:cubicBezTo>
                  <a:cubicBezTo>
                    <a:pt x="1111" y="463"/>
                    <a:pt x="1111" y="463"/>
                    <a:pt x="1111" y="463"/>
                  </a:cubicBezTo>
                  <a:cubicBezTo>
                    <a:pt x="1112" y="465"/>
                    <a:pt x="1112" y="467"/>
                    <a:pt x="1113" y="469"/>
                  </a:cubicBezTo>
                  <a:cubicBezTo>
                    <a:pt x="1109" y="445"/>
                    <a:pt x="1103" y="422"/>
                    <a:pt x="1097" y="400"/>
                  </a:cubicBezTo>
                  <a:cubicBezTo>
                    <a:pt x="1074" y="325"/>
                    <a:pt x="1036" y="255"/>
                    <a:pt x="985" y="196"/>
                  </a:cubicBezTo>
                  <a:cubicBezTo>
                    <a:pt x="985" y="196"/>
                    <a:pt x="985" y="196"/>
                    <a:pt x="985" y="196"/>
                  </a:cubicBezTo>
                  <a:cubicBezTo>
                    <a:pt x="966" y="174"/>
                    <a:pt x="946" y="153"/>
                    <a:pt x="923" y="134"/>
                  </a:cubicBezTo>
                  <a:cubicBezTo>
                    <a:pt x="923" y="134"/>
                    <a:pt x="923" y="134"/>
                    <a:pt x="923" y="134"/>
                  </a:cubicBezTo>
                  <a:cubicBezTo>
                    <a:pt x="923" y="134"/>
                    <a:pt x="923" y="133"/>
                    <a:pt x="923" y="133"/>
                  </a:cubicBezTo>
                  <a:cubicBezTo>
                    <a:pt x="923" y="133"/>
                    <a:pt x="923" y="133"/>
                    <a:pt x="923" y="133"/>
                  </a:cubicBezTo>
                  <a:cubicBezTo>
                    <a:pt x="922" y="133"/>
                    <a:pt x="922" y="133"/>
                    <a:pt x="922" y="133"/>
                  </a:cubicBezTo>
                  <a:cubicBezTo>
                    <a:pt x="922" y="133"/>
                    <a:pt x="922" y="133"/>
                    <a:pt x="922" y="133"/>
                  </a:cubicBezTo>
                  <a:cubicBezTo>
                    <a:pt x="922" y="133"/>
                    <a:pt x="922" y="132"/>
                    <a:pt x="922" y="132"/>
                  </a:cubicBezTo>
                  <a:cubicBezTo>
                    <a:pt x="921" y="132"/>
                    <a:pt x="921" y="132"/>
                    <a:pt x="921" y="132"/>
                  </a:cubicBezTo>
                  <a:cubicBezTo>
                    <a:pt x="921" y="132"/>
                    <a:pt x="921" y="132"/>
                    <a:pt x="921" y="132"/>
                  </a:cubicBezTo>
                  <a:cubicBezTo>
                    <a:pt x="921" y="132"/>
                    <a:pt x="921" y="132"/>
                    <a:pt x="921" y="132"/>
                  </a:cubicBezTo>
                  <a:cubicBezTo>
                    <a:pt x="921" y="132"/>
                    <a:pt x="920" y="131"/>
                    <a:pt x="920" y="131"/>
                  </a:cubicBezTo>
                  <a:cubicBezTo>
                    <a:pt x="920" y="131"/>
                    <a:pt x="920" y="131"/>
                    <a:pt x="920" y="131"/>
                  </a:cubicBezTo>
                  <a:cubicBezTo>
                    <a:pt x="920" y="131"/>
                    <a:pt x="920" y="131"/>
                    <a:pt x="920" y="131"/>
                  </a:cubicBezTo>
                  <a:cubicBezTo>
                    <a:pt x="920" y="131"/>
                    <a:pt x="920" y="131"/>
                    <a:pt x="920" y="131"/>
                  </a:cubicBezTo>
                  <a:cubicBezTo>
                    <a:pt x="920" y="131"/>
                    <a:pt x="920" y="131"/>
                    <a:pt x="920" y="131"/>
                  </a:cubicBezTo>
                  <a:cubicBezTo>
                    <a:pt x="920" y="131"/>
                    <a:pt x="920" y="131"/>
                    <a:pt x="920" y="131"/>
                  </a:cubicBezTo>
                  <a:cubicBezTo>
                    <a:pt x="843" y="66"/>
                    <a:pt x="750" y="24"/>
                    <a:pt x="652" y="8"/>
                  </a:cubicBezTo>
                  <a:cubicBezTo>
                    <a:pt x="652" y="8"/>
                    <a:pt x="652" y="8"/>
                    <a:pt x="652" y="8"/>
                  </a:cubicBezTo>
                  <a:cubicBezTo>
                    <a:pt x="621" y="3"/>
                    <a:pt x="591" y="0"/>
                    <a:pt x="560" y="0"/>
                  </a:cubicBezTo>
                  <a:cubicBezTo>
                    <a:pt x="560" y="0"/>
                    <a:pt x="560" y="0"/>
                    <a:pt x="560" y="0"/>
                  </a:cubicBezTo>
                  <a:cubicBezTo>
                    <a:pt x="560" y="0"/>
                    <a:pt x="560" y="0"/>
                    <a:pt x="560" y="0"/>
                  </a:cubicBezTo>
                  <a:cubicBezTo>
                    <a:pt x="560" y="0"/>
                    <a:pt x="560" y="0"/>
                    <a:pt x="560" y="0"/>
                  </a:cubicBezTo>
                  <a:cubicBezTo>
                    <a:pt x="560" y="0"/>
                    <a:pt x="560" y="0"/>
                    <a:pt x="560" y="0"/>
                  </a:cubicBezTo>
                  <a:cubicBezTo>
                    <a:pt x="560" y="0"/>
                    <a:pt x="560" y="0"/>
                    <a:pt x="560" y="0"/>
                  </a:cubicBezTo>
                  <a:cubicBezTo>
                    <a:pt x="561" y="0"/>
                    <a:pt x="562" y="0"/>
                    <a:pt x="563" y="0"/>
                  </a:cubicBezTo>
                  <a:cubicBezTo>
                    <a:pt x="563" y="0"/>
                    <a:pt x="563" y="0"/>
                    <a:pt x="562" y="0"/>
                  </a:cubicBezTo>
                  <a:cubicBezTo>
                    <a:pt x="562" y="0"/>
                    <a:pt x="562" y="0"/>
                    <a:pt x="562" y="0"/>
                  </a:cubicBezTo>
                  <a:cubicBezTo>
                    <a:pt x="562" y="0"/>
                    <a:pt x="562" y="0"/>
                    <a:pt x="562" y="0"/>
                  </a:cubicBezTo>
                  <a:cubicBezTo>
                    <a:pt x="561" y="0"/>
                    <a:pt x="561" y="0"/>
                    <a:pt x="561" y="0"/>
                  </a:cubicBezTo>
                  <a:cubicBezTo>
                    <a:pt x="561" y="0"/>
                    <a:pt x="561" y="0"/>
                    <a:pt x="561" y="0"/>
                  </a:cubicBezTo>
                  <a:cubicBezTo>
                    <a:pt x="561" y="0"/>
                    <a:pt x="560" y="0"/>
                    <a:pt x="560" y="0"/>
                  </a:cubicBezTo>
                </a:path>
              </a:pathLst>
            </a:custGeom>
            <a:solidFill>
              <a:schemeClr val="dk2"/>
            </a:solidFill>
            <a:ln w="38100" cap="flat" cmpd="sng">
              <a:solidFill>
                <a:schemeClr val="dk2"/>
              </a:solidFill>
              <a:prstDash val="solid"/>
              <a:round/>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87" name="Google Shape;1087;p20"/>
            <p:cNvSpPr/>
            <p:nvPr/>
          </p:nvSpPr>
          <p:spPr>
            <a:xfrm>
              <a:off x="3917950" y="1704975"/>
              <a:ext cx="4051300" cy="4049713"/>
            </a:xfrm>
            <a:custGeom>
              <a:avLst/>
              <a:gdLst/>
              <a:ahLst/>
              <a:cxnLst/>
              <a:rect l="l" t="t" r="r" b="b"/>
              <a:pathLst>
                <a:path w="2160" h="2160" extrusionOk="0">
                  <a:moveTo>
                    <a:pt x="1079" y="40"/>
                  </a:moveTo>
                  <a:cubicBezTo>
                    <a:pt x="1079" y="40"/>
                    <a:pt x="1080" y="40"/>
                    <a:pt x="1080" y="40"/>
                  </a:cubicBezTo>
                  <a:cubicBezTo>
                    <a:pt x="1080" y="40"/>
                    <a:pt x="1080" y="40"/>
                    <a:pt x="1080" y="40"/>
                  </a:cubicBezTo>
                  <a:cubicBezTo>
                    <a:pt x="1080" y="40"/>
                    <a:pt x="1081" y="40"/>
                    <a:pt x="1081" y="40"/>
                  </a:cubicBezTo>
                  <a:cubicBezTo>
                    <a:pt x="1081" y="40"/>
                    <a:pt x="1081" y="40"/>
                    <a:pt x="1081" y="40"/>
                  </a:cubicBezTo>
                  <a:cubicBezTo>
                    <a:pt x="1081" y="40"/>
                    <a:pt x="1081" y="40"/>
                    <a:pt x="1082" y="40"/>
                  </a:cubicBezTo>
                  <a:cubicBezTo>
                    <a:pt x="1082" y="40"/>
                    <a:pt x="1082" y="40"/>
                    <a:pt x="1082" y="40"/>
                  </a:cubicBezTo>
                  <a:cubicBezTo>
                    <a:pt x="1082" y="40"/>
                    <a:pt x="1082" y="40"/>
                    <a:pt x="1082" y="40"/>
                  </a:cubicBezTo>
                  <a:cubicBezTo>
                    <a:pt x="1655" y="41"/>
                    <a:pt x="2119" y="505"/>
                    <a:pt x="2120" y="1078"/>
                  </a:cubicBezTo>
                  <a:cubicBezTo>
                    <a:pt x="2120" y="1078"/>
                    <a:pt x="2120" y="1078"/>
                    <a:pt x="2120" y="1078"/>
                  </a:cubicBezTo>
                  <a:cubicBezTo>
                    <a:pt x="2120" y="1078"/>
                    <a:pt x="2120" y="1078"/>
                    <a:pt x="2120" y="1078"/>
                  </a:cubicBezTo>
                  <a:cubicBezTo>
                    <a:pt x="2120" y="1079"/>
                    <a:pt x="2120" y="1079"/>
                    <a:pt x="2120" y="1079"/>
                  </a:cubicBezTo>
                  <a:cubicBezTo>
                    <a:pt x="2120" y="1079"/>
                    <a:pt x="2120" y="1079"/>
                    <a:pt x="2120" y="1079"/>
                  </a:cubicBezTo>
                  <a:cubicBezTo>
                    <a:pt x="2120" y="1079"/>
                    <a:pt x="2120" y="1080"/>
                    <a:pt x="2120" y="1080"/>
                  </a:cubicBezTo>
                  <a:cubicBezTo>
                    <a:pt x="2120" y="1080"/>
                    <a:pt x="2120" y="1080"/>
                    <a:pt x="2120" y="1080"/>
                  </a:cubicBezTo>
                  <a:cubicBezTo>
                    <a:pt x="2120" y="1080"/>
                    <a:pt x="2120" y="1080"/>
                    <a:pt x="2120" y="1080"/>
                  </a:cubicBezTo>
                  <a:cubicBezTo>
                    <a:pt x="2120" y="1080"/>
                    <a:pt x="2120" y="1081"/>
                    <a:pt x="2120" y="1081"/>
                  </a:cubicBezTo>
                  <a:cubicBezTo>
                    <a:pt x="2120" y="1081"/>
                    <a:pt x="2120" y="1081"/>
                    <a:pt x="2120" y="1081"/>
                  </a:cubicBezTo>
                  <a:cubicBezTo>
                    <a:pt x="2120" y="1081"/>
                    <a:pt x="2120" y="1082"/>
                    <a:pt x="2120" y="1082"/>
                  </a:cubicBezTo>
                  <a:cubicBezTo>
                    <a:pt x="2120" y="1082"/>
                    <a:pt x="2120" y="1082"/>
                    <a:pt x="2120" y="1082"/>
                  </a:cubicBezTo>
                  <a:cubicBezTo>
                    <a:pt x="2119" y="1648"/>
                    <a:pt x="1666" y="2108"/>
                    <a:pt x="1103" y="2120"/>
                  </a:cubicBezTo>
                  <a:cubicBezTo>
                    <a:pt x="1103" y="2120"/>
                    <a:pt x="1103" y="2120"/>
                    <a:pt x="1103" y="2120"/>
                  </a:cubicBezTo>
                  <a:cubicBezTo>
                    <a:pt x="1103" y="2120"/>
                    <a:pt x="1102" y="2120"/>
                    <a:pt x="1102" y="2120"/>
                  </a:cubicBezTo>
                  <a:cubicBezTo>
                    <a:pt x="1102" y="2120"/>
                    <a:pt x="1102" y="2120"/>
                    <a:pt x="1102" y="2120"/>
                  </a:cubicBezTo>
                  <a:cubicBezTo>
                    <a:pt x="1102" y="2120"/>
                    <a:pt x="1102" y="2120"/>
                    <a:pt x="1102" y="2120"/>
                  </a:cubicBezTo>
                  <a:cubicBezTo>
                    <a:pt x="1101" y="2120"/>
                    <a:pt x="1101" y="2120"/>
                    <a:pt x="1101" y="2120"/>
                  </a:cubicBezTo>
                  <a:cubicBezTo>
                    <a:pt x="1101" y="2120"/>
                    <a:pt x="1101" y="2120"/>
                    <a:pt x="1101" y="2120"/>
                  </a:cubicBezTo>
                  <a:cubicBezTo>
                    <a:pt x="1101" y="2120"/>
                    <a:pt x="1101" y="2120"/>
                    <a:pt x="1101" y="2120"/>
                  </a:cubicBezTo>
                  <a:cubicBezTo>
                    <a:pt x="1100" y="2120"/>
                    <a:pt x="1100" y="2120"/>
                    <a:pt x="1100" y="2120"/>
                  </a:cubicBezTo>
                  <a:cubicBezTo>
                    <a:pt x="1100" y="2120"/>
                    <a:pt x="1100" y="2120"/>
                    <a:pt x="1100" y="2120"/>
                  </a:cubicBezTo>
                  <a:cubicBezTo>
                    <a:pt x="1099" y="2120"/>
                    <a:pt x="1099" y="2120"/>
                    <a:pt x="1099" y="2120"/>
                  </a:cubicBezTo>
                  <a:cubicBezTo>
                    <a:pt x="1099" y="2120"/>
                    <a:pt x="1099" y="2120"/>
                    <a:pt x="1099" y="2120"/>
                  </a:cubicBezTo>
                  <a:cubicBezTo>
                    <a:pt x="1098" y="2120"/>
                    <a:pt x="1098" y="2120"/>
                    <a:pt x="1098" y="2120"/>
                  </a:cubicBezTo>
                  <a:cubicBezTo>
                    <a:pt x="1098" y="2120"/>
                    <a:pt x="1098" y="2120"/>
                    <a:pt x="1098" y="2120"/>
                  </a:cubicBezTo>
                  <a:cubicBezTo>
                    <a:pt x="1098" y="2120"/>
                    <a:pt x="1098" y="2120"/>
                    <a:pt x="1097" y="2120"/>
                  </a:cubicBezTo>
                  <a:cubicBezTo>
                    <a:pt x="1097" y="2120"/>
                    <a:pt x="1097" y="2120"/>
                    <a:pt x="1097" y="2120"/>
                  </a:cubicBezTo>
                  <a:cubicBezTo>
                    <a:pt x="1097" y="2120"/>
                    <a:pt x="1097" y="2120"/>
                    <a:pt x="1097" y="2120"/>
                  </a:cubicBezTo>
                  <a:cubicBezTo>
                    <a:pt x="1096" y="2120"/>
                    <a:pt x="1096" y="2120"/>
                    <a:pt x="1096" y="2120"/>
                  </a:cubicBezTo>
                  <a:cubicBezTo>
                    <a:pt x="1096" y="2120"/>
                    <a:pt x="1096" y="2120"/>
                    <a:pt x="1096" y="2120"/>
                  </a:cubicBezTo>
                  <a:cubicBezTo>
                    <a:pt x="1096" y="2120"/>
                    <a:pt x="1096" y="2120"/>
                    <a:pt x="1095" y="2120"/>
                  </a:cubicBezTo>
                  <a:cubicBezTo>
                    <a:pt x="1095" y="2120"/>
                    <a:pt x="1095" y="2120"/>
                    <a:pt x="1095" y="2120"/>
                  </a:cubicBezTo>
                  <a:cubicBezTo>
                    <a:pt x="1095" y="2120"/>
                    <a:pt x="1095" y="2120"/>
                    <a:pt x="1094" y="2120"/>
                  </a:cubicBezTo>
                  <a:cubicBezTo>
                    <a:pt x="1094" y="2120"/>
                    <a:pt x="1094" y="2120"/>
                    <a:pt x="1094" y="2120"/>
                  </a:cubicBezTo>
                  <a:cubicBezTo>
                    <a:pt x="1094" y="2120"/>
                    <a:pt x="1094" y="2120"/>
                    <a:pt x="1094" y="2120"/>
                  </a:cubicBezTo>
                  <a:cubicBezTo>
                    <a:pt x="1093" y="2120"/>
                    <a:pt x="1093" y="2120"/>
                    <a:pt x="1093" y="2120"/>
                  </a:cubicBezTo>
                  <a:cubicBezTo>
                    <a:pt x="1093" y="2120"/>
                    <a:pt x="1093" y="2120"/>
                    <a:pt x="1093" y="2120"/>
                  </a:cubicBezTo>
                  <a:cubicBezTo>
                    <a:pt x="1093" y="2120"/>
                    <a:pt x="1092" y="2120"/>
                    <a:pt x="1092" y="2120"/>
                  </a:cubicBezTo>
                  <a:cubicBezTo>
                    <a:pt x="1092" y="2120"/>
                    <a:pt x="1092" y="2120"/>
                    <a:pt x="1092" y="2120"/>
                  </a:cubicBezTo>
                  <a:cubicBezTo>
                    <a:pt x="1092" y="2120"/>
                    <a:pt x="1092" y="2120"/>
                    <a:pt x="1092" y="2120"/>
                  </a:cubicBezTo>
                  <a:cubicBezTo>
                    <a:pt x="1091" y="2120"/>
                    <a:pt x="1091" y="2120"/>
                    <a:pt x="1091" y="2120"/>
                  </a:cubicBezTo>
                  <a:cubicBezTo>
                    <a:pt x="1091" y="2120"/>
                    <a:pt x="1091" y="2120"/>
                    <a:pt x="1091" y="2120"/>
                  </a:cubicBezTo>
                  <a:cubicBezTo>
                    <a:pt x="1091" y="2120"/>
                    <a:pt x="1090" y="2120"/>
                    <a:pt x="1090" y="2120"/>
                  </a:cubicBezTo>
                  <a:cubicBezTo>
                    <a:pt x="1090" y="2120"/>
                    <a:pt x="1090" y="2120"/>
                    <a:pt x="1090" y="2120"/>
                  </a:cubicBezTo>
                  <a:cubicBezTo>
                    <a:pt x="1090" y="2120"/>
                    <a:pt x="1090" y="2120"/>
                    <a:pt x="1089" y="2120"/>
                  </a:cubicBezTo>
                  <a:cubicBezTo>
                    <a:pt x="1089" y="2120"/>
                    <a:pt x="1089" y="2120"/>
                    <a:pt x="1089" y="2120"/>
                  </a:cubicBezTo>
                  <a:cubicBezTo>
                    <a:pt x="1089" y="2120"/>
                    <a:pt x="1089" y="2120"/>
                    <a:pt x="1088" y="2120"/>
                  </a:cubicBezTo>
                  <a:cubicBezTo>
                    <a:pt x="1088" y="2120"/>
                    <a:pt x="1088" y="2120"/>
                    <a:pt x="1088" y="2120"/>
                  </a:cubicBezTo>
                  <a:cubicBezTo>
                    <a:pt x="1088" y="2120"/>
                    <a:pt x="1088" y="2120"/>
                    <a:pt x="1088" y="2120"/>
                  </a:cubicBezTo>
                  <a:cubicBezTo>
                    <a:pt x="1088" y="2120"/>
                    <a:pt x="1087" y="2120"/>
                    <a:pt x="1087" y="2120"/>
                  </a:cubicBezTo>
                  <a:cubicBezTo>
                    <a:pt x="1087" y="2120"/>
                    <a:pt x="1087" y="2120"/>
                    <a:pt x="1087" y="2120"/>
                  </a:cubicBezTo>
                  <a:cubicBezTo>
                    <a:pt x="1087" y="2120"/>
                    <a:pt x="1087" y="2120"/>
                    <a:pt x="1087" y="2120"/>
                  </a:cubicBezTo>
                  <a:cubicBezTo>
                    <a:pt x="1086" y="2120"/>
                    <a:pt x="1086" y="2120"/>
                    <a:pt x="1086" y="2120"/>
                  </a:cubicBezTo>
                  <a:cubicBezTo>
                    <a:pt x="1086" y="2120"/>
                    <a:pt x="1086" y="2120"/>
                    <a:pt x="1086" y="2120"/>
                  </a:cubicBezTo>
                  <a:cubicBezTo>
                    <a:pt x="1086" y="2120"/>
                    <a:pt x="1085" y="2120"/>
                    <a:pt x="1085" y="2120"/>
                  </a:cubicBezTo>
                  <a:cubicBezTo>
                    <a:pt x="1085" y="2120"/>
                    <a:pt x="1085" y="2120"/>
                    <a:pt x="1085" y="2120"/>
                  </a:cubicBezTo>
                  <a:cubicBezTo>
                    <a:pt x="1085" y="2120"/>
                    <a:pt x="1085" y="2120"/>
                    <a:pt x="1084" y="2120"/>
                  </a:cubicBezTo>
                  <a:cubicBezTo>
                    <a:pt x="1084" y="2120"/>
                    <a:pt x="1084" y="2120"/>
                    <a:pt x="1084" y="2120"/>
                  </a:cubicBezTo>
                  <a:cubicBezTo>
                    <a:pt x="1084" y="2120"/>
                    <a:pt x="1084" y="2120"/>
                    <a:pt x="1083" y="2120"/>
                  </a:cubicBezTo>
                  <a:cubicBezTo>
                    <a:pt x="1083" y="2120"/>
                    <a:pt x="1083" y="2120"/>
                    <a:pt x="1083" y="2120"/>
                  </a:cubicBezTo>
                  <a:cubicBezTo>
                    <a:pt x="1083" y="2120"/>
                    <a:pt x="1083" y="2120"/>
                    <a:pt x="1083" y="2120"/>
                  </a:cubicBezTo>
                  <a:cubicBezTo>
                    <a:pt x="1083" y="2120"/>
                    <a:pt x="1082" y="2120"/>
                    <a:pt x="1082" y="2120"/>
                  </a:cubicBezTo>
                  <a:cubicBezTo>
                    <a:pt x="1082" y="2120"/>
                    <a:pt x="1082" y="2120"/>
                    <a:pt x="1082" y="2120"/>
                  </a:cubicBezTo>
                  <a:cubicBezTo>
                    <a:pt x="1082" y="2120"/>
                    <a:pt x="1082" y="2120"/>
                    <a:pt x="1082" y="2120"/>
                  </a:cubicBezTo>
                  <a:cubicBezTo>
                    <a:pt x="1081" y="2120"/>
                    <a:pt x="1081" y="2120"/>
                    <a:pt x="1081" y="2120"/>
                  </a:cubicBezTo>
                  <a:cubicBezTo>
                    <a:pt x="1081" y="2120"/>
                    <a:pt x="1081" y="2120"/>
                    <a:pt x="1081" y="2120"/>
                  </a:cubicBezTo>
                  <a:cubicBezTo>
                    <a:pt x="1081" y="2120"/>
                    <a:pt x="1080" y="2120"/>
                    <a:pt x="1080" y="2120"/>
                  </a:cubicBezTo>
                  <a:cubicBezTo>
                    <a:pt x="1080" y="2120"/>
                    <a:pt x="1080" y="2120"/>
                    <a:pt x="1080" y="2120"/>
                  </a:cubicBezTo>
                  <a:cubicBezTo>
                    <a:pt x="1080" y="2120"/>
                    <a:pt x="1080" y="2120"/>
                    <a:pt x="1080" y="2120"/>
                  </a:cubicBezTo>
                  <a:cubicBezTo>
                    <a:pt x="1080" y="2120"/>
                    <a:pt x="1079" y="2120"/>
                    <a:pt x="1079" y="2120"/>
                  </a:cubicBezTo>
                  <a:cubicBezTo>
                    <a:pt x="1079" y="2120"/>
                    <a:pt x="1079" y="2120"/>
                    <a:pt x="1079" y="2120"/>
                  </a:cubicBezTo>
                  <a:cubicBezTo>
                    <a:pt x="1079" y="2120"/>
                    <a:pt x="1079" y="2120"/>
                    <a:pt x="1078" y="2120"/>
                  </a:cubicBezTo>
                  <a:cubicBezTo>
                    <a:pt x="1078" y="2120"/>
                    <a:pt x="1078" y="2120"/>
                    <a:pt x="1078" y="2120"/>
                  </a:cubicBezTo>
                  <a:cubicBezTo>
                    <a:pt x="1078" y="2120"/>
                    <a:pt x="1078" y="2120"/>
                    <a:pt x="1078" y="2120"/>
                  </a:cubicBezTo>
                  <a:cubicBezTo>
                    <a:pt x="1078" y="2120"/>
                    <a:pt x="1077" y="2120"/>
                    <a:pt x="1077" y="2120"/>
                  </a:cubicBezTo>
                  <a:cubicBezTo>
                    <a:pt x="1077" y="2120"/>
                    <a:pt x="1077" y="2120"/>
                    <a:pt x="1077" y="2120"/>
                  </a:cubicBezTo>
                  <a:cubicBezTo>
                    <a:pt x="1077" y="2120"/>
                    <a:pt x="1077" y="2120"/>
                    <a:pt x="1077" y="2120"/>
                  </a:cubicBezTo>
                  <a:cubicBezTo>
                    <a:pt x="1076" y="2120"/>
                    <a:pt x="1076" y="2120"/>
                    <a:pt x="1076" y="2120"/>
                  </a:cubicBezTo>
                  <a:cubicBezTo>
                    <a:pt x="1076" y="2120"/>
                    <a:pt x="1076" y="2120"/>
                    <a:pt x="1076" y="2120"/>
                  </a:cubicBezTo>
                  <a:cubicBezTo>
                    <a:pt x="1075" y="2120"/>
                    <a:pt x="1075" y="2120"/>
                    <a:pt x="1075" y="2120"/>
                  </a:cubicBezTo>
                  <a:cubicBezTo>
                    <a:pt x="1075" y="2120"/>
                    <a:pt x="1075" y="2120"/>
                    <a:pt x="1075" y="2120"/>
                  </a:cubicBezTo>
                  <a:cubicBezTo>
                    <a:pt x="1075" y="2120"/>
                    <a:pt x="1074" y="2120"/>
                    <a:pt x="1074" y="2120"/>
                  </a:cubicBezTo>
                  <a:cubicBezTo>
                    <a:pt x="1074" y="2120"/>
                    <a:pt x="1074" y="2120"/>
                    <a:pt x="1074" y="2120"/>
                  </a:cubicBezTo>
                  <a:cubicBezTo>
                    <a:pt x="1074" y="2120"/>
                    <a:pt x="1074" y="2120"/>
                    <a:pt x="1073" y="2120"/>
                  </a:cubicBezTo>
                  <a:cubicBezTo>
                    <a:pt x="1073" y="2120"/>
                    <a:pt x="1073" y="2120"/>
                    <a:pt x="1073" y="2120"/>
                  </a:cubicBezTo>
                  <a:cubicBezTo>
                    <a:pt x="1073" y="2120"/>
                    <a:pt x="1073" y="2120"/>
                    <a:pt x="1073" y="2120"/>
                  </a:cubicBezTo>
                  <a:cubicBezTo>
                    <a:pt x="1073" y="2120"/>
                    <a:pt x="1072" y="2120"/>
                    <a:pt x="1072" y="2120"/>
                  </a:cubicBezTo>
                  <a:cubicBezTo>
                    <a:pt x="1072" y="2120"/>
                    <a:pt x="1072" y="2120"/>
                    <a:pt x="1072" y="2120"/>
                  </a:cubicBezTo>
                  <a:cubicBezTo>
                    <a:pt x="1072" y="2120"/>
                    <a:pt x="1072" y="2120"/>
                    <a:pt x="1072" y="2120"/>
                  </a:cubicBezTo>
                  <a:cubicBezTo>
                    <a:pt x="1071" y="2120"/>
                    <a:pt x="1071" y="2120"/>
                    <a:pt x="1071" y="2120"/>
                  </a:cubicBezTo>
                  <a:cubicBezTo>
                    <a:pt x="1071" y="2120"/>
                    <a:pt x="1071" y="2120"/>
                    <a:pt x="1071" y="2120"/>
                  </a:cubicBezTo>
                  <a:cubicBezTo>
                    <a:pt x="1070" y="2120"/>
                    <a:pt x="1070" y="2120"/>
                    <a:pt x="1070" y="2120"/>
                  </a:cubicBezTo>
                  <a:cubicBezTo>
                    <a:pt x="1070" y="2120"/>
                    <a:pt x="1070" y="2120"/>
                    <a:pt x="1070" y="2120"/>
                  </a:cubicBezTo>
                  <a:cubicBezTo>
                    <a:pt x="1070" y="2120"/>
                    <a:pt x="1069" y="2120"/>
                    <a:pt x="1069" y="2120"/>
                  </a:cubicBezTo>
                  <a:cubicBezTo>
                    <a:pt x="1069" y="2120"/>
                    <a:pt x="1069" y="2120"/>
                    <a:pt x="1069" y="2120"/>
                  </a:cubicBezTo>
                  <a:cubicBezTo>
                    <a:pt x="1069" y="2120"/>
                    <a:pt x="1069" y="2120"/>
                    <a:pt x="1068" y="2120"/>
                  </a:cubicBezTo>
                  <a:cubicBezTo>
                    <a:pt x="1068" y="2120"/>
                    <a:pt x="1068" y="2120"/>
                    <a:pt x="1068" y="2120"/>
                  </a:cubicBezTo>
                  <a:cubicBezTo>
                    <a:pt x="1068" y="2120"/>
                    <a:pt x="1068" y="2120"/>
                    <a:pt x="1068" y="2120"/>
                  </a:cubicBezTo>
                  <a:cubicBezTo>
                    <a:pt x="1068" y="2120"/>
                    <a:pt x="1067" y="2120"/>
                    <a:pt x="1067" y="2120"/>
                  </a:cubicBezTo>
                  <a:cubicBezTo>
                    <a:pt x="1067" y="2120"/>
                    <a:pt x="1067" y="2120"/>
                    <a:pt x="1067" y="2120"/>
                  </a:cubicBezTo>
                  <a:cubicBezTo>
                    <a:pt x="1067" y="2120"/>
                    <a:pt x="1067" y="2120"/>
                    <a:pt x="1066" y="2120"/>
                  </a:cubicBezTo>
                  <a:cubicBezTo>
                    <a:pt x="1066" y="2120"/>
                    <a:pt x="1066" y="2120"/>
                    <a:pt x="1066" y="2120"/>
                  </a:cubicBezTo>
                  <a:cubicBezTo>
                    <a:pt x="1066" y="2120"/>
                    <a:pt x="1066" y="2120"/>
                    <a:pt x="1065" y="2120"/>
                  </a:cubicBezTo>
                  <a:cubicBezTo>
                    <a:pt x="1065" y="2120"/>
                    <a:pt x="1065" y="2120"/>
                    <a:pt x="1065" y="2120"/>
                  </a:cubicBezTo>
                  <a:cubicBezTo>
                    <a:pt x="1065" y="2120"/>
                    <a:pt x="1065" y="2120"/>
                    <a:pt x="1065" y="2120"/>
                  </a:cubicBezTo>
                  <a:cubicBezTo>
                    <a:pt x="1064" y="2120"/>
                    <a:pt x="1064" y="2120"/>
                    <a:pt x="1064" y="2120"/>
                  </a:cubicBezTo>
                  <a:cubicBezTo>
                    <a:pt x="1064" y="2120"/>
                    <a:pt x="1064" y="2120"/>
                    <a:pt x="1064" y="2120"/>
                  </a:cubicBezTo>
                  <a:cubicBezTo>
                    <a:pt x="1064" y="2120"/>
                    <a:pt x="1064" y="2120"/>
                    <a:pt x="1063" y="2120"/>
                  </a:cubicBezTo>
                  <a:cubicBezTo>
                    <a:pt x="1063" y="2120"/>
                    <a:pt x="1063" y="2120"/>
                    <a:pt x="1063" y="2120"/>
                  </a:cubicBezTo>
                  <a:cubicBezTo>
                    <a:pt x="1063" y="2120"/>
                    <a:pt x="1063" y="2120"/>
                    <a:pt x="1063" y="2120"/>
                  </a:cubicBezTo>
                  <a:cubicBezTo>
                    <a:pt x="1062" y="2120"/>
                    <a:pt x="1062" y="2120"/>
                    <a:pt x="1062" y="2120"/>
                  </a:cubicBezTo>
                  <a:cubicBezTo>
                    <a:pt x="1062" y="2120"/>
                    <a:pt x="1062" y="2120"/>
                    <a:pt x="1062" y="2120"/>
                  </a:cubicBezTo>
                  <a:cubicBezTo>
                    <a:pt x="1062" y="2120"/>
                    <a:pt x="1062" y="2120"/>
                    <a:pt x="1061" y="2120"/>
                  </a:cubicBezTo>
                  <a:cubicBezTo>
                    <a:pt x="1061" y="2120"/>
                    <a:pt x="1061" y="2120"/>
                    <a:pt x="1061" y="2120"/>
                  </a:cubicBezTo>
                  <a:cubicBezTo>
                    <a:pt x="1061" y="2120"/>
                    <a:pt x="1060" y="2120"/>
                    <a:pt x="1060" y="2120"/>
                  </a:cubicBezTo>
                  <a:cubicBezTo>
                    <a:pt x="1060" y="2120"/>
                    <a:pt x="1060" y="2120"/>
                    <a:pt x="1060" y="2120"/>
                  </a:cubicBezTo>
                  <a:cubicBezTo>
                    <a:pt x="1060" y="2120"/>
                    <a:pt x="1060" y="2120"/>
                    <a:pt x="1059" y="2120"/>
                  </a:cubicBezTo>
                  <a:cubicBezTo>
                    <a:pt x="1059" y="2120"/>
                    <a:pt x="1059" y="2120"/>
                    <a:pt x="1059" y="2120"/>
                  </a:cubicBezTo>
                  <a:cubicBezTo>
                    <a:pt x="1059" y="2120"/>
                    <a:pt x="1059" y="2120"/>
                    <a:pt x="1059" y="2120"/>
                  </a:cubicBezTo>
                  <a:cubicBezTo>
                    <a:pt x="1059" y="2120"/>
                    <a:pt x="1059" y="2120"/>
                    <a:pt x="1058" y="2120"/>
                  </a:cubicBezTo>
                  <a:cubicBezTo>
                    <a:pt x="1058" y="2120"/>
                    <a:pt x="1058" y="2120"/>
                    <a:pt x="1058" y="2120"/>
                  </a:cubicBezTo>
                  <a:cubicBezTo>
                    <a:pt x="1058" y="2120"/>
                    <a:pt x="1058" y="2120"/>
                    <a:pt x="1058" y="2120"/>
                  </a:cubicBezTo>
                  <a:cubicBezTo>
                    <a:pt x="1058" y="2120"/>
                    <a:pt x="1057" y="2120"/>
                    <a:pt x="1057" y="2120"/>
                  </a:cubicBezTo>
                  <a:cubicBezTo>
                    <a:pt x="1057" y="2120"/>
                    <a:pt x="1057" y="2120"/>
                    <a:pt x="1057" y="2120"/>
                  </a:cubicBezTo>
                  <a:cubicBezTo>
                    <a:pt x="494" y="2108"/>
                    <a:pt x="41" y="1648"/>
                    <a:pt x="40" y="1082"/>
                  </a:cubicBezTo>
                  <a:cubicBezTo>
                    <a:pt x="40" y="1082"/>
                    <a:pt x="40" y="1082"/>
                    <a:pt x="40" y="1082"/>
                  </a:cubicBezTo>
                  <a:cubicBezTo>
                    <a:pt x="40" y="1082"/>
                    <a:pt x="40" y="1082"/>
                    <a:pt x="40" y="1081"/>
                  </a:cubicBezTo>
                  <a:cubicBezTo>
                    <a:pt x="40" y="1081"/>
                    <a:pt x="40" y="1081"/>
                    <a:pt x="40" y="1081"/>
                  </a:cubicBezTo>
                  <a:cubicBezTo>
                    <a:pt x="40" y="1081"/>
                    <a:pt x="40" y="1080"/>
                    <a:pt x="40" y="1080"/>
                  </a:cubicBezTo>
                  <a:cubicBezTo>
                    <a:pt x="40" y="1080"/>
                    <a:pt x="40" y="1080"/>
                    <a:pt x="40" y="1080"/>
                  </a:cubicBezTo>
                  <a:cubicBezTo>
                    <a:pt x="40" y="1080"/>
                    <a:pt x="40" y="1080"/>
                    <a:pt x="40" y="1080"/>
                  </a:cubicBezTo>
                  <a:cubicBezTo>
                    <a:pt x="40" y="1080"/>
                    <a:pt x="40" y="1079"/>
                    <a:pt x="40" y="1079"/>
                  </a:cubicBezTo>
                  <a:cubicBezTo>
                    <a:pt x="40" y="1079"/>
                    <a:pt x="40" y="1079"/>
                    <a:pt x="40" y="1079"/>
                  </a:cubicBezTo>
                  <a:cubicBezTo>
                    <a:pt x="40" y="1079"/>
                    <a:pt x="40" y="1079"/>
                    <a:pt x="40" y="1078"/>
                  </a:cubicBezTo>
                  <a:cubicBezTo>
                    <a:pt x="40" y="1078"/>
                    <a:pt x="40" y="1078"/>
                    <a:pt x="40" y="1078"/>
                  </a:cubicBezTo>
                  <a:cubicBezTo>
                    <a:pt x="40" y="1078"/>
                    <a:pt x="40" y="1078"/>
                    <a:pt x="40" y="1078"/>
                  </a:cubicBezTo>
                  <a:cubicBezTo>
                    <a:pt x="41" y="505"/>
                    <a:pt x="505" y="41"/>
                    <a:pt x="1078" y="40"/>
                  </a:cubicBezTo>
                  <a:cubicBezTo>
                    <a:pt x="1078" y="40"/>
                    <a:pt x="1078" y="40"/>
                    <a:pt x="1078" y="40"/>
                  </a:cubicBezTo>
                  <a:cubicBezTo>
                    <a:pt x="1078" y="40"/>
                    <a:pt x="1078" y="40"/>
                    <a:pt x="1078" y="40"/>
                  </a:cubicBezTo>
                  <a:cubicBezTo>
                    <a:pt x="1079" y="40"/>
                    <a:pt x="1079" y="40"/>
                    <a:pt x="1079" y="40"/>
                  </a:cubicBezTo>
                  <a:cubicBezTo>
                    <a:pt x="1079" y="40"/>
                    <a:pt x="1079" y="40"/>
                    <a:pt x="1079" y="40"/>
                  </a:cubicBezTo>
                  <a:moveTo>
                    <a:pt x="1080" y="0"/>
                  </a:moveTo>
                  <a:cubicBezTo>
                    <a:pt x="484" y="0"/>
                    <a:pt x="0" y="484"/>
                    <a:pt x="0" y="1080"/>
                  </a:cubicBezTo>
                  <a:cubicBezTo>
                    <a:pt x="0" y="1676"/>
                    <a:pt x="484" y="2160"/>
                    <a:pt x="1080" y="2160"/>
                  </a:cubicBezTo>
                  <a:cubicBezTo>
                    <a:pt x="1676" y="2160"/>
                    <a:pt x="2160" y="1676"/>
                    <a:pt x="2160" y="1080"/>
                  </a:cubicBezTo>
                  <a:cubicBezTo>
                    <a:pt x="2160" y="484"/>
                    <a:pt x="1676" y="0"/>
                    <a:pt x="1080"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88" name="Google Shape;1088;p20"/>
            <p:cNvSpPr/>
            <p:nvPr/>
          </p:nvSpPr>
          <p:spPr>
            <a:xfrm>
              <a:off x="3994150" y="2982913"/>
              <a:ext cx="1163638" cy="1946275"/>
            </a:xfrm>
            <a:custGeom>
              <a:avLst/>
              <a:gdLst/>
              <a:ahLst/>
              <a:cxnLst/>
              <a:rect l="l" t="t" r="r" b="b"/>
              <a:pathLst>
                <a:path w="621" h="1038" extrusionOk="0">
                  <a:moveTo>
                    <a:pt x="347" y="1038"/>
                  </a:moveTo>
                  <a:cubicBezTo>
                    <a:pt x="264" y="1038"/>
                    <a:pt x="184" y="995"/>
                    <a:pt x="139" y="918"/>
                  </a:cubicBezTo>
                  <a:cubicBezTo>
                    <a:pt x="48" y="761"/>
                    <a:pt x="0" y="581"/>
                    <a:pt x="0" y="398"/>
                  </a:cubicBezTo>
                  <a:cubicBezTo>
                    <a:pt x="0" y="338"/>
                    <a:pt x="5" y="277"/>
                    <a:pt x="16" y="218"/>
                  </a:cubicBezTo>
                  <a:cubicBezTo>
                    <a:pt x="39" y="87"/>
                    <a:pt x="163" y="0"/>
                    <a:pt x="293" y="23"/>
                  </a:cubicBezTo>
                  <a:cubicBezTo>
                    <a:pt x="424" y="46"/>
                    <a:pt x="511" y="170"/>
                    <a:pt x="488" y="300"/>
                  </a:cubicBezTo>
                  <a:cubicBezTo>
                    <a:pt x="483" y="332"/>
                    <a:pt x="480" y="365"/>
                    <a:pt x="480" y="398"/>
                  </a:cubicBezTo>
                  <a:cubicBezTo>
                    <a:pt x="480" y="496"/>
                    <a:pt x="506" y="593"/>
                    <a:pt x="555" y="678"/>
                  </a:cubicBezTo>
                  <a:cubicBezTo>
                    <a:pt x="621" y="793"/>
                    <a:pt x="582" y="939"/>
                    <a:pt x="467" y="1006"/>
                  </a:cubicBezTo>
                  <a:cubicBezTo>
                    <a:pt x="429" y="1028"/>
                    <a:pt x="388" y="1038"/>
                    <a:pt x="347" y="1038"/>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89" name="Google Shape;1089;p20"/>
            <p:cNvSpPr/>
            <p:nvPr/>
          </p:nvSpPr>
          <p:spPr>
            <a:xfrm>
              <a:off x="4130675" y="3965575"/>
              <a:ext cx="1806575" cy="1624013"/>
            </a:xfrm>
            <a:custGeom>
              <a:avLst/>
              <a:gdLst/>
              <a:ahLst/>
              <a:cxnLst/>
              <a:rect l="l" t="t" r="r" b="b"/>
              <a:pathLst>
                <a:path w="964" h="866" extrusionOk="0">
                  <a:moveTo>
                    <a:pt x="693" y="866"/>
                  </a:moveTo>
                  <a:cubicBezTo>
                    <a:pt x="666" y="866"/>
                    <a:pt x="638" y="861"/>
                    <a:pt x="611" y="851"/>
                  </a:cubicBezTo>
                  <a:cubicBezTo>
                    <a:pt x="382" y="768"/>
                    <a:pt x="189" y="606"/>
                    <a:pt x="66" y="394"/>
                  </a:cubicBezTo>
                  <a:cubicBezTo>
                    <a:pt x="0" y="280"/>
                    <a:pt x="39" y="133"/>
                    <a:pt x="154" y="66"/>
                  </a:cubicBezTo>
                  <a:cubicBezTo>
                    <a:pt x="269" y="0"/>
                    <a:pt x="415" y="39"/>
                    <a:pt x="482" y="154"/>
                  </a:cubicBezTo>
                  <a:cubicBezTo>
                    <a:pt x="548" y="268"/>
                    <a:pt x="652" y="356"/>
                    <a:pt x="775" y="400"/>
                  </a:cubicBezTo>
                  <a:cubicBezTo>
                    <a:pt x="900" y="446"/>
                    <a:pt x="964" y="583"/>
                    <a:pt x="919" y="708"/>
                  </a:cubicBezTo>
                  <a:cubicBezTo>
                    <a:pt x="883" y="805"/>
                    <a:pt x="791" y="866"/>
                    <a:pt x="693" y="866"/>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0" name="Google Shape;1090;p20"/>
            <p:cNvSpPr/>
            <p:nvPr/>
          </p:nvSpPr>
          <p:spPr>
            <a:xfrm>
              <a:off x="4921250" y="4632325"/>
              <a:ext cx="2044700" cy="1047750"/>
            </a:xfrm>
            <a:custGeom>
              <a:avLst/>
              <a:gdLst/>
              <a:ahLst/>
              <a:cxnLst/>
              <a:rect l="l" t="t" r="r" b="b"/>
              <a:pathLst>
                <a:path w="1090" h="559" extrusionOk="0">
                  <a:moveTo>
                    <a:pt x="545" y="559"/>
                  </a:moveTo>
                  <a:cubicBezTo>
                    <a:pt x="423" y="559"/>
                    <a:pt x="303" y="538"/>
                    <a:pt x="189" y="496"/>
                  </a:cubicBezTo>
                  <a:cubicBezTo>
                    <a:pt x="65" y="451"/>
                    <a:pt x="0" y="313"/>
                    <a:pt x="46" y="189"/>
                  </a:cubicBezTo>
                  <a:cubicBezTo>
                    <a:pt x="91" y="64"/>
                    <a:pt x="229" y="0"/>
                    <a:pt x="353" y="45"/>
                  </a:cubicBezTo>
                  <a:cubicBezTo>
                    <a:pt x="415" y="68"/>
                    <a:pt x="479" y="79"/>
                    <a:pt x="545" y="79"/>
                  </a:cubicBezTo>
                  <a:cubicBezTo>
                    <a:pt x="611" y="79"/>
                    <a:pt x="675" y="68"/>
                    <a:pt x="737" y="45"/>
                  </a:cubicBezTo>
                  <a:cubicBezTo>
                    <a:pt x="861" y="0"/>
                    <a:pt x="999" y="64"/>
                    <a:pt x="1044" y="189"/>
                  </a:cubicBezTo>
                  <a:cubicBezTo>
                    <a:pt x="1090" y="313"/>
                    <a:pt x="1025" y="451"/>
                    <a:pt x="901" y="496"/>
                  </a:cubicBezTo>
                  <a:cubicBezTo>
                    <a:pt x="787" y="538"/>
                    <a:pt x="667" y="559"/>
                    <a:pt x="545" y="559"/>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1" name="Google Shape;1091;p20"/>
            <p:cNvSpPr/>
            <p:nvPr/>
          </p:nvSpPr>
          <p:spPr>
            <a:xfrm>
              <a:off x="5949950" y="3965575"/>
              <a:ext cx="1806575" cy="1624013"/>
            </a:xfrm>
            <a:custGeom>
              <a:avLst/>
              <a:gdLst/>
              <a:ahLst/>
              <a:cxnLst/>
              <a:rect l="l" t="t" r="r" b="b"/>
              <a:pathLst>
                <a:path w="964" h="866" extrusionOk="0">
                  <a:moveTo>
                    <a:pt x="271" y="866"/>
                  </a:moveTo>
                  <a:cubicBezTo>
                    <a:pt x="173" y="866"/>
                    <a:pt x="81" y="806"/>
                    <a:pt x="45" y="708"/>
                  </a:cubicBezTo>
                  <a:cubicBezTo>
                    <a:pt x="0" y="583"/>
                    <a:pt x="64" y="446"/>
                    <a:pt x="189" y="400"/>
                  </a:cubicBezTo>
                  <a:cubicBezTo>
                    <a:pt x="312" y="356"/>
                    <a:pt x="416" y="268"/>
                    <a:pt x="482" y="154"/>
                  </a:cubicBezTo>
                  <a:cubicBezTo>
                    <a:pt x="549" y="39"/>
                    <a:pt x="695" y="0"/>
                    <a:pt x="810" y="66"/>
                  </a:cubicBezTo>
                  <a:cubicBezTo>
                    <a:pt x="925" y="133"/>
                    <a:pt x="964" y="280"/>
                    <a:pt x="898" y="394"/>
                  </a:cubicBezTo>
                  <a:cubicBezTo>
                    <a:pt x="775" y="606"/>
                    <a:pt x="582" y="768"/>
                    <a:pt x="353" y="851"/>
                  </a:cubicBezTo>
                  <a:cubicBezTo>
                    <a:pt x="326" y="861"/>
                    <a:pt x="298" y="866"/>
                    <a:pt x="271" y="866"/>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2" name="Google Shape;1092;p20"/>
            <p:cNvSpPr/>
            <p:nvPr/>
          </p:nvSpPr>
          <p:spPr>
            <a:xfrm>
              <a:off x="6729413" y="2982913"/>
              <a:ext cx="1165225" cy="1946275"/>
            </a:xfrm>
            <a:custGeom>
              <a:avLst/>
              <a:gdLst/>
              <a:ahLst/>
              <a:cxnLst/>
              <a:rect l="l" t="t" r="r" b="b"/>
              <a:pathLst>
                <a:path w="621" h="1038" extrusionOk="0">
                  <a:moveTo>
                    <a:pt x="274" y="1038"/>
                  </a:moveTo>
                  <a:cubicBezTo>
                    <a:pt x="233" y="1038"/>
                    <a:pt x="192" y="1028"/>
                    <a:pt x="154" y="1006"/>
                  </a:cubicBezTo>
                  <a:cubicBezTo>
                    <a:pt x="39" y="939"/>
                    <a:pt x="0" y="793"/>
                    <a:pt x="66" y="678"/>
                  </a:cubicBezTo>
                  <a:cubicBezTo>
                    <a:pt x="115" y="593"/>
                    <a:pt x="141" y="496"/>
                    <a:pt x="141" y="398"/>
                  </a:cubicBezTo>
                  <a:cubicBezTo>
                    <a:pt x="141" y="365"/>
                    <a:pt x="138" y="332"/>
                    <a:pt x="133" y="300"/>
                  </a:cubicBezTo>
                  <a:cubicBezTo>
                    <a:pt x="110" y="170"/>
                    <a:pt x="197" y="46"/>
                    <a:pt x="328" y="23"/>
                  </a:cubicBezTo>
                  <a:cubicBezTo>
                    <a:pt x="458" y="0"/>
                    <a:pt x="582" y="87"/>
                    <a:pt x="605" y="218"/>
                  </a:cubicBezTo>
                  <a:cubicBezTo>
                    <a:pt x="616" y="277"/>
                    <a:pt x="621" y="338"/>
                    <a:pt x="621" y="398"/>
                  </a:cubicBezTo>
                  <a:cubicBezTo>
                    <a:pt x="621" y="581"/>
                    <a:pt x="573" y="761"/>
                    <a:pt x="482" y="918"/>
                  </a:cubicBezTo>
                  <a:cubicBezTo>
                    <a:pt x="437" y="995"/>
                    <a:pt x="357" y="1038"/>
                    <a:pt x="274" y="1038"/>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3" name="Google Shape;1093;p20"/>
            <p:cNvSpPr/>
            <p:nvPr/>
          </p:nvSpPr>
          <p:spPr>
            <a:xfrm>
              <a:off x="6402388" y="2076450"/>
              <a:ext cx="1504950" cy="1843088"/>
            </a:xfrm>
            <a:custGeom>
              <a:avLst/>
              <a:gdLst/>
              <a:ahLst/>
              <a:cxnLst/>
              <a:rect l="l" t="t" r="r" b="b"/>
              <a:pathLst>
                <a:path w="802" h="983" extrusionOk="0">
                  <a:moveTo>
                    <a:pt x="543" y="983"/>
                  </a:moveTo>
                  <a:cubicBezTo>
                    <a:pt x="428" y="983"/>
                    <a:pt x="327" y="901"/>
                    <a:pt x="307" y="784"/>
                  </a:cubicBezTo>
                  <a:cubicBezTo>
                    <a:pt x="284" y="656"/>
                    <a:pt x="216" y="538"/>
                    <a:pt x="115" y="453"/>
                  </a:cubicBezTo>
                  <a:cubicBezTo>
                    <a:pt x="13" y="368"/>
                    <a:pt x="0" y="216"/>
                    <a:pt x="85" y="115"/>
                  </a:cubicBezTo>
                  <a:cubicBezTo>
                    <a:pt x="171" y="13"/>
                    <a:pt x="322" y="0"/>
                    <a:pt x="424" y="85"/>
                  </a:cubicBezTo>
                  <a:cubicBezTo>
                    <a:pt x="611" y="243"/>
                    <a:pt x="737" y="462"/>
                    <a:pt x="779" y="702"/>
                  </a:cubicBezTo>
                  <a:cubicBezTo>
                    <a:pt x="802" y="832"/>
                    <a:pt x="715" y="957"/>
                    <a:pt x="584" y="979"/>
                  </a:cubicBezTo>
                  <a:cubicBezTo>
                    <a:pt x="570" y="982"/>
                    <a:pt x="556" y="983"/>
                    <a:pt x="543" y="983"/>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4" name="Google Shape;1094;p20"/>
            <p:cNvSpPr/>
            <p:nvPr/>
          </p:nvSpPr>
          <p:spPr>
            <a:xfrm>
              <a:off x="5494338" y="1779588"/>
              <a:ext cx="1917700" cy="1250950"/>
            </a:xfrm>
            <a:custGeom>
              <a:avLst/>
              <a:gdLst/>
              <a:ahLst/>
              <a:cxnLst/>
              <a:rect l="l" t="t" r="r" b="b"/>
              <a:pathLst>
                <a:path w="1023" h="667" extrusionOk="0">
                  <a:moveTo>
                    <a:pt x="754" y="667"/>
                  </a:moveTo>
                  <a:cubicBezTo>
                    <a:pt x="700" y="667"/>
                    <a:pt x="645" y="649"/>
                    <a:pt x="600" y="611"/>
                  </a:cubicBezTo>
                  <a:cubicBezTo>
                    <a:pt x="499" y="527"/>
                    <a:pt x="372" y="480"/>
                    <a:pt x="240" y="480"/>
                  </a:cubicBezTo>
                  <a:cubicBezTo>
                    <a:pt x="107" y="480"/>
                    <a:pt x="0" y="373"/>
                    <a:pt x="0" y="240"/>
                  </a:cubicBezTo>
                  <a:cubicBezTo>
                    <a:pt x="0" y="107"/>
                    <a:pt x="107" y="0"/>
                    <a:pt x="240" y="0"/>
                  </a:cubicBezTo>
                  <a:cubicBezTo>
                    <a:pt x="484" y="0"/>
                    <a:pt x="722" y="86"/>
                    <a:pt x="909" y="243"/>
                  </a:cubicBezTo>
                  <a:cubicBezTo>
                    <a:pt x="1010" y="329"/>
                    <a:pt x="1023" y="480"/>
                    <a:pt x="938" y="582"/>
                  </a:cubicBezTo>
                  <a:cubicBezTo>
                    <a:pt x="891" y="638"/>
                    <a:pt x="823" y="667"/>
                    <a:pt x="754" y="667"/>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5" name="Google Shape;1095;p20"/>
            <p:cNvSpPr/>
            <p:nvPr/>
          </p:nvSpPr>
          <p:spPr>
            <a:xfrm>
              <a:off x="4475163" y="1779588"/>
              <a:ext cx="1919288" cy="1250950"/>
            </a:xfrm>
            <a:custGeom>
              <a:avLst/>
              <a:gdLst/>
              <a:ahLst/>
              <a:cxnLst/>
              <a:rect l="l" t="t" r="r" b="b"/>
              <a:pathLst>
                <a:path w="1023" h="667" extrusionOk="0">
                  <a:moveTo>
                    <a:pt x="269" y="667"/>
                  </a:moveTo>
                  <a:cubicBezTo>
                    <a:pt x="200" y="667"/>
                    <a:pt x="132" y="638"/>
                    <a:pt x="85" y="582"/>
                  </a:cubicBezTo>
                  <a:cubicBezTo>
                    <a:pt x="0" y="480"/>
                    <a:pt x="13" y="329"/>
                    <a:pt x="114" y="243"/>
                  </a:cubicBezTo>
                  <a:cubicBezTo>
                    <a:pt x="301" y="86"/>
                    <a:pt x="539" y="0"/>
                    <a:pt x="783" y="0"/>
                  </a:cubicBezTo>
                  <a:cubicBezTo>
                    <a:pt x="916" y="0"/>
                    <a:pt x="1023" y="107"/>
                    <a:pt x="1023" y="240"/>
                  </a:cubicBezTo>
                  <a:cubicBezTo>
                    <a:pt x="1023" y="373"/>
                    <a:pt x="916" y="480"/>
                    <a:pt x="783" y="480"/>
                  </a:cubicBezTo>
                  <a:cubicBezTo>
                    <a:pt x="651" y="480"/>
                    <a:pt x="524" y="527"/>
                    <a:pt x="423" y="611"/>
                  </a:cubicBezTo>
                  <a:cubicBezTo>
                    <a:pt x="378" y="649"/>
                    <a:pt x="323" y="667"/>
                    <a:pt x="269" y="667"/>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6" name="Google Shape;1096;p20"/>
            <p:cNvSpPr/>
            <p:nvPr/>
          </p:nvSpPr>
          <p:spPr>
            <a:xfrm>
              <a:off x="4022725" y="2076450"/>
              <a:ext cx="1462088" cy="1471613"/>
            </a:xfrm>
            <a:custGeom>
              <a:avLst/>
              <a:gdLst/>
              <a:ahLst/>
              <a:cxnLst/>
              <a:rect l="l" t="t" r="r" b="b"/>
              <a:pathLst>
                <a:path w="779" h="785" extrusionOk="0">
                  <a:moveTo>
                    <a:pt x="694" y="115"/>
                  </a:moveTo>
                  <a:cubicBezTo>
                    <a:pt x="608" y="13"/>
                    <a:pt x="457" y="0"/>
                    <a:pt x="355" y="85"/>
                  </a:cubicBezTo>
                  <a:cubicBezTo>
                    <a:pt x="168" y="243"/>
                    <a:pt x="42" y="462"/>
                    <a:pt x="0" y="702"/>
                  </a:cubicBezTo>
                  <a:cubicBezTo>
                    <a:pt x="0" y="702"/>
                    <a:pt x="0" y="702"/>
                    <a:pt x="0" y="702"/>
                  </a:cubicBezTo>
                  <a:cubicBezTo>
                    <a:pt x="0" y="702"/>
                    <a:pt x="0" y="702"/>
                    <a:pt x="0" y="702"/>
                  </a:cubicBezTo>
                  <a:cubicBezTo>
                    <a:pt x="23" y="571"/>
                    <a:pt x="147" y="484"/>
                    <a:pt x="277" y="507"/>
                  </a:cubicBezTo>
                  <a:cubicBezTo>
                    <a:pt x="408" y="530"/>
                    <a:pt x="495" y="654"/>
                    <a:pt x="472" y="784"/>
                  </a:cubicBezTo>
                  <a:cubicBezTo>
                    <a:pt x="472" y="785"/>
                    <a:pt x="472" y="785"/>
                    <a:pt x="472" y="785"/>
                  </a:cubicBezTo>
                  <a:cubicBezTo>
                    <a:pt x="472" y="784"/>
                    <a:pt x="472" y="784"/>
                    <a:pt x="472" y="784"/>
                  </a:cubicBezTo>
                  <a:cubicBezTo>
                    <a:pt x="495" y="656"/>
                    <a:pt x="563" y="538"/>
                    <a:pt x="664" y="453"/>
                  </a:cubicBezTo>
                  <a:cubicBezTo>
                    <a:pt x="766" y="368"/>
                    <a:pt x="779" y="216"/>
                    <a:pt x="694" y="115"/>
                  </a:cubicBezTo>
                </a:path>
              </a:pathLst>
            </a:custGeom>
            <a:solidFill>
              <a:srgbClr val="00B0F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7" name="Google Shape;1097;p20"/>
            <p:cNvSpPr/>
            <p:nvPr/>
          </p:nvSpPr>
          <p:spPr>
            <a:xfrm>
              <a:off x="7197725" y="2236788"/>
              <a:ext cx="4763" cy="3175"/>
            </a:xfrm>
            <a:custGeom>
              <a:avLst/>
              <a:gdLst/>
              <a:ahLst/>
              <a:cxnLst/>
              <a:rect l="l" t="t" r="r" b="b"/>
              <a:pathLst>
                <a:path w="2" h="1" extrusionOk="0">
                  <a:moveTo>
                    <a:pt x="2" y="1"/>
                  </a:moveTo>
                  <a:cubicBezTo>
                    <a:pt x="2" y="1"/>
                    <a:pt x="2" y="1"/>
                    <a:pt x="2" y="1"/>
                  </a:cubicBezTo>
                  <a:cubicBezTo>
                    <a:pt x="2" y="1"/>
                    <a:pt x="2" y="1"/>
                    <a:pt x="2" y="1"/>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FFDDA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8" name="Google Shape;1098;p20"/>
            <p:cNvSpPr/>
            <p:nvPr/>
          </p:nvSpPr>
          <p:spPr>
            <a:xfrm>
              <a:off x="6618288" y="2925763"/>
              <a:ext cx="122238" cy="122238"/>
            </a:xfrm>
            <a:custGeom>
              <a:avLst/>
              <a:gdLst/>
              <a:ahLst/>
              <a:cxnLst/>
              <a:rect l="l" t="t" r="r" b="b"/>
              <a:pathLst>
                <a:path w="65" h="65" extrusionOk="0">
                  <a:moveTo>
                    <a:pt x="3" y="3"/>
                  </a:moveTo>
                  <a:cubicBezTo>
                    <a:pt x="26" y="22"/>
                    <a:pt x="46" y="43"/>
                    <a:pt x="65" y="65"/>
                  </a:cubicBezTo>
                  <a:cubicBezTo>
                    <a:pt x="65" y="65"/>
                    <a:pt x="65" y="65"/>
                    <a:pt x="65" y="65"/>
                  </a:cubicBezTo>
                  <a:cubicBezTo>
                    <a:pt x="46" y="43"/>
                    <a:pt x="26" y="22"/>
                    <a:pt x="3" y="3"/>
                  </a:cubicBezTo>
                  <a:moveTo>
                    <a:pt x="3" y="2"/>
                  </a:moveTo>
                  <a:cubicBezTo>
                    <a:pt x="3" y="2"/>
                    <a:pt x="3" y="3"/>
                    <a:pt x="3" y="3"/>
                  </a:cubicBezTo>
                  <a:cubicBezTo>
                    <a:pt x="3" y="3"/>
                    <a:pt x="3" y="2"/>
                    <a:pt x="3" y="2"/>
                  </a:cubicBezTo>
                  <a:moveTo>
                    <a:pt x="2" y="2"/>
                  </a:moveTo>
                  <a:cubicBezTo>
                    <a:pt x="2" y="2"/>
                    <a:pt x="2" y="2"/>
                    <a:pt x="3" y="2"/>
                  </a:cubicBezTo>
                  <a:cubicBezTo>
                    <a:pt x="2" y="2"/>
                    <a:pt x="2" y="2"/>
                    <a:pt x="2" y="2"/>
                  </a:cubicBezTo>
                  <a:moveTo>
                    <a:pt x="2" y="1"/>
                  </a:moveTo>
                  <a:cubicBezTo>
                    <a:pt x="2" y="1"/>
                    <a:pt x="2" y="2"/>
                    <a:pt x="2" y="2"/>
                  </a:cubicBezTo>
                  <a:cubicBezTo>
                    <a:pt x="2" y="2"/>
                    <a:pt x="2" y="1"/>
                    <a:pt x="2" y="1"/>
                  </a:cubicBezTo>
                  <a:moveTo>
                    <a:pt x="1" y="1"/>
                  </a:moveTo>
                  <a:cubicBezTo>
                    <a:pt x="1" y="1"/>
                    <a:pt x="1" y="1"/>
                    <a:pt x="1" y="1"/>
                  </a:cubicBezTo>
                  <a:cubicBezTo>
                    <a:pt x="1" y="1"/>
                    <a:pt x="1" y="1"/>
                    <a:pt x="1" y="1"/>
                  </a:cubicBezTo>
                  <a:moveTo>
                    <a:pt x="0" y="0"/>
                  </a:moveTo>
                  <a:cubicBezTo>
                    <a:pt x="0" y="0"/>
                    <a:pt x="1" y="1"/>
                    <a:pt x="1" y="1"/>
                  </a:cubicBezTo>
                  <a:cubicBezTo>
                    <a:pt x="1" y="1"/>
                    <a:pt x="0" y="0"/>
                    <a:pt x="0" y="0"/>
                  </a:cubicBezTo>
                  <a:moveTo>
                    <a:pt x="0" y="0"/>
                  </a:moveTo>
                  <a:cubicBezTo>
                    <a:pt x="0" y="0"/>
                    <a:pt x="0" y="0"/>
                    <a:pt x="0" y="0"/>
                  </a:cubicBezTo>
                  <a:cubicBezTo>
                    <a:pt x="0" y="0"/>
                    <a:pt x="0" y="0"/>
                    <a:pt x="0" y="0"/>
                  </a:cubicBezTo>
                  <a:cubicBezTo>
                    <a:pt x="0" y="0"/>
                    <a:pt x="0" y="0"/>
                    <a:pt x="0" y="0"/>
                  </a:cubicBezTo>
                </a:path>
              </a:pathLst>
            </a:custGeom>
            <a:solidFill>
              <a:srgbClr val="E6C89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099" name="Google Shape;1099;p20"/>
            <p:cNvSpPr/>
            <p:nvPr/>
          </p:nvSpPr>
          <p:spPr>
            <a:xfrm>
              <a:off x="6618288" y="2235200"/>
              <a:ext cx="814388" cy="839788"/>
            </a:xfrm>
            <a:custGeom>
              <a:avLst/>
              <a:gdLst/>
              <a:ahLst/>
              <a:cxnLst/>
              <a:rect l="l" t="t" r="r" b="b"/>
              <a:pathLst>
                <a:path w="434" h="448" extrusionOk="0">
                  <a:moveTo>
                    <a:pt x="309" y="0"/>
                  </a:moveTo>
                  <a:cubicBezTo>
                    <a:pt x="309" y="0"/>
                    <a:pt x="309" y="0"/>
                    <a:pt x="309" y="0"/>
                  </a:cubicBezTo>
                  <a:cubicBezTo>
                    <a:pt x="365" y="48"/>
                    <a:pt x="394" y="116"/>
                    <a:pt x="394" y="184"/>
                  </a:cubicBezTo>
                  <a:cubicBezTo>
                    <a:pt x="394" y="239"/>
                    <a:pt x="376" y="294"/>
                    <a:pt x="338" y="339"/>
                  </a:cubicBezTo>
                  <a:cubicBezTo>
                    <a:pt x="291" y="395"/>
                    <a:pt x="223" y="424"/>
                    <a:pt x="154" y="424"/>
                  </a:cubicBezTo>
                  <a:cubicBezTo>
                    <a:pt x="100" y="424"/>
                    <a:pt x="45" y="406"/>
                    <a:pt x="0" y="368"/>
                  </a:cubicBezTo>
                  <a:cubicBezTo>
                    <a:pt x="0" y="368"/>
                    <a:pt x="0" y="368"/>
                    <a:pt x="0" y="368"/>
                  </a:cubicBezTo>
                  <a:cubicBezTo>
                    <a:pt x="0" y="368"/>
                    <a:pt x="0" y="368"/>
                    <a:pt x="0" y="368"/>
                  </a:cubicBezTo>
                  <a:cubicBezTo>
                    <a:pt x="0" y="368"/>
                    <a:pt x="0" y="368"/>
                    <a:pt x="0" y="368"/>
                  </a:cubicBezTo>
                  <a:cubicBezTo>
                    <a:pt x="0" y="368"/>
                    <a:pt x="0" y="368"/>
                    <a:pt x="0" y="368"/>
                  </a:cubicBezTo>
                  <a:cubicBezTo>
                    <a:pt x="0" y="368"/>
                    <a:pt x="0" y="368"/>
                    <a:pt x="0" y="368"/>
                  </a:cubicBezTo>
                  <a:cubicBezTo>
                    <a:pt x="0" y="368"/>
                    <a:pt x="1" y="369"/>
                    <a:pt x="1" y="369"/>
                  </a:cubicBezTo>
                  <a:cubicBezTo>
                    <a:pt x="1" y="369"/>
                    <a:pt x="1" y="369"/>
                    <a:pt x="1" y="369"/>
                  </a:cubicBezTo>
                  <a:cubicBezTo>
                    <a:pt x="1" y="369"/>
                    <a:pt x="1" y="369"/>
                    <a:pt x="1" y="369"/>
                  </a:cubicBezTo>
                  <a:cubicBezTo>
                    <a:pt x="1" y="369"/>
                    <a:pt x="1" y="369"/>
                    <a:pt x="2" y="369"/>
                  </a:cubicBezTo>
                  <a:cubicBezTo>
                    <a:pt x="2" y="369"/>
                    <a:pt x="2" y="370"/>
                    <a:pt x="2" y="370"/>
                  </a:cubicBezTo>
                  <a:cubicBezTo>
                    <a:pt x="2" y="370"/>
                    <a:pt x="2" y="370"/>
                    <a:pt x="2" y="370"/>
                  </a:cubicBezTo>
                  <a:cubicBezTo>
                    <a:pt x="2" y="370"/>
                    <a:pt x="2" y="370"/>
                    <a:pt x="3" y="370"/>
                  </a:cubicBezTo>
                  <a:cubicBezTo>
                    <a:pt x="3" y="370"/>
                    <a:pt x="3" y="370"/>
                    <a:pt x="3" y="370"/>
                  </a:cubicBezTo>
                  <a:cubicBezTo>
                    <a:pt x="3" y="370"/>
                    <a:pt x="3" y="371"/>
                    <a:pt x="3" y="371"/>
                  </a:cubicBezTo>
                  <a:cubicBezTo>
                    <a:pt x="3" y="371"/>
                    <a:pt x="3" y="371"/>
                    <a:pt x="3" y="371"/>
                  </a:cubicBezTo>
                  <a:cubicBezTo>
                    <a:pt x="26" y="390"/>
                    <a:pt x="46" y="411"/>
                    <a:pt x="65" y="433"/>
                  </a:cubicBezTo>
                  <a:cubicBezTo>
                    <a:pt x="94" y="443"/>
                    <a:pt x="124" y="448"/>
                    <a:pt x="154" y="448"/>
                  </a:cubicBezTo>
                  <a:cubicBezTo>
                    <a:pt x="232" y="448"/>
                    <a:pt x="306" y="414"/>
                    <a:pt x="356" y="354"/>
                  </a:cubicBezTo>
                  <a:cubicBezTo>
                    <a:pt x="421" y="277"/>
                    <a:pt x="434" y="174"/>
                    <a:pt x="399" y="87"/>
                  </a:cubicBezTo>
                  <a:cubicBezTo>
                    <a:pt x="372" y="57"/>
                    <a:pt x="342" y="29"/>
                    <a:pt x="311" y="2"/>
                  </a:cubicBezTo>
                  <a:cubicBezTo>
                    <a:pt x="311" y="2"/>
                    <a:pt x="311" y="2"/>
                    <a:pt x="311" y="2"/>
                  </a:cubicBezTo>
                  <a:cubicBezTo>
                    <a:pt x="311" y="2"/>
                    <a:pt x="310" y="2"/>
                    <a:pt x="310" y="2"/>
                  </a:cubicBezTo>
                  <a:cubicBezTo>
                    <a:pt x="310" y="2"/>
                    <a:pt x="310" y="2"/>
                    <a:pt x="310" y="2"/>
                  </a:cubicBezTo>
                  <a:cubicBezTo>
                    <a:pt x="310" y="1"/>
                    <a:pt x="310" y="1"/>
                    <a:pt x="309" y="1"/>
                  </a:cubicBezTo>
                  <a:cubicBezTo>
                    <a:pt x="309" y="1"/>
                    <a:pt x="309" y="1"/>
                    <a:pt x="309" y="1"/>
                  </a:cubicBezTo>
                  <a:cubicBezTo>
                    <a:pt x="309" y="1"/>
                    <a:pt x="309" y="1"/>
                    <a:pt x="309" y="0"/>
                  </a:cubicBezTo>
                  <a:cubicBezTo>
                    <a:pt x="309" y="0"/>
                    <a:pt x="309" y="0"/>
                    <a:pt x="309" y="0"/>
                  </a:cubicBezTo>
                  <a:cubicBezTo>
                    <a:pt x="309" y="0"/>
                    <a:pt x="309" y="0"/>
                    <a:pt x="309" y="0"/>
                  </a:cubicBezTo>
                  <a:cubicBezTo>
                    <a:pt x="309" y="0"/>
                    <a:pt x="309" y="0"/>
                    <a:pt x="309"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0" name="Google Shape;1100;p20"/>
            <p:cNvSpPr/>
            <p:nvPr/>
          </p:nvSpPr>
          <p:spPr>
            <a:xfrm>
              <a:off x="5943600" y="2679700"/>
              <a:ext cx="173038" cy="15875"/>
            </a:xfrm>
            <a:custGeom>
              <a:avLst/>
              <a:gdLst/>
              <a:ahLst/>
              <a:cxnLst/>
              <a:rect l="l" t="t" r="r" b="b"/>
              <a:pathLst>
                <a:path w="92" h="8" extrusionOk="0">
                  <a:moveTo>
                    <a:pt x="3" y="0"/>
                  </a:moveTo>
                  <a:cubicBezTo>
                    <a:pt x="2" y="0"/>
                    <a:pt x="1" y="0"/>
                    <a:pt x="0" y="0"/>
                  </a:cubicBezTo>
                  <a:cubicBezTo>
                    <a:pt x="0" y="0"/>
                    <a:pt x="0" y="0"/>
                    <a:pt x="0" y="0"/>
                  </a:cubicBezTo>
                  <a:cubicBezTo>
                    <a:pt x="31" y="0"/>
                    <a:pt x="61" y="3"/>
                    <a:pt x="92" y="8"/>
                  </a:cubicBezTo>
                  <a:cubicBezTo>
                    <a:pt x="92" y="8"/>
                    <a:pt x="92" y="8"/>
                    <a:pt x="92" y="8"/>
                  </a:cubicBezTo>
                  <a:cubicBezTo>
                    <a:pt x="63" y="3"/>
                    <a:pt x="33" y="0"/>
                    <a:pt x="3" y="0"/>
                  </a:cubicBezTo>
                </a:path>
              </a:pathLst>
            </a:custGeom>
            <a:solidFill>
              <a:srgbClr val="E6B18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1" name="Google Shape;1101;p20"/>
            <p:cNvSpPr/>
            <p:nvPr/>
          </p:nvSpPr>
          <p:spPr>
            <a:xfrm>
              <a:off x="5949950" y="1779588"/>
              <a:ext cx="488950" cy="915988"/>
            </a:xfrm>
            <a:custGeom>
              <a:avLst/>
              <a:gdLst/>
              <a:ahLst/>
              <a:cxnLst/>
              <a:rect l="l" t="t" r="r" b="b"/>
              <a:pathLst>
                <a:path w="261" h="488" extrusionOk="0">
                  <a:moveTo>
                    <a:pt x="2" y="0"/>
                  </a:moveTo>
                  <a:cubicBezTo>
                    <a:pt x="132" y="3"/>
                    <a:pt x="237" y="109"/>
                    <a:pt x="237" y="239"/>
                  </a:cubicBezTo>
                  <a:cubicBezTo>
                    <a:pt x="237" y="239"/>
                    <a:pt x="237" y="239"/>
                    <a:pt x="237" y="239"/>
                  </a:cubicBezTo>
                  <a:cubicBezTo>
                    <a:pt x="237" y="240"/>
                    <a:pt x="237" y="240"/>
                    <a:pt x="237" y="240"/>
                  </a:cubicBezTo>
                  <a:cubicBezTo>
                    <a:pt x="237" y="240"/>
                    <a:pt x="237" y="240"/>
                    <a:pt x="237" y="240"/>
                  </a:cubicBezTo>
                  <a:cubicBezTo>
                    <a:pt x="237" y="240"/>
                    <a:pt x="237" y="240"/>
                    <a:pt x="237" y="240"/>
                  </a:cubicBezTo>
                  <a:cubicBezTo>
                    <a:pt x="237" y="240"/>
                    <a:pt x="237" y="240"/>
                    <a:pt x="237" y="240"/>
                  </a:cubicBezTo>
                  <a:cubicBezTo>
                    <a:pt x="237" y="240"/>
                    <a:pt x="237" y="240"/>
                    <a:pt x="237" y="240"/>
                  </a:cubicBezTo>
                  <a:cubicBezTo>
                    <a:pt x="237" y="240"/>
                    <a:pt x="237" y="240"/>
                    <a:pt x="237" y="240"/>
                  </a:cubicBezTo>
                  <a:cubicBezTo>
                    <a:pt x="237" y="240"/>
                    <a:pt x="237" y="240"/>
                    <a:pt x="237" y="240"/>
                  </a:cubicBezTo>
                  <a:cubicBezTo>
                    <a:pt x="237" y="314"/>
                    <a:pt x="204" y="380"/>
                    <a:pt x="151" y="424"/>
                  </a:cubicBezTo>
                  <a:cubicBezTo>
                    <a:pt x="110" y="458"/>
                    <a:pt x="58" y="479"/>
                    <a:pt x="0" y="480"/>
                  </a:cubicBezTo>
                  <a:cubicBezTo>
                    <a:pt x="30" y="480"/>
                    <a:pt x="60" y="483"/>
                    <a:pt x="89" y="488"/>
                  </a:cubicBezTo>
                  <a:cubicBezTo>
                    <a:pt x="117" y="477"/>
                    <a:pt x="143" y="462"/>
                    <a:pt x="167" y="442"/>
                  </a:cubicBezTo>
                  <a:cubicBezTo>
                    <a:pt x="227" y="392"/>
                    <a:pt x="261" y="318"/>
                    <a:pt x="261" y="240"/>
                  </a:cubicBezTo>
                  <a:cubicBezTo>
                    <a:pt x="261" y="140"/>
                    <a:pt x="205" y="52"/>
                    <a:pt x="122" y="8"/>
                  </a:cubicBezTo>
                  <a:cubicBezTo>
                    <a:pt x="82" y="3"/>
                    <a:pt x="42" y="0"/>
                    <a:pt x="2"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2" name="Google Shape;1102;p20"/>
            <p:cNvSpPr/>
            <p:nvPr/>
          </p:nvSpPr>
          <p:spPr>
            <a:xfrm>
              <a:off x="5943600" y="1779588"/>
              <a:ext cx="450850" cy="450850"/>
            </a:xfrm>
            <a:custGeom>
              <a:avLst/>
              <a:gdLst/>
              <a:ahLst/>
              <a:cxnLst/>
              <a:rect l="l" t="t" r="r" b="b"/>
              <a:pathLst>
                <a:path w="240" h="240" extrusionOk="0">
                  <a:moveTo>
                    <a:pt x="240" y="240"/>
                  </a:moveTo>
                  <a:cubicBezTo>
                    <a:pt x="240" y="240"/>
                    <a:pt x="240" y="240"/>
                    <a:pt x="240" y="240"/>
                  </a:cubicBezTo>
                  <a:cubicBezTo>
                    <a:pt x="240" y="240"/>
                    <a:pt x="240" y="240"/>
                    <a:pt x="240" y="240"/>
                  </a:cubicBezTo>
                  <a:moveTo>
                    <a:pt x="240" y="240"/>
                  </a:moveTo>
                  <a:cubicBezTo>
                    <a:pt x="240" y="240"/>
                    <a:pt x="240" y="240"/>
                    <a:pt x="240" y="240"/>
                  </a:cubicBezTo>
                  <a:cubicBezTo>
                    <a:pt x="240" y="240"/>
                    <a:pt x="240" y="240"/>
                    <a:pt x="240" y="240"/>
                  </a:cubicBezTo>
                  <a:cubicBezTo>
                    <a:pt x="240" y="240"/>
                    <a:pt x="240" y="240"/>
                    <a:pt x="240" y="240"/>
                  </a:cubicBezTo>
                  <a:moveTo>
                    <a:pt x="240" y="239"/>
                  </a:moveTo>
                  <a:cubicBezTo>
                    <a:pt x="240" y="240"/>
                    <a:pt x="240" y="240"/>
                    <a:pt x="240" y="240"/>
                  </a:cubicBezTo>
                  <a:cubicBezTo>
                    <a:pt x="240" y="240"/>
                    <a:pt x="240" y="240"/>
                    <a:pt x="240" y="239"/>
                  </a:cubicBezTo>
                  <a:moveTo>
                    <a:pt x="0" y="0"/>
                  </a:moveTo>
                  <a:cubicBezTo>
                    <a:pt x="132" y="0"/>
                    <a:pt x="240" y="107"/>
                    <a:pt x="240" y="239"/>
                  </a:cubicBezTo>
                  <a:cubicBezTo>
                    <a:pt x="240" y="109"/>
                    <a:pt x="135" y="3"/>
                    <a:pt x="5" y="0"/>
                  </a:cubicBezTo>
                  <a:cubicBezTo>
                    <a:pt x="3" y="0"/>
                    <a:pt x="2" y="0"/>
                    <a:pt x="0" y="0"/>
                  </a:cubicBezTo>
                </a:path>
              </a:pathLst>
            </a:custGeom>
            <a:solidFill>
              <a:srgbClr val="DD2C2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3" name="Google Shape;1103;p20"/>
            <p:cNvSpPr/>
            <p:nvPr/>
          </p:nvSpPr>
          <p:spPr>
            <a:xfrm>
              <a:off x="5943600" y="2679700"/>
              <a:ext cx="1588" cy="1588"/>
            </a:xfrm>
            <a:prstGeom prst="ellipse">
              <a:avLst/>
            </a:prstGeom>
            <a:solidFill>
              <a:srgbClr val="E6B18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4" name="Google Shape;1104;p20"/>
            <p:cNvSpPr/>
            <p:nvPr/>
          </p:nvSpPr>
          <p:spPr>
            <a:xfrm>
              <a:off x="4984750" y="4159250"/>
              <a:ext cx="44450" cy="84138"/>
            </a:xfrm>
            <a:custGeom>
              <a:avLst/>
              <a:gdLst/>
              <a:ahLst/>
              <a:cxnLst/>
              <a:rect l="l" t="t" r="r" b="b"/>
              <a:pathLst>
                <a:path w="23" h="45" extrusionOk="0">
                  <a:moveTo>
                    <a:pt x="0" y="0"/>
                  </a:moveTo>
                  <a:cubicBezTo>
                    <a:pt x="7" y="15"/>
                    <a:pt x="14" y="30"/>
                    <a:pt x="22" y="45"/>
                  </a:cubicBezTo>
                  <a:cubicBezTo>
                    <a:pt x="22" y="45"/>
                    <a:pt x="23" y="45"/>
                    <a:pt x="23" y="45"/>
                  </a:cubicBezTo>
                  <a:cubicBezTo>
                    <a:pt x="14" y="31"/>
                    <a:pt x="7" y="16"/>
                    <a:pt x="0" y="0"/>
                  </a:cubicBezTo>
                </a:path>
              </a:pathLst>
            </a:custGeom>
            <a:solidFill>
              <a:srgbClr val="A5CDE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5" name="Google Shape;1105;p20"/>
            <p:cNvSpPr/>
            <p:nvPr/>
          </p:nvSpPr>
          <p:spPr>
            <a:xfrm>
              <a:off x="4960938" y="4098925"/>
              <a:ext cx="73025" cy="155575"/>
            </a:xfrm>
            <a:custGeom>
              <a:avLst/>
              <a:gdLst/>
              <a:ahLst/>
              <a:cxnLst/>
              <a:rect l="l" t="t" r="r" b="b"/>
              <a:pathLst>
                <a:path w="39" h="83" extrusionOk="0">
                  <a:moveTo>
                    <a:pt x="0" y="0"/>
                  </a:moveTo>
                  <a:cubicBezTo>
                    <a:pt x="4" y="11"/>
                    <a:pt x="8" y="22"/>
                    <a:pt x="13" y="32"/>
                  </a:cubicBezTo>
                  <a:cubicBezTo>
                    <a:pt x="20" y="48"/>
                    <a:pt x="27" y="63"/>
                    <a:pt x="36" y="77"/>
                  </a:cubicBezTo>
                  <a:cubicBezTo>
                    <a:pt x="37" y="79"/>
                    <a:pt x="38" y="81"/>
                    <a:pt x="39" y="83"/>
                  </a:cubicBezTo>
                  <a:cubicBezTo>
                    <a:pt x="39" y="83"/>
                    <a:pt x="39" y="83"/>
                    <a:pt x="39" y="83"/>
                  </a:cubicBezTo>
                  <a:cubicBezTo>
                    <a:pt x="39" y="83"/>
                    <a:pt x="39" y="83"/>
                    <a:pt x="39" y="83"/>
                  </a:cubicBezTo>
                  <a:cubicBezTo>
                    <a:pt x="24" y="56"/>
                    <a:pt x="11" y="29"/>
                    <a:pt x="0" y="0"/>
                  </a:cubicBezTo>
                  <a:cubicBezTo>
                    <a:pt x="0" y="0"/>
                    <a:pt x="0" y="0"/>
                    <a:pt x="0" y="0"/>
                  </a:cubicBezTo>
                </a:path>
              </a:pathLst>
            </a:custGeom>
            <a:solidFill>
              <a:srgbClr val="95B9C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6" name="Google Shape;1106;p20"/>
            <p:cNvSpPr/>
            <p:nvPr/>
          </p:nvSpPr>
          <p:spPr>
            <a:xfrm>
              <a:off x="4133850" y="3984625"/>
              <a:ext cx="892175" cy="704850"/>
            </a:xfrm>
            <a:custGeom>
              <a:avLst/>
              <a:gdLst/>
              <a:ahLst/>
              <a:cxnLst/>
              <a:rect l="l" t="t" r="r" b="b"/>
              <a:pathLst>
                <a:path w="476" h="376" extrusionOk="0">
                  <a:moveTo>
                    <a:pt x="272" y="0"/>
                  </a:moveTo>
                  <a:cubicBezTo>
                    <a:pt x="226" y="0"/>
                    <a:pt x="181" y="12"/>
                    <a:pt x="140" y="35"/>
                  </a:cubicBezTo>
                  <a:cubicBezTo>
                    <a:pt x="53" y="85"/>
                    <a:pt x="6" y="178"/>
                    <a:pt x="8" y="272"/>
                  </a:cubicBezTo>
                  <a:cubicBezTo>
                    <a:pt x="23" y="307"/>
                    <a:pt x="40" y="342"/>
                    <a:pt x="60" y="376"/>
                  </a:cubicBezTo>
                  <a:cubicBezTo>
                    <a:pt x="0" y="262"/>
                    <a:pt x="40" y="122"/>
                    <a:pt x="151" y="57"/>
                  </a:cubicBezTo>
                  <a:cubicBezTo>
                    <a:pt x="151" y="57"/>
                    <a:pt x="152" y="56"/>
                    <a:pt x="152" y="56"/>
                  </a:cubicBezTo>
                  <a:cubicBezTo>
                    <a:pt x="190" y="34"/>
                    <a:pt x="231" y="24"/>
                    <a:pt x="272" y="24"/>
                  </a:cubicBezTo>
                  <a:cubicBezTo>
                    <a:pt x="300" y="24"/>
                    <a:pt x="328" y="29"/>
                    <a:pt x="354" y="38"/>
                  </a:cubicBezTo>
                  <a:cubicBezTo>
                    <a:pt x="403" y="56"/>
                    <a:pt x="447" y="90"/>
                    <a:pt x="476" y="138"/>
                  </a:cubicBezTo>
                  <a:cubicBezTo>
                    <a:pt x="468" y="123"/>
                    <a:pt x="461" y="108"/>
                    <a:pt x="454" y="93"/>
                  </a:cubicBezTo>
                  <a:cubicBezTo>
                    <a:pt x="449" y="83"/>
                    <a:pt x="445" y="72"/>
                    <a:pt x="441" y="61"/>
                  </a:cubicBezTo>
                  <a:cubicBezTo>
                    <a:pt x="417" y="42"/>
                    <a:pt x="391" y="26"/>
                    <a:pt x="363" y="16"/>
                  </a:cubicBezTo>
                  <a:cubicBezTo>
                    <a:pt x="333" y="5"/>
                    <a:pt x="303" y="0"/>
                    <a:pt x="272"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7" name="Google Shape;1107;p20"/>
            <p:cNvSpPr/>
            <p:nvPr/>
          </p:nvSpPr>
          <p:spPr>
            <a:xfrm>
              <a:off x="4130675" y="4090988"/>
              <a:ext cx="285750" cy="614363"/>
            </a:xfrm>
            <a:custGeom>
              <a:avLst/>
              <a:gdLst/>
              <a:ahLst/>
              <a:cxnLst/>
              <a:rect l="l" t="t" r="r" b="b"/>
              <a:pathLst>
                <a:path w="153" h="327" extrusionOk="0">
                  <a:moveTo>
                    <a:pt x="153" y="0"/>
                  </a:moveTo>
                  <a:cubicBezTo>
                    <a:pt x="42" y="65"/>
                    <a:pt x="2" y="205"/>
                    <a:pt x="62" y="319"/>
                  </a:cubicBezTo>
                  <a:cubicBezTo>
                    <a:pt x="63" y="321"/>
                    <a:pt x="65" y="324"/>
                    <a:pt x="66" y="327"/>
                  </a:cubicBezTo>
                  <a:cubicBezTo>
                    <a:pt x="66" y="327"/>
                    <a:pt x="66" y="327"/>
                    <a:pt x="66" y="327"/>
                  </a:cubicBezTo>
                  <a:cubicBezTo>
                    <a:pt x="66" y="327"/>
                    <a:pt x="66" y="327"/>
                    <a:pt x="66" y="327"/>
                  </a:cubicBezTo>
                  <a:cubicBezTo>
                    <a:pt x="0" y="212"/>
                    <a:pt x="39" y="66"/>
                    <a:pt x="153"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8" name="Google Shape;1108;p20"/>
            <p:cNvSpPr/>
            <p:nvPr/>
          </p:nvSpPr>
          <p:spPr>
            <a:xfrm>
              <a:off x="5427663" y="4645025"/>
              <a:ext cx="142875" cy="66675"/>
            </a:xfrm>
            <a:custGeom>
              <a:avLst/>
              <a:gdLst/>
              <a:ahLst/>
              <a:cxnLst/>
              <a:rect l="l" t="t" r="r" b="b"/>
              <a:pathLst>
                <a:path w="76" h="36" extrusionOk="0">
                  <a:moveTo>
                    <a:pt x="0" y="0"/>
                  </a:moveTo>
                  <a:cubicBezTo>
                    <a:pt x="0" y="0"/>
                    <a:pt x="0" y="0"/>
                    <a:pt x="0" y="0"/>
                  </a:cubicBezTo>
                  <a:cubicBezTo>
                    <a:pt x="24" y="13"/>
                    <a:pt x="49" y="25"/>
                    <a:pt x="75" y="35"/>
                  </a:cubicBezTo>
                  <a:cubicBezTo>
                    <a:pt x="75" y="35"/>
                    <a:pt x="76" y="35"/>
                    <a:pt x="76" y="36"/>
                  </a:cubicBezTo>
                  <a:cubicBezTo>
                    <a:pt x="50" y="26"/>
                    <a:pt x="24" y="14"/>
                    <a:pt x="0" y="0"/>
                  </a:cubicBezTo>
                </a:path>
              </a:pathLst>
            </a:custGeom>
            <a:solidFill>
              <a:srgbClr val="92D6E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09" name="Google Shape;1109;p20"/>
            <p:cNvSpPr/>
            <p:nvPr/>
          </p:nvSpPr>
          <p:spPr>
            <a:xfrm>
              <a:off x="5427663" y="4645025"/>
              <a:ext cx="157163" cy="71438"/>
            </a:xfrm>
            <a:custGeom>
              <a:avLst/>
              <a:gdLst/>
              <a:ahLst/>
              <a:cxnLst/>
              <a:rect l="l" t="t" r="r" b="b"/>
              <a:pathLst>
                <a:path w="84" h="38" extrusionOk="0">
                  <a:moveTo>
                    <a:pt x="0" y="0"/>
                  </a:moveTo>
                  <a:cubicBezTo>
                    <a:pt x="0" y="0"/>
                    <a:pt x="0" y="0"/>
                    <a:pt x="0" y="0"/>
                  </a:cubicBezTo>
                  <a:cubicBezTo>
                    <a:pt x="24" y="14"/>
                    <a:pt x="50" y="26"/>
                    <a:pt x="76" y="36"/>
                  </a:cubicBezTo>
                  <a:cubicBezTo>
                    <a:pt x="78" y="36"/>
                    <a:pt x="81" y="37"/>
                    <a:pt x="84" y="38"/>
                  </a:cubicBezTo>
                  <a:cubicBezTo>
                    <a:pt x="84" y="38"/>
                    <a:pt x="84" y="38"/>
                    <a:pt x="84" y="38"/>
                  </a:cubicBezTo>
                  <a:cubicBezTo>
                    <a:pt x="84" y="38"/>
                    <a:pt x="84" y="38"/>
                    <a:pt x="84" y="38"/>
                  </a:cubicBezTo>
                  <a:cubicBezTo>
                    <a:pt x="55" y="28"/>
                    <a:pt x="27" y="15"/>
                    <a:pt x="0" y="0"/>
                  </a:cubicBezTo>
                </a:path>
              </a:pathLst>
            </a:custGeom>
            <a:solidFill>
              <a:srgbClr val="84C1D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0" name="Google Shape;1110;p20"/>
            <p:cNvSpPr/>
            <p:nvPr/>
          </p:nvSpPr>
          <p:spPr>
            <a:xfrm>
              <a:off x="4900613" y="4645025"/>
              <a:ext cx="668338" cy="909638"/>
            </a:xfrm>
            <a:custGeom>
              <a:avLst/>
              <a:gdLst/>
              <a:ahLst/>
              <a:cxnLst/>
              <a:rect l="l" t="t" r="r" b="b"/>
              <a:pathLst>
                <a:path w="356" h="485" extrusionOk="0">
                  <a:moveTo>
                    <a:pt x="281" y="0"/>
                  </a:moveTo>
                  <a:cubicBezTo>
                    <a:pt x="251" y="0"/>
                    <a:pt x="221" y="5"/>
                    <a:pt x="192" y="16"/>
                  </a:cubicBezTo>
                  <a:cubicBezTo>
                    <a:pt x="119" y="42"/>
                    <a:pt x="61" y="100"/>
                    <a:pt x="34" y="173"/>
                  </a:cubicBezTo>
                  <a:cubicBezTo>
                    <a:pt x="0" y="268"/>
                    <a:pt x="23" y="369"/>
                    <a:pt x="85" y="439"/>
                  </a:cubicBezTo>
                  <a:cubicBezTo>
                    <a:pt x="119" y="456"/>
                    <a:pt x="153" y="472"/>
                    <a:pt x="189" y="485"/>
                  </a:cubicBezTo>
                  <a:cubicBezTo>
                    <a:pt x="72" y="436"/>
                    <a:pt x="13" y="302"/>
                    <a:pt x="57" y="182"/>
                  </a:cubicBezTo>
                  <a:cubicBezTo>
                    <a:pt x="57" y="182"/>
                    <a:pt x="57" y="182"/>
                    <a:pt x="57" y="182"/>
                  </a:cubicBezTo>
                  <a:cubicBezTo>
                    <a:pt x="57" y="182"/>
                    <a:pt x="57" y="182"/>
                    <a:pt x="57" y="182"/>
                  </a:cubicBezTo>
                  <a:cubicBezTo>
                    <a:pt x="82" y="112"/>
                    <a:pt x="136" y="62"/>
                    <a:pt x="200" y="38"/>
                  </a:cubicBezTo>
                  <a:cubicBezTo>
                    <a:pt x="226" y="29"/>
                    <a:pt x="254" y="24"/>
                    <a:pt x="282" y="24"/>
                  </a:cubicBezTo>
                  <a:cubicBezTo>
                    <a:pt x="307" y="24"/>
                    <a:pt x="332" y="27"/>
                    <a:pt x="356" y="35"/>
                  </a:cubicBezTo>
                  <a:cubicBezTo>
                    <a:pt x="330" y="25"/>
                    <a:pt x="305" y="13"/>
                    <a:pt x="281"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1" name="Google Shape;1111;p20"/>
            <p:cNvSpPr/>
            <p:nvPr/>
          </p:nvSpPr>
          <p:spPr>
            <a:xfrm>
              <a:off x="4922838" y="4986338"/>
              <a:ext cx="352425" cy="574675"/>
            </a:xfrm>
            <a:custGeom>
              <a:avLst/>
              <a:gdLst/>
              <a:ahLst/>
              <a:cxnLst/>
              <a:rect l="l" t="t" r="r" b="b"/>
              <a:pathLst>
                <a:path w="188" h="307" extrusionOk="0">
                  <a:moveTo>
                    <a:pt x="45" y="0"/>
                  </a:moveTo>
                  <a:cubicBezTo>
                    <a:pt x="45" y="0"/>
                    <a:pt x="45" y="0"/>
                    <a:pt x="45" y="0"/>
                  </a:cubicBezTo>
                  <a:cubicBezTo>
                    <a:pt x="1" y="120"/>
                    <a:pt x="60" y="254"/>
                    <a:pt x="177" y="303"/>
                  </a:cubicBezTo>
                  <a:cubicBezTo>
                    <a:pt x="181" y="304"/>
                    <a:pt x="184" y="306"/>
                    <a:pt x="188" y="307"/>
                  </a:cubicBezTo>
                  <a:cubicBezTo>
                    <a:pt x="188" y="307"/>
                    <a:pt x="188" y="307"/>
                    <a:pt x="188" y="307"/>
                  </a:cubicBezTo>
                  <a:cubicBezTo>
                    <a:pt x="188" y="307"/>
                    <a:pt x="188" y="307"/>
                    <a:pt x="188" y="307"/>
                  </a:cubicBezTo>
                  <a:cubicBezTo>
                    <a:pt x="64" y="262"/>
                    <a:pt x="0" y="124"/>
                    <a:pt x="45" y="0"/>
                  </a:cubicBezTo>
                </a:path>
              </a:pathLst>
            </a:custGeom>
            <a:solidFill>
              <a:srgbClr val="1BA8C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2" name="Google Shape;1112;p20"/>
            <p:cNvSpPr/>
            <p:nvPr/>
          </p:nvSpPr>
          <p:spPr>
            <a:xfrm>
              <a:off x="6302375" y="4716463"/>
              <a:ext cx="1588" cy="1588"/>
            </a:xfrm>
            <a:prstGeom prst="ellipse">
              <a:avLst/>
            </a:prstGeom>
            <a:solidFill>
              <a:srgbClr val="88CD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3" name="Google Shape;1113;p20"/>
            <p:cNvSpPr/>
            <p:nvPr/>
          </p:nvSpPr>
          <p:spPr>
            <a:xfrm>
              <a:off x="6137275" y="4721225"/>
              <a:ext cx="150813" cy="41275"/>
            </a:xfrm>
            <a:custGeom>
              <a:avLst/>
              <a:gdLst/>
              <a:ahLst/>
              <a:cxnLst/>
              <a:rect l="l" t="t" r="r" b="b"/>
              <a:pathLst>
                <a:path w="81" h="22" extrusionOk="0">
                  <a:moveTo>
                    <a:pt x="81" y="0"/>
                  </a:moveTo>
                  <a:cubicBezTo>
                    <a:pt x="55" y="9"/>
                    <a:pt x="28" y="16"/>
                    <a:pt x="0" y="22"/>
                  </a:cubicBezTo>
                  <a:cubicBezTo>
                    <a:pt x="0" y="22"/>
                    <a:pt x="0" y="22"/>
                    <a:pt x="0" y="22"/>
                  </a:cubicBezTo>
                  <a:cubicBezTo>
                    <a:pt x="27" y="17"/>
                    <a:pt x="54" y="10"/>
                    <a:pt x="80" y="0"/>
                  </a:cubicBezTo>
                  <a:cubicBezTo>
                    <a:pt x="80" y="0"/>
                    <a:pt x="81" y="0"/>
                    <a:pt x="81" y="0"/>
                  </a:cubicBezTo>
                </a:path>
              </a:pathLst>
            </a:custGeom>
            <a:solidFill>
              <a:srgbClr val="97E4E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4" name="Google Shape;1114;p20"/>
            <p:cNvSpPr/>
            <p:nvPr/>
          </p:nvSpPr>
          <p:spPr>
            <a:xfrm>
              <a:off x="6137275" y="4716463"/>
              <a:ext cx="165100" cy="46038"/>
            </a:xfrm>
            <a:custGeom>
              <a:avLst/>
              <a:gdLst/>
              <a:ahLst/>
              <a:cxnLst/>
              <a:rect l="l" t="t" r="r" b="b"/>
              <a:pathLst>
                <a:path w="88" h="25" extrusionOk="0">
                  <a:moveTo>
                    <a:pt x="88" y="0"/>
                  </a:moveTo>
                  <a:cubicBezTo>
                    <a:pt x="59" y="11"/>
                    <a:pt x="30" y="19"/>
                    <a:pt x="0" y="24"/>
                  </a:cubicBezTo>
                  <a:cubicBezTo>
                    <a:pt x="0" y="24"/>
                    <a:pt x="0" y="25"/>
                    <a:pt x="0" y="25"/>
                  </a:cubicBezTo>
                  <a:cubicBezTo>
                    <a:pt x="28" y="19"/>
                    <a:pt x="55" y="12"/>
                    <a:pt x="81" y="3"/>
                  </a:cubicBezTo>
                  <a:cubicBezTo>
                    <a:pt x="83" y="2"/>
                    <a:pt x="86" y="1"/>
                    <a:pt x="88" y="0"/>
                  </a:cubicBezTo>
                </a:path>
              </a:pathLst>
            </a:custGeom>
            <a:solidFill>
              <a:srgbClr val="88CD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5" name="Google Shape;1115;p20"/>
            <p:cNvSpPr/>
            <p:nvPr/>
          </p:nvSpPr>
          <p:spPr>
            <a:xfrm>
              <a:off x="5942013" y="4721225"/>
              <a:ext cx="646113" cy="908050"/>
            </a:xfrm>
            <a:custGeom>
              <a:avLst/>
              <a:gdLst/>
              <a:ahLst/>
              <a:cxnLst/>
              <a:rect l="l" t="t" r="r" b="b"/>
              <a:pathLst>
                <a:path w="345" h="484" extrusionOk="0">
                  <a:moveTo>
                    <a:pt x="184" y="0"/>
                  </a:moveTo>
                  <a:cubicBezTo>
                    <a:pt x="158" y="10"/>
                    <a:pt x="131" y="17"/>
                    <a:pt x="104" y="22"/>
                  </a:cubicBezTo>
                  <a:cubicBezTo>
                    <a:pt x="81" y="41"/>
                    <a:pt x="61" y="64"/>
                    <a:pt x="46" y="91"/>
                  </a:cubicBezTo>
                  <a:cubicBezTo>
                    <a:pt x="7" y="158"/>
                    <a:pt x="0" y="239"/>
                    <a:pt x="26" y="313"/>
                  </a:cubicBezTo>
                  <a:cubicBezTo>
                    <a:pt x="61" y="407"/>
                    <a:pt x="143" y="470"/>
                    <a:pt x="236" y="484"/>
                  </a:cubicBezTo>
                  <a:cubicBezTo>
                    <a:pt x="273" y="475"/>
                    <a:pt x="309" y="465"/>
                    <a:pt x="345" y="452"/>
                  </a:cubicBezTo>
                  <a:cubicBezTo>
                    <a:pt x="322" y="460"/>
                    <a:pt x="298" y="463"/>
                    <a:pt x="275" y="463"/>
                  </a:cubicBezTo>
                  <a:cubicBezTo>
                    <a:pt x="177" y="463"/>
                    <a:pt x="86" y="403"/>
                    <a:pt x="50" y="307"/>
                  </a:cubicBezTo>
                  <a:cubicBezTo>
                    <a:pt x="50" y="306"/>
                    <a:pt x="49" y="305"/>
                    <a:pt x="49" y="305"/>
                  </a:cubicBezTo>
                  <a:cubicBezTo>
                    <a:pt x="24" y="235"/>
                    <a:pt x="33" y="162"/>
                    <a:pt x="67" y="103"/>
                  </a:cubicBezTo>
                  <a:cubicBezTo>
                    <a:pt x="93" y="58"/>
                    <a:pt x="133" y="21"/>
                    <a:pt x="184"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6" name="Google Shape;1116;p20"/>
            <p:cNvSpPr/>
            <p:nvPr/>
          </p:nvSpPr>
          <p:spPr>
            <a:xfrm>
              <a:off x="6035675" y="5297488"/>
              <a:ext cx="576263" cy="292100"/>
            </a:xfrm>
            <a:custGeom>
              <a:avLst/>
              <a:gdLst/>
              <a:ahLst/>
              <a:cxnLst/>
              <a:rect l="l" t="t" r="r" b="b"/>
              <a:pathLst>
                <a:path w="307" h="156" extrusionOk="0">
                  <a:moveTo>
                    <a:pt x="307" y="141"/>
                  </a:moveTo>
                  <a:cubicBezTo>
                    <a:pt x="307" y="141"/>
                    <a:pt x="307" y="141"/>
                    <a:pt x="307" y="141"/>
                  </a:cubicBezTo>
                  <a:cubicBezTo>
                    <a:pt x="306" y="141"/>
                    <a:pt x="306" y="142"/>
                    <a:pt x="305" y="142"/>
                  </a:cubicBezTo>
                  <a:cubicBezTo>
                    <a:pt x="306" y="142"/>
                    <a:pt x="306" y="141"/>
                    <a:pt x="307" y="141"/>
                  </a:cubicBezTo>
                  <a:cubicBezTo>
                    <a:pt x="307" y="141"/>
                    <a:pt x="307" y="141"/>
                    <a:pt x="307" y="141"/>
                  </a:cubicBezTo>
                  <a:moveTo>
                    <a:pt x="0" y="0"/>
                  </a:moveTo>
                  <a:cubicBezTo>
                    <a:pt x="36" y="96"/>
                    <a:pt x="127" y="156"/>
                    <a:pt x="225" y="156"/>
                  </a:cubicBezTo>
                  <a:cubicBezTo>
                    <a:pt x="248" y="156"/>
                    <a:pt x="272" y="153"/>
                    <a:pt x="295" y="145"/>
                  </a:cubicBezTo>
                  <a:cubicBezTo>
                    <a:pt x="299" y="144"/>
                    <a:pt x="302" y="143"/>
                    <a:pt x="305" y="142"/>
                  </a:cubicBezTo>
                  <a:cubicBezTo>
                    <a:pt x="279" y="151"/>
                    <a:pt x="251" y="156"/>
                    <a:pt x="225" y="156"/>
                  </a:cubicBezTo>
                  <a:cubicBezTo>
                    <a:pt x="127" y="156"/>
                    <a:pt x="36" y="96"/>
                    <a:pt x="0"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7" name="Google Shape;1117;p20"/>
            <p:cNvSpPr/>
            <p:nvPr/>
          </p:nvSpPr>
          <p:spPr>
            <a:xfrm>
              <a:off x="6754813" y="4265613"/>
              <a:ext cx="92075" cy="131763"/>
            </a:xfrm>
            <a:custGeom>
              <a:avLst/>
              <a:gdLst/>
              <a:ahLst/>
              <a:cxnLst/>
              <a:rect l="l" t="t" r="r" b="b"/>
              <a:pathLst>
                <a:path w="49" h="70" extrusionOk="0">
                  <a:moveTo>
                    <a:pt x="2" y="66"/>
                  </a:moveTo>
                  <a:cubicBezTo>
                    <a:pt x="1" y="67"/>
                    <a:pt x="0" y="69"/>
                    <a:pt x="0" y="70"/>
                  </a:cubicBezTo>
                  <a:cubicBezTo>
                    <a:pt x="0" y="70"/>
                    <a:pt x="0" y="70"/>
                    <a:pt x="0" y="70"/>
                  </a:cubicBezTo>
                  <a:cubicBezTo>
                    <a:pt x="0" y="69"/>
                    <a:pt x="1" y="67"/>
                    <a:pt x="2" y="66"/>
                  </a:cubicBezTo>
                  <a:moveTo>
                    <a:pt x="3" y="66"/>
                  </a:moveTo>
                  <a:cubicBezTo>
                    <a:pt x="3" y="66"/>
                    <a:pt x="2" y="66"/>
                    <a:pt x="2" y="66"/>
                  </a:cubicBezTo>
                  <a:cubicBezTo>
                    <a:pt x="2" y="66"/>
                    <a:pt x="3" y="66"/>
                    <a:pt x="3" y="66"/>
                  </a:cubicBezTo>
                  <a:moveTo>
                    <a:pt x="3" y="65"/>
                  </a:moveTo>
                  <a:cubicBezTo>
                    <a:pt x="3" y="65"/>
                    <a:pt x="3" y="65"/>
                    <a:pt x="3" y="66"/>
                  </a:cubicBezTo>
                  <a:cubicBezTo>
                    <a:pt x="3" y="65"/>
                    <a:pt x="3" y="65"/>
                    <a:pt x="3" y="65"/>
                  </a:cubicBezTo>
                  <a:moveTo>
                    <a:pt x="4" y="64"/>
                  </a:moveTo>
                  <a:cubicBezTo>
                    <a:pt x="4" y="65"/>
                    <a:pt x="4" y="65"/>
                    <a:pt x="3" y="65"/>
                  </a:cubicBezTo>
                  <a:cubicBezTo>
                    <a:pt x="4" y="65"/>
                    <a:pt x="4" y="65"/>
                    <a:pt x="4" y="64"/>
                  </a:cubicBezTo>
                  <a:moveTo>
                    <a:pt x="8" y="60"/>
                  </a:moveTo>
                  <a:cubicBezTo>
                    <a:pt x="6" y="61"/>
                    <a:pt x="5" y="63"/>
                    <a:pt x="4" y="64"/>
                  </a:cubicBezTo>
                  <a:cubicBezTo>
                    <a:pt x="5" y="63"/>
                    <a:pt x="6" y="61"/>
                    <a:pt x="8" y="60"/>
                  </a:cubicBezTo>
                  <a:moveTo>
                    <a:pt x="49" y="0"/>
                  </a:moveTo>
                  <a:cubicBezTo>
                    <a:pt x="36" y="21"/>
                    <a:pt x="23" y="41"/>
                    <a:pt x="8" y="60"/>
                  </a:cubicBezTo>
                  <a:cubicBezTo>
                    <a:pt x="22" y="41"/>
                    <a:pt x="36" y="21"/>
                    <a:pt x="49" y="0"/>
                  </a:cubicBezTo>
                  <a:cubicBezTo>
                    <a:pt x="49" y="0"/>
                    <a:pt x="49" y="0"/>
                    <a:pt x="49" y="0"/>
                  </a:cubicBezTo>
                </a:path>
              </a:pathLst>
            </a:custGeom>
            <a:solidFill>
              <a:srgbClr val="9CE5C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8" name="Google Shape;1118;p20"/>
            <p:cNvSpPr/>
            <p:nvPr/>
          </p:nvSpPr>
          <p:spPr>
            <a:xfrm>
              <a:off x="6754813" y="4254500"/>
              <a:ext cx="98425" cy="142875"/>
            </a:xfrm>
            <a:custGeom>
              <a:avLst/>
              <a:gdLst/>
              <a:ahLst/>
              <a:cxnLst/>
              <a:rect l="l" t="t" r="r" b="b"/>
              <a:pathLst>
                <a:path w="52" h="76" extrusionOk="0">
                  <a:moveTo>
                    <a:pt x="52" y="0"/>
                  </a:moveTo>
                  <a:cubicBezTo>
                    <a:pt x="52" y="0"/>
                    <a:pt x="52" y="0"/>
                    <a:pt x="52" y="0"/>
                  </a:cubicBezTo>
                  <a:cubicBezTo>
                    <a:pt x="37" y="27"/>
                    <a:pt x="19" y="52"/>
                    <a:pt x="0" y="75"/>
                  </a:cubicBezTo>
                  <a:cubicBezTo>
                    <a:pt x="0" y="76"/>
                    <a:pt x="0" y="76"/>
                    <a:pt x="0" y="76"/>
                  </a:cubicBezTo>
                  <a:cubicBezTo>
                    <a:pt x="0" y="75"/>
                    <a:pt x="1" y="73"/>
                    <a:pt x="2" y="72"/>
                  </a:cubicBezTo>
                  <a:cubicBezTo>
                    <a:pt x="2" y="72"/>
                    <a:pt x="2" y="72"/>
                    <a:pt x="2" y="72"/>
                  </a:cubicBezTo>
                  <a:cubicBezTo>
                    <a:pt x="2" y="72"/>
                    <a:pt x="3" y="72"/>
                    <a:pt x="3" y="72"/>
                  </a:cubicBezTo>
                  <a:cubicBezTo>
                    <a:pt x="3" y="72"/>
                    <a:pt x="3" y="72"/>
                    <a:pt x="3" y="72"/>
                  </a:cubicBezTo>
                  <a:cubicBezTo>
                    <a:pt x="3" y="71"/>
                    <a:pt x="3" y="71"/>
                    <a:pt x="3" y="71"/>
                  </a:cubicBezTo>
                  <a:cubicBezTo>
                    <a:pt x="3" y="71"/>
                    <a:pt x="3" y="71"/>
                    <a:pt x="3" y="71"/>
                  </a:cubicBezTo>
                  <a:cubicBezTo>
                    <a:pt x="4" y="71"/>
                    <a:pt x="4" y="71"/>
                    <a:pt x="4" y="70"/>
                  </a:cubicBezTo>
                  <a:cubicBezTo>
                    <a:pt x="4" y="70"/>
                    <a:pt x="4" y="70"/>
                    <a:pt x="4" y="70"/>
                  </a:cubicBezTo>
                  <a:cubicBezTo>
                    <a:pt x="5" y="69"/>
                    <a:pt x="6" y="67"/>
                    <a:pt x="8" y="66"/>
                  </a:cubicBezTo>
                  <a:cubicBezTo>
                    <a:pt x="8" y="66"/>
                    <a:pt x="8" y="66"/>
                    <a:pt x="8" y="66"/>
                  </a:cubicBezTo>
                  <a:cubicBezTo>
                    <a:pt x="23" y="47"/>
                    <a:pt x="36" y="27"/>
                    <a:pt x="49" y="6"/>
                  </a:cubicBezTo>
                  <a:cubicBezTo>
                    <a:pt x="50" y="4"/>
                    <a:pt x="51" y="2"/>
                    <a:pt x="52" y="0"/>
                  </a:cubicBezTo>
                  <a:cubicBezTo>
                    <a:pt x="52" y="0"/>
                    <a:pt x="52" y="0"/>
                    <a:pt x="52" y="0"/>
                  </a:cubicBezTo>
                </a:path>
              </a:pathLst>
            </a:custGeom>
            <a:solidFill>
              <a:srgbClr val="8DCEB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19" name="Google Shape;1119;p20"/>
            <p:cNvSpPr/>
            <p:nvPr/>
          </p:nvSpPr>
          <p:spPr>
            <a:xfrm>
              <a:off x="6743700" y="4265613"/>
              <a:ext cx="889001" cy="709613"/>
            </a:xfrm>
            <a:custGeom>
              <a:avLst/>
              <a:gdLst/>
              <a:ahLst/>
              <a:cxnLst/>
              <a:rect l="l" t="t" r="r" b="b"/>
              <a:pathLst>
                <a:path w="469" h="378" extrusionOk="0">
                  <a:moveTo>
                    <a:pt x="55" y="0"/>
                  </a:moveTo>
                  <a:cubicBezTo>
                    <a:pt x="42" y="21"/>
                    <a:pt x="28" y="41"/>
                    <a:pt x="14" y="60"/>
                  </a:cubicBezTo>
                  <a:cubicBezTo>
                    <a:pt x="14" y="60"/>
                    <a:pt x="14" y="60"/>
                    <a:pt x="14" y="60"/>
                  </a:cubicBezTo>
                  <a:cubicBezTo>
                    <a:pt x="12" y="61"/>
                    <a:pt x="11" y="63"/>
                    <a:pt x="10" y="64"/>
                  </a:cubicBezTo>
                  <a:cubicBezTo>
                    <a:pt x="10" y="64"/>
                    <a:pt x="10" y="64"/>
                    <a:pt x="10" y="64"/>
                  </a:cubicBezTo>
                  <a:cubicBezTo>
                    <a:pt x="10" y="65"/>
                    <a:pt x="10" y="65"/>
                    <a:pt x="9" y="65"/>
                  </a:cubicBezTo>
                  <a:cubicBezTo>
                    <a:pt x="9" y="65"/>
                    <a:pt x="9" y="65"/>
                    <a:pt x="9" y="65"/>
                  </a:cubicBezTo>
                  <a:cubicBezTo>
                    <a:pt x="9" y="65"/>
                    <a:pt x="9" y="65"/>
                    <a:pt x="9" y="66"/>
                  </a:cubicBezTo>
                  <a:cubicBezTo>
                    <a:pt x="9" y="66"/>
                    <a:pt x="9" y="66"/>
                    <a:pt x="9" y="66"/>
                  </a:cubicBezTo>
                  <a:cubicBezTo>
                    <a:pt x="9" y="66"/>
                    <a:pt x="8" y="66"/>
                    <a:pt x="8" y="66"/>
                  </a:cubicBezTo>
                  <a:cubicBezTo>
                    <a:pt x="8" y="66"/>
                    <a:pt x="8" y="66"/>
                    <a:pt x="8" y="66"/>
                  </a:cubicBezTo>
                  <a:cubicBezTo>
                    <a:pt x="7" y="67"/>
                    <a:pt x="6" y="69"/>
                    <a:pt x="6" y="70"/>
                  </a:cubicBezTo>
                  <a:cubicBezTo>
                    <a:pt x="1" y="99"/>
                    <a:pt x="0" y="130"/>
                    <a:pt x="6" y="160"/>
                  </a:cubicBezTo>
                  <a:cubicBezTo>
                    <a:pt x="19" y="237"/>
                    <a:pt x="66" y="303"/>
                    <a:pt x="134" y="343"/>
                  </a:cubicBezTo>
                  <a:cubicBezTo>
                    <a:pt x="175" y="367"/>
                    <a:pt x="221" y="378"/>
                    <a:pt x="265" y="378"/>
                  </a:cubicBezTo>
                  <a:cubicBezTo>
                    <a:pt x="314" y="378"/>
                    <a:pt x="363" y="364"/>
                    <a:pt x="404" y="339"/>
                  </a:cubicBezTo>
                  <a:cubicBezTo>
                    <a:pt x="427" y="308"/>
                    <a:pt x="449" y="276"/>
                    <a:pt x="469" y="242"/>
                  </a:cubicBezTo>
                  <a:cubicBezTo>
                    <a:pt x="423" y="314"/>
                    <a:pt x="346" y="354"/>
                    <a:pt x="266" y="354"/>
                  </a:cubicBezTo>
                  <a:cubicBezTo>
                    <a:pt x="226" y="354"/>
                    <a:pt x="185" y="344"/>
                    <a:pt x="148" y="323"/>
                  </a:cubicBezTo>
                  <a:cubicBezTo>
                    <a:pt x="147" y="323"/>
                    <a:pt x="147" y="322"/>
                    <a:pt x="146" y="322"/>
                  </a:cubicBezTo>
                  <a:cubicBezTo>
                    <a:pt x="82" y="285"/>
                    <a:pt x="41" y="223"/>
                    <a:pt x="29" y="156"/>
                  </a:cubicBezTo>
                  <a:cubicBezTo>
                    <a:pt x="20" y="104"/>
                    <a:pt x="28" y="49"/>
                    <a:pt x="55"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0" name="Google Shape;1120;p20"/>
            <p:cNvSpPr/>
            <p:nvPr/>
          </p:nvSpPr>
          <p:spPr>
            <a:xfrm>
              <a:off x="7021513" y="4705350"/>
              <a:ext cx="611188" cy="223838"/>
            </a:xfrm>
            <a:custGeom>
              <a:avLst/>
              <a:gdLst/>
              <a:ahLst/>
              <a:cxnLst/>
              <a:rect l="l" t="t" r="r" b="b"/>
              <a:pathLst>
                <a:path w="326" h="120" extrusionOk="0">
                  <a:moveTo>
                    <a:pt x="325" y="1"/>
                  </a:moveTo>
                  <a:cubicBezTo>
                    <a:pt x="280" y="77"/>
                    <a:pt x="200" y="120"/>
                    <a:pt x="118" y="120"/>
                  </a:cubicBezTo>
                  <a:cubicBezTo>
                    <a:pt x="78" y="120"/>
                    <a:pt x="37" y="110"/>
                    <a:pt x="0" y="89"/>
                  </a:cubicBezTo>
                  <a:cubicBezTo>
                    <a:pt x="37" y="110"/>
                    <a:pt x="78" y="120"/>
                    <a:pt x="118" y="120"/>
                  </a:cubicBezTo>
                  <a:cubicBezTo>
                    <a:pt x="198" y="120"/>
                    <a:pt x="275" y="80"/>
                    <a:pt x="321" y="8"/>
                  </a:cubicBezTo>
                  <a:cubicBezTo>
                    <a:pt x="322" y="6"/>
                    <a:pt x="324" y="4"/>
                    <a:pt x="325" y="1"/>
                  </a:cubicBezTo>
                  <a:moveTo>
                    <a:pt x="326" y="0"/>
                  </a:moveTo>
                  <a:cubicBezTo>
                    <a:pt x="326" y="0"/>
                    <a:pt x="326" y="0"/>
                    <a:pt x="326" y="0"/>
                  </a:cubicBezTo>
                  <a:cubicBezTo>
                    <a:pt x="325" y="0"/>
                    <a:pt x="325" y="1"/>
                    <a:pt x="325" y="1"/>
                  </a:cubicBezTo>
                  <a:cubicBezTo>
                    <a:pt x="325" y="1"/>
                    <a:pt x="325" y="0"/>
                    <a:pt x="326" y="0"/>
                  </a:cubicBezTo>
                  <a:cubicBezTo>
                    <a:pt x="326" y="0"/>
                    <a:pt x="326" y="0"/>
                    <a:pt x="326" y="0"/>
                  </a:cubicBezTo>
                </a:path>
              </a:pathLst>
            </a:custGeom>
            <a:solidFill>
              <a:srgbClr val="76B63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1" name="Google Shape;1121;p20"/>
            <p:cNvSpPr/>
            <p:nvPr/>
          </p:nvSpPr>
          <p:spPr>
            <a:xfrm>
              <a:off x="6980238" y="3559175"/>
              <a:ext cx="4763" cy="31750"/>
            </a:xfrm>
            <a:custGeom>
              <a:avLst/>
              <a:gdLst/>
              <a:ahLst/>
              <a:cxnLst/>
              <a:rect l="l" t="t" r="r" b="b"/>
              <a:pathLst>
                <a:path w="2" h="17" extrusionOk="0">
                  <a:moveTo>
                    <a:pt x="0" y="0"/>
                  </a:moveTo>
                  <a:cubicBezTo>
                    <a:pt x="1" y="6"/>
                    <a:pt x="1" y="11"/>
                    <a:pt x="2" y="17"/>
                  </a:cubicBezTo>
                  <a:cubicBezTo>
                    <a:pt x="1" y="11"/>
                    <a:pt x="1" y="6"/>
                    <a:pt x="0" y="0"/>
                  </a:cubicBezTo>
                  <a:cubicBezTo>
                    <a:pt x="0" y="0"/>
                    <a:pt x="0" y="0"/>
                    <a:pt x="0" y="0"/>
                  </a:cubicBezTo>
                </a:path>
              </a:pathLst>
            </a:custGeom>
            <a:solidFill>
              <a:srgbClr val="DFE5A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2" name="Google Shape;1122;p20"/>
            <p:cNvSpPr/>
            <p:nvPr/>
          </p:nvSpPr>
          <p:spPr>
            <a:xfrm>
              <a:off x="6977063" y="3548063"/>
              <a:ext cx="17463" cy="169863"/>
            </a:xfrm>
            <a:custGeom>
              <a:avLst/>
              <a:gdLst/>
              <a:ahLst/>
              <a:cxnLst/>
              <a:rect l="l" t="t" r="r" b="b"/>
              <a:pathLst>
                <a:path w="9" h="91" extrusionOk="0">
                  <a:moveTo>
                    <a:pt x="0" y="0"/>
                  </a:moveTo>
                  <a:cubicBezTo>
                    <a:pt x="0" y="0"/>
                    <a:pt x="0" y="0"/>
                    <a:pt x="0" y="0"/>
                  </a:cubicBezTo>
                  <a:cubicBezTo>
                    <a:pt x="6" y="30"/>
                    <a:pt x="9" y="61"/>
                    <a:pt x="9" y="91"/>
                  </a:cubicBezTo>
                  <a:cubicBezTo>
                    <a:pt x="9" y="91"/>
                    <a:pt x="9" y="91"/>
                    <a:pt x="9" y="91"/>
                  </a:cubicBezTo>
                  <a:cubicBezTo>
                    <a:pt x="9" y="68"/>
                    <a:pt x="7" y="46"/>
                    <a:pt x="4" y="23"/>
                  </a:cubicBezTo>
                  <a:cubicBezTo>
                    <a:pt x="3" y="17"/>
                    <a:pt x="3" y="12"/>
                    <a:pt x="2" y="6"/>
                  </a:cubicBezTo>
                  <a:cubicBezTo>
                    <a:pt x="1" y="4"/>
                    <a:pt x="1" y="2"/>
                    <a:pt x="0" y="0"/>
                  </a:cubicBezTo>
                  <a:cubicBezTo>
                    <a:pt x="0" y="0"/>
                    <a:pt x="0" y="0"/>
                    <a:pt x="0" y="0"/>
                  </a:cubicBezTo>
                </a:path>
              </a:pathLst>
            </a:custGeom>
            <a:solidFill>
              <a:srgbClr val="C9CE9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3" name="Google Shape;1123;p20"/>
            <p:cNvSpPr/>
            <p:nvPr/>
          </p:nvSpPr>
          <p:spPr>
            <a:xfrm>
              <a:off x="6980238" y="3409950"/>
              <a:ext cx="927100" cy="554038"/>
            </a:xfrm>
            <a:custGeom>
              <a:avLst/>
              <a:gdLst/>
              <a:ahLst/>
              <a:cxnLst/>
              <a:rect l="l" t="t" r="r" b="b"/>
              <a:pathLst>
                <a:path w="490" h="296" extrusionOk="0">
                  <a:moveTo>
                    <a:pt x="473" y="0"/>
                  </a:moveTo>
                  <a:cubicBezTo>
                    <a:pt x="490" y="126"/>
                    <a:pt x="405" y="244"/>
                    <a:pt x="280" y="268"/>
                  </a:cubicBezTo>
                  <a:cubicBezTo>
                    <a:pt x="279" y="268"/>
                    <a:pt x="277" y="268"/>
                    <a:pt x="276" y="268"/>
                  </a:cubicBezTo>
                  <a:cubicBezTo>
                    <a:pt x="262" y="271"/>
                    <a:pt x="248" y="272"/>
                    <a:pt x="235" y="272"/>
                  </a:cubicBezTo>
                  <a:cubicBezTo>
                    <a:pt x="177" y="272"/>
                    <a:pt x="123" y="251"/>
                    <a:pt x="80" y="216"/>
                  </a:cubicBezTo>
                  <a:cubicBezTo>
                    <a:pt x="40" y="182"/>
                    <a:pt x="11" y="135"/>
                    <a:pt x="0" y="80"/>
                  </a:cubicBezTo>
                  <a:cubicBezTo>
                    <a:pt x="1" y="86"/>
                    <a:pt x="1" y="91"/>
                    <a:pt x="2" y="97"/>
                  </a:cubicBezTo>
                  <a:cubicBezTo>
                    <a:pt x="5" y="120"/>
                    <a:pt x="7" y="142"/>
                    <a:pt x="7" y="165"/>
                  </a:cubicBezTo>
                  <a:cubicBezTo>
                    <a:pt x="22" y="191"/>
                    <a:pt x="42" y="215"/>
                    <a:pt x="65" y="234"/>
                  </a:cubicBezTo>
                  <a:cubicBezTo>
                    <a:pt x="113" y="275"/>
                    <a:pt x="173" y="296"/>
                    <a:pt x="235" y="296"/>
                  </a:cubicBezTo>
                  <a:cubicBezTo>
                    <a:pt x="250" y="296"/>
                    <a:pt x="265" y="295"/>
                    <a:pt x="281" y="292"/>
                  </a:cubicBezTo>
                  <a:cubicBezTo>
                    <a:pt x="379" y="275"/>
                    <a:pt x="456" y="204"/>
                    <a:pt x="485" y="115"/>
                  </a:cubicBezTo>
                  <a:cubicBezTo>
                    <a:pt x="483" y="77"/>
                    <a:pt x="479" y="38"/>
                    <a:pt x="473"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4" name="Google Shape;1124;p20"/>
            <p:cNvSpPr/>
            <p:nvPr/>
          </p:nvSpPr>
          <p:spPr>
            <a:xfrm>
              <a:off x="7505700" y="3390900"/>
              <a:ext cx="401638" cy="520700"/>
            </a:xfrm>
            <a:custGeom>
              <a:avLst/>
              <a:gdLst/>
              <a:ahLst/>
              <a:cxnLst/>
              <a:rect l="l" t="t" r="r" b="b"/>
              <a:pathLst>
                <a:path w="214" h="278" extrusionOk="0">
                  <a:moveTo>
                    <a:pt x="191" y="0"/>
                  </a:moveTo>
                  <a:cubicBezTo>
                    <a:pt x="191" y="1"/>
                    <a:pt x="191" y="1"/>
                    <a:pt x="191" y="1"/>
                  </a:cubicBezTo>
                  <a:cubicBezTo>
                    <a:pt x="214" y="130"/>
                    <a:pt x="128" y="253"/>
                    <a:pt x="0" y="278"/>
                  </a:cubicBezTo>
                  <a:cubicBezTo>
                    <a:pt x="125" y="254"/>
                    <a:pt x="210" y="136"/>
                    <a:pt x="193" y="10"/>
                  </a:cubicBezTo>
                  <a:cubicBezTo>
                    <a:pt x="192" y="7"/>
                    <a:pt x="192" y="4"/>
                    <a:pt x="191" y="1"/>
                  </a:cubicBezTo>
                  <a:cubicBezTo>
                    <a:pt x="191" y="0"/>
                    <a:pt x="191" y="0"/>
                    <a:pt x="191" y="0"/>
                  </a:cubicBezTo>
                </a:path>
              </a:pathLst>
            </a:custGeom>
            <a:solidFill>
              <a:srgbClr val="DFA92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5" name="Google Shape;1125;p20"/>
            <p:cNvSpPr/>
            <p:nvPr/>
          </p:nvSpPr>
          <p:spPr>
            <a:xfrm>
              <a:off x="4022725" y="3019425"/>
              <a:ext cx="509588" cy="371475"/>
            </a:xfrm>
            <a:custGeom>
              <a:avLst/>
              <a:gdLst/>
              <a:ahLst/>
              <a:cxnLst/>
              <a:rect l="l" t="t" r="r" b="b"/>
              <a:pathLst>
                <a:path w="271" h="198" extrusionOk="0">
                  <a:moveTo>
                    <a:pt x="236" y="0"/>
                  </a:moveTo>
                  <a:cubicBezTo>
                    <a:pt x="125" y="0"/>
                    <a:pt x="26" y="78"/>
                    <a:pt x="2" y="189"/>
                  </a:cubicBezTo>
                  <a:cubicBezTo>
                    <a:pt x="1" y="192"/>
                    <a:pt x="0" y="195"/>
                    <a:pt x="0" y="198"/>
                  </a:cubicBezTo>
                  <a:cubicBezTo>
                    <a:pt x="0" y="198"/>
                    <a:pt x="0" y="198"/>
                    <a:pt x="0" y="198"/>
                  </a:cubicBezTo>
                  <a:cubicBezTo>
                    <a:pt x="0" y="198"/>
                    <a:pt x="0" y="198"/>
                    <a:pt x="0" y="198"/>
                  </a:cubicBezTo>
                  <a:cubicBezTo>
                    <a:pt x="20" y="82"/>
                    <a:pt x="122" y="0"/>
                    <a:pt x="236" y="0"/>
                  </a:cubicBezTo>
                  <a:cubicBezTo>
                    <a:pt x="248" y="0"/>
                    <a:pt x="259" y="1"/>
                    <a:pt x="271" y="3"/>
                  </a:cubicBezTo>
                  <a:cubicBezTo>
                    <a:pt x="259" y="1"/>
                    <a:pt x="248" y="0"/>
                    <a:pt x="236" y="0"/>
                  </a:cubicBezTo>
                </a:path>
              </a:pathLst>
            </a:custGeom>
            <a:solidFill>
              <a:srgbClr val="1B518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6" name="Google Shape;1126;p20"/>
            <p:cNvSpPr/>
            <p:nvPr/>
          </p:nvSpPr>
          <p:spPr>
            <a:xfrm>
              <a:off x="4911725" y="3432175"/>
              <a:ext cx="25400" cy="103188"/>
            </a:xfrm>
            <a:custGeom>
              <a:avLst/>
              <a:gdLst/>
              <a:ahLst/>
              <a:cxnLst/>
              <a:rect l="l" t="t" r="r" b="b"/>
              <a:pathLst>
                <a:path w="13" h="55" extrusionOk="0">
                  <a:moveTo>
                    <a:pt x="13" y="0"/>
                  </a:moveTo>
                  <a:cubicBezTo>
                    <a:pt x="8" y="18"/>
                    <a:pt x="3" y="36"/>
                    <a:pt x="0" y="55"/>
                  </a:cubicBezTo>
                  <a:cubicBezTo>
                    <a:pt x="0" y="55"/>
                    <a:pt x="0" y="55"/>
                    <a:pt x="0" y="55"/>
                  </a:cubicBezTo>
                  <a:cubicBezTo>
                    <a:pt x="3" y="36"/>
                    <a:pt x="8" y="18"/>
                    <a:pt x="13" y="0"/>
                  </a:cubicBezTo>
                </a:path>
              </a:pathLst>
            </a:custGeom>
            <a:solidFill>
              <a:srgbClr val="DB9FB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7" name="Google Shape;1127;p20"/>
            <p:cNvSpPr/>
            <p:nvPr/>
          </p:nvSpPr>
          <p:spPr>
            <a:xfrm>
              <a:off x="4910138" y="3381375"/>
              <a:ext cx="42863" cy="166688"/>
            </a:xfrm>
            <a:custGeom>
              <a:avLst/>
              <a:gdLst/>
              <a:ahLst/>
              <a:cxnLst/>
              <a:rect l="l" t="t" r="r" b="b"/>
              <a:pathLst>
                <a:path w="23" h="89" extrusionOk="0">
                  <a:moveTo>
                    <a:pt x="23" y="0"/>
                  </a:moveTo>
                  <a:cubicBezTo>
                    <a:pt x="20" y="9"/>
                    <a:pt x="17" y="18"/>
                    <a:pt x="14" y="27"/>
                  </a:cubicBezTo>
                  <a:cubicBezTo>
                    <a:pt x="9" y="45"/>
                    <a:pt x="4" y="63"/>
                    <a:pt x="1" y="82"/>
                  </a:cubicBezTo>
                  <a:cubicBezTo>
                    <a:pt x="0" y="84"/>
                    <a:pt x="0" y="87"/>
                    <a:pt x="0" y="89"/>
                  </a:cubicBezTo>
                  <a:cubicBezTo>
                    <a:pt x="0" y="89"/>
                    <a:pt x="0" y="89"/>
                    <a:pt x="0" y="89"/>
                  </a:cubicBezTo>
                  <a:cubicBezTo>
                    <a:pt x="5" y="58"/>
                    <a:pt x="13" y="29"/>
                    <a:pt x="23" y="0"/>
                  </a:cubicBezTo>
                  <a:cubicBezTo>
                    <a:pt x="23" y="0"/>
                    <a:pt x="23" y="0"/>
                    <a:pt x="23" y="0"/>
                  </a:cubicBezTo>
                </a:path>
              </a:pathLst>
            </a:custGeom>
            <a:solidFill>
              <a:srgbClr val="C68FA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8" name="Google Shape;1128;p20"/>
            <p:cNvSpPr/>
            <p:nvPr/>
          </p:nvSpPr>
          <p:spPr>
            <a:xfrm>
              <a:off x="4027488" y="2974975"/>
              <a:ext cx="925513" cy="560388"/>
            </a:xfrm>
            <a:custGeom>
              <a:avLst/>
              <a:gdLst/>
              <a:ahLst/>
              <a:cxnLst/>
              <a:rect l="l" t="t" r="r" b="b"/>
              <a:pathLst>
                <a:path w="494" h="299" extrusionOk="0">
                  <a:moveTo>
                    <a:pt x="234" y="0"/>
                  </a:moveTo>
                  <a:cubicBezTo>
                    <a:pt x="152" y="0"/>
                    <a:pt x="76" y="38"/>
                    <a:pt x="27" y="100"/>
                  </a:cubicBezTo>
                  <a:cubicBezTo>
                    <a:pt x="16" y="137"/>
                    <a:pt x="7" y="175"/>
                    <a:pt x="0" y="213"/>
                  </a:cubicBezTo>
                  <a:cubicBezTo>
                    <a:pt x="24" y="102"/>
                    <a:pt x="123" y="24"/>
                    <a:pt x="234" y="24"/>
                  </a:cubicBezTo>
                  <a:cubicBezTo>
                    <a:pt x="246" y="24"/>
                    <a:pt x="257" y="25"/>
                    <a:pt x="269" y="27"/>
                  </a:cubicBezTo>
                  <a:cubicBezTo>
                    <a:pt x="272" y="27"/>
                    <a:pt x="274" y="27"/>
                    <a:pt x="276" y="28"/>
                  </a:cubicBezTo>
                  <a:cubicBezTo>
                    <a:pt x="349" y="41"/>
                    <a:pt x="408" y="85"/>
                    <a:pt x="442" y="144"/>
                  </a:cubicBezTo>
                  <a:cubicBezTo>
                    <a:pt x="468" y="189"/>
                    <a:pt x="480" y="243"/>
                    <a:pt x="472" y="299"/>
                  </a:cubicBezTo>
                  <a:cubicBezTo>
                    <a:pt x="475" y="280"/>
                    <a:pt x="480" y="262"/>
                    <a:pt x="485" y="244"/>
                  </a:cubicBezTo>
                  <a:cubicBezTo>
                    <a:pt x="488" y="235"/>
                    <a:pt x="491" y="226"/>
                    <a:pt x="494" y="217"/>
                  </a:cubicBezTo>
                  <a:cubicBezTo>
                    <a:pt x="488" y="187"/>
                    <a:pt x="478" y="158"/>
                    <a:pt x="463" y="132"/>
                  </a:cubicBezTo>
                  <a:cubicBezTo>
                    <a:pt x="424" y="64"/>
                    <a:pt x="357" y="18"/>
                    <a:pt x="280" y="4"/>
                  </a:cubicBezTo>
                  <a:cubicBezTo>
                    <a:pt x="265" y="1"/>
                    <a:pt x="249" y="0"/>
                    <a:pt x="234"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29" name="Google Shape;1129;p20"/>
            <p:cNvSpPr/>
            <p:nvPr/>
          </p:nvSpPr>
          <p:spPr>
            <a:xfrm>
              <a:off x="5268913" y="2825750"/>
              <a:ext cx="139700" cy="100013"/>
            </a:xfrm>
            <a:custGeom>
              <a:avLst/>
              <a:gdLst/>
              <a:ahLst/>
              <a:cxnLst/>
              <a:rect l="l" t="t" r="r" b="b"/>
              <a:pathLst>
                <a:path w="75" h="53" extrusionOk="0">
                  <a:moveTo>
                    <a:pt x="75" y="0"/>
                  </a:moveTo>
                  <a:cubicBezTo>
                    <a:pt x="49" y="15"/>
                    <a:pt x="24" y="33"/>
                    <a:pt x="1" y="53"/>
                  </a:cubicBezTo>
                  <a:cubicBezTo>
                    <a:pt x="0" y="53"/>
                    <a:pt x="0" y="53"/>
                    <a:pt x="0" y="53"/>
                  </a:cubicBezTo>
                  <a:cubicBezTo>
                    <a:pt x="24" y="33"/>
                    <a:pt x="49" y="16"/>
                    <a:pt x="75" y="0"/>
                  </a:cubicBezTo>
                  <a:cubicBezTo>
                    <a:pt x="75" y="0"/>
                    <a:pt x="75" y="0"/>
                    <a:pt x="75" y="0"/>
                  </a:cubicBezTo>
                </a:path>
              </a:pathLst>
            </a:custGeom>
            <a:solidFill>
              <a:srgbClr val="D68C9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0" name="Google Shape;1130;p20"/>
            <p:cNvSpPr/>
            <p:nvPr/>
          </p:nvSpPr>
          <p:spPr>
            <a:xfrm>
              <a:off x="4645025" y="2085975"/>
              <a:ext cx="846138" cy="839788"/>
            </a:xfrm>
            <a:custGeom>
              <a:avLst/>
              <a:gdLst/>
              <a:ahLst/>
              <a:cxnLst/>
              <a:rect l="l" t="t" r="r" b="b"/>
              <a:pathLst>
                <a:path w="427" h="448" extrusionOk="0">
                  <a:moveTo>
                    <a:pt x="154" y="0"/>
                  </a:moveTo>
                  <a:cubicBezTo>
                    <a:pt x="136" y="0"/>
                    <a:pt x="118" y="2"/>
                    <a:pt x="100" y="6"/>
                  </a:cubicBezTo>
                  <a:cubicBezTo>
                    <a:pt x="66" y="28"/>
                    <a:pt x="32" y="53"/>
                    <a:pt x="0" y="80"/>
                  </a:cubicBezTo>
                  <a:cubicBezTo>
                    <a:pt x="0" y="80"/>
                    <a:pt x="0" y="80"/>
                    <a:pt x="0" y="80"/>
                  </a:cubicBezTo>
                  <a:cubicBezTo>
                    <a:pt x="0" y="80"/>
                    <a:pt x="0" y="80"/>
                    <a:pt x="0" y="80"/>
                  </a:cubicBezTo>
                  <a:cubicBezTo>
                    <a:pt x="2" y="79"/>
                    <a:pt x="4" y="77"/>
                    <a:pt x="6" y="75"/>
                  </a:cubicBezTo>
                  <a:cubicBezTo>
                    <a:pt x="6" y="75"/>
                    <a:pt x="6" y="75"/>
                    <a:pt x="6" y="75"/>
                  </a:cubicBezTo>
                  <a:cubicBezTo>
                    <a:pt x="6" y="75"/>
                    <a:pt x="6" y="75"/>
                    <a:pt x="6" y="75"/>
                  </a:cubicBezTo>
                  <a:cubicBezTo>
                    <a:pt x="6" y="75"/>
                    <a:pt x="6" y="75"/>
                    <a:pt x="6" y="75"/>
                  </a:cubicBezTo>
                  <a:cubicBezTo>
                    <a:pt x="7" y="75"/>
                    <a:pt x="7" y="75"/>
                    <a:pt x="7" y="74"/>
                  </a:cubicBezTo>
                  <a:cubicBezTo>
                    <a:pt x="7" y="74"/>
                    <a:pt x="7" y="74"/>
                    <a:pt x="7" y="74"/>
                  </a:cubicBezTo>
                  <a:cubicBezTo>
                    <a:pt x="7" y="74"/>
                    <a:pt x="7" y="74"/>
                    <a:pt x="7" y="74"/>
                  </a:cubicBezTo>
                  <a:cubicBezTo>
                    <a:pt x="7" y="74"/>
                    <a:pt x="7" y="74"/>
                    <a:pt x="7" y="74"/>
                  </a:cubicBezTo>
                  <a:cubicBezTo>
                    <a:pt x="8" y="74"/>
                    <a:pt x="8" y="74"/>
                    <a:pt x="8" y="74"/>
                  </a:cubicBezTo>
                  <a:cubicBezTo>
                    <a:pt x="8" y="74"/>
                    <a:pt x="8" y="74"/>
                    <a:pt x="8" y="74"/>
                  </a:cubicBezTo>
                  <a:cubicBezTo>
                    <a:pt x="8" y="73"/>
                    <a:pt x="8" y="73"/>
                    <a:pt x="8" y="73"/>
                  </a:cubicBezTo>
                  <a:cubicBezTo>
                    <a:pt x="8" y="73"/>
                    <a:pt x="9" y="73"/>
                    <a:pt x="9" y="73"/>
                  </a:cubicBezTo>
                  <a:cubicBezTo>
                    <a:pt x="9" y="73"/>
                    <a:pt x="9" y="73"/>
                    <a:pt x="9" y="73"/>
                  </a:cubicBezTo>
                  <a:cubicBezTo>
                    <a:pt x="9" y="73"/>
                    <a:pt x="9" y="73"/>
                    <a:pt x="9" y="73"/>
                  </a:cubicBezTo>
                  <a:cubicBezTo>
                    <a:pt x="9" y="73"/>
                    <a:pt x="9" y="73"/>
                    <a:pt x="9" y="72"/>
                  </a:cubicBezTo>
                  <a:cubicBezTo>
                    <a:pt x="10" y="72"/>
                    <a:pt x="10" y="72"/>
                    <a:pt x="10" y="72"/>
                  </a:cubicBezTo>
                  <a:cubicBezTo>
                    <a:pt x="10" y="72"/>
                    <a:pt x="10" y="72"/>
                    <a:pt x="10" y="72"/>
                  </a:cubicBezTo>
                  <a:cubicBezTo>
                    <a:pt x="10" y="72"/>
                    <a:pt x="10" y="72"/>
                    <a:pt x="10" y="72"/>
                  </a:cubicBezTo>
                  <a:cubicBezTo>
                    <a:pt x="10" y="72"/>
                    <a:pt x="10" y="72"/>
                    <a:pt x="10" y="72"/>
                  </a:cubicBezTo>
                  <a:cubicBezTo>
                    <a:pt x="11" y="72"/>
                    <a:pt x="11" y="72"/>
                    <a:pt x="11" y="71"/>
                  </a:cubicBezTo>
                  <a:cubicBezTo>
                    <a:pt x="11" y="71"/>
                    <a:pt x="11" y="71"/>
                    <a:pt x="11" y="71"/>
                  </a:cubicBezTo>
                  <a:cubicBezTo>
                    <a:pt x="11" y="71"/>
                    <a:pt x="11" y="71"/>
                    <a:pt x="11" y="71"/>
                  </a:cubicBezTo>
                  <a:cubicBezTo>
                    <a:pt x="11" y="71"/>
                    <a:pt x="11" y="71"/>
                    <a:pt x="11" y="71"/>
                  </a:cubicBezTo>
                  <a:cubicBezTo>
                    <a:pt x="12" y="71"/>
                    <a:pt x="12" y="71"/>
                    <a:pt x="12" y="71"/>
                  </a:cubicBezTo>
                  <a:cubicBezTo>
                    <a:pt x="12" y="71"/>
                    <a:pt x="12" y="71"/>
                    <a:pt x="12" y="71"/>
                  </a:cubicBezTo>
                  <a:cubicBezTo>
                    <a:pt x="54" y="39"/>
                    <a:pt x="104" y="24"/>
                    <a:pt x="154" y="24"/>
                  </a:cubicBezTo>
                  <a:cubicBezTo>
                    <a:pt x="167" y="24"/>
                    <a:pt x="181" y="25"/>
                    <a:pt x="194" y="28"/>
                  </a:cubicBezTo>
                  <a:cubicBezTo>
                    <a:pt x="194" y="28"/>
                    <a:pt x="194" y="28"/>
                    <a:pt x="194" y="28"/>
                  </a:cubicBezTo>
                  <a:cubicBezTo>
                    <a:pt x="194" y="28"/>
                    <a:pt x="194" y="28"/>
                    <a:pt x="194" y="28"/>
                  </a:cubicBezTo>
                  <a:cubicBezTo>
                    <a:pt x="194" y="28"/>
                    <a:pt x="194" y="28"/>
                    <a:pt x="195" y="28"/>
                  </a:cubicBezTo>
                  <a:cubicBezTo>
                    <a:pt x="195" y="28"/>
                    <a:pt x="195" y="28"/>
                    <a:pt x="195" y="28"/>
                  </a:cubicBezTo>
                  <a:cubicBezTo>
                    <a:pt x="195" y="28"/>
                    <a:pt x="195" y="28"/>
                    <a:pt x="195" y="28"/>
                  </a:cubicBezTo>
                  <a:cubicBezTo>
                    <a:pt x="195" y="28"/>
                    <a:pt x="195" y="28"/>
                    <a:pt x="195" y="28"/>
                  </a:cubicBezTo>
                  <a:cubicBezTo>
                    <a:pt x="195" y="28"/>
                    <a:pt x="195" y="28"/>
                    <a:pt x="195" y="28"/>
                  </a:cubicBezTo>
                  <a:cubicBezTo>
                    <a:pt x="195" y="28"/>
                    <a:pt x="196" y="28"/>
                    <a:pt x="196" y="28"/>
                  </a:cubicBezTo>
                  <a:cubicBezTo>
                    <a:pt x="196" y="28"/>
                    <a:pt x="196" y="28"/>
                    <a:pt x="196" y="28"/>
                  </a:cubicBezTo>
                  <a:cubicBezTo>
                    <a:pt x="196" y="28"/>
                    <a:pt x="196" y="28"/>
                    <a:pt x="196" y="28"/>
                  </a:cubicBezTo>
                  <a:cubicBezTo>
                    <a:pt x="244" y="36"/>
                    <a:pt x="290" y="60"/>
                    <a:pt x="326" y="97"/>
                  </a:cubicBezTo>
                  <a:cubicBezTo>
                    <a:pt x="326" y="97"/>
                    <a:pt x="326" y="97"/>
                    <a:pt x="326" y="97"/>
                  </a:cubicBezTo>
                  <a:cubicBezTo>
                    <a:pt x="326" y="97"/>
                    <a:pt x="326" y="97"/>
                    <a:pt x="326" y="97"/>
                  </a:cubicBezTo>
                  <a:cubicBezTo>
                    <a:pt x="326" y="97"/>
                    <a:pt x="326" y="97"/>
                    <a:pt x="326" y="97"/>
                  </a:cubicBezTo>
                  <a:cubicBezTo>
                    <a:pt x="326" y="97"/>
                    <a:pt x="327" y="98"/>
                    <a:pt x="327" y="98"/>
                  </a:cubicBezTo>
                  <a:cubicBezTo>
                    <a:pt x="327" y="98"/>
                    <a:pt x="327" y="98"/>
                    <a:pt x="327" y="98"/>
                  </a:cubicBezTo>
                  <a:cubicBezTo>
                    <a:pt x="327" y="98"/>
                    <a:pt x="327" y="98"/>
                    <a:pt x="327" y="98"/>
                  </a:cubicBezTo>
                  <a:cubicBezTo>
                    <a:pt x="327" y="98"/>
                    <a:pt x="327" y="98"/>
                    <a:pt x="327" y="98"/>
                  </a:cubicBezTo>
                  <a:cubicBezTo>
                    <a:pt x="327" y="98"/>
                    <a:pt x="327" y="98"/>
                    <a:pt x="327" y="98"/>
                  </a:cubicBezTo>
                  <a:cubicBezTo>
                    <a:pt x="327" y="98"/>
                    <a:pt x="327" y="98"/>
                    <a:pt x="327" y="98"/>
                  </a:cubicBezTo>
                  <a:cubicBezTo>
                    <a:pt x="327" y="98"/>
                    <a:pt x="327" y="98"/>
                    <a:pt x="327" y="99"/>
                  </a:cubicBezTo>
                  <a:cubicBezTo>
                    <a:pt x="328" y="99"/>
                    <a:pt x="328" y="99"/>
                    <a:pt x="328" y="99"/>
                  </a:cubicBezTo>
                  <a:cubicBezTo>
                    <a:pt x="328" y="99"/>
                    <a:pt x="328" y="99"/>
                    <a:pt x="328" y="99"/>
                  </a:cubicBezTo>
                  <a:cubicBezTo>
                    <a:pt x="328" y="99"/>
                    <a:pt x="328" y="99"/>
                    <a:pt x="328" y="99"/>
                  </a:cubicBezTo>
                  <a:cubicBezTo>
                    <a:pt x="328" y="99"/>
                    <a:pt x="328" y="99"/>
                    <a:pt x="328" y="99"/>
                  </a:cubicBezTo>
                  <a:cubicBezTo>
                    <a:pt x="328" y="99"/>
                    <a:pt x="328" y="99"/>
                    <a:pt x="328" y="99"/>
                  </a:cubicBezTo>
                  <a:cubicBezTo>
                    <a:pt x="328" y="99"/>
                    <a:pt x="328" y="99"/>
                    <a:pt x="328" y="99"/>
                  </a:cubicBezTo>
                  <a:cubicBezTo>
                    <a:pt x="328" y="100"/>
                    <a:pt x="328" y="100"/>
                    <a:pt x="329" y="100"/>
                  </a:cubicBezTo>
                  <a:cubicBezTo>
                    <a:pt x="329" y="100"/>
                    <a:pt x="329" y="100"/>
                    <a:pt x="329" y="100"/>
                  </a:cubicBezTo>
                  <a:cubicBezTo>
                    <a:pt x="329" y="100"/>
                    <a:pt x="329" y="100"/>
                    <a:pt x="329" y="100"/>
                  </a:cubicBezTo>
                  <a:cubicBezTo>
                    <a:pt x="329" y="100"/>
                    <a:pt x="329" y="100"/>
                    <a:pt x="329" y="100"/>
                  </a:cubicBezTo>
                  <a:cubicBezTo>
                    <a:pt x="332" y="103"/>
                    <a:pt x="335" y="106"/>
                    <a:pt x="338" y="110"/>
                  </a:cubicBezTo>
                  <a:cubicBezTo>
                    <a:pt x="398" y="182"/>
                    <a:pt x="409" y="279"/>
                    <a:pt x="374" y="360"/>
                  </a:cubicBezTo>
                  <a:cubicBezTo>
                    <a:pt x="374" y="360"/>
                    <a:pt x="374" y="360"/>
                    <a:pt x="374" y="360"/>
                  </a:cubicBezTo>
                  <a:cubicBezTo>
                    <a:pt x="374" y="360"/>
                    <a:pt x="374" y="360"/>
                    <a:pt x="374" y="360"/>
                  </a:cubicBezTo>
                  <a:cubicBezTo>
                    <a:pt x="374" y="360"/>
                    <a:pt x="374" y="360"/>
                    <a:pt x="374" y="360"/>
                  </a:cubicBezTo>
                  <a:cubicBezTo>
                    <a:pt x="374" y="361"/>
                    <a:pt x="374" y="361"/>
                    <a:pt x="373" y="361"/>
                  </a:cubicBezTo>
                  <a:cubicBezTo>
                    <a:pt x="373" y="361"/>
                    <a:pt x="373" y="361"/>
                    <a:pt x="373" y="361"/>
                  </a:cubicBezTo>
                  <a:cubicBezTo>
                    <a:pt x="373" y="361"/>
                    <a:pt x="373" y="361"/>
                    <a:pt x="373" y="362"/>
                  </a:cubicBezTo>
                  <a:cubicBezTo>
                    <a:pt x="373" y="362"/>
                    <a:pt x="373" y="362"/>
                    <a:pt x="373" y="362"/>
                  </a:cubicBezTo>
                  <a:cubicBezTo>
                    <a:pt x="373" y="362"/>
                    <a:pt x="373" y="362"/>
                    <a:pt x="373" y="362"/>
                  </a:cubicBezTo>
                  <a:cubicBezTo>
                    <a:pt x="373" y="362"/>
                    <a:pt x="373" y="362"/>
                    <a:pt x="373" y="362"/>
                  </a:cubicBezTo>
                  <a:cubicBezTo>
                    <a:pt x="373" y="362"/>
                    <a:pt x="373" y="363"/>
                    <a:pt x="373" y="363"/>
                  </a:cubicBezTo>
                  <a:cubicBezTo>
                    <a:pt x="373" y="363"/>
                    <a:pt x="373" y="363"/>
                    <a:pt x="373" y="363"/>
                  </a:cubicBezTo>
                  <a:cubicBezTo>
                    <a:pt x="373" y="363"/>
                    <a:pt x="372" y="363"/>
                    <a:pt x="372" y="363"/>
                  </a:cubicBezTo>
                  <a:cubicBezTo>
                    <a:pt x="372" y="363"/>
                    <a:pt x="372" y="363"/>
                    <a:pt x="372" y="364"/>
                  </a:cubicBezTo>
                  <a:cubicBezTo>
                    <a:pt x="372" y="364"/>
                    <a:pt x="372" y="364"/>
                    <a:pt x="372" y="364"/>
                  </a:cubicBezTo>
                  <a:cubicBezTo>
                    <a:pt x="372" y="364"/>
                    <a:pt x="372" y="364"/>
                    <a:pt x="372" y="364"/>
                  </a:cubicBezTo>
                  <a:cubicBezTo>
                    <a:pt x="372" y="364"/>
                    <a:pt x="372" y="364"/>
                    <a:pt x="372" y="364"/>
                  </a:cubicBezTo>
                  <a:cubicBezTo>
                    <a:pt x="372" y="365"/>
                    <a:pt x="372" y="365"/>
                    <a:pt x="372" y="365"/>
                  </a:cubicBezTo>
                  <a:cubicBezTo>
                    <a:pt x="372" y="365"/>
                    <a:pt x="372" y="365"/>
                    <a:pt x="372" y="365"/>
                  </a:cubicBezTo>
                  <a:cubicBezTo>
                    <a:pt x="372" y="365"/>
                    <a:pt x="372" y="365"/>
                    <a:pt x="371" y="365"/>
                  </a:cubicBezTo>
                  <a:cubicBezTo>
                    <a:pt x="371" y="365"/>
                    <a:pt x="371" y="366"/>
                    <a:pt x="371" y="366"/>
                  </a:cubicBezTo>
                  <a:cubicBezTo>
                    <a:pt x="371" y="366"/>
                    <a:pt x="371" y="366"/>
                    <a:pt x="371" y="366"/>
                  </a:cubicBezTo>
                  <a:cubicBezTo>
                    <a:pt x="371" y="366"/>
                    <a:pt x="371" y="366"/>
                    <a:pt x="371" y="366"/>
                  </a:cubicBezTo>
                  <a:cubicBezTo>
                    <a:pt x="371" y="366"/>
                    <a:pt x="371" y="366"/>
                    <a:pt x="371" y="367"/>
                  </a:cubicBezTo>
                  <a:cubicBezTo>
                    <a:pt x="371" y="367"/>
                    <a:pt x="371" y="367"/>
                    <a:pt x="371" y="367"/>
                  </a:cubicBezTo>
                  <a:cubicBezTo>
                    <a:pt x="371" y="367"/>
                    <a:pt x="371" y="367"/>
                    <a:pt x="371" y="367"/>
                  </a:cubicBezTo>
                  <a:cubicBezTo>
                    <a:pt x="371" y="367"/>
                    <a:pt x="371" y="367"/>
                    <a:pt x="371" y="367"/>
                  </a:cubicBezTo>
                  <a:cubicBezTo>
                    <a:pt x="371" y="367"/>
                    <a:pt x="370" y="368"/>
                    <a:pt x="370" y="368"/>
                  </a:cubicBezTo>
                  <a:cubicBezTo>
                    <a:pt x="370" y="368"/>
                    <a:pt x="370" y="368"/>
                    <a:pt x="370" y="368"/>
                  </a:cubicBezTo>
                  <a:cubicBezTo>
                    <a:pt x="356" y="398"/>
                    <a:pt x="335" y="425"/>
                    <a:pt x="309" y="448"/>
                  </a:cubicBezTo>
                  <a:cubicBezTo>
                    <a:pt x="332" y="428"/>
                    <a:pt x="357" y="410"/>
                    <a:pt x="383" y="395"/>
                  </a:cubicBezTo>
                  <a:cubicBezTo>
                    <a:pt x="398" y="369"/>
                    <a:pt x="408" y="340"/>
                    <a:pt x="414" y="310"/>
                  </a:cubicBezTo>
                  <a:cubicBezTo>
                    <a:pt x="427" y="233"/>
                    <a:pt x="406" y="155"/>
                    <a:pt x="356" y="95"/>
                  </a:cubicBezTo>
                  <a:cubicBezTo>
                    <a:pt x="304" y="32"/>
                    <a:pt x="229" y="0"/>
                    <a:pt x="154" y="0"/>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1" name="Google Shape;1131;p20"/>
            <p:cNvSpPr/>
            <p:nvPr/>
          </p:nvSpPr>
          <p:spPr>
            <a:xfrm>
              <a:off x="4702175" y="2130425"/>
              <a:ext cx="755650" cy="644525"/>
            </a:xfrm>
            <a:custGeom>
              <a:avLst/>
              <a:gdLst/>
              <a:ahLst/>
              <a:cxnLst/>
              <a:rect l="l" t="t" r="r" b="b"/>
              <a:pathLst>
                <a:path w="403" h="344" extrusionOk="0">
                  <a:moveTo>
                    <a:pt x="364" y="344"/>
                  </a:moveTo>
                  <a:cubicBezTo>
                    <a:pt x="364" y="344"/>
                    <a:pt x="364" y="344"/>
                    <a:pt x="364" y="344"/>
                  </a:cubicBezTo>
                  <a:cubicBezTo>
                    <a:pt x="364" y="344"/>
                    <a:pt x="364" y="344"/>
                    <a:pt x="364" y="344"/>
                  </a:cubicBezTo>
                  <a:moveTo>
                    <a:pt x="365" y="343"/>
                  </a:moveTo>
                  <a:cubicBezTo>
                    <a:pt x="365" y="343"/>
                    <a:pt x="365" y="343"/>
                    <a:pt x="365" y="343"/>
                  </a:cubicBezTo>
                  <a:cubicBezTo>
                    <a:pt x="365" y="343"/>
                    <a:pt x="365" y="343"/>
                    <a:pt x="365" y="343"/>
                  </a:cubicBezTo>
                  <a:moveTo>
                    <a:pt x="365" y="343"/>
                  </a:moveTo>
                  <a:cubicBezTo>
                    <a:pt x="365" y="343"/>
                    <a:pt x="365" y="343"/>
                    <a:pt x="365" y="343"/>
                  </a:cubicBezTo>
                  <a:cubicBezTo>
                    <a:pt x="365" y="343"/>
                    <a:pt x="365" y="343"/>
                    <a:pt x="365" y="343"/>
                  </a:cubicBezTo>
                  <a:moveTo>
                    <a:pt x="365" y="342"/>
                  </a:moveTo>
                  <a:cubicBezTo>
                    <a:pt x="365" y="342"/>
                    <a:pt x="365" y="342"/>
                    <a:pt x="365" y="342"/>
                  </a:cubicBezTo>
                  <a:cubicBezTo>
                    <a:pt x="365" y="342"/>
                    <a:pt x="365" y="342"/>
                    <a:pt x="365" y="342"/>
                  </a:cubicBezTo>
                  <a:moveTo>
                    <a:pt x="365" y="341"/>
                  </a:moveTo>
                  <a:cubicBezTo>
                    <a:pt x="365" y="341"/>
                    <a:pt x="365" y="342"/>
                    <a:pt x="365" y="342"/>
                  </a:cubicBezTo>
                  <a:cubicBezTo>
                    <a:pt x="365" y="342"/>
                    <a:pt x="365" y="341"/>
                    <a:pt x="365" y="341"/>
                  </a:cubicBezTo>
                  <a:moveTo>
                    <a:pt x="366" y="341"/>
                  </a:moveTo>
                  <a:cubicBezTo>
                    <a:pt x="366" y="341"/>
                    <a:pt x="366" y="341"/>
                    <a:pt x="366" y="341"/>
                  </a:cubicBezTo>
                  <a:cubicBezTo>
                    <a:pt x="366" y="341"/>
                    <a:pt x="366" y="341"/>
                    <a:pt x="366" y="341"/>
                  </a:cubicBezTo>
                  <a:moveTo>
                    <a:pt x="366" y="340"/>
                  </a:moveTo>
                  <a:cubicBezTo>
                    <a:pt x="366" y="340"/>
                    <a:pt x="366" y="340"/>
                    <a:pt x="366" y="340"/>
                  </a:cubicBezTo>
                  <a:cubicBezTo>
                    <a:pt x="366" y="340"/>
                    <a:pt x="366" y="340"/>
                    <a:pt x="366" y="340"/>
                  </a:cubicBezTo>
                  <a:moveTo>
                    <a:pt x="366" y="340"/>
                  </a:moveTo>
                  <a:cubicBezTo>
                    <a:pt x="366" y="340"/>
                    <a:pt x="366" y="340"/>
                    <a:pt x="366" y="340"/>
                  </a:cubicBezTo>
                  <a:cubicBezTo>
                    <a:pt x="366" y="340"/>
                    <a:pt x="366" y="340"/>
                    <a:pt x="366" y="340"/>
                  </a:cubicBezTo>
                  <a:moveTo>
                    <a:pt x="367" y="339"/>
                  </a:moveTo>
                  <a:cubicBezTo>
                    <a:pt x="367" y="339"/>
                    <a:pt x="366" y="339"/>
                    <a:pt x="366" y="339"/>
                  </a:cubicBezTo>
                  <a:cubicBezTo>
                    <a:pt x="366" y="339"/>
                    <a:pt x="367" y="339"/>
                    <a:pt x="367" y="339"/>
                  </a:cubicBezTo>
                  <a:moveTo>
                    <a:pt x="367" y="338"/>
                  </a:moveTo>
                  <a:cubicBezTo>
                    <a:pt x="367" y="338"/>
                    <a:pt x="367" y="339"/>
                    <a:pt x="367" y="339"/>
                  </a:cubicBezTo>
                  <a:cubicBezTo>
                    <a:pt x="367" y="339"/>
                    <a:pt x="367" y="338"/>
                    <a:pt x="367" y="338"/>
                  </a:cubicBezTo>
                  <a:moveTo>
                    <a:pt x="367" y="338"/>
                  </a:moveTo>
                  <a:cubicBezTo>
                    <a:pt x="367" y="338"/>
                    <a:pt x="367" y="338"/>
                    <a:pt x="367" y="338"/>
                  </a:cubicBezTo>
                  <a:cubicBezTo>
                    <a:pt x="367" y="338"/>
                    <a:pt x="367" y="338"/>
                    <a:pt x="367" y="338"/>
                  </a:cubicBezTo>
                  <a:moveTo>
                    <a:pt x="367" y="337"/>
                  </a:moveTo>
                  <a:cubicBezTo>
                    <a:pt x="367" y="337"/>
                    <a:pt x="367" y="337"/>
                    <a:pt x="367" y="338"/>
                  </a:cubicBezTo>
                  <a:cubicBezTo>
                    <a:pt x="367" y="337"/>
                    <a:pt x="367" y="337"/>
                    <a:pt x="367" y="337"/>
                  </a:cubicBezTo>
                  <a:moveTo>
                    <a:pt x="368" y="336"/>
                  </a:moveTo>
                  <a:cubicBezTo>
                    <a:pt x="368" y="337"/>
                    <a:pt x="368" y="337"/>
                    <a:pt x="367" y="337"/>
                  </a:cubicBezTo>
                  <a:cubicBezTo>
                    <a:pt x="368" y="337"/>
                    <a:pt x="368" y="337"/>
                    <a:pt x="368" y="336"/>
                  </a:cubicBezTo>
                  <a:moveTo>
                    <a:pt x="368" y="336"/>
                  </a:moveTo>
                  <a:cubicBezTo>
                    <a:pt x="368" y="336"/>
                    <a:pt x="368" y="336"/>
                    <a:pt x="368" y="336"/>
                  </a:cubicBezTo>
                  <a:cubicBezTo>
                    <a:pt x="368" y="336"/>
                    <a:pt x="368" y="336"/>
                    <a:pt x="368" y="336"/>
                  </a:cubicBezTo>
                  <a:moveTo>
                    <a:pt x="323" y="76"/>
                  </a:moveTo>
                  <a:cubicBezTo>
                    <a:pt x="326" y="79"/>
                    <a:pt x="329" y="83"/>
                    <a:pt x="332" y="86"/>
                  </a:cubicBezTo>
                  <a:cubicBezTo>
                    <a:pt x="379" y="143"/>
                    <a:pt x="396" y="215"/>
                    <a:pt x="384" y="282"/>
                  </a:cubicBezTo>
                  <a:cubicBezTo>
                    <a:pt x="381" y="300"/>
                    <a:pt x="375" y="319"/>
                    <a:pt x="368" y="336"/>
                  </a:cubicBezTo>
                  <a:cubicBezTo>
                    <a:pt x="403" y="255"/>
                    <a:pt x="392" y="158"/>
                    <a:pt x="332" y="86"/>
                  </a:cubicBezTo>
                  <a:cubicBezTo>
                    <a:pt x="329" y="82"/>
                    <a:pt x="326" y="79"/>
                    <a:pt x="323" y="76"/>
                  </a:cubicBezTo>
                  <a:moveTo>
                    <a:pt x="323" y="76"/>
                  </a:moveTo>
                  <a:cubicBezTo>
                    <a:pt x="323" y="76"/>
                    <a:pt x="323" y="76"/>
                    <a:pt x="323" y="76"/>
                  </a:cubicBezTo>
                  <a:cubicBezTo>
                    <a:pt x="323" y="76"/>
                    <a:pt x="323" y="76"/>
                    <a:pt x="323" y="76"/>
                  </a:cubicBezTo>
                  <a:moveTo>
                    <a:pt x="322" y="75"/>
                  </a:moveTo>
                  <a:cubicBezTo>
                    <a:pt x="322" y="76"/>
                    <a:pt x="322" y="76"/>
                    <a:pt x="323" y="76"/>
                  </a:cubicBezTo>
                  <a:cubicBezTo>
                    <a:pt x="322" y="76"/>
                    <a:pt x="322" y="76"/>
                    <a:pt x="322" y="75"/>
                  </a:cubicBezTo>
                  <a:moveTo>
                    <a:pt x="322" y="75"/>
                  </a:moveTo>
                  <a:cubicBezTo>
                    <a:pt x="322" y="75"/>
                    <a:pt x="322" y="75"/>
                    <a:pt x="322" y="75"/>
                  </a:cubicBezTo>
                  <a:cubicBezTo>
                    <a:pt x="322" y="75"/>
                    <a:pt x="322" y="75"/>
                    <a:pt x="322" y="75"/>
                  </a:cubicBezTo>
                  <a:moveTo>
                    <a:pt x="322" y="75"/>
                  </a:moveTo>
                  <a:cubicBezTo>
                    <a:pt x="322" y="75"/>
                    <a:pt x="322" y="75"/>
                    <a:pt x="322" y="75"/>
                  </a:cubicBezTo>
                  <a:cubicBezTo>
                    <a:pt x="322" y="75"/>
                    <a:pt x="322" y="75"/>
                    <a:pt x="322" y="75"/>
                  </a:cubicBezTo>
                  <a:moveTo>
                    <a:pt x="321" y="75"/>
                  </a:moveTo>
                  <a:cubicBezTo>
                    <a:pt x="322" y="75"/>
                    <a:pt x="322" y="75"/>
                    <a:pt x="322" y="75"/>
                  </a:cubicBezTo>
                  <a:cubicBezTo>
                    <a:pt x="322" y="75"/>
                    <a:pt x="322" y="75"/>
                    <a:pt x="321" y="75"/>
                  </a:cubicBezTo>
                  <a:moveTo>
                    <a:pt x="321" y="74"/>
                  </a:moveTo>
                  <a:cubicBezTo>
                    <a:pt x="321" y="74"/>
                    <a:pt x="321" y="74"/>
                    <a:pt x="321" y="74"/>
                  </a:cubicBezTo>
                  <a:cubicBezTo>
                    <a:pt x="321" y="74"/>
                    <a:pt x="321" y="74"/>
                    <a:pt x="321" y="74"/>
                  </a:cubicBezTo>
                  <a:moveTo>
                    <a:pt x="321" y="74"/>
                  </a:moveTo>
                  <a:cubicBezTo>
                    <a:pt x="321" y="74"/>
                    <a:pt x="321" y="74"/>
                    <a:pt x="321" y="74"/>
                  </a:cubicBezTo>
                  <a:cubicBezTo>
                    <a:pt x="321" y="74"/>
                    <a:pt x="321" y="74"/>
                    <a:pt x="321" y="74"/>
                  </a:cubicBezTo>
                  <a:moveTo>
                    <a:pt x="321" y="74"/>
                  </a:moveTo>
                  <a:cubicBezTo>
                    <a:pt x="321" y="74"/>
                    <a:pt x="321" y="74"/>
                    <a:pt x="321" y="74"/>
                  </a:cubicBezTo>
                  <a:cubicBezTo>
                    <a:pt x="321" y="74"/>
                    <a:pt x="321" y="74"/>
                    <a:pt x="321" y="74"/>
                  </a:cubicBezTo>
                  <a:moveTo>
                    <a:pt x="320" y="73"/>
                  </a:moveTo>
                  <a:cubicBezTo>
                    <a:pt x="320" y="73"/>
                    <a:pt x="320" y="73"/>
                    <a:pt x="320" y="73"/>
                  </a:cubicBezTo>
                  <a:cubicBezTo>
                    <a:pt x="320" y="73"/>
                    <a:pt x="320" y="73"/>
                    <a:pt x="320" y="73"/>
                  </a:cubicBezTo>
                  <a:moveTo>
                    <a:pt x="320" y="73"/>
                  </a:moveTo>
                  <a:cubicBezTo>
                    <a:pt x="320" y="73"/>
                    <a:pt x="320" y="73"/>
                    <a:pt x="320" y="73"/>
                  </a:cubicBezTo>
                  <a:cubicBezTo>
                    <a:pt x="320" y="73"/>
                    <a:pt x="320" y="73"/>
                    <a:pt x="320" y="73"/>
                  </a:cubicBezTo>
                  <a:moveTo>
                    <a:pt x="0" y="51"/>
                  </a:moveTo>
                  <a:cubicBezTo>
                    <a:pt x="0" y="51"/>
                    <a:pt x="0" y="51"/>
                    <a:pt x="0" y="51"/>
                  </a:cubicBezTo>
                  <a:cubicBezTo>
                    <a:pt x="0" y="51"/>
                    <a:pt x="0" y="51"/>
                    <a:pt x="0" y="51"/>
                  </a:cubicBezTo>
                  <a:moveTo>
                    <a:pt x="0" y="51"/>
                  </a:moveTo>
                  <a:cubicBezTo>
                    <a:pt x="0" y="51"/>
                    <a:pt x="0" y="51"/>
                    <a:pt x="0" y="51"/>
                  </a:cubicBezTo>
                  <a:cubicBezTo>
                    <a:pt x="0" y="51"/>
                    <a:pt x="0" y="51"/>
                    <a:pt x="0" y="51"/>
                  </a:cubicBezTo>
                  <a:moveTo>
                    <a:pt x="1" y="50"/>
                  </a:moveTo>
                  <a:cubicBezTo>
                    <a:pt x="1" y="50"/>
                    <a:pt x="1" y="50"/>
                    <a:pt x="1" y="50"/>
                  </a:cubicBezTo>
                  <a:cubicBezTo>
                    <a:pt x="1" y="50"/>
                    <a:pt x="1" y="50"/>
                    <a:pt x="1" y="50"/>
                  </a:cubicBezTo>
                  <a:moveTo>
                    <a:pt x="1" y="50"/>
                  </a:moveTo>
                  <a:cubicBezTo>
                    <a:pt x="1" y="50"/>
                    <a:pt x="1" y="50"/>
                    <a:pt x="1" y="50"/>
                  </a:cubicBezTo>
                  <a:cubicBezTo>
                    <a:pt x="1" y="50"/>
                    <a:pt x="1" y="50"/>
                    <a:pt x="1" y="50"/>
                  </a:cubicBezTo>
                  <a:moveTo>
                    <a:pt x="2" y="50"/>
                  </a:moveTo>
                  <a:cubicBezTo>
                    <a:pt x="2" y="50"/>
                    <a:pt x="2" y="50"/>
                    <a:pt x="2" y="50"/>
                  </a:cubicBezTo>
                  <a:cubicBezTo>
                    <a:pt x="2" y="50"/>
                    <a:pt x="2" y="50"/>
                    <a:pt x="2" y="50"/>
                  </a:cubicBezTo>
                  <a:moveTo>
                    <a:pt x="3" y="49"/>
                  </a:moveTo>
                  <a:cubicBezTo>
                    <a:pt x="3" y="49"/>
                    <a:pt x="2" y="49"/>
                    <a:pt x="2" y="49"/>
                  </a:cubicBezTo>
                  <a:cubicBezTo>
                    <a:pt x="2" y="49"/>
                    <a:pt x="3" y="49"/>
                    <a:pt x="3" y="49"/>
                  </a:cubicBezTo>
                  <a:moveTo>
                    <a:pt x="3" y="49"/>
                  </a:moveTo>
                  <a:cubicBezTo>
                    <a:pt x="3" y="49"/>
                    <a:pt x="3" y="49"/>
                    <a:pt x="3" y="49"/>
                  </a:cubicBezTo>
                  <a:cubicBezTo>
                    <a:pt x="3" y="49"/>
                    <a:pt x="3" y="49"/>
                    <a:pt x="3" y="49"/>
                  </a:cubicBezTo>
                  <a:moveTo>
                    <a:pt x="4" y="48"/>
                  </a:moveTo>
                  <a:cubicBezTo>
                    <a:pt x="4" y="48"/>
                    <a:pt x="4" y="48"/>
                    <a:pt x="3" y="48"/>
                  </a:cubicBezTo>
                  <a:cubicBezTo>
                    <a:pt x="3" y="48"/>
                    <a:pt x="4" y="48"/>
                    <a:pt x="4" y="48"/>
                  </a:cubicBezTo>
                  <a:moveTo>
                    <a:pt x="4" y="48"/>
                  </a:moveTo>
                  <a:cubicBezTo>
                    <a:pt x="4" y="48"/>
                    <a:pt x="4" y="48"/>
                    <a:pt x="4" y="48"/>
                  </a:cubicBezTo>
                  <a:cubicBezTo>
                    <a:pt x="4" y="48"/>
                    <a:pt x="4" y="48"/>
                    <a:pt x="4" y="48"/>
                  </a:cubicBezTo>
                  <a:moveTo>
                    <a:pt x="5" y="47"/>
                  </a:moveTo>
                  <a:cubicBezTo>
                    <a:pt x="5" y="48"/>
                    <a:pt x="5" y="48"/>
                    <a:pt x="4" y="48"/>
                  </a:cubicBezTo>
                  <a:cubicBezTo>
                    <a:pt x="5" y="48"/>
                    <a:pt x="5" y="48"/>
                    <a:pt x="5" y="47"/>
                  </a:cubicBezTo>
                  <a:moveTo>
                    <a:pt x="5" y="47"/>
                  </a:moveTo>
                  <a:cubicBezTo>
                    <a:pt x="5" y="47"/>
                    <a:pt x="5" y="47"/>
                    <a:pt x="5" y="47"/>
                  </a:cubicBezTo>
                  <a:cubicBezTo>
                    <a:pt x="5" y="47"/>
                    <a:pt x="5" y="47"/>
                    <a:pt x="5" y="47"/>
                  </a:cubicBezTo>
                  <a:moveTo>
                    <a:pt x="6" y="47"/>
                  </a:moveTo>
                  <a:cubicBezTo>
                    <a:pt x="6" y="47"/>
                    <a:pt x="6" y="47"/>
                    <a:pt x="5" y="47"/>
                  </a:cubicBezTo>
                  <a:cubicBezTo>
                    <a:pt x="6" y="47"/>
                    <a:pt x="6" y="47"/>
                    <a:pt x="6" y="47"/>
                  </a:cubicBezTo>
                  <a:moveTo>
                    <a:pt x="190" y="4"/>
                  </a:moveTo>
                  <a:cubicBezTo>
                    <a:pt x="190" y="4"/>
                    <a:pt x="190" y="4"/>
                    <a:pt x="190" y="4"/>
                  </a:cubicBezTo>
                  <a:cubicBezTo>
                    <a:pt x="190" y="4"/>
                    <a:pt x="190" y="4"/>
                    <a:pt x="190" y="4"/>
                  </a:cubicBezTo>
                  <a:moveTo>
                    <a:pt x="189" y="4"/>
                  </a:moveTo>
                  <a:cubicBezTo>
                    <a:pt x="189" y="4"/>
                    <a:pt x="190" y="4"/>
                    <a:pt x="190" y="4"/>
                  </a:cubicBezTo>
                  <a:cubicBezTo>
                    <a:pt x="190" y="4"/>
                    <a:pt x="189" y="4"/>
                    <a:pt x="189" y="4"/>
                  </a:cubicBezTo>
                  <a:moveTo>
                    <a:pt x="189" y="4"/>
                  </a:moveTo>
                  <a:cubicBezTo>
                    <a:pt x="189" y="4"/>
                    <a:pt x="189" y="4"/>
                    <a:pt x="189" y="4"/>
                  </a:cubicBezTo>
                  <a:cubicBezTo>
                    <a:pt x="189" y="4"/>
                    <a:pt x="189" y="4"/>
                    <a:pt x="189" y="4"/>
                  </a:cubicBezTo>
                  <a:moveTo>
                    <a:pt x="189" y="4"/>
                  </a:moveTo>
                  <a:cubicBezTo>
                    <a:pt x="189" y="4"/>
                    <a:pt x="189" y="4"/>
                    <a:pt x="189" y="4"/>
                  </a:cubicBezTo>
                  <a:cubicBezTo>
                    <a:pt x="189" y="4"/>
                    <a:pt x="189" y="4"/>
                    <a:pt x="189" y="4"/>
                  </a:cubicBezTo>
                  <a:moveTo>
                    <a:pt x="188" y="4"/>
                  </a:moveTo>
                  <a:cubicBezTo>
                    <a:pt x="188" y="4"/>
                    <a:pt x="188" y="4"/>
                    <a:pt x="188" y="4"/>
                  </a:cubicBezTo>
                  <a:cubicBezTo>
                    <a:pt x="188" y="4"/>
                    <a:pt x="188" y="4"/>
                    <a:pt x="188" y="4"/>
                  </a:cubicBezTo>
                  <a:moveTo>
                    <a:pt x="148" y="0"/>
                  </a:moveTo>
                  <a:cubicBezTo>
                    <a:pt x="98" y="0"/>
                    <a:pt x="48" y="15"/>
                    <a:pt x="6" y="47"/>
                  </a:cubicBezTo>
                  <a:cubicBezTo>
                    <a:pt x="48" y="15"/>
                    <a:pt x="98" y="0"/>
                    <a:pt x="148" y="0"/>
                  </a:cubicBezTo>
                  <a:cubicBezTo>
                    <a:pt x="161" y="0"/>
                    <a:pt x="175" y="1"/>
                    <a:pt x="188" y="4"/>
                  </a:cubicBezTo>
                  <a:cubicBezTo>
                    <a:pt x="175" y="1"/>
                    <a:pt x="161" y="0"/>
                    <a:pt x="148" y="0"/>
                  </a:cubicBezTo>
                </a:path>
              </a:pathLst>
            </a:custGeom>
            <a:solidFill>
              <a:srgbClr val="9B083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2" name="Google Shape;1132;p20"/>
            <p:cNvSpPr/>
            <p:nvPr/>
          </p:nvSpPr>
          <p:spPr>
            <a:xfrm>
              <a:off x="5268913" y="2925763"/>
              <a:ext cx="1588" cy="1588"/>
            </a:xfrm>
            <a:prstGeom prst="ellipse">
              <a:avLst/>
            </a:prstGeom>
            <a:solidFill>
              <a:srgbClr val="D68C9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3" name="Google Shape;1133;p20"/>
            <p:cNvSpPr/>
            <p:nvPr/>
          </p:nvSpPr>
          <p:spPr>
            <a:xfrm>
              <a:off x="5268913" y="292576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9B083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4" name="Google Shape;1134;p20"/>
            <p:cNvSpPr/>
            <p:nvPr/>
          </p:nvSpPr>
          <p:spPr>
            <a:xfrm>
              <a:off x="5268913" y="2925763"/>
              <a:ext cx="1588" cy="1588"/>
            </a:xfrm>
            <a:prstGeom prst="rect">
              <a:avLst/>
            </a:prstGeom>
            <a:solidFill>
              <a:srgbClr val="D68C9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5" name="Google Shape;1135;p20"/>
            <p:cNvSpPr/>
            <p:nvPr/>
          </p:nvSpPr>
          <p:spPr>
            <a:xfrm>
              <a:off x="5268913" y="2925763"/>
              <a:ext cx="0" cy="0"/>
            </a:xfrm>
            <a:custGeom>
              <a:avLst/>
              <a:gdLst/>
              <a:ahLst/>
              <a:cxnLst/>
              <a:rect l="l" t="t" r="r" b="b"/>
              <a:pathLst>
                <a:path w="120000" h="120000" extrusionOk="0">
                  <a:moveTo>
                    <a:pt x="0" y="0"/>
                  </a:moveTo>
                  <a:lnTo>
                    <a:pt x="0" y="0"/>
                  </a:lnTo>
                  <a:lnTo>
                    <a:pt x="0" y="0"/>
                  </a:lnTo>
                  <a:lnTo>
                    <a:pt x="0" y="0"/>
                  </a:lnTo>
                </a:path>
              </a:pathLst>
            </a:custGeom>
            <a:no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36" name="Google Shape;1136;p20"/>
            <p:cNvSpPr txBox="1"/>
            <p:nvPr/>
          </p:nvSpPr>
          <p:spPr>
            <a:xfrm>
              <a:off x="4246070" y="1445231"/>
              <a:ext cx="1242262" cy="28457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Ventilation</a:t>
              </a:r>
              <a:endParaRPr/>
            </a:p>
          </p:txBody>
        </p:sp>
        <p:sp>
          <p:nvSpPr>
            <p:cNvPr id="1137" name="Google Shape;1137;p20"/>
            <p:cNvSpPr txBox="1"/>
            <p:nvPr/>
          </p:nvSpPr>
          <p:spPr>
            <a:xfrm>
              <a:off x="2812173" y="2324706"/>
              <a:ext cx="1487371" cy="5691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Indoor Air Quality (IAQ)</a:t>
              </a:r>
              <a:endParaRPr/>
            </a:p>
          </p:txBody>
        </p:sp>
        <p:sp>
          <p:nvSpPr>
            <p:cNvPr id="1138" name="Google Shape;1138;p20"/>
            <p:cNvSpPr txBox="1"/>
            <p:nvPr/>
          </p:nvSpPr>
          <p:spPr>
            <a:xfrm>
              <a:off x="6934199" y="1441894"/>
              <a:ext cx="1085056" cy="5691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Thermal Health</a:t>
              </a:r>
              <a:endParaRPr/>
            </a:p>
          </p:txBody>
        </p:sp>
        <p:sp>
          <p:nvSpPr>
            <p:cNvPr id="1139" name="Google Shape;1139;p20"/>
            <p:cNvSpPr txBox="1"/>
            <p:nvPr/>
          </p:nvSpPr>
          <p:spPr>
            <a:xfrm>
              <a:off x="7855182" y="2579529"/>
              <a:ext cx="1038298" cy="28457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Moisture</a:t>
              </a:r>
              <a:endParaRPr/>
            </a:p>
          </p:txBody>
        </p:sp>
        <p:sp>
          <p:nvSpPr>
            <p:cNvPr id="1140" name="Google Shape;1140;p20"/>
            <p:cNvSpPr txBox="1"/>
            <p:nvPr/>
          </p:nvSpPr>
          <p:spPr>
            <a:xfrm>
              <a:off x="2968333" y="3666804"/>
              <a:ext cx="899921" cy="5691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Dust &amp; Pests</a:t>
              </a:r>
              <a:endParaRPr/>
            </a:p>
          </p:txBody>
        </p:sp>
        <p:sp>
          <p:nvSpPr>
            <p:cNvPr id="1141" name="Google Shape;1141;p20"/>
            <p:cNvSpPr txBox="1"/>
            <p:nvPr/>
          </p:nvSpPr>
          <p:spPr>
            <a:xfrm>
              <a:off x="3621835" y="5089470"/>
              <a:ext cx="1017681" cy="5691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Safety&amp; Security</a:t>
              </a:r>
              <a:endParaRPr/>
            </a:p>
          </p:txBody>
        </p:sp>
        <p:sp>
          <p:nvSpPr>
            <p:cNvPr id="1142" name="Google Shape;1142;p20"/>
            <p:cNvSpPr txBox="1"/>
            <p:nvPr/>
          </p:nvSpPr>
          <p:spPr>
            <a:xfrm>
              <a:off x="5400638" y="5865366"/>
              <a:ext cx="919991" cy="5691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Water Quality</a:t>
              </a:r>
              <a:endParaRPr/>
            </a:p>
          </p:txBody>
        </p:sp>
        <p:sp>
          <p:nvSpPr>
            <p:cNvPr id="1143" name="Google Shape;1143;p20"/>
            <p:cNvSpPr txBox="1"/>
            <p:nvPr/>
          </p:nvSpPr>
          <p:spPr>
            <a:xfrm>
              <a:off x="7090966" y="5534780"/>
              <a:ext cx="988217" cy="28457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Acoustics</a:t>
              </a:r>
              <a:endParaRPr/>
            </a:p>
          </p:txBody>
        </p:sp>
        <p:sp>
          <p:nvSpPr>
            <p:cNvPr id="1144" name="Google Shape;1144;p20"/>
            <p:cNvSpPr txBox="1"/>
            <p:nvPr/>
          </p:nvSpPr>
          <p:spPr>
            <a:xfrm>
              <a:off x="8002588" y="4350921"/>
              <a:ext cx="1012720" cy="5691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000000"/>
                  </a:solidFill>
                  <a:latin typeface="Montserrat"/>
                  <a:ea typeface="Montserrat"/>
                  <a:cs typeface="Montserrat"/>
                  <a:sym typeface="Montserrat"/>
                </a:rPr>
                <a:t>Lighting &amp; Views</a:t>
              </a:r>
              <a:endParaRPr/>
            </a:p>
          </p:txBody>
        </p:sp>
        <p:grpSp>
          <p:nvGrpSpPr>
            <p:cNvPr id="1145" name="Google Shape;1145;p20"/>
            <p:cNvGrpSpPr/>
            <p:nvPr/>
          </p:nvGrpSpPr>
          <p:grpSpPr>
            <a:xfrm>
              <a:off x="5570538" y="1955570"/>
              <a:ext cx="601810" cy="497117"/>
              <a:chOff x="13884275" y="2674938"/>
              <a:chExt cx="1341438" cy="1108075"/>
            </a:xfrm>
          </p:grpSpPr>
          <p:sp>
            <p:nvSpPr>
              <p:cNvPr id="1146" name="Google Shape;1146;p20"/>
              <p:cNvSpPr/>
              <p:nvPr/>
            </p:nvSpPr>
            <p:spPr>
              <a:xfrm>
                <a:off x="13884275" y="2674938"/>
                <a:ext cx="1082675" cy="1108075"/>
              </a:xfrm>
              <a:custGeom>
                <a:avLst/>
                <a:gdLst/>
                <a:ahLst/>
                <a:cxnLst/>
                <a:rect l="l" t="t" r="r" b="b"/>
                <a:pathLst>
                  <a:path w="289" h="296" extrusionOk="0">
                    <a:moveTo>
                      <a:pt x="265" y="172"/>
                    </a:moveTo>
                    <a:cubicBezTo>
                      <a:pt x="254" y="226"/>
                      <a:pt x="206" y="268"/>
                      <a:pt x="148" y="268"/>
                    </a:cubicBezTo>
                    <a:cubicBezTo>
                      <a:pt x="82" y="268"/>
                      <a:pt x="28" y="214"/>
                      <a:pt x="28" y="148"/>
                    </a:cubicBezTo>
                    <a:cubicBezTo>
                      <a:pt x="28" y="82"/>
                      <a:pt x="82" y="28"/>
                      <a:pt x="148" y="28"/>
                    </a:cubicBezTo>
                    <a:cubicBezTo>
                      <a:pt x="175" y="28"/>
                      <a:pt x="201" y="37"/>
                      <a:pt x="221" y="53"/>
                    </a:cubicBezTo>
                    <a:cubicBezTo>
                      <a:pt x="222" y="43"/>
                      <a:pt x="227" y="34"/>
                      <a:pt x="233" y="27"/>
                    </a:cubicBezTo>
                    <a:cubicBezTo>
                      <a:pt x="209" y="10"/>
                      <a:pt x="180" y="0"/>
                      <a:pt x="148" y="0"/>
                    </a:cubicBezTo>
                    <a:cubicBezTo>
                      <a:pt x="66" y="0"/>
                      <a:pt x="0" y="66"/>
                      <a:pt x="0" y="148"/>
                    </a:cubicBezTo>
                    <a:cubicBezTo>
                      <a:pt x="0" y="230"/>
                      <a:pt x="66" y="296"/>
                      <a:pt x="148" y="296"/>
                    </a:cubicBezTo>
                    <a:cubicBezTo>
                      <a:pt x="214" y="296"/>
                      <a:pt x="270" y="252"/>
                      <a:pt x="289" y="192"/>
                    </a:cubicBezTo>
                    <a:cubicBezTo>
                      <a:pt x="279" y="188"/>
                      <a:pt x="270" y="181"/>
                      <a:pt x="265" y="172"/>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47" name="Google Shape;1147;p20"/>
              <p:cNvSpPr/>
              <p:nvPr/>
            </p:nvSpPr>
            <p:spPr>
              <a:xfrm>
                <a:off x="14603413" y="2786063"/>
                <a:ext cx="387350" cy="211138"/>
              </a:xfrm>
              <a:custGeom>
                <a:avLst/>
                <a:gdLst/>
                <a:ahLst/>
                <a:cxnLst/>
                <a:rect l="l" t="t" r="r" b="b"/>
                <a:pathLst>
                  <a:path w="103" h="56" extrusionOk="0">
                    <a:moveTo>
                      <a:pt x="53" y="34"/>
                    </a:moveTo>
                    <a:cubicBezTo>
                      <a:pt x="56" y="34"/>
                      <a:pt x="59" y="31"/>
                      <a:pt x="59" y="28"/>
                    </a:cubicBezTo>
                    <a:cubicBezTo>
                      <a:pt x="59" y="19"/>
                      <a:pt x="66" y="12"/>
                      <a:pt x="75" y="12"/>
                    </a:cubicBezTo>
                    <a:cubicBezTo>
                      <a:pt x="84" y="12"/>
                      <a:pt x="91" y="19"/>
                      <a:pt x="91" y="28"/>
                    </a:cubicBezTo>
                    <a:cubicBezTo>
                      <a:pt x="91" y="37"/>
                      <a:pt x="84" y="44"/>
                      <a:pt x="75" y="44"/>
                    </a:cubicBezTo>
                    <a:cubicBezTo>
                      <a:pt x="6" y="44"/>
                      <a:pt x="6" y="44"/>
                      <a:pt x="6" y="44"/>
                    </a:cubicBezTo>
                    <a:cubicBezTo>
                      <a:pt x="3" y="44"/>
                      <a:pt x="0" y="47"/>
                      <a:pt x="0" y="50"/>
                    </a:cubicBezTo>
                    <a:cubicBezTo>
                      <a:pt x="0" y="53"/>
                      <a:pt x="3" y="56"/>
                      <a:pt x="6" y="56"/>
                    </a:cubicBezTo>
                    <a:cubicBezTo>
                      <a:pt x="75" y="56"/>
                      <a:pt x="75" y="56"/>
                      <a:pt x="75" y="56"/>
                    </a:cubicBezTo>
                    <a:cubicBezTo>
                      <a:pt x="90" y="56"/>
                      <a:pt x="103" y="43"/>
                      <a:pt x="103" y="28"/>
                    </a:cubicBezTo>
                    <a:cubicBezTo>
                      <a:pt x="103" y="13"/>
                      <a:pt x="90" y="0"/>
                      <a:pt x="75" y="0"/>
                    </a:cubicBezTo>
                    <a:cubicBezTo>
                      <a:pt x="59" y="0"/>
                      <a:pt x="47" y="13"/>
                      <a:pt x="47" y="28"/>
                    </a:cubicBezTo>
                    <a:cubicBezTo>
                      <a:pt x="47" y="31"/>
                      <a:pt x="50" y="34"/>
                      <a:pt x="53" y="34"/>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48" name="Google Shape;1148;p20"/>
              <p:cNvSpPr/>
              <p:nvPr/>
            </p:nvSpPr>
            <p:spPr>
              <a:xfrm>
                <a:off x="14603413" y="2876551"/>
                <a:ext cx="622300" cy="209550"/>
              </a:xfrm>
              <a:custGeom>
                <a:avLst/>
                <a:gdLst/>
                <a:ahLst/>
                <a:cxnLst/>
                <a:rect l="l" t="t" r="r" b="b"/>
                <a:pathLst>
                  <a:path w="166" h="56" extrusionOk="0">
                    <a:moveTo>
                      <a:pt x="138" y="0"/>
                    </a:moveTo>
                    <a:cubicBezTo>
                      <a:pt x="123" y="0"/>
                      <a:pt x="111" y="13"/>
                      <a:pt x="111" y="28"/>
                    </a:cubicBezTo>
                    <a:cubicBezTo>
                      <a:pt x="111" y="31"/>
                      <a:pt x="113" y="34"/>
                      <a:pt x="117" y="34"/>
                    </a:cubicBezTo>
                    <a:cubicBezTo>
                      <a:pt x="120" y="34"/>
                      <a:pt x="123" y="31"/>
                      <a:pt x="123" y="28"/>
                    </a:cubicBezTo>
                    <a:cubicBezTo>
                      <a:pt x="123" y="19"/>
                      <a:pt x="130" y="12"/>
                      <a:pt x="138" y="12"/>
                    </a:cubicBezTo>
                    <a:cubicBezTo>
                      <a:pt x="147" y="12"/>
                      <a:pt x="154" y="19"/>
                      <a:pt x="154" y="28"/>
                    </a:cubicBezTo>
                    <a:cubicBezTo>
                      <a:pt x="154" y="37"/>
                      <a:pt x="147" y="44"/>
                      <a:pt x="138" y="44"/>
                    </a:cubicBezTo>
                    <a:cubicBezTo>
                      <a:pt x="6" y="44"/>
                      <a:pt x="6" y="44"/>
                      <a:pt x="6" y="44"/>
                    </a:cubicBezTo>
                    <a:cubicBezTo>
                      <a:pt x="3" y="44"/>
                      <a:pt x="0" y="47"/>
                      <a:pt x="0" y="50"/>
                    </a:cubicBezTo>
                    <a:cubicBezTo>
                      <a:pt x="0" y="53"/>
                      <a:pt x="3" y="56"/>
                      <a:pt x="6" y="56"/>
                    </a:cubicBezTo>
                    <a:cubicBezTo>
                      <a:pt x="138" y="56"/>
                      <a:pt x="138" y="56"/>
                      <a:pt x="138" y="56"/>
                    </a:cubicBezTo>
                    <a:cubicBezTo>
                      <a:pt x="154" y="56"/>
                      <a:pt x="166" y="43"/>
                      <a:pt x="166" y="28"/>
                    </a:cubicBezTo>
                    <a:cubicBezTo>
                      <a:pt x="166" y="13"/>
                      <a:pt x="154" y="0"/>
                      <a:pt x="138"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49" name="Google Shape;1149;p20"/>
              <p:cNvSpPr/>
              <p:nvPr/>
            </p:nvSpPr>
            <p:spPr>
              <a:xfrm>
                <a:off x="14603413" y="3132138"/>
                <a:ext cx="533400" cy="209550"/>
              </a:xfrm>
              <a:custGeom>
                <a:avLst/>
                <a:gdLst/>
                <a:ahLst/>
                <a:cxnLst/>
                <a:rect l="l" t="t" r="r" b="b"/>
                <a:pathLst>
                  <a:path w="142" h="56" extrusionOk="0">
                    <a:moveTo>
                      <a:pt x="114" y="0"/>
                    </a:moveTo>
                    <a:cubicBezTo>
                      <a:pt x="6" y="0"/>
                      <a:pt x="6" y="0"/>
                      <a:pt x="6" y="0"/>
                    </a:cubicBezTo>
                    <a:cubicBezTo>
                      <a:pt x="3" y="0"/>
                      <a:pt x="0" y="3"/>
                      <a:pt x="0" y="6"/>
                    </a:cubicBezTo>
                    <a:cubicBezTo>
                      <a:pt x="0" y="9"/>
                      <a:pt x="3" y="12"/>
                      <a:pt x="6" y="12"/>
                    </a:cubicBezTo>
                    <a:cubicBezTo>
                      <a:pt x="114" y="12"/>
                      <a:pt x="114" y="12"/>
                      <a:pt x="114" y="12"/>
                    </a:cubicBezTo>
                    <a:cubicBezTo>
                      <a:pt x="122" y="12"/>
                      <a:pt x="130" y="19"/>
                      <a:pt x="130" y="28"/>
                    </a:cubicBezTo>
                    <a:cubicBezTo>
                      <a:pt x="130" y="37"/>
                      <a:pt x="122" y="44"/>
                      <a:pt x="114" y="44"/>
                    </a:cubicBezTo>
                    <a:cubicBezTo>
                      <a:pt x="105" y="44"/>
                      <a:pt x="98" y="37"/>
                      <a:pt x="98" y="28"/>
                    </a:cubicBezTo>
                    <a:cubicBezTo>
                      <a:pt x="98" y="25"/>
                      <a:pt x="95" y="22"/>
                      <a:pt x="92" y="22"/>
                    </a:cubicBezTo>
                    <a:cubicBezTo>
                      <a:pt x="89" y="22"/>
                      <a:pt x="86" y="25"/>
                      <a:pt x="86" y="28"/>
                    </a:cubicBezTo>
                    <a:cubicBezTo>
                      <a:pt x="86" y="43"/>
                      <a:pt x="98" y="56"/>
                      <a:pt x="114" y="56"/>
                    </a:cubicBezTo>
                    <a:cubicBezTo>
                      <a:pt x="129" y="56"/>
                      <a:pt x="142" y="43"/>
                      <a:pt x="142" y="28"/>
                    </a:cubicBezTo>
                    <a:cubicBezTo>
                      <a:pt x="142" y="12"/>
                      <a:pt x="129" y="0"/>
                      <a:pt x="114"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50" name="Google Shape;1150;p20"/>
              <p:cNvSpPr/>
              <p:nvPr/>
            </p:nvSpPr>
            <p:spPr>
              <a:xfrm>
                <a:off x="14109700" y="2873376"/>
                <a:ext cx="655638" cy="614363"/>
              </a:xfrm>
              <a:custGeom>
                <a:avLst/>
                <a:gdLst/>
                <a:ahLst/>
                <a:cxnLst/>
                <a:rect l="l" t="t" r="r" b="b"/>
                <a:pathLst>
                  <a:path w="175" h="164" extrusionOk="0">
                    <a:moveTo>
                      <a:pt x="88" y="0"/>
                    </a:moveTo>
                    <a:cubicBezTo>
                      <a:pt x="73" y="0"/>
                      <a:pt x="60" y="11"/>
                      <a:pt x="60" y="25"/>
                    </a:cubicBezTo>
                    <a:cubicBezTo>
                      <a:pt x="60" y="33"/>
                      <a:pt x="68" y="56"/>
                      <a:pt x="76" y="74"/>
                    </a:cubicBezTo>
                    <a:cubicBezTo>
                      <a:pt x="69" y="78"/>
                      <a:pt x="64" y="86"/>
                      <a:pt x="64" y="94"/>
                    </a:cubicBezTo>
                    <a:cubicBezTo>
                      <a:pt x="45" y="99"/>
                      <a:pt x="21" y="106"/>
                      <a:pt x="14" y="111"/>
                    </a:cubicBezTo>
                    <a:cubicBezTo>
                      <a:pt x="2" y="119"/>
                      <a:pt x="0" y="136"/>
                      <a:pt x="9" y="148"/>
                    </a:cubicBezTo>
                    <a:cubicBezTo>
                      <a:pt x="18" y="160"/>
                      <a:pt x="35" y="164"/>
                      <a:pt x="46" y="155"/>
                    </a:cubicBezTo>
                    <a:cubicBezTo>
                      <a:pt x="53" y="151"/>
                      <a:pt x="66" y="132"/>
                      <a:pt x="76" y="116"/>
                    </a:cubicBezTo>
                    <a:cubicBezTo>
                      <a:pt x="79" y="118"/>
                      <a:pt x="83" y="119"/>
                      <a:pt x="88" y="119"/>
                    </a:cubicBezTo>
                    <a:cubicBezTo>
                      <a:pt x="92" y="119"/>
                      <a:pt x="96" y="118"/>
                      <a:pt x="100" y="116"/>
                    </a:cubicBezTo>
                    <a:cubicBezTo>
                      <a:pt x="110" y="132"/>
                      <a:pt x="123" y="151"/>
                      <a:pt x="129" y="155"/>
                    </a:cubicBezTo>
                    <a:cubicBezTo>
                      <a:pt x="140" y="164"/>
                      <a:pt x="157" y="160"/>
                      <a:pt x="166" y="148"/>
                    </a:cubicBezTo>
                    <a:cubicBezTo>
                      <a:pt x="175" y="136"/>
                      <a:pt x="173" y="119"/>
                      <a:pt x="161" y="111"/>
                    </a:cubicBezTo>
                    <a:cubicBezTo>
                      <a:pt x="155" y="106"/>
                      <a:pt x="131" y="99"/>
                      <a:pt x="112" y="95"/>
                    </a:cubicBezTo>
                    <a:cubicBezTo>
                      <a:pt x="112" y="86"/>
                      <a:pt x="107" y="78"/>
                      <a:pt x="99" y="74"/>
                    </a:cubicBezTo>
                    <a:cubicBezTo>
                      <a:pt x="107" y="56"/>
                      <a:pt x="115" y="33"/>
                      <a:pt x="115" y="25"/>
                    </a:cubicBezTo>
                    <a:cubicBezTo>
                      <a:pt x="115" y="11"/>
                      <a:pt x="103" y="0"/>
                      <a:pt x="88"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51" name="Google Shape;1151;p20"/>
            <p:cNvGrpSpPr/>
            <p:nvPr/>
          </p:nvGrpSpPr>
          <p:grpSpPr>
            <a:xfrm>
              <a:off x="6670676" y="2200040"/>
              <a:ext cx="263524" cy="600310"/>
              <a:chOff x="11253788" y="3221038"/>
              <a:chExt cx="382588" cy="871537"/>
            </a:xfrm>
          </p:grpSpPr>
          <p:sp>
            <p:nvSpPr>
              <p:cNvPr id="1152" name="Google Shape;1152;p20"/>
              <p:cNvSpPr/>
              <p:nvPr/>
            </p:nvSpPr>
            <p:spPr>
              <a:xfrm>
                <a:off x="11253788" y="3221038"/>
                <a:ext cx="382588" cy="871537"/>
              </a:xfrm>
              <a:custGeom>
                <a:avLst/>
                <a:gdLst/>
                <a:ahLst/>
                <a:cxnLst/>
                <a:rect l="l" t="t" r="r" b="b"/>
                <a:pathLst>
                  <a:path w="102" h="232" extrusionOk="0">
                    <a:moveTo>
                      <a:pt x="49" y="232"/>
                    </a:moveTo>
                    <a:cubicBezTo>
                      <a:pt x="25" y="232"/>
                      <a:pt x="4" y="214"/>
                      <a:pt x="1" y="191"/>
                    </a:cubicBezTo>
                    <a:cubicBezTo>
                      <a:pt x="0" y="190"/>
                      <a:pt x="0" y="186"/>
                      <a:pt x="0" y="183"/>
                    </a:cubicBezTo>
                    <a:cubicBezTo>
                      <a:pt x="0" y="181"/>
                      <a:pt x="0" y="176"/>
                      <a:pt x="0" y="175"/>
                    </a:cubicBezTo>
                    <a:cubicBezTo>
                      <a:pt x="2" y="163"/>
                      <a:pt x="8" y="152"/>
                      <a:pt x="18" y="144"/>
                    </a:cubicBezTo>
                    <a:cubicBezTo>
                      <a:pt x="18" y="144"/>
                      <a:pt x="18" y="143"/>
                      <a:pt x="18" y="143"/>
                    </a:cubicBezTo>
                    <a:cubicBezTo>
                      <a:pt x="18" y="137"/>
                      <a:pt x="18" y="131"/>
                      <a:pt x="18" y="125"/>
                    </a:cubicBezTo>
                    <a:cubicBezTo>
                      <a:pt x="18" y="119"/>
                      <a:pt x="18" y="119"/>
                      <a:pt x="18" y="119"/>
                    </a:cubicBezTo>
                    <a:cubicBezTo>
                      <a:pt x="18" y="111"/>
                      <a:pt x="18" y="103"/>
                      <a:pt x="18" y="95"/>
                    </a:cubicBezTo>
                    <a:cubicBezTo>
                      <a:pt x="18" y="73"/>
                      <a:pt x="18" y="52"/>
                      <a:pt x="19" y="30"/>
                    </a:cubicBezTo>
                    <a:cubicBezTo>
                      <a:pt x="19" y="17"/>
                      <a:pt x="28" y="5"/>
                      <a:pt x="42" y="1"/>
                    </a:cubicBezTo>
                    <a:cubicBezTo>
                      <a:pt x="45" y="0"/>
                      <a:pt x="47" y="0"/>
                      <a:pt x="50" y="0"/>
                    </a:cubicBezTo>
                    <a:cubicBezTo>
                      <a:pt x="52" y="0"/>
                      <a:pt x="54" y="0"/>
                      <a:pt x="57" y="1"/>
                    </a:cubicBezTo>
                    <a:cubicBezTo>
                      <a:pt x="71" y="5"/>
                      <a:pt x="81" y="17"/>
                      <a:pt x="81" y="32"/>
                    </a:cubicBezTo>
                    <a:cubicBezTo>
                      <a:pt x="81" y="51"/>
                      <a:pt x="81" y="70"/>
                      <a:pt x="81" y="90"/>
                    </a:cubicBezTo>
                    <a:cubicBezTo>
                      <a:pt x="81" y="111"/>
                      <a:pt x="81" y="111"/>
                      <a:pt x="81" y="111"/>
                    </a:cubicBezTo>
                    <a:cubicBezTo>
                      <a:pt x="81" y="118"/>
                      <a:pt x="81" y="118"/>
                      <a:pt x="81" y="118"/>
                    </a:cubicBezTo>
                    <a:cubicBezTo>
                      <a:pt x="81" y="126"/>
                      <a:pt x="81" y="135"/>
                      <a:pt x="81" y="143"/>
                    </a:cubicBezTo>
                    <a:cubicBezTo>
                      <a:pt x="81" y="143"/>
                      <a:pt x="81" y="144"/>
                      <a:pt x="82" y="144"/>
                    </a:cubicBezTo>
                    <a:cubicBezTo>
                      <a:pt x="97" y="158"/>
                      <a:pt x="102" y="175"/>
                      <a:pt x="98" y="195"/>
                    </a:cubicBezTo>
                    <a:cubicBezTo>
                      <a:pt x="93" y="214"/>
                      <a:pt x="80" y="226"/>
                      <a:pt x="60" y="231"/>
                    </a:cubicBezTo>
                    <a:cubicBezTo>
                      <a:pt x="56" y="232"/>
                      <a:pt x="53" y="232"/>
                      <a:pt x="49" y="232"/>
                    </a:cubicBezTo>
                    <a:close/>
                    <a:moveTo>
                      <a:pt x="50" y="7"/>
                    </a:moveTo>
                    <a:cubicBezTo>
                      <a:pt x="48" y="7"/>
                      <a:pt x="47" y="7"/>
                      <a:pt x="44" y="8"/>
                    </a:cubicBezTo>
                    <a:cubicBezTo>
                      <a:pt x="33" y="10"/>
                      <a:pt x="25" y="20"/>
                      <a:pt x="25" y="30"/>
                    </a:cubicBezTo>
                    <a:cubicBezTo>
                      <a:pt x="25" y="52"/>
                      <a:pt x="25" y="73"/>
                      <a:pt x="25" y="95"/>
                    </a:cubicBezTo>
                    <a:cubicBezTo>
                      <a:pt x="25" y="103"/>
                      <a:pt x="25" y="111"/>
                      <a:pt x="25" y="119"/>
                    </a:cubicBezTo>
                    <a:cubicBezTo>
                      <a:pt x="25" y="125"/>
                      <a:pt x="25" y="125"/>
                      <a:pt x="25" y="125"/>
                    </a:cubicBezTo>
                    <a:cubicBezTo>
                      <a:pt x="25" y="131"/>
                      <a:pt x="25" y="137"/>
                      <a:pt x="25" y="143"/>
                    </a:cubicBezTo>
                    <a:cubicBezTo>
                      <a:pt x="25" y="145"/>
                      <a:pt x="24" y="148"/>
                      <a:pt x="23" y="149"/>
                    </a:cubicBezTo>
                    <a:cubicBezTo>
                      <a:pt x="14" y="156"/>
                      <a:pt x="9" y="165"/>
                      <a:pt x="7" y="176"/>
                    </a:cubicBezTo>
                    <a:cubicBezTo>
                      <a:pt x="7" y="177"/>
                      <a:pt x="7" y="180"/>
                      <a:pt x="7" y="183"/>
                    </a:cubicBezTo>
                    <a:cubicBezTo>
                      <a:pt x="7" y="186"/>
                      <a:pt x="7" y="189"/>
                      <a:pt x="7" y="190"/>
                    </a:cubicBezTo>
                    <a:cubicBezTo>
                      <a:pt x="11" y="210"/>
                      <a:pt x="29" y="225"/>
                      <a:pt x="49" y="225"/>
                    </a:cubicBezTo>
                    <a:cubicBezTo>
                      <a:pt x="52" y="225"/>
                      <a:pt x="55" y="225"/>
                      <a:pt x="58" y="224"/>
                    </a:cubicBezTo>
                    <a:cubicBezTo>
                      <a:pt x="76" y="220"/>
                      <a:pt x="87" y="210"/>
                      <a:pt x="91" y="193"/>
                    </a:cubicBezTo>
                    <a:cubicBezTo>
                      <a:pt x="95" y="176"/>
                      <a:pt x="91" y="162"/>
                      <a:pt x="77" y="150"/>
                    </a:cubicBezTo>
                    <a:cubicBezTo>
                      <a:pt x="75" y="148"/>
                      <a:pt x="74" y="145"/>
                      <a:pt x="74" y="143"/>
                    </a:cubicBezTo>
                    <a:cubicBezTo>
                      <a:pt x="74" y="134"/>
                      <a:pt x="74" y="126"/>
                      <a:pt x="74" y="118"/>
                    </a:cubicBezTo>
                    <a:cubicBezTo>
                      <a:pt x="74" y="111"/>
                      <a:pt x="74" y="111"/>
                      <a:pt x="74" y="111"/>
                    </a:cubicBezTo>
                    <a:cubicBezTo>
                      <a:pt x="74" y="90"/>
                      <a:pt x="74" y="90"/>
                      <a:pt x="74" y="90"/>
                    </a:cubicBezTo>
                    <a:cubicBezTo>
                      <a:pt x="74" y="70"/>
                      <a:pt x="74" y="51"/>
                      <a:pt x="74" y="32"/>
                    </a:cubicBezTo>
                    <a:cubicBezTo>
                      <a:pt x="74" y="20"/>
                      <a:pt x="67" y="11"/>
                      <a:pt x="56" y="8"/>
                    </a:cubicBezTo>
                    <a:cubicBezTo>
                      <a:pt x="53" y="7"/>
                      <a:pt x="51" y="7"/>
                      <a:pt x="50" y="7"/>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53" name="Google Shape;1153;p20"/>
              <p:cNvSpPr/>
              <p:nvPr/>
            </p:nvSpPr>
            <p:spPr>
              <a:xfrm>
                <a:off x="11309351" y="3300413"/>
                <a:ext cx="261938" cy="727075"/>
              </a:xfrm>
              <a:custGeom>
                <a:avLst/>
                <a:gdLst/>
                <a:ahLst/>
                <a:cxnLst/>
                <a:rect l="l" t="t" r="r" b="b"/>
                <a:pathLst>
                  <a:path w="70" h="194" extrusionOk="0">
                    <a:moveTo>
                      <a:pt x="46" y="54"/>
                    </a:moveTo>
                    <a:cubicBezTo>
                      <a:pt x="46" y="79"/>
                      <a:pt x="46" y="104"/>
                      <a:pt x="46" y="130"/>
                    </a:cubicBezTo>
                    <a:cubicBezTo>
                      <a:pt x="46" y="132"/>
                      <a:pt x="47" y="133"/>
                      <a:pt x="49" y="135"/>
                    </a:cubicBezTo>
                    <a:cubicBezTo>
                      <a:pt x="63" y="141"/>
                      <a:pt x="70" y="155"/>
                      <a:pt x="66" y="169"/>
                    </a:cubicBezTo>
                    <a:cubicBezTo>
                      <a:pt x="63" y="183"/>
                      <a:pt x="51" y="193"/>
                      <a:pt x="36" y="194"/>
                    </a:cubicBezTo>
                    <a:cubicBezTo>
                      <a:pt x="21" y="194"/>
                      <a:pt x="8" y="185"/>
                      <a:pt x="4" y="171"/>
                    </a:cubicBezTo>
                    <a:cubicBezTo>
                      <a:pt x="0" y="157"/>
                      <a:pt x="6" y="142"/>
                      <a:pt x="20" y="135"/>
                    </a:cubicBezTo>
                    <a:cubicBezTo>
                      <a:pt x="23" y="133"/>
                      <a:pt x="24" y="131"/>
                      <a:pt x="24" y="128"/>
                    </a:cubicBezTo>
                    <a:cubicBezTo>
                      <a:pt x="24" y="79"/>
                      <a:pt x="24" y="69"/>
                      <a:pt x="24" y="19"/>
                    </a:cubicBezTo>
                    <a:cubicBezTo>
                      <a:pt x="24" y="17"/>
                      <a:pt x="23" y="10"/>
                      <a:pt x="24" y="7"/>
                    </a:cubicBezTo>
                    <a:cubicBezTo>
                      <a:pt x="26" y="2"/>
                      <a:pt x="30" y="0"/>
                      <a:pt x="35" y="0"/>
                    </a:cubicBezTo>
                    <a:cubicBezTo>
                      <a:pt x="40" y="0"/>
                      <a:pt x="44" y="2"/>
                      <a:pt x="46" y="7"/>
                    </a:cubicBezTo>
                    <a:cubicBezTo>
                      <a:pt x="46" y="9"/>
                      <a:pt x="46" y="15"/>
                      <a:pt x="46" y="17"/>
                    </a:cubicBezTo>
                    <a:cubicBezTo>
                      <a:pt x="46" y="42"/>
                      <a:pt x="46" y="29"/>
                      <a:pt x="46" y="54"/>
                    </a:cubicBezTo>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54" name="Google Shape;1154;p20"/>
            <p:cNvGrpSpPr/>
            <p:nvPr/>
          </p:nvGrpSpPr>
          <p:grpSpPr>
            <a:xfrm>
              <a:off x="7118356" y="3048001"/>
              <a:ext cx="466719" cy="612775"/>
              <a:chOff x="11036301" y="3981450"/>
              <a:chExt cx="674688" cy="885825"/>
            </a:xfrm>
          </p:grpSpPr>
          <p:sp>
            <p:nvSpPr>
              <p:cNvPr id="1155" name="Google Shape;1155;p20"/>
              <p:cNvSpPr/>
              <p:nvPr/>
            </p:nvSpPr>
            <p:spPr>
              <a:xfrm>
                <a:off x="11276013" y="3981450"/>
                <a:ext cx="434975" cy="885825"/>
              </a:xfrm>
              <a:custGeom>
                <a:avLst/>
                <a:gdLst/>
                <a:ahLst/>
                <a:cxnLst/>
                <a:rect l="l" t="t" r="r" b="b"/>
                <a:pathLst>
                  <a:path w="274" h="558" extrusionOk="0">
                    <a:moveTo>
                      <a:pt x="255" y="0"/>
                    </a:moveTo>
                    <a:lnTo>
                      <a:pt x="255" y="29"/>
                    </a:lnTo>
                    <a:lnTo>
                      <a:pt x="170" y="29"/>
                    </a:lnTo>
                    <a:lnTo>
                      <a:pt x="170" y="48"/>
                    </a:lnTo>
                    <a:lnTo>
                      <a:pt x="255" y="48"/>
                    </a:lnTo>
                    <a:lnTo>
                      <a:pt x="255" y="86"/>
                    </a:lnTo>
                    <a:lnTo>
                      <a:pt x="208" y="86"/>
                    </a:lnTo>
                    <a:lnTo>
                      <a:pt x="208" y="104"/>
                    </a:lnTo>
                    <a:lnTo>
                      <a:pt x="255" y="104"/>
                    </a:lnTo>
                    <a:lnTo>
                      <a:pt x="255" y="142"/>
                    </a:lnTo>
                    <a:lnTo>
                      <a:pt x="170" y="142"/>
                    </a:lnTo>
                    <a:lnTo>
                      <a:pt x="170" y="161"/>
                    </a:lnTo>
                    <a:lnTo>
                      <a:pt x="255" y="161"/>
                    </a:lnTo>
                    <a:lnTo>
                      <a:pt x="255" y="199"/>
                    </a:lnTo>
                    <a:lnTo>
                      <a:pt x="208" y="199"/>
                    </a:lnTo>
                    <a:lnTo>
                      <a:pt x="208" y="218"/>
                    </a:lnTo>
                    <a:lnTo>
                      <a:pt x="255" y="218"/>
                    </a:lnTo>
                    <a:lnTo>
                      <a:pt x="255" y="256"/>
                    </a:lnTo>
                    <a:lnTo>
                      <a:pt x="170" y="256"/>
                    </a:lnTo>
                    <a:lnTo>
                      <a:pt x="170" y="275"/>
                    </a:lnTo>
                    <a:lnTo>
                      <a:pt x="255" y="275"/>
                    </a:lnTo>
                    <a:lnTo>
                      <a:pt x="255" y="312"/>
                    </a:lnTo>
                    <a:lnTo>
                      <a:pt x="208" y="312"/>
                    </a:lnTo>
                    <a:lnTo>
                      <a:pt x="208" y="331"/>
                    </a:lnTo>
                    <a:lnTo>
                      <a:pt x="255" y="331"/>
                    </a:lnTo>
                    <a:lnTo>
                      <a:pt x="255" y="369"/>
                    </a:lnTo>
                    <a:lnTo>
                      <a:pt x="170" y="369"/>
                    </a:lnTo>
                    <a:lnTo>
                      <a:pt x="170" y="388"/>
                    </a:lnTo>
                    <a:lnTo>
                      <a:pt x="255" y="388"/>
                    </a:lnTo>
                    <a:lnTo>
                      <a:pt x="255" y="426"/>
                    </a:lnTo>
                    <a:lnTo>
                      <a:pt x="208" y="426"/>
                    </a:lnTo>
                    <a:lnTo>
                      <a:pt x="208" y="445"/>
                    </a:lnTo>
                    <a:lnTo>
                      <a:pt x="255" y="445"/>
                    </a:lnTo>
                    <a:lnTo>
                      <a:pt x="255" y="482"/>
                    </a:lnTo>
                    <a:lnTo>
                      <a:pt x="170" y="482"/>
                    </a:lnTo>
                    <a:lnTo>
                      <a:pt x="170" y="501"/>
                    </a:lnTo>
                    <a:lnTo>
                      <a:pt x="255" y="501"/>
                    </a:lnTo>
                    <a:lnTo>
                      <a:pt x="255" y="539"/>
                    </a:lnTo>
                    <a:lnTo>
                      <a:pt x="0" y="539"/>
                    </a:lnTo>
                    <a:lnTo>
                      <a:pt x="0" y="558"/>
                    </a:lnTo>
                    <a:lnTo>
                      <a:pt x="255" y="558"/>
                    </a:lnTo>
                    <a:lnTo>
                      <a:pt x="265" y="558"/>
                    </a:lnTo>
                    <a:lnTo>
                      <a:pt x="274" y="558"/>
                    </a:lnTo>
                    <a:lnTo>
                      <a:pt x="274" y="0"/>
                    </a:lnTo>
                    <a:lnTo>
                      <a:pt x="255" y="0"/>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56" name="Google Shape;1156;p20"/>
              <p:cNvSpPr/>
              <p:nvPr/>
            </p:nvSpPr>
            <p:spPr>
              <a:xfrm>
                <a:off x="11036301" y="4110038"/>
                <a:ext cx="266700" cy="288925"/>
              </a:xfrm>
              <a:custGeom>
                <a:avLst/>
                <a:gdLst/>
                <a:ahLst/>
                <a:cxnLst/>
                <a:rect l="l" t="t" r="r" b="b"/>
                <a:pathLst>
                  <a:path w="71" h="77" extrusionOk="0">
                    <a:moveTo>
                      <a:pt x="59" y="24"/>
                    </a:moveTo>
                    <a:cubicBezTo>
                      <a:pt x="38" y="0"/>
                      <a:pt x="38" y="0"/>
                      <a:pt x="38" y="0"/>
                    </a:cubicBezTo>
                    <a:cubicBezTo>
                      <a:pt x="14" y="22"/>
                      <a:pt x="14" y="22"/>
                      <a:pt x="14" y="22"/>
                    </a:cubicBezTo>
                    <a:cubicBezTo>
                      <a:pt x="1" y="33"/>
                      <a:pt x="0" y="53"/>
                      <a:pt x="12" y="66"/>
                    </a:cubicBezTo>
                    <a:cubicBezTo>
                      <a:pt x="18" y="73"/>
                      <a:pt x="27" y="77"/>
                      <a:pt x="36" y="77"/>
                    </a:cubicBezTo>
                    <a:cubicBezTo>
                      <a:pt x="43" y="77"/>
                      <a:pt x="51" y="74"/>
                      <a:pt x="57" y="68"/>
                    </a:cubicBezTo>
                    <a:cubicBezTo>
                      <a:pt x="70" y="57"/>
                      <a:pt x="71" y="37"/>
                      <a:pt x="59" y="24"/>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57" name="Google Shape;1157;p20"/>
              <p:cNvSpPr/>
              <p:nvPr/>
            </p:nvSpPr>
            <p:spPr>
              <a:xfrm>
                <a:off x="11303001" y="4187825"/>
                <a:ext cx="187325" cy="225425"/>
              </a:xfrm>
              <a:custGeom>
                <a:avLst/>
                <a:gdLst/>
                <a:ahLst/>
                <a:cxnLst/>
                <a:rect l="l" t="t" r="r" b="b"/>
                <a:pathLst>
                  <a:path w="50" h="60" extrusionOk="0">
                    <a:moveTo>
                      <a:pt x="25" y="60"/>
                    </a:moveTo>
                    <a:cubicBezTo>
                      <a:pt x="32" y="60"/>
                      <a:pt x="38" y="57"/>
                      <a:pt x="43" y="52"/>
                    </a:cubicBezTo>
                    <a:cubicBezTo>
                      <a:pt x="48" y="47"/>
                      <a:pt x="50" y="41"/>
                      <a:pt x="50" y="34"/>
                    </a:cubicBezTo>
                    <a:cubicBezTo>
                      <a:pt x="50" y="28"/>
                      <a:pt x="47" y="21"/>
                      <a:pt x="42" y="17"/>
                    </a:cubicBezTo>
                    <a:cubicBezTo>
                      <a:pt x="23" y="0"/>
                      <a:pt x="23" y="0"/>
                      <a:pt x="23" y="0"/>
                    </a:cubicBezTo>
                    <a:cubicBezTo>
                      <a:pt x="7" y="19"/>
                      <a:pt x="7" y="19"/>
                      <a:pt x="7" y="19"/>
                    </a:cubicBezTo>
                    <a:cubicBezTo>
                      <a:pt x="2" y="24"/>
                      <a:pt x="0" y="30"/>
                      <a:pt x="0" y="37"/>
                    </a:cubicBezTo>
                    <a:cubicBezTo>
                      <a:pt x="0" y="43"/>
                      <a:pt x="3" y="50"/>
                      <a:pt x="8" y="54"/>
                    </a:cubicBezTo>
                    <a:cubicBezTo>
                      <a:pt x="13" y="58"/>
                      <a:pt x="19" y="60"/>
                      <a:pt x="25" y="6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58" name="Google Shape;1158;p20"/>
              <p:cNvSpPr/>
              <p:nvPr/>
            </p:nvSpPr>
            <p:spPr>
              <a:xfrm>
                <a:off x="11212513" y="4349750"/>
                <a:ext cx="134938" cy="153988"/>
              </a:xfrm>
              <a:custGeom>
                <a:avLst/>
                <a:gdLst/>
                <a:ahLst/>
                <a:cxnLst/>
                <a:rect l="l" t="t" r="r" b="b"/>
                <a:pathLst>
                  <a:path w="36" h="41" extrusionOk="0">
                    <a:moveTo>
                      <a:pt x="29" y="36"/>
                    </a:moveTo>
                    <a:cubicBezTo>
                      <a:pt x="36" y="30"/>
                      <a:pt x="36" y="19"/>
                      <a:pt x="30" y="12"/>
                    </a:cubicBezTo>
                    <a:cubicBezTo>
                      <a:pt x="18" y="0"/>
                      <a:pt x="18" y="0"/>
                      <a:pt x="18" y="0"/>
                    </a:cubicBezTo>
                    <a:cubicBezTo>
                      <a:pt x="6" y="11"/>
                      <a:pt x="6" y="11"/>
                      <a:pt x="6" y="11"/>
                    </a:cubicBezTo>
                    <a:cubicBezTo>
                      <a:pt x="3" y="14"/>
                      <a:pt x="1" y="19"/>
                      <a:pt x="0" y="23"/>
                    </a:cubicBezTo>
                    <a:cubicBezTo>
                      <a:pt x="0" y="28"/>
                      <a:pt x="2" y="32"/>
                      <a:pt x="5" y="35"/>
                    </a:cubicBezTo>
                    <a:cubicBezTo>
                      <a:pt x="8" y="39"/>
                      <a:pt x="12" y="41"/>
                      <a:pt x="17" y="41"/>
                    </a:cubicBezTo>
                    <a:cubicBezTo>
                      <a:pt x="21" y="41"/>
                      <a:pt x="25" y="39"/>
                      <a:pt x="29" y="36"/>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59" name="Google Shape;1159;p20"/>
            <p:cNvGrpSpPr/>
            <p:nvPr/>
          </p:nvGrpSpPr>
          <p:grpSpPr>
            <a:xfrm>
              <a:off x="7128539" y="4152889"/>
              <a:ext cx="315249" cy="568336"/>
              <a:chOff x="10140951" y="3490913"/>
              <a:chExt cx="788987" cy="1422400"/>
            </a:xfrm>
          </p:grpSpPr>
          <p:sp>
            <p:nvSpPr>
              <p:cNvPr id="1160" name="Google Shape;1160;p20"/>
              <p:cNvSpPr/>
              <p:nvPr/>
            </p:nvSpPr>
            <p:spPr>
              <a:xfrm>
                <a:off x="10333038" y="4656138"/>
                <a:ext cx="366712" cy="257175"/>
              </a:xfrm>
              <a:custGeom>
                <a:avLst/>
                <a:gdLst/>
                <a:ahLst/>
                <a:cxnLst/>
                <a:rect l="l" t="t" r="r" b="b"/>
                <a:pathLst>
                  <a:path w="98" h="69" extrusionOk="0">
                    <a:moveTo>
                      <a:pt x="93" y="0"/>
                    </a:moveTo>
                    <a:cubicBezTo>
                      <a:pt x="5" y="0"/>
                      <a:pt x="5" y="0"/>
                      <a:pt x="5" y="0"/>
                    </a:cubicBezTo>
                    <a:cubicBezTo>
                      <a:pt x="2" y="0"/>
                      <a:pt x="0" y="2"/>
                      <a:pt x="0" y="4"/>
                    </a:cubicBezTo>
                    <a:cubicBezTo>
                      <a:pt x="0" y="35"/>
                      <a:pt x="0" y="35"/>
                      <a:pt x="0" y="35"/>
                    </a:cubicBezTo>
                    <a:cubicBezTo>
                      <a:pt x="0" y="38"/>
                      <a:pt x="2" y="40"/>
                      <a:pt x="5" y="40"/>
                    </a:cubicBezTo>
                    <a:cubicBezTo>
                      <a:pt x="15" y="40"/>
                      <a:pt x="15" y="40"/>
                      <a:pt x="15" y="40"/>
                    </a:cubicBezTo>
                    <a:cubicBezTo>
                      <a:pt x="18" y="56"/>
                      <a:pt x="32" y="69"/>
                      <a:pt x="49" y="69"/>
                    </a:cubicBezTo>
                    <a:cubicBezTo>
                      <a:pt x="66" y="69"/>
                      <a:pt x="80" y="56"/>
                      <a:pt x="83" y="40"/>
                    </a:cubicBezTo>
                    <a:cubicBezTo>
                      <a:pt x="93" y="40"/>
                      <a:pt x="93" y="40"/>
                      <a:pt x="93" y="40"/>
                    </a:cubicBezTo>
                    <a:cubicBezTo>
                      <a:pt x="96" y="40"/>
                      <a:pt x="98" y="38"/>
                      <a:pt x="98" y="35"/>
                    </a:cubicBezTo>
                    <a:cubicBezTo>
                      <a:pt x="98" y="4"/>
                      <a:pt x="98" y="4"/>
                      <a:pt x="98" y="4"/>
                    </a:cubicBezTo>
                    <a:cubicBezTo>
                      <a:pt x="98" y="2"/>
                      <a:pt x="96" y="0"/>
                      <a:pt x="93"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1" name="Google Shape;1161;p20"/>
              <p:cNvSpPr/>
              <p:nvPr/>
            </p:nvSpPr>
            <p:spPr>
              <a:xfrm>
                <a:off x="10471150" y="3490913"/>
                <a:ext cx="90487" cy="193675"/>
              </a:xfrm>
              <a:custGeom>
                <a:avLst/>
                <a:gdLst/>
                <a:ahLst/>
                <a:cxnLst/>
                <a:rect l="l" t="t" r="r" b="b"/>
                <a:pathLst>
                  <a:path w="24" h="52" extrusionOk="0">
                    <a:moveTo>
                      <a:pt x="12" y="52"/>
                    </a:moveTo>
                    <a:cubicBezTo>
                      <a:pt x="18" y="52"/>
                      <a:pt x="24" y="46"/>
                      <a:pt x="24" y="40"/>
                    </a:cubicBezTo>
                    <a:cubicBezTo>
                      <a:pt x="24" y="12"/>
                      <a:pt x="24" y="12"/>
                      <a:pt x="24" y="12"/>
                    </a:cubicBezTo>
                    <a:cubicBezTo>
                      <a:pt x="24" y="5"/>
                      <a:pt x="18" y="0"/>
                      <a:pt x="12" y="0"/>
                    </a:cubicBezTo>
                    <a:cubicBezTo>
                      <a:pt x="6" y="0"/>
                      <a:pt x="0" y="5"/>
                      <a:pt x="0" y="12"/>
                    </a:cubicBezTo>
                    <a:cubicBezTo>
                      <a:pt x="0" y="40"/>
                      <a:pt x="0" y="40"/>
                      <a:pt x="0" y="40"/>
                    </a:cubicBezTo>
                    <a:cubicBezTo>
                      <a:pt x="0" y="46"/>
                      <a:pt x="6" y="52"/>
                      <a:pt x="12" y="52"/>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2" name="Google Shape;1162;p20"/>
              <p:cNvSpPr/>
              <p:nvPr/>
            </p:nvSpPr>
            <p:spPr>
              <a:xfrm>
                <a:off x="10167938" y="3565526"/>
                <a:ext cx="149225" cy="184150"/>
              </a:xfrm>
              <a:custGeom>
                <a:avLst/>
                <a:gdLst/>
                <a:ahLst/>
                <a:cxnLst/>
                <a:rect l="l" t="t" r="r" b="b"/>
                <a:pathLst>
                  <a:path w="40" h="49" extrusionOk="0">
                    <a:moveTo>
                      <a:pt x="17" y="43"/>
                    </a:moveTo>
                    <a:cubicBezTo>
                      <a:pt x="19" y="47"/>
                      <a:pt x="23" y="49"/>
                      <a:pt x="27" y="49"/>
                    </a:cubicBezTo>
                    <a:cubicBezTo>
                      <a:pt x="29" y="49"/>
                      <a:pt x="31" y="48"/>
                      <a:pt x="33" y="47"/>
                    </a:cubicBezTo>
                    <a:cubicBezTo>
                      <a:pt x="39" y="44"/>
                      <a:pt x="40" y="37"/>
                      <a:pt x="37" y="32"/>
                    </a:cubicBezTo>
                    <a:cubicBezTo>
                      <a:pt x="23" y="7"/>
                      <a:pt x="23" y="7"/>
                      <a:pt x="23" y="7"/>
                    </a:cubicBezTo>
                    <a:cubicBezTo>
                      <a:pt x="20" y="1"/>
                      <a:pt x="13" y="0"/>
                      <a:pt x="7" y="2"/>
                    </a:cubicBezTo>
                    <a:cubicBezTo>
                      <a:pt x="2" y="6"/>
                      <a:pt x="0" y="13"/>
                      <a:pt x="3" y="18"/>
                    </a:cubicBezTo>
                    <a:lnTo>
                      <a:pt x="17" y="43"/>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3" name="Google Shape;1163;p20"/>
              <p:cNvSpPr/>
              <p:nvPr/>
            </p:nvSpPr>
            <p:spPr>
              <a:xfrm>
                <a:off x="10712450" y="3565526"/>
                <a:ext cx="152400" cy="184150"/>
              </a:xfrm>
              <a:custGeom>
                <a:avLst/>
                <a:gdLst/>
                <a:ahLst/>
                <a:cxnLst/>
                <a:rect l="l" t="t" r="r" b="b"/>
                <a:pathLst>
                  <a:path w="41" h="49" extrusionOk="0">
                    <a:moveTo>
                      <a:pt x="8" y="48"/>
                    </a:moveTo>
                    <a:cubicBezTo>
                      <a:pt x="10" y="49"/>
                      <a:pt x="12" y="49"/>
                      <a:pt x="14" y="49"/>
                    </a:cubicBezTo>
                    <a:cubicBezTo>
                      <a:pt x="18" y="49"/>
                      <a:pt x="22" y="47"/>
                      <a:pt x="24" y="44"/>
                    </a:cubicBezTo>
                    <a:cubicBezTo>
                      <a:pt x="38" y="19"/>
                      <a:pt x="38" y="19"/>
                      <a:pt x="38" y="19"/>
                    </a:cubicBezTo>
                    <a:cubicBezTo>
                      <a:pt x="41" y="13"/>
                      <a:pt x="39" y="6"/>
                      <a:pt x="34" y="3"/>
                    </a:cubicBezTo>
                    <a:cubicBezTo>
                      <a:pt x="28" y="0"/>
                      <a:pt x="21" y="2"/>
                      <a:pt x="18" y="8"/>
                    </a:cubicBezTo>
                    <a:cubicBezTo>
                      <a:pt x="4" y="32"/>
                      <a:pt x="4" y="32"/>
                      <a:pt x="4" y="32"/>
                    </a:cubicBezTo>
                    <a:cubicBezTo>
                      <a:pt x="0" y="37"/>
                      <a:pt x="2" y="44"/>
                      <a:pt x="8" y="48"/>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4" name="Google Shape;1164;p20"/>
              <p:cNvSpPr/>
              <p:nvPr/>
            </p:nvSpPr>
            <p:spPr>
              <a:xfrm>
                <a:off x="10140951" y="3760788"/>
                <a:ext cx="788987" cy="801688"/>
              </a:xfrm>
              <a:custGeom>
                <a:avLst/>
                <a:gdLst/>
                <a:ahLst/>
                <a:cxnLst/>
                <a:rect l="l" t="t" r="r" b="b"/>
                <a:pathLst>
                  <a:path w="210" h="214" extrusionOk="0">
                    <a:moveTo>
                      <a:pt x="104" y="2"/>
                    </a:moveTo>
                    <a:cubicBezTo>
                      <a:pt x="72" y="0"/>
                      <a:pt x="42" y="14"/>
                      <a:pt x="22" y="40"/>
                    </a:cubicBezTo>
                    <a:cubicBezTo>
                      <a:pt x="11" y="54"/>
                      <a:pt x="4" y="70"/>
                      <a:pt x="3" y="88"/>
                    </a:cubicBezTo>
                    <a:cubicBezTo>
                      <a:pt x="0" y="114"/>
                      <a:pt x="7" y="139"/>
                      <a:pt x="23" y="160"/>
                    </a:cubicBezTo>
                    <a:cubicBezTo>
                      <a:pt x="35" y="174"/>
                      <a:pt x="43" y="189"/>
                      <a:pt x="48" y="204"/>
                    </a:cubicBezTo>
                    <a:cubicBezTo>
                      <a:pt x="50" y="210"/>
                      <a:pt x="50" y="210"/>
                      <a:pt x="50" y="210"/>
                    </a:cubicBezTo>
                    <a:cubicBezTo>
                      <a:pt x="51" y="212"/>
                      <a:pt x="54" y="214"/>
                      <a:pt x="56" y="214"/>
                    </a:cubicBezTo>
                    <a:cubicBezTo>
                      <a:pt x="144" y="214"/>
                      <a:pt x="144" y="214"/>
                      <a:pt x="144" y="214"/>
                    </a:cubicBezTo>
                    <a:cubicBezTo>
                      <a:pt x="146" y="214"/>
                      <a:pt x="149" y="212"/>
                      <a:pt x="150" y="210"/>
                    </a:cubicBezTo>
                    <a:cubicBezTo>
                      <a:pt x="152" y="204"/>
                      <a:pt x="152" y="204"/>
                      <a:pt x="152" y="204"/>
                    </a:cubicBezTo>
                    <a:cubicBezTo>
                      <a:pt x="157" y="189"/>
                      <a:pt x="164" y="175"/>
                      <a:pt x="176" y="161"/>
                    </a:cubicBezTo>
                    <a:cubicBezTo>
                      <a:pt x="184" y="150"/>
                      <a:pt x="191" y="137"/>
                      <a:pt x="195" y="123"/>
                    </a:cubicBezTo>
                    <a:cubicBezTo>
                      <a:pt x="210" y="61"/>
                      <a:pt x="164" y="4"/>
                      <a:pt x="104" y="2"/>
                    </a:cubicBezTo>
                    <a:close/>
                    <a:moveTo>
                      <a:pt x="162" y="115"/>
                    </a:moveTo>
                    <a:cubicBezTo>
                      <a:pt x="160" y="120"/>
                      <a:pt x="156" y="124"/>
                      <a:pt x="150" y="124"/>
                    </a:cubicBezTo>
                    <a:cubicBezTo>
                      <a:pt x="150" y="124"/>
                      <a:pt x="148" y="124"/>
                      <a:pt x="148" y="123"/>
                    </a:cubicBezTo>
                    <a:cubicBezTo>
                      <a:pt x="141" y="122"/>
                      <a:pt x="138" y="115"/>
                      <a:pt x="139" y="109"/>
                    </a:cubicBezTo>
                    <a:cubicBezTo>
                      <a:pt x="143" y="93"/>
                      <a:pt x="137" y="81"/>
                      <a:pt x="132" y="75"/>
                    </a:cubicBezTo>
                    <a:cubicBezTo>
                      <a:pt x="125" y="65"/>
                      <a:pt x="114" y="59"/>
                      <a:pt x="102" y="59"/>
                    </a:cubicBezTo>
                    <a:cubicBezTo>
                      <a:pt x="96" y="58"/>
                      <a:pt x="90" y="53"/>
                      <a:pt x="91" y="47"/>
                    </a:cubicBezTo>
                    <a:cubicBezTo>
                      <a:pt x="91" y="40"/>
                      <a:pt x="96" y="36"/>
                      <a:pt x="103" y="36"/>
                    </a:cubicBezTo>
                    <a:cubicBezTo>
                      <a:pt x="122" y="36"/>
                      <a:pt x="139" y="46"/>
                      <a:pt x="151" y="62"/>
                    </a:cubicBezTo>
                    <a:cubicBezTo>
                      <a:pt x="158" y="70"/>
                      <a:pt x="168" y="89"/>
                      <a:pt x="162" y="11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65" name="Google Shape;1165;p20"/>
            <p:cNvGrpSpPr/>
            <p:nvPr/>
          </p:nvGrpSpPr>
          <p:grpSpPr>
            <a:xfrm>
              <a:off x="6330949" y="4929188"/>
              <a:ext cx="473076" cy="473076"/>
              <a:chOff x="9540875" y="2468563"/>
              <a:chExt cx="1338263" cy="1338262"/>
            </a:xfrm>
          </p:grpSpPr>
          <p:sp>
            <p:nvSpPr>
              <p:cNvPr id="1166" name="Google Shape;1166;p20"/>
              <p:cNvSpPr/>
              <p:nvPr/>
            </p:nvSpPr>
            <p:spPr>
              <a:xfrm>
                <a:off x="10245725" y="3101975"/>
                <a:ext cx="206375" cy="282575"/>
              </a:xfrm>
              <a:custGeom>
                <a:avLst/>
                <a:gdLst/>
                <a:ahLst/>
                <a:cxnLst/>
                <a:rect l="l" t="t" r="r" b="b"/>
                <a:pathLst>
                  <a:path w="55" h="75" extrusionOk="0">
                    <a:moveTo>
                      <a:pt x="55" y="12"/>
                    </a:moveTo>
                    <a:cubicBezTo>
                      <a:pt x="55" y="8"/>
                      <a:pt x="55" y="4"/>
                      <a:pt x="54" y="0"/>
                    </a:cubicBezTo>
                    <a:cubicBezTo>
                      <a:pt x="46" y="8"/>
                      <a:pt x="46" y="8"/>
                      <a:pt x="46" y="8"/>
                    </a:cubicBezTo>
                    <a:cubicBezTo>
                      <a:pt x="46" y="9"/>
                      <a:pt x="46" y="11"/>
                      <a:pt x="46" y="12"/>
                    </a:cubicBezTo>
                    <a:cubicBezTo>
                      <a:pt x="46" y="39"/>
                      <a:pt x="26" y="62"/>
                      <a:pt x="0" y="66"/>
                    </a:cubicBezTo>
                    <a:cubicBezTo>
                      <a:pt x="0" y="75"/>
                      <a:pt x="0" y="75"/>
                      <a:pt x="0" y="75"/>
                    </a:cubicBezTo>
                    <a:cubicBezTo>
                      <a:pt x="31" y="71"/>
                      <a:pt x="55" y="44"/>
                      <a:pt x="55" y="12"/>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7" name="Google Shape;1167;p20"/>
              <p:cNvSpPr/>
              <p:nvPr/>
            </p:nvSpPr>
            <p:spPr>
              <a:xfrm>
                <a:off x="9788525" y="3038475"/>
                <a:ext cx="123825" cy="233362"/>
              </a:xfrm>
              <a:prstGeom prst="rect">
                <a:avLst/>
              </a:pr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8" name="Google Shape;1168;p20"/>
              <p:cNvSpPr/>
              <p:nvPr/>
            </p:nvSpPr>
            <p:spPr>
              <a:xfrm>
                <a:off x="10245725" y="3013075"/>
                <a:ext cx="319088" cy="482600"/>
              </a:xfrm>
              <a:custGeom>
                <a:avLst/>
                <a:gdLst/>
                <a:ahLst/>
                <a:cxnLst/>
                <a:rect l="l" t="t" r="r" b="b"/>
                <a:pathLst>
                  <a:path w="85" h="129" extrusionOk="0">
                    <a:moveTo>
                      <a:pt x="70" y="7"/>
                    </a:moveTo>
                    <a:cubicBezTo>
                      <a:pt x="74" y="16"/>
                      <a:pt x="76" y="26"/>
                      <a:pt x="76" y="36"/>
                    </a:cubicBezTo>
                    <a:cubicBezTo>
                      <a:pt x="76" y="79"/>
                      <a:pt x="43" y="115"/>
                      <a:pt x="0" y="119"/>
                    </a:cubicBezTo>
                    <a:cubicBezTo>
                      <a:pt x="0" y="129"/>
                      <a:pt x="0" y="129"/>
                      <a:pt x="0" y="129"/>
                    </a:cubicBezTo>
                    <a:cubicBezTo>
                      <a:pt x="48" y="124"/>
                      <a:pt x="85" y="85"/>
                      <a:pt x="85" y="36"/>
                    </a:cubicBezTo>
                    <a:cubicBezTo>
                      <a:pt x="85" y="24"/>
                      <a:pt x="82" y="11"/>
                      <a:pt x="78" y="0"/>
                    </a:cubicBezTo>
                    <a:lnTo>
                      <a:pt x="70" y="7"/>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69" name="Google Shape;1169;p20"/>
              <p:cNvSpPr/>
              <p:nvPr/>
            </p:nvSpPr>
            <p:spPr>
              <a:xfrm>
                <a:off x="10106025" y="3357563"/>
                <a:ext cx="87313" cy="142875"/>
              </a:xfrm>
              <a:custGeom>
                <a:avLst/>
                <a:gdLst/>
                <a:ahLst/>
                <a:cxnLst/>
                <a:rect l="l" t="t" r="r" b="b"/>
                <a:pathLst>
                  <a:path w="55" h="90" extrusionOk="0">
                    <a:moveTo>
                      <a:pt x="0" y="52"/>
                    </a:moveTo>
                    <a:lnTo>
                      <a:pt x="38" y="90"/>
                    </a:lnTo>
                    <a:lnTo>
                      <a:pt x="55" y="90"/>
                    </a:lnTo>
                    <a:lnTo>
                      <a:pt x="55" y="0"/>
                    </a:lnTo>
                    <a:lnTo>
                      <a:pt x="0" y="52"/>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70" name="Google Shape;1170;p20"/>
              <p:cNvSpPr/>
              <p:nvPr/>
            </p:nvSpPr>
            <p:spPr>
              <a:xfrm>
                <a:off x="9540875" y="2468563"/>
                <a:ext cx="1338263" cy="1338262"/>
              </a:xfrm>
              <a:custGeom>
                <a:avLst/>
                <a:gdLst/>
                <a:ahLst/>
                <a:cxnLst/>
                <a:rect l="l" t="t" r="r" b="b"/>
                <a:pathLst>
                  <a:path w="357" h="357" extrusionOk="0">
                    <a:moveTo>
                      <a:pt x="178" y="0"/>
                    </a:moveTo>
                    <a:cubicBezTo>
                      <a:pt x="80" y="0"/>
                      <a:pt x="0" y="80"/>
                      <a:pt x="0" y="179"/>
                    </a:cubicBezTo>
                    <a:cubicBezTo>
                      <a:pt x="0" y="277"/>
                      <a:pt x="80" y="357"/>
                      <a:pt x="178" y="357"/>
                    </a:cubicBezTo>
                    <a:cubicBezTo>
                      <a:pt x="277" y="357"/>
                      <a:pt x="357" y="277"/>
                      <a:pt x="357" y="179"/>
                    </a:cubicBezTo>
                    <a:cubicBezTo>
                      <a:pt x="357" y="80"/>
                      <a:pt x="277" y="0"/>
                      <a:pt x="178" y="0"/>
                    </a:cubicBezTo>
                    <a:close/>
                    <a:moveTo>
                      <a:pt x="26" y="179"/>
                    </a:moveTo>
                    <a:cubicBezTo>
                      <a:pt x="26" y="95"/>
                      <a:pt x="94" y="27"/>
                      <a:pt x="178" y="27"/>
                    </a:cubicBezTo>
                    <a:cubicBezTo>
                      <a:pt x="217" y="27"/>
                      <a:pt x="252" y="41"/>
                      <a:pt x="278" y="64"/>
                    </a:cubicBezTo>
                    <a:cubicBezTo>
                      <a:pt x="236" y="107"/>
                      <a:pt x="236" y="107"/>
                      <a:pt x="236" y="107"/>
                    </a:cubicBezTo>
                    <a:cubicBezTo>
                      <a:pt x="222" y="96"/>
                      <a:pt x="206" y="90"/>
                      <a:pt x="188" y="89"/>
                    </a:cubicBezTo>
                    <a:cubicBezTo>
                      <a:pt x="188" y="98"/>
                      <a:pt x="188" y="98"/>
                      <a:pt x="188" y="98"/>
                    </a:cubicBezTo>
                    <a:cubicBezTo>
                      <a:pt x="203" y="99"/>
                      <a:pt x="217" y="105"/>
                      <a:pt x="229" y="114"/>
                    </a:cubicBezTo>
                    <a:cubicBezTo>
                      <a:pt x="215" y="128"/>
                      <a:pt x="215" y="128"/>
                      <a:pt x="215" y="128"/>
                    </a:cubicBezTo>
                    <a:cubicBezTo>
                      <a:pt x="207" y="123"/>
                      <a:pt x="198" y="119"/>
                      <a:pt x="188" y="118"/>
                    </a:cubicBezTo>
                    <a:cubicBezTo>
                      <a:pt x="188" y="127"/>
                      <a:pt x="188" y="127"/>
                      <a:pt x="188" y="127"/>
                    </a:cubicBezTo>
                    <a:cubicBezTo>
                      <a:pt x="195" y="129"/>
                      <a:pt x="202" y="131"/>
                      <a:pt x="208" y="135"/>
                    </a:cubicBezTo>
                    <a:cubicBezTo>
                      <a:pt x="173" y="169"/>
                      <a:pt x="173" y="169"/>
                      <a:pt x="173" y="169"/>
                    </a:cubicBezTo>
                    <a:cubicBezTo>
                      <a:pt x="173" y="88"/>
                      <a:pt x="173" y="88"/>
                      <a:pt x="173" y="88"/>
                    </a:cubicBezTo>
                    <a:cubicBezTo>
                      <a:pt x="167" y="88"/>
                      <a:pt x="167" y="88"/>
                      <a:pt x="167" y="88"/>
                    </a:cubicBezTo>
                    <a:cubicBezTo>
                      <a:pt x="108" y="152"/>
                      <a:pt x="108" y="152"/>
                      <a:pt x="108" y="152"/>
                    </a:cubicBezTo>
                    <a:cubicBezTo>
                      <a:pt x="108" y="214"/>
                      <a:pt x="108" y="214"/>
                      <a:pt x="108" y="214"/>
                    </a:cubicBezTo>
                    <a:cubicBezTo>
                      <a:pt x="118" y="225"/>
                      <a:pt x="118" y="225"/>
                      <a:pt x="118" y="225"/>
                    </a:cubicBezTo>
                    <a:cubicBezTo>
                      <a:pt x="64" y="279"/>
                      <a:pt x="64" y="279"/>
                      <a:pt x="64" y="279"/>
                    </a:cubicBezTo>
                    <a:cubicBezTo>
                      <a:pt x="40" y="252"/>
                      <a:pt x="26" y="217"/>
                      <a:pt x="26" y="179"/>
                    </a:cubicBezTo>
                    <a:close/>
                    <a:moveTo>
                      <a:pt x="178" y="331"/>
                    </a:moveTo>
                    <a:cubicBezTo>
                      <a:pt x="142" y="331"/>
                      <a:pt x="109" y="318"/>
                      <a:pt x="83" y="297"/>
                    </a:cubicBezTo>
                    <a:cubicBezTo>
                      <a:pt x="297" y="83"/>
                      <a:pt x="297" y="83"/>
                      <a:pt x="297" y="83"/>
                    </a:cubicBezTo>
                    <a:cubicBezTo>
                      <a:pt x="318" y="110"/>
                      <a:pt x="330" y="143"/>
                      <a:pt x="330" y="179"/>
                    </a:cubicBezTo>
                    <a:cubicBezTo>
                      <a:pt x="330" y="263"/>
                      <a:pt x="262" y="331"/>
                      <a:pt x="178" y="331"/>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71" name="Google Shape;1171;p20"/>
            <p:cNvGrpSpPr/>
            <p:nvPr/>
          </p:nvGrpSpPr>
          <p:grpSpPr>
            <a:xfrm>
              <a:off x="5275263" y="4878388"/>
              <a:ext cx="574675" cy="574675"/>
              <a:chOff x="823913" y="6669088"/>
              <a:chExt cx="1498600" cy="1498600"/>
            </a:xfrm>
          </p:grpSpPr>
          <p:sp>
            <p:nvSpPr>
              <p:cNvPr id="1172" name="Google Shape;1172;p20"/>
              <p:cNvSpPr/>
              <p:nvPr/>
            </p:nvSpPr>
            <p:spPr>
              <a:xfrm>
                <a:off x="823913" y="8002588"/>
                <a:ext cx="1498600" cy="165100"/>
              </a:xfrm>
              <a:custGeom>
                <a:avLst/>
                <a:gdLst/>
                <a:ahLst/>
                <a:cxnLst/>
                <a:rect l="l" t="t" r="r" b="b"/>
                <a:pathLst>
                  <a:path w="400" h="44" extrusionOk="0">
                    <a:moveTo>
                      <a:pt x="400" y="5"/>
                    </a:moveTo>
                    <a:cubicBezTo>
                      <a:pt x="393" y="8"/>
                      <a:pt x="386" y="11"/>
                      <a:pt x="378" y="11"/>
                    </a:cubicBezTo>
                    <a:cubicBezTo>
                      <a:pt x="361" y="11"/>
                      <a:pt x="350" y="0"/>
                      <a:pt x="333" y="0"/>
                    </a:cubicBezTo>
                    <a:cubicBezTo>
                      <a:pt x="317" y="0"/>
                      <a:pt x="306" y="11"/>
                      <a:pt x="289" y="11"/>
                    </a:cubicBezTo>
                    <a:cubicBezTo>
                      <a:pt x="272" y="11"/>
                      <a:pt x="261" y="0"/>
                      <a:pt x="244" y="0"/>
                    </a:cubicBezTo>
                    <a:cubicBezTo>
                      <a:pt x="228" y="0"/>
                      <a:pt x="217" y="11"/>
                      <a:pt x="200" y="11"/>
                    </a:cubicBezTo>
                    <a:cubicBezTo>
                      <a:pt x="183" y="11"/>
                      <a:pt x="172" y="0"/>
                      <a:pt x="156" y="0"/>
                    </a:cubicBezTo>
                    <a:cubicBezTo>
                      <a:pt x="139" y="0"/>
                      <a:pt x="128" y="11"/>
                      <a:pt x="111" y="11"/>
                    </a:cubicBezTo>
                    <a:cubicBezTo>
                      <a:pt x="94" y="11"/>
                      <a:pt x="83" y="0"/>
                      <a:pt x="67" y="0"/>
                    </a:cubicBezTo>
                    <a:cubicBezTo>
                      <a:pt x="50" y="0"/>
                      <a:pt x="39" y="11"/>
                      <a:pt x="22" y="11"/>
                    </a:cubicBezTo>
                    <a:cubicBezTo>
                      <a:pt x="14" y="11"/>
                      <a:pt x="7" y="8"/>
                      <a:pt x="0" y="5"/>
                    </a:cubicBezTo>
                    <a:cubicBezTo>
                      <a:pt x="0" y="38"/>
                      <a:pt x="0" y="38"/>
                      <a:pt x="0" y="38"/>
                    </a:cubicBezTo>
                    <a:cubicBezTo>
                      <a:pt x="7" y="41"/>
                      <a:pt x="14" y="44"/>
                      <a:pt x="22" y="44"/>
                    </a:cubicBezTo>
                    <a:cubicBezTo>
                      <a:pt x="39" y="44"/>
                      <a:pt x="50" y="33"/>
                      <a:pt x="67" y="33"/>
                    </a:cubicBezTo>
                    <a:cubicBezTo>
                      <a:pt x="83" y="33"/>
                      <a:pt x="94" y="44"/>
                      <a:pt x="111" y="44"/>
                    </a:cubicBezTo>
                    <a:cubicBezTo>
                      <a:pt x="128" y="44"/>
                      <a:pt x="139" y="33"/>
                      <a:pt x="156" y="33"/>
                    </a:cubicBezTo>
                    <a:cubicBezTo>
                      <a:pt x="172" y="33"/>
                      <a:pt x="183" y="44"/>
                      <a:pt x="200" y="44"/>
                    </a:cubicBezTo>
                    <a:cubicBezTo>
                      <a:pt x="217" y="44"/>
                      <a:pt x="228" y="33"/>
                      <a:pt x="244" y="33"/>
                    </a:cubicBezTo>
                    <a:cubicBezTo>
                      <a:pt x="261" y="33"/>
                      <a:pt x="272" y="44"/>
                      <a:pt x="289" y="44"/>
                    </a:cubicBezTo>
                    <a:cubicBezTo>
                      <a:pt x="306" y="44"/>
                      <a:pt x="317" y="33"/>
                      <a:pt x="333" y="33"/>
                    </a:cubicBezTo>
                    <a:cubicBezTo>
                      <a:pt x="350" y="33"/>
                      <a:pt x="361" y="44"/>
                      <a:pt x="378" y="44"/>
                    </a:cubicBezTo>
                    <a:cubicBezTo>
                      <a:pt x="386" y="44"/>
                      <a:pt x="393" y="41"/>
                      <a:pt x="400" y="38"/>
                    </a:cubicBezTo>
                    <a:cubicBezTo>
                      <a:pt x="400" y="5"/>
                      <a:pt x="400" y="5"/>
                      <a:pt x="400" y="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73" name="Google Shape;1173;p20"/>
              <p:cNvSpPr/>
              <p:nvPr/>
            </p:nvSpPr>
            <p:spPr>
              <a:xfrm>
                <a:off x="823913" y="7751763"/>
                <a:ext cx="1498600" cy="165100"/>
              </a:xfrm>
              <a:custGeom>
                <a:avLst/>
                <a:gdLst/>
                <a:ahLst/>
                <a:cxnLst/>
                <a:rect l="l" t="t" r="r" b="b"/>
                <a:pathLst>
                  <a:path w="400" h="44" extrusionOk="0">
                    <a:moveTo>
                      <a:pt x="400" y="5"/>
                    </a:moveTo>
                    <a:cubicBezTo>
                      <a:pt x="393" y="8"/>
                      <a:pt x="386" y="11"/>
                      <a:pt x="378" y="11"/>
                    </a:cubicBezTo>
                    <a:cubicBezTo>
                      <a:pt x="361" y="11"/>
                      <a:pt x="350" y="0"/>
                      <a:pt x="333" y="0"/>
                    </a:cubicBezTo>
                    <a:cubicBezTo>
                      <a:pt x="317" y="0"/>
                      <a:pt x="306" y="11"/>
                      <a:pt x="289" y="11"/>
                    </a:cubicBezTo>
                    <a:cubicBezTo>
                      <a:pt x="272" y="11"/>
                      <a:pt x="261" y="0"/>
                      <a:pt x="244" y="0"/>
                    </a:cubicBezTo>
                    <a:cubicBezTo>
                      <a:pt x="228" y="0"/>
                      <a:pt x="217" y="11"/>
                      <a:pt x="200" y="11"/>
                    </a:cubicBezTo>
                    <a:cubicBezTo>
                      <a:pt x="183" y="11"/>
                      <a:pt x="172" y="0"/>
                      <a:pt x="156" y="0"/>
                    </a:cubicBezTo>
                    <a:cubicBezTo>
                      <a:pt x="139" y="0"/>
                      <a:pt x="128" y="11"/>
                      <a:pt x="111" y="11"/>
                    </a:cubicBezTo>
                    <a:cubicBezTo>
                      <a:pt x="94" y="11"/>
                      <a:pt x="83" y="0"/>
                      <a:pt x="67" y="0"/>
                    </a:cubicBezTo>
                    <a:cubicBezTo>
                      <a:pt x="50" y="0"/>
                      <a:pt x="39" y="11"/>
                      <a:pt x="22" y="11"/>
                    </a:cubicBezTo>
                    <a:cubicBezTo>
                      <a:pt x="14" y="11"/>
                      <a:pt x="7" y="8"/>
                      <a:pt x="0" y="5"/>
                    </a:cubicBezTo>
                    <a:cubicBezTo>
                      <a:pt x="0" y="39"/>
                      <a:pt x="0" y="39"/>
                      <a:pt x="0" y="39"/>
                    </a:cubicBezTo>
                    <a:cubicBezTo>
                      <a:pt x="7" y="42"/>
                      <a:pt x="14" y="44"/>
                      <a:pt x="22" y="44"/>
                    </a:cubicBezTo>
                    <a:cubicBezTo>
                      <a:pt x="39" y="44"/>
                      <a:pt x="50" y="33"/>
                      <a:pt x="67" y="33"/>
                    </a:cubicBezTo>
                    <a:cubicBezTo>
                      <a:pt x="83" y="33"/>
                      <a:pt x="94" y="44"/>
                      <a:pt x="111" y="44"/>
                    </a:cubicBezTo>
                    <a:cubicBezTo>
                      <a:pt x="128" y="44"/>
                      <a:pt x="139" y="33"/>
                      <a:pt x="156" y="33"/>
                    </a:cubicBezTo>
                    <a:cubicBezTo>
                      <a:pt x="172" y="33"/>
                      <a:pt x="183" y="44"/>
                      <a:pt x="200" y="44"/>
                    </a:cubicBezTo>
                    <a:cubicBezTo>
                      <a:pt x="217" y="44"/>
                      <a:pt x="228" y="33"/>
                      <a:pt x="244" y="33"/>
                    </a:cubicBezTo>
                    <a:cubicBezTo>
                      <a:pt x="261" y="33"/>
                      <a:pt x="272" y="44"/>
                      <a:pt x="289" y="44"/>
                    </a:cubicBezTo>
                    <a:cubicBezTo>
                      <a:pt x="306" y="44"/>
                      <a:pt x="317" y="33"/>
                      <a:pt x="333" y="33"/>
                    </a:cubicBezTo>
                    <a:cubicBezTo>
                      <a:pt x="350" y="33"/>
                      <a:pt x="361" y="44"/>
                      <a:pt x="378" y="44"/>
                    </a:cubicBezTo>
                    <a:cubicBezTo>
                      <a:pt x="386" y="44"/>
                      <a:pt x="393" y="42"/>
                      <a:pt x="400" y="39"/>
                    </a:cubicBezTo>
                    <a:cubicBezTo>
                      <a:pt x="400" y="5"/>
                      <a:pt x="400" y="5"/>
                      <a:pt x="400" y="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74" name="Google Shape;1174;p20"/>
              <p:cNvSpPr/>
              <p:nvPr/>
            </p:nvSpPr>
            <p:spPr>
              <a:xfrm>
                <a:off x="1262063" y="6669088"/>
                <a:ext cx="622300" cy="1000125"/>
              </a:xfrm>
              <a:custGeom>
                <a:avLst/>
                <a:gdLst/>
                <a:ahLst/>
                <a:cxnLst/>
                <a:rect l="l" t="t" r="r" b="b"/>
                <a:pathLst>
                  <a:path w="166" h="267" extrusionOk="0">
                    <a:moveTo>
                      <a:pt x="83" y="0"/>
                    </a:moveTo>
                    <a:cubicBezTo>
                      <a:pt x="83" y="0"/>
                      <a:pt x="0" y="122"/>
                      <a:pt x="0" y="183"/>
                    </a:cubicBezTo>
                    <a:cubicBezTo>
                      <a:pt x="0" y="229"/>
                      <a:pt x="37" y="267"/>
                      <a:pt x="83" y="267"/>
                    </a:cubicBezTo>
                    <a:cubicBezTo>
                      <a:pt x="129" y="267"/>
                      <a:pt x="166" y="229"/>
                      <a:pt x="166" y="183"/>
                    </a:cubicBezTo>
                    <a:cubicBezTo>
                      <a:pt x="166" y="122"/>
                      <a:pt x="83" y="0"/>
                      <a:pt x="83" y="0"/>
                    </a:cubicBezTo>
                    <a:close/>
                    <a:moveTo>
                      <a:pt x="122" y="211"/>
                    </a:moveTo>
                    <a:cubicBezTo>
                      <a:pt x="44" y="211"/>
                      <a:pt x="44" y="211"/>
                      <a:pt x="44" y="211"/>
                    </a:cubicBezTo>
                    <a:cubicBezTo>
                      <a:pt x="44" y="189"/>
                      <a:pt x="44" y="189"/>
                      <a:pt x="44" y="189"/>
                    </a:cubicBezTo>
                    <a:cubicBezTo>
                      <a:pt x="122" y="189"/>
                      <a:pt x="122" y="189"/>
                      <a:pt x="122" y="189"/>
                    </a:cubicBezTo>
                    <a:lnTo>
                      <a:pt x="122" y="211"/>
                    </a:lnTo>
                    <a:close/>
                    <a:moveTo>
                      <a:pt x="122" y="133"/>
                    </a:moveTo>
                    <a:cubicBezTo>
                      <a:pt x="94" y="133"/>
                      <a:pt x="94" y="133"/>
                      <a:pt x="94" y="133"/>
                    </a:cubicBezTo>
                    <a:cubicBezTo>
                      <a:pt x="94" y="161"/>
                      <a:pt x="94" y="161"/>
                      <a:pt x="94" y="161"/>
                    </a:cubicBezTo>
                    <a:cubicBezTo>
                      <a:pt x="72" y="161"/>
                      <a:pt x="72" y="161"/>
                      <a:pt x="72" y="161"/>
                    </a:cubicBezTo>
                    <a:cubicBezTo>
                      <a:pt x="72" y="133"/>
                      <a:pt x="72" y="133"/>
                      <a:pt x="72" y="133"/>
                    </a:cubicBezTo>
                    <a:cubicBezTo>
                      <a:pt x="44" y="133"/>
                      <a:pt x="44" y="133"/>
                      <a:pt x="44" y="133"/>
                    </a:cubicBezTo>
                    <a:cubicBezTo>
                      <a:pt x="44" y="111"/>
                      <a:pt x="44" y="111"/>
                      <a:pt x="44" y="111"/>
                    </a:cubicBezTo>
                    <a:cubicBezTo>
                      <a:pt x="72" y="111"/>
                      <a:pt x="72" y="111"/>
                      <a:pt x="72" y="111"/>
                    </a:cubicBezTo>
                    <a:cubicBezTo>
                      <a:pt x="72" y="83"/>
                      <a:pt x="72" y="83"/>
                      <a:pt x="72" y="83"/>
                    </a:cubicBezTo>
                    <a:cubicBezTo>
                      <a:pt x="94" y="83"/>
                      <a:pt x="94" y="83"/>
                      <a:pt x="94" y="83"/>
                    </a:cubicBezTo>
                    <a:cubicBezTo>
                      <a:pt x="94" y="111"/>
                      <a:pt x="94" y="111"/>
                      <a:pt x="94" y="111"/>
                    </a:cubicBezTo>
                    <a:cubicBezTo>
                      <a:pt x="122" y="111"/>
                      <a:pt x="122" y="111"/>
                      <a:pt x="122" y="111"/>
                    </a:cubicBezTo>
                    <a:lnTo>
                      <a:pt x="122" y="133"/>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75" name="Google Shape;1175;p20"/>
            <p:cNvGrpSpPr/>
            <p:nvPr/>
          </p:nvGrpSpPr>
          <p:grpSpPr>
            <a:xfrm>
              <a:off x="4118748" y="3281759"/>
              <a:ext cx="595354" cy="586581"/>
              <a:chOff x="1830388" y="3108325"/>
              <a:chExt cx="754062" cy="742950"/>
            </a:xfrm>
          </p:grpSpPr>
          <p:sp>
            <p:nvSpPr>
              <p:cNvPr id="1176" name="Google Shape;1176;p20"/>
              <p:cNvSpPr/>
              <p:nvPr/>
            </p:nvSpPr>
            <p:spPr>
              <a:xfrm>
                <a:off x="2138363" y="3743325"/>
                <a:ext cx="206375" cy="107950"/>
              </a:xfrm>
              <a:custGeom>
                <a:avLst/>
                <a:gdLst/>
                <a:ahLst/>
                <a:cxnLst/>
                <a:rect l="l" t="t" r="r" b="b"/>
                <a:pathLst>
                  <a:path w="55" h="29" extrusionOk="0">
                    <a:moveTo>
                      <a:pt x="0" y="13"/>
                    </a:moveTo>
                    <a:cubicBezTo>
                      <a:pt x="0" y="14"/>
                      <a:pt x="0" y="15"/>
                      <a:pt x="1" y="16"/>
                    </a:cubicBezTo>
                    <a:cubicBezTo>
                      <a:pt x="1" y="17"/>
                      <a:pt x="2" y="17"/>
                      <a:pt x="2" y="17"/>
                    </a:cubicBezTo>
                    <a:cubicBezTo>
                      <a:pt x="46" y="29"/>
                      <a:pt x="46" y="29"/>
                      <a:pt x="46" y="29"/>
                    </a:cubicBezTo>
                    <a:cubicBezTo>
                      <a:pt x="46" y="29"/>
                      <a:pt x="46" y="29"/>
                      <a:pt x="47" y="29"/>
                    </a:cubicBezTo>
                    <a:cubicBezTo>
                      <a:pt x="48" y="29"/>
                      <a:pt x="49" y="28"/>
                      <a:pt x="50" y="27"/>
                    </a:cubicBezTo>
                    <a:cubicBezTo>
                      <a:pt x="55" y="14"/>
                      <a:pt x="55" y="14"/>
                      <a:pt x="55" y="14"/>
                    </a:cubicBezTo>
                    <a:cubicBezTo>
                      <a:pt x="5" y="0"/>
                      <a:pt x="5" y="0"/>
                      <a:pt x="5" y="0"/>
                    </a:cubicBezTo>
                    <a:lnTo>
                      <a:pt x="0" y="13"/>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77" name="Google Shape;1177;p20"/>
              <p:cNvSpPr/>
              <p:nvPr/>
            </p:nvSpPr>
            <p:spPr>
              <a:xfrm>
                <a:off x="2097088" y="3405188"/>
                <a:ext cx="349250" cy="360363"/>
              </a:xfrm>
              <a:custGeom>
                <a:avLst/>
                <a:gdLst/>
                <a:ahLst/>
                <a:cxnLst/>
                <a:rect l="l" t="t" r="r" b="b"/>
                <a:pathLst>
                  <a:path w="93" h="96" extrusionOk="0">
                    <a:moveTo>
                      <a:pt x="89" y="28"/>
                    </a:moveTo>
                    <a:cubicBezTo>
                      <a:pt x="87" y="27"/>
                      <a:pt x="85" y="27"/>
                      <a:pt x="83" y="28"/>
                    </a:cubicBezTo>
                    <a:cubicBezTo>
                      <a:pt x="82" y="28"/>
                      <a:pt x="80" y="30"/>
                      <a:pt x="79" y="31"/>
                    </a:cubicBezTo>
                    <a:cubicBezTo>
                      <a:pt x="75" y="40"/>
                      <a:pt x="75" y="40"/>
                      <a:pt x="75" y="40"/>
                    </a:cubicBezTo>
                    <a:cubicBezTo>
                      <a:pt x="81" y="21"/>
                      <a:pt x="81" y="21"/>
                      <a:pt x="81" y="21"/>
                    </a:cubicBezTo>
                    <a:cubicBezTo>
                      <a:pt x="82" y="18"/>
                      <a:pt x="80" y="14"/>
                      <a:pt x="77" y="12"/>
                    </a:cubicBezTo>
                    <a:cubicBezTo>
                      <a:pt x="75" y="12"/>
                      <a:pt x="73" y="11"/>
                      <a:pt x="71" y="12"/>
                    </a:cubicBezTo>
                    <a:cubicBezTo>
                      <a:pt x="69" y="13"/>
                      <a:pt x="67" y="14"/>
                      <a:pt x="67" y="16"/>
                    </a:cubicBezTo>
                    <a:cubicBezTo>
                      <a:pt x="61" y="31"/>
                      <a:pt x="61" y="31"/>
                      <a:pt x="61" y="31"/>
                    </a:cubicBezTo>
                    <a:cubicBezTo>
                      <a:pt x="65" y="11"/>
                      <a:pt x="65" y="11"/>
                      <a:pt x="65" y="11"/>
                    </a:cubicBezTo>
                    <a:cubicBezTo>
                      <a:pt x="66" y="7"/>
                      <a:pt x="64" y="3"/>
                      <a:pt x="60" y="2"/>
                    </a:cubicBezTo>
                    <a:cubicBezTo>
                      <a:pt x="58" y="1"/>
                      <a:pt x="56" y="1"/>
                      <a:pt x="54" y="2"/>
                    </a:cubicBezTo>
                    <a:cubicBezTo>
                      <a:pt x="52" y="3"/>
                      <a:pt x="51" y="5"/>
                      <a:pt x="50" y="7"/>
                    </a:cubicBezTo>
                    <a:cubicBezTo>
                      <a:pt x="44" y="28"/>
                      <a:pt x="44" y="28"/>
                      <a:pt x="44" y="28"/>
                    </a:cubicBezTo>
                    <a:cubicBezTo>
                      <a:pt x="46" y="9"/>
                      <a:pt x="46" y="9"/>
                      <a:pt x="46" y="9"/>
                    </a:cubicBezTo>
                    <a:cubicBezTo>
                      <a:pt x="46" y="5"/>
                      <a:pt x="44" y="2"/>
                      <a:pt x="40" y="1"/>
                    </a:cubicBezTo>
                    <a:cubicBezTo>
                      <a:pt x="36" y="0"/>
                      <a:pt x="32" y="3"/>
                      <a:pt x="31" y="7"/>
                    </a:cubicBezTo>
                    <a:cubicBezTo>
                      <a:pt x="24" y="47"/>
                      <a:pt x="24" y="47"/>
                      <a:pt x="24" y="47"/>
                    </a:cubicBezTo>
                    <a:cubicBezTo>
                      <a:pt x="14" y="37"/>
                      <a:pt x="14" y="37"/>
                      <a:pt x="14" y="37"/>
                    </a:cubicBezTo>
                    <a:cubicBezTo>
                      <a:pt x="12" y="36"/>
                      <a:pt x="10" y="35"/>
                      <a:pt x="7" y="35"/>
                    </a:cubicBezTo>
                    <a:cubicBezTo>
                      <a:pt x="4" y="36"/>
                      <a:pt x="2" y="38"/>
                      <a:pt x="1" y="40"/>
                    </a:cubicBezTo>
                    <a:cubicBezTo>
                      <a:pt x="0" y="42"/>
                      <a:pt x="0" y="44"/>
                      <a:pt x="1" y="46"/>
                    </a:cubicBezTo>
                    <a:cubicBezTo>
                      <a:pt x="16" y="82"/>
                      <a:pt x="16" y="82"/>
                      <a:pt x="16" y="82"/>
                    </a:cubicBezTo>
                    <a:cubicBezTo>
                      <a:pt x="68" y="96"/>
                      <a:pt x="68" y="96"/>
                      <a:pt x="68" y="96"/>
                    </a:cubicBezTo>
                    <a:cubicBezTo>
                      <a:pt x="92" y="37"/>
                      <a:pt x="92" y="37"/>
                      <a:pt x="92" y="37"/>
                    </a:cubicBezTo>
                    <a:cubicBezTo>
                      <a:pt x="93" y="34"/>
                      <a:pt x="92" y="30"/>
                      <a:pt x="89" y="28"/>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78" name="Google Shape;1178;p20"/>
              <p:cNvSpPr/>
              <p:nvPr/>
            </p:nvSpPr>
            <p:spPr>
              <a:xfrm>
                <a:off x="1882775" y="3217863"/>
                <a:ext cx="233363" cy="93663"/>
              </a:xfrm>
              <a:custGeom>
                <a:avLst/>
                <a:gdLst/>
                <a:ahLst/>
                <a:cxnLst/>
                <a:rect l="l" t="t" r="r" b="b"/>
                <a:pathLst>
                  <a:path w="62" h="25" extrusionOk="0">
                    <a:moveTo>
                      <a:pt x="57" y="18"/>
                    </a:moveTo>
                    <a:cubicBezTo>
                      <a:pt x="59" y="18"/>
                      <a:pt x="61" y="17"/>
                      <a:pt x="62" y="15"/>
                    </a:cubicBezTo>
                    <a:cubicBezTo>
                      <a:pt x="62" y="13"/>
                      <a:pt x="61" y="11"/>
                      <a:pt x="59" y="10"/>
                    </a:cubicBezTo>
                    <a:cubicBezTo>
                      <a:pt x="27" y="0"/>
                      <a:pt x="3" y="18"/>
                      <a:pt x="2" y="18"/>
                    </a:cubicBezTo>
                    <a:cubicBezTo>
                      <a:pt x="0" y="20"/>
                      <a:pt x="0" y="22"/>
                      <a:pt x="1" y="24"/>
                    </a:cubicBezTo>
                    <a:cubicBezTo>
                      <a:pt x="2" y="25"/>
                      <a:pt x="3" y="25"/>
                      <a:pt x="4" y="25"/>
                    </a:cubicBezTo>
                    <a:cubicBezTo>
                      <a:pt x="5" y="25"/>
                      <a:pt x="6" y="25"/>
                      <a:pt x="7" y="25"/>
                    </a:cubicBezTo>
                    <a:cubicBezTo>
                      <a:pt x="7" y="24"/>
                      <a:pt x="28" y="9"/>
                      <a:pt x="57" y="18"/>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79" name="Google Shape;1179;p20"/>
              <p:cNvSpPr/>
              <p:nvPr/>
            </p:nvSpPr>
            <p:spPr>
              <a:xfrm>
                <a:off x="1924050" y="3300413"/>
                <a:ext cx="173038" cy="82550"/>
              </a:xfrm>
              <a:custGeom>
                <a:avLst/>
                <a:gdLst/>
                <a:ahLst/>
                <a:cxnLst/>
                <a:rect l="l" t="t" r="r" b="b"/>
                <a:pathLst>
                  <a:path w="46" h="22" extrusionOk="0">
                    <a:moveTo>
                      <a:pt x="45" y="13"/>
                    </a:moveTo>
                    <a:cubicBezTo>
                      <a:pt x="46" y="11"/>
                      <a:pt x="45" y="9"/>
                      <a:pt x="43" y="8"/>
                    </a:cubicBezTo>
                    <a:cubicBezTo>
                      <a:pt x="25" y="0"/>
                      <a:pt x="4" y="14"/>
                      <a:pt x="3" y="14"/>
                    </a:cubicBezTo>
                    <a:cubicBezTo>
                      <a:pt x="1" y="16"/>
                      <a:pt x="0" y="18"/>
                      <a:pt x="2" y="20"/>
                    </a:cubicBezTo>
                    <a:cubicBezTo>
                      <a:pt x="2" y="21"/>
                      <a:pt x="4" y="22"/>
                      <a:pt x="5" y="22"/>
                    </a:cubicBezTo>
                    <a:cubicBezTo>
                      <a:pt x="6" y="22"/>
                      <a:pt x="6" y="21"/>
                      <a:pt x="7" y="21"/>
                    </a:cubicBezTo>
                    <a:cubicBezTo>
                      <a:pt x="7" y="21"/>
                      <a:pt x="26" y="9"/>
                      <a:pt x="40" y="15"/>
                    </a:cubicBezTo>
                    <a:cubicBezTo>
                      <a:pt x="42" y="16"/>
                      <a:pt x="44" y="15"/>
                      <a:pt x="45" y="13"/>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80" name="Google Shape;1180;p20"/>
              <p:cNvSpPr/>
              <p:nvPr/>
            </p:nvSpPr>
            <p:spPr>
              <a:xfrm>
                <a:off x="2044700" y="3108325"/>
                <a:ext cx="539750" cy="434975"/>
              </a:xfrm>
              <a:custGeom>
                <a:avLst/>
                <a:gdLst/>
                <a:ahLst/>
                <a:cxnLst/>
                <a:rect l="l" t="t" r="r" b="b"/>
                <a:pathLst>
                  <a:path w="144" h="116" extrusionOk="0">
                    <a:moveTo>
                      <a:pt x="141" y="28"/>
                    </a:moveTo>
                    <a:cubicBezTo>
                      <a:pt x="132" y="26"/>
                      <a:pt x="123" y="25"/>
                      <a:pt x="114" y="25"/>
                    </a:cubicBezTo>
                    <a:cubicBezTo>
                      <a:pt x="113" y="25"/>
                      <a:pt x="111" y="25"/>
                      <a:pt x="110" y="25"/>
                    </a:cubicBezTo>
                    <a:cubicBezTo>
                      <a:pt x="106" y="25"/>
                      <a:pt x="102" y="25"/>
                      <a:pt x="99" y="24"/>
                    </a:cubicBezTo>
                    <a:cubicBezTo>
                      <a:pt x="93" y="24"/>
                      <a:pt x="87" y="22"/>
                      <a:pt x="82" y="20"/>
                    </a:cubicBezTo>
                    <a:cubicBezTo>
                      <a:pt x="66" y="15"/>
                      <a:pt x="49" y="10"/>
                      <a:pt x="36" y="1"/>
                    </a:cubicBezTo>
                    <a:cubicBezTo>
                      <a:pt x="34" y="0"/>
                      <a:pt x="33" y="0"/>
                      <a:pt x="31" y="0"/>
                    </a:cubicBezTo>
                    <a:cubicBezTo>
                      <a:pt x="30" y="1"/>
                      <a:pt x="29" y="2"/>
                      <a:pt x="29" y="4"/>
                    </a:cubicBezTo>
                    <a:cubicBezTo>
                      <a:pt x="29" y="13"/>
                      <a:pt x="30" y="22"/>
                      <a:pt x="30" y="31"/>
                    </a:cubicBezTo>
                    <a:cubicBezTo>
                      <a:pt x="30" y="41"/>
                      <a:pt x="29" y="52"/>
                      <a:pt x="25" y="61"/>
                    </a:cubicBezTo>
                    <a:cubicBezTo>
                      <a:pt x="22" y="67"/>
                      <a:pt x="19" y="71"/>
                      <a:pt x="15" y="76"/>
                    </a:cubicBezTo>
                    <a:cubicBezTo>
                      <a:pt x="14" y="78"/>
                      <a:pt x="12" y="80"/>
                      <a:pt x="11" y="82"/>
                    </a:cubicBezTo>
                    <a:cubicBezTo>
                      <a:pt x="6" y="88"/>
                      <a:pt x="1" y="97"/>
                      <a:pt x="0" y="107"/>
                    </a:cubicBezTo>
                    <a:cubicBezTo>
                      <a:pt x="0" y="108"/>
                      <a:pt x="0" y="110"/>
                      <a:pt x="2" y="112"/>
                    </a:cubicBezTo>
                    <a:cubicBezTo>
                      <a:pt x="3" y="114"/>
                      <a:pt x="5" y="114"/>
                      <a:pt x="6" y="115"/>
                    </a:cubicBezTo>
                    <a:cubicBezTo>
                      <a:pt x="7" y="115"/>
                      <a:pt x="8" y="115"/>
                      <a:pt x="8" y="115"/>
                    </a:cubicBezTo>
                    <a:cubicBezTo>
                      <a:pt x="10" y="111"/>
                      <a:pt x="14" y="108"/>
                      <a:pt x="19" y="106"/>
                    </a:cubicBezTo>
                    <a:cubicBezTo>
                      <a:pt x="20" y="106"/>
                      <a:pt x="22" y="106"/>
                      <a:pt x="23" y="106"/>
                    </a:cubicBezTo>
                    <a:cubicBezTo>
                      <a:pt x="27" y="106"/>
                      <a:pt x="30" y="107"/>
                      <a:pt x="33" y="110"/>
                    </a:cubicBezTo>
                    <a:cubicBezTo>
                      <a:pt x="37" y="85"/>
                      <a:pt x="37" y="85"/>
                      <a:pt x="37" y="85"/>
                    </a:cubicBezTo>
                    <a:cubicBezTo>
                      <a:pt x="39" y="77"/>
                      <a:pt x="45" y="72"/>
                      <a:pt x="53" y="72"/>
                    </a:cubicBezTo>
                    <a:cubicBezTo>
                      <a:pt x="53" y="72"/>
                      <a:pt x="54" y="72"/>
                      <a:pt x="55" y="72"/>
                    </a:cubicBezTo>
                    <a:cubicBezTo>
                      <a:pt x="58" y="72"/>
                      <a:pt x="60" y="74"/>
                      <a:pt x="62" y="75"/>
                    </a:cubicBezTo>
                    <a:cubicBezTo>
                      <a:pt x="63" y="75"/>
                      <a:pt x="64" y="74"/>
                      <a:pt x="64" y="74"/>
                    </a:cubicBezTo>
                    <a:cubicBezTo>
                      <a:pt x="67" y="73"/>
                      <a:pt x="69" y="72"/>
                      <a:pt x="72" y="72"/>
                    </a:cubicBezTo>
                    <a:cubicBezTo>
                      <a:pt x="74" y="72"/>
                      <a:pt x="75" y="72"/>
                      <a:pt x="77" y="73"/>
                    </a:cubicBezTo>
                    <a:cubicBezTo>
                      <a:pt x="82" y="75"/>
                      <a:pt x="85" y="78"/>
                      <a:pt x="87" y="83"/>
                    </a:cubicBezTo>
                    <a:cubicBezTo>
                      <a:pt x="87" y="83"/>
                      <a:pt x="87" y="83"/>
                      <a:pt x="88" y="83"/>
                    </a:cubicBezTo>
                    <a:cubicBezTo>
                      <a:pt x="90" y="83"/>
                      <a:pt x="92" y="83"/>
                      <a:pt x="94" y="84"/>
                    </a:cubicBezTo>
                    <a:cubicBezTo>
                      <a:pt x="100" y="87"/>
                      <a:pt x="103" y="93"/>
                      <a:pt x="103" y="99"/>
                    </a:cubicBezTo>
                    <a:cubicBezTo>
                      <a:pt x="104" y="99"/>
                      <a:pt x="105" y="100"/>
                      <a:pt x="106" y="100"/>
                    </a:cubicBezTo>
                    <a:cubicBezTo>
                      <a:pt x="112" y="103"/>
                      <a:pt x="115" y="109"/>
                      <a:pt x="114" y="116"/>
                    </a:cubicBezTo>
                    <a:cubicBezTo>
                      <a:pt x="123" y="115"/>
                      <a:pt x="123" y="115"/>
                      <a:pt x="123" y="115"/>
                    </a:cubicBezTo>
                    <a:cubicBezTo>
                      <a:pt x="125" y="115"/>
                      <a:pt x="127" y="114"/>
                      <a:pt x="127" y="112"/>
                    </a:cubicBezTo>
                    <a:cubicBezTo>
                      <a:pt x="129" y="104"/>
                      <a:pt x="129" y="104"/>
                      <a:pt x="129" y="104"/>
                    </a:cubicBezTo>
                    <a:cubicBezTo>
                      <a:pt x="134" y="83"/>
                      <a:pt x="143" y="47"/>
                      <a:pt x="144" y="32"/>
                    </a:cubicBezTo>
                    <a:cubicBezTo>
                      <a:pt x="144" y="30"/>
                      <a:pt x="143" y="28"/>
                      <a:pt x="141" y="28"/>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81" name="Google Shape;1181;p20"/>
              <p:cNvSpPr/>
              <p:nvPr/>
            </p:nvSpPr>
            <p:spPr>
              <a:xfrm>
                <a:off x="1830388" y="3138488"/>
                <a:ext cx="304800" cy="104775"/>
              </a:xfrm>
              <a:custGeom>
                <a:avLst/>
                <a:gdLst/>
                <a:ahLst/>
                <a:cxnLst/>
                <a:rect l="l" t="t" r="r" b="b"/>
                <a:pathLst>
                  <a:path w="81" h="28" extrusionOk="0">
                    <a:moveTo>
                      <a:pt x="75" y="20"/>
                    </a:moveTo>
                    <a:cubicBezTo>
                      <a:pt x="77" y="20"/>
                      <a:pt x="79" y="19"/>
                      <a:pt x="80" y="17"/>
                    </a:cubicBezTo>
                    <a:cubicBezTo>
                      <a:pt x="81" y="15"/>
                      <a:pt x="79" y="13"/>
                      <a:pt x="77" y="12"/>
                    </a:cubicBezTo>
                    <a:cubicBezTo>
                      <a:pt x="37" y="0"/>
                      <a:pt x="4" y="19"/>
                      <a:pt x="3" y="20"/>
                    </a:cubicBezTo>
                    <a:cubicBezTo>
                      <a:pt x="1" y="21"/>
                      <a:pt x="0" y="24"/>
                      <a:pt x="2" y="26"/>
                    </a:cubicBezTo>
                    <a:cubicBezTo>
                      <a:pt x="2" y="27"/>
                      <a:pt x="4" y="28"/>
                      <a:pt x="5" y="28"/>
                    </a:cubicBezTo>
                    <a:cubicBezTo>
                      <a:pt x="6" y="28"/>
                      <a:pt x="6" y="27"/>
                      <a:pt x="7" y="27"/>
                    </a:cubicBezTo>
                    <a:cubicBezTo>
                      <a:pt x="7" y="27"/>
                      <a:pt x="38" y="9"/>
                      <a:pt x="75" y="2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82" name="Google Shape;1182;p20"/>
            <p:cNvGrpSpPr/>
            <p:nvPr/>
          </p:nvGrpSpPr>
          <p:grpSpPr>
            <a:xfrm>
              <a:off x="4394199" y="4255674"/>
              <a:ext cx="544907" cy="547307"/>
              <a:chOff x="1700213" y="5824538"/>
              <a:chExt cx="720726" cy="723901"/>
            </a:xfrm>
          </p:grpSpPr>
          <p:sp>
            <p:nvSpPr>
              <p:cNvPr id="1183" name="Google Shape;1183;p20"/>
              <p:cNvSpPr/>
              <p:nvPr/>
            </p:nvSpPr>
            <p:spPr>
              <a:xfrm>
                <a:off x="1700213" y="5824538"/>
                <a:ext cx="484188" cy="509588"/>
              </a:xfrm>
              <a:custGeom>
                <a:avLst/>
                <a:gdLst/>
                <a:ahLst/>
                <a:cxnLst/>
                <a:rect l="l" t="t" r="r" b="b"/>
                <a:pathLst>
                  <a:path w="129" h="136" extrusionOk="0">
                    <a:moveTo>
                      <a:pt x="87" y="129"/>
                    </a:moveTo>
                    <a:cubicBezTo>
                      <a:pt x="92" y="126"/>
                      <a:pt x="96" y="123"/>
                      <a:pt x="99" y="119"/>
                    </a:cubicBezTo>
                    <a:cubicBezTo>
                      <a:pt x="99" y="80"/>
                      <a:pt x="99" y="80"/>
                      <a:pt x="99" y="80"/>
                    </a:cubicBezTo>
                    <a:cubicBezTo>
                      <a:pt x="99" y="72"/>
                      <a:pt x="106" y="65"/>
                      <a:pt x="114" y="65"/>
                    </a:cubicBezTo>
                    <a:cubicBezTo>
                      <a:pt x="118" y="65"/>
                      <a:pt x="121" y="66"/>
                      <a:pt x="124" y="68"/>
                    </a:cubicBezTo>
                    <a:cubicBezTo>
                      <a:pt x="127" y="53"/>
                      <a:pt x="128" y="39"/>
                      <a:pt x="129" y="30"/>
                    </a:cubicBezTo>
                    <a:cubicBezTo>
                      <a:pt x="129" y="26"/>
                      <a:pt x="126" y="22"/>
                      <a:pt x="121" y="21"/>
                    </a:cubicBezTo>
                    <a:cubicBezTo>
                      <a:pt x="91" y="17"/>
                      <a:pt x="77" y="9"/>
                      <a:pt x="70" y="3"/>
                    </a:cubicBezTo>
                    <a:cubicBezTo>
                      <a:pt x="67" y="0"/>
                      <a:pt x="62" y="0"/>
                      <a:pt x="59" y="3"/>
                    </a:cubicBezTo>
                    <a:cubicBezTo>
                      <a:pt x="52" y="9"/>
                      <a:pt x="38" y="17"/>
                      <a:pt x="8" y="21"/>
                    </a:cubicBezTo>
                    <a:cubicBezTo>
                      <a:pt x="3" y="22"/>
                      <a:pt x="0" y="26"/>
                      <a:pt x="0" y="30"/>
                    </a:cubicBezTo>
                    <a:cubicBezTo>
                      <a:pt x="1" y="55"/>
                      <a:pt x="10" y="130"/>
                      <a:pt x="64" y="136"/>
                    </a:cubicBezTo>
                    <a:cubicBezTo>
                      <a:pt x="67" y="136"/>
                      <a:pt x="70" y="135"/>
                      <a:pt x="72" y="135"/>
                    </a:cubicBezTo>
                    <a:cubicBezTo>
                      <a:pt x="74" y="132"/>
                      <a:pt x="80" y="128"/>
                      <a:pt x="87" y="129"/>
                    </a:cubicBezTo>
                    <a:close/>
                    <a:moveTo>
                      <a:pt x="74" y="85"/>
                    </a:moveTo>
                    <a:cubicBezTo>
                      <a:pt x="74" y="90"/>
                      <a:pt x="70" y="95"/>
                      <a:pt x="64" y="95"/>
                    </a:cubicBezTo>
                    <a:cubicBezTo>
                      <a:pt x="60" y="95"/>
                      <a:pt x="55" y="91"/>
                      <a:pt x="55" y="85"/>
                    </a:cubicBezTo>
                    <a:cubicBezTo>
                      <a:pt x="55" y="66"/>
                      <a:pt x="55" y="66"/>
                      <a:pt x="55" y="66"/>
                    </a:cubicBezTo>
                    <a:cubicBezTo>
                      <a:pt x="50" y="62"/>
                      <a:pt x="47" y="56"/>
                      <a:pt x="48" y="49"/>
                    </a:cubicBezTo>
                    <a:cubicBezTo>
                      <a:pt x="49" y="43"/>
                      <a:pt x="54" y="37"/>
                      <a:pt x="61" y="35"/>
                    </a:cubicBezTo>
                    <a:cubicBezTo>
                      <a:pt x="72" y="33"/>
                      <a:pt x="81" y="41"/>
                      <a:pt x="81" y="52"/>
                    </a:cubicBezTo>
                    <a:cubicBezTo>
                      <a:pt x="81" y="58"/>
                      <a:pt x="78" y="63"/>
                      <a:pt x="74" y="66"/>
                    </a:cubicBezTo>
                    <a:lnTo>
                      <a:pt x="74" y="85"/>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84" name="Google Shape;1184;p20"/>
              <p:cNvSpPr/>
              <p:nvPr/>
            </p:nvSpPr>
            <p:spPr>
              <a:xfrm>
                <a:off x="1971676" y="6083301"/>
                <a:ext cx="449263" cy="465138"/>
              </a:xfrm>
              <a:custGeom>
                <a:avLst/>
                <a:gdLst/>
                <a:ahLst/>
                <a:cxnLst/>
                <a:rect l="l" t="t" r="r" b="b"/>
                <a:pathLst>
                  <a:path w="120" h="124" extrusionOk="0">
                    <a:moveTo>
                      <a:pt x="109" y="48"/>
                    </a:moveTo>
                    <a:cubicBezTo>
                      <a:pt x="103" y="48"/>
                      <a:pt x="98" y="53"/>
                      <a:pt x="98" y="59"/>
                    </a:cubicBezTo>
                    <a:cubicBezTo>
                      <a:pt x="98" y="53"/>
                      <a:pt x="98" y="53"/>
                      <a:pt x="98" y="53"/>
                    </a:cubicBezTo>
                    <a:cubicBezTo>
                      <a:pt x="98" y="47"/>
                      <a:pt x="93" y="42"/>
                      <a:pt x="86" y="42"/>
                    </a:cubicBezTo>
                    <a:cubicBezTo>
                      <a:pt x="80" y="42"/>
                      <a:pt x="75" y="46"/>
                      <a:pt x="75" y="53"/>
                    </a:cubicBezTo>
                    <a:cubicBezTo>
                      <a:pt x="75" y="45"/>
                      <a:pt x="75" y="45"/>
                      <a:pt x="75" y="45"/>
                    </a:cubicBezTo>
                    <a:cubicBezTo>
                      <a:pt x="75" y="39"/>
                      <a:pt x="70" y="34"/>
                      <a:pt x="64" y="34"/>
                    </a:cubicBezTo>
                    <a:cubicBezTo>
                      <a:pt x="58" y="34"/>
                      <a:pt x="53" y="39"/>
                      <a:pt x="53" y="45"/>
                    </a:cubicBezTo>
                    <a:cubicBezTo>
                      <a:pt x="53" y="11"/>
                      <a:pt x="53" y="11"/>
                      <a:pt x="53" y="11"/>
                    </a:cubicBezTo>
                    <a:cubicBezTo>
                      <a:pt x="53" y="5"/>
                      <a:pt x="48" y="0"/>
                      <a:pt x="42" y="0"/>
                    </a:cubicBezTo>
                    <a:cubicBezTo>
                      <a:pt x="36" y="0"/>
                      <a:pt x="30" y="5"/>
                      <a:pt x="30" y="11"/>
                    </a:cubicBezTo>
                    <a:cubicBezTo>
                      <a:pt x="30" y="64"/>
                      <a:pt x="30" y="64"/>
                      <a:pt x="30" y="64"/>
                    </a:cubicBezTo>
                    <a:cubicBezTo>
                      <a:pt x="30" y="76"/>
                      <a:pt x="30" y="76"/>
                      <a:pt x="30" y="76"/>
                    </a:cubicBezTo>
                    <a:cubicBezTo>
                      <a:pt x="20" y="66"/>
                      <a:pt x="20" y="66"/>
                      <a:pt x="20" y="66"/>
                    </a:cubicBezTo>
                    <a:cubicBezTo>
                      <a:pt x="15" y="62"/>
                      <a:pt x="8" y="63"/>
                      <a:pt x="4" y="68"/>
                    </a:cubicBezTo>
                    <a:cubicBezTo>
                      <a:pt x="0" y="72"/>
                      <a:pt x="0" y="77"/>
                      <a:pt x="3" y="81"/>
                    </a:cubicBezTo>
                    <a:cubicBezTo>
                      <a:pt x="26" y="116"/>
                      <a:pt x="26" y="116"/>
                      <a:pt x="26" y="116"/>
                    </a:cubicBezTo>
                    <a:cubicBezTo>
                      <a:pt x="29" y="121"/>
                      <a:pt x="34" y="124"/>
                      <a:pt x="41" y="124"/>
                    </a:cubicBezTo>
                    <a:cubicBezTo>
                      <a:pt x="102" y="124"/>
                      <a:pt x="102" y="124"/>
                      <a:pt x="102" y="124"/>
                    </a:cubicBezTo>
                    <a:cubicBezTo>
                      <a:pt x="112" y="124"/>
                      <a:pt x="120" y="116"/>
                      <a:pt x="120" y="106"/>
                    </a:cubicBezTo>
                    <a:cubicBezTo>
                      <a:pt x="120" y="95"/>
                      <a:pt x="120" y="68"/>
                      <a:pt x="120" y="59"/>
                    </a:cubicBezTo>
                    <a:cubicBezTo>
                      <a:pt x="120" y="53"/>
                      <a:pt x="115" y="48"/>
                      <a:pt x="109" y="48"/>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grpSp>
          <p:nvGrpSpPr>
            <p:cNvPr id="1185" name="Google Shape;1185;p20"/>
            <p:cNvGrpSpPr/>
            <p:nvPr/>
          </p:nvGrpSpPr>
          <p:grpSpPr>
            <a:xfrm>
              <a:off x="4502293" y="2380927"/>
              <a:ext cx="536690" cy="524669"/>
              <a:chOff x="10031413" y="2695575"/>
              <a:chExt cx="992187" cy="969963"/>
            </a:xfrm>
          </p:grpSpPr>
          <p:sp>
            <p:nvSpPr>
              <p:cNvPr id="1186" name="Google Shape;1186;p20"/>
              <p:cNvSpPr/>
              <p:nvPr/>
            </p:nvSpPr>
            <p:spPr>
              <a:xfrm>
                <a:off x="10769600" y="2765425"/>
                <a:ext cx="185737" cy="184150"/>
              </a:xfrm>
              <a:custGeom>
                <a:avLst/>
                <a:gdLst/>
                <a:ahLst/>
                <a:cxnLst/>
                <a:rect l="l" t="t" r="r" b="b"/>
                <a:pathLst>
                  <a:path w="299" h="298" extrusionOk="0">
                    <a:moveTo>
                      <a:pt x="150" y="0"/>
                    </a:moveTo>
                    <a:cubicBezTo>
                      <a:pt x="67" y="0"/>
                      <a:pt x="0" y="67"/>
                      <a:pt x="0" y="149"/>
                    </a:cubicBezTo>
                    <a:cubicBezTo>
                      <a:pt x="0" y="231"/>
                      <a:pt x="67" y="298"/>
                      <a:pt x="150" y="298"/>
                    </a:cubicBezTo>
                    <a:cubicBezTo>
                      <a:pt x="232" y="298"/>
                      <a:pt x="299" y="231"/>
                      <a:pt x="299" y="149"/>
                    </a:cubicBezTo>
                    <a:cubicBezTo>
                      <a:pt x="299" y="67"/>
                      <a:pt x="232" y="0"/>
                      <a:pt x="150" y="0"/>
                    </a:cubicBezTo>
                    <a:close/>
                    <a:moveTo>
                      <a:pt x="150" y="205"/>
                    </a:moveTo>
                    <a:cubicBezTo>
                      <a:pt x="119" y="205"/>
                      <a:pt x="94" y="180"/>
                      <a:pt x="94" y="149"/>
                    </a:cubicBezTo>
                    <a:cubicBezTo>
                      <a:pt x="94" y="118"/>
                      <a:pt x="119" y="93"/>
                      <a:pt x="150" y="93"/>
                    </a:cubicBezTo>
                    <a:cubicBezTo>
                      <a:pt x="180" y="93"/>
                      <a:pt x="205" y="118"/>
                      <a:pt x="205" y="149"/>
                    </a:cubicBezTo>
                    <a:cubicBezTo>
                      <a:pt x="205" y="180"/>
                      <a:pt x="180" y="205"/>
                      <a:pt x="150" y="20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87" name="Google Shape;1187;p20"/>
              <p:cNvSpPr/>
              <p:nvPr/>
            </p:nvSpPr>
            <p:spPr>
              <a:xfrm>
                <a:off x="10194925" y="3365500"/>
                <a:ext cx="644525" cy="69850"/>
              </a:xfrm>
              <a:custGeom>
                <a:avLst/>
                <a:gdLst/>
                <a:ahLst/>
                <a:cxnLst/>
                <a:rect l="l" t="t" r="r" b="b"/>
                <a:pathLst>
                  <a:path w="1041" h="112" extrusionOk="0">
                    <a:moveTo>
                      <a:pt x="912" y="0"/>
                    </a:moveTo>
                    <a:cubicBezTo>
                      <a:pt x="129" y="0"/>
                      <a:pt x="129" y="0"/>
                      <a:pt x="129" y="0"/>
                    </a:cubicBezTo>
                    <a:cubicBezTo>
                      <a:pt x="63" y="0"/>
                      <a:pt x="9" y="49"/>
                      <a:pt x="0" y="112"/>
                    </a:cubicBezTo>
                    <a:cubicBezTo>
                      <a:pt x="1041" y="112"/>
                      <a:pt x="1041" y="112"/>
                      <a:pt x="1041" y="112"/>
                    </a:cubicBezTo>
                    <a:cubicBezTo>
                      <a:pt x="1032" y="49"/>
                      <a:pt x="977" y="0"/>
                      <a:pt x="912"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88" name="Google Shape;1188;p20"/>
              <p:cNvSpPr/>
              <p:nvPr/>
            </p:nvSpPr>
            <p:spPr>
              <a:xfrm>
                <a:off x="10031413" y="3111500"/>
                <a:ext cx="969962" cy="323850"/>
              </a:xfrm>
              <a:custGeom>
                <a:avLst/>
                <a:gdLst/>
                <a:ahLst/>
                <a:cxnLst/>
                <a:rect l="l" t="t" r="r" b="b"/>
                <a:pathLst>
                  <a:path w="1565" h="522" extrusionOk="0">
                    <a:moveTo>
                      <a:pt x="1494" y="0"/>
                    </a:moveTo>
                    <a:cubicBezTo>
                      <a:pt x="70" y="0"/>
                      <a:pt x="70" y="0"/>
                      <a:pt x="70" y="0"/>
                    </a:cubicBezTo>
                    <a:cubicBezTo>
                      <a:pt x="31" y="0"/>
                      <a:pt x="0" y="32"/>
                      <a:pt x="0" y="71"/>
                    </a:cubicBezTo>
                    <a:cubicBezTo>
                      <a:pt x="0" y="224"/>
                      <a:pt x="0" y="224"/>
                      <a:pt x="0" y="224"/>
                    </a:cubicBezTo>
                    <a:cubicBezTo>
                      <a:pt x="764" y="224"/>
                      <a:pt x="764" y="224"/>
                      <a:pt x="764" y="224"/>
                    </a:cubicBezTo>
                    <a:cubicBezTo>
                      <a:pt x="774" y="224"/>
                      <a:pt x="782" y="232"/>
                      <a:pt x="782" y="242"/>
                    </a:cubicBezTo>
                    <a:cubicBezTo>
                      <a:pt x="782" y="253"/>
                      <a:pt x="774" y="261"/>
                      <a:pt x="764" y="261"/>
                    </a:cubicBezTo>
                    <a:cubicBezTo>
                      <a:pt x="0" y="261"/>
                      <a:pt x="0" y="261"/>
                      <a:pt x="0" y="261"/>
                    </a:cubicBezTo>
                    <a:cubicBezTo>
                      <a:pt x="0" y="451"/>
                      <a:pt x="0" y="451"/>
                      <a:pt x="0" y="451"/>
                    </a:cubicBezTo>
                    <a:cubicBezTo>
                      <a:pt x="0" y="490"/>
                      <a:pt x="31" y="522"/>
                      <a:pt x="70" y="522"/>
                    </a:cubicBezTo>
                    <a:cubicBezTo>
                      <a:pt x="224" y="522"/>
                      <a:pt x="224" y="522"/>
                      <a:pt x="224" y="522"/>
                    </a:cubicBezTo>
                    <a:cubicBezTo>
                      <a:pt x="234" y="438"/>
                      <a:pt x="305" y="373"/>
                      <a:pt x="391" y="373"/>
                    </a:cubicBezTo>
                    <a:cubicBezTo>
                      <a:pt x="1174" y="373"/>
                      <a:pt x="1174" y="373"/>
                      <a:pt x="1174" y="373"/>
                    </a:cubicBezTo>
                    <a:cubicBezTo>
                      <a:pt x="1260" y="373"/>
                      <a:pt x="1331" y="438"/>
                      <a:pt x="1340" y="522"/>
                    </a:cubicBezTo>
                    <a:cubicBezTo>
                      <a:pt x="1494" y="522"/>
                      <a:pt x="1494" y="522"/>
                      <a:pt x="1494" y="522"/>
                    </a:cubicBezTo>
                    <a:cubicBezTo>
                      <a:pt x="1533" y="522"/>
                      <a:pt x="1565" y="490"/>
                      <a:pt x="1565" y="451"/>
                    </a:cubicBezTo>
                    <a:cubicBezTo>
                      <a:pt x="1565" y="149"/>
                      <a:pt x="1565" y="149"/>
                      <a:pt x="1565" y="149"/>
                    </a:cubicBezTo>
                    <a:cubicBezTo>
                      <a:pt x="130" y="149"/>
                      <a:pt x="130" y="149"/>
                      <a:pt x="130" y="149"/>
                    </a:cubicBezTo>
                    <a:cubicBezTo>
                      <a:pt x="120" y="149"/>
                      <a:pt x="111" y="141"/>
                      <a:pt x="111" y="131"/>
                    </a:cubicBezTo>
                    <a:cubicBezTo>
                      <a:pt x="111" y="120"/>
                      <a:pt x="120" y="112"/>
                      <a:pt x="130" y="112"/>
                    </a:cubicBezTo>
                    <a:cubicBezTo>
                      <a:pt x="1565" y="112"/>
                      <a:pt x="1565" y="112"/>
                      <a:pt x="1565" y="112"/>
                    </a:cubicBezTo>
                    <a:cubicBezTo>
                      <a:pt x="1565" y="71"/>
                      <a:pt x="1565" y="71"/>
                      <a:pt x="1565" y="71"/>
                    </a:cubicBezTo>
                    <a:cubicBezTo>
                      <a:pt x="1565" y="32"/>
                      <a:pt x="1533" y="0"/>
                      <a:pt x="1494"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89" name="Google Shape;1189;p20"/>
              <p:cNvSpPr/>
              <p:nvPr/>
            </p:nvSpPr>
            <p:spPr>
              <a:xfrm>
                <a:off x="10585450" y="2695575"/>
                <a:ext cx="438150" cy="323850"/>
              </a:xfrm>
              <a:custGeom>
                <a:avLst/>
                <a:gdLst/>
                <a:ahLst/>
                <a:cxnLst/>
                <a:rect l="l" t="t" r="r" b="b"/>
                <a:pathLst>
                  <a:path w="708" h="522" extrusionOk="0">
                    <a:moveTo>
                      <a:pt x="0" y="0"/>
                    </a:moveTo>
                    <a:cubicBezTo>
                      <a:pt x="0" y="522"/>
                      <a:pt x="0" y="522"/>
                      <a:pt x="0" y="522"/>
                    </a:cubicBezTo>
                    <a:cubicBezTo>
                      <a:pt x="708" y="522"/>
                      <a:pt x="708" y="522"/>
                      <a:pt x="708" y="522"/>
                    </a:cubicBezTo>
                    <a:cubicBezTo>
                      <a:pt x="708" y="0"/>
                      <a:pt x="708" y="0"/>
                      <a:pt x="708" y="0"/>
                    </a:cubicBezTo>
                    <a:lnTo>
                      <a:pt x="0" y="0"/>
                    </a:lnTo>
                    <a:close/>
                    <a:moveTo>
                      <a:pt x="93" y="298"/>
                    </a:moveTo>
                    <a:cubicBezTo>
                      <a:pt x="131" y="298"/>
                      <a:pt x="131" y="298"/>
                      <a:pt x="131" y="298"/>
                    </a:cubicBezTo>
                    <a:cubicBezTo>
                      <a:pt x="141" y="298"/>
                      <a:pt x="149" y="307"/>
                      <a:pt x="149" y="317"/>
                    </a:cubicBezTo>
                    <a:cubicBezTo>
                      <a:pt x="149" y="327"/>
                      <a:pt x="141" y="336"/>
                      <a:pt x="131" y="336"/>
                    </a:cubicBezTo>
                    <a:cubicBezTo>
                      <a:pt x="93" y="336"/>
                      <a:pt x="93" y="336"/>
                      <a:pt x="93" y="336"/>
                    </a:cubicBezTo>
                    <a:cubicBezTo>
                      <a:pt x="83" y="336"/>
                      <a:pt x="75" y="327"/>
                      <a:pt x="75" y="317"/>
                    </a:cubicBezTo>
                    <a:cubicBezTo>
                      <a:pt x="75" y="307"/>
                      <a:pt x="83" y="298"/>
                      <a:pt x="93" y="298"/>
                    </a:cubicBezTo>
                    <a:close/>
                    <a:moveTo>
                      <a:pt x="75" y="205"/>
                    </a:moveTo>
                    <a:cubicBezTo>
                      <a:pt x="75" y="195"/>
                      <a:pt x="83" y="187"/>
                      <a:pt x="93" y="187"/>
                    </a:cubicBezTo>
                    <a:cubicBezTo>
                      <a:pt x="131" y="187"/>
                      <a:pt x="131" y="187"/>
                      <a:pt x="131" y="187"/>
                    </a:cubicBezTo>
                    <a:cubicBezTo>
                      <a:pt x="141" y="187"/>
                      <a:pt x="149" y="195"/>
                      <a:pt x="149" y="205"/>
                    </a:cubicBezTo>
                    <a:cubicBezTo>
                      <a:pt x="149" y="215"/>
                      <a:pt x="141" y="224"/>
                      <a:pt x="131" y="224"/>
                    </a:cubicBezTo>
                    <a:cubicBezTo>
                      <a:pt x="93" y="224"/>
                      <a:pt x="93" y="224"/>
                      <a:pt x="93" y="224"/>
                    </a:cubicBezTo>
                    <a:cubicBezTo>
                      <a:pt x="83" y="224"/>
                      <a:pt x="75" y="215"/>
                      <a:pt x="75" y="205"/>
                    </a:cubicBezTo>
                    <a:close/>
                    <a:moveTo>
                      <a:pt x="205" y="447"/>
                    </a:moveTo>
                    <a:cubicBezTo>
                      <a:pt x="93" y="447"/>
                      <a:pt x="93" y="447"/>
                      <a:pt x="93" y="447"/>
                    </a:cubicBezTo>
                    <a:cubicBezTo>
                      <a:pt x="83" y="447"/>
                      <a:pt x="75" y="439"/>
                      <a:pt x="75" y="429"/>
                    </a:cubicBezTo>
                    <a:cubicBezTo>
                      <a:pt x="75" y="419"/>
                      <a:pt x="83" y="410"/>
                      <a:pt x="93" y="410"/>
                    </a:cubicBezTo>
                    <a:cubicBezTo>
                      <a:pt x="205" y="410"/>
                      <a:pt x="205" y="410"/>
                      <a:pt x="205" y="410"/>
                    </a:cubicBezTo>
                    <a:cubicBezTo>
                      <a:pt x="216" y="410"/>
                      <a:pt x="224" y="419"/>
                      <a:pt x="224" y="429"/>
                    </a:cubicBezTo>
                    <a:cubicBezTo>
                      <a:pt x="224" y="439"/>
                      <a:pt x="216" y="447"/>
                      <a:pt x="205" y="447"/>
                    </a:cubicBezTo>
                    <a:close/>
                    <a:moveTo>
                      <a:pt x="205" y="112"/>
                    </a:moveTo>
                    <a:cubicBezTo>
                      <a:pt x="93" y="112"/>
                      <a:pt x="93" y="112"/>
                      <a:pt x="93" y="112"/>
                    </a:cubicBezTo>
                    <a:cubicBezTo>
                      <a:pt x="83" y="112"/>
                      <a:pt x="75" y="104"/>
                      <a:pt x="75" y="93"/>
                    </a:cubicBezTo>
                    <a:cubicBezTo>
                      <a:pt x="75" y="83"/>
                      <a:pt x="83" y="75"/>
                      <a:pt x="93" y="75"/>
                    </a:cubicBezTo>
                    <a:cubicBezTo>
                      <a:pt x="205" y="75"/>
                      <a:pt x="205" y="75"/>
                      <a:pt x="205" y="75"/>
                    </a:cubicBezTo>
                    <a:cubicBezTo>
                      <a:pt x="216" y="75"/>
                      <a:pt x="224" y="83"/>
                      <a:pt x="224" y="93"/>
                    </a:cubicBezTo>
                    <a:cubicBezTo>
                      <a:pt x="224" y="104"/>
                      <a:pt x="216" y="112"/>
                      <a:pt x="205" y="112"/>
                    </a:cubicBezTo>
                    <a:close/>
                    <a:moveTo>
                      <a:pt x="448" y="447"/>
                    </a:moveTo>
                    <a:cubicBezTo>
                      <a:pt x="345" y="447"/>
                      <a:pt x="261" y="364"/>
                      <a:pt x="261" y="261"/>
                    </a:cubicBezTo>
                    <a:cubicBezTo>
                      <a:pt x="261" y="158"/>
                      <a:pt x="345" y="75"/>
                      <a:pt x="448" y="75"/>
                    </a:cubicBezTo>
                    <a:cubicBezTo>
                      <a:pt x="550" y="75"/>
                      <a:pt x="634" y="158"/>
                      <a:pt x="634" y="261"/>
                    </a:cubicBezTo>
                    <a:cubicBezTo>
                      <a:pt x="634" y="364"/>
                      <a:pt x="550" y="447"/>
                      <a:pt x="448" y="447"/>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0" name="Google Shape;1190;p20"/>
              <p:cNvSpPr/>
              <p:nvPr/>
            </p:nvSpPr>
            <p:spPr>
              <a:xfrm>
                <a:off x="10333038" y="3502025"/>
                <a:ext cx="71437" cy="163513"/>
              </a:xfrm>
              <a:custGeom>
                <a:avLst/>
                <a:gdLst/>
                <a:ahLst/>
                <a:cxnLst/>
                <a:rect l="l" t="t" r="r" b="b"/>
                <a:pathLst>
                  <a:path w="117" h="263" extrusionOk="0">
                    <a:moveTo>
                      <a:pt x="108" y="35"/>
                    </a:moveTo>
                    <a:cubicBezTo>
                      <a:pt x="116" y="29"/>
                      <a:pt x="117" y="17"/>
                      <a:pt x="111" y="9"/>
                    </a:cubicBezTo>
                    <a:cubicBezTo>
                      <a:pt x="104" y="1"/>
                      <a:pt x="93" y="0"/>
                      <a:pt x="85" y="6"/>
                    </a:cubicBezTo>
                    <a:cubicBezTo>
                      <a:pt x="64" y="22"/>
                      <a:pt x="34" y="71"/>
                      <a:pt x="69" y="141"/>
                    </a:cubicBezTo>
                    <a:cubicBezTo>
                      <a:pt x="76" y="155"/>
                      <a:pt x="77" y="167"/>
                      <a:pt x="72" y="179"/>
                    </a:cubicBezTo>
                    <a:cubicBezTo>
                      <a:pt x="62" y="204"/>
                      <a:pt x="28" y="222"/>
                      <a:pt x="15" y="227"/>
                    </a:cubicBezTo>
                    <a:cubicBezTo>
                      <a:pt x="5" y="230"/>
                      <a:pt x="0" y="241"/>
                      <a:pt x="4" y="251"/>
                    </a:cubicBezTo>
                    <a:cubicBezTo>
                      <a:pt x="7" y="258"/>
                      <a:pt x="14" y="263"/>
                      <a:pt x="22" y="263"/>
                    </a:cubicBezTo>
                    <a:cubicBezTo>
                      <a:pt x="24" y="263"/>
                      <a:pt x="26" y="262"/>
                      <a:pt x="28" y="262"/>
                    </a:cubicBezTo>
                    <a:cubicBezTo>
                      <a:pt x="30" y="261"/>
                      <a:pt x="89" y="239"/>
                      <a:pt x="107" y="193"/>
                    </a:cubicBezTo>
                    <a:cubicBezTo>
                      <a:pt x="116" y="171"/>
                      <a:pt x="114" y="148"/>
                      <a:pt x="102" y="124"/>
                    </a:cubicBezTo>
                    <a:cubicBezTo>
                      <a:pt x="73" y="66"/>
                      <a:pt x="104" y="38"/>
                      <a:pt x="108" y="3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1" name="Google Shape;1191;p20"/>
              <p:cNvSpPr/>
              <p:nvPr/>
            </p:nvSpPr>
            <p:spPr>
              <a:xfrm>
                <a:off x="10448925" y="3502025"/>
                <a:ext cx="71437" cy="163513"/>
              </a:xfrm>
              <a:custGeom>
                <a:avLst/>
                <a:gdLst/>
                <a:ahLst/>
                <a:cxnLst/>
                <a:rect l="l" t="t" r="r" b="b"/>
                <a:pathLst>
                  <a:path w="116" h="263" extrusionOk="0">
                    <a:moveTo>
                      <a:pt x="107" y="35"/>
                    </a:moveTo>
                    <a:cubicBezTo>
                      <a:pt x="115" y="29"/>
                      <a:pt x="116" y="17"/>
                      <a:pt x="110" y="9"/>
                    </a:cubicBezTo>
                    <a:cubicBezTo>
                      <a:pt x="104" y="1"/>
                      <a:pt x="92" y="0"/>
                      <a:pt x="84" y="6"/>
                    </a:cubicBezTo>
                    <a:cubicBezTo>
                      <a:pt x="63" y="22"/>
                      <a:pt x="33" y="71"/>
                      <a:pt x="68" y="141"/>
                    </a:cubicBezTo>
                    <a:cubicBezTo>
                      <a:pt x="75" y="155"/>
                      <a:pt x="76" y="167"/>
                      <a:pt x="72" y="179"/>
                    </a:cubicBezTo>
                    <a:cubicBezTo>
                      <a:pt x="62" y="204"/>
                      <a:pt x="27" y="222"/>
                      <a:pt x="14" y="227"/>
                    </a:cubicBezTo>
                    <a:cubicBezTo>
                      <a:pt x="5" y="230"/>
                      <a:pt x="0" y="241"/>
                      <a:pt x="3" y="251"/>
                    </a:cubicBezTo>
                    <a:cubicBezTo>
                      <a:pt x="6" y="258"/>
                      <a:pt x="13" y="263"/>
                      <a:pt x="21" y="263"/>
                    </a:cubicBezTo>
                    <a:cubicBezTo>
                      <a:pt x="23" y="263"/>
                      <a:pt x="25" y="262"/>
                      <a:pt x="27" y="262"/>
                    </a:cubicBezTo>
                    <a:cubicBezTo>
                      <a:pt x="30" y="261"/>
                      <a:pt x="88" y="239"/>
                      <a:pt x="106" y="193"/>
                    </a:cubicBezTo>
                    <a:cubicBezTo>
                      <a:pt x="115" y="171"/>
                      <a:pt x="114" y="148"/>
                      <a:pt x="102" y="124"/>
                    </a:cubicBezTo>
                    <a:cubicBezTo>
                      <a:pt x="73" y="66"/>
                      <a:pt x="103" y="38"/>
                      <a:pt x="107" y="3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2" name="Google Shape;1192;p20"/>
              <p:cNvSpPr/>
              <p:nvPr/>
            </p:nvSpPr>
            <p:spPr>
              <a:xfrm>
                <a:off x="10679113" y="3502025"/>
                <a:ext cx="71437" cy="163513"/>
              </a:xfrm>
              <a:custGeom>
                <a:avLst/>
                <a:gdLst/>
                <a:ahLst/>
                <a:cxnLst/>
                <a:rect l="l" t="t" r="r" b="b"/>
                <a:pathLst>
                  <a:path w="116" h="263" extrusionOk="0">
                    <a:moveTo>
                      <a:pt x="102" y="227"/>
                    </a:moveTo>
                    <a:cubicBezTo>
                      <a:pt x="89" y="222"/>
                      <a:pt x="54" y="204"/>
                      <a:pt x="44" y="179"/>
                    </a:cubicBezTo>
                    <a:cubicBezTo>
                      <a:pt x="40" y="167"/>
                      <a:pt x="41" y="155"/>
                      <a:pt x="48" y="141"/>
                    </a:cubicBezTo>
                    <a:cubicBezTo>
                      <a:pt x="83" y="71"/>
                      <a:pt x="53" y="22"/>
                      <a:pt x="32" y="6"/>
                    </a:cubicBezTo>
                    <a:cubicBezTo>
                      <a:pt x="24" y="0"/>
                      <a:pt x="12" y="1"/>
                      <a:pt x="6" y="9"/>
                    </a:cubicBezTo>
                    <a:cubicBezTo>
                      <a:pt x="0" y="17"/>
                      <a:pt x="1" y="29"/>
                      <a:pt x="9" y="35"/>
                    </a:cubicBezTo>
                    <a:cubicBezTo>
                      <a:pt x="10" y="35"/>
                      <a:pt x="45" y="64"/>
                      <a:pt x="14" y="124"/>
                    </a:cubicBezTo>
                    <a:cubicBezTo>
                      <a:pt x="3" y="148"/>
                      <a:pt x="1" y="171"/>
                      <a:pt x="10" y="193"/>
                    </a:cubicBezTo>
                    <a:cubicBezTo>
                      <a:pt x="28" y="239"/>
                      <a:pt x="86" y="261"/>
                      <a:pt x="89" y="262"/>
                    </a:cubicBezTo>
                    <a:cubicBezTo>
                      <a:pt x="91" y="262"/>
                      <a:pt x="93" y="263"/>
                      <a:pt x="95" y="263"/>
                    </a:cubicBezTo>
                    <a:cubicBezTo>
                      <a:pt x="103" y="263"/>
                      <a:pt x="110" y="258"/>
                      <a:pt x="113" y="251"/>
                    </a:cubicBezTo>
                    <a:cubicBezTo>
                      <a:pt x="116" y="241"/>
                      <a:pt x="111" y="230"/>
                      <a:pt x="102" y="227"/>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3" name="Google Shape;1193;p20"/>
              <p:cNvSpPr/>
              <p:nvPr/>
            </p:nvSpPr>
            <p:spPr>
              <a:xfrm>
                <a:off x="10563225" y="3502025"/>
                <a:ext cx="73025" cy="163513"/>
              </a:xfrm>
              <a:custGeom>
                <a:avLst/>
                <a:gdLst/>
                <a:ahLst/>
                <a:cxnLst/>
                <a:rect l="l" t="t" r="r" b="b"/>
                <a:pathLst>
                  <a:path w="117" h="263" extrusionOk="0">
                    <a:moveTo>
                      <a:pt x="102" y="227"/>
                    </a:moveTo>
                    <a:cubicBezTo>
                      <a:pt x="90" y="222"/>
                      <a:pt x="55" y="204"/>
                      <a:pt x="45" y="179"/>
                    </a:cubicBezTo>
                    <a:cubicBezTo>
                      <a:pt x="40" y="167"/>
                      <a:pt x="41" y="155"/>
                      <a:pt x="48" y="141"/>
                    </a:cubicBezTo>
                    <a:cubicBezTo>
                      <a:pt x="83" y="71"/>
                      <a:pt x="53" y="22"/>
                      <a:pt x="33" y="6"/>
                    </a:cubicBezTo>
                    <a:cubicBezTo>
                      <a:pt x="25" y="0"/>
                      <a:pt x="13" y="1"/>
                      <a:pt x="7" y="9"/>
                    </a:cubicBezTo>
                    <a:cubicBezTo>
                      <a:pt x="0" y="17"/>
                      <a:pt x="2" y="29"/>
                      <a:pt x="10" y="35"/>
                    </a:cubicBezTo>
                    <a:cubicBezTo>
                      <a:pt x="10" y="35"/>
                      <a:pt x="45" y="64"/>
                      <a:pt x="15" y="124"/>
                    </a:cubicBezTo>
                    <a:cubicBezTo>
                      <a:pt x="3" y="148"/>
                      <a:pt x="2" y="171"/>
                      <a:pt x="10" y="193"/>
                    </a:cubicBezTo>
                    <a:cubicBezTo>
                      <a:pt x="29" y="239"/>
                      <a:pt x="87" y="261"/>
                      <a:pt x="89" y="262"/>
                    </a:cubicBezTo>
                    <a:cubicBezTo>
                      <a:pt x="92" y="262"/>
                      <a:pt x="94" y="263"/>
                      <a:pt x="96" y="263"/>
                    </a:cubicBezTo>
                    <a:cubicBezTo>
                      <a:pt x="103" y="263"/>
                      <a:pt x="111" y="258"/>
                      <a:pt x="113" y="251"/>
                    </a:cubicBezTo>
                    <a:cubicBezTo>
                      <a:pt x="117" y="241"/>
                      <a:pt x="112" y="230"/>
                      <a:pt x="102" y="227"/>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4" name="Google Shape;1194;p20"/>
              <p:cNvSpPr/>
              <p:nvPr/>
            </p:nvSpPr>
            <p:spPr>
              <a:xfrm>
                <a:off x="10150475" y="2717800"/>
                <a:ext cx="346075" cy="301625"/>
              </a:xfrm>
              <a:custGeom>
                <a:avLst/>
                <a:gdLst/>
                <a:ahLst/>
                <a:cxnLst/>
                <a:rect l="l" t="t" r="r" b="b"/>
                <a:pathLst>
                  <a:path w="559" h="485" extrusionOk="0">
                    <a:moveTo>
                      <a:pt x="18" y="485"/>
                    </a:moveTo>
                    <a:cubicBezTo>
                      <a:pt x="29" y="485"/>
                      <a:pt x="37" y="477"/>
                      <a:pt x="37" y="466"/>
                    </a:cubicBezTo>
                    <a:cubicBezTo>
                      <a:pt x="37" y="134"/>
                      <a:pt x="37" y="134"/>
                      <a:pt x="37" y="134"/>
                    </a:cubicBezTo>
                    <a:cubicBezTo>
                      <a:pt x="37" y="81"/>
                      <a:pt x="80" y="38"/>
                      <a:pt x="133" y="38"/>
                    </a:cubicBezTo>
                    <a:cubicBezTo>
                      <a:pt x="540" y="38"/>
                      <a:pt x="540" y="38"/>
                      <a:pt x="540" y="38"/>
                    </a:cubicBezTo>
                    <a:cubicBezTo>
                      <a:pt x="550" y="38"/>
                      <a:pt x="559" y="29"/>
                      <a:pt x="559" y="19"/>
                    </a:cubicBezTo>
                    <a:cubicBezTo>
                      <a:pt x="559" y="9"/>
                      <a:pt x="550" y="0"/>
                      <a:pt x="540" y="0"/>
                    </a:cubicBezTo>
                    <a:cubicBezTo>
                      <a:pt x="133" y="0"/>
                      <a:pt x="133" y="0"/>
                      <a:pt x="133" y="0"/>
                    </a:cubicBezTo>
                    <a:cubicBezTo>
                      <a:pt x="59" y="0"/>
                      <a:pt x="0" y="60"/>
                      <a:pt x="0" y="134"/>
                    </a:cubicBezTo>
                    <a:cubicBezTo>
                      <a:pt x="0" y="466"/>
                      <a:pt x="0" y="466"/>
                      <a:pt x="0" y="466"/>
                    </a:cubicBezTo>
                    <a:cubicBezTo>
                      <a:pt x="0" y="477"/>
                      <a:pt x="8" y="485"/>
                      <a:pt x="18" y="485"/>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5" name="Google Shape;1195;p20"/>
              <p:cNvSpPr/>
              <p:nvPr/>
            </p:nvSpPr>
            <p:spPr>
              <a:xfrm>
                <a:off x="10236200" y="2811463"/>
                <a:ext cx="260350" cy="207963"/>
              </a:xfrm>
              <a:custGeom>
                <a:avLst/>
                <a:gdLst/>
                <a:ahLst/>
                <a:cxnLst/>
                <a:rect l="l" t="t" r="r" b="b"/>
                <a:pathLst>
                  <a:path w="420" h="335" extrusionOk="0">
                    <a:moveTo>
                      <a:pt x="401" y="0"/>
                    </a:moveTo>
                    <a:cubicBezTo>
                      <a:pt x="133" y="0"/>
                      <a:pt x="133" y="0"/>
                      <a:pt x="133" y="0"/>
                    </a:cubicBezTo>
                    <a:cubicBezTo>
                      <a:pt x="60" y="0"/>
                      <a:pt x="0" y="59"/>
                      <a:pt x="0" y="133"/>
                    </a:cubicBezTo>
                    <a:cubicBezTo>
                      <a:pt x="0" y="316"/>
                      <a:pt x="0" y="316"/>
                      <a:pt x="0" y="316"/>
                    </a:cubicBezTo>
                    <a:cubicBezTo>
                      <a:pt x="0" y="327"/>
                      <a:pt x="8" y="335"/>
                      <a:pt x="18" y="335"/>
                    </a:cubicBezTo>
                    <a:cubicBezTo>
                      <a:pt x="29" y="335"/>
                      <a:pt x="37" y="327"/>
                      <a:pt x="37" y="316"/>
                    </a:cubicBezTo>
                    <a:cubicBezTo>
                      <a:pt x="37" y="133"/>
                      <a:pt x="37" y="133"/>
                      <a:pt x="37" y="133"/>
                    </a:cubicBezTo>
                    <a:cubicBezTo>
                      <a:pt x="37" y="80"/>
                      <a:pt x="80" y="37"/>
                      <a:pt x="133" y="37"/>
                    </a:cubicBezTo>
                    <a:cubicBezTo>
                      <a:pt x="401" y="37"/>
                      <a:pt x="401" y="37"/>
                      <a:pt x="401" y="37"/>
                    </a:cubicBezTo>
                    <a:cubicBezTo>
                      <a:pt x="411" y="37"/>
                      <a:pt x="420" y="28"/>
                      <a:pt x="420" y="18"/>
                    </a:cubicBezTo>
                    <a:cubicBezTo>
                      <a:pt x="420" y="8"/>
                      <a:pt x="411" y="0"/>
                      <a:pt x="401" y="0"/>
                    </a:cubicBez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grpSp>
        <p:sp>
          <p:nvSpPr>
            <p:cNvPr id="1196" name="Google Shape;1196;p20"/>
            <p:cNvSpPr/>
            <p:nvPr/>
          </p:nvSpPr>
          <p:spPr>
            <a:xfrm>
              <a:off x="5288560" y="3072456"/>
              <a:ext cx="1311668" cy="1104256"/>
            </a:xfrm>
            <a:custGeom>
              <a:avLst/>
              <a:gdLst/>
              <a:ahLst/>
              <a:cxnLst/>
              <a:rect l="l" t="t" r="r" b="b"/>
              <a:pathLst>
                <a:path w="898" h="756" extrusionOk="0">
                  <a:moveTo>
                    <a:pt x="858" y="713"/>
                  </a:moveTo>
                  <a:lnTo>
                    <a:pt x="858" y="316"/>
                  </a:lnTo>
                  <a:lnTo>
                    <a:pt x="685" y="269"/>
                  </a:lnTo>
                  <a:lnTo>
                    <a:pt x="685" y="713"/>
                  </a:lnTo>
                  <a:lnTo>
                    <a:pt x="662" y="713"/>
                  </a:lnTo>
                  <a:lnTo>
                    <a:pt x="662" y="94"/>
                  </a:lnTo>
                  <a:lnTo>
                    <a:pt x="237" y="0"/>
                  </a:lnTo>
                  <a:lnTo>
                    <a:pt x="237" y="713"/>
                  </a:lnTo>
                  <a:lnTo>
                    <a:pt x="213" y="713"/>
                  </a:lnTo>
                  <a:lnTo>
                    <a:pt x="213" y="156"/>
                  </a:lnTo>
                  <a:lnTo>
                    <a:pt x="40" y="203"/>
                  </a:lnTo>
                  <a:lnTo>
                    <a:pt x="40" y="713"/>
                  </a:lnTo>
                  <a:lnTo>
                    <a:pt x="0" y="713"/>
                  </a:lnTo>
                  <a:lnTo>
                    <a:pt x="0" y="756"/>
                  </a:lnTo>
                  <a:lnTo>
                    <a:pt x="898" y="756"/>
                  </a:lnTo>
                  <a:lnTo>
                    <a:pt x="898" y="713"/>
                  </a:lnTo>
                  <a:lnTo>
                    <a:pt x="858" y="713"/>
                  </a:lnTo>
                  <a:close/>
                  <a:moveTo>
                    <a:pt x="737" y="363"/>
                  </a:moveTo>
                  <a:lnTo>
                    <a:pt x="803" y="363"/>
                  </a:lnTo>
                  <a:lnTo>
                    <a:pt x="803" y="432"/>
                  </a:lnTo>
                  <a:lnTo>
                    <a:pt x="737" y="432"/>
                  </a:lnTo>
                  <a:lnTo>
                    <a:pt x="737" y="363"/>
                  </a:lnTo>
                  <a:close/>
                  <a:moveTo>
                    <a:pt x="737" y="477"/>
                  </a:moveTo>
                  <a:lnTo>
                    <a:pt x="803" y="477"/>
                  </a:lnTo>
                  <a:lnTo>
                    <a:pt x="803" y="543"/>
                  </a:lnTo>
                  <a:lnTo>
                    <a:pt x="737" y="543"/>
                  </a:lnTo>
                  <a:lnTo>
                    <a:pt x="737" y="477"/>
                  </a:lnTo>
                  <a:close/>
                  <a:moveTo>
                    <a:pt x="737" y="588"/>
                  </a:moveTo>
                  <a:lnTo>
                    <a:pt x="803" y="588"/>
                  </a:lnTo>
                  <a:lnTo>
                    <a:pt x="803" y="654"/>
                  </a:lnTo>
                  <a:lnTo>
                    <a:pt x="737" y="654"/>
                  </a:lnTo>
                  <a:lnTo>
                    <a:pt x="737" y="588"/>
                  </a:lnTo>
                  <a:close/>
                  <a:moveTo>
                    <a:pt x="95" y="252"/>
                  </a:moveTo>
                  <a:lnTo>
                    <a:pt x="161" y="252"/>
                  </a:lnTo>
                  <a:lnTo>
                    <a:pt x="161" y="321"/>
                  </a:lnTo>
                  <a:lnTo>
                    <a:pt x="95" y="321"/>
                  </a:lnTo>
                  <a:lnTo>
                    <a:pt x="95" y="252"/>
                  </a:lnTo>
                  <a:close/>
                  <a:moveTo>
                    <a:pt x="95" y="363"/>
                  </a:moveTo>
                  <a:lnTo>
                    <a:pt x="161" y="363"/>
                  </a:lnTo>
                  <a:lnTo>
                    <a:pt x="161" y="432"/>
                  </a:lnTo>
                  <a:lnTo>
                    <a:pt x="95" y="432"/>
                  </a:lnTo>
                  <a:lnTo>
                    <a:pt x="95" y="363"/>
                  </a:lnTo>
                  <a:close/>
                  <a:moveTo>
                    <a:pt x="95" y="477"/>
                  </a:moveTo>
                  <a:lnTo>
                    <a:pt x="161" y="477"/>
                  </a:lnTo>
                  <a:lnTo>
                    <a:pt x="161" y="543"/>
                  </a:lnTo>
                  <a:lnTo>
                    <a:pt x="95" y="543"/>
                  </a:lnTo>
                  <a:lnTo>
                    <a:pt x="95" y="477"/>
                  </a:lnTo>
                  <a:close/>
                  <a:moveTo>
                    <a:pt x="95" y="588"/>
                  </a:moveTo>
                  <a:lnTo>
                    <a:pt x="161" y="588"/>
                  </a:lnTo>
                  <a:lnTo>
                    <a:pt x="161" y="654"/>
                  </a:lnTo>
                  <a:lnTo>
                    <a:pt x="95" y="654"/>
                  </a:lnTo>
                  <a:lnTo>
                    <a:pt x="95" y="588"/>
                  </a:lnTo>
                  <a:close/>
                  <a:moveTo>
                    <a:pt x="539" y="141"/>
                  </a:moveTo>
                  <a:lnTo>
                    <a:pt x="605" y="141"/>
                  </a:lnTo>
                  <a:lnTo>
                    <a:pt x="605" y="208"/>
                  </a:lnTo>
                  <a:lnTo>
                    <a:pt x="539" y="208"/>
                  </a:lnTo>
                  <a:lnTo>
                    <a:pt x="539" y="141"/>
                  </a:lnTo>
                  <a:close/>
                  <a:moveTo>
                    <a:pt x="539" y="252"/>
                  </a:moveTo>
                  <a:lnTo>
                    <a:pt x="605" y="252"/>
                  </a:lnTo>
                  <a:lnTo>
                    <a:pt x="605" y="321"/>
                  </a:lnTo>
                  <a:lnTo>
                    <a:pt x="539" y="321"/>
                  </a:lnTo>
                  <a:lnTo>
                    <a:pt x="539" y="252"/>
                  </a:lnTo>
                  <a:close/>
                  <a:moveTo>
                    <a:pt x="539" y="363"/>
                  </a:moveTo>
                  <a:lnTo>
                    <a:pt x="605" y="363"/>
                  </a:lnTo>
                  <a:lnTo>
                    <a:pt x="605" y="432"/>
                  </a:lnTo>
                  <a:lnTo>
                    <a:pt x="539" y="432"/>
                  </a:lnTo>
                  <a:lnTo>
                    <a:pt x="539" y="363"/>
                  </a:lnTo>
                  <a:close/>
                  <a:moveTo>
                    <a:pt x="539" y="477"/>
                  </a:moveTo>
                  <a:lnTo>
                    <a:pt x="605" y="477"/>
                  </a:lnTo>
                  <a:lnTo>
                    <a:pt x="605" y="543"/>
                  </a:lnTo>
                  <a:lnTo>
                    <a:pt x="539" y="543"/>
                  </a:lnTo>
                  <a:lnTo>
                    <a:pt x="539" y="477"/>
                  </a:lnTo>
                  <a:close/>
                  <a:moveTo>
                    <a:pt x="532" y="713"/>
                  </a:moveTo>
                  <a:lnTo>
                    <a:pt x="459" y="713"/>
                  </a:lnTo>
                  <a:lnTo>
                    <a:pt x="459" y="588"/>
                  </a:lnTo>
                  <a:lnTo>
                    <a:pt x="532" y="588"/>
                  </a:lnTo>
                  <a:lnTo>
                    <a:pt x="532" y="713"/>
                  </a:lnTo>
                  <a:close/>
                  <a:moveTo>
                    <a:pt x="416" y="141"/>
                  </a:moveTo>
                  <a:lnTo>
                    <a:pt x="482" y="141"/>
                  </a:lnTo>
                  <a:lnTo>
                    <a:pt x="482" y="208"/>
                  </a:lnTo>
                  <a:lnTo>
                    <a:pt x="416" y="208"/>
                  </a:lnTo>
                  <a:lnTo>
                    <a:pt x="416" y="141"/>
                  </a:lnTo>
                  <a:close/>
                  <a:moveTo>
                    <a:pt x="416" y="252"/>
                  </a:moveTo>
                  <a:lnTo>
                    <a:pt x="482" y="252"/>
                  </a:lnTo>
                  <a:lnTo>
                    <a:pt x="482" y="321"/>
                  </a:lnTo>
                  <a:lnTo>
                    <a:pt x="416" y="321"/>
                  </a:lnTo>
                  <a:lnTo>
                    <a:pt x="416" y="252"/>
                  </a:lnTo>
                  <a:close/>
                  <a:moveTo>
                    <a:pt x="416" y="363"/>
                  </a:moveTo>
                  <a:lnTo>
                    <a:pt x="482" y="363"/>
                  </a:lnTo>
                  <a:lnTo>
                    <a:pt x="482" y="432"/>
                  </a:lnTo>
                  <a:lnTo>
                    <a:pt x="416" y="432"/>
                  </a:lnTo>
                  <a:lnTo>
                    <a:pt x="416" y="363"/>
                  </a:lnTo>
                  <a:close/>
                  <a:moveTo>
                    <a:pt x="416" y="477"/>
                  </a:moveTo>
                  <a:lnTo>
                    <a:pt x="482" y="477"/>
                  </a:lnTo>
                  <a:lnTo>
                    <a:pt x="482" y="543"/>
                  </a:lnTo>
                  <a:lnTo>
                    <a:pt x="416" y="543"/>
                  </a:lnTo>
                  <a:lnTo>
                    <a:pt x="416" y="477"/>
                  </a:lnTo>
                  <a:close/>
                  <a:moveTo>
                    <a:pt x="293" y="141"/>
                  </a:moveTo>
                  <a:lnTo>
                    <a:pt x="359" y="141"/>
                  </a:lnTo>
                  <a:lnTo>
                    <a:pt x="359" y="208"/>
                  </a:lnTo>
                  <a:lnTo>
                    <a:pt x="293" y="208"/>
                  </a:lnTo>
                  <a:lnTo>
                    <a:pt x="293" y="141"/>
                  </a:lnTo>
                  <a:close/>
                  <a:moveTo>
                    <a:pt x="293" y="252"/>
                  </a:moveTo>
                  <a:lnTo>
                    <a:pt x="359" y="252"/>
                  </a:lnTo>
                  <a:lnTo>
                    <a:pt x="359" y="321"/>
                  </a:lnTo>
                  <a:lnTo>
                    <a:pt x="293" y="321"/>
                  </a:lnTo>
                  <a:lnTo>
                    <a:pt x="293" y="252"/>
                  </a:lnTo>
                  <a:close/>
                  <a:moveTo>
                    <a:pt x="293" y="363"/>
                  </a:moveTo>
                  <a:lnTo>
                    <a:pt x="359" y="363"/>
                  </a:lnTo>
                  <a:lnTo>
                    <a:pt x="359" y="432"/>
                  </a:lnTo>
                  <a:lnTo>
                    <a:pt x="293" y="432"/>
                  </a:lnTo>
                  <a:lnTo>
                    <a:pt x="293" y="363"/>
                  </a:lnTo>
                  <a:close/>
                  <a:moveTo>
                    <a:pt x="293" y="477"/>
                  </a:moveTo>
                  <a:lnTo>
                    <a:pt x="359" y="477"/>
                  </a:lnTo>
                  <a:lnTo>
                    <a:pt x="359" y="543"/>
                  </a:lnTo>
                  <a:lnTo>
                    <a:pt x="293" y="543"/>
                  </a:lnTo>
                  <a:lnTo>
                    <a:pt x="293" y="477"/>
                  </a:lnTo>
                  <a:close/>
                  <a:moveTo>
                    <a:pt x="366" y="588"/>
                  </a:moveTo>
                  <a:lnTo>
                    <a:pt x="440" y="588"/>
                  </a:lnTo>
                  <a:lnTo>
                    <a:pt x="440" y="713"/>
                  </a:lnTo>
                  <a:lnTo>
                    <a:pt x="366" y="713"/>
                  </a:lnTo>
                  <a:lnTo>
                    <a:pt x="366" y="588"/>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867">
                <a:solidFill>
                  <a:schemeClr val="dk1"/>
                </a:solidFill>
                <a:latin typeface="Montserrat"/>
                <a:ea typeface="Montserrat"/>
                <a:cs typeface="Montserrat"/>
                <a:sym typeface="Montserrat"/>
              </a:endParaRPr>
            </a:p>
          </p:txBody>
        </p:sp>
        <p:sp>
          <p:nvSpPr>
            <p:cNvPr id="1197" name="Google Shape;1197;p20"/>
            <p:cNvSpPr/>
            <p:nvPr/>
          </p:nvSpPr>
          <p:spPr>
            <a:xfrm>
              <a:off x="5029200" y="4113848"/>
              <a:ext cx="1824037" cy="619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a:solidFill>
                  <a:schemeClr val="lt1"/>
                </a:solidFill>
                <a:latin typeface="Montserrat"/>
                <a:ea typeface="Montserrat"/>
                <a:cs typeface="Montserrat"/>
                <a:sym typeface="Montserrat"/>
              </a:endParaRPr>
            </a:p>
          </p:txBody>
        </p:sp>
      </p:grpSp>
      <p:sp>
        <p:nvSpPr>
          <p:cNvPr id="1198" name="Google Shape;1198;p20"/>
          <p:cNvSpPr/>
          <p:nvPr/>
        </p:nvSpPr>
        <p:spPr>
          <a:xfrm>
            <a:off x="7198469" y="1756238"/>
            <a:ext cx="3683540" cy="4168707"/>
          </a:xfrm>
          <a:prstGeom prst="rect">
            <a:avLst/>
          </a:prstGeom>
          <a:noFill/>
          <a:ln>
            <a:noFill/>
          </a:ln>
        </p:spPr>
        <p:txBody>
          <a:bodyPr spcFirstLastPara="1" wrap="square" lIns="103875" tIns="51925" rIns="103875" bIns="51925" anchor="t" anchorCtr="0">
            <a:spAutoFit/>
          </a:bodyPr>
          <a:lstStyle/>
          <a:p>
            <a:pPr marL="194786" marR="0" lvl="0" indent="-194786" algn="l" rtl="0">
              <a:spcBef>
                <a:spcPts val="0"/>
              </a:spcBef>
              <a:spcAft>
                <a:spcPts val="0"/>
              </a:spcAft>
              <a:buClr>
                <a:schemeClr val="dk1"/>
              </a:buClr>
              <a:buSzPts val="1467"/>
              <a:buFont typeface="Arial"/>
              <a:buChar char="•"/>
            </a:pPr>
            <a:r>
              <a:rPr lang="en-US" sz="1467">
                <a:solidFill>
                  <a:schemeClr val="dk1"/>
                </a:solidFill>
                <a:latin typeface="Montserrat"/>
                <a:ea typeface="Montserrat"/>
                <a:cs typeface="Montserrat"/>
                <a:sym typeface="Montserrat"/>
              </a:rPr>
              <a:t>The American Industrial Hygiene Association (AIHA) emphasize the importance of relative humidity control. </a:t>
            </a:r>
            <a:endParaRPr/>
          </a:p>
          <a:p>
            <a:pPr marL="194786" marR="0" lvl="0" indent="-101631" algn="l" rtl="0">
              <a:spcBef>
                <a:spcPts val="0"/>
              </a:spcBef>
              <a:spcAft>
                <a:spcPts val="0"/>
              </a:spcAft>
              <a:buClr>
                <a:schemeClr val="dk1"/>
              </a:buClr>
              <a:buSzPts val="1467"/>
              <a:buFont typeface="Arial"/>
              <a:buNone/>
            </a:pPr>
            <a:endParaRPr sz="1467">
              <a:solidFill>
                <a:schemeClr val="dk1"/>
              </a:solidFill>
              <a:latin typeface="Montserrat"/>
              <a:ea typeface="Montserrat"/>
              <a:cs typeface="Montserrat"/>
              <a:sym typeface="Montserrat"/>
            </a:endParaRPr>
          </a:p>
          <a:p>
            <a:pPr marL="194786" marR="0" lvl="0" indent="-194786" algn="l" rtl="0">
              <a:spcBef>
                <a:spcPts val="0"/>
              </a:spcBef>
              <a:spcAft>
                <a:spcPts val="0"/>
              </a:spcAft>
              <a:buClr>
                <a:schemeClr val="dk1"/>
              </a:buClr>
              <a:buSzPts val="1467"/>
              <a:buFont typeface="Arial"/>
              <a:buChar char="•"/>
            </a:pPr>
            <a:r>
              <a:rPr lang="en-US" sz="1467">
                <a:solidFill>
                  <a:schemeClr val="dk1"/>
                </a:solidFill>
                <a:latin typeface="Montserrat"/>
                <a:ea typeface="Montserrat"/>
                <a:cs typeface="Montserrat"/>
                <a:sym typeface="Montserrat"/>
              </a:rPr>
              <a:t>AIHA advises building managers to hire a certified industrial hygienist and other occupational health and safety professionals to review and assess the risks.</a:t>
            </a:r>
            <a:endParaRPr/>
          </a:p>
          <a:p>
            <a:pPr marL="194786" marR="0" lvl="0" indent="-101631" algn="l" rtl="0">
              <a:spcBef>
                <a:spcPts val="0"/>
              </a:spcBef>
              <a:spcAft>
                <a:spcPts val="0"/>
              </a:spcAft>
              <a:buClr>
                <a:schemeClr val="dk1"/>
              </a:buClr>
              <a:buSzPts val="1467"/>
              <a:buFont typeface="Arial"/>
              <a:buNone/>
            </a:pPr>
            <a:endParaRPr sz="1467">
              <a:solidFill>
                <a:schemeClr val="dk1"/>
              </a:solidFill>
              <a:latin typeface="Montserrat"/>
              <a:ea typeface="Montserrat"/>
              <a:cs typeface="Montserrat"/>
              <a:sym typeface="Montserrat"/>
            </a:endParaRPr>
          </a:p>
          <a:p>
            <a:pPr marL="194786" marR="0" lvl="0" indent="-194786" algn="l" rtl="0">
              <a:spcBef>
                <a:spcPts val="0"/>
              </a:spcBef>
              <a:spcAft>
                <a:spcPts val="0"/>
              </a:spcAft>
              <a:buClr>
                <a:schemeClr val="dk1"/>
              </a:buClr>
              <a:buSzPts val="1467"/>
              <a:buFont typeface="Arial"/>
              <a:buChar char="•"/>
            </a:pPr>
            <a:r>
              <a:rPr lang="en-US" sz="1467">
                <a:solidFill>
                  <a:schemeClr val="dk1"/>
                </a:solidFill>
                <a:latin typeface="Montserrat"/>
                <a:ea typeface="Montserrat"/>
                <a:cs typeface="Montserrat"/>
                <a:sym typeface="Montserrat"/>
              </a:rPr>
              <a:t>Building owners must adopt technology-based building controls involving AI-driven buildings, cloud-based remote services and IoT-enabled sensor networks to develop MEP safe-start strategies</a:t>
            </a:r>
            <a:endParaRPr/>
          </a:p>
        </p:txBody>
      </p:sp>
      <p:sp>
        <p:nvSpPr>
          <p:cNvPr id="1199" name="Google Shape;1199;p20"/>
          <p:cNvSpPr txBox="1"/>
          <p:nvPr/>
        </p:nvSpPr>
        <p:spPr>
          <a:xfrm>
            <a:off x="1662778" y="1763726"/>
            <a:ext cx="3664277" cy="351124"/>
          </a:xfrm>
          <a:prstGeom prst="rect">
            <a:avLst/>
          </a:prstGeom>
          <a:noFill/>
          <a:ln>
            <a:noFill/>
          </a:ln>
        </p:spPr>
        <p:txBody>
          <a:bodyPr spcFirstLastPara="1" wrap="square" lIns="103875" tIns="51925" rIns="103875" bIns="51925" anchor="t" anchorCtr="0">
            <a:spAutoFit/>
          </a:bodyPr>
          <a:lstStyle/>
          <a:p>
            <a:pPr marL="0" marR="0" lvl="0" indent="0" algn="l" rtl="0">
              <a:spcBef>
                <a:spcPts val="0"/>
              </a:spcBef>
              <a:spcAft>
                <a:spcPts val="0"/>
              </a:spcAft>
              <a:buNone/>
            </a:pPr>
            <a:r>
              <a:rPr lang="en-US" sz="1600" b="1">
                <a:solidFill>
                  <a:srgbClr val="1D1B10"/>
                </a:solidFill>
                <a:latin typeface="Montserrat"/>
                <a:ea typeface="Montserrat"/>
                <a:cs typeface="Montserrat"/>
                <a:sym typeface="Montserrat"/>
              </a:rPr>
              <a:t>Foundations of a Healthy Building</a:t>
            </a:r>
            <a:endParaRPr/>
          </a:p>
        </p:txBody>
      </p:sp>
      <p:sp>
        <p:nvSpPr>
          <p:cNvPr id="1200" name="Google Shape;1200;p20"/>
          <p:cNvSpPr/>
          <p:nvPr/>
        </p:nvSpPr>
        <p:spPr>
          <a:xfrm>
            <a:off x="342351" y="1001080"/>
            <a:ext cx="10874760" cy="558553"/>
          </a:xfrm>
          <a:prstGeom prst="rect">
            <a:avLst/>
          </a:prstGeom>
          <a:noFill/>
          <a:ln>
            <a:noFill/>
          </a:ln>
        </p:spPr>
        <p:txBody>
          <a:bodyPr spcFirstLastPara="1" wrap="square" lIns="103875" tIns="51925" rIns="103875" bIns="51925" anchor="t" anchorCtr="0">
            <a:spAutoFit/>
          </a:bodyPr>
          <a:lstStyle/>
          <a:p>
            <a:pPr marL="0" marR="0" lvl="0" indent="0" algn="l" rtl="0">
              <a:lnSpc>
                <a:spcPct val="123994"/>
              </a:lnSpc>
              <a:spcBef>
                <a:spcPts val="0"/>
              </a:spcBef>
              <a:spcAft>
                <a:spcPts val="0"/>
              </a:spcAft>
              <a:buNone/>
            </a:pPr>
            <a:r>
              <a:rPr lang="en-US" sz="1467">
                <a:solidFill>
                  <a:schemeClr val="dk1"/>
                </a:solidFill>
                <a:latin typeface="Montserrat"/>
                <a:ea typeface="Montserrat"/>
                <a:cs typeface="Montserrat"/>
                <a:sym typeface="Montserrat"/>
              </a:rPr>
              <a:t>Along with basic mitigation measures it is critical for building owners to adopt and develop technology-based MEP safe-start strategies prioritizing nice foundations of healthy buildings.</a:t>
            </a:r>
            <a:endParaRPr/>
          </a:p>
        </p:txBody>
      </p:sp>
      <p:sp>
        <p:nvSpPr>
          <p:cNvPr id="1201" name="Google Shape;1201;p20"/>
          <p:cNvSpPr txBox="1"/>
          <p:nvPr/>
        </p:nvSpPr>
        <p:spPr>
          <a:xfrm>
            <a:off x="231138" y="394489"/>
            <a:ext cx="10513062" cy="443711"/>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800" b="0" i="0">
                <a:solidFill>
                  <a:schemeClr val="lt1"/>
                </a:solidFill>
                <a:latin typeface="Montserrat"/>
                <a:ea typeface="Montserrat"/>
                <a:cs typeface="Montserrat"/>
                <a:sym typeface="Montserrat"/>
              </a:rPr>
              <a:t>Implications for Technology and Resource Planning</a:t>
            </a:r>
            <a:endParaRPr sz="2800" b="1" i="0">
              <a:solidFill>
                <a:schemeClr val="lt1"/>
              </a:solidFill>
              <a:latin typeface="Montserrat"/>
              <a:ea typeface="Montserrat"/>
              <a:cs typeface="Montserrat"/>
              <a:sym typeface="Montserrat"/>
            </a:endParaRPr>
          </a:p>
        </p:txBody>
      </p:sp>
      <p:sp>
        <p:nvSpPr>
          <p:cNvPr id="1202" name="Google Shape;1202;p20"/>
          <p:cNvSpPr txBox="1"/>
          <p:nvPr/>
        </p:nvSpPr>
        <p:spPr>
          <a:xfrm>
            <a:off x="735307" y="6400800"/>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Calibri"/>
                <a:ea typeface="Calibri"/>
                <a:cs typeface="Calibri"/>
                <a:sym typeface="Calibri"/>
              </a:rPr>
              <a:t>21</a:t>
            </a:fld>
            <a:endParaRPr sz="1200">
              <a:solidFill>
                <a:srgbClr val="FF0000"/>
              </a:solidFill>
              <a:latin typeface="Calibri"/>
              <a:ea typeface="Calibri"/>
              <a:cs typeface="Calibri"/>
              <a:sym typeface="Calibri"/>
            </a:endParaRPr>
          </a:p>
        </p:txBody>
      </p:sp>
      <p:sp>
        <p:nvSpPr>
          <p:cNvPr id="1203" name="Google Shape;1203;p20"/>
          <p:cNvSpPr txBox="1"/>
          <p:nvPr/>
        </p:nvSpPr>
        <p:spPr>
          <a:xfrm>
            <a:off x="1391285" y="64806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Calibri"/>
                <a:ea typeface="Calibri"/>
                <a:cs typeface="Calibri"/>
                <a:sym typeface="Calibri"/>
              </a:rPr>
              <a:t>Source: Frost &amp; Sullivan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21"/>
          <p:cNvSpPr txBox="1">
            <a:spLocks noGrp="1"/>
          </p:cNvSpPr>
          <p:nvPr>
            <p:ph type="title"/>
          </p:nvPr>
        </p:nvSpPr>
        <p:spPr>
          <a:xfrm>
            <a:off x="231138" y="39802"/>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Facility Managers’ Technology and Service Requirements </a:t>
            </a:r>
            <a:br>
              <a:rPr lang="en-US" sz="2800" b="0">
                <a:latin typeface="Montserrat"/>
                <a:ea typeface="Montserrat"/>
                <a:cs typeface="Montserrat"/>
                <a:sym typeface="Montserrat"/>
              </a:rPr>
            </a:br>
            <a:r>
              <a:rPr lang="en-US" sz="2800" b="0">
                <a:latin typeface="Montserrat"/>
                <a:ea typeface="Montserrat"/>
                <a:cs typeface="Montserrat"/>
                <a:sym typeface="Montserrat"/>
              </a:rPr>
              <a:t>During the Pandemic</a:t>
            </a:r>
            <a:endParaRPr sz="2800">
              <a:latin typeface="Montserrat"/>
              <a:ea typeface="Montserrat"/>
              <a:cs typeface="Montserrat"/>
              <a:sym typeface="Montserrat"/>
            </a:endParaRPr>
          </a:p>
        </p:txBody>
      </p:sp>
      <p:sp>
        <p:nvSpPr>
          <p:cNvPr id="1209" name="Google Shape;1209;p21"/>
          <p:cNvSpPr txBox="1"/>
          <p:nvPr/>
        </p:nvSpPr>
        <p:spPr>
          <a:xfrm>
            <a:off x="609600" y="1600807"/>
            <a:ext cx="6934200" cy="36499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dk1"/>
              </a:buClr>
              <a:buSzPts val="3000"/>
              <a:buFont typeface="Arial"/>
              <a:buChar char="•"/>
            </a:pPr>
            <a:r>
              <a:rPr lang="en-US" sz="3000">
                <a:solidFill>
                  <a:schemeClr val="dk1"/>
                </a:solidFill>
                <a:latin typeface="Montserrat"/>
                <a:ea typeface="Montserrat"/>
                <a:cs typeface="Montserrat"/>
                <a:sym typeface="Montserrat"/>
              </a:rPr>
              <a:t>Building health assessment</a:t>
            </a:r>
            <a:endParaRPr/>
          </a:p>
          <a:p>
            <a:pPr marL="285750" marR="0" lvl="0" indent="-285750" algn="l" rtl="0">
              <a:lnSpc>
                <a:spcPct val="200000"/>
              </a:lnSpc>
              <a:spcBef>
                <a:spcPts val="0"/>
              </a:spcBef>
              <a:spcAft>
                <a:spcPts val="0"/>
              </a:spcAft>
              <a:buClr>
                <a:schemeClr val="dk1"/>
              </a:buClr>
              <a:buSzPts val="3000"/>
              <a:buFont typeface="Arial"/>
              <a:buChar char="•"/>
            </a:pPr>
            <a:r>
              <a:rPr lang="en-US" sz="3000">
                <a:solidFill>
                  <a:schemeClr val="dk1"/>
                </a:solidFill>
                <a:latin typeface="Montserrat"/>
                <a:ea typeface="Montserrat"/>
                <a:cs typeface="Montserrat"/>
                <a:sym typeface="Montserrat"/>
              </a:rPr>
              <a:t>Indoor air quality (IAQ) solutions</a:t>
            </a:r>
            <a:endParaRPr/>
          </a:p>
          <a:p>
            <a:pPr marL="285750" marR="0" lvl="0" indent="-285750" algn="l" rtl="0">
              <a:lnSpc>
                <a:spcPct val="200000"/>
              </a:lnSpc>
              <a:spcBef>
                <a:spcPts val="0"/>
              </a:spcBef>
              <a:spcAft>
                <a:spcPts val="0"/>
              </a:spcAft>
              <a:buClr>
                <a:schemeClr val="dk1"/>
              </a:buClr>
              <a:buSzPts val="3000"/>
              <a:buFont typeface="Arial"/>
              <a:buChar char="•"/>
            </a:pPr>
            <a:r>
              <a:rPr lang="en-US" sz="3000">
                <a:solidFill>
                  <a:schemeClr val="dk1"/>
                </a:solidFill>
                <a:latin typeface="Montserrat"/>
                <a:ea typeface="Montserrat"/>
                <a:cs typeface="Montserrat"/>
                <a:sym typeface="Montserrat"/>
              </a:rPr>
              <a:t>Data driven services</a:t>
            </a:r>
            <a:endParaRPr/>
          </a:p>
          <a:p>
            <a:pPr marL="285750" marR="0" lvl="0" indent="-285750" algn="l" rtl="0">
              <a:lnSpc>
                <a:spcPct val="200000"/>
              </a:lnSpc>
              <a:spcBef>
                <a:spcPts val="0"/>
              </a:spcBef>
              <a:spcAft>
                <a:spcPts val="0"/>
              </a:spcAft>
              <a:buClr>
                <a:schemeClr val="dk1"/>
              </a:buClr>
              <a:buSzPts val="3000"/>
              <a:buFont typeface="Arial"/>
              <a:buChar char="•"/>
            </a:pPr>
            <a:r>
              <a:rPr lang="en-US" sz="3000">
                <a:solidFill>
                  <a:schemeClr val="dk1"/>
                </a:solidFill>
                <a:latin typeface="Montserrat"/>
                <a:ea typeface="Montserrat"/>
                <a:cs typeface="Montserrat"/>
                <a:sym typeface="Montserrat"/>
              </a:rPr>
              <a:t>Health and wellness standards</a:t>
            </a:r>
            <a:endParaRPr/>
          </a:p>
        </p:txBody>
      </p:sp>
      <p:sp>
        <p:nvSpPr>
          <p:cNvPr id="1210" name="Google Shape;1210;p21"/>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22</a:t>
            </a:fld>
            <a:endParaRPr/>
          </a:p>
        </p:txBody>
      </p:sp>
      <p:sp>
        <p:nvSpPr>
          <p:cNvPr id="1211" name="Google Shape;1211;p21"/>
          <p:cNvSpPr txBox="1">
            <a:spLocks noGrp="1"/>
          </p:cNvSpPr>
          <p:nvPr>
            <p:ph type="ftr" idx="11"/>
          </p:nvPr>
        </p:nvSpPr>
        <p:spPr>
          <a:xfrm>
            <a:off x="1315085" y="6486447"/>
            <a:ext cx="3104515" cy="148747"/>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pic>
        <p:nvPicPr>
          <p:cNvPr id="1212" name="Google Shape;1212;p21" descr="Making Green Buildings Affordable – Debating Science"/>
          <p:cNvPicPr preferRelativeResize="0"/>
          <p:nvPr/>
        </p:nvPicPr>
        <p:blipFill rotWithShape="1">
          <a:blip r:embed="rId3">
            <a:alphaModFix/>
          </a:blip>
          <a:srcRect/>
          <a:stretch/>
        </p:blipFill>
        <p:spPr>
          <a:xfrm>
            <a:off x="7626350" y="1474803"/>
            <a:ext cx="3727450" cy="39083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22"/>
          <p:cNvSpPr txBox="1">
            <a:spLocks noGrp="1"/>
          </p:cNvSpPr>
          <p:nvPr>
            <p:ph type="title"/>
          </p:nvPr>
        </p:nvSpPr>
        <p:spPr>
          <a:xfrm>
            <a:off x="231138" y="363711"/>
            <a:ext cx="10513062" cy="44371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Future of Workplaces</a:t>
            </a:r>
            <a:endParaRPr sz="2800">
              <a:latin typeface="Montserrat"/>
              <a:ea typeface="Montserrat"/>
              <a:cs typeface="Montserrat"/>
              <a:sym typeface="Montserrat"/>
            </a:endParaRPr>
          </a:p>
        </p:txBody>
      </p:sp>
      <p:pic>
        <p:nvPicPr>
          <p:cNvPr id="1218" name="Google Shape;1218;p22"/>
          <p:cNvPicPr preferRelativeResize="0"/>
          <p:nvPr/>
        </p:nvPicPr>
        <p:blipFill rotWithShape="1">
          <a:blip r:embed="rId3">
            <a:alphaModFix/>
          </a:blip>
          <a:srcRect/>
          <a:stretch/>
        </p:blipFill>
        <p:spPr>
          <a:xfrm>
            <a:off x="3200400" y="1036710"/>
            <a:ext cx="6081713" cy="5116115"/>
          </a:xfrm>
          <a:prstGeom prst="rect">
            <a:avLst/>
          </a:prstGeom>
          <a:noFill/>
          <a:ln>
            <a:noFill/>
          </a:ln>
        </p:spPr>
      </p:pic>
      <p:sp>
        <p:nvSpPr>
          <p:cNvPr id="1219" name="Google Shape;1219;p22"/>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23</a:t>
            </a:fld>
            <a:endParaRPr/>
          </a:p>
        </p:txBody>
      </p:sp>
      <p:sp>
        <p:nvSpPr>
          <p:cNvPr id="1220" name="Google Shape;1220;p22"/>
          <p:cNvSpPr txBox="1">
            <a:spLocks noGrp="1"/>
          </p:cNvSpPr>
          <p:nvPr>
            <p:ph type="ftr" idx="11"/>
          </p:nvPr>
        </p:nvSpPr>
        <p:spPr>
          <a:xfrm>
            <a:off x="1315085" y="6486447"/>
            <a:ext cx="3180715" cy="148747"/>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23"/>
          <p:cNvSpPr txBox="1">
            <a:spLocks noGrp="1"/>
          </p:cNvSpPr>
          <p:nvPr>
            <p:ph type="title"/>
          </p:nvPr>
        </p:nvSpPr>
        <p:spPr>
          <a:xfrm>
            <a:off x="231138" y="363711"/>
            <a:ext cx="10513062" cy="44371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Future of Workplaces</a:t>
            </a:r>
            <a:endParaRPr sz="2800">
              <a:latin typeface="Montserrat"/>
              <a:ea typeface="Montserrat"/>
              <a:cs typeface="Montserrat"/>
              <a:sym typeface="Montserrat"/>
            </a:endParaRPr>
          </a:p>
        </p:txBody>
      </p:sp>
      <p:pic>
        <p:nvPicPr>
          <p:cNvPr id="1226" name="Google Shape;1226;p23"/>
          <p:cNvPicPr preferRelativeResize="0"/>
          <p:nvPr/>
        </p:nvPicPr>
        <p:blipFill rotWithShape="1">
          <a:blip r:embed="rId3">
            <a:alphaModFix/>
          </a:blip>
          <a:srcRect/>
          <a:stretch/>
        </p:blipFill>
        <p:spPr>
          <a:xfrm>
            <a:off x="3298183" y="1038164"/>
            <a:ext cx="5595634" cy="5422883"/>
          </a:xfrm>
          <a:prstGeom prst="rect">
            <a:avLst/>
          </a:prstGeom>
          <a:noFill/>
          <a:ln>
            <a:noFill/>
          </a:ln>
        </p:spPr>
      </p:pic>
      <p:sp>
        <p:nvSpPr>
          <p:cNvPr id="1227" name="Google Shape;1227;p23"/>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24</a:t>
            </a:fld>
            <a:endParaRPr/>
          </a:p>
        </p:txBody>
      </p:sp>
      <p:sp>
        <p:nvSpPr>
          <p:cNvPr id="1228" name="Google Shape;1228;p23"/>
          <p:cNvSpPr txBox="1">
            <a:spLocks noGrp="1"/>
          </p:cNvSpPr>
          <p:nvPr>
            <p:ph type="ftr" idx="11"/>
          </p:nvPr>
        </p:nvSpPr>
        <p:spPr>
          <a:xfrm>
            <a:off x="1315085" y="6494289"/>
            <a:ext cx="3637915" cy="144558"/>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24"/>
          <p:cNvSpPr txBox="1">
            <a:spLocks noGrp="1"/>
          </p:cNvSpPr>
          <p:nvPr>
            <p:ph type="title"/>
          </p:nvPr>
        </p:nvSpPr>
        <p:spPr>
          <a:xfrm>
            <a:off x="231138" y="7620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Incentive Programs for Improving Building </a:t>
            </a:r>
            <a:br>
              <a:rPr lang="en-US" sz="2800" b="0">
                <a:latin typeface="Montserrat"/>
                <a:ea typeface="Montserrat"/>
                <a:cs typeface="Montserrat"/>
                <a:sym typeface="Montserrat"/>
              </a:rPr>
            </a:br>
            <a:r>
              <a:rPr lang="en-US" sz="2800" b="0">
                <a:latin typeface="Montserrat"/>
                <a:ea typeface="Montserrat"/>
                <a:cs typeface="Montserrat"/>
                <a:sym typeface="Montserrat"/>
              </a:rPr>
              <a:t>Energy Efficiency</a:t>
            </a:r>
            <a:endParaRPr sz="2800">
              <a:latin typeface="Montserrat"/>
              <a:ea typeface="Montserrat"/>
              <a:cs typeface="Montserrat"/>
              <a:sym typeface="Montserrat"/>
            </a:endParaRPr>
          </a:p>
        </p:txBody>
      </p:sp>
      <p:pic>
        <p:nvPicPr>
          <p:cNvPr id="1234" name="Google Shape;1234;p24"/>
          <p:cNvPicPr preferRelativeResize="0"/>
          <p:nvPr/>
        </p:nvPicPr>
        <p:blipFill rotWithShape="1">
          <a:blip r:embed="rId3">
            <a:alphaModFix/>
          </a:blip>
          <a:srcRect/>
          <a:stretch/>
        </p:blipFill>
        <p:spPr>
          <a:xfrm>
            <a:off x="723900" y="1143000"/>
            <a:ext cx="10744200" cy="4876339"/>
          </a:xfrm>
          <a:prstGeom prst="rect">
            <a:avLst/>
          </a:prstGeom>
          <a:noFill/>
          <a:ln>
            <a:noFill/>
          </a:ln>
        </p:spPr>
      </p:pic>
      <p:sp>
        <p:nvSpPr>
          <p:cNvPr id="1235" name="Google Shape;1235;p24"/>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25</a:t>
            </a:fld>
            <a:endParaRPr/>
          </a:p>
        </p:txBody>
      </p:sp>
      <p:sp>
        <p:nvSpPr>
          <p:cNvPr id="1236" name="Google Shape;1236;p24"/>
          <p:cNvSpPr txBox="1">
            <a:spLocks noGrp="1"/>
          </p:cNvSpPr>
          <p:nvPr>
            <p:ph type="ftr" idx="11"/>
          </p:nvPr>
        </p:nvSpPr>
        <p:spPr>
          <a:xfrm>
            <a:off x="1315085" y="6486447"/>
            <a:ext cx="3637915" cy="177800"/>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25"/>
          <p:cNvSpPr txBox="1">
            <a:spLocks noGrp="1"/>
          </p:cNvSpPr>
          <p:nvPr>
            <p:ph type="title"/>
          </p:nvPr>
        </p:nvSpPr>
        <p:spPr>
          <a:xfrm>
            <a:off x="231138" y="76200"/>
            <a:ext cx="115036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Incentive Programs for Improving Building </a:t>
            </a:r>
            <a:br>
              <a:rPr lang="en-US" sz="2800" b="0">
                <a:latin typeface="Montserrat"/>
                <a:ea typeface="Montserrat"/>
                <a:cs typeface="Montserrat"/>
                <a:sym typeface="Montserrat"/>
              </a:rPr>
            </a:br>
            <a:r>
              <a:rPr lang="en-US" sz="2800" b="0">
                <a:latin typeface="Montserrat"/>
                <a:ea typeface="Montserrat"/>
                <a:cs typeface="Montserrat"/>
                <a:sym typeface="Montserrat"/>
              </a:rPr>
              <a:t>Energy Efficiency</a:t>
            </a:r>
            <a:endParaRPr sz="2800">
              <a:latin typeface="Montserrat"/>
              <a:ea typeface="Montserrat"/>
              <a:cs typeface="Montserrat"/>
              <a:sym typeface="Montserrat"/>
            </a:endParaRPr>
          </a:p>
        </p:txBody>
      </p:sp>
      <p:grpSp>
        <p:nvGrpSpPr>
          <p:cNvPr id="1242" name="Google Shape;1242;p25"/>
          <p:cNvGrpSpPr/>
          <p:nvPr/>
        </p:nvGrpSpPr>
        <p:grpSpPr>
          <a:xfrm>
            <a:off x="946907" y="1066800"/>
            <a:ext cx="10298185" cy="5000106"/>
            <a:chOff x="598415" y="1063225"/>
            <a:chExt cx="10983985" cy="5308481"/>
          </a:xfrm>
        </p:grpSpPr>
        <p:pic>
          <p:nvPicPr>
            <p:cNvPr id="1243" name="Google Shape;1243;p25"/>
            <p:cNvPicPr preferRelativeResize="0"/>
            <p:nvPr/>
          </p:nvPicPr>
          <p:blipFill rotWithShape="1">
            <a:blip r:embed="rId3">
              <a:alphaModFix/>
            </a:blip>
            <a:srcRect/>
            <a:stretch/>
          </p:blipFill>
          <p:spPr>
            <a:xfrm>
              <a:off x="609600" y="1063225"/>
              <a:ext cx="10972800" cy="1046611"/>
            </a:xfrm>
            <a:prstGeom prst="rect">
              <a:avLst/>
            </a:prstGeom>
            <a:noFill/>
            <a:ln>
              <a:noFill/>
            </a:ln>
          </p:spPr>
        </p:pic>
        <p:pic>
          <p:nvPicPr>
            <p:cNvPr id="1244" name="Google Shape;1244;p25"/>
            <p:cNvPicPr preferRelativeResize="0"/>
            <p:nvPr/>
          </p:nvPicPr>
          <p:blipFill rotWithShape="1">
            <a:blip r:embed="rId4">
              <a:alphaModFix/>
            </a:blip>
            <a:srcRect/>
            <a:stretch/>
          </p:blipFill>
          <p:spPr>
            <a:xfrm>
              <a:off x="598415" y="2057400"/>
              <a:ext cx="10972800" cy="4314306"/>
            </a:xfrm>
            <a:prstGeom prst="rect">
              <a:avLst/>
            </a:prstGeom>
            <a:noFill/>
            <a:ln>
              <a:noFill/>
            </a:ln>
          </p:spPr>
        </p:pic>
      </p:grpSp>
      <p:sp>
        <p:nvSpPr>
          <p:cNvPr id="1245" name="Google Shape;1245;p25"/>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26</a:t>
            </a:fld>
            <a:endParaRPr/>
          </a:p>
        </p:txBody>
      </p:sp>
      <p:sp>
        <p:nvSpPr>
          <p:cNvPr id="1246" name="Google Shape;1246;p25"/>
          <p:cNvSpPr txBox="1">
            <a:spLocks noGrp="1"/>
          </p:cNvSpPr>
          <p:nvPr>
            <p:ph type="ftr" idx="11"/>
          </p:nvPr>
        </p:nvSpPr>
        <p:spPr>
          <a:xfrm>
            <a:off x="1315085" y="6486447"/>
            <a:ext cx="3333115" cy="45719"/>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26"/>
          <p:cNvSpPr txBox="1">
            <a:spLocks noGrp="1"/>
          </p:cNvSpPr>
          <p:nvPr>
            <p:ph type="title"/>
          </p:nvPr>
        </p:nvSpPr>
        <p:spPr>
          <a:xfrm>
            <a:off x="231138" y="50456"/>
            <a:ext cx="119608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Incentive Programs for Improving Building </a:t>
            </a:r>
            <a:br>
              <a:rPr lang="en-US" sz="2800" b="0">
                <a:latin typeface="Montserrat"/>
                <a:ea typeface="Montserrat"/>
                <a:cs typeface="Montserrat"/>
                <a:sym typeface="Montserrat"/>
              </a:rPr>
            </a:br>
            <a:r>
              <a:rPr lang="en-US" sz="2800" b="0">
                <a:latin typeface="Montserrat"/>
                <a:ea typeface="Montserrat"/>
                <a:cs typeface="Montserrat"/>
                <a:sym typeface="Montserrat"/>
              </a:rPr>
              <a:t>Energy Efficiency</a:t>
            </a:r>
            <a:endParaRPr sz="2800">
              <a:latin typeface="Montserrat"/>
              <a:ea typeface="Montserrat"/>
              <a:cs typeface="Montserrat"/>
              <a:sym typeface="Montserrat"/>
            </a:endParaRPr>
          </a:p>
        </p:txBody>
      </p:sp>
      <p:pic>
        <p:nvPicPr>
          <p:cNvPr id="1252" name="Google Shape;1252;p26"/>
          <p:cNvPicPr preferRelativeResize="0"/>
          <p:nvPr/>
        </p:nvPicPr>
        <p:blipFill rotWithShape="1">
          <a:blip r:embed="rId3">
            <a:alphaModFix/>
          </a:blip>
          <a:srcRect/>
          <a:stretch/>
        </p:blipFill>
        <p:spPr>
          <a:xfrm>
            <a:off x="897214" y="1044778"/>
            <a:ext cx="10287698" cy="985812"/>
          </a:xfrm>
          <a:prstGeom prst="rect">
            <a:avLst/>
          </a:prstGeom>
          <a:noFill/>
          <a:ln>
            <a:noFill/>
          </a:ln>
        </p:spPr>
      </p:pic>
      <p:pic>
        <p:nvPicPr>
          <p:cNvPr id="1253" name="Google Shape;1253;p26"/>
          <p:cNvPicPr preferRelativeResize="0"/>
          <p:nvPr/>
        </p:nvPicPr>
        <p:blipFill rotWithShape="1">
          <a:blip r:embed="rId4">
            <a:alphaModFix/>
          </a:blip>
          <a:srcRect/>
          <a:stretch/>
        </p:blipFill>
        <p:spPr>
          <a:xfrm>
            <a:off x="886726" y="2030590"/>
            <a:ext cx="10287697" cy="3364334"/>
          </a:xfrm>
          <a:prstGeom prst="rect">
            <a:avLst/>
          </a:prstGeom>
          <a:noFill/>
          <a:ln>
            <a:noFill/>
          </a:ln>
        </p:spPr>
      </p:pic>
      <p:sp>
        <p:nvSpPr>
          <p:cNvPr id="1254" name="Google Shape;1254;p26"/>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27</a:t>
            </a:fld>
            <a:endParaRPr/>
          </a:p>
        </p:txBody>
      </p:sp>
      <p:sp>
        <p:nvSpPr>
          <p:cNvPr id="1255" name="Google Shape;1255;p26"/>
          <p:cNvSpPr txBox="1">
            <a:spLocks noGrp="1"/>
          </p:cNvSpPr>
          <p:nvPr>
            <p:ph type="ftr" idx="11"/>
          </p:nvPr>
        </p:nvSpPr>
        <p:spPr>
          <a:xfrm>
            <a:off x="1315085" y="6486447"/>
            <a:ext cx="3485515" cy="148747"/>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27"/>
          <p:cNvSpPr txBox="1">
            <a:spLocks noGrp="1"/>
          </p:cNvSpPr>
          <p:nvPr>
            <p:ph type="title"/>
          </p:nvPr>
        </p:nvSpPr>
        <p:spPr>
          <a:xfrm>
            <a:off x="155968" y="454687"/>
            <a:ext cx="11647843" cy="531263"/>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US" sz="2700">
                <a:latin typeface="Montserrat"/>
                <a:ea typeface="Montserrat"/>
                <a:cs typeface="Montserrat"/>
                <a:sym typeface="Montserrat"/>
              </a:rPr>
              <a:t>Areas to Focus on to Mitigate COVID-19 Spread in Buildings</a:t>
            </a:r>
            <a:endParaRPr/>
          </a:p>
        </p:txBody>
      </p:sp>
      <p:sp>
        <p:nvSpPr>
          <p:cNvPr id="1261" name="Google Shape;1261;p27"/>
          <p:cNvSpPr txBox="1"/>
          <p:nvPr/>
        </p:nvSpPr>
        <p:spPr>
          <a:xfrm>
            <a:off x="4326845" y="1166697"/>
            <a:ext cx="2735203" cy="4102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333"/>
              <a:buFont typeface="Calibri"/>
              <a:buNone/>
            </a:pPr>
            <a:r>
              <a:rPr lang="en-US" sz="1333" b="0" i="0" u="none" strike="noStrike" cap="none">
                <a:solidFill>
                  <a:schemeClr val="dk2"/>
                </a:solidFill>
                <a:latin typeface="Calibri"/>
                <a:ea typeface="Calibri"/>
                <a:cs typeface="Calibri"/>
                <a:sym typeface="Calibri"/>
              </a:rPr>
              <a:t>Federal, state, and local government regulations</a:t>
            </a:r>
            <a:endParaRPr/>
          </a:p>
        </p:txBody>
      </p:sp>
      <p:sp>
        <p:nvSpPr>
          <p:cNvPr id="1262" name="Google Shape;1262;p27"/>
          <p:cNvSpPr/>
          <p:nvPr/>
        </p:nvSpPr>
        <p:spPr>
          <a:xfrm>
            <a:off x="6227656" y="2218562"/>
            <a:ext cx="2218595" cy="372084"/>
          </a:xfrm>
          <a:custGeom>
            <a:avLst/>
            <a:gdLst/>
            <a:ahLst/>
            <a:cxnLst/>
            <a:rect l="l" t="t" r="r" b="b"/>
            <a:pathLst>
              <a:path w="902" h="151" extrusionOk="0">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3" name="Google Shape;1263;p27"/>
          <p:cNvSpPr/>
          <p:nvPr/>
        </p:nvSpPr>
        <p:spPr>
          <a:xfrm>
            <a:off x="3522085" y="4984849"/>
            <a:ext cx="2408548" cy="372084"/>
          </a:xfrm>
          <a:custGeom>
            <a:avLst/>
            <a:gdLst/>
            <a:ahLst/>
            <a:cxnLst/>
            <a:rect l="l" t="t" r="r" b="b"/>
            <a:pathLst>
              <a:path w="902" h="151" extrusionOk="0">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4" name="Google Shape;1264;p27"/>
          <p:cNvSpPr/>
          <p:nvPr/>
        </p:nvSpPr>
        <p:spPr>
          <a:xfrm>
            <a:off x="5071413" y="1750849"/>
            <a:ext cx="858923" cy="831103"/>
          </a:xfrm>
          <a:custGeom>
            <a:avLst/>
            <a:gdLst/>
            <a:ahLst/>
            <a:cxnLst/>
            <a:rect l="l" t="t" r="r" b="b"/>
            <a:pathLst>
              <a:path w="349" h="338" extrusionOk="0">
                <a:moveTo>
                  <a:pt x="339" y="190"/>
                </a:moveTo>
                <a:cubicBezTo>
                  <a:pt x="214" y="203"/>
                  <a:pt x="97" y="252"/>
                  <a:pt x="0" y="332"/>
                </a:cubicBezTo>
                <a:cubicBezTo>
                  <a:pt x="6" y="338"/>
                  <a:pt x="6" y="338"/>
                  <a:pt x="6" y="338"/>
                </a:cubicBezTo>
                <a:cubicBezTo>
                  <a:pt x="100" y="260"/>
                  <a:pt x="217" y="210"/>
                  <a:pt x="344" y="197"/>
                </a:cubicBezTo>
                <a:cubicBezTo>
                  <a:pt x="344" y="197"/>
                  <a:pt x="344" y="197"/>
                  <a:pt x="344" y="197"/>
                </a:cubicBezTo>
                <a:cubicBezTo>
                  <a:pt x="349" y="197"/>
                  <a:pt x="349" y="197"/>
                  <a:pt x="349" y="197"/>
                </a:cubicBezTo>
                <a:cubicBezTo>
                  <a:pt x="349" y="0"/>
                  <a:pt x="349" y="0"/>
                  <a:pt x="349" y="0"/>
                </a:cubicBezTo>
                <a:cubicBezTo>
                  <a:pt x="339" y="0"/>
                  <a:pt x="339" y="0"/>
                  <a:pt x="339" y="0"/>
                </a:cubicBezTo>
                <a:lnTo>
                  <a:pt x="339" y="19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5" name="Google Shape;1265;p27"/>
          <p:cNvSpPr/>
          <p:nvPr/>
        </p:nvSpPr>
        <p:spPr>
          <a:xfrm>
            <a:off x="3477017" y="2444594"/>
            <a:ext cx="1397924" cy="1187540"/>
          </a:xfrm>
          <a:custGeom>
            <a:avLst/>
            <a:gdLst/>
            <a:ahLst/>
            <a:cxnLst/>
            <a:rect l="l" t="t" r="r" b="b"/>
            <a:pathLst>
              <a:path w="568" h="483" extrusionOk="0">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6" name="Google Shape;1266;p27"/>
          <p:cNvSpPr/>
          <p:nvPr/>
        </p:nvSpPr>
        <p:spPr>
          <a:xfrm>
            <a:off x="7270882" y="3943362"/>
            <a:ext cx="1158241" cy="1187540"/>
          </a:xfrm>
          <a:custGeom>
            <a:avLst/>
            <a:gdLst/>
            <a:ahLst/>
            <a:cxnLst/>
            <a:rect l="l" t="t" r="r" b="b"/>
            <a:pathLst>
              <a:path w="567" h="483" extrusionOk="0">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7" name="Google Shape;1267;p27"/>
          <p:cNvSpPr/>
          <p:nvPr/>
        </p:nvSpPr>
        <p:spPr>
          <a:xfrm>
            <a:off x="6217519" y="4970599"/>
            <a:ext cx="858923" cy="831103"/>
          </a:xfrm>
          <a:custGeom>
            <a:avLst/>
            <a:gdLst/>
            <a:ahLst/>
            <a:cxnLst/>
            <a:rect l="l" t="t" r="r" b="b"/>
            <a:pathLst>
              <a:path w="349" h="338" extrusionOk="0">
                <a:moveTo>
                  <a:pt x="10" y="147"/>
                </a:moveTo>
                <a:cubicBezTo>
                  <a:pt x="135" y="134"/>
                  <a:pt x="252" y="85"/>
                  <a:pt x="349" y="5"/>
                </a:cubicBezTo>
                <a:cubicBezTo>
                  <a:pt x="343" y="0"/>
                  <a:pt x="343" y="0"/>
                  <a:pt x="343" y="0"/>
                </a:cubicBezTo>
                <a:cubicBezTo>
                  <a:pt x="249" y="77"/>
                  <a:pt x="132" y="128"/>
                  <a:pt x="5" y="140"/>
                </a:cubicBezTo>
                <a:cubicBezTo>
                  <a:pt x="5" y="140"/>
                  <a:pt x="5" y="140"/>
                  <a:pt x="5" y="140"/>
                </a:cubicBezTo>
                <a:cubicBezTo>
                  <a:pt x="0" y="140"/>
                  <a:pt x="0" y="140"/>
                  <a:pt x="0" y="140"/>
                </a:cubicBezTo>
                <a:cubicBezTo>
                  <a:pt x="0" y="338"/>
                  <a:pt x="0" y="338"/>
                  <a:pt x="0" y="338"/>
                </a:cubicBezTo>
                <a:cubicBezTo>
                  <a:pt x="10" y="338"/>
                  <a:pt x="10" y="338"/>
                  <a:pt x="10" y="338"/>
                </a:cubicBezTo>
                <a:lnTo>
                  <a:pt x="10" y="14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8" name="Google Shape;1268;p27"/>
          <p:cNvSpPr/>
          <p:nvPr/>
        </p:nvSpPr>
        <p:spPr>
          <a:xfrm>
            <a:off x="4520242" y="2792335"/>
            <a:ext cx="516397" cy="860661"/>
          </a:xfrm>
          <a:custGeom>
            <a:avLst/>
            <a:gdLst/>
            <a:ahLst/>
            <a:cxnLst/>
            <a:rect l="l" t="t" r="r" b="b"/>
            <a:pathLst>
              <a:path w="210" h="350" extrusionOk="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69" name="Google Shape;1269;p27"/>
          <p:cNvSpPr/>
          <p:nvPr/>
        </p:nvSpPr>
        <p:spPr>
          <a:xfrm>
            <a:off x="4520241" y="3920757"/>
            <a:ext cx="514659" cy="853707"/>
          </a:xfrm>
          <a:custGeom>
            <a:avLst/>
            <a:gdLst/>
            <a:ahLst/>
            <a:cxnLst/>
            <a:rect l="l" t="t" r="r" b="b"/>
            <a:pathLst>
              <a:path w="209" h="347" extrusionOk="0">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0" name="Google Shape;1270;p27"/>
          <p:cNvSpPr/>
          <p:nvPr/>
        </p:nvSpPr>
        <p:spPr>
          <a:xfrm>
            <a:off x="5006819" y="4832889"/>
            <a:ext cx="942643" cy="528568"/>
          </a:xfrm>
          <a:custGeom>
            <a:avLst/>
            <a:gdLst/>
            <a:ahLst/>
            <a:cxnLst/>
            <a:rect l="l" t="t" r="r" b="b"/>
            <a:pathLst>
              <a:path w="351" h="215" extrusionOk="0">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1" name="Google Shape;1271;p27"/>
          <p:cNvSpPr/>
          <p:nvPr/>
        </p:nvSpPr>
        <p:spPr>
          <a:xfrm>
            <a:off x="6200175" y="4823148"/>
            <a:ext cx="862400" cy="505965"/>
          </a:xfrm>
          <a:custGeom>
            <a:avLst/>
            <a:gdLst/>
            <a:ahLst/>
            <a:cxnLst/>
            <a:rect l="l" t="t" r="r" b="b"/>
            <a:pathLst>
              <a:path w="351" h="206" extrusionOk="0">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2" name="Google Shape;1272;p27"/>
          <p:cNvSpPr/>
          <p:nvPr/>
        </p:nvSpPr>
        <p:spPr>
          <a:xfrm>
            <a:off x="7100488" y="3920757"/>
            <a:ext cx="523352" cy="862400"/>
          </a:xfrm>
          <a:custGeom>
            <a:avLst/>
            <a:gdLst/>
            <a:ahLst/>
            <a:cxnLst/>
            <a:rect l="l" t="t" r="r" b="b"/>
            <a:pathLst>
              <a:path w="213" h="351" extrusionOk="0">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3" name="Google Shape;1273;p27"/>
          <p:cNvSpPr/>
          <p:nvPr/>
        </p:nvSpPr>
        <p:spPr>
          <a:xfrm>
            <a:off x="7112660" y="2799290"/>
            <a:ext cx="511181" cy="865877"/>
          </a:xfrm>
          <a:custGeom>
            <a:avLst/>
            <a:gdLst/>
            <a:ahLst/>
            <a:cxnLst/>
            <a:rect l="l" t="t" r="r" b="b"/>
            <a:pathLst>
              <a:path w="208" h="352" extrusionOk="0">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4" name="Google Shape;1274;p27"/>
          <p:cNvSpPr/>
          <p:nvPr/>
        </p:nvSpPr>
        <p:spPr>
          <a:xfrm>
            <a:off x="6205054" y="2235950"/>
            <a:ext cx="864140" cy="516397"/>
          </a:xfrm>
          <a:custGeom>
            <a:avLst/>
            <a:gdLst/>
            <a:ahLst/>
            <a:cxnLst/>
            <a:rect l="l" t="t" r="r" b="b"/>
            <a:pathLst>
              <a:path w="351" h="210" extrusionOk="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5" name="Google Shape;1275;p27"/>
          <p:cNvSpPr/>
          <p:nvPr/>
        </p:nvSpPr>
        <p:spPr>
          <a:xfrm>
            <a:off x="5087061" y="2235949"/>
            <a:ext cx="862400" cy="509443"/>
          </a:xfrm>
          <a:custGeom>
            <a:avLst/>
            <a:gdLst/>
            <a:ahLst/>
            <a:cxnLst/>
            <a:rect l="l" t="t" r="r" b="b"/>
            <a:pathLst>
              <a:path w="351" h="207" extrusionOk="0">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6" name="Google Shape;1276;p27"/>
          <p:cNvSpPr/>
          <p:nvPr/>
        </p:nvSpPr>
        <p:spPr>
          <a:xfrm>
            <a:off x="5875944" y="1714336"/>
            <a:ext cx="83459" cy="83457"/>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7" name="Google Shape;1277;p27"/>
          <p:cNvSpPr/>
          <p:nvPr/>
        </p:nvSpPr>
        <p:spPr>
          <a:xfrm>
            <a:off x="6189417" y="5772484"/>
            <a:ext cx="83459" cy="83457"/>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8" name="Google Shape;1278;p27"/>
          <p:cNvSpPr/>
          <p:nvPr/>
        </p:nvSpPr>
        <p:spPr>
          <a:xfrm>
            <a:off x="8379941" y="2194218"/>
            <a:ext cx="83459" cy="83457"/>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79" name="Google Shape;1279;p27"/>
          <p:cNvSpPr/>
          <p:nvPr/>
        </p:nvSpPr>
        <p:spPr>
          <a:xfrm>
            <a:off x="8379941" y="5071954"/>
            <a:ext cx="83459" cy="83457"/>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80" name="Google Shape;1280;p27"/>
          <p:cNvSpPr/>
          <p:nvPr/>
        </p:nvSpPr>
        <p:spPr>
          <a:xfrm>
            <a:off x="3433056" y="5298068"/>
            <a:ext cx="83459" cy="83457"/>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81" name="Google Shape;1281;p27"/>
          <p:cNvSpPr/>
          <p:nvPr/>
        </p:nvSpPr>
        <p:spPr>
          <a:xfrm>
            <a:off x="3433056" y="2408082"/>
            <a:ext cx="83459" cy="83457"/>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67">
              <a:solidFill>
                <a:schemeClr val="dk2"/>
              </a:solidFill>
              <a:latin typeface="Calibri"/>
              <a:ea typeface="Calibri"/>
              <a:cs typeface="Calibri"/>
              <a:sym typeface="Calibri"/>
            </a:endParaRPr>
          </a:p>
        </p:txBody>
      </p:sp>
      <p:sp>
        <p:nvSpPr>
          <p:cNvPr id="1282" name="Google Shape;1282;p27"/>
          <p:cNvSpPr txBox="1"/>
          <p:nvPr/>
        </p:nvSpPr>
        <p:spPr>
          <a:xfrm>
            <a:off x="5034149" y="3837823"/>
            <a:ext cx="2063752"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2"/>
                </a:solidFill>
                <a:latin typeface="Calibri"/>
                <a:ea typeface="Calibri"/>
                <a:cs typeface="Calibri"/>
                <a:sym typeface="Calibri"/>
              </a:rPr>
              <a:t>Top Eight Focus Areas for Workforce </a:t>
            </a:r>
            <a:br>
              <a:rPr lang="en-US" sz="1400" b="1">
                <a:solidFill>
                  <a:schemeClr val="dk2"/>
                </a:solidFill>
                <a:latin typeface="Calibri"/>
                <a:ea typeface="Calibri"/>
                <a:cs typeface="Calibri"/>
                <a:sym typeface="Calibri"/>
              </a:rPr>
            </a:br>
            <a:r>
              <a:rPr lang="en-US" sz="1400" b="1">
                <a:solidFill>
                  <a:schemeClr val="dk2"/>
                </a:solidFill>
                <a:latin typeface="Calibri"/>
                <a:ea typeface="Calibri"/>
                <a:cs typeface="Calibri"/>
                <a:sym typeface="Calibri"/>
              </a:rPr>
              <a:t>Re-Entry</a:t>
            </a:r>
            <a:endParaRPr/>
          </a:p>
        </p:txBody>
      </p:sp>
      <p:cxnSp>
        <p:nvCxnSpPr>
          <p:cNvPr id="1283" name="Google Shape;1283;p27"/>
          <p:cNvCxnSpPr/>
          <p:nvPr/>
        </p:nvCxnSpPr>
        <p:spPr>
          <a:xfrm>
            <a:off x="7463200" y="3652701"/>
            <a:ext cx="1000200" cy="0"/>
          </a:xfrm>
          <a:prstGeom prst="straightConnector1">
            <a:avLst/>
          </a:prstGeom>
          <a:noFill/>
          <a:ln w="19050" cap="flat" cmpd="sng">
            <a:solidFill>
              <a:schemeClr val="accent2"/>
            </a:solidFill>
            <a:prstDash val="solid"/>
            <a:round/>
            <a:headEnd type="none" w="sm" len="sm"/>
            <a:tailEnd type="oval" w="med" len="med"/>
          </a:ln>
        </p:spPr>
      </p:cxnSp>
      <p:cxnSp>
        <p:nvCxnSpPr>
          <p:cNvPr id="1284" name="Google Shape;1284;p27"/>
          <p:cNvCxnSpPr/>
          <p:nvPr/>
        </p:nvCxnSpPr>
        <p:spPr>
          <a:xfrm rot="10800000">
            <a:off x="3446106" y="3931113"/>
            <a:ext cx="1296133" cy="0"/>
          </a:xfrm>
          <a:prstGeom prst="straightConnector1">
            <a:avLst/>
          </a:prstGeom>
          <a:noFill/>
          <a:ln w="19050" cap="flat" cmpd="sng">
            <a:solidFill>
              <a:schemeClr val="accent2"/>
            </a:solidFill>
            <a:prstDash val="solid"/>
            <a:round/>
            <a:headEnd type="none" w="sm" len="sm"/>
            <a:tailEnd type="oval" w="med" len="med"/>
          </a:ln>
        </p:spPr>
      </p:cxnSp>
      <p:sp>
        <p:nvSpPr>
          <p:cNvPr id="1285" name="Google Shape;1285;p27"/>
          <p:cNvSpPr txBox="1"/>
          <p:nvPr/>
        </p:nvSpPr>
        <p:spPr>
          <a:xfrm>
            <a:off x="619823" y="2303886"/>
            <a:ext cx="2480536" cy="41024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33">
                <a:solidFill>
                  <a:schemeClr val="dk2"/>
                </a:solidFill>
                <a:latin typeface="Calibri"/>
                <a:ea typeface="Calibri"/>
                <a:cs typeface="Calibri"/>
                <a:sym typeface="Calibri"/>
              </a:rPr>
              <a:t>Shared, transparent, and efficient communication</a:t>
            </a:r>
            <a:endParaRPr/>
          </a:p>
        </p:txBody>
      </p:sp>
      <p:sp>
        <p:nvSpPr>
          <p:cNvPr id="1286" name="Google Shape;1286;p27"/>
          <p:cNvSpPr txBox="1"/>
          <p:nvPr/>
        </p:nvSpPr>
        <p:spPr>
          <a:xfrm>
            <a:off x="1159616" y="3911586"/>
            <a:ext cx="2088717" cy="2051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33">
                <a:solidFill>
                  <a:schemeClr val="dk2"/>
                </a:solidFill>
                <a:latin typeface="Calibri"/>
                <a:ea typeface="Calibri"/>
                <a:cs typeface="Calibri"/>
                <a:sym typeface="Calibri"/>
              </a:rPr>
              <a:t>Healthy Building Standards</a:t>
            </a:r>
            <a:endParaRPr/>
          </a:p>
        </p:txBody>
      </p:sp>
      <p:sp>
        <p:nvSpPr>
          <p:cNvPr id="1287" name="Google Shape;1287;p27"/>
          <p:cNvSpPr txBox="1"/>
          <p:nvPr/>
        </p:nvSpPr>
        <p:spPr>
          <a:xfrm>
            <a:off x="883704" y="5507390"/>
            <a:ext cx="2549352" cy="4102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333"/>
              <a:buFont typeface="Calibri"/>
              <a:buNone/>
            </a:pPr>
            <a:r>
              <a:rPr lang="en-US" sz="1333" b="0" i="0" u="none" strike="noStrike" cap="none">
                <a:solidFill>
                  <a:schemeClr val="dk2"/>
                </a:solidFill>
                <a:latin typeface="Calibri"/>
                <a:ea typeface="Calibri"/>
                <a:cs typeface="Calibri"/>
                <a:sym typeface="Calibri"/>
              </a:rPr>
              <a:t>Mechanical, Electrical and Plumbing (MEP) Safe-Start Strategies</a:t>
            </a:r>
            <a:endParaRPr/>
          </a:p>
        </p:txBody>
      </p:sp>
      <p:sp>
        <p:nvSpPr>
          <p:cNvPr id="1288" name="Google Shape;1288;p27"/>
          <p:cNvSpPr txBox="1"/>
          <p:nvPr/>
        </p:nvSpPr>
        <p:spPr>
          <a:xfrm>
            <a:off x="8733925" y="5189003"/>
            <a:ext cx="2205943" cy="2051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333"/>
              <a:buFont typeface="Calibri"/>
              <a:buNone/>
            </a:pPr>
            <a:r>
              <a:rPr lang="en-US" sz="1333" b="0" i="0" u="none" strike="noStrike" cap="none">
                <a:solidFill>
                  <a:schemeClr val="dk2"/>
                </a:solidFill>
                <a:latin typeface="Calibri"/>
                <a:ea typeface="Calibri"/>
                <a:cs typeface="Calibri"/>
                <a:sym typeface="Calibri"/>
              </a:rPr>
              <a:t>Facilities management</a:t>
            </a:r>
            <a:endParaRPr/>
          </a:p>
        </p:txBody>
      </p:sp>
      <p:sp>
        <p:nvSpPr>
          <p:cNvPr id="1289" name="Google Shape;1289;p27"/>
          <p:cNvSpPr txBox="1"/>
          <p:nvPr/>
        </p:nvSpPr>
        <p:spPr>
          <a:xfrm>
            <a:off x="8743572" y="1825162"/>
            <a:ext cx="3303545" cy="41024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333"/>
              <a:buFont typeface="Calibri"/>
              <a:buNone/>
            </a:pPr>
            <a:r>
              <a:rPr lang="en-US" sz="1333" b="0" i="0" u="none" strike="noStrike" cap="none">
                <a:solidFill>
                  <a:schemeClr val="dk2"/>
                </a:solidFill>
                <a:latin typeface="Calibri"/>
                <a:ea typeface="Calibri"/>
                <a:cs typeface="Calibri"/>
                <a:sym typeface="Calibri"/>
              </a:rPr>
              <a:t>Standalone, equipment-level technologies and services</a:t>
            </a:r>
            <a:endParaRPr/>
          </a:p>
        </p:txBody>
      </p:sp>
      <p:sp>
        <p:nvSpPr>
          <p:cNvPr id="1290" name="Google Shape;1290;p27"/>
          <p:cNvSpPr txBox="1"/>
          <p:nvPr/>
        </p:nvSpPr>
        <p:spPr>
          <a:xfrm>
            <a:off x="8813940" y="3384337"/>
            <a:ext cx="3069352" cy="2051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2"/>
              </a:buClr>
              <a:buSzPts val="1333"/>
              <a:buFont typeface="Calibri"/>
              <a:buNone/>
            </a:pPr>
            <a:r>
              <a:rPr lang="en-US" sz="1333" b="0" i="0" u="none" strike="noStrike" cap="none">
                <a:solidFill>
                  <a:schemeClr val="dk2"/>
                </a:solidFill>
                <a:latin typeface="Calibri"/>
                <a:ea typeface="Calibri"/>
                <a:cs typeface="Calibri"/>
                <a:sym typeface="Calibri"/>
              </a:rPr>
              <a:t>Optimizing a building’s sensor network</a:t>
            </a:r>
            <a:endParaRPr/>
          </a:p>
        </p:txBody>
      </p:sp>
      <p:sp>
        <p:nvSpPr>
          <p:cNvPr id="1291" name="Google Shape;1291;p27"/>
          <p:cNvSpPr txBox="1"/>
          <p:nvPr/>
        </p:nvSpPr>
        <p:spPr>
          <a:xfrm>
            <a:off x="5139474" y="6067985"/>
            <a:ext cx="2088717" cy="2051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33">
                <a:solidFill>
                  <a:schemeClr val="dk2"/>
                </a:solidFill>
                <a:latin typeface="Calibri"/>
                <a:ea typeface="Calibri"/>
                <a:cs typeface="Calibri"/>
                <a:sym typeface="Calibri"/>
              </a:rPr>
              <a:t>Workforce Productivity</a:t>
            </a:r>
            <a:endParaRPr/>
          </a:p>
        </p:txBody>
      </p:sp>
      <p:grpSp>
        <p:nvGrpSpPr>
          <p:cNvPr id="1292" name="Google Shape;1292;p27"/>
          <p:cNvGrpSpPr/>
          <p:nvPr/>
        </p:nvGrpSpPr>
        <p:grpSpPr>
          <a:xfrm>
            <a:off x="6032416" y="1468017"/>
            <a:ext cx="356184" cy="511531"/>
            <a:chOff x="8" y="8"/>
            <a:chExt cx="321" cy="461"/>
          </a:xfrm>
        </p:grpSpPr>
        <p:sp>
          <p:nvSpPr>
            <p:cNvPr id="1293" name="Google Shape;1293;p27"/>
            <p:cNvSpPr/>
            <p:nvPr/>
          </p:nvSpPr>
          <p:spPr>
            <a:xfrm>
              <a:off x="8" y="438"/>
              <a:ext cx="321" cy="31"/>
            </a:xfrm>
            <a:custGeom>
              <a:avLst/>
              <a:gdLst/>
              <a:ahLst/>
              <a:cxnLst/>
              <a:rect l="l" t="t" r="r" b="b"/>
              <a:pathLst>
                <a:path w="729" h="70" extrusionOk="0">
                  <a:moveTo>
                    <a:pt x="660" y="0"/>
                  </a:moveTo>
                  <a:lnTo>
                    <a:pt x="69" y="0"/>
                  </a:lnTo>
                  <a:lnTo>
                    <a:pt x="0" y="70"/>
                  </a:lnTo>
                  <a:lnTo>
                    <a:pt x="729" y="70"/>
                  </a:lnTo>
                  <a:lnTo>
                    <a:pt x="660" y="0"/>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294" name="Google Shape;1294;p27"/>
            <p:cNvSpPr/>
            <p:nvPr/>
          </p:nvSpPr>
          <p:spPr>
            <a:xfrm>
              <a:off x="8" y="8"/>
              <a:ext cx="321" cy="415"/>
            </a:xfrm>
            <a:custGeom>
              <a:avLst/>
              <a:gdLst/>
              <a:ahLst/>
              <a:cxnLst/>
              <a:rect l="l" t="t" r="r" b="b"/>
              <a:pathLst>
                <a:path w="729" h="938" extrusionOk="0">
                  <a:moveTo>
                    <a:pt x="715" y="389"/>
                  </a:moveTo>
                  <a:lnTo>
                    <a:pt x="715" y="389"/>
                  </a:lnTo>
                  <a:lnTo>
                    <a:pt x="714" y="388"/>
                  </a:lnTo>
                  <a:cubicBezTo>
                    <a:pt x="714" y="388"/>
                    <a:pt x="714" y="388"/>
                    <a:pt x="713" y="388"/>
                  </a:cubicBezTo>
                  <a:lnTo>
                    <a:pt x="382" y="201"/>
                  </a:lnTo>
                  <a:lnTo>
                    <a:pt x="382" y="146"/>
                  </a:lnTo>
                  <a:cubicBezTo>
                    <a:pt x="443" y="177"/>
                    <a:pt x="494" y="124"/>
                    <a:pt x="573" y="156"/>
                  </a:cubicBezTo>
                  <a:lnTo>
                    <a:pt x="573" y="35"/>
                  </a:lnTo>
                  <a:cubicBezTo>
                    <a:pt x="493" y="3"/>
                    <a:pt x="443" y="56"/>
                    <a:pt x="382" y="25"/>
                  </a:cubicBezTo>
                  <a:lnTo>
                    <a:pt x="382" y="17"/>
                  </a:lnTo>
                  <a:cubicBezTo>
                    <a:pt x="382" y="8"/>
                    <a:pt x="374" y="0"/>
                    <a:pt x="365" y="0"/>
                  </a:cubicBezTo>
                  <a:cubicBezTo>
                    <a:pt x="355" y="0"/>
                    <a:pt x="347" y="8"/>
                    <a:pt x="347" y="17"/>
                  </a:cubicBezTo>
                  <a:lnTo>
                    <a:pt x="347" y="201"/>
                  </a:lnTo>
                  <a:lnTo>
                    <a:pt x="16" y="388"/>
                  </a:lnTo>
                  <a:cubicBezTo>
                    <a:pt x="16" y="388"/>
                    <a:pt x="15" y="388"/>
                    <a:pt x="15" y="388"/>
                  </a:cubicBezTo>
                  <a:lnTo>
                    <a:pt x="14" y="389"/>
                  </a:lnTo>
                  <a:lnTo>
                    <a:pt x="14" y="389"/>
                  </a:lnTo>
                  <a:cubicBezTo>
                    <a:pt x="6" y="395"/>
                    <a:pt x="0" y="405"/>
                    <a:pt x="0" y="417"/>
                  </a:cubicBezTo>
                  <a:cubicBezTo>
                    <a:pt x="0" y="436"/>
                    <a:pt x="16" y="451"/>
                    <a:pt x="35" y="451"/>
                  </a:cubicBezTo>
                  <a:lnTo>
                    <a:pt x="104" y="451"/>
                  </a:lnTo>
                  <a:lnTo>
                    <a:pt x="104" y="503"/>
                  </a:lnTo>
                  <a:lnTo>
                    <a:pt x="104" y="503"/>
                  </a:lnTo>
                  <a:lnTo>
                    <a:pt x="104" y="938"/>
                  </a:lnTo>
                  <a:lnTo>
                    <a:pt x="208" y="938"/>
                  </a:lnTo>
                  <a:lnTo>
                    <a:pt x="208" y="503"/>
                  </a:lnTo>
                  <a:lnTo>
                    <a:pt x="313" y="503"/>
                  </a:lnTo>
                  <a:lnTo>
                    <a:pt x="313" y="938"/>
                  </a:lnTo>
                  <a:lnTo>
                    <a:pt x="417" y="938"/>
                  </a:lnTo>
                  <a:lnTo>
                    <a:pt x="417" y="503"/>
                  </a:lnTo>
                  <a:lnTo>
                    <a:pt x="521" y="503"/>
                  </a:lnTo>
                  <a:lnTo>
                    <a:pt x="521" y="938"/>
                  </a:lnTo>
                  <a:lnTo>
                    <a:pt x="625" y="938"/>
                  </a:lnTo>
                  <a:lnTo>
                    <a:pt x="625" y="503"/>
                  </a:lnTo>
                  <a:lnTo>
                    <a:pt x="625" y="503"/>
                  </a:lnTo>
                  <a:lnTo>
                    <a:pt x="625" y="451"/>
                  </a:lnTo>
                  <a:lnTo>
                    <a:pt x="694" y="451"/>
                  </a:lnTo>
                  <a:cubicBezTo>
                    <a:pt x="714" y="451"/>
                    <a:pt x="729" y="436"/>
                    <a:pt x="729" y="417"/>
                  </a:cubicBezTo>
                  <a:cubicBezTo>
                    <a:pt x="729" y="405"/>
                    <a:pt x="723" y="395"/>
                    <a:pt x="715" y="389"/>
                  </a:cubicBez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grpSp>
      <p:pic>
        <p:nvPicPr>
          <p:cNvPr id="1295" name="Google Shape;1295;p27"/>
          <p:cNvPicPr preferRelativeResize="0"/>
          <p:nvPr/>
        </p:nvPicPr>
        <p:blipFill rotWithShape="1">
          <a:blip r:embed="rId3">
            <a:alphaModFix/>
          </a:blip>
          <a:srcRect b="34273"/>
          <a:stretch/>
        </p:blipFill>
        <p:spPr>
          <a:xfrm>
            <a:off x="5342937" y="5476997"/>
            <a:ext cx="874995" cy="649408"/>
          </a:xfrm>
          <a:custGeom>
            <a:avLst/>
            <a:gdLst/>
            <a:ahLst/>
            <a:cxnLst/>
            <a:rect l="l" t="t" r="r" b="b"/>
            <a:pathLst>
              <a:path w="1695450" h="1258338" extrusionOk="0">
                <a:moveTo>
                  <a:pt x="0" y="0"/>
                </a:moveTo>
                <a:lnTo>
                  <a:pt x="1695450" y="0"/>
                </a:lnTo>
                <a:lnTo>
                  <a:pt x="1695450" y="1258338"/>
                </a:lnTo>
                <a:lnTo>
                  <a:pt x="0" y="1258338"/>
                </a:lnTo>
                <a:close/>
              </a:path>
            </a:pathLst>
          </a:custGeom>
          <a:noFill/>
          <a:ln>
            <a:noFill/>
          </a:ln>
        </p:spPr>
      </p:pic>
      <p:pic>
        <p:nvPicPr>
          <p:cNvPr id="1296" name="Google Shape;1296;p27"/>
          <p:cNvPicPr preferRelativeResize="0"/>
          <p:nvPr/>
        </p:nvPicPr>
        <p:blipFill rotWithShape="1">
          <a:blip r:embed="rId4">
            <a:alphaModFix/>
          </a:blip>
          <a:srcRect/>
          <a:stretch/>
        </p:blipFill>
        <p:spPr>
          <a:xfrm>
            <a:off x="9538261" y="4567223"/>
            <a:ext cx="597267" cy="507547"/>
          </a:xfrm>
          <a:prstGeom prst="rect">
            <a:avLst/>
          </a:prstGeom>
          <a:noFill/>
          <a:ln>
            <a:noFill/>
          </a:ln>
        </p:spPr>
      </p:pic>
      <p:pic>
        <p:nvPicPr>
          <p:cNvPr id="1297" name="Google Shape;1297;p27"/>
          <p:cNvPicPr preferRelativeResize="0"/>
          <p:nvPr/>
        </p:nvPicPr>
        <p:blipFill rotWithShape="1">
          <a:blip r:embed="rId5">
            <a:alphaModFix/>
          </a:blip>
          <a:srcRect/>
          <a:stretch/>
        </p:blipFill>
        <p:spPr>
          <a:xfrm>
            <a:off x="10089583" y="2759655"/>
            <a:ext cx="518067" cy="548872"/>
          </a:xfrm>
          <a:prstGeom prst="rect">
            <a:avLst/>
          </a:prstGeom>
          <a:noFill/>
          <a:ln>
            <a:noFill/>
          </a:ln>
        </p:spPr>
      </p:pic>
      <p:grpSp>
        <p:nvGrpSpPr>
          <p:cNvPr id="1298" name="Google Shape;1298;p27"/>
          <p:cNvGrpSpPr/>
          <p:nvPr/>
        </p:nvGrpSpPr>
        <p:grpSpPr>
          <a:xfrm>
            <a:off x="9668746" y="1250251"/>
            <a:ext cx="1082240" cy="506809"/>
            <a:chOff x="6680678" y="5960687"/>
            <a:chExt cx="811681" cy="380107"/>
          </a:xfrm>
        </p:grpSpPr>
        <p:pic>
          <p:nvPicPr>
            <p:cNvPr id="1299" name="Google Shape;1299;p27"/>
            <p:cNvPicPr preferRelativeResize="0"/>
            <p:nvPr/>
          </p:nvPicPr>
          <p:blipFill rotWithShape="1">
            <a:blip r:embed="rId6">
              <a:alphaModFix/>
            </a:blip>
            <a:srcRect b="7965"/>
            <a:stretch/>
          </p:blipFill>
          <p:spPr>
            <a:xfrm>
              <a:off x="7133583" y="5961069"/>
              <a:ext cx="358776" cy="376140"/>
            </a:xfrm>
            <a:custGeom>
              <a:avLst/>
              <a:gdLst/>
              <a:ahLst/>
              <a:cxnLst/>
              <a:rect l="l" t="t" r="r" b="b"/>
              <a:pathLst>
                <a:path w="2190750" h="2296775" extrusionOk="0">
                  <a:moveTo>
                    <a:pt x="0" y="0"/>
                  </a:moveTo>
                  <a:lnTo>
                    <a:pt x="2190750" y="0"/>
                  </a:lnTo>
                  <a:lnTo>
                    <a:pt x="2190750" y="2296775"/>
                  </a:lnTo>
                  <a:lnTo>
                    <a:pt x="0" y="2296775"/>
                  </a:lnTo>
                  <a:close/>
                </a:path>
              </a:pathLst>
            </a:custGeom>
            <a:noFill/>
            <a:ln>
              <a:noFill/>
            </a:ln>
          </p:spPr>
        </p:pic>
        <p:grpSp>
          <p:nvGrpSpPr>
            <p:cNvPr id="1300" name="Google Shape;1300;p27"/>
            <p:cNvGrpSpPr/>
            <p:nvPr/>
          </p:nvGrpSpPr>
          <p:grpSpPr>
            <a:xfrm>
              <a:off x="6680678" y="5960687"/>
              <a:ext cx="369584" cy="380107"/>
              <a:chOff x="1940980" y="889531"/>
              <a:chExt cx="5264160" cy="5414008"/>
            </a:xfrm>
          </p:grpSpPr>
          <p:sp>
            <p:nvSpPr>
              <p:cNvPr id="1301" name="Google Shape;1301;p27"/>
              <p:cNvSpPr/>
              <p:nvPr/>
            </p:nvSpPr>
            <p:spPr>
              <a:xfrm>
                <a:off x="1940980" y="889531"/>
                <a:ext cx="5264160" cy="5264146"/>
              </a:xfrm>
              <a:custGeom>
                <a:avLst/>
                <a:gdLst/>
                <a:ahLst/>
                <a:cxnLst/>
                <a:rect l="l" t="t" r="r" b="b"/>
                <a:pathLst>
                  <a:path w="5264160" h="5264146" extrusionOk="0">
                    <a:moveTo>
                      <a:pt x="2438359" y="0"/>
                    </a:moveTo>
                    <a:lnTo>
                      <a:pt x="2825814" y="0"/>
                    </a:lnTo>
                    <a:lnTo>
                      <a:pt x="2983565" y="790886"/>
                    </a:lnTo>
                    <a:lnTo>
                      <a:pt x="3251052" y="884404"/>
                    </a:lnTo>
                    <a:lnTo>
                      <a:pt x="3827639" y="234492"/>
                    </a:lnTo>
                    <a:lnTo>
                      <a:pt x="4162168" y="429966"/>
                    </a:lnTo>
                    <a:lnTo>
                      <a:pt x="3880513" y="1247119"/>
                    </a:lnTo>
                    <a:lnTo>
                      <a:pt x="4031121" y="1427917"/>
                    </a:lnTo>
                    <a:lnTo>
                      <a:pt x="4838038" y="1125713"/>
                    </a:lnTo>
                    <a:lnTo>
                      <a:pt x="5042281" y="1454966"/>
                    </a:lnTo>
                    <a:lnTo>
                      <a:pt x="4409170" y="2047255"/>
                    </a:lnTo>
                    <a:cubicBezTo>
                      <a:pt x="4437644" y="2119124"/>
                      <a:pt x="4457179" y="2194519"/>
                      <a:pt x="4471978" y="2271599"/>
                    </a:cubicBezTo>
                    <a:lnTo>
                      <a:pt x="5264160" y="2429610"/>
                    </a:lnTo>
                    <a:lnTo>
                      <a:pt x="5264160" y="2817064"/>
                    </a:lnTo>
                    <a:lnTo>
                      <a:pt x="4477033" y="2974066"/>
                    </a:lnTo>
                    <a:lnTo>
                      <a:pt x="4413542" y="3207569"/>
                    </a:lnTo>
                    <a:lnTo>
                      <a:pt x="5042281" y="3795773"/>
                    </a:lnTo>
                    <a:lnTo>
                      <a:pt x="4838038" y="4125026"/>
                    </a:lnTo>
                    <a:lnTo>
                      <a:pt x="4503446" y="3999716"/>
                    </a:lnTo>
                    <a:lnTo>
                      <a:pt x="3898264" y="3348772"/>
                    </a:lnTo>
                    <a:cubicBezTo>
                      <a:pt x="4019255" y="3137593"/>
                      <a:pt x="4087819" y="2892840"/>
                      <a:pt x="4087819" y="2632074"/>
                    </a:cubicBezTo>
                    <a:cubicBezTo>
                      <a:pt x="4087819" y="1828093"/>
                      <a:pt x="3436063" y="1176337"/>
                      <a:pt x="2632081" y="1176337"/>
                    </a:cubicBezTo>
                    <a:cubicBezTo>
                      <a:pt x="1828099" y="1176337"/>
                      <a:pt x="1176343" y="1828093"/>
                      <a:pt x="1176343" y="2632074"/>
                    </a:cubicBezTo>
                    <a:cubicBezTo>
                      <a:pt x="1176343" y="3436055"/>
                      <a:pt x="1828099" y="4087811"/>
                      <a:pt x="2632081" y="4087811"/>
                    </a:cubicBezTo>
                    <a:cubicBezTo>
                      <a:pt x="2760368" y="4087811"/>
                      <a:pt x="2884780" y="4071218"/>
                      <a:pt x="3003031" y="4039096"/>
                    </a:cubicBezTo>
                    <a:lnTo>
                      <a:pt x="3221821" y="4396801"/>
                    </a:lnTo>
                    <a:cubicBezTo>
                      <a:pt x="3147997" y="4436708"/>
                      <a:pt x="3066753" y="4457757"/>
                      <a:pt x="2983559" y="4473293"/>
                    </a:cubicBezTo>
                    <a:lnTo>
                      <a:pt x="2825814" y="5264146"/>
                    </a:lnTo>
                    <a:lnTo>
                      <a:pt x="2438359" y="5264146"/>
                    </a:lnTo>
                    <a:lnTo>
                      <a:pt x="2280615" y="4473300"/>
                    </a:lnTo>
                    <a:lnTo>
                      <a:pt x="2010031" y="4378337"/>
                    </a:lnTo>
                    <a:lnTo>
                      <a:pt x="1444126" y="5016208"/>
                    </a:lnTo>
                    <a:lnTo>
                      <a:pt x="1109596" y="4820734"/>
                    </a:lnTo>
                    <a:lnTo>
                      <a:pt x="1386295" y="4017964"/>
                    </a:lnTo>
                    <a:lnTo>
                      <a:pt x="1227581" y="3827727"/>
                    </a:lnTo>
                    <a:lnTo>
                      <a:pt x="433753" y="4125026"/>
                    </a:lnTo>
                    <a:lnTo>
                      <a:pt x="229516" y="3795773"/>
                    </a:lnTo>
                    <a:lnTo>
                      <a:pt x="852251" y="3213183"/>
                    </a:lnTo>
                    <a:cubicBezTo>
                      <a:pt x="822607" y="3136559"/>
                      <a:pt x="802174" y="3056253"/>
                      <a:pt x="787095" y="2974060"/>
                    </a:cubicBezTo>
                    <a:lnTo>
                      <a:pt x="0" y="2817064"/>
                    </a:lnTo>
                    <a:lnTo>
                      <a:pt x="0" y="2429610"/>
                    </a:lnTo>
                    <a:lnTo>
                      <a:pt x="792150" y="2271605"/>
                    </a:lnTo>
                    <a:lnTo>
                      <a:pt x="856655" y="2041674"/>
                    </a:lnTo>
                    <a:lnTo>
                      <a:pt x="229516" y="1454966"/>
                    </a:lnTo>
                    <a:lnTo>
                      <a:pt x="433753" y="1125713"/>
                    </a:lnTo>
                    <a:lnTo>
                      <a:pt x="1235673" y="1426044"/>
                    </a:lnTo>
                    <a:cubicBezTo>
                      <a:pt x="1270730" y="1349992"/>
                      <a:pt x="1328320" y="1294230"/>
                      <a:pt x="1389703" y="1242631"/>
                    </a:cubicBezTo>
                    <a:lnTo>
                      <a:pt x="1109596" y="429966"/>
                    </a:lnTo>
                    <a:lnTo>
                      <a:pt x="1444126" y="234492"/>
                    </a:lnTo>
                    <a:lnTo>
                      <a:pt x="2018904" y="882368"/>
                    </a:lnTo>
                    <a:cubicBezTo>
                      <a:pt x="2098730" y="832050"/>
                      <a:pt x="2188475" y="808092"/>
                      <a:pt x="2280608" y="790886"/>
                    </a:cubicBezTo>
                    <a:close/>
                  </a:path>
                </a:pathLst>
              </a:custGeom>
              <a:solidFill>
                <a:schemeClr val="dk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302" name="Google Shape;1302;p27"/>
              <p:cNvSpPr/>
              <p:nvPr/>
            </p:nvSpPr>
            <p:spPr>
              <a:xfrm rot="-2313388" flipH="1">
                <a:off x="4598459" y="2700489"/>
                <a:ext cx="1390651" cy="3557434"/>
              </a:xfrm>
              <a:custGeom>
                <a:avLst/>
                <a:gdLst/>
                <a:ahLst/>
                <a:cxnLst/>
                <a:rect l="l" t="t" r="r" b="b"/>
                <a:pathLst>
                  <a:path w="1390651" h="3557434" extrusionOk="0">
                    <a:moveTo>
                      <a:pt x="692692" y="2924011"/>
                    </a:moveTo>
                    <a:cubicBezTo>
                      <a:pt x="796587" y="2924011"/>
                      <a:pt x="880811" y="3008235"/>
                      <a:pt x="880811" y="3112130"/>
                    </a:cubicBezTo>
                    <a:cubicBezTo>
                      <a:pt x="880811" y="3216025"/>
                      <a:pt x="796587" y="3300249"/>
                      <a:pt x="692692" y="3300249"/>
                    </a:cubicBezTo>
                    <a:cubicBezTo>
                      <a:pt x="588797" y="3300249"/>
                      <a:pt x="504573" y="3216025"/>
                      <a:pt x="504573" y="3112130"/>
                    </a:cubicBezTo>
                    <a:cubicBezTo>
                      <a:pt x="504573" y="3008235"/>
                      <a:pt x="588797" y="2924011"/>
                      <a:pt x="692692" y="2924011"/>
                    </a:cubicBezTo>
                    <a:close/>
                    <a:moveTo>
                      <a:pt x="1044404" y="0"/>
                    </a:moveTo>
                    <a:lnTo>
                      <a:pt x="1065741" y="622144"/>
                    </a:lnTo>
                    <a:cubicBezTo>
                      <a:pt x="1065741" y="782591"/>
                      <a:pt x="996451" y="912659"/>
                      <a:pt x="910977" y="912659"/>
                    </a:cubicBezTo>
                    <a:lnTo>
                      <a:pt x="752834" y="912659"/>
                    </a:lnTo>
                    <a:lnTo>
                      <a:pt x="637818" y="912659"/>
                    </a:lnTo>
                    <a:lnTo>
                      <a:pt x="479675" y="912659"/>
                    </a:lnTo>
                    <a:cubicBezTo>
                      <a:pt x="394201" y="912659"/>
                      <a:pt x="324911" y="782591"/>
                      <a:pt x="324911" y="622144"/>
                    </a:cubicBezTo>
                    <a:lnTo>
                      <a:pt x="346248" y="0"/>
                    </a:lnTo>
                    <a:cubicBezTo>
                      <a:pt x="193008" y="7831"/>
                      <a:pt x="47625" y="116129"/>
                      <a:pt x="47625" y="269724"/>
                    </a:cubicBezTo>
                    <a:lnTo>
                      <a:pt x="0" y="1009494"/>
                    </a:lnTo>
                    <a:cubicBezTo>
                      <a:pt x="0" y="1169941"/>
                      <a:pt x="130068" y="1300009"/>
                      <a:pt x="290515" y="1300009"/>
                    </a:cubicBezTo>
                    <a:lnTo>
                      <a:pt x="396531" y="1300009"/>
                    </a:lnTo>
                    <a:lnTo>
                      <a:pt x="307447" y="3296296"/>
                    </a:lnTo>
                    <a:lnTo>
                      <a:pt x="307447" y="3332255"/>
                    </a:lnTo>
                    <a:cubicBezTo>
                      <a:pt x="307447" y="3456618"/>
                      <a:pt x="408263" y="3557434"/>
                      <a:pt x="532626" y="3557434"/>
                    </a:cubicBezTo>
                    <a:lnTo>
                      <a:pt x="858026" y="3557434"/>
                    </a:lnTo>
                    <a:cubicBezTo>
                      <a:pt x="966036" y="3557434"/>
                      <a:pt x="1056284" y="3481389"/>
                      <a:pt x="1077937" y="3379871"/>
                    </a:cubicBezTo>
                    <a:lnTo>
                      <a:pt x="985123" y="1300009"/>
                    </a:lnTo>
                    <a:lnTo>
                      <a:pt x="1100136" y="1300009"/>
                    </a:lnTo>
                    <a:cubicBezTo>
                      <a:pt x="1260583" y="1300009"/>
                      <a:pt x="1390651" y="1169941"/>
                      <a:pt x="1390651" y="1009494"/>
                    </a:cubicBezTo>
                    <a:lnTo>
                      <a:pt x="1343026" y="269724"/>
                    </a:lnTo>
                    <a:cubicBezTo>
                      <a:pt x="1343026" y="116129"/>
                      <a:pt x="1197644" y="7832"/>
                      <a:pt x="1044404"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7">
                  <a:solidFill>
                    <a:schemeClr val="dk1"/>
                  </a:solidFill>
                  <a:latin typeface="Calibri"/>
                  <a:ea typeface="Calibri"/>
                  <a:cs typeface="Calibri"/>
                  <a:sym typeface="Calibri"/>
                </a:endParaRPr>
              </a:p>
            </p:txBody>
          </p:sp>
        </p:grpSp>
      </p:grpSp>
      <p:pic>
        <p:nvPicPr>
          <p:cNvPr id="1303" name="Google Shape;1303;p27"/>
          <p:cNvPicPr preferRelativeResize="0"/>
          <p:nvPr/>
        </p:nvPicPr>
        <p:blipFill rotWithShape="1">
          <a:blip r:embed="rId7">
            <a:alphaModFix/>
          </a:blip>
          <a:srcRect/>
          <a:stretch/>
        </p:blipFill>
        <p:spPr>
          <a:xfrm>
            <a:off x="2042768" y="4841001"/>
            <a:ext cx="624064" cy="599160"/>
          </a:xfrm>
          <a:prstGeom prst="rect">
            <a:avLst/>
          </a:prstGeom>
          <a:noFill/>
          <a:ln>
            <a:noFill/>
          </a:ln>
        </p:spPr>
      </p:pic>
      <p:grpSp>
        <p:nvGrpSpPr>
          <p:cNvPr id="1304" name="Google Shape;1304;p27"/>
          <p:cNvGrpSpPr/>
          <p:nvPr/>
        </p:nvGrpSpPr>
        <p:grpSpPr>
          <a:xfrm>
            <a:off x="1847808" y="1760825"/>
            <a:ext cx="621144" cy="459752"/>
            <a:chOff x="8232776" y="1839913"/>
            <a:chExt cx="928688" cy="687388"/>
          </a:xfrm>
        </p:grpSpPr>
        <p:sp>
          <p:nvSpPr>
            <p:cNvPr id="1305" name="Google Shape;1305;p27"/>
            <p:cNvSpPr/>
            <p:nvPr/>
          </p:nvSpPr>
          <p:spPr>
            <a:xfrm>
              <a:off x="8404226" y="1839913"/>
              <a:ext cx="757238" cy="685800"/>
            </a:xfrm>
            <a:custGeom>
              <a:avLst/>
              <a:gdLst/>
              <a:ahLst/>
              <a:cxnLst/>
              <a:rect l="l" t="t" r="r" b="b"/>
              <a:pathLst>
                <a:path w="993" h="901" extrusionOk="0">
                  <a:moveTo>
                    <a:pt x="46" y="365"/>
                  </a:moveTo>
                  <a:lnTo>
                    <a:pt x="0" y="384"/>
                  </a:lnTo>
                  <a:cubicBezTo>
                    <a:pt x="19" y="421"/>
                    <a:pt x="52" y="455"/>
                    <a:pt x="95" y="455"/>
                  </a:cubicBezTo>
                  <a:cubicBezTo>
                    <a:pt x="117" y="455"/>
                    <a:pt x="141" y="446"/>
                    <a:pt x="167" y="426"/>
                  </a:cubicBezTo>
                  <a:cubicBezTo>
                    <a:pt x="204" y="424"/>
                    <a:pt x="233" y="417"/>
                    <a:pt x="276" y="415"/>
                  </a:cubicBezTo>
                  <a:cubicBezTo>
                    <a:pt x="283" y="430"/>
                    <a:pt x="291" y="444"/>
                    <a:pt x="299" y="457"/>
                  </a:cubicBezTo>
                  <a:cubicBezTo>
                    <a:pt x="358" y="550"/>
                    <a:pt x="450" y="602"/>
                    <a:pt x="539" y="631"/>
                  </a:cubicBezTo>
                  <a:lnTo>
                    <a:pt x="483" y="901"/>
                  </a:lnTo>
                  <a:lnTo>
                    <a:pt x="751" y="901"/>
                  </a:lnTo>
                  <a:lnTo>
                    <a:pt x="806" y="720"/>
                  </a:lnTo>
                  <a:lnTo>
                    <a:pt x="833" y="720"/>
                  </a:lnTo>
                  <a:lnTo>
                    <a:pt x="794" y="901"/>
                  </a:lnTo>
                  <a:lnTo>
                    <a:pt x="933" y="901"/>
                  </a:lnTo>
                  <a:lnTo>
                    <a:pt x="979" y="700"/>
                  </a:lnTo>
                  <a:cubicBezTo>
                    <a:pt x="993" y="580"/>
                    <a:pt x="919" y="515"/>
                    <a:pt x="796" y="495"/>
                  </a:cubicBezTo>
                  <a:lnTo>
                    <a:pt x="693" y="571"/>
                  </a:lnTo>
                  <a:lnTo>
                    <a:pt x="619" y="480"/>
                  </a:lnTo>
                  <a:cubicBezTo>
                    <a:pt x="567" y="474"/>
                    <a:pt x="523" y="464"/>
                    <a:pt x="486" y="439"/>
                  </a:cubicBezTo>
                  <a:cubicBezTo>
                    <a:pt x="473" y="431"/>
                    <a:pt x="461" y="421"/>
                    <a:pt x="450" y="410"/>
                  </a:cubicBezTo>
                  <a:cubicBezTo>
                    <a:pt x="470" y="401"/>
                    <a:pt x="486" y="388"/>
                    <a:pt x="499" y="370"/>
                  </a:cubicBezTo>
                  <a:cubicBezTo>
                    <a:pt x="521" y="366"/>
                    <a:pt x="557" y="336"/>
                    <a:pt x="562" y="299"/>
                  </a:cubicBezTo>
                  <a:cubicBezTo>
                    <a:pt x="568" y="245"/>
                    <a:pt x="536" y="213"/>
                    <a:pt x="511" y="201"/>
                  </a:cubicBezTo>
                  <a:cubicBezTo>
                    <a:pt x="492" y="163"/>
                    <a:pt x="459" y="143"/>
                    <a:pt x="430" y="136"/>
                  </a:cubicBezTo>
                  <a:cubicBezTo>
                    <a:pt x="303" y="107"/>
                    <a:pt x="251" y="63"/>
                    <a:pt x="211" y="40"/>
                  </a:cubicBezTo>
                  <a:cubicBezTo>
                    <a:pt x="203" y="26"/>
                    <a:pt x="173" y="0"/>
                    <a:pt x="133" y="0"/>
                  </a:cubicBezTo>
                  <a:cubicBezTo>
                    <a:pt x="107" y="0"/>
                    <a:pt x="77" y="12"/>
                    <a:pt x="47" y="45"/>
                  </a:cubicBezTo>
                  <a:lnTo>
                    <a:pt x="88" y="74"/>
                  </a:lnTo>
                  <a:cubicBezTo>
                    <a:pt x="133" y="35"/>
                    <a:pt x="175" y="60"/>
                    <a:pt x="198" y="115"/>
                  </a:cubicBezTo>
                  <a:cubicBezTo>
                    <a:pt x="227" y="188"/>
                    <a:pt x="211" y="297"/>
                    <a:pt x="163" y="359"/>
                  </a:cubicBezTo>
                  <a:cubicBezTo>
                    <a:pt x="126" y="406"/>
                    <a:pt x="77" y="414"/>
                    <a:pt x="46" y="365"/>
                  </a:cubicBez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06" name="Google Shape;1306;p27"/>
            <p:cNvSpPr/>
            <p:nvPr/>
          </p:nvSpPr>
          <p:spPr>
            <a:xfrm>
              <a:off x="8855076" y="1943100"/>
              <a:ext cx="242888" cy="242888"/>
            </a:xfrm>
            <a:prstGeom prst="ellipse">
              <a:avLst/>
            </a:pr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07" name="Google Shape;1307;p27"/>
            <p:cNvSpPr/>
            <p:nvPr/>
          </p:nvSpPr>
          <p:spPr>
            <a:xfrm>
              <a:off x="8299451" y="1970088"/>
              <a:ext cx="107950" cy="44450"/>
            </a:xfrm>
            <a:custGeom>
              <a:avLst/>
              <a:gdLst/>
              <a:ahLst/>
              <a:cxnLst/>
              <a:rect l="l" t="t" r="r" b="b"/>
              <a:pathLst>
                <a:path w="68" h="28" extrusionOk="0">
                  <a:moveTo>
                    <a:pt x="68" y="8"/>
                  </a:moveTo>
                  <a:lnTo>
                    <a:pt x="3" y="0"/>
                  </a:lnTo>
                  <a:lnTo>
                    <a:pt x="0" y="20"/>
                  </a:lnTo>
                  <a:lnTo>
                    <a:pt x="66" y="28"/>
                  </a:lnTo>
                  <a:lnTo>
                    <a:pt x="68" y="8"/>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08" name="Google Shape;1308;p27"/>
            <p:cNvSpPr/>
            <p:nvPr/>
          </p:nvSpPr>
          <p:spPr>
            <a:xfrm>
              <a:off x="8305801" y="2054225"/>
              <a:ext cx="106363" cy="68263"/>
            </a:xfrm>
            <a:custGeom>
              <a:avLst/>
              <a:gdLst/>
              <a:ahLst/>
              <a:cxnLst/>
              <a:rect l="l" t="t" r="r" b="b"/>
              <a:pathLst>
                <a:path w="67" h="43" extrusionOk="0">
                  <a:moveTo>
                    <a:pt x="0" y="24"/>
                  </a:moveTo>
                  <a:lnTo>
                    <a:pt x="7" y="43"/>
                  </a:lnTo>
                  <a:lnTo>
                    <a:pt x="67" y="19"/>
                  </a:lnTo>
                  <a:lnTo>
                    <a:pt x="60" y="0"/>
                  </a:lnTo>
                  <a:lnTo>
                    <a:pt x="0" y="24"/>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09" name="Google Shape;1309;p27"/>
            <p:cNvSpPr/>
            <p:nvPr/>
          </p:nvSpPr>
          <p:spPr>
            <a:xfrm>
              <a:off x="8331201" y="1857375"/>
              <a:ext cx="101600" cy="85725"/>
            </a:xfrm>
            <a:custGeom>
              <a:avLst/>
              <a:gdLst/>
              <a:ahLst/>
              <a:cxnLst/>
              <a:rect l="l" t="t" r="r" b="b"/>
              <a:pathLst>
                <a:path w="64" h="54" extrusionOk="0">
                  <a:moveTo>
                    <a:pt x="64" y="38"/>
                  </a:moveTo>
                  <a:lnTo>
                    <a:pt x="12" y="0"/>
                  </a:lnTo>
                  <a:lnTo>
                    <a:pt x="0" y="16"/>
                  </a:lnTo>
                  <a:lnTo>
                    <a:pt x="52" y="54"/>
                  </a:lnTo>
                  <a:lnTo>
                    <a:pt x="64" y="38"/>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10" name="Google Shape;1310;p27"/>
            <p:cNvSpPr/>
            <p:nvPr/>
          </p:nvSpPr>
          <p:spPr>
            <a:xfrm>
              <a:off x="8450263" y="1968500"/>
              <a:ext cx="92075" cy="101600"/>
            </a:xfrm>
            <a:custGeom>
              <a:avLst/>
              <a:gdLst/>
              <a:ahLst/>
              <a:cxnLst/>
              <a:rect l="l" t="t" r="r" b="b"/>
              <a:pathLst>
                <a:path w="122" h="133" extrusionOk="0">
                  <a:moveTo>
                    <a:pt x="99" y="133"/>
                  </a:moveTo>
                  <a:cubicBezTo>
                    <a:pt x="115" y="96"/>
                    <a:pt x="122" y="52"/>
                    <a:pt x="120" y="10"/>
                  </a:cubicBezTo>
                  <a:lnTo>
                    <a:pt x="52" y="4"/>
                  </a:lnTo>
                  <a:cubicBezTo>
                    <a:pt x="31" y="0"/>
                    <a:pt x="11" y="23"/>
                    <a:pt x="6" y="54"/>
                  </a:cubicBezTo>
                  <a:cubicBezTo>
                    <a:pt x="0" y="86"/>
                    <a:pt x="12" y="114"/>
                    <a:pt x="33" y="117"/>
                  </a:cubicBezTo>
                  <a:lnTo>
                    <a:pt x="99" y="133"/>
                  </a:lnTo>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11" name="Google Shape;1311;p27"/>
            <p:cNvSpPr/>
            <p:nvPr/>
          </p:nvSpPr>
          <p:spPr>
            <a:xfrm>
              <a:off x="8283576" y="2243138"/>
              <a:ext cx="139700" cy="138113"/>
            </a:xfrm>
            <a:prstGeom prst="ellipse">
              <a:avLst/>
            </a:pr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12" name="Google Shape;1312;p27"/>
            <p:cNvSpPr/>
            <p:nvPr/>
          </p:nvSpPr>
          <p:spPr>
            <a:xfrm>
              <a:off x="8232776" y="2401888"/>
              <a:ext cx="474663" cy="125413"/>
            </a:xfrm>
            <a:custGeom>
              <a:avLst/>
              <a:gdLst/>
              <a:ahLst/>
              <a:cxnLst/>
              <a:rect l="l" t="t" r="r" b="b"/>
              <a:pathLst>
                <a:path w="622" h="164" extrusionOk="0">
                  <a:moveTo>
                    <a:pt x="622" y="116"/>
                  </a:moveTo>
                  <a:cubicBezTo>
                    <a:pt x="622" y="42"/>
                    <a:pt x="552" y="0"/>
                    <a:pt x="465" y="0"/>
                  </a:cubicBezTo>
                  <a:cubicBezTo>
                    <a:pt x="389" y="0"/>
                    <a:pt x="326" y="31"/>
                    <a:pt x="311" y="88"/>
                  </a:cubicBezTo>
                  <a:cubicBezTo>
                    <a:pt x="295" y="31"/>
                    <a:pt x="232" y="0"/>
                    <a:pt x="157" y="0"/>
                  </a:cubicBezTo>
                  <a:cubicBezTo>
                    <a:pt x="70" y="0"/>
                    <a:pt x="0" y="42"/>
                    <a:pt x="0" y="116"/>
                  </a:cubicBezTo>
                  <a:lnTo>
                    <a:pt x="0" y="164"/>
                  </a:lnTo>
                  <a:lnTo>
                    <a:pt x="622" y="164"/>
                  </a:lnTo>
                  <a:lnTo>
                    <a:pt x="622" y="116"/>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13" name="Google Shape;1313;p27"/>
            <p:cNvSpPr/>
            <p:nvPr/>
          </p:nvSpPr>
          <p:spPr>
            <a:xfrm>
              <a:off x="8518526" y="2243138"/>
              <a:ext cx="138113" cy="138113"/>
            </a:xfrm>
            <a:prstGeom prst="ellipse">
              <a:avLst/>
            </a:pr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grpSp>
      <p:grpSp>
        <p:nvGrpSpPr>
          <p:cNvPr id="1314" name="Google Shape;1314;p27"/>
          <p:cNvGrpSpPr/>
          <p:nvPr/>
        </p:nvGrpSpPr>
        <p:grpSpPr>
          <a:xfrm>
            <a:off x="2092995" y="3350968"/>
            <a:ext cx="325851" cy="551731"/>
            <a:chOff x="773452" y="2854265"/>
            <a:chExt cx="198039" cy="335324"/>
          </a:xfrm>
        </p:grpSpPr>
        <p:sp>
          <p:nvSpPr>
            <p:cNvPr id="1315" name="Google Shape;1315;p27"/>
            <p:cNvSpPr/>
            <p:nvPr/>
          </p:nvSpPr>
          <p:spPr>
            <a:xfrm>
              <a:off x="781317" y="2854265"/>
              <a:ext cx="182308" cy="304439"/>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16" name="Google Shape;1316;p27"/>
            <p:cNvSpPr/>
            <p:nvPr/>
          </p:nvSpPr>
          <p:spPr>
            <a:xfrm>
              <a:off x="846623" y="3088338"/>
              <a:ext cx="51697" cy="7036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grpSp>
          <p:nvGrpSpPr>
            <p:cNvPr id="1317" name="Google Shape;1317;p27"/>
            <p:cNvGrpSpPr/>
            <p:nvPr/>
          </p:nvGrpSpPr>
          <p:grpSpPr>
            <a:xfrm>
              <a:off x="803175" y="2891601"/>
              <a:ext cx="24413" cy="178221"/>
              <a:chOff x="491985" y="2975875"/>
              <a:chExt cx="55916" cy="408210"/>
            </a:xfrm>
          </p:grpSpPr>
          <p:sp>
            <p:nvSpPr>
              <p:cNvPr id="1318" name="Google Shape;1318;p27"/>
              <p:cNvSpPr/>
              <p:nvPr/>
            </p:nvSpPr>
            <p:spPr>
              <a:xfrm>
                <a:off x="491985" y="3153668"/>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19" name="Google Shape;1319;p27"/>
              <p:cNvSpPr/>
              <p:nvPr/>
            </p:nvSpPr>
            <p:spPr>
              <a:xfrm>
                <a:off x="491985" y="3064770"/>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0" name="Google Shape;1320;p27"/>
              <p:cNvSpPr/>
              <p:nvPr/>
            </p:nvSpPr>
            <p:spPr>
              <a:xfrm>
                <a:off x="491985" y="2975875"/>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1" name="Google Shape;1321;p27"/>
              <p:cNvSpPr/>
              <p:nvPr/>
            </p:nvSpPr>
            <p:spPr>
              <a:xfrm>
                <a:off x="491985" y="3242563"/>
                <a:ext cx="55916"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2" name="Google Shape;1322;p27"/>
              <p:cNvSpPr/>
              <p:nvPr/>
            </p:nvSpPr>
            <p:spPr>
              <a:xfrm>
                <a:off x="491985" y="3328170"/>
                <a:ext cx="55916"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grpSp>
        <p:grpSp>
          <p:nvGrpSpPr>
            <p:cNvPr id="1323" name="Google Shape;1323;p27"/>
            <p:cNvGrpSpPr/>
            <p:nvPr/>
          </p:nvGrpSpPr>
          <p:grpSpPr>
            <a:xfrm>
              <a:off x="840756" y="2891600"/>
              <a:ext cx="24413" cy="178219"/>
              <a:chOff x="577503" y="2975875"/>
              <a:chExt cx="55916" cy="408205"/>
            </a:xfrm>
          </p:grpSpPr>
          <p:sp>
            <p:nvSpPr>
              <p:cNvPr id="1324" name="Google Shape;1324;p27"/>
              <p:cNvSpPr/>
              <p:nvPr/>
            </p:nvSpPr>
            <p:spPr>
              <a:xfrm>
                <a:off x="577503" y="3153668"/>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5" name="Google Shape;1325;p27"/>
              <p:cNvSpPr/>
              <p:nvPr/>
            </p:nvSpPr>
            <p:spPr>
              <a:xfrm>
                <a:off x="577503" y="3064770"/>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6" name="Google Shape;1326;p27"/>
              <p:cNvSpPr/>
              <p:nvPr/>
            </p:nvSpPr>
            <p:spPr>
              <a:xfrm>
                <a:off x="577503" y="2975875"/>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7" name="Google Shape;1327;p27"/>
              <p:cNvSpPr/>
              <p:nvPr/>
            </p:nvSpPr>
            <p:spPr>
              <a:xfrm>
                <a:off x="577503" y="3242566"/>
                <a:ext cx="55916"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28" name="Google Shape;1328;p27"/>
              <p:cNvSpPr/>
              <p:nvPr/>
            </p:nvSpPr>
            <p:spPr>
              <a:xfrm>
                <a:off x="577503" y="3328165"/>
                <a:ext cx="55916"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grpSp>
        <p:grpSp>
          <p:nvGrpSpPr>
            <p:cNvPr id="1329" name="Google Shape;1329;p27"/>
            <p:cNvGrpSpPr/>
            <p:nvPr/>
          </p:nvGrpSpPr>
          <p:grpSpPr>
            <a:xfrm>
              <a:off x="915918" y="2891600"/>
              <a:ext cx="25848" cy="178219"/>
              <a:chOff x="745252" y="2975875"/>
              <a:chExt cx="59205" cy="408205"/>
            </a:xfrm>
          </p:grpSpPr>
          <p:sp>
            <p:nvSpPr>
              <p:cNvPr id="1330" name="Google Shape;1330;p27"/>
              <p:cNvSpPr/>
              <p:nvPr/>
            </p:nvSpPr>
            <p:spPr>
              <a:xfrm>
                <a:off x="745252" y="3153668"/>
                <a:ext cx="59205"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1" name="Google Shape;1331;p27"/>
              <p:cNvSpPr/>
              <p:nvPr/>
            </p:nvSpPr>
            <p:spPr>
              <a:xfrm>
                <a:off x="745252" y="3064770"/>
                <a:ext cx="59205"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2" name="Google Shape;1332;p27"/>
              <p:cNvSpPr/>
              <p:nvPr/>
            </p:nvSpPr>
            <p:spPr>
              <a:xfrm>
                <a:off x="745252" y="2975875"/>
                <a:ext cx="59205"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3" name="Google Shape;1333;p27"/>
              <p:cNvSpPr/>
              <p:nvPr/>
            </p:nvSpPr>
            <p:spPr>
              <a:xfrm>
                <a:off x="745252" y="3242566"/>
                <a:ext cx="59205"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4" name="Google Shape;1334;p27"/>
              <p:cNvSpPr/>
              <p:nvPr/>
            </p:nvSpPr>
            <p:spPr>
              <a:xfrm>
                <a:off x="745252" y="3328165"/>
                <a:ext cx="59205"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grpSp>
        <p:grpSp>
          <p:nvGrpSpPr>
            <p:cNvPr id="1335" name="Google Shape;1335;p27"/>
            <p:cNvGrpSpPr/>
            <p:nvPr/>
          </p:nvGrpSpPr>
          <p:grpSpPr>
            <a:xfrm>
              <a:off x="878337" y="2891600"/>
              <a:ext cx="24413" cy="178219"/>
              <a:chOff x="663022" y="2975875"/>
              <a:chExt cx="55916" cy="408205"/>
            </a:xfrm>
          </p:grpSpPr>
          <p:sp>
            <p:nvSpPr>
              <p:cNvPr id="1336" name="Google Shape;1336;p27"/>
              <p:cNvSpPr/>
              <p:nvPr/>
            </p:nvSpPr>
            <p:spPr>
              <a:xfrm>
                <a:off x="663022" y="3153668"/>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7" name="Google Shape;1337;p27"/>
              <p:cNvSpPr/>
              <p:nvPr/>
            </p:nvSpPr>
            <p:spPr>
              <a:xfrm>
                <a:off x="663022" y="3064770"/>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8" name="Google Shape;1338;p27"/>
              <p:cNvSpPr/>
              <p:nvPr/>
            </p:nvSpPr>
            <p:spPr>
              <a:xfrm>
                <a:off x="663022" y="2975875"/>
                <a:ext cx="55916" cy="5920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39" name="Google Shape;1339;p27"/>
              <p:cNvSpPr/>
              <p:nvPr/>
            </p:nvSpPr>
            <p:spPr>
              <a:xfrm>
                <a:off x="663022" y="3242568"/>
                <a:ext cx="55916"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sp>
            <p:nvSpPr>
              <p:cNvPr id="1340" name="Google Shape;1340;p27"/>
              <p:cNvSpPr/>
              <p:nvPr/>
            </p:nvSpPr>
            <p:spPr>
              <a:xfrm>
                <a:off x="663022" y="3328165"/>
                <a:ext cx="55916" cy="5591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grpSp>
        <p:sp>
          <p:nvSpPr>
            <p:cNvPr id="1341" name="Google Shape;1341;p27"/>
            <p:cNvSpPr/>
            <p:nvPr/>
          </p:nvSpPr>
          <p:spPr>
            <a:xfrm>
              <a:off x="773452" y="3166733"/>
              <a:ext cx="198039" cy="22856"/>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Calibri"/>
                <a:ea typeface="Calibri"/>
                <a:cs typeface="Calibri"/>
                <a:sym typeface="Calibri"/>
              </a:endParaRPr>
            </a:p>
          </p:txBody>
        </p:sp>
      </p:grpSp>
      <p:grpSp>
        <p:nvGrpSpPr>
          <p:cNvPr id="1342" name="Google Shape;1342;p27"/>
          <p:cNvGrpSpPr/>
          <p:nvPr/>
        </p:nvGrpSpPr>
        <p:grpSpPr>
          <a:xfrm>
            <a:off x="5820721" y="3150123"/>
            <a:ext cx="488637" cy="489723"/>
            <a:chOff x="2676" y="994"/>
            <a:chExt cx="2251" cy="2256"/>
          </a:xfrm>
        </p:grpSpPr>
        <p:sp>
          <p:nvSpPr>
            <p:cNvPr id="1343" name="Google Shape;1343;p27"/>
            <p:cNvSpPr/>
            <p:nvPr/>
          </p:nvSpPr>
          <p:spPr>
            <a:xfrm>
              <a:off x="2676" y="994"/>
              <a:ext cx="727" cy="728"/>
            </a:xfrm>
            <a:custGeom>
              <a:avLst/>
              <a:gdLst/>
              <a:ahLst/>
              <a:cxnLst/>
              <a:rect l="l" t="t" r="r" b="b"/>
              <a:pathLst>
                <a:path w="183" h="183" extrusionOk="0">
                  <a:moveTo>
                    <a:pt x="158" y="0"/>
                  </a:moveTo>
                  <a:lnTo>
                    <a:pt x="25" y="0"/>
                  </a:lnTo>
                  <a:cubicBezTo>
                    <a:pt x="11" y="0"/>
                    <a:pt x="0" y="11"/>
                    <a:pt x="0" y="25"/>
                  </a:cubicBezTo>
                  <a:lnTo>
                    <a:pt x="0" y="158"/>
                  </a:lnTo>
                  <a:cubicBezTo>
                    <a:pt x="0" y="172"/>
                    <a:pt x="11" y="183"/>
                    <a:pt x="25" y="183"/>
                  </a:cubicBezTo>
                  <a:cubicBezTo>
                    <a:pt x="39" y="183"/>
                    <a:pt x="50" y="172"/>
                    <a:pt x="50" y="158"/>
                  </a:cubicBezTo>
                  <a:lnTo>
                    <a:pt x="50" y="50"/>
                  </a:lnTo>
                  <a:lnTo>
                    <a:pt x="158" y="50"/>
                  </a:lnTo>
                  <a:cubicBezTo>
                    <a:pt x="172" y="50"/>
                    <a:pt x="183" y="39"/>
                    <a:pt x="183" y="25"/>
                  </a:cubicBezTo>
                  <a:cubicBezTo>
                    <a:pt x="183" y="11"/>
                    <a:pt x="172" y="0"/>
                    <a:pt x="158" y="0"/>
                  </a:cubicBez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44" name="Google Shape;1344;p27"/>
            <p:cNvSpPr/>
            <p:nvPr/>
          </p:nvSpPr>
          <p:spPr>
            <a:xfrm>
              <a:off x="4197" y="994"/>
              <a:ext cx="730" cy="728"/>
            </a:xfrm>
            <a:custGeom>
              <a:avLst/>
              <a:gdLst/>
              <a:ahLst/>
              <a:cxnLst/>
              <a:rect l="l" t="t" r="r" b="b"/>
              <a:pathLst>
                <a:path w="184" h="183" extrusionOk="0">
                  <a:moveTo>
                    <a:pt x="184" y="25"/>
                  </a:moveTo>
                  <a:cubicBezTo>
                    <a:pt x="184" y="11"/>
                    <a:pt x="172" y="0"/>
                    <a:pt x="159" y="0"/>
                  </a:cubicBezTo>
                  <a:lnTo>
                    <a:pt x="25" y="0"/>
                  </a:lnTo>
                  <a:cubicBezTo>
                    <a:pt x="12" y="0"/>
                    <a:pt x="0" y="11"/>
                    <a:pt x="0" y="25"/>
                  </a:cubicBezTo>
                  <a:cubicBezTo>
                    <a:pt x="0" y="39"/>
                    <a:pt x="12" y="50"/>
                    <a:pt x="25" y="50"/>
                  </a:cubicBezTo>
                  <a:lnTo>
                    <a:pt x="134" y="50"/>
                  </a:lnTo>
                  <a:lnTo>
                    <a:pt x="134" y="158"/>
                  </a:lnTo>
                  <a:cubicBezTo>
                    <a:pt x="134" y="172"/>
                    <a:pt x="145" y="183"/>
                    <a:pt x="159" y="183"/>
                  </a:cubicBezTo>
                  <a:cubicBezTo>
                    <a:pt x="172" y="183"/>
                    <a:pt x="184" y="172"/>
                    <a:pt x="184" y="158"/>
                  </a:cubicBezTo>
                  <a:lnTo>
                    <a:pt x="184" y="25"/>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45" name="Google Shape;1345;p27"/>
            <p:cNvSpPr/>
            <p:nvPr/>
          </p:nvSpPr>
          <p:spPr>
            <a:xfrm>
              <a:off x="4197" y="2518"/>
              <a:ext cx="730" cy="732"/>
            </a:xfrm>
            <a:custGeom>
              <a:avLst/>
              <a:gdLst/>
              <a:ahLst/>
              <a:cxnLst/>
              <a:rect l="l" t="t" r="r" b="b"/>
              <a:pathLst>
                <a:path w="184" h="184" extrusionOk="0">
                  <a:moveTo>
                    <a:pt x="159" y="0"/>
                  </a:moveTo>
                  <a:cubicBezTo>
                    <a:pt x="145" y="0"/>
                    <a:pt x="134" y="12"/>
                    <a:pt x="134" y="25"/>
                  </a:cubicBezTo>
                  <a:lnTo>
                    <a:pt x="134" y="134"/>
                  </a:lnTo>
                  <a:lnTo>
                    <a:pt x="25" y="134"/>
                  </a:lnTo>
                  <a:cubicBezTo>
                    <a:pt x="12" y="134"/>
                    <a:pt x="0" y="145"/>
                    <a:pt x="0" y="159"/>
                  </a:cubicBezTo>
                  <a:cubicBezTo>
                    <a:pt x="0" y="172"/>
                    <a:pt x="12" y="184"/>
                    <a:pt x="25" y="184"/>
                  </a:cubicBezTo>
                  <a:lnTo>
                    <a:pt x="159" y="184"/>
                  </a:lnTo>
                  <a:cubicBezTo>
                    <a:pt x="172" y="184"/>
                    <a:pt x="184" y="172"/>
                    <a:pt x="184" y="159"/>
                  </a:cubicBezTo>
                  <a:lnTo>
                    <a:pt x="184" y="25"/>
                  </a:lnTo>
                  <a:cubicBezTo>
                    <a:pt x="184" y="12"/>
                    <a:pt x="172" y="0"/>
                    <a:pt x="159" y="0"/>
                  </a:cubicBez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46" name="Google Shape;1346;p27"/>
            <p:cNvSpPr/>
            <p:nvPr/>
          </p:nvSpPr>
          <p:spPr>
            <a:xfrm>
              <a:off x="2676" y="2518"/>
              <a:ext cx="727" cy="732"/>
            </a:xfrm>
            <a:custGeom>
              <a:avLst/>
              <a:gdLst/>
              <a:ahLst/>
              <a:cxnLst/>
              <a:rect l="l" t="t" r="r" b="b"/>
              <a:pathLst>
                <a:path w="183" h="184" extrusionOk="0">
                  <a:moveTo>
                    <a:pt x="25" y="0"/>
                  </a:moveTo>
                  <a:cubicBezTo>
                    <a:pt x="11" y="0"/>
                    <a:pt x="0" y="12"/>
                    <a:pt x="0" y="25"/>
                  </a:cubicBezTo>
                  <a:lnTo>
                    <a:pt x="0" y="159"/>
                  </a:lnTo>
                  <a:cubicBezTo>
                    <a:pt x="0" y="172"/>
                    <a:pt x="11" y="184"/>
                    <a:pt x="25" y="184"/>
                  </a:cubicBezTo>
                  <a:lnTo>
                    <a:pt x="158" y="184"/>
                  </a:lnTo>
                  <a:cubicBezTo>
                    <a:pt x="172" y="184"/>
                    <a:pt x="183" y="172"/>
                    <a:pt x="183" y="159"/>
                  </a:cubicBezTo>
                  <a:cubicBezTo>
                    <a:pt x="183" y="145"/>
                    <a:pt x="172" y="134"/>
                    <a:pt x="158" y="134"/>
                  </a:cubicBezTo>
                  <a:lnTo>
                    <a:pt x="50" y="134"/>
                  </a:lnTo>
                  <a:lnTo>
                    <a:pt x="50" y="25"/>
                  </a:lnTo>
                  <a:cubicBezTo>
                    <a:pt x="50" y="12"/>
                    <a:pt x="39" y="0"/>
                    <a:pt x="25" y="0"/>
                  </a:cubicBez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sp>
          <p:nvSpPr>
            <p:cNvPr id="1347" name="Google Shape;1347;p27"/>
            <p:cNvSpPr/>
            <p:nvPr/>
          </p:nvSpPr>
          <p:spPr>
            <a:xfrm>
              <a:off x="3502" y="1822"/>
              <a:ext cx="596" cy="596"/>
            </a:xfrm>
            <a:custGeom>
              <a:avLst/>
              <a:gdLst/>
              <a:ahLst/>
              <a:cxnLst/>
              <a:rect l="l" t="t" r="r" b="b"/>
              <a:pathLst>
                <a:path w="150" h="150" extrusionOk="0">
                  <a:moveTo>
                    <a:pt x="100" y="100"/>
                  </a:moveTo>
                  <a:lnTo>
                    <a:pt x="50" y="100"/>
                  </a:lnTo>
                  <a:lnTo>
                    <a:pt x="50" y="50"/>
                  </a:lnTo>
                  <a:lnTo>
                    <a:pt x="100" y="50"/>
                  </a:lnTo>
                  <a:lnTo>
                    <a:pt x="100" y="100"/>
                  </a:lnTo>
                  <a:close/>
                  <a:moveTo>
                    <a:pt x="25" y="0"/>
                  </a:moveTo>
                  <a:cubicBezTo>
                    <a:pt x="12" y="0"/>
                    <a:pt x="0" y="12"/>
                    <a:pt x="0" y="25"/>
                  </a:cubicBezTo>
                  <a:lnTo>
                    <a:pt x="0" y="125"/>
                  </a:lnTo>
                  <a:cubicBezTo>
                    <a:pt x="0" y="139"/>
                    <a:pt x="12" y="150"/>
                    <a:pt x="25" y="150"/>
                  </a:cubicBezTo>
                  <a:lnTo>
                    <a:pt x="125" y="150"/>
                  </a:lnTo>
                  <a:cubicBezTo>
                    <a:pt x="139" y="150"/>
                    <a:pt x="150" y="139"/>
                    <a:pt x="150" y="125"/>
                  </a:cubicBezTo>
                  <a:lnTo>
                    <a:pt x="150" y="25"/>
                  </a:lnTo>
                  <a:cubicBezTo>
                    <a:pt x="150" y="12"/>
                    <a:pt x="139" y="0"/>
                    <a:pt x="125" y="0"/>
                  </a:cubicBezTo>
                  <a:lnTo>
                    <a:pt x="25" y="0"/>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1467">
                <a:solidFill>
                  <a:srgbClr val="000000"/>
                </a:solidFill>
                <a:latin typeface="Calibri"/>
                <a:ea typeface="Calibri"/>
                <a:cs typeface="Calibri"/>
                <a:sym typeface="Calibri"/>
              </a:endParaRPr>
            </a:p>
          </p:txBody>
        </p:sp>
      </p:grpSp>
      <p:sp>
        <p:nvSpPr>
          <p:cNvPr id="1348" name="Google Shape;1348;p27"/>
          <p:cNvSpPr txBox="1"/>
          <p:nvPr/>
        </p:nvSpPr>
        <p:spPr>
          <a:xfrm>
            <a:off x="735307" y="6400800"/>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Calibri"/>
                <a:ea typeface="Calibri"/>
                <a:cs typeface="Calibri"/>
                <a:sym typeface="Calibri"/>
              </a:rPr>
              <a:t>28</a:t>
            </a:fld>
            <a:endParaRPr sz="1200">
              <a:solidFill>
                <a:srgbClr val="FF0000"/>
              </a:solidFill>
              <a:latin typeface="Calibri"/>
              <a:ea typeface="Calibri"/>
              <a:cs typeface="Calibri"/>
              <a:sym typeface="Calibri"/>
            </a:endParaRPr>
          </a:p>
        </p:txBody>
      </p:sp>
      <p:sp>
        <p:nvSpPr>
          <p:cNvPr id="1349" name="Google Shape;1349;p27"/>
          <p:cNvSpPr txBox="1"/>
          <p:nvPr/>
        </p:nvSpPr>
        <p:spPr>
          <a:xfrm>
            <a:off x="1391285" y="64806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Calibri"/>
                <a:ea typeface="Calibri"/>
                <a:cs typeface="Calibri"/>
                <a:sym typeface="Calibri"/>
              </a:rPr>
              <a:t>Source: Frost &amp; Sullivan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28"/>
          <p:cNvSpPr txBox="1">
            <a:spLocks noGrp="1"/>
          </p:cNvSpPr>
          <p:nvPr>
            <p:ph type="title"/>
          </p:nvPr>
        </p:nvSpPr>
        <p:spPr>
          <a:xfrm>
            <a:off x="231138" y="363711"/>
            <a:ext cx="10513062" cy="44371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HVAC Filtration Technologies to Capture COVID-19</a:t>
            </a:r>
            <a:endParaRPr sz="2800">
              <a:latin typeface="Montserrat"/>
              <a:ea typeface="Montserrat"/>
              <a:cs typeface="Montserrat"/>
              <a:sym typeface="Montserrat"/>
            </a:endParaRPr>
          </a:p>
        </p:txBody>
      </p:sp>
      <p:pic>
        <p:nvPicPr>
          <p:cNvPr id="1355" name="Google Shape;1355;p28"/>
          <p:cNvPicPr preferRelativeResize="0"/>
          <p:nvPr/>
        </p:nvPicPr>
        <p:blipFill rotWithShape="1">
          <a:blip r:embed="rId3">
            <a:alphaModFix/>
          </a:blip>
          <a:srcRect/>
          <a:stretch/>
        </p:blipFill>
        <p:spPr>
          <a:xfrm>
            <a:off x="571500" y="1562100"/>
            <a:ext cx="11049000" cy="3733800"/>
          </a:xfrm>
          <a:prstGeom prst="rect">
            <a:avLst/>
          </a:prstGeom>
          <a:noFill/>
          <a:ln>
            <a:noFill/>
          </a:ln>
        </p:spPr>
      </p:pic>
      <p:sp>
        <p:nvSpPr>
          <p:cNvPr id="1356" name="Google Shape;1356;p28"/>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29</a:t>
            </a:fld>
            <a:endParaRPr/>
          </a:p>
        </p:txBody>
      </p:sp>
      <p:sp>
        <p:nvSpPr>
          <p:cNvPr id="1357" name="Google Shape;1357;p28"/>
          <p:cNvSpPr txBox="1">
            <a:spLocks noGrp="1"/>
          </p:cNvSpPr>
          <p:nvPr>
            <p:ph type="ftr" idx="11"/>
          </p:nvPr>
        </p:nvSpPr>
        <p:spPr>
          <a:xfrm>
            <a:off x="1315085" y="6494289"/>
            <a:ext cx="3409315" cy="144558"/>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
          <p:cNvSpPr txBox="1">
            <a:spLocks noGrp="1"/>
          </p:cNvSpPr>
          <p:nvPr>
            <p:ph type="title"/>
          </p:nvPr>
        </p:nvSpPr>
        <p:spPr>
          <a:xfrm>
            <a:off x="228600" y="390525"/>
            <a:ext cx="687324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CABA Board of Directors</a:t>
            </a:r>
            <a:br>
              <a:rPr lang="en-US" sz="2800">
                <a:latin typeface="Montserrat"/>
                <a:ea typeface="Montserrat"/>
                <a:cs typeface="Montserrat"/>
                <a:sym typeface="Montserrat"/>
              </a:rPr>
            </a:br>
            <a:endParaRPr sz="2800">
              <a:latin typeface="Montserrat"/>
              <a:ea typeface="Montserrat"/>
              <a:cs typeface="Montserrat"/>
              <a:sym typeface="Montserrat"/>
            </a:endParaRPr>
          </a:p>
        </p:txBody>
      </p:sp>
      <p:pic>
        <p:nvPicPr>
          <p:cNvPr id="729" name="Google Shape;729;p3" descr="http://smartprogram.org/images/Team.jpg"/>
          <p:cNvPicPr preferRelativeResize="0"/>
          <p:nvPr/>
        </p:nvPicPr>
        <p:blipFill rotWithShape="1">
          <a:blip r:embed="rId3">
            <a:alphaModFix/>
          </a:blip>
          <a:srcRect t="5971"/>
          <a:stretch/>
        </p:blipFill>
        <p:spPr>
          <a:xfrm>
            <a:off x="2932959" y="1756899"/>
            <a:ext cx="6031162" cy="4599452"/>
          </a:xfrm>
          <a:prstGeom prst="rect">
            <a:avLst/>
          </a:prstGeom>
          <a:noFill/>
          <a:ln>
            <a:noFill/>
          </a:ln>
        </p:spPr>
      </p:pic>
      <p:pic>
        <p:nvPicPr>
          <p:cNvPr id="730" name="Google Shape;730;p3"/>
          <p:cNvPicPr preferRelativeResize="0"/>
          <p:nvPr/>
        </p:nvPicPr>
        <p:blipFill rotWithShape="1">
          <a:blip r:embed="rId4">
            <a:alphaModFix/>
          </a:blip>
          <a:srcRect/>
          <a:stretch/>
        </p:blipFill>
        <p:spPr>
          <a:xfrm>
            <a:off x="2209800" y="3429000"/>
            <a:ext cx="1367205" cy="472644"/>
          </a:xfrm>
          <a:prstGeom prst="rect">
            <a:avLst/>
          </a:prstGeom>
          <a:noFill/>
          <a:ln>
            <a:noFill/>
          </a:ln>
        </p:spPr>
      </p:pic>
      <p:pic>
        <p:nvPicPr>
          <p:cNvPr id="731" name="Google Shape;731;p3" descr="honeywell_logo"/>
          <p:cNvPicPr preferRelativeResize="0"/>
          <p:nvPr/>
        </p:nvPicPr>
        <p:blipFill rotWithShape="1">
          <a:blip r:embed="rId5">
            <a:alphaModFix/>
          </a:blip>
          <a:srcRect/>
          <a:stretch/>
        </p:blipFill>
        <p:spPr>
          <a:xfrm>
            <a:off x="282989" y="3048000"/>
            <a:ext cx="1577340" cy="297180"/>
          </a:xfrm>
          <a:prstGeom prst="rect">
            <a:avLst/>
          </a:prstGeom>
          <a:noFill/>
          <a:ln>
            <a:noFill/>
          </a:ln>
        </p:spPr>
      </p:pic>
      <p:pic>
        <p:nvPicPr>
          <p:cNvPr id="732" name="Google Shape;732;p3" descr="http://www.caba.org/images/logos/100207.jpg"/>
          <p:cNvPicPr preferRelativeResize="0"/>
          <p:nvPr/>
        </p:nvPicPr>
        <p:blipFill rotWithShape="1">
          <a:blip r:embed="rId6">
            <a:alphaModFix/>
          </a:blip>
          <a:srcRect b="17808"/>
          <a:stretch/>
        </p:blipFill>
        <p:spPr>
          <a:xfrm>
            <a:off x="762000" y="5668563"/>
            <a:ext cx="1524000" cy="620033"/>
          </a:xfrm>
          <a:prstGeom prst="rect">
            <a:avLst/>
          </a:prstGeom>
          <a:noFill/>
          <a:ln>
            <a:noFill/>
          </a:ln>
        </p:spPr>
      </p:pic>
      <p:pic>
        <p:nvPicPr>
          <p:cNvPr id="733" name="Google Shape;733;p3" descr="Image result for Kele, Inc."/>
          <p:cNvPicPr preferRelativeResize="0"/>
          <p:nvPr/>
        </p:nvPicPr>
        <p:blipFill rotWithShape="1">
          <a:blip r:embed="rId7">
            <a:alphaModFix/>
          </a:blip>
          <a:srcRect l="15424" t="24072" r="16149" b="28847"/>
          <a:stretch/>
        </p:blipFill>
        <p:spPr>
          <a:xfrm>
            <a:off x="10515600" y="2895600"/>
            <a:ext cx="1441523" cy="583432"/>
          </a:xfrm>
          <a:prstGeom prst="rect">
            <a:avLst/>
          </a:prstGeom>
          <a:noFill/>
          <a:ln>
            <a:noFill/>
          </a:ln>
        </p:spPr>
      </p:pic>
      <p:pic>
        <p:nvPicPr>
          <p:cNvPr id="734" name="Google Shape;734;p3" descr="Board of Directors"/>
          <p:cNvPicPr preferRelativeResize="0"/>
          <p:nvPr/>
        </p:nvPicPr>
        <p:blipFill rotWithShape="1">
          <a:blip r:embed="rId8">
            <a:alphaModFix/>
          </a:blip>
          <a:srcRect/>
          <a:stretch/>
        </p:blipFill>
        <p:spPr>
          <a:xfrm>
            <a:off x="10309811" y="1828800"/>
            <a:ext cx="815389" cy="784424"/>
          </a:xfrm>
          <a:prstGeom prst="rect">
            <a:avLst/>
          </a:prstGeom>
          <a:noFill/>
          <a:ln>
            <a:noFill/>
          </a:ln>
        </p:spPr>
      </p:pic>
      <p:pic>
        <p:nvPicPr>
          <p:cNvPr id="735" name="Google Shape;735;p3" descr="Presentation2 - PowerPoint"/>
          <p:cNvPicPr preferRelativeResize="0"/>
          <p:nvPr/>
        </p:nvPicPr>
        <p:blipFill rotWithShape="1">
          <a:blip r:embed="rId9">
            <a:alphaModFix/>
          </a:blip>
          <a:srcRect l="53187" r="29428"/>
          <a:stretch/>
        </p:blipFill>
        <p:spPr>
          <a:xfrm>
            <a:off x="10896600" y="4038600"/>
            <a:ext cx="803524" cy="722453"/>
          </a:xfrm>
          <a:prstGeom prst="rect">
            <a:avLst/>
          </a:prstGeom>
          <a:noFill/>
          <a:ln>
            <a:noFill/>
          </a:ln>
        </p:spPr>
      </p:pic>
      <p:pic>
        <p:nvPicPr>
          <p:cNvPr id="736" name="Google Shape;736;p3" descr="Presentation2 - PowerPoint"/>
          <p:cNvPicPr preferRelativeResize="0"/>
          <p:nvPr/>
        </p:nvPicPr>
        <p:blipFill rotWithShape="1">
          <a:blip r:embed="rId9">
            <a:alphaModFix/>
          </a:blip>
          <a:srcRect l="70672" t="8109" b="21289"/>
          <a:stretch/>
        </p:blipFill>
        <p:spPr>
          <a:xfrm>
            <a:off x="414995" y="1143000"/>
            <a:ext cx="1681919" cy="632876"/>
          </a:xfrm>
          <a:prstGeom prst="rect">
            <a:avLst/>
          </a:prstGeom>
          <a:noFill/>
          <a:ln>
            <a:noFill/>
          </a:ln>
        </p:spPr>
      </p:pic>
      <p:pic>
        <p:nvPicPr>
          <p:cNvPr id="737" name="Google Shape;737;p3" descr="Presentation2 - PowerPoint"/>
          <p:cNvPicPr preferRelativeResize="0"/>
          <p:nvPr/>
        </p:nvPicPr>
        <p:blipFill rotWithShape="1">
          <a:blip r:embed="rId9">
            <a:alphaModFix/>
          </a:blip>
          <a:srcRect t="27362" r="80438" b="24281"/>
          <a:stretch/>
        </p:blipFill>
        <p:spPr>
          <a:xfrm>
            <a:off x="8913164" y="4495800"/>
            <a:ext cx="1239461" cy="478929"/>
          </a:xfrm>
          <a:prstGeom prst="rect">
            <a:avLst/>
          </a:prstGeom>
          <a:noFill/>
          <a:ln>
            <a:noFill/>
          </a:ln>
        </p:spPr>
      </p:pic>
      <p:pic>
        <p:nvPicPr>
          <p:cNvPr id="738" name="Google Shape;738;p3" descr="Presentation2 - PowerPoint"/>
          <p:cNvPicPr preferRelativeResize="0"/>
          <p:nvPr/>
        </p:nvPicPr>
        <p:blipFill rotWithShape="1">
          <a:blip r:embed="rId9">
            <a:alphaModFix/>
          </a:blip>
          <a:srcRect l="20837" t="21300" r="47115" b="21148"/>
          <a:stretch/>
        </p:blipFill>
        <p:spPr>
          <a:xfrm>
            <a:off x="5562600" y="1173377"/>
            <a:ext cx="1439471" cy="404059"/>
          </a:xfrm>
          <a:prstGeom prst="rect">
            <a:avLst/>
          </a:prstGeom>
          <a:noFill/>
          <a:ln>
            <a:noFill/>
          </a:ln>
        </p:spPr>
      </p:pic>
      <p:pic>
        <p:nvPicPr>
          <p:cNvPr id="739" name="Google Shape;739;p3" descr="Image result for nokia"/>
          <p:cNvPicPr preferRelativeResize="0"/>
          <p:nvPr/>
        </p:nvPicPr>
        <p:blipFill rotWithShape="1">
          <a:blip r:embed="rId10">
            <a:alphaModFix/>
          </a:blip>
          <a:srcRect/>
          <a:stretch/>
        </p:blipFill>
        <p:spPr>
          <a:xfrm>
            <a:off x="8334556" y="5486400"/>
            <a:ext cx="1495244" cy="466099"/>
          </a:xfrm>
          <a:prstGeom prst="rect">
            <a:avLst/>
          </a:prstGeom>
          <a:noFill/>
          <a:ln>
            <a:noFill/>
          </a:ln>
        </p:spPr>
      </p:pic>
      <p:pic>
        <p:nvPicPr>
          <p:cNvPr id="740" name="Google Shape;740;p3" descr="Image result for legrand"/>
          <p:cNvPicPr preferRelativeResize="0"/>
          <p:nvPr/>
        </p:nvPicPr>
        <p:blipFill rotWithShape="1">
          <a:blip r:embed="rId11">
            <a:alphaModFix/>
          </a:blip>
          <a:srcRect l="27810" t="24119" r="27159" b="29799"/>
          <a:stretch/>
        </p:blipFill>
        <p:spPr>
          <a:xfrm>
            <a:off x="2661021" y="2133600"/>
            <a:ext cx="1529979" cy="823290"/>
          </a:xfrm>
          <a:prstGeom prst="rect">
            <a:avLst/>
          </a:prstGeom>
          <a:noFill/>
          <a:ln>
            <a:noFill/>
          </a:ln>
        </p:spPr>
      </p:pic>
      <p:pic>
        <p:nvPicPr>
          <p:cNvPr id="741" name="Google Shape;741;p3" descr="Image result for snap av"/>
          <p:cNvPicPr preferRelativeResize="0"/>
          <p:nvPr/>
        </p:nvPicPr>
        <p:blipFill rotWithShape="1">
          <a:blip r:embed="rId12">
            <a:alphaModFix/>
          </a:blip>
          <a:srcRect/>
          <a:stretch/>
        </p:blipFill>
        <p:spPr>
          <a:xfrm>
            <a:off x="2133600" y="4611864"/>
            <a:ext cx="1457195" cy="417336"/>
          </a:xfrm>
          <a:prstGeom prst="rect">
            <a:avLst/>
          </a:prstGeom>
          <a:noFill/>
          <a:ln>
            <a:noFill/>
          </a:ln>
        </p:spPr>
      </p:pic>
      <p:pic>
        <p:nvPicPr>
          <p:cNvPr id="742" name="Google Shape;742;p3" descr="Image result for delos living"/>
          <p:cNvPicPr preferRelativeResize="0"/>
          <p:nvPr/>
        </p:nvPicPr>
        <p:blipFill rotWithShape="1">
          <a:blip r:embed="rId13">
            <a:alphaModFix/>
          </a:blip>
          <a:srcRect/>
          <a:stretch/>
        </p:blipFill>
        <p:spPr>
          <a:xfrm>
            <a:off x="8543049" y="2502819"/>
            <a:ext cx="1362951" cy="545181"/>
          </a:xfrm>
          <a:prstGeom prst="rect">
            <a:avLst/>
          </a:prstGeom>
          <a:noFill/>
          <a:ln>
            <a:noFill/>
          </a:ln>
        </p:spPr>
      </p:pic>
      <p:pic>
        <p:nvPicPr>
          <p:cNvPr id="743" name="Google Shape;743;p3" descr="Image result for cyberpower logo"/>
          <p:cNvPicPr preferRelativeResize="0"/>
          <p:nvPr/>
        </p:nvPicPr>
        <p:blipFill rotWithShape="1">
          <a:blip r:embed="rId14">
            <a:alphaModFix/>
          </a:blip>
          <a:srcRect/>
          <a:stretch/>
        </p:blipFill>
        <p:spPr>
          <a:xfrm>
            <a:off x="334203" y="4059777"/>
            <a:ext cx="1708004" cy="313515"/>
          </a:xfrm>
          <a:prstGeom prst="rect">
            <a:avLst/>
          </a:prstGeom>
          <a:noFill/>
          <a:ln>
            <a:noFill/>
          </a:ln>
        </p:spPr>
      </p:pic>
      <p:pic>
        <p:nvPicPr>
          <p:cNvPr id="744" name="Google Shape;744;p3" descr="Image result for siemens"/>
          <p:cNvPicPr preferRelativeResize="0"/>
          <p:nvPr/>
        </p:nvPicPr>
        <p:blipFill rotWithShape="1">
          <a:blip r:embed="rId15">
            <a:alphaModFix/>
          </a:blip>
          <a:srcRect/>
          <a:stretch/>
        </p:blipFill>
        <p:spPr>
          <a:xfrm>
            <a:off x="10403425" y="1295400"/>
            <a:ext cx="1399531" cy="220848"/>
          </a:xfrm>
          <a:prstGeom prst="rect">
            <a:avLst/>
          </a:prstGeom>
          <a:noFill/>
          <a:ln>
            <a:noFill/>
          </a:ln>
        </p:spPr>
      </p:pic>
      <p:pic>
        <p:nvPicPr>
          <p:cNvPr id="745" name="Google Shape;745;p3" descr="Image result for southwire"/>
          <p:cNvPicPr preferRelativeResize="0"/>
          <p:nvPr/>
        </p:nvPicPr>
        <p:blipFill rotWithShape="1">
          <a:blip r:embed="rId16">
            <a:alphaModFix/>
          </a:blip>
          <a:srcRect t="28744" b="22816"/>
          <a:stretch/>
        </p:blipFill>
        <p:spPr>
          <a:xfrm>
            <a:off x="10178933" y="5257800"/>
            <a:ext cx="1806424" cy="508933"/>
          </a:xfrm>
          <a:prstGeom prst="rect">
            <a:avLst/>
          </a:prstGeom>
          <a:noFill/>
          <a:ln>
            <a:noFill/>
          </a:ln>
        </p:spPr>
      </p:pic>
      <p:pic>
        <p:nvPicPr>
          <p:cNvPr id="746" name="Google Shape;746;p3" descr="Image result for kimberly clark images"/>
          <p:cNvPicPr preferRelativeResize="0"/>
          <p:nvPr/>
        </p:nvPicPr>
        <p:blipFill rotWithShape="1">
          <a:blip r:embed="rId17">
            <a:alphaModFix/>
          </a:blip>
          <a:srcRect/>
          <a:stretch/>
        </p:blipFill>
        <p:spPr>
          <a:xfrm>
            <a:off x="3096269" y="1390578"/>
            <a:ext cx="1399531" cy="514422"/>
          </a:xfrm>
          <a:prstGeom prst="rect">
            <a:avLst/>
          </a:prstGeom>
          <a:noFill/>
          <a:ln>
            <a:noFill/>
          </a:ln>
        </p:spPr>
      </p:pic>
      <p:pic>
        <p:nvPicPr>
          <p:cNvPr id="747" name="Google Shape;747;p3" descr="Image result for cadillac fairview images"/>
          <p:cNvPicPr preferRelativeResize="0"/>
          <p:nvPr/>
        </p:nvPicPr>
        <p:blipFill rotWithShape="1">
          <a:blip r:embed="rId18">
            <a:alphaModFix/>
          </a:blip>
          <a:srcRect/>
          <a:stretch/>
        </p:blipFill>
        <p:spPr>
          <a:xfrm>
            <a:off x="551304" y="2133600"/>
            <a:ext cx="1430225" cy="313515"/>
          </a:xfrm>
          <a:prstGeom prst="rect">
            <a:avLst/>
          </a:prstGeom>
          <a:noFill/>
          <a:ln>
            <a:noFill/>
          </a:ln>
        </p:spPr>
      </p:pic>
      <p:pic>
        <p:nvPicPr>
          <p:cNvPr id="748" name="Google Shape;748;p3" descr="Image result for steelcase images"/>
          <p:cNvPicPr preferRelativeResize="0"/>
          <p:nvPr/>
        </p:nvPicPr>
        <p:blipFill rotWithShape="1">
          <a:blip r:embed="rId19">
            <a:alphaModFix/>
          </a:blip>
          <a:srcRect/>
          <a:stretch/>
        </p:blipFill>
        <p:spPr>
          <a:xfrm>
            <a:off x="8053376" y="1366761"/>
            <a:ext cx="1624024" cy="309639"/>
          </a:xfrm>
          <a:prstGeom prst="rect">
            <a:avLst/>
          </a:prstGeom>
          <a:noFill/>
          <a:ln>
            <a:noFill/>
          </a:ln>
        </p:spPr>
      </p:pic>
      <p:pic>
        <p:nvPicPr>
          <p:cNvPr id="749" name="Google Shape;749;p3" descr="Image result for microsoft images"/>
          <p:cNvPicPr preferRelativeResize="0"/>
          <p:nvPr/>
        </p:nvPicPr>
        <p:blipFill rotWithShape="1">
          <a:blip r:embed="rId20">
            <a:alphaModFix/>
          </a:blip>
          <a:srcRect l="9033" t="31023" r="9149" b="36180"/>
          <a:stretch/>
        </p:blipFill>
        <p:spPr>
          <a:xfrm>
            <a:off x="8607105" y="3544201"/>
            <a:ext cx="2039015" cy="543919"/>
          </a:xfrm>
          <a:prstGeom prst="rect">
            <a:avLst/>
          </a:prstGeom>
          <a:noFill/>
          <a:ln>
            <a:noFill/>
          </a:ln>
        </p:spPr>
      </p:pic>
      <p:pic>
        <p:nvPicPr>
          <p:cNvPr id="750" name="Google Shape;750;p3" descr="Image result for schneider electric logo"/>
          <p:cNvPicPr preferRelativeResize="0"/>
          <p:nvPr/>
        </p:nvPicPr>
        <p:blipFill rotWithShape="1">
          <a:blip r:embed="rId21">
            <a:alphaModFix/>
          </a:blip>
          <a:srcRect/>
          <a:stretch/>
        </p:blipFill>
        <p:spPr>
          <a:xfrm>
            <a:off x="2621280" y="5638800"/>
            <a:ext cx="1569720" cy="498198"/>
          </a:xfrm>
          <a:prstGeom prst="rect">
            <a:avLst/>
          </a:prstGeom>
          <a:noFill/>
          <a:ln>
            <a:noFill/>
          </a:ln>
        </p:spPr>
      </p:pic>
      <p:pic>
        <p:nvPicPr>
          <p:cNvPr id="751" name="Google Shape;751;p3" descr="Logo, company name&#10;&#10;Description automatically generated"/>
          <p:cNvPicPr preferRelativeResize="0"/>
          <p:nvPr/>
        </p:nvPicPr>
        <p:blipFill rotWithShape="1">
          <a:blip r:embed="rId22">
            <a:alphaModFix/>
          </a:blip>
          <a:srcRect/>
          <a:stretch/>
        </p:blipFill>
        <p:spPr>
          <a:xfrm>
            <a:off x="304800" y="4724400"/>
            <a:ext cx="1244869" cy="818450"/>
          </a:xfrm>
          <a:prstGeom prst="rect">
            <a:avLst/>
          </a:prstGeom>
          <a:noFill/>
          <a:ln>
            <a:noFill/>
          </a:ln>
        </p:spPr>
      </p:pic>
      <p:pic>
        <p:nvPicPr>
          <p:cNvPr id="752" name="Google Shape;752;p3" descr="BELIMO NFBUP-S, Spring Return Actuator – Carremm Controls Ltd."/>
          <p:cNvPicPr preferRelativeResize="0"/>
          <p:nvPr/>
        </p:nvPicPr>
        <p:blipFill rotWithShape="1">
          <a:blip r:embed="rId23">
            <a:alphaModFix/>
          </a:blip>
          <a:srcRect/>
          <a:stretch/>
        </p:blipFill>
        <p:spPr>
          <a:xfrm>
            <a:off x="7172709" y="1868269"/>
            <a:ext cx="1133091" cy="570131"/>
          </a:xfrm>
          <a:prstGeom prst="rect">
            <a:avLst/>
          </a:prstGeom>
          <a:noFill/>
          <a:ln>
            <a:noFill/>
          </a:ln>
        </p:spPr>
      </p:pic>
      <p:pic>
        <p:nvPicPr>
          <p:cNvPr id="753" name="Google Shape;753;p3" descr="Graybar | Homepage"/>
          <p:cNvPicPr preferRelativeResize="0"/>
          <p:nvPr/>
        </p:nvPicPr>
        <p:blipFill rotWithShape="1">
          <a:blip r:embed="rId24">
            <a:alphaModFix/>
          </a:blip>
          <a:srcRect/>
          <a:stretch/>
        </p:blipFill>
        <p:spPr>
          <a:xfrm>
            <a:off x="6505755" y="5791200"/>
            <a:ext cx="1495245" cy="586883"/>
          </a:xfrm>
          <a:prstGeom prst="rect">
            <a:avLst/>
          </a:prstGeom>
          <a:noFill/>
          <a:ln>
            <a:noFill/>
          </a:ln>
        </p:spPr>
      </p:pic>
      <p:sp>
        <p:nvSpPr>
          <p:cNvPr id="754" name="Google Shape;754;p3"/>
          <p:cNvSpPr txBox="1">
            <a:spLocks noGrp="1"/>
          </p:cNvSpPr>
          <p:nvPr>
            <p:ph type="sldNum" idx="12"/>
          </p:nvPr>
        </p:nvSpPr>
        <p:spPr>
          <a:xfrm>
            <a:off x="833388" y="6356351"/>
            <a:ext cx="620027" cy="35245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29"/>
          <p:cNvSpPr txBox="1">
            <a:spLocks noGrp="1"/>
          </p:cNvSpPr>
          <p:nvPr>
            <p:ph type="title"/>
          </p:nvPr>
        </p:nvSpPr>
        <p:spPr>
          <a:xfrm>
            <a:off x="231138" y="363711"/>
            <a:ext cx="10513062" cy="443711"/>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Mitigation Strategies for COVID-19 in Workplaces</a:t>
            </a:r>
            <a:endParaRPr sz="2800">
              <a:latin typeface="Montserrat"/>
              <a:ea typeface="Montserrat"/>
              <a:cs typeface="Montserrat"/>
              <a:sym typeface="Montserrat"/>
            </a:endParaRPr>
          </a:p>
        </p:txBody>
      </p:sp>
      <p:sp>
        <p:nvSpPr>
          <p:cNvPr id="1363" name="Google Shape;1363;p29"/>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30</a:t>
            </a:fld>
            <a:endParaRPr/>
          </a:p>
        </p:txBody>
      </p:sp>
      <p:sp>
        <p:nvSpPr>
          <p:cNvPr id="1364" name="Google Shape;1364;p29"/>
          <p:cNvSpPr txBox="1">
            <a:spLocks noGrp="1"/>
          </p:cNvSpPr>
          <p:nvPr>
            <p:ph type="ftr" idx="11"/>
          </p:nvPr>
        </p:nvSpPr>
        <p:spPr>
          <a:xfrm>
            <a:off x="1315085" y="6486447"/>
            <a:ext cx="3333115" cy="148747"/>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
        <p:nvSpPr>
          <p:cNvPr id="1365" name="Google Shape;1365;p29"/>
          <p:cNvSpPr txBox="1"/>
          <p:nvPr/>
        </p:nvSpPr>
        <p:spPr>
          <a:xfrm>
            <a:off x="1315085" y="6486447"/>
            <a:ext cx="3425984" cy="177800"/>
          </a:xfrm>
          <a:prstGeom prst="rect">
            <a:avLst/>
          </a:prstGeom>
          <a:noFill/>
          <a:ln>
            <a:noFill/>
          </a:ln>
        </p:spPr>
        <p:txBody>
          <a:bodyPr spcFirstLastPara="1" wrap="square" lIns="0" tIns="0" rIns="0" bIns="0" anchor="t" anchorCtr="0">
            <a:spAutoFit/>
          </a:bodyPr>
          <a:lstStyle/>
          <a:p>
            <a:pPr marL="12700" marR="0" lvl="0" indent="0" algn="l" rtl="0">
              <a:lnSpc>
                <a:spcPct val="104499"/>
              </a:lnSpc>
              <a:spcBef>
                <a:spcPts val="0"/>
              </a:spcBef>
              <a:spcAft>
                <a:spcPts val="0"/>
              </a:spcAft>
              <a:buNone/>
            </a:pPr>
            <a:r>
              <a:rPr lang="en-US" sz="1000" b="0" i="0">
                <a:solidFill>
                  <a:srgbClr val="7B7B7B"/>
                </a:solidFill>
                <a:latin typeface="Calibri"/>
                <a:ea typeface="Calibri"/>
                <a:cs typeface="Calibri"/>
                <a:sym typeface="Calibri"/>
              </a:rPr>
              <a:t>Source: CABA Intelligent Buildings and COVID-19 Report</a:t>
            </a:r>
            <a:endParaRPr sz="1000" b="0" i="0">
              <a:solidFill>
                <a:srgbClr val="7B7B7B"/>
              </a:solidFill>
              <a:latin typeface="Calibri"/>
              <a:ea typeface="Calibri"/>
              <a:cs typeface="Calibri"/>
              <a:sym typeface="Calibri"/>
            </a:endParaRPr>
          </a:p>
        </p:txBody>
      </p:sp>
      <p:grpSp>
        <p:nvGrpSpPr>
          <p:cNvPr id="1366" name="Google Shape;1366;p29"/>
          <p:cNvGrpSpPr/>
          <p:nvPr/>
        </p:nvGrpSpPr>
        <p:grpSpPr>
          <a:xfrm>
            <a:off x="1562103" y="1832939"/>
            <a:ext cx="9760570" cy="4525954"/>
            <a:chOff x="2562398" y="1732915"/>
            <a:chExt cx="8349504" cy="3805881"/>
          </a:xfrm>
        </p:grpSpPr>
        <p:grpSp>
          <p:nvGrpSpPr>
            <p:cNvPr id="1367" name="Google Shape;1367;p29"/>
            <p:cNvGrpSpPr/>
            <p:nvPr/>
          </p:nvGrpSpPr>
          <p:grpSpPr>
            <a:xfrm>
              <a:off x="3638332" y="1732915"/>
              <a:ext cx="3871341" cy="3805881"/>
              <a:chOff x="30262" y="0"/>
              <a:chExt cx="3871341" cy="3805881"/>
            </a:xfrm>
          </p:grpSpPr>
          <p:sp>
            <p:nvSpPr>
              <p:cNvPr id="1368" name="Google Shape;1368;p29"/>
              <p:cNvSpPr/>
              <p:nvPr/>
            </p:nvSpPr>
            <p:spPr>
              <a:xfrm>
                <a:off x="30262" y="0"/>
                <a:ext cx="3392699" cy="3805881"/>
              </a:xfrm>
              <a:prstGeom prst="triangle">
                <a:avLst>
                  <a:gd name="adj" fmla="val 50000"/>
                </a:avLst>
              </a:prstGeom>
              <a:solidFill>
                <a:srgbClr val="365E8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1696349" y="380959"/>
                <a:ext cx="2205254" cy="541148"/>
              </a:xfrm>
              <a:prstGeom prst="roundRect">
                <a:avLst>
                  <a:gd name="adj" fmla="val 16667"/>
                </a:avLst>
              </a:prstGeom>
              <a:solidFill>
                <a:schemeClr val="lt1">
                  <a:alpha val="89803"/>
                </a:schemeClr>
              </a:solidFill>
              <a:ln w="25400" cap="flat" cmpd="sng">
                <a:solidFill>
                  <a:srgbClr val="36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txBox="1"/>
              <p:nvPr/>
            </p:nvSpPr>
            <p:spPr>
              <a:xfrm>
                <a:off x="1722766" y="407376"/>
                <a:ext cx="2152420" cy="48831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2"/>
                  </a:buClr>
                  <a:buSzPts val="1100"/>
                  <a:buFont typeface="Calibri"/>
                  <a:buNone/>
                </a:pPr>
                <a:r>
                  <a:rPr lang="en-US" sz="1100">
                    <a:solidFill>
                      <a:schemeClr val="dk2"/>
                    </a:solidFill>
                    <a:latin typeface="Calibri"/>
                    <a:ea typeface="Calibri"/>
                    <a:cs typeface="Calibri"/>
                    <a:sym typeface="Calibri"/>
                  </a:rPr>
                  <a:t>Elimination of exposure</a:t>
                </a:r>
                <a:endParaRPr/>
              </a:p>
            </p:txBody>
          </p:sp>
          <p:sp>
            <p:nvSpPr>
              <p:cNvPr id="1371" name="Google Shape;1371;p29"/>
              <p:cNvSpPr/>
              <p:nvPr/>
            </p:nvSpPr>
            <p:spPr>
              <a:xfrm>
                <a:off x="1696349" y="989752"/>
                <a:ext cx="2205254" cy="541148"/>
              </a:xfrm>
              <a:prstGeom prst="roundRect">
                <a:avLst>
                  <a:gd name="adj" fmla="val 16667"/>
                </a:avLst>
              </a:prstGeom>
              <a:solidFill>
                <a:schemeClr val="lt1">
                  <a:alpha val="89803"/>
                </a:schemeClr>
              </a:solidFill>
              <a:ln w="25400" cap="flat" cmpd="sng">
                <a:solidFill>
                  <a:srgbClr val="5C83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txBox="1"/>
              <p:nvPr/>
            </p:nvSpPr>
            <p:spPr>
              <a:xfrm>
                <a:off x="1722766" y="1016169"/>
                <a:ext cx="2152420" cy="48831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2"/>
                  </a:buClr>
                  <a:buSzPts val="1100"/>
                  <a:buFont typeface="Calibri"/>
                  <a:buNone/>
                </a:pPr>
                <a:r>
                  <a:rPr lang="en-US" sz="1100">
                    <a:solidFill>
                      <a:schemeClr val="dk2"/>
                    </a:solidFill>
                    <a:latin typeface="Calibri"/>
                    <a:ea typeface="Calibri"/>
                    <a:cs typeface="Calibri"/>
                    <a:sym typeface="Calibri"/>
                  </a:rPr>
                  <a:t>Selective Activity</a:t>
                </a:r>
                <a:endParaRPr/>
              </a:p>
            </p:txBody>
          </p:sp>
          <p:sp>
            <p:nvSpPr>
              <p:cNvPr id="1373" name="Google Shape;1373;p29"/>
              <p:cNvSpPr/>
              <p:nvPr/>
            </p:nvSpPr>
            <p:spPr>
              <a:xfrm>
                <a:off x="1696349" y="1598544"/>
                <a:ext cx="2205254" cy="541148"/>
              </a:xfrm>
              <a:prstGeom prst="roundRect">
                <a:avLst>
                  <a:gd name="adj" fmla="val 16667"/>
                </a:avLst>
              </a:prstGeom>
              <a:solidFill>
                <a:schemeClr val="lt1">
                  <a:alpha val="89803"/>
                </a:schemeClr>
              </a:solidFill>
              <a:ln w="25400" cap="flat" cmpd="sng">
                <a:solidFill>
                  <a:srgbClr val="9BA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txBox="1"/>
              <p:nvPr/>
            </p:nvSpPr>
            <p:spPr>
              <a:xfrm>
                <a:off x="1722766" y="1624961"/>
                <a:ext cx="2152420" cy="48831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2"/>
                  </a:buClr>
                  <a:buSzPts val="1100"/>
                  <a:buFont typeface="Calibri"/>
                  <a:buNone/>
                </a:pPr>
                <a:r>
                  <a:rPr lang="en-US" sz="1100">
                    <a:solidFill>
                      <a:schemeClr val="dk2"/>
                    </a:solidFill>
                    <a:latin typeface="Calibri"/>
                    <a:ea typeface="Calibri"/>
                    <a:cs typeface="Calibri"/>
                    <a:sym typeface="Calibri"/>
                  </a:rPr>
                  <a:t>Engineering Controls</a:t>
                </a:r>
                <a:endParaRPr/>
              </a:p>
            </p:txBody>
          </p:sp>
          <p:sp>
            <p:nvSpPr>
              <p:cNvPr id="1375" name="Google Shape;1375;p29"/>
              <p:cNvSpPr/>
              <p:nvPr/>
            </p:nvSpPr>
            <p:spPr>
              <a:xfrm>
                <a:off x="1696349" y="2207336"/>
                <a:ext cx="2205254" cy="541148"/>
              </a:xfrm>
              <a:prstGeom prst="roundRect">
                <a:avLst>
                  <a:gd name="adj" fmla="val 16667"/>
                </a:avLst>
              </a:prstGeom>
              <a:solidFill>
                <a:schemeClr val="lt1">
                  <a:alpha val="89803"/>
                </a:schemeClr>
              </a:solidFill>
              <a:ln w="25400" cap="flat" cmpd="sng">
                <a:solidFill>
                  <a:srgbClr val="9BAF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txBox="1"/>
              <p:nvPr/>
            </p:nvSpPr>
            <p:spPr>
              <a:xfrm>
                <a:off x="1722766" y="2233753"/>
                <a:ext cx="2152420" cy="48831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2"/>
                  </a:buClr>
                  <a:buSzPts val="1100"/>
                  <a:buFont typeface="Calibri"/>
                  <a:buNone/>
                </a:pPr>
                <a:r>
                  <a:rPr lang="en-US" sz="1100">
                    <a:solidFill>
                      <a:schemeClr val="dk2"/>
                    </a:solidFill>
                    <a:latin typeface="Calibri"/>
                    <a:ea typeface="Calibri"/>
                    <a:cs typeface="Calibri"/>
                    <a:sym typeface="Calibri"/>
                  </a:rPr>
                  <a:t>Administrative Controls</a:t>
                </a:r>
                <a:endParaRPr/>
              </a:p>
            </p:txBody>
          </p:sp>
          <p:sp>
            <p:nvSpPr>
              <p:cNvPr id="1377" name="Google Shape;1377;p29"/>
              <p:cNvSpPr/>
              <p:nvPr/>
            </p:nvSpPr>
            <p:spPr>
              <a:xfrm>
                <a:off x="1696349" y="2816128"/>
                <a:ext cx="2205254" cy="541148"/>
              </a:xfrm>
              <a:prstGeom prst="roundRect">
                <a:avLst>
                  <a:gd name="adj" fmla="val 16667"/>
                </a:avLst>
              </a:prstGeom>
              <a:solidFill>
                <a:schemeClr val="lt1">
                  <a:alpha val="89803"/>
                </a:schemeClr>
              </a:solidFill>
              <a:ln w="25400" cap="flat" cmpd="sng">
                <a:solidFill>
                  <a:srgbClr val="5C83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txBox="1"/>
              <p:nvPr/>
            </p:nvSpPr>
            <p:spPr>
              <a:xfrm>
                <a:off x="1722766" y="2842545"/>
                <a:ext cx="2152420" cy="48831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2"/>
                  </a:buClr>
                  <a:buSzPts val="1100"/>
                  <a:buFont typeface="Calibri"/>
                  <a:buNone/>
                </a:pPr>
                <a:r>
                  <a:rPr lang="en-US" sz="1100">
                    <a:solidFill>
                      <a:schemeClr val="dk2"/>
                    </a:solidFill>
                    <a:latin typeface="Calibri"/>
                    <a:ea typeface="Calibri"/>
                    <a:cs typeface="Calibri"/>
                    <a:sym typeface="Calibri"/>
                  </a:rPr>
                  <a:t>PPE</a:t>
                </a:r>
                <a:endParaRPr/>
              </a:p>
            </p:txBody>
          </p:sp>
        </p:grpSp>
        <p:sp>
          <p:nvSpPr>
            <p:cNvPr id="1379" name="Google Shape;1379;p29"/>
            <p:cNvSpPr txBox="1"/>
            <p:nvPr/>
          </p:nvSpPr>
          <p:spPr>
            <a:xfrm rot="-5400000">
              <a:off x="1797368" y="3054031"/>
              <a:ext cx="2804160" cy="451485"/>
            </a:xfrm>
            <a:prstGeom prst="rect">
              <a:avLst/>
            </a:prstGeom>
            <a:solidFill>
              <a:srgbClr val="FFFFFF"/>
            </a:solid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endParaRPr sz="1000">
                <a:solidFill>
                  <a:schemeClr val="dk2"/>
                </a:solidFill>
                <a:latin typeface="Merriweather"/>
                <a:ea typeface="Merriweather"/>
                <a:cs typeface="Merriweather"/>
                <a:sym typeface="Merriweather"/>
              </a:endParaRPr>
            </a:p>
          </p:txBody>
        </p:sp>
        <p:sp>
          <p:nvSpPr>
            <p:cNvPr id="1380" name="Google Shape;1380;p29"/>
            <p:cNvSpPr txBox="1"/>
            <p:nvPr/>
          </p:nvSpPr>
          <p:spPr>
            <a:xfrm>
              <a:off x="2592531" y="4632334"/>
              <a:ext cx="460836" cy="297517"/>
            </a:xfrm>
            <a:prstGeom prst="rect">
              <a:avLst/>
            </a:prstGeom>
            <a:noFill/>
            <a:ln>
              <a:noFill/>
            </a:ln>
          </p:spPr>
          <p:txBody>
            <a:bodyPr spcFirstLastPara="1" wrap="square" lIns="91425" tIns="45700" rIns="91425" bIns="45700" anchor="ctr" anchorCtr="0">
              <a:spAutoFit/>
            </a:bodyPr>
            <a:lstStyle/>
            <a:p>
              <a:pPr marL="0" marR="0" lvl="0" indent="0" algn="just" rtl="0">
                <a:lnSpc>
                  <a:spcPct val="160000"/>
                </a:lnSpc>
                <a:spcBef>
                  <a:spcPts val="0"/>
                </a:spcBef>
                <a:spcAft>
                  <a:spcPts val="0"/>
                </a:spcAft>
                <a:buNone/>
              </a:pPr>
              <a:r>
                <a:rPr lang="en-US" sz="1000">
                  <a:solidFill>
                    <a:schemeClr val="dk2"/>
                  </a:solidFill>
                  <a:latin typeface="Merriweather"/>
                  <a:ea typeface="Merriweather"/>
                  <a:cs typeface="Merriweather"/>
                  <a:sym typeface="Merriweather"/>
                </a:rPr>
                <a:t>Low</a:t>
              </a:r>
              <a:endParaRPr sz="1000">
                <a:solidFill>
                  <a:schemeClr val="dk2"/>
                </a:solidFill>
                <a:latin typeface="Merriweather"/>
                <a:ea typeface="Merriweather"/>
                <a:cs typeface="Merriweather"/>
                <a:sym typeface="Merriweather"/>
              </a:endParaRPr>
            </a:p>
          </p:txBody>
        </p:sp>
        <p:sp>
          <p:nvSpPr>
            <p:cNvPr id="1381" name="Google Shape;1381;p29"/>
            <p:cNvSpPr txBox="1"/>
            <p:nvPr/>
          </p:nvSpPr>
          <p:spPr>
            <a:xfrm>
              <a:off x="2562398" y="1737760"/>
              <a:ext cx="504998" cy="297517"/>
            </a:xfrm>
            <a:prstGeom prst="rect">
              <a:avLst/>
            </a:prstGeom>
            <a:noFill/>
            <a:ln>
              <a:noFill/>
            </a:ln>
          </p:spPr>
          <p:txBody>
            <a:bodyPr spcFirstLastPara="1" wrap="square" lIns="91425" tIns="45700" rIns="91425" bIns="45700" anchor="ctr" anchorCtr="0">
              <a:spAutoFit/>
            </a:bodyPr>
            <a:lstStyle/>
            <a:p>
              <a:pPr marL="0" marR="0" lvl="0" indent="0" algn="just" rtl="0">
                <a:lnSpc>
                  <a:spcPct val="160000"/>
                </a:lnSpc>
                <a:spcBef>
                  <a:spcPts val="0"/>
                </a:spcBef>
                <a:spcAft>
                  <a:spcPts val="0"/>
                </a:spcAft>
                <a:buNone/>
              </a:pPr>
              <a:r>
                <a:rPr lang="en-US" sz="1000">
                  <a:solidFill>
                    <a:schemeClr val="dk2"/>
                  </a:solidFill>
                  <a:latin typeface="Merriweather"/>
                  <a:ea typeface="Merriweather"/>
                  <a:cs typeface="Merriweather"/>
                  <a:sym typeface="Merriweather"/>
                </a:rPr>
                <a:t>High</a:t>
              </a:r>
              <a:endParaRPr/>
            </a:p>
          </p:txBody>
        </p:sp>
        <p:sp>
          <p:nvSpPr>
            <p:cNvPr id="1382" name="Google Shape;1382;p29"/>
            <p:cNvSpPr/>
            <p:nvPr/>
          </p:nvSpPr>
          <p:spPr>
            <a:xfrm>
              <a:off x="2955857" y="1758366"/>
              <a:ext cx="706929" cy="3200400"/>
            </a:xfrm>
            <a:prstGeom prst="upArrow">
              <a:avLst>
                <a:gd name="adj1" fmla="val 50000"/>
                <a:gd name="adj2" fmla="val 9055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txBox="1"/>
            <p:nvPr/>
          </p:nvSpPr>
          <p:spPr>
            <a:xfrm rot="-5400000">
              <a:off x="1869146" y="3341849"/>
              <a:ext cx="2880338" cy="3534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Merriweather"/>
                  <a:ea typeface="Merriweather"/>
                  <a:cs typeface="Merriweather"/>
                  <a:sym typeface="Merriweather"/>
                </a:rPr>
                <a:t>Effectiveness of Mitigation Strategies</a:t>
              </a:r>
              <a:endParaRPr sz="1100">
                <a:solidFill>
                  <a:schemeClr val="lt1"/>
                </a:solidFill>
                <a:latin typeface="Merriweather"/>
                <a:ea typeface="Merriweather"/>
                <a:cs typeface="Merriweather"/>
                <a:sym typeface="Merriweather"/>
              </a:endParaRPr>
            </a:p>
          </p:txBody>
        </p:sp>
        <p:sp>
          <p:nvSpPr>
            <p:cNvPr id="1384" name="Google Shape;1384;p29"/>
            <p:cNvSpPr txBox="1"/>
            <p:nvPr/>
          </p:nvSpPr>
          <p:spPr>
            <a:xfrm>
              <a:off x="7651961" y="2253663"/>
              <a:ext cx="23232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Stringent work-from-home policies</a:t>
              </a:r>
              <a:endParaRPr sz="1100">
                <a:solidFill>
                  <a:schemeClr val="dk2"/>
                </a:solidFill>
                <a:latin typeface="Calibri"/>
                <a:ea typeface="Calibri"/>
                <a:cs typeface="Calibri"/>
                <a:sym typeface="Calibri"/>
              </a:endParaRPr>
            </a:p>
          </p:txBody>
        </p:sp>
        <p:sp>
          <p:nvSpPr>
            <p:cNvPr id="1385" name="Google Shape;1385;p29"/>
            <p:cNvSpPr txBox="1"/>
            <p:nvPr/>
          </p:nvSpPr>
          <p:spPr>
            <a:xfrm>
              <a:off x="7651202" y="2862445"/>
              <a:ext cx="30285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Building access restricted to critical workforce</a:t>
              </a:r>
              <a:endParaRPr sz="1100">
                <a:solidFill>
                  <a:schemeClr val="dk2"/>
                </a:solidFill>
                <a:latin typeface="Calibri"/>
                <a:ea typeface="Calibri"/>
                <a:cs typeface="Calibri"/>
                <a:sym typeface="Calibri"/>
              </a:endParaRPr>
            </a:p>
          </p:txBody>
        </p:sp>
        <p:sp>
          <p:nvSpPr>
            <p:cNvPr id="1386" name="Google Shape;1386;p29"/>
            <p:cNvSpPr txBox="1"/>
            <p:nvPr/>
          </p:nvSpPr>
          <p:spPr>
            <a:xfrm>
              <a:off x="7651202" y="3505062"/>
              <a:ext cx="23247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9 foundations of a healthy building</a:t>
              </a:r>
              <a:endParaRPr sz="1100">
                <a:solidFill>
                  <a:schemeClr val="dk2"/>
                </a:solidFill>
                <a:latin typeface="Calibri"/>
                <a:ea typeface="Calibri"/>
                <a:cs typeface="Calibri"/>
                <a:sym typeface="Calibri"/>
              </a:endParaRPr>
            </a:p>
          </p:txBody>
        </p:sp>
        <p:sp>
          <p:nvSpPr>
            <p:cNvPr id="1387" name="Google Shape;1387;p29"/>
            <p:cNvSpPr txBox="1"/>
            <p:nvPr/>
          </p:nvSpPr>
          <p:spPr>
            <a:xfrm>
              <a:off x="7651202" y="4080029"/>
              <a:ext cx="32607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Social distancing and reducing workplace density</a:t>
              </a:r>
              <a:endParaRPr sz="1100">
                <a:solidFill>
                  <a:schemeClr val="dk2"/>
                </a:solidFill>
                <a:latin typeface="Calibri"/>
                <a:ea typeface="Calibri"/>
                <a:cs typeface="Calibri"/>
                <a:sym typeface="Calibri"/>
              </a:endParaRPr>
            </a:p>
          </p:txBody>
        </p:sp>
        <p:sp>
          <p:nvSpPr>
            <p:cNvPr id="1388" name="Google Shape;1388;p29"/>
            <p:cNvSpPr txBox="1"/>
            <p:nvPr/>
          </p:nvSpPr>
          <p:spPr>
            <a:xfrm>
              <a:off x="7615979" y="4688813"/>
              <a:ext cx="21948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Masks and other protective gear</a:t>
              </a:r>
              <a:endParaRPr sz="1100">
                <a:solidFill>
                  <a:schemeClr val="dk2"/>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30"/>
          <p:cNvSpPr txBox="1">
            <a:spLocks noGrp="1"/>
          </p:cNvSpPr>
          <p:nvPr>
            <p:ph type="title"/>
          </p:nvPr>
        </p:nvSpPr>
        <p:spPr>
          <a:xfrm>
            <a:off x="231138" y="0"/>
            <a:ext cx="10513062" cy="87459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Optimizing HVAC Systems to Reduce COVID-19 Transmission and Improve Effectiveness</a:t>
            </a:r>
            <a:endParaRPr sz="2800">
              <a:latin typeface="Montserrat"/>
              <a:ea typeface="Montserrat"/>
              <a:cs typeface="Montserrat"/>
              <a:sym typeface="Montserrat"/>
            </a:endParaRPr>
          </a:p>
        </p:txBody>
      </p:sp>
      <p:pic>
        <p:nvPicPr>
          <p:cNvPr id="1394" name="Google Shape;1394;p30"/>
          <p:cNvPicPr preferRelativeResize="0"/>
          <p:nvPr/>
        </p:nvPicPr>
        <p:blipFill rotWithShape="1">
          <a:blip r:embed="rId3">
            <a:alphaModFix/>
          </a:blip>
          <a:srcRect/>
          <a:stretch/>
        </p:blipFill>
        <p:spPr>
          <a:xfrm>
            <a:off x="2971800" y="1354016"/>
            <a:ext cx="6248400" cy="4585389"/>
          </a:xfrm>
          <a:prstGeom prst="rect">
            <a:avLst/>
          </a:prstGeom>
          <a:noFill/>
          <a:ln>
            <a:noFill/>
          </a:ln>
        </p:spPr>
      </p:pic>
      <p:sp>
        <p:nvSpPr>
          <p:cNvPr id="1395" name="Google Shape;1395;p30"/>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31</a:t>
            </a:fld>
            <a:endParaRPr/>
          </a:p>
        </p:txBody>
      </p:sp>
      <p:sp>
        <p:nvSpPr>
          <p:cNvPr id="1396" name="Google Shape;1396;p30"/>
          <p:cNvSpPr txBox="1">
            <a:spLocks noGrp="1"/>
          </p:cNvSpPr>
          <p:nvPr>
            <p:ph type="ftr" idx="11"/>
          </p:nvPr>
        </p:nvSpPr>
        <p:spPr>
          <a:xfrm>
            <a:off x="1315085" y="6486447"/>
            <a:ext cx="3637915" cy="148747"/>
          </a:xfrm>
          <a:prstGeom prst="rect">
            <a:avLst/>
          </a:prstGeom>
          <a:noFill/>
          <a:ln>
            <a:noFill/>
          </a:ln>
        </p:spPr>
        <p:txBody>
          <a:bodyPr spcFirstLastPara="1" wrap="square" lIns="0" tIns="0" rIns="0" bIns="0" anchor="t" anchorCtr="0">
            <a:spAutoFit/>
          </a:bodyPr>
          <a:lstStyle/>
          <a:p>
            <a:pPr marL="12700" lvl="0" indent="0" algn="l" rtl="0">
              <a:lnSpc>
                <a:spcPct val="104499"/>
              </a:lnSpc>
              <a:spcBef>
                <a:spcPts val="0"/>
              </a:spcBef>
              <a:spcAft>
                <a:spcPts val="0"/>
              </a:spcAft>
              <a:buNone/>
            </a:pPr>
            <a:r>
              <a:rPr lang="en-US"/>
              <a:t>Source: CABA Intelligent Buildings and COVID-19 Report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31"/>
          <p:cNvSpPr txBox="1">
            <a:spLocks noGrp="1"/>
          </p:cNvSpPr>
          <p:nvPr>
            <p:ph type="title"/>
          </p:nvPr>
        </p:nvSpPr>
        <p:spPr>
          <a:xfrm>
            <a:off x="916938" y="1939032"/>
            <a:ext cx="10358122" cy="123110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CREATING RESILIENT SMART BUILDINGS: AN ILLUSTRATION</a:t>
            </a:r>
            <a:endParaRPr/>
          </a:p>
        </p:txBody>
      </p:sp>
      <p:sp>
        <p:nvSpPr>
          <p:cNvPr id="1402" name="Google Shape;1402;p31"/>
          <p:cNvSpPr txBox="1"/>
          <p:nvPr/>
        </p:nvSpPr>
        <p:spPr>
          <a:xfrm>
            <a:off x="5525698" y="1447800"/>
            <a:ext cx="6083684" cy="4615559"/>
          </a:xfrm>
          <a:prstGeom prst="rect">
            <a:avLst/>
          </a:prstGeom>
          <a:noFill/>
          <a:ln>
            <a:noFill/>
          </a:ln>
        </p:spPr>
        <p:txBody>
          <a:bodyPr spcFirstLastPara="1" wrap="square" lIns="91425" tIns="45700" rIns="91425" bIns="45700" anchor="t" anchorCtr="0">
            <a:spAutoFit/>
          </a:bodyPr>
          <a:lstStyle/>
          <a:p>
            <a:pPr marL="457189" marR="0" lvl="0" indent="-457189" algn="l" rtl="0">
              <a:lnSpc>
                <a:spcPct val="164076"/>
              </a:lnSpc>
              <a:spcBef>
                <a:spcPts val="0"/>
              </a:spcBef>
              <a:spcAft>
                <a:spcPts val="0"/>
              </a:spcAft>
              <a:buClr>
                <a:schemeClr val="dk1"/>
              </a:buClr>
              <a:buSzPts val="1300"/>
              <a:buFont typeface="Noto Sans Symbols"/>
              <a:buChar char="∙"/>
            </a:pPr>
            <a:r>
              <a:rPr lang="en-US" sz="1300">
                <a:solidFill>
                  <a:schemeClr val="dk1"/>
                </a:solidFill>
                <a:latin typeface="Montserrat"/>
                <a:ea typeface="Montserrat"/>
                <a:cs typeface="Montserrat"/>
                <a:sym typeface="Montserrat"/>
              </a:rPr>
              <a:t>A Toe-To-Go elevator system provided by MAD Elevator Inc. with foot-operated call buttons to reduce the spread of virus.</a:t>
            </a:r>
            <a:endParaRPr sz="1300">
              <a:solidFill>
                <a:schemeClr val="dk1"/>
              </a:solidFill>
              <a:latin typeface="Montserrat"/>
              <a:ea typeface="Montserrat"/>
              <a:cs typeface="Montserrat"/>
              <a:sym typeface="Montserrat"/>
            </a:endParaRPr>
          </a:p>
          <a:p>
            <a:pPr marL="457189" marR="0" lvl="0" indent="-457189" algn="l" rtl="0">
              <a:lnSpc>
                <a:spcPct val="164076"/>
              </a:lnSpc>
              <a:spcBef>
                <a:spcPts val="800"/>
              </a:spcBef>
              <a:spcAft>
                <a:spcPts val="0"/>
              </a:spcAft>
              <a:buClr>
                <a:schemeClr val="dk1"/>
              </a:buClr>
              <a:buSzPts val="1300"/>
              <a:buFont typeface="Noto Sans Symbols"/>
              <a:buChar char="∙"/>
            </a:pPr>
            <a:r>
              <a:rPr lang="en-US" sz="1300">
                <a:solidFill>
                  <a:schemeClr val="dk1"/>
                </a:solidFill>
                <a:latin typeface="Montserrat"/>
                <a:ea typeface="Montserrat"/>
                <a:cs typeface="Montserrat"/>
                <a:sym typeface="Montserrat"/>
              </a:rPr>
              <a:t>An airPHX purification system that uses atmospheric cold plasma technology to convert some oxygen molecules into oxidizing molecules to kill pathogens in the air and on surfaces.</a:t>
            </a:r>
            <a:endParaRPr sz="1300">
              <a:solidFill>
                <a:schemeClr val="dk1"/>
              </a:solidFill>
              <a:latin typeface="Montserrat"/>
              <a:ea typeface="Montserrat"/>
              <a:cs typeface="Montserrat"/>
              <a:sym typeface="Montserrat"/>
            </a:endParaRPr>
          </a:p>
          <a:p>
            <a:pPr marL="457189" marR="0" lvl="0" indent="-457189" algn="l" rtl="0">
              <a:lnSpc>
                <a:spcPct val="164076"/>
              </a:lnSpc>
              <a:spcBef>
                <a:spcPts val="800"/>
              </a:spcBef>
              <a:spcAft>
                <a:spcPts val="0"/>
              </a:spcAft>
              <a:buClr>
                <a:schemeClr val="dk1"/>
              </a:buClr>
              <a:buSzPts val="1300"/>
              <a:buFont typeface="Noto Sans Symbols"/>
              <a:buChar char="∙"/>
            </a:pPr>
            <a:r>
              <a:rPr lang="en-US" sz="1300">
                <a:solidFill>
                  <a:schemeClr val="dk1"/>
                </a:solidFill>
                <a:latin typeface="Montserrat"/>
                <a:ea typeface="Montserrat"/>
                <a:cs typeface="Montserrat"/>
                <a:sym typeface="Montserrat"/>
              </a:rPr>
              <a:t>Touch-free thermal scanning in the lobby to measure body temperature.</a:t>
            </a:r>
            <a:endParaRPr sz="1300">
              <a:solidFill>
                <a:schemeClr val="dk1"/>
              </a:solidFill>
              <a:latin typeface="Montserrat"/>
              <a:ea typeface="Montserrat"/>
              <a:cs typeface="Montserrat"/>
              <a:sym typeface="Montserrat"/>
            </a:endParaRPr>
          </a:p>
          <a:p>
            <a:pPr marL="457189" marR="0" lvl="0" indent="-457189" algn="l" rtl="0">
              <a:lnSpc>
                <a:spcPct val="164076"/>
              </a:lnSpc>
              <a:spcBef>
                <a:spcPts val="800"/>
              </a:spcBef>
              <a:spcAft>
                <a:spcPts val="0"/>
              </a:spcAft>
              <a:buClr>
                <a:schemeClr val="dk1"/>
              </a:buClr>
              <a:buSzPts val="1300"/>
              <a:buFont typeface="Noto Sans Symbols"/>
              <a:buChar char="∙"/>
            </a:pPr>
            <a:r>
              <a:rPr lang="en-US" sz="1300">
                <a:solidFill>
                  <a:schemeClr val="dk1"/>
                </a:solidFill>
                <a:latin typeface="Montserrat"/>
                <a:ea typeface="Montserrat"/>
                <a:cs typeface="Montserrat"/>
                <a:sym typeface="Montserrat"/>
              </a:rPr>
              <a:t>A touch-free access control system with mobile access.</a:t>
            </a:r>
            <a:endParaRPr sz="1300">
              <a:solidFill>
                <a:schemeClr val="dk1"/>
              </a:solidFill>
              <a:latin typeface="Montserrat"/>
              <a:ea typeface="Montserrat"/>
              <a:cs typeface="Montserrat"/>
              <a:sym typeface="Montserrat"/>
            </a:endParaRPr>
          </a:p>
          <a:p>
            <a:pPr marL="457189" marR="0" lvl="0" indent="-457189" algn="l" rtl="0">
              <a:lnSpc>
                <a:spcPct val="164076"/>
              </a:lnSpc>
              <a:spcBef>
                <a:spcPts val="800"/>
              </a:spcBef>
              <a:spcAft>
                <a:spcPts val="0"/>
              </a:spcAft>
              <a:buClr>
                <a:schemeClr val="dk1"/>
              </a:buClr>
              <a:buSzPts val="1300"/>
              <a:buFont typeface="Noto Sans Symbols"/>
              <a:buChar char="∙"/>
            </a:pPr>
            <a:r>
              <a:rPr lang="en-US" sz="1300">
                <a:solidFill>
                  <a:schemeClr val="dk1"/>
                </a:solidFill>
                <a:latin typeface="Montserrat"/>
                <a:ea typeface="Montserrat"/>
                <a:cs typeface="Montserrat"/>
                <a:sym typeface="Montserrat"/>
              </a:rPr>
              <a:t>Paint Shield, a microbicidal interior latex paint from Sherwin-Williams, on washroom walls to kill pathogens such as Staphylococcus aureus, methicillin-resistant Staphylococcus aureus (MRSA), Escherichia coli (E. coli), vancomycin-resistant Enterococcus faecalis (VRE), and Enterobacter aerogens.</a:t>
            </a:r>
            <a:endParaRPr sz="1300">
              <a:solidFill>
                <a:schemeClr val="dk1"/>
              </a:solidFill>
              <a:latin typeface="Montserrat"/>
              <a:ea typeface="Montserrat"/>
              <a:cs typeface="Montserrat"/>
              <a:sym typeface="Montserrat"/>
            </a:endParaRPr>
          </a:p>
          <a:p>
            <a:pPr marL="457189" marR="0" lvl="0" indent="-457189" algn="l" rtl="0">
              <a:lnSpc>
                <a:spcPct val="164076"/>
              </a:lnSpc>
              <a:spcBef>
                <a:spcPts val="800"/>
              </a:spcBef>
              <a:spcAft>
                <a:spcPts val="0"/>
              </a:spcAft>
              <a:buClr>
                <a:schemeClr val="dk1"/>
              </a:buClr>
              <a:buSzPts val="1300"/>
              <a:buFont typeface="Noto Sans Symbols"/>
              <a:buChar char="∙"/>
            </a:pPr>
            <a:r>
              <a:rPr lang="en-US" sz="1300">
                <a:solidFill>
                  <a:schemeClr val="dk1"/>
                </a:solidFill>
                <a:latin typeface="Montserrat"/>
                <a:ea typeface="Montserrat"/>
                <a:cs typeface="Montserrat"/>
                <a:sym typeface="Montserrat"/>
              </a:rPr>
              <a:t>Sloan touch-free faucets, soap dispensers, and flush valves, and SloanTec hydrophobic glaze on washroom fixtures.</a:t>
            </a:r>
            <a:endParaRPr sz="1300">
              <a:solidFill>
                <a:schemeClr val="dk1"/>
              </a:solidFill>
              <a:latin typeface="Montserrat"/>
              <a:ea typeface="Montserrat"/>
              <a:cs typeface="Montserrat"/>
              <a:sym typeface="Montserrat"/>
            </a:endParaRPr>
          </a:p>
        </p:txBody>
      </p:sp>
      <p:pic>
        <p:nvPicPr>
          <p:cNvPr id="1403" name="Google Shape;1403;p31" descr="Fulton East exterior balconies."/>
          <p:cNvPicPr preferRelativeResize="0"/>
          <p:nvPr/>
        </p:nvPicPr>
        <p:blipFill rotWithShape="1">
          <a:blip r:embed="rId3">
            <a:alphaModFix/>
          </a:blip>
          <a:srcRect/>
          <a:stretch/>
        </p:blipFill>
        <p:spPr>
          <a:xfrm>
            <a:off x="1143000" y="1271240"/>
            <a:ext cx="3395711" cy="3797795"/>
          </a:xfrm>
          <a:prstGeom prst="rect">
            <a:avLst/>
          </a:prstGeom>
          <a:noFill/>
          <a:ln>
            <a:noFill/>
          </a:ln>
        </p:spPr>
      </p:pic>
      <p:sp>
        <p:nvSpPr>
          <p:cNvPr id="1404" name="Google Shape;1404;p31"/>
          <p:cNvSpPr/>
          <p:nvPr/>
        </p:nvSpPr>
        <p:spPr>
          <a:xfrm>
            <a:off x="582618" y="5170807"/>
            <a:ext cx="4848761"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Montserrat"/>
                <a:ea typeface="Montserrat"/>
                <a:cs typeface="Montserrat"/>
                <a:sym typeface="Montserrat"/>
              </a:rPr>
              <a:t>Fulton East, a 12-story, 90,000-square-foot office and retail building in Chicago’s Fulton Market district, is the first commercial building to be designed, constructed, and commissioned for a post-COVID-19 environment. </a:t>
            </a:r>
            <a:endParaRPr sz="1300">
              <a:solidFill>
                <a:schemeClr val="dk1"/>
              </a:solidFill>
              <a:latin typeface="Montserrat"/>
              <a:ea typeface="Montserrat"/>
              <a:cs typeface="Montserrat"/>
              <a:sym typeface="Montserrat"/>
            </a:endParaRPr>
          </a:p>
        </p:txBody>
      </p:sp>
      <p:sp>
        <p:nvSpPr>
          <p:cNvPr id="1405" name="Google Shape;1405;p31"/>
          <p:cNvSpPr txBox="1"/>
          <p:nvPr/>
        </p:nvSpPr>
        <p:spPr>
          <a:xfrm>
            <a:off x="152400" y="413031"/>
            <a:ext cx="9906000" cy="447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Creating Resilient Smart Buildings:  An Illustration</a:t>
            </a:r>
            <a:endParaRPr sz="3000">
              <a:solidFill>
                <a:schemeClr val="lt1"/>
              </a:solidFill>
              <a:latin typeface="Montserrat"/>
              <a:ea typeface="Montserrat"/>
              <a:cs typeface="Montserrat"/>
              <a:sym typeface="Montserrat"/>
            </a:endParaRPr>
          </a:p>
        </p:txBody>
      </p:sp>
      <p:sp>
        <p:nvSpPr>
          <p:cNvPr id="1406" name="Google Shape;1406;p31"/>
          <p:cNvSpPr txBox="1"/>
          <p:nvPr/>
        </p:nvSpPr>
        <p:spPr>
          <a:xfrm>
            <a:off x="735307" y="6400800"/>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Calibri"/>
                <a:ea typeface="Calibri"/>
                <a:cs typeface="Calibri"/>
                <a:sym typeface="Calibri"/>
              </a:rPr>
              <a:t>32</a:t>
            </a:fld>
            <a:endParaRPr sz="1200">
              <a:solidFill>
                <a:srgbClr val="FF0000"/>
              </a:solidFill>
              <a:latin typeface="Calibri"/>
              <a:ea typeface="Calibri"/>
              <a:cs typeface="Calibri"/>
              <a:sym typeface="Calibri"/>
            </a:endParaRPr>
          </a:p>
        </p:txBody>
      </p:sp>
      <p:sp>
        <p:nvSpPr>
          <p:cNvPr id="1407" name="Google Shape;1407;p31"/>
          <p:cNvSpPr txBox="1"/>
          <p:nvPr/>
        </p:nvSpPr>
        <p:spPr>
          <a:xfrm>
            <a:off x="1391285" y="64806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Calibri"/>
                <a:ea typeface="Calibri"/>
                <a:cs typeface="Calibri"/>
                <a:sym typeface="Calibri"/>
              </a:rPr>
              <a:t>Source: Frost &amp; Sullivan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grpSp>
        <p:nvGrpSpPr>
          <p:cNvPr id="1412" name="Google Shape;1412;p32"/>
          <p:cNvGrpSpPr/>
          <p:nvPr/>
        </p:nvGrpSpPr>
        <p:grpSpPr>
          <a:xfrm>
            <a:off x="914480" y="1076387"/>
            <a:ext cx="6111160" cy="5628906"/>
            <a:chOff x="53198" y="1058214"/>
            <a:chExt cx="6111160" cy="5628906"/>
          </a:xfrm>
        </p:grpSpPr>
        <p:sp>
          <p:nvSpPr>
            <p:cNvPr id="1413" name="Google Shape;1413;p32"/>
            <p:cNvSpPr txBox="1"/>
            <p:nvPr/>
          </p:nvSpPr>
          <p:spPr>
            <a:xfrm>
              <a:off x="3241582" y="3762870"/>
              <a:ext cx="184858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Touch-free toilet seat cover cleaning</a:t>
              </a:r>
              <a:endParaRPr/>
            </a:p>
          </p:txBody>
        </p:sp>
        <p:sp>
          <p:nvSpPr>
            <p:cNvPr id="1414" name="Google Shape;1414;p32"/>
            <p:cNvSpPr txBox="1"/>
            <p:nvPr/>
          </p:nvSpPr>
          <p:spPr>
            <a:xfrm>
              <a:off x="4556187" y="2129302"/>
              <a:ext cx="7344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HVAC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optimization</a:t>
              </a:r>
              <a:endParaRPr/>
            </a:p>
          </p:txBody>
        </p:sp>
        <p:sp>
          <p:nvSpPr>
            <p:cNvPr id="1415" name="Google Shape;1415;p32"/>
            <p:cNvSpPr txBox="1"/>
            <p:nvPr/>
          </p:nvSpPr>
          <p:spPr>
            <a:xfrm>
              <a:off x="2164014" y="5983558"/>
              <a:ext cx="8579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Foot operated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elevators</a:t>
              </a:r>
              <a:endParaRPr/>
            </a:p>
          </p:txBody>
        </p:sp>
        <p:sp>
          <p:nvSpPr>
            <p:cNvPr id="1416" name="Google Shape;1416;p32"/>
            <p:cNvSpPr txBox="1"/>
            <p:nvPr/>
          </p:nvSpPr>
          <p:spPr>
            <a:xfrm>
              <a:off x="1421098" y="5606326"/>
              <a:ext cx="8771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Narrowband</a:t>
              </a:r>
              <a:br>
                <a:rPr lang="en-US" sz="800">
                  <a:solidFill>
                    <a:srgbClr val="1D1B10"/>
                  </a:solidFill>
                  <a:latin typeface="Arial"/>
                  <a:ea typeface="Arial"/>
                  <a:cs typeface="Arial"/>
                  <a:sym typeface="Arial"/>
                </a:rPr>
              </a:br>
              <a:r>
                <a:rPr lang="en-US" sz="800">
                  <a:solidFill>
                    <a:srgbClr val="1D1B10"/>
                  </a:solidFill>
                  <a:latin typeface="Arial"/>
                  <a:ea typeface="Arial"/>
                  <a:cs typeface="Arial"/>
                  <a:sym typeface="Arial"/>
                </a:rPr>
                <a:t>communication</a:t>
              </a:r>
              <a:endParaRPr/>
            </a:p>
          </p:txBody>
        </p:sp>
        <p:sp>
          <p:nvSpPr>
            <p:cNvPr id="1417" name="Google Shape;1417;p32"/>
            <p:cNvSpPr txBox="1"/>
            <p:nvPr/>
          </p:nvSpPr>
          <p:spPr>
            <a:xfrm>
              <a:off x="4216652" y="1279402"/>
              <a:ext cx="95090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Cloud-based</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Remote services</a:t>
              </a:r>
              <a:endParaRPr/>
            </a:p>
          </p:txBody>
        </p:sp>
        <p:sp>
          <p:nvSpPr>
            <p:cNvPr id="1418" name="Google Shape;1418;p32"/>
            <p:cNvSpPr txBox="1"/>
            <p:nvPr/>
          </p:nvSpPr>
          <p:spPr>
            <a:xfrm>
              <a:off x="921562" y="3096192"/>
              <a:ext cx="7344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HVAC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optimization</a:t>
              </a:r>
              <a:endParaRPr/>
            </a:p>
          </p:txBody>
        </p:sp>
        <p:cxnSp>
          <p:nvCxnSpPr>
            <p:cNvPr id="1419" name="Google Shape;1419;p32"/>
            <p:cNvCxnSpPr/>
            <p:nvPr/>
          </p:nvCxnSpPr>
          <p:spPr>
            <a:xfrm>
              <a:off x="387370" y="6362163"/>
              <a:ext cx="5311442" cy="0"/>
            </a:xfrm>
            <a:prstGeom prst="straightConnector1">
              <a:avLst/>
            </a:prstGeom>
            <a:noFill/>
            <a:ln w="9525" cap="flat" cmpd="sng">
              <a:solidFill>
                <a:srgbClr val="4A7DBA"/>
              </a:solidFill>
              <a:prstDash val="solid"/>
              <a:round/>
              <a:headEnd type="none" w="sm" len="sm"/>
              <a:tailEnd type="stealth" w="med" len="med"/>
            </a:ln>
          </p:spPr>
        </p:cxnSp>
        <p:cxnSp>
          <p:nvCxnSpPr>
            <p:cNvPr id="1420" name="Google Shape;1420;p32"/>
            <p:cNvCxnSpPr/>
            <p:nvPr/>
          </p:nvCxnSpPr>
          <p:spPr>
            <a:xfrm rot="10800000">
              <a:off x="387370" y="1058214"/>
              <a:ext cx="0" cy="5303949"/>
            </a:xfrm>
            <a:prstGeom prst="straightConnector1">
              <a:avLst/>
            </a:prstGeom>
            <a:noFill/>
            <a:ln w="9525" cap="flat" cmpd="sng">
              <a:solidFill>
                <a:srgbClr val="4A7DBA"/>
              </a:solidFill>
              <a:prstDash val="solid"/>
              <a:round/>
              <a:headEnd type="none" w="sm" len="sm"/>
              <a:tailEnd type="stealth" w="med" len="med"/>
            </a:ln>
          </p:spPr>
        </p:cxnSp>
        <p:sp>
          <p:nvSpPr>
            <p:cNvPr id="1421" name="Google Shape;1421;p32"/>
            <p:cNvSpPr txBox="1"/>
            <p:nvPr/>
          </p:nvSpPr>
          <p:spPr>
            <a:xfrm>
              <a:off x="117700" y="6177197"/>
              <a:ext cx="269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1D1B10"/>
                  </a:solidFill>
                  <a:latin typeface="Calibri"/>
                  <a:ea typeface="Calibri"/>
                  <a:cs typeface="Calibri"/>
                  <a:sym typeface="Calibri"/>
                </a:rPr>
                <a:t>0</a:t>
              </a:r>
              <a:endParaRPr/>
            </a:p>
          </p:txBody>
        </p:sp>
        <p:sp>
          <p:nvSpPr>
            <p:cNvPr id="1422" name="Google Shape;1422;p32"/>
            <p:cNvSpPr txBox="1"/>
            <p:nvPr/>
          </p:nvSpPr>
          <p:spPr>
            <a:xfrm>
              <a:off x="53198" y="1105714"/>
              <a:ext cx="3545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1D1B10"/>
                  </a:solidFill>
                  <a:latin typeface="Calibri"/>
                  <a:ea typeface="Calibri"/>
                  <a:cs typeface="Calibri"/>
                  <a:sym typeface="Calibri"/>
                </a:rPr>
                <a:t>50</a:t>
              </a:r>
              <a:endParaRPr/>
            </a:p>
          </p:txBody>
        </p:sp>
        <p:sp>
          <p:nvSpPr>
            <p:cNvPr id="1423" name="Google Shape;1423;p32"/>
            <p:cNvSpPr txBox="1"/>
            <p:nvPr/>
          </p:nvSpPr>
          <p:spPr>
            <a:xfrm>
              <a:off x="283814" y="6410120"/>
              <a:ext cx="52450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1D1B10"/>
                  </a:solidFill>
                  <a:latin typeface="Calibri"/>
                  <a:ea typeface="Calibri"/>
                  <a:cs typeface="Calibri"/>
                  <a:sym typeface="Calibri"/>
                </a:rPr>
                <a:t>2020</a:t>
              </a:r>
              <a:endParaRPr/>
            </a:p>
          </p:txBody>
        </p:sp>
        <p:sp>
          <p:nvSpPr>
            <p:cNvPr id="1424" name="Google Shape;1424;p32"/>
            <p:cNvSpPr txBox="1"/>
            <p:nvPr/>
          </p:nvSpPr>
          <p:spPr>
            <a:xfrm>
              <a:off x="5248458" y="6410121"/>
              <a:ext cx="52450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1D1B10"/>
                  </a:solidFill>
                  <a:latin typeface="Calibri"/>
                  <a:ea typeface="Calibri"/>
                  <a:cs typeface="Calibri"/>
                  <a:sym typeface="Calibri"/>
                </a:rPr>
                <a:t>2025</a:t>
              </a:r>
              <a:endParaRPr/>
            </a:p>
          </p:txBody>
        </p:sp>
        <p:cxnSp>
          <p:nvCxnSpPr>
            <p:cNvPr id="1425" name="Google Shape;1425;p32"/>
            <p:cNvCxnSpPr/>
            <p:nvPr/>
          </p:nvCxnSpPr>
          <p:spPr>
            <a:xfrm>
              <a:off x="342289" y="1227538"/>
              <a:ext cx="90074" cy="0"/>
            </a:xfrm>
            <a:prstGeom prst="straightConnector1">
              <a:avLst/>
            </a:prstGeom>
            <a:noFill/>
            <a:ln w="9525" cap="flat" cmpd="sng">
              <a:solidFill>
                <a:srgbClr val="4A7DBA"/>
              </a:solidFill>
              <a:prstDash val="solid"/>
              <a:round/>
              <a:headEnd type="none" w="sm" len="sm"/>
              <a:tailEnd type="none" w="sm" len="sm"/>
            </a:ln>
          </p:spPr>
        </p:cxnSp>
        <p:sp>
          <p:nvSpPr>
            <p:cNvPr id="1426" name="Google Shape;1426;p32"/>
            <p:cNvSpPr/>
            <p:nvPr/>
          </p:nvSpPr>
          <p:spPr>
            <a:xfrm>
              <a:off x="922476" y="4986875"/>
              <a:ext cx="112086" cy="110087"/>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7" name="Google Shape;1427;p32"/>
            <p:cNvSpPr/>
            <p:nvPr/>
          </p:nvSpPr>
          <p:spPr>
            <a:xfrm>
              <a:off x="4044939" y="2873225"/>
              <a:ext cx="112086" cy="110087"/>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8" name="Google Shape;1428;p32"/>
            <p:cNvSpPr txBox="1"/>
            <p:nvPr/>
          </p:nvSpPr>
          <p:spPr>
            <a:xfrm>
              <a:off x="585368" y="5057708"/>
              <a:ext cx="6270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AI-based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lighting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control</a:t>
              </a:r>
              <a:endParaRPr/>
            </a:p>
          </p:txBody>
        </p:sp>
        <p:sp>
          <p:nvSpPr>
            <p:cNvPr id="1429" name="Google Shape;1429;p32"/>
            <p:cNvSpPr txBox="1"/>
            <p:nvPr/>
          </p:nvSpPr>
          <p:spPr>
            <a:xfrm>
              <a:off x="3496204" y="2813509"/>
              <a:ext cx="84991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AI-based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lighting control</a:t>
              </a:r>
              <a:endParaRPr/>
            </a:p>
          </p:txBody>
        </p:sp>
        <p:sp>
          <p:nvSpPr>
            <p:cNvPr id="1430" name="Google Shape;1430;p32"/>
            <p:cNvSpPr/>
            <p:nvPr/>
          </p:nvSpPr>
          <p:spPr>
            <a:xfrm>
              <a:off x="1509737" y="5440700"/>
              <a:ext cx="112086" cy="110087"/>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1" name="Google Shape;1431;p32"/>
            <p:cNvSpPr txBox="1"/>
            <p:nvPr/>
          </p:nvSpPr>
          <p:spPr>
            <a:xfrm>
              <a:off x="3613477" y="4331122"/>
              <a:ext cx="8739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Voice-enabled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lighting control</a:t>
              </a:r>
              <a:endParaRPr/>
            </a:p>
          </p:txBody>
        </p:sp>
        <p:sp>
          <p:nvSpPr>
            <p:cNvPr id="1432" name="Google Shape;1432;p32"/>
            <p:cNvSpPr/>
            <p:nvPr/>
          </p:nvSpPr>
          <p:spPr>
            <a:xfrm>
              <a:off x="3573931" y="4414502"/>
              <a:ext cx="112086" cy="110087"/>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3" name="Google Shape;1433;p32"/>
            <p:cNvSpPr txBox="1"/>
            <p:nvPr/>
          </p:nvSpPr>
          <p:spPr>
            <a:xfrm>
              <a:off x="1446704" y="5146161"/>
              <a:ext cx="87395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Voice-enabled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lighting control</a:t>
              </a:r>
              <a:endParaRPr/>
            </a:p>
          </p:txBody>
        </p:sp>
        <p:sp>
          <p:nvSpPr>
            <p:cNvPr id="1434" name="Google Shape;1434;p32"/>
            <p:cNvSpPr/>
            <p:nvPr/>
          </p:nvSpPr>
          <p:spPr>
            <a:xfrm>
              <a:off x="2215716" y="3133467"/>
              <a:ext cx="112086" cy="110087"/>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5" name="Google Shape;1435;p32"/>
            <p:cNvSpPr txBox="1"/>
            <p:nvPr/>
          </p:nvSpPr>
          <p:spPr>
            <a:xfrm>
              <a:off x="1554093" y="3195929"/>
              <a:ext cx="88197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Human-centric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lighting</a:t>
              </a:r>
              <a:endParaRPr/>
            </a:p>
          </p:txBody>
        </p:sp>
        <p:sp>
          <p:nvSpPr>
            <p:cNvPr id="1436" name="Google Shape;1436;p32"/>
            <p:cNvSpPr/>
            <p:nvPr/>
          </p:nvSpPr>
          <p:spPr>
            <a:xfrm>
              <a:off x="1382017" y="3108069"/>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7" name="Google Shape;1437;p32"/>
            <p:cNvSpPr/>
            <p:nvPr/>
          </p:nvSpPr>
          <p:spPr>
            <a:xfrm>
              <a:off x="4971241" y="2192799"/>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8" name="Google Shape;1438;p32"/>
            <p:cNvSpPr/>
            <p:nvPr/>
          </p:nvSpPr>
          <p:spPr>
            <a:xfrm>
              <a:off x="2999056" y="5661190"/>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9" name="Google Shape;1439;p32"/>
            <p:cNvSpPr/>
            <p:nvPr/>
          </p:nvSpPr>
          <p:spPr>
            <a:xfrm>
              <a:off x="2743937" y="3826566"/>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0" name="Google Shape;1440;p32"/>
            <p:cNvSpPr/>
            <p:nvPr/>
          </p:nvSpPr>
          <p:spPr>
            <a:xfrm>
              <a:off x="4475915" y="2381273"/>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1" name="Google Shape;1441;p32"/>
            <p:cNvSpPr txBox="1"/>
            <p:nvPr/>
          </p:nvSpPr>
          <p:spPr>
            <a:xfrm>
              <a:off x="4251444" y="2449964"/>
              <a:ext cx="7072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IAQ-based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ventilation</a:t>
              </a:r>
              <a:endParaRPr/>
            </a:p>
          </p:txBody>
        </p:sp>
        <p:sp>
          <p:nvSpPr>
            <p:cNvPr id="1442" name="Google Shape;1442;p32"/>
            <p:cNvSpPr txBox="1"/>
            <p:nvPr/>
          </p:nvSpPr>
          <p:spPr>
            <a:xfrm>
              <a:off x="2647582" y="3881940"/>
              <a:ext cx="7072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IAQ-based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ventilation</a:t>
              </a:r>
              <a:endParaRPr/>
            </a:p>
          </p:txBody>
        </p:sp>
        <p:sp>
          <p:nvSpPr>
            <p:cNvPr id="1443" name="Google Shape;1443;p32"/>
            <p:cNvSpPr txBox="1"/>
            <p:nvPr/>
          </p:nvSpPr>
          <p:spPr>
            <a:xfrm>
              <a:off x="3055217" y="5501626"/>
              <a:ext cx="7072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IAQ-based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ventilation</a:t>
              </a:r>
              <a:endParaRPr/>
            </a:p>
          </p:txBody>
        </p:sp>
        <p:sp>
          <p:nvSpPr>
            <p:cNvPr id="1444" name="Google Shape;1444;p32"/>
            <p:cNvSpPr/>
            <p:nvPr/>
          </p:nvSpPr>
          <p:spPr>
            <a:xfrm>
              <a:off x="1738634" y="4832211"/>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5" name="Google Shape;1445;p32"/>
            <p:cNvSpPr txBox="1"/>
            <p:nvPr/>
          </p:nvSpPr>
          <p:spPr>
            <a:xfrm>
              <a:off x="1804728" y="4764143"/>
              <a:ext cx="4363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UVGI</a:t>
              </a:r>
              <a:endParaRPr/>
            </a:p>
          </p:txBody>
        </p:sp>
        <p:sp>
          <p:nvSpPr>
            <p:cNvPr id="1446" name="Google Shape;1446;p32"/>
            <p:cNvSpPr/>
            <p:nvPr/>
          </p:nvSpPr>
          <p:spPr>
            <a:xfrm>
              <a:off x="3066386" y="3092187"/>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7" name="Google Shape;1447;p32"/>
            <p:cNvSpPr txBox="1"/>
            <p:nvPr/>
          </p:nvSpPr>
          <p:spPr>
            <a:xfrm>
              <a:off x="3132480" y="3024119"/>
              <a:ext cx="4363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UVGI</a:t>
              </a:r>
              <a:endParaRPr/>
            </a:p>
          </p:txBody>
        </p:sp>
        <p:sp>
          <p:nvSpPr>
            <p:cNvPr id="1448" name="Google Shape;1448;p32"/>
            <p:cNvSpPr/>
            <p:nvPr/>
          </p:nvSpPr>
          <p:spPr>
            <a:xfrm>
              <a:off x="4636060" y="2010456"/>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9" name="Google Shape;1449;p32"/>
            <p:cNvSpPr txBox="1"/>
            <p:nvPr/>
          </p:nvSpPr>
          <p:spPr>
            <a:xfrm>
              <a:off x="4702154" y="1942388"/>
              <a:ext cx="43633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UVGI</a:t>
              </a:r>
              <a:endParaRPr/>
            </a:p>
          </p:txBody>
        </p:sp>
        <p:sp>
          <p:nvSpPr>
            <p:cNvPr id="1450" name="Google Shape;1450;p32"/>
            <p:cNvSpPr/>
            <p:nvPr/>
          </p:nvSpPr>
          <p:spPr>
            <a:xfrm>
              <a:off x="1896985" y="3731768"/>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1" name="Google Shape;1451;p32"/>
            <p:cNvSpPr txBox="1"/>
            <p:nvPr/>
          </p:nvSpPr>
          <p:spPr>
            <a:xfrm>
              <a:off x="1596200" y="3813542"/>
              <a:ext cx="73930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HEPA filters</a:t>
              </a:r>
              <a:endParaRPr/>
            </a:p>
          </p:txBody>
        </p:sp>
        <p:sp>
          <p:nvSpPr>
            <p:cNvPr id="1452" name="Google Shape;1452;p32"/>
            <p:cNvSpPr/>
            <p:nvPr/>
          </p:nvSpPr>
          <p:spPr>
            <a:xfrm>
              <a:off x="4392665" y="1877871"/>
              <a:ext cx="112086" cy="110087"/>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3" name="Google Shape;1453;p32"/>
            <p:cNvSpPr txBox="1"/>
            <p:nvPr/>
          </p:nvSpPr>
          <p:spPr>
            <a:xfrm>
              <a:off x="4161834" y="1957650"/>
              <a:ext cx="49404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HEPA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filters</a:t>
              </a:r>
              <a:endParaRPr/>
            </a:p>
          </p:txBody>
        </p:sp>
        <p:sp>
          <p:nvSpPr>
            <p:cNvPr id="1454" name="Google Shape;1454;p32"/>
            <p:cNvSpPr/>
            <p:nvPr/>
          </p:nvSpPr>
          <p:spPr>
            <a:xfrm>
              <a:off x="1540157" y="4246118"/>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5" name="Google Shape;1455;p32"/>
            <p:cNvSpPr txBox="1"/>
            <p:nvPr/>
          </p:nvSpPr>
          <p:spPr>
            <a:xfrm>
              <a:off x="1623469" y="4182599"/>
              <a:ext cx="471604"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BEPO</a:t>
              </a:r>
              <a:endParaRPr/>
            </a:p>
          </p:txBody>
        </p:sp>
        <p:sp>
          <p:nvSpPr>
            <p:cNvPr id="1456" name="Google Shape;1456;p32"/>
            <p:cNvSpPr/>
            <p:nvPr/>
          </p:nvSpPr>
          <p:spPr>
            <a:xfrm>
              <a:off x="4124445" y="2246212"/>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7" name="Google Shape;1457;p32"/>
            <p:cNvSpPr txBox="1"/>
            <p:nvPr/>
          </p:nvSpPr>
          <p:spPr>
            <a:xfrm>
              <a:off x="3911023" y="2313205"/>
              <a:ext cx="471604"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BEPO</a:t>
              </a:r>
              <a:endParaRPr/>
            </a:p>
          </p:txBody>
        </p:sp>
        <p:sp>
          <p:nvSpPr>
            <p:cNvPr id="1458" name="Google Shape;1458;p32"/>
            <p:cNvSpPr txBox="1"/>
            <p:nvPr/>
          </p:nvSpPr>
          <p:spPr>
            <a:xfrm>
              <a:off x="1867020" y="2797840"/>
              <a:ext cx="95090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Cloud-based</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Remote services</a:t>
              </a:r>
              <a:endParaRPr/>
            </a:p>
          </p:txBody>
        </p:sp>
        <p:sp>
          <p:nvSpPr>
            <p:cNvPr id="1459" name="Google Shape;1459;p32"/>
            <p:cNvSpPr/>
            <p:nvPr/>
          </p:nvSpPr>
          <p:spPr>
            <a:xfrm>
              <a:off x="4963417" y="1355469"/>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0" name="Google Shape;1460;p32"/>
            <p:cNvSpPr/>
            <p:nvPr/>
          </p:nvSpPr>
          <p:spPr>
            <a:xfrm>
              <a:off x="1096626" y="3850953"/>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1" name="Google Shape;1461;p32"/>
            <p:cNvSpPr txBox="1"/>
            <p:nvPr/>
          </p:nvSpPr>
          <p:spPr>
            <a:xfrm>
              <a:off x="835233" y="3908426"/>
              <a:ext cx="77617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Predictive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maintenance</a:t>
              </a:r>
              <a:endParaRPr/>
            </a:p>
          </p:txBody>
        </p:sp>
        <p:sp>
          <p:nvSpPr>
            <p:cNvPr id="1462" name="Google Shape;1462;p32"/>
            <p:cNvSpPr/>
            <p:nvPr/>
          </p:nvSpPr>
          <p:spPr>
            <a:xfrm>
              <a:off x="3542589" y="1758393"/>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3" name="Google Shape;1463;p32"/>
            <p:cNvSpPr txBox="1"/>
            <p:nvPr/>
          </p:nvSpPr>
          <p:spPr>
            <a:xfrm>
              <a:off x="3601660" y="1616976"/>
              <a:ext cx="77617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Predictive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maintenance</a:t>
              </a:r>
              <a:endParaRPr/>
            </a:p>
          </p:txBody>
        </p:sp>
        <p:sp>
          <p:nvSpPr>
            <p:cNvPr id="1464" name="Google Shape;1464;p32"/>
            <p:cNvSpPr/>
            <p:nvPr/>
          </p:nvSpPr>
          <p:spPr>
            <a:xfrm>
              <a:off x="2809731" y="5882222"/>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5" name="Google Shape;1465;p32"/>
            <p:cNvSpPr txBox="1"/>
            <p:nvPr/>
          </p:nvSpPr>
          <p:spPr>
            <a:xfrm>
              <a:off x="2832310" y="5909061"/>
              <a:ext cx="681597"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Digital twin</a:t>
              </a:r>
              <a:endParaRPr/>
            </a:p>
          </p:txBody>
        </p:sp>
        <p:sp>
          <p:nvSpPr>
            <p:cNvPr id="1466" name="Google Shape;1466;p32"/>
            <p:cNvSpPr/>
            <p:nvPr/>
          </p:nvSpPr>
          <p:spPr>
            <a:xfrm>
              <a:off x="4472718" y="3521085"/>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7" name="Google Shape;1467;p32"/>
            <p:cNvSpPr txBox="1"/>
            <p:nvPr/>
          </p:nvSpPr>
          <p:spPr>
            <a:xfrm>
              <a:off x="4476921" y="3594465"/>
              <a:ext cx="681597"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Digital twin</a:t>
              </a:r>
              <a:endParaRPr/>
            </a:p>
          </p:txBody>
        </p:sp>
        <p:sp>
          <p:nvSpPr>
            <p:cNvPr id="1468" name="Google Shape;1468;p32"/>
            <p:cNvSpPr/>
            <p:nvPr/>
          </p:nvSpPr>
          <p:spPr>
            <a:xfrm>
              <a:off x="730578" y="3388304"/>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9" name="Google Shape;1469;p32"/>
            <p:cNvSpPr txBox="1"/>
            <p:nvPr/>
          </p:nvSpPr>
          <p:spPr>
            <a:xfrm>
              <a:off x="387352" y="3476703"/>
              <a:ext cx="69923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Workplace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analytics</a:t>
              </a:r>
              <a:endParaRPr/>
            </a:p>
          </p:txBody>
        </p:sp>
        <p:sp>
          <p:nvSpPr>
            <p:cNvPr id="1470" name="Google Shape;1470;p32"/>
            <p:cNvSpPr/>
            <p:nvPr/>
          </p:nvSpPr>
          <p:spPr>
            <a:xfrm>
              <a:off x="4475915" y="1665733"/>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1" name="Google Shape;1471;p32"/>
            <p:cNvSpPr txBox="1"/>
            <p:nvPr/>
          </p:nvSpPr>
          <p:spPr>
            <a:xfrm>
              <a:off x="4540077" y="1600766"/>
              <a:ext cx="69923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Workplace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analytics</a:t>
              </a:r>
              <a:endParaRPr/>
            </a:p>
          </p:txBody>
        </p:sp>
        <p:sp>
          <p:nvSpPr>
            <p:cNvPr id="1472" name="Google Shape;1472;p32"/>
            <p:cNvSpPr/>
            <p:nvPr/>
          </p:nvSpPr>
          <p:spPr>
            <a:xfrm>
              <a:off x="1317091" y="5818786"/>
              <a:ext cx="112086" cy="110087"/>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3" name="Google Shape;1473;p32"/>
            <p:cNvSpPr txBox="1"/>
            <p:nvPr/>
          </p:nvSpPr>
          <p:spPr>
            <a:xfrm>
              <a:off x="1152669" y="5879546"/>
              <a:ext cx="38023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PoE</a:t>
              </a:r>
              <a:endParaRPr sz="800">
                <a:solidFill>
                  <a:srgbClr val="1D1B10"/>
                </a:solidFill>
                <a:latin typeface="Arial"/>
                <a:ea typeface="Arial"/>
                <a:cs typeface="Arial"/>
                <a:sym typeface="Arial"/>
              </a:endParaRPr>
            </a:p>
          </p:txBody>
        </p:sp>
        <p:sp>
          <p:nvSpPr>
            <p:cNvPr id="1474" name="Google Shape;1474;p32"/>
            <p:cNvSpPr/>
            <p:nvPr/>
          </p:nvSpPr>
          <p:spPr>
            <a:xfrm>
              <a:off x="1778195" y="5544775"/>
              <a:ext cx="112086" cy="110087"/>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5" name="Google Shape;1475;p32"/>
            <p:cNvSpPr/>
            <p:nvPr/>
          </p:nvSpPr>
          <p:spPr>
            <a:xfrm>
              <a:off x="3011772" y="4292535"/>
              <a:ext cx="112086" cy="110087"/>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6" name="Google Shape;1476;p32"/>
            <p:cNvSpPr txBox="1"/>
            <p:nvPr/>
          </p:nvSpPr>
          <p:spPr>
            <a:xfrm>
              <a:off x="2627379" y="4367734"/>
              <a:ext cx="8771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Narrowband</a:t>
              </a:r>
              <a:br>
                <a:rPr lang="en-US" sz="800">
                  <a:solidFill>
                    <a:srgbClr val="1D1B10"/>
                  </a:solidFill>
                  <a:latin typeface="Arial"/>
                  <a:ea typeface="Arial"/>
                  <a:cs typeface="Arial"/>
                  <a:sym typeface="Arial"/>
                </a:rPr>
              </a:br>
              <a:r>
                <a:rPr lang="en-US" sz="800">
                  <a:solidFill>
                    <a:srgbClr val="1D1B10"/>
                  </a:solidFill>
                  <a:latin typeface="Arial"/>
                  <a:ea typeface="Arial"/>
                  <a:cs typeface="Arial"/>
                  <a:sym typeface="Arial"/>
                </a:rPr>
                <a:t>communication</a:t>
              </a:r>
              <a:endParaRPr/>
            </a:p>
          </p:txBody>
        </p:sp>
        <p:sp>
          <p:nvSpPr>
            <p:cNvPr id="1477" name="Google Shape;1477;p32"/>
            <p:cNvSpPr/>
            <p:nvPr/>
          </p:nvSpPr>
          <p:spPr>
            <a:xfrm>
              <a:off x="1169945" y="5262032"/>
              <a:ext cx="112086" cy="110087"/>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8" name="Google Shape;1478;p32"/>
            <p:cNvSpPr txBox="1"/>
            <p:nvPr/>
          </p:nvSpPr>
          <p:spPr>
            <a:xfrm>
              <a:off x="1020252" y="5344057"/>
              <a:ext cx="38023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BLE</a:t>
              </a:r>
              <a:endParaRPr/>
            </a:p>
          </p:txBody>
        </p:sp>
        <p:sp>
          <p:nvSpPr>
            <p:cNvPr id="1479" name="Google Shape;1479;p32"/>
            <p:cNvSpPr/>
            <p:nvPr/>
          </p:nvSpPr>
          <p:spPr>
            <a:xfrm>
              <a:off x="4489511" y="3012321"/>
              <a:ext cx="112086" cy="110087"/>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0" name="Google Shape;1480;p32"/>
            <p:cNvSpPr txBox="1"/>
            <p:nvPr/>
          </p:nvSpPr>
          <p:spPr>
            <a:xfrm>
              <a:off x="4339818" y="3094346"/>
              <a:ext cx="38023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BLE</a:t>
              </a:r>
              <a:endParaRPr/>
            </a:p>
          </p:txBody>
        </p:sp>
        <p:sp>
          <p:nvSpPr>
            <p:cNvPr id="1481" name="Google Shape;1481;p32"/>
            <p:cNvSpPr/>
            <p:nvPr/>
          </p:nvSpPr>
          <p:spPr>
            <a:xfrm>
              <a:off x="2386641" y="4803162"/>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2" name="Google Shape;1482;p32"/>
            <p:cNvSpPr txBox="1"/>
            <p:nvPr/>
          </p:nvSpPr>
          <p:spPr>
            <a:xfrm>
              <a:off x="2407515" y="4772554"/>
              <a:ext cx="9589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OD-based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Social distancing</a:t>
              </a:r>
              <a:endParaRPr/>
            </a:p>
          </p:txBody>
        </p:sp>
        <p:sp>
          <p:nvSpPr>
            <p:cNvPr id="1483" name="Google Shape;1483;p32"/>
            <p:cNvSpPr/>
            <p:nvPr/>
          </p:nvSpPr>
          <p:spPr>
            <a:xfrm>
              <a:off x="4203630" y="3095707"/>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4" name="Google Shape;1484;p32"/>
            <p:cNvSpPr txBox="1"/>
            <p:nvPr/>
          </p:nvSpPr>
          <p:spPr>
            <a:xfrm>
              <a:off x="3790693" y="3188361"/>
              <a:ext cx="9412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OD-based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social distancing</a:t>
              </a:r>
              <a:endParaRPr/>
            </a:p>
          </p:txBody>
        </p:sp>
        <p:sp>
          <p:nvSpPr>
            <p:cNvPr id="1485" name="Google Shape;1485;p32"/>
            <p:cNvSpPr/>
            <p:nvPr/>
          </p:nvSpPr>
          <p:spPr>
            <a:xfrm>
              <a:off x="1995079" y="5961740"/>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6" name="Google Shape;1486;p32"/>
            <p:cNvSpPr txBox="1"/>
            <p:nvPr/>
          </p:nvSpPr>
          <p:spPr>
            <a:xfrm>
              <a:off x="1440069" y="5930691"/>
              <a:ext cx="85632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IP-based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contact tracing</a:t>
              </a:r>
              <a:endParaRPr/>
            </a:p>
          </p:txBody>
        </p:sp>
        <p:sp>
          <p:nvSpPr>
            <p:cNvPr id="1487" name="Google Shape;1487;p32"/>
            <p:cNvSpPr/>
            <p:nvPr/>
          </p:nvSpPr>
          <p:spPr>
            <a:xfrm>
              <a:off x="3370032" y="3487027"/>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8" name="Google Shape;1488;p32"/>
            <p:cNvSpPr txBox="1"/>
            <p:nvPr/>
          </p:nvSpPr>
          <p:spPr>
            <a:xfrm>
              <a:off x="3558318" y="3453273"/>
              <a:ext cx="85632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IP-based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contact tracing</a:t>
              </a:r>
              <a:endParaRPr/>
            </a:p>
          </p:txBody>
        </p:sp>
        <p:sp>
          <p:nvSpPr>
            <p:cNvPr id="1489" name="Google Shape;1489;p32"/>
            <p:cNvSpPr/>
            <p:nvPr/>
          </p:nvSpPr>
          <p:spPr>
            <a:xfrm>
              <a:off x="2275547" y="5344760"/>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0" name="Google Shape;1490;p32"/>
            <p:cNvSpPr txBox="1"/>
            <p:nvPr/>
          </p:nvSpPr>
          <p:spPr>
            <a:xfrm>
              <a:off x="2366486" y="5146161"/>
              <a:ext cx="10807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AI-based face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and mask detection</a:t>
              </a:r>
              <a:endParaRPr/>
            </a:p>
          </p:txBody>
        </p:sp>
        <p:sp>
          <p:nvSpPr>
            <p:cNvPr id="1491" name="Google Shape;1491;p32"/>
            <p:cNvSpPr/>
            <p:nvPr/>
          </p:nvSpPr>
          <p:spPr>
            <a:xfrm>
              <a:off x="4431391" y="4122238"/>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2" name="Google Shape;1492;p32"/>
            <p:cNvSpPr txBox="1"/>
            <p:nvPr/>
          </p:nvSpPr>
          <p:spPr>
            <a:xfrm>
              <a:off x="4448122" y="4125860"/>
              <a:ext cx="10807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AI-based face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and mask detection</a:t>
              </a:r>
              <a:endParaRPr/>
            </a:p>
          </p:txBody>
        </p:sp>
        <p:sp>
          <p:nvSpPr>
            <p:cNvPr id="1493" name="Google Shape;1493;p32"/>
            <p:cNvSpPr/>
            <p:nvPr/>
          </p:nvSpPr>
          <p:spPr>
            <a:xfrm>
              <a:off x="898916" y="5470678"/>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4" name="Google Shape;1494;p32"/>
            <p:cNvSpPr txBox="1"/>
            <p:nvPr/>
          </p:nvSpPr>
          <p:spPr>
            <a:xfrm>
              <a:off x="622895" y="5516969"/>
              <a:ext cx="8018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Antimicrobial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paints in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wash rooms</a:t>
              </a:r>
              <a:endParaRPr/>
            </a:p>
          </p:txBody>
        </p:sp>
        <p:sp>
          <p:nvSpPr>
            <p:cNvPr id="1495" name="Google Shape;1495;p32"/>
            <p:cNvSpPr/>
            <p:nvPr/>
          </p:nvSpPr>
          <p:spPr>
            <a:xfrm>
              <a:off x="2767825" y="3001731"/>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6" name="Google Shape;1496;p32"/>
            <p:cNvSpPr txBox="1"/>
            <p:nvPr/>
          </p:nvSpPr>
          <p:spPr>
            <a:xfrm>
              <a:off x="2342471" y="3096168"/>
              <a:ext cx="8018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Antimicrobial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paints in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wash rooms</a:t>
              </a:r>
              <a:endParaRPr/>
            </a:p>
          </p:txBody>
        </p:sp>
        <p:sp>
          <p:nvSpPr>
            <p:cNvPr id="1497" name="Google Shape;1497;p32"/>
            <p:cNvSpPr/>
            <p:nvPr/>
          </p:nvSpPr>
          <p:spPr>
            <a:xfrm>
              <a:off x="5151703" y="1507869"/>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8" name="Google Shape;1498;p32"/>
            <p:cNvSpPr txBox="1"/>
            <p:nvPr/>
          </p:nvSpPr>
          <p:spPr>
            <a:xfrm>
              <a:off x="5188080" y="1537291"/>
              <a:ext cx="8018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Antimicrobial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paints in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wash rooms</a:t>
              </a:r>
              <a:endParaRPr/>
            </a:p>
          </p:txBody>
        </p:sp>
        <p:sp>
          <p:nvSpPr>
            <p:cNvPr id="1499" name="Google Shape;1499;p32"/>
            <p:cNvSpPr/>
            <p:nvPr/>
          </p:nvSpPr>
          <p:spPr>
            <a:xfrm>
              <a:off x="2408503" y="5927469"/>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0" name="Google Shape;1500;p32"/>
            <p:cNvSpPr txBox="1"/>
            <p:nvPr/>
          </p:nvSpPr>
          <p:spPr>
            <a:xfrm>
              <a:off x="3462169" y="4051217"/>
              <a:ext cx="8579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Foot operated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elevators</a:t>
              </a:r>
              <a:endParaRPr/>
            </a:p>
          </p:txBody>
        </p:sp>
        <p:sp>
          <p:nvSpPr>
            <p:cNvPr id="1501" name="Google Shape;1501;p32"/>
            <p:cNvSpPr/>
            <p:nvPr/>
          </p:nvSpPr>
          <p:spPr>
            <a:xfrm>
              <a:off x="3457864" y="4012363"/>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2" name="Google Shape;1502;p32"/>
            <p:cNvSpPr txBox="1"/>
            <p:nvPr/>
          </p:nvSpPr>
          <p:spPr>
            <a:xfrm>
              <a:off x="930713" y="3493776"/>
              <a:ext cx="9813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Touch-free</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bathroom fixtures</a:t>
              </a:r>
              <a:endParaRPr/>
            </a:p>
          </p:txBody>
        </p:sp>
        <p:sp>
          <p:nvSpPr>
            <p:cNvPr id="1503" name="Google Shape;1503;p32"/>
            <p:cNvSpPr/>
            <p:nvPr/>
          </p:nvSpPr>
          <p:spPr>
            <a:xfrm>
              <a:off x="1221683" y="3426347"/>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4" name="Google Shape;1504;p32"/>
            <p:cNvSpPr txBox="1"/>
            <p:nvPr/>
          </p:nvSpPr>
          <p:spPr>
            <a:xfrm>
              <a:off x="5141583" y="2187022"/>
              <a:ext cx="683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Touch-free</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bathroom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fixtures</a:t>
              </a:r>
              <a:endParaRPr/>
            </a:p>
          </p:txBody>
        </p:sp>
        <p:sp>
          <p:nvSpPr>
            <p:cNvPr id="1505" name="Google Shape;1505;p32"/>
            <p:cNvSpPr/>
            <p:nvPr/>
          </p:nvSpPr>
          <p:spPr>
            <a:xfrm>
              <a:off x="5432553" y="2119593"/>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6" name="Google Shape;1506;p32"/>
            <p:cNvSpPr/>
            <p:nvPr/>
          </p:nvSpPr>
          <p:spPr>
            <a:xfrm>
              <a:off x="2051928" y="5490744"/>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7" name="Google Shape;1507;p32"/>
            <p:cNvSpPr txBox="1"/>
            <p:nvPr/>
          </p:nvSpPr>
          <p:spPr>
            <a:xfrm>
              <a:off x="2115059" y="5438065"/>
              <a:ext cx="95090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Thermal imaging</a:t>
              </a:r>
              <a:endParaRPr/>
            </a:p>
          </p:txBody>
        </p:sp>
        <p:sp>
          <p:nvSpPr>
            <p:cNvPr id="1508" name="Google Shape;1508;p32"/>
            <p:cNvSpPr/>
            <p:nvPr/>
          </p:nvSpPr>
          <p:spPr>
            <a:xfrm>
              <a:off x="3013306" y="3604596"/>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9" name="Google Shape;1509;p32"/>
            <p:cNvSpPr txBox="1"/>
            <p:nvPr/>
          </p:nvSpPr>
          <p:spPr>
            <a:xfrm>
              <a:off x="2133428" y="3612312"/>
              <a:ext cx="95090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Thermal imaging</a:t>
              </a:r>
              <a:endParaRPr/>
            </a:p>
          </p:txBody>
        </p:sp>
        <p:sp>
          <p:nvSpPr>
            <p:cNvPr id="1510" name="Google Shape;1510;p32"/>
            <p:cNvSpPr/>
            <p:nvPr/>
          </p:nvSpPr>
          <p:spPr>
            <a:xfrm>
              <a:off x="1387575" y="4841696"/>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1" name="Google Shape;1511;p32"/>
            <p:cNvSpPr txBox="1"/>
            <p:nvPr/>
          </p:nvSpPr>
          <p:spPr>
            <a:xfrm>
              <a:off x="1189277" y="4919741"/>
              <a:ext cx="128592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AI-based access control</a:t>
              </a:r>
              <a:endParaRPr/>
            </a:p>
          </p:txBody>
        </p:sp>
        <p:sp>
          <p:nvSpPr>
            <p:cNvPr id="1512" name="Google Shape;1512;p32"/>
            <p:cNvSpPr/>
            <p:nvPr/>
          </p:nvSpPr>
          <p:spPr>
            <a:xfrm>
              <a:off x="5437444" y="3388305"/>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32"/>
            <p:cNvSpPr txBox="1"/>
            <p:nvPr/>
          </p:nvSpPr>
          <p:spPr>
            <a:xfrm>
              <a:off x="5320857" y="3493776"/>
              <a:ext cx="84350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AI-based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access control</a:t>
              </a:r>
              <a:endParaRPr/>
            </a:p>
          </p:txBody>
        </p:sp>
        <p:sp>
          <p:nvSpPr>
            <p:cNvPr id="1514" name="Google Shape;1514;p32"/>
            <p:cNvSpPr txBox="1"/>
            <p:nvPr/>
          </p:nvSpPr>
          <p:spPr>
            <a:xfrm>
              <a:off x="3121114" y="5055193"/>
              <a:ext cx="46519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BHPB</a:t>
              </a:r>
              <a:endParaRPr/>
            </a:p>
          </p:txBody>
        </p:sp>
        <p:sp>
          <p:nvSpPr>
            <p:cNvPr id="1515" name="Google Shape;1515;p32"/>
            <p:cNvSpPr/>
            <p:nvPr/>
          </p:nvSpPr>
          <p:spPr>
            <a:xfrm>
              <a:off x="3075289" y="5084228"/>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6" name="Google Shape;1516;p32"/>
            <p:cNvSpPr txBox="1"/>
            <p:nvPr/>
          </p:nvSpPr>
          <p:spPr>
            <a:xfrm>
              <a:off x="3626526" y="2417110"/>
              <a:ext cx="46519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BHPB</a:t>
              </a:r>
              <a:endParaRPr/>
            </a:p>
          </p:txBody>
        </p:sp>
        <p:sp>
          <p:nvSpPr>
            <p:cNvPr id="1517" name="Google Shape;1517;p32"/>
            <p:cNvSpPr/>
            <p:nvPr/>
          </p:nvSpPr>
          <p:spPr>
            <a:xfrm>
              <a:off x="3598632" y="2344027"/>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8" name="Google Shape;1518;p32"/>
            <p:cNvSpPr/>
            <p:nvPr/>
          </p:nvSpPr>
          <p:spPr>
            <a:xfrm>
              <a:off x="898916" y="6410121"/>
              <a:ext cx="4259995" cy="276999"/>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9" name="Google Shape;1519;p32"/>
            <p:cNvSpPr txBox="1"/>
            <p:nvPr/>
          </p:nvSpPr>
          <p:spPr>
            <a:xfrm rot="-5400000">
              <a:off x="-769605" y="3428591"/>
              <a:ext cx="19541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151515"/>
                  </a:solidFill>
                  <a:latin typeface="Calibri"/>
                  <a:ea typeface="Calibri"/>
                  <a:cs typeface="Calibri"/>
                  <a:sym typeface="Calibri"/>
                </a:rPr>
                <a:t>Technology Index Score</a:t>
              </a:r>
              <a:endParaRPr/>
            </a:p>
          </p:txBody>
        </p:sp>
        <p:sp>
          <p:nvSpPr>
            <p:cNvPr id="1520" name="Google Shape;1520;p32"/>
            <p:cNvSpPr/>
            <p:nvPr/>
          </p:nvSpPr>
          <p:spPr>
            <a:xfrm>
              <a:off x="3299077" y="1244213"/>
              <a:ext cx="2757339" cy="1593959"/>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1" name="Google Shape;1521;p32"/>
            <p:cNvSpPr/>
            <p:nvPr/>
          </p:nvSpPr>
          <p:spPr>
            <a:xfrm>
              <a:off x="423011" y="2731256"/>
              <a:ext cx="5734528" cy="1992219"/>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2" name="Google Shape;1522;p32"/>
            <p:cNvSpPr/>
            <p:nvPr/>
          </p:nvSpPr>
          <p:spPr>
            <a:xfrm>
              <a:off x="467056" y="4662933"/>
              <a:ext cx="3323638" cy="169711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3" name="Google Shape;1523;p32"/>
            <p:cNvSpPr txBox="1"/>
            <p:nvPr/>
          </p:nvSpPr>
          <p:spPr>
            <a:xfrm>
              <a:off x="3832098" y="5231499"/>
              <a:ext cx="7120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1D1B10"/>
                  </a:solidFill>
                  <a:latin typeface="Calibri"/>
                  <a:ea typeface="Calibri"/>
                  <a:cs typeface="Calibri"/>
                  <a:sym typeface="Calibri"/>
                </a:rPr>
                <a:t>TRIAL</a:t>
              </a:r>
              <a:endParaRPr/>
            </a:p>
          </p:txBody>
        </p:sp>
        <p:sp>
          <p:nvSpPr>
            <p:cNvPr id="1524" name="Google Shape;1524;p32"/>
            <p:cNvSpPr txBox="1"/>
            <p:nvPr/>
          </p:nvSpPr>
          <p:spPr>
            <a:xfrm>
              <a:off x="679014" y="2535412"/>
              <a:ext cx="17722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1D1B10"/>
                  </a:solidFill>
                  <a:latin typeface="Calibri"/>
                  <a:ea typeface="Calibri"/>
                  <a:cs typeface="Calibri"/>
                  <a:sym typeface="Calibri"/>
                </a:rPr>
                <a:t>IMPLEMENTATION</a:t>
              </a:r>
              <a:endParaRPr/>
            </a:p>
          </p:txBody>
        </p:sp>
        <p:sp>
          <p:nvSpPr>
            <p:cNvPr id="1525" name="Google Shape;1525;p32"/>
            <p:cNvSpPr txBox="1"/>
            <p:nvPr/>
          </p:nvSpPr>
          <p:spPr>
            <a:xfrm>
              <a:off x="2599835" y="1184726"/>
              <a:ext cx="14393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1D1B10"/>
                  </a:solidFill>
                  <a:latin typeface="Calibri"/>
                  <a:ea typeface="Calibri"/>
                  <a:cs typeface="Calibri"/>
                  <a:sym typeface="Calibri"/>
                </a:rPr>
                <a:t>ESTABLISHED</a:t>
              </a:r>
              <a:endParaRPr/>
            </a:p>
          </p:txBody>
        </p:sp>
        <p:sp>
          <p:nvSpPr>
            <p:cNvPr id="1526" name="Google Shape;1526;p32"/>
            <p:cNvSpPr txBox="1"/>
            <p:nvPr/>
          </p:nvSpPr>
          <p:spPr>
            <a:xfrm>
              <a:off x="1711331" y="3992636"/>
              <a:ext cx="10246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Pathogen scanner</a:t>
              </a:r>
              <a:endParaRPr/>
            </a:p>
          </p:txBody>
        </p:sp>
        <p:sp>
          <p:nvSpPr>
            <p:cNvPr id="1527" name="Google Shape;1527;p32"/>
            <p:cNvSpPr/>
            <p:nvPr/>
          </p:nvSpPr>
          <p:spPr>
            <a:xfrm>
              <a:off x="1659526" y="4025032"/>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8" name="Google Shape;1528;p32"/>
            <p:cNvSpPr txBox="1"/>
            <p:nvPr/>
          </p:nvSpPr>
          <p:spPr>
            <a:xfrm>
              <a:off x="3408840" y="2019205"/>
              <a:ext cx="65755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Pathogen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scanner</a:t>
              </a:r>
              <a:endParaRPr/>
            </a:p>
          </p:txBody>
        </p:sp>
        <p:sp>
          <p:nvSpPr>
            <p:cNvPr id="1529" name="Google Shape;1529;p32"/>
            <p:cNvSpPr/>
            <p:nvPr/>
          </p:nvSpPr>
          <p:spPr>
            <a:xfrm>
              <a:off x="3357035" y="2039227"/>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0" name="Google Shape;1530;p32"/>
            <p:cNvSpPr txBox="1"/>
            <p:nvPr/>
          </p:nvSpPr>
          <p:spPr>
            <a:xfrm>
              <a:off x="1782052" y="4299648"/>
              <a:ext cx="9877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1D1B10"/>
                  </a:solidFill>
                  <a:latin typeface="Arial"/>
                  <a:ea typeface="Arial"/>
                  <a:cs typeface="Arial"/>
                  <a:sym typeface="Arial"/>
                </a:rPr>
                <a:t>NT-based self </a:t>
              </a:r>
              <a:endParaRPr/>
            </a:p>
            <a:p>
              <a:pPr marL="0" marR="0" lvl="0" indent="0" algn="l" rtl="0">
                <a:spcBef>
                  <a:spcPts val="0"/>
                </a:spcBef>
                <a:spcAft>
                  <a:spcPts val="0"/>
                </a:spcAft>
                <a:buNone/>
              </a:pPr>
              <a:r>
                <a:rPr lang="en-US" sz="800">
                  <a:solidFill>
                    <a:srgbClr val="1D1B10"/>
                  </a:solidFill>
                  <a:latin typeface="Arial"/>
                  <a:ea typeface="Arial"/>
                  <a:cs typeface="Arial"/>
                  <a:sym typeface="Arial"/>
                </a:rPr>
                <a:t>cleaning surfaces</a:t>
              </a:r>
              <a:endParaRPr/>
            </a:p>
          </p:txBody>
        </p:sp>
        <p:sp>
          <p:nvSpPr>
            <p:cNvPr id="1531" name="Google Shape;1531;p32"/>
            <p:cNvSpPr/>
            <p:nvPr/>
          </p:nvSpPr>
          <p:spPr>
            <a:xfrm>
              <a:off x="1742122" y="4391419"/>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2" name="Google Shape;1532;p32"/>
            <p:cNvSpPr/>
            <p:nvPr/>
          </p:nvSpPr>
          <p:spPr>
            <a:xfrm>
              <a:off x="3201652" y="3807141"/>
              <a:ext cx="112086" cy="11008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33" name="Google Shape;1533;p32"/>
          <p:cNvSpPr txBox="1"/>
          <p:nvPr/>
        </p:nvSpPr>
        <p:spPr>
          <a:xfrm>
            <a:off x="152400" y="365125"/>
            <a:ext cx="6873240" cy="447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000"/>
              <a:buFont typeface="Montserrat"/>
              <a:buNone/>
            </a:pPr>
            <a:r>
              <a:rPr lang="en-US" sz="3000">
                <a:solidFill>
                  <a:schemeClr val="lt1"/>
                </a:solidFill>
                <a:latin typeface="Montserrat"/>
                <a:ea typeface="Montserrat"/>
                <a:cs typeface="Montserrat"/>
                <a:sym typeface="Montserrat"/>
              </a:rPr>
              <a:t>Technology Radar 2020-2025</a:t>
            </a:r>
            <a:endParaRPr/>
          </a:p>
        </p:txBody>
      </p:sp>
      <p:grpSp>
        <p:nvGrpSpPr>
          <p:cNvPr id="1534" name="Google Shape;1534;p32"/>
          <p:cNvGrpSpPr/>
          <p:nvPr/>
        </p:nvGrpSpPr>
        <p:grpSpPr>
          <a:xfrm>
            <a:off x="7118030" y="1823189"/>
            <a:ext cx="4843968" cy="3843850"/>
            <a:chOff x="1713273" y="1892050"/>
            <a:chExt cx="4843968" cy="3843850"/>
          </a:xfrm>
        </p:grpSpPr>
        <p:grpSp>
          <p:nvGrpSpPr>
            <p:cNvPr id="1535" name="Google Shape;1535;p32"/>
            <p:cNvGrpSpPr/>
            <p:nvPr/>
          </p:nvGrpSpPr>
          <p:grpSpPr>
            <a:xfrm>
              <a:off x="1713273" y="1892050"/>
              <a:ext cx="2100985" cy="832508"/>
              <a:chOff x="1713273" y="1893042"/>
              <a:chExt cx="2100985" cy="832508"/>
            </a:xfrm>
          </p:grpSpPr>
          <p:sp>
            <p:nvSpPr>
              <p:cNvPr id="1536" name="Google Shape;1536;p32"/>
              <p:cNvSpPr txBox="1"/>
              <p:nvPr/>
            </p:nvSpPr>
            <p:spPr>
              <a:xfrm>
                <a:off x="1713273" y="1893042"/>
                <a:ext cx="20922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Lighting &amp; Control</a:t>
                </a:r>
                <a:endParaRPr/>
              </a:p>
            </p:txBody>
          </p:sp>
          <p:sp>
            <p:nvSpPr>
              <p:cNvPr id="1537" name="Google Shape;1537;p32"/>
              <p:cNvSpPr txBox="1"/>
              <p:nvPr/>
            </p:nvSpPr>
            <p:spPr>
              <a:xfrm>
                <a:off x="1713274" y="2171552"/>
                <a:ext cx="2100984" cy="553998"/>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AI-based lighting control</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Voice enabled Lighting Control</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Human-centric Lighting</a:t>
                </a:r>
                <a:endParaRPr/>
              </a:p>
            </p:txBody>
          </p:sp>
        </p:grpSp>
        <p:grpSp>
          <p:nvGrpSpPr>
            <p:cNvPr id="1538" name="Google Shape;1538;p32"/>
            <p:cNvGrpSpPr/>
            <p:nvPr/>
          </p:nvGrpSpPr>
          <p:grpSpPr>
            <a:xfrm>
              <a:off x="1713273" y="2782706"/>
              <a:ext cx="2172927" cy="1479205"/>
              <a:chOff x="1713273" y="2761192"/>
              <a:chExt cx="2172927" cy="1479205"/>
            </a:xfrm>
          </p:grpSpPr>
          <p:sp>
            <p:nvSpPr>
              <p:cNvPr id="1539" name="Google Shape;1539;p32"/>
              <p:cNvSpPr txBox="1"/>
              <p:nvPr/>
            </p:nvSpPr>
            <p:spPr>
              <a:xfrm>
                <a:off x="1713273" y="2761192"/>
                <a:ext cx="21729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92D050"/>
                    </a:solidFill>
                    <a:latin typeface="Calibri"/>
                    <a:ea typeface="Calibri"/>
                    <a:cs typeface="Calibri"/>
                    <a:sym typeface="Calibri"/>
                  </a:rPr>
                  <a:t>Automation &amp; Energy </a:t>
                </a:r>
                <a:endParaRPr/>
              </a:p>
              <a:p>
                <a:pPr marL="0" marR="0" lvl="0" indent="0" algn="l" rtl="0">
                  <a:spcBef>
                    <a:spcPts val="0"/>
                  </a:spcBef>
                  <a:spcAft>
                    <a:spcPts val="0"/>
                  </a:spcAft>
                  <a:buNone/>
                </a:pPr>
                <a:r>
                  <a:rPr lang="en-US" sz="1400">
                    <a:solidFill>
                      <a:srgbClr val="92D050"/>
                    </a:solidFill>
                    <a:latin typeface="Calibri"/>
                    <a:ea typeface="Calibri"/>
                    <a:cs typeface="Calibri"/>
                    <a:sym typeface="Calibri"/>
                  </a:rPr>
                  <a:t>Optimization</a:t>
                </a:r>
                <a:endParaRPr/>
              </a:p>
            </p:txBody>
          </p:sp>
          <p:sp>
            <p:nvSpPr>
              <p:cNvPr id="1540" name="Google Shape;1540;p32"/>
              <p:cNvSpPr txBox="1"/>
              <p:nvPr/>
            </p:nvSpPr>
            <p:spPr>
              <a:xfrm>
                <a:off x="1713275" y="3224734"/>
                <a:ext cx="2092238" cy="101566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Building energy performance optimization (BEPO)</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Cloud-based remote services </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Predictive maintenance</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Digital twin</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Workplace analytics</a:t>
                </a:r>
                <a:endParaRPr/>
              </a:p>
            </p:txBody>
          </p:sp>
        </p:grpSp>
        <p:grpSp>
          <p:nvGrpSpPr>
            <p:cNvPr id="1541" name="Google Shape;1541;p32"/>
            <p:cNvGrpSpPr/>
            <p:nvPr/>
          </p:nvGrpSpPr>
          <p:grpSpPr>
            <a:xfrm>
              <a:off x="3872805" y="1892050"/>
              <a:ext cx="2684436" cy="2809722"/>
              <a:chOff x="4525925" y="1892050"/>
              <a:chExt cx="2684436" cy="2809722"/>
            </a:xfrm>
          </p:grpSpPr>
          <p:sp>
            <p:nvSpPr>
              <p:cNvPr id="1542" name="Google Shape;1542;p32"/>
              <p:cNvSpPr txBox="1"/>
              <p:nvPr/>
            </p:nvSpPr>
            <p:spPr>
              <a:xfrm>
                <a:off x="4525925" y="1892050"/>
                <a:ext cx="207088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accent3"/>
                    </a:solidFill>
                    <a:latin typeface="Calibri"/>
                    <a:ea typeface="Calibri"/>
                    <a:cs typeface="Calibri"/>
                    <a:sym typeface="Calibri"/>
                  </a:rPr>
                  <a:t>Post-COVID Applications</a:t>
                </a:r>
                <a:endParaRPr/>
              </a:p>
            </p:txBody>
          </p:sp>
          <p:sp>
            <p:nvSpPr>
              <p:cNvPr id="1543" name="Google Shape;1543;p32"/>
              <p:cNvSpPr txBox="1"/>
              <p:nvPr/>
            </p:nvSpPr>
            <p:spPr>
              <a:xfrm>
                <a:off x="4525925" y="2147227"/>
                <a:ext cx="2684436" cy="2554545"/>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Occupancy detection (OD) based social distancing</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Indoor positioning (IP) based contact tracing</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AI-based face and mask detection</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Antimicrobial paints in wash rooms</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Foot operated elevator</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Touch-free bathroom fixtures</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Thermal imaging</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AI-based access control</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Building health performance benchmarking (BHPB)</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Pathogen scanner</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Nano technology (NT)-based self cleaning surfaces</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Touch-free toilet seat cover cleaning</a:t>
                </a:r>
                <a:endParaRPr/>
              </a:p>
            </p:txBody>
          </p:sp>
        </p:grpSp>
        <p:grpSp>
          <p:nvGrpSpPr>
            <p:cNvPr id="1544" name="Google Shape;1544;p32"/>
            <p:cNvGrpSpPr/>
            <p:nvPr/>
          </p:nvGrpSpPr>
          <p:grpSpPr>
            <a:xfrm>
              <a:off x="1713273" y="4319066"/>
              <a:ext cx="2097023" cy="1416834"/>
              <a:chOff x="1713273" y="4319066"/>
              <a:chExt cx="2097023" cy="1416834"/>
            </a:xfrm>
          </p:grpSpPr>
          <p:sp>
            <p:nvSpPr>
              <p:cNvPr id="1545" name="Google Shape;1545;p32"/>
              <p:cNvSpPr txBox="1"/>
              <p:nvPr/>
            </p:nvSpPr>
            <p:spPr>
              <a:xfrm>
                <a:off x="1713274" y="4319066"/>
                <a:ext cx="156183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2060"/>
                    </a:solidFill>
                    <a:latin typeface="Calibri"/>
                    <a:ea typeface="Calibri"/>
                    <a:cs typeface="Calibri"/>
                    <a:sym typeface="Calibri"/>
                  </a:rPr>
                  <a:t>HVAC &amp; IAQ</a:t>
                </a:r>
                <a:endParaRPr/>
              </a:p>
            </p:txBody>
          </p:sp>
          <p:sp>
            <p:nvSpPr>
              <p:cNvPr id="1546" name="Google Shape;1546;p32"/>
              <p:cNvSpPr txBox="1"/>
              <p:nvPr/>
            </p:nvSpPr>
            <p:spPr>
              <a:xfrm>
                <a:off x="1713273" y="4566349"/>
                <a:ext cx="2097023" cy="116955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HVAC optimization</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Indoor air quality (IAQ)-based ventilation</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Ultraviolet germicidal irradiation (UVGI)</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High efficiency particulate air (HEPA) filters</a:t>
                </a:r>
                <a:endParaRPr/>
              </a:p>
            </p:txBody>
          </p:sp>
        </p:grpSp>
        <p:grpSp>
          <p:nvGrpSpPr>
            <p:cNvPr id="1547" name="Google Shape;1547;p32"/>
            <p:cNvGrpSpPr/>
            <p:nvPr/>
          </p:nvGrpSpPr>
          <p:grpSpPr>
            <a:xfrm>
              <a:off x="3872805" y="4752135"/>
              <a:ext cx="1947969" cy="822168"/>
              <a:chOff x="4525925" y="4752135"/>
              <a:chExt cx="1947969" cy="822168"/>
            </a:xfrm>
          </p:grpSpPr>
          <p:sp>
            <p:nvSpPr>
              <p:cNvPr id="1548" name="Google Shape;1548;p32"/>
              <p:cNvSpPr txBox="1"/>
              <p:nvPr/>
            </p:nvSpPr>
            <p:spPr>
              <a:xfrm>
                <a:off x="4525925" y="4752135"/>
                <a:ext cx="135799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accent6"/>
                    </a:solidFill>
                    <a:latin typeface="Calibri"/>
                    <a:ea typeface="Calibri"/>
                    <a:cs typeface="Calibri"/>
                    <a:sym typeface="Calibri"/>
                  </a:rPr>
                  <a:t>Communication</a:t>
                </a:r>
                <a:endParaRPr/>
              </a:p>
            </p:txBody>
          </p:sp>
          <p:sp>
            <p:nvSpPr>
              <p:cNvPr id="1549" name="Google Shape;1549;p32"/>
              <p:cNvSpPr txBox="1"/>
              <p:nvPr/>
            </p:nvSpPr>
            <p:spPr>
              <a:xfrm>
                <a:off x="4525925" y="5020305"/>
                <a:ext cx="1947969" cy="553998"/>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Power over Ethernet (PoE)</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Narrowband communication</a:t>
                </a:r>
                <a:endParaRPr/>
              </a:p>
              <a:p>
                <a:pPr marL="171450" marR="0" lvl="0" indent="-171450" algn="l" rtl="0">
                  <a:spcBef>
                    <a:spcPts val="0"/>
                  </a:spcBef>
                  <a:spcAft>
                    <a:spcPts val="0"/>
                  </a:spcAft>
                  <a:buClr>
                    <a:srgbClr val="1D1B10"/>
                  </a:buClr>
                  <a:buSzPts val="1000"/>
                  <a:buFont typeface="Arial"/>
                  <a:buChar char="•"/>
                </a:pPr>
                <a:r>
                  <a:rPr lang="en-US" sz="1000">
                    <a:solidFill>
                      <a:srgbClr val="1D1B10"/>
                    </a:solidFill>
                    <a:latin typeface="Calibri"/>
                    <a:ea typeface="Calibri"/>
                    <a:cs typeface="Calibri"/>
                    <a:sym typeface="Calibri"/>
                  </a:rPr>
                  <a:t>Bluetooth Low Energy (BLE)</a:t>
                </a:r>
                <a:endParaRPr/>
              </a:p>
            </p:txBody>
          </p:sp>
        </p:grpSp>
      </p:grpSp>
      <p:sp>
        <p:nvSpPr>
          <p:cNvPr id="1550" name="Google Shape;1550;p32"/>
          <p:cNvSpPr txBox="1"/>
          <p:nvPr/>
        </p:nvSpPr>
        <p:spPr>
          <a:xfrm>
            <a:off x="7030085" y="65568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Calibri"/>
                <a:ea typeface="Calibri"/>
                <a:cs typeface="Calibri"/>
                <a:sym typeface="Calibri"/>
              </a:rPr>
              <a:t>Source: CABA Intelligent Buildings and COVID-19 Report</a:t>
            </a:r>
            <a:endParaRPr/>
          </a:p>
        </p:txBody>
      </p:sp>
      <p:sp>
        <p:nvSpPr>
          <p:cNvPr id="1551" name="Google Shape;1551;p32"/>
          <p:cNvSpPr txBox="1"/>
          <p:nvPr/>
        </p:nvSpPr>
        <p:spPr>
          <a:xfrm>
            <a:off x="457200" y="6428601"/>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Calibri"/>
                <a:ea typeface="Calibri"/>
                <a:cs typeface="Calibri"/>
                <a:sym typeface="Calibri"/>
              </a:rPr>
              <a:t>33</a:t>
            </a:fld>
            <a:endParaRPr sz="1200">
              <a:solidFill>
                <a:srgbClr val="FF0000"/>
              </a:solidFill>
              <a:latin typeface="Calibri"/>
              <a:ea typeface="Calibri"/>
              <a:cs typeface="Calibri"/>
              <a:sym typeface="Calibri"/>
            </a:endParaRPr>
          </a:p>
        </p:txBody>
      </p:sp>
      <p:sp>
        <p:nvSpPr>
          <p:cNvPr id="1552" name="Google Shape;1552;p32"/>
          <p:cNvSpPr/>
          <p:nvPr/>
        </p:nvSpPr>
        <p:spPr>
          <a:xfrm>
            <a:off x="2667000" y="2971800"/>
            <a:ext cx="112086" cy="110087"/>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33"/>
          <p:cNvSpPr txBox="1">
            <a:spLocks noGrp="1"/>
          </p:cNvSpPr>
          <p:nvPr>
            <p:ph type="title"/>
          </p:nvPr>
        </p:nvSpPr>
        <p:spPr>
          <a:xfrm>
            <a:off x="916938" y="1939032"/>
            <a:ext cx="10358122" cy="61555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Key Takeaways</a:t>
            </a:r>
            <a:endParaRPr/>
          </a:p>
        </p:txBody>
      </p:sp>
      <p:sp>
        <p:nvSpPr>
          <p:cNvPr id="1558" name="Google Shape;1558;p33"/>
          <p:cNvSpPr/>
          <p:nvPr/>
        </p:nvSpPr>
        <p:spPr>
          <a:xfrm>
            <a:off x="1592836" y="1023976"/>
            <a:ext cx="9987027" cy="970817"/>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59" name="Google Shape;1559;p33"/>
          <p:cNvSpPr/>
          <p:nvPr/>
        </p:nvSpPr>
        <p:spPr>
          <a:xfrm>
            <a:off x="1582406" y="1180713"/>
            <a:ext cx="9879423" cy="49244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Negative growth impact witnessed in lighting and controls , heating, ventilation and air conditioning equipment and controls, building automation systems controls, and facilities management markets.</a:t>
            </a:r>
            <a:endParaRPr sz="1600">
              <a:solidFill>
                <a:schemeClr val="dk1"/>
              </a:solidFill>
              <a:latin typeface="Calibri"/>
              <a:ea typeface="Calibri"/>
              <a:cs typeface="Calibri"/>
              <a:sym typeface="Calibri"/>
            </a:endParaRPr>
          </a:p>
        </p:txBody>
      </p:sp>
      <p:sp>
        <p:nvSpPr>
          <p:cNvPr id="1560" name="Google Shape;1560;p33"/>
          <p:cNvSpPr/>
          <p:nvPr/>
        </p:nvSpPr>
        <p:spPr>
          <a:xfrm>
            <a:off x="1430063" y="998034"/>
            <a:ext cx="74519" cy="97081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561" name="Google Shape;1561;p33"/>
          <p:cNvSpPr/>
          <p:nvPr/>
        </p:nvSpPr>
        <p:spPr>
          <a:xfrm>
            <a:off x="1592836" y="2058572"/>
            <a:ext cx="9987027" cy="970817"/>
          </a:xfrm>
          <a:prstGeom prst="rect">
            <a:avLst/>
          </a:prstGeom>
          <a:solidFill>
            <a:srgbClr val="DAE5F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62" name="Google Shape;1562;p33"/>
          <p:cNvSpPr/>
          <p:nvPr/>
        </p:nvSpPr>
        <p:spPr>
          <a:xfrm>
            <a:off x="1430063" y="2020682"/>
            <a:ext cx="74519" cy="97081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563" name="Google Shape;1563;p33"/>
          <p:cNvSpPr/>
          <p:nvPr/>
        </p:nvSpPr>
        <p:spPr>
          <a:xfrm>
            <a:off x="1582403" y="3139215"/>
            <a:ext cx="9987027" cy="1049667"/>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64" name="Google Shape;1564;p33"/>
          <p:cNvSpPr/>
          <p:nvPr/>
        </p:nvSpPr>
        <p:spPr>
          <a:xfrm>
            <a:off x="1430063" y="3126245"/>
            <a:ext cx="74519" cy="104966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565" name="Google Shape;1565;p33"/>
          <p:cNvSpPr/>
          <p:nvPr/>
        </p:nvSpPr>
        <p:spPr>
          <a:xfrm>
            <a:off x="1582401" y="4281479"/>
            <a:ext cx="9987027" cy="1024019"/>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566" name="Google Shape;1566;p33"/>
          <p:cNvSpPr/>
          <p:nvPr/>
        </p:nvSpPr>
        <p:spPr>
          <a:xfrm>
            <a:off x="1430063" y="4281479"/>
            <a:ext cx="74519" cy="102401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567" name="Google Shape;1567;p33"/>
          <p:cNvSpPr/>
          <p:nvPr/>
        </p:nvSpPr>
        <p:spPr>
          <a:xfrm>
            <a:off x="1544905" y="5446866"/>
            <a:ext cx="9987027" cy="970817"/>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68" name="Google Shape;1568;p33"/>
          <p:cNvSpPr/>
          <p:nvPr/>
        </p:nvSpPr>
        <p:spPr>
          <a:xfrm>
            <a:off x="1430063" y="5446869"/>
            <a:ext cx="74519" cy="970817"/>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rgbClr val="FFFFFF"/>
              </a:solidFill>
              <a:latin typeface="Calibri"/>
              <a:ea typeface="Calibri"/>
              <a:cs typeface="Calibri"/>
              <a:sym typeface="Calibri"/>
            </a:endParaRPr>
          </a:p>
        </p:txBody>
      </p:sp>
      <p:sp>
        <p:nvSpPr>
          <p:cNvPr id="1569" name="Google Shape;1569;p33"/>
          <p:cNvSpPr/>
          <p:nvPr/>
        </p:nvSpPr>
        <p:spPr>
          <a:xfrm>
            <a:off x="1582406" y="2138256"/>
            <a:ext cx="9879423" cy="73866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Positive growth software service segments such as digital lighting services, building energy management systems, artificial intelligence (AI)-driven building solutions, building information modeling, and digital twins are set to play a critical role in providing data-driven insights to facility managers.</a:t>
            </a:r>
            <a:endParaRPr sz="1600">
              <a:solidFill>
                <a:schemeClr val="dk1"/>
              </a:solidFill>
              <a:latin typeface="Calibri"/>
              <a:ea typeface="Calibri"/>
              <a:cs typeface="Calibri"/>
              <a:sym typeface="Calibri"/>
            </a:endParaRPr>
          </a:p>
        </p:txBody>
      </p:sp>
      <p:sp>
        <p:nvSpPr>
          <p:cNvPr id="1570" name="Google Shape;1570;p33"/>
          <p:cNvSpPr/>
          <p:nvPr/>
        </p:nvSpPr>
        <p:spPr>
          <a:xfrm>
            <a:off x="1582405" y="3266577"/>
            <a:ext cx="9879423" cy="73866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Facility managers to follow occupational safety and health administration COVID-19 planning guidance for effective control measures as well as American society for heating, refrigeration and air conditioning engineers guided mechanical, electrical and plumbing (MEP) safe-start strategies for in-depth engineering controls in workplaces. </a:t>
            </a:r>
            <a:endParaRPr sz="1600">
              <a:solidFill>
                <a:schemeClr val="dk1"/>
              </a:solidFill>
              <a:latin typeface="Calibri"/>
              <a:ea typeface="Calibri"/>
              <a:cs typeface="Calibri"/>
              <a:sym typeface="Calibri"/>
            </a:endParaRPr>
          </a:p>
        </p:txBody>
      </p:sp>
      <p:sp>
        <p:nvSpPr>
          <p:cNvPr id="1571" name="Google Shape;1571;p33"/>
          <p:cNvSpPr/>
          <p:nvPr/>
        </p:nvSpPr>
        <p:spPr>
          <a:xfrm>
            <a:off x="1582406" y="4301047"/>
            <a:ext cx="9879423" cy="984885"/>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Facility managers need to adapt to some of the key changes that are required in the comprehensive building health assessment, prioritizing indoor air quality, adoption of data-driven services and compliance with building health standards to evaluate the right balance between maintaining health and wellbeing as well as maximize productivity of occupants </a:t>
            </a:r>
            <a:endParaRPr sz="1600">
              <a:solidFill>
                <a:schemeClr val="dk1"/>
              </a:solidFill>
              <a:latin typeface="Calibri"/>
              <a:ea typeface="Calibri"/>
              <a:cs typeface="Calibri"/>
              <a:sym typeface="Calibri"/>
            </a:endParaRPr>
          </a:p>
        </p:txBody>
      </p:sp>
      <p:sp>
        <p:nvSpPr>
          <p:cNvPr id="1572" name="Google Shape;1572;p33"/>
          <p:cNvSpPr/>
          <p:nvPr/>
        </p:nvSpPr>
        <p:spPr>
          <a:xfrm>
            <a:off x="1582401" y="5517295"/>
            <a:ext cx="9879423" cy="73866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WELL and RESET healthy building standards will have a crucial role to play in creating a framework for healthy building performance index to assess the health performance of buildings. Accredited professionals of those standards will assess and certify health performance of buildings.  </a:t>
            </a:r>
            <a:endParaRPr sz="1600">
              <a:solidFill>
                <a:schemeClr val="dk1"/>
              </a:solidFill>
              <a:latin typeface="Calibri"/>
              <a:ea typeface="Calibri"/>
              <a:cs typeface="Calibri"/>
              <a:sym typeface="Calibri"/>
            </a:endParaRPr>
          </a:p>
        </p:txBody>
      </p:sp>
      <p:sp>
        <p:nvSpPr>
          <p:cNvPr id="1573" name="Google Shape;1573;p33"/>
          <p:cNvSpPr/>
          <p:nvPr/>
        </p:nvSpPr>
        <p:spPr>
          <a:xfrm>
            <a:off x="126939" y="2780667"/>
            <a:ext cx="1267595" cy="1874727"/>
          </a:xfrm>
          <a:prstGeom prst="flowChartDelay">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574" name="Google Shape;1574;p33"/>
          <p:cNvSpPr txBox="1"/>
          <p:nvPr/>
        </p:nvSpPr>
        <p:spPr>
          <a:xfrm>
            <a:off x="76200" y="3236867"/>
            <a:ext cx="1303125" cy="574644"/>
          </a:xfrm>
          <a:prstGeom prst="rect">
            <a:avLst/>
          </a:prstGeom>
          <a:noFill/>
          <a:ln>
            <a:noFill/>
          </a:ln>
        </p:spPr>
        <p:txBody>
          <a:bodyPr spcFirstLastPara="1" wrap="square" lIns="0" tIns="0" rIns="0" bIns="0" anchor="ctr" anchorCtr="1">
            <a:spAutoFit/>
          </a:bodyPr>
          <a:lstStyle/>
          <a:p>
            <a:pPr marL="0" marR="0" lvl="0" indent="0" algn="ctr" rtl="0">
              <a:spcBef>
                <a:spcPts val="0"/>
              </a:spcBef>
              <a:spcAft>
                <a:spcPts val="0"/>
              </a:spcAft>
              <a:buNone/>
            </a:pPr>
            <a:r>
              <a:rPr lang="en-US" sz="1867" b="1">
                <a:solidFill>
                  <a:srgbClr val="FFFFFF"/>
                </a:solidFill>
                <a:latin typeface="Calibri"/>
                <a:ea typeface="Calibri"/>
                <a:cs typeface="Calibri"/>
                <a:sym typeface="Calibri"/>
              </a:rPr>
              <a:t>Key Takeaways</a:t>
            </a:r>
            <a:endParaRPr/>
          </a:p>
        </p:txBody>
      </p:sp>
      <p:sp>
        <p:nvSpPr>
          <p:cNvPr id="1575" name="Google Shape;1575;p33"/>
          <p:cNvSpPr txBox="1"/>
          <p:nvPr/>
        </p:nvSpPr>
        <p:spPr>
          <a:xfrm>
            <a:off x="231138" y="363711"/>
            <a:ext cx="10513062" cy="474489"/>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000" b="0" i="0">
                <a:solidFill>
                  <a:schemeClr val="lt1"/>
                </a:solidFill>
                <a:latin typeface="Montserrat"/>
                <a:ea typeface="Montserrat"/>
                <a:cs typeface="Montserrat"/>
                <a:sym typeface="Montserrat"/>
              </a:rPr>
              <a:t>Key Takeaways</a:t>
            </a:r>
            <a:endParaRPr sz="3000" b="1" i="0">
              <a:solidFill>
                <a:schemeClr val="lt1"/>
              </a:solidFill>
              <a:latin typeface="Montserrat"/>
              <a:ea typeface="Montserrat"/>
              <a:cs typeface="Montserrat"/>
              <a:sym typeface="Montserrat"/>
            </a:endParaRPr>
          </a:p>
        </p:txBody>
      </p:sp>
      <p:sp>
        <p:nvSpPr>
          <p:cNvPr id="1576" name="Google Shape;1576;p33"/>
          <p:cNvSpPr txBox="1"/>
          <p:nvPr/>
        </p:nvSpPr>
        <p:spPr>
          <a:xfrm>
            <a:off x="735307" y="6400800"/>
            <a:ext cx="483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rgbClr val="FF0000"/>
                </a:solidFill>
                <a:latin typeface="Calibri"/>
                <a:ea typeface="Calibri"/>
                <a:cs typeface="Calibri"/>
                <a:sym typeface="Calibri"/>
              </a:rPr>
              <a:t>34</a:t>
            </a:fld>
            <a:endParaRPr sz="1200">
              <a:solidFill>
                <a:srgbClr val="FF0000"/>
              </a:solidFill>
              <a:latin typeface="Calibri"/>
              <a:ea typeface="Calibri"/>
              <a:cs typeface="Calibri"/>
              <a:sym typeface="Calibri"/>
            </a:endParaRPr>
          </a:p>
        </p:txBody>
      </p:sp>
      <p:sp>
        <p:nvSpPr>
          <p:cNvPr id="1577" name="Google Shape;1577;p33"/>
          <p:cNvSpPr txBox="1"/>
          <p:nvPr/>
        </p:nvSpPr>
        <p:spPr>
          <a:xfrm>
            <a:off x="1391285" y="6480653"/>
            <a:ext cx="3485515" cy="148747"/>
          </a:xfrm>
          <a:prstGeom prst="rect">
            <a:avLst/>
          </a:prstGeom>
          <a:noFill/>
          <a:ln>
            <a:noFill/>
          </a:ln>
        </p:spPr>
        <p:txBody>
          <a:bodyPr spcFirstLastPara="1" wrap="square" lIns="91425" tIns="45700" rIns="91425" bIns="45700" anchor="t" anchorCtr="0">
            <a:noAutofit/>
          </a:bodyPr>
          <a:lstStyle/>
          <a:p>
            <a:pPr marL="12700" marR="0" lvl="0" indent="0" algn="l" rtl="0">
              <a:lnSpc>
                <a:spcPct val="104499"/>
              </a:lnSpc>
              <a:spcBef>
                <a:spcPts val="0"/>
              </a:spcBef>
              <a:spcAft>
                <a:spcPts val="0"/>
              </a:spcAft>
              <a:buNone/>
            </a:pPr>
            <a:r>
              <a:rPr lang="en-US" sz="1000">
                <a:solidFill>
                  <a:srgbClr val="7F7F7F"/>
                </a:solidFill>
                <a:latin typeface="Calibri"/>
                <a:ea typeface="Calibri"/>
                <a:cs typeface="Calibri"/>
                <a:sym typeface="Calibri"/>
              </a:rPr>
              <a:t>Source: Frost &amp; Sullivan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34"/>
          <p:cNvSpPr txBox="1">
            <a:spLocks noGrp="1"/>
          </p:cNvSpPr>
          <p:nvPr>
            <p:ph type="title"/>
          </p:nvPr>
        </p:nvSpPr>
        <p:spPr>
          <a:xfrm>
            <a:off x="228600" y="466725"/>
            <a:ext cx="687324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Recent IBC Meetings and Keynotes</a:t>
            </a:r>
            <a:br>
              <a:rPr lang="en-US" sz="2800">
                <a:latin typeface="Montserrat"/>
                <a:ea typeface="Montserrat"/>
                <a:cs typeface="Montserrat"/>
                <a:sym typeface="Montserrat"/>
              </a:rPr>
            </a:br>
            <a:endParaRPr sz="2800">
              <a:latin typeface="Montserrat"/>
              <a:ea typeface="Montserrat"/>
              <a:cs typeface="Montserrat"/>
              <a:sym typeface="Montserrat"/>
            </a:endParaRPr>
          </a:p>
        </p:txBody>
      </p:sp>
      <p:sp>
        <p:nvSpPr>
          <p:cNvPr id="1584" name="Google Shape;1584;p34"/>
          <p:cNvSpPr/>
          <p:nvPr/>
        </p:nvSpPr>
        <p:spPr>
          <a:xfrm>
            <a:off x="1916724" y="4027826"/>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pic>
        <p:nvPicPr>
          <p:cNvPr id="1585" name="Google Shape;1585;p34"/>
          <p:cNvPicPr preferRelativeResize="0"/>
          <p:nvPr/>
        </p:nvPicPr>
        <p:blipFill rotWithShape="1">
          <a:blip r:embed="rId3">
            <a:alphaModFix/>
          </a:blip>
          <a:srcRect/>
          <a:stretch/>
        </p:blipFill>
        <p:spPr>
          <a:xfrm>
            <a:off x="6791158" y="1250779"/>
            <a:ext cx="4804117" cy="4804117"/>
          </a:xfrm>
          <a:prstGeom prst="rect">
            <a:avLst/>
          </a:prstGeom>
          <a:noFill/>
          <a:ln>
            <a:noFill/>
          </a:ln>
        </p:spPr>
      </p:pic>
      <p:sp>
        <p:nvSpPr>
          <p:cNvPr id="1586" name="Google Shape;1586;p34"/>
          <p:cNvSpPr txBox="1"/>
          <p:nvPr/>
        </p:nvSpPr>
        <p:spPr>
          <a:xfrm>
            <a:off x="762000" y="6391275"/>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
        <p:nvSpPr>
          <p:cNvPr id="1587" name="Google Shape;1587;p34"/>
          <p:cNvSpPr txBox="1"/>
          <p:nvPr/>
        </p:nvSpPr>
        <p:spPr>
          <a:xfrm>
            <a:off x="870857" y="3352800"/>
            <a:ext cx="10512425" cy="8382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Montserrat Light"/>
                <a:ea typeface="Montserrat Light"/>
                <a:cs typeface="Montserrat Light"/>
                <a:sym typeface="Montserrat Light"/>
              </a:rPr>
              <a:t>August 24, 2020 </a:t>
            </a:r>
            <a:endParaRPr/>
          </a:p>
          <a:p>
            <a:pPr marL="0" marR="0" lvl="0" indent="0" algn="l" rtl="0">
              <a:lnSpc>
                <a:spcPct val="100000"/>
              </a:lnSpc>
              <a:spcBef>
                <a:spcPts val="0"/>
              </a:spcBef>
              <a:spcAft>
                <a:spcPts val="0"/>
              </a:spcAft>
              <a:buClr>
                <a:schemeClr val="dk2"/>
              </a:buClr>
              <a:buSzPts val="1800"/>
              <a:buFont typeface="Arial"/>
              <a:buNone/>
            </a:pPr>
            <a:r>
              <a:rPr lang="en-US" sz="1800">
                <a:solidFill>
                  <a:schemeClr val="dk2"/>
                </a:solidFill>
                <a:latin typeface="Montserrat Light"/>
                <a:ea typeface="Montserrat Light"/>
                <a:cs typeface="Montserrat Light"/>
                <a:sym typeface="Montserrat Light"/>
              </a:rPr>
              <a:t>“Smart Buildings: BEMS, EMIS, FDD, M&amp;V, DCV and COVID”</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Montserrat Light"/>
              <a:ea typeface="Montserrat Light"/>
              <a:cs typeface="Montserrat Light"/>
              <a:sym typeface="Montserrat Light"/>
            </a:endParaRPr>
          </a:p>
        </p:txBody>
      </p:sp>
      <p:sp>
        <p:nvSpPr>
          <p:cNvPr id="1588" name="Google Shape;1588;p34"/>
          <p:cNvSpPr txBox="1"/>
          <p:nvPr/>
        </p:nvSpPr>
        <p:spPr>
          <a:xfrm>
            <a:off x="838200" y="1034106"/>
            <a:ext cx="8273698" cy="71849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220"/>
              <a:buFont typeface="Arial"/>
              <a:buNone/>
            </a:pPr>
            <a:r>
              <a:rPr lang="en-US" sz="2220">
                <a:solidFill>
                  <a:schemeClr val="dk1"/>
                </a:solidFill>
                <a:latin typeface="Montserrat Light"/>
                <a:ea typeface="Montserrat Light"/>
                <a:cs typeface="Montserrat Light"/>
                <a:sym typeface="Montserrat Light"/>
              </a:rPr>
              <a:t>May 13, 2020 </a:t>
            </a:r>
            <a:endParaRPr/>
          </a:p>
          <a:p>
            <a:pPr marL="0" marR="0" lvl="0" indent="0" algn="l" rtl="0">
              <a:lnSpc>
                <a:spcPct val="100000"/>
              </a:lnSpc>
              <a:spcBef>
                <a:spcPts val="0"/>
              </a:spcBef>
              <a:spcAft>
                <a:spcPts val="0"/>
              </a:spcAft>
              <a:buClr>
                <a:schemeClr val="dk2"/>
              </a:buClr>
              <a:buSzPts val="1665"/>
              <a:buFont typeface="Arial"/>
              <a:buNone/>
            </a:pPr>
            <a:r>
              <a:rPr lang="en-US" sz="1665">
                <a:solidFill>
                  <a:schemeClr val="dk2"/>
                </a:solidFill>
                <a:latin typeface="Montserrat Light"/>
                <a:ea typeface="Montserrat Light"/>
                <a:cs typeface="Montserrat Light"/>
                <a:sym typeface="Montserrat Light"/>
              </a:rPr>
              <a:t>“The Impacts of COVID-19 on Intelligent Buildings”</a:t>
            </a:r>
            <a:endParaRPr/>
          </a:p>
          <a:p>
            <a:pPr marL="0" marR="0" lvl="0" indent="0" algn="l" rtl="0">
              <a:lnSpc>
                <a:spcPct val="80000"/>
              </a:lnSpc>
              <a:spcBef>
                <a:spcPts val="1000"/>
              </a:spcBef>
              <a:spcAft>
                <a:spcPts val="0"/>
              </a:spcAft>
              <a:buClr>
                <a:schemeClr val="dk1"/>
              </a:buClr>
              <a:buSzPts val="2590"/>
              <a:buFont typeface="Arial"/>
              <a:buNone/>
            </a:pPr>
            <a:endParaRPr sz="2590">
              <a:solidFill>
                <a:schemeClr val="dk1"/>
              </a:solidFill>
              <a:latin typeface="Montserrat Light"/>
              <a:ea typeface="Montserrat Light"/>
              <a:cs typeface="Montserrat Light"/>
              <a:sym typeface="Montserrat Light"/>
            </a:endParaRPr>
          </a:p>
        </p:txBody>
      </p:sp>
      <p:pic>
        <p:nvPicPr>
          <p:cNvPr id="1589" name="Google Shape;1589;p34"/>
          <p:cNvPicPr preferRelativeResize="0"/>
          <p:nvPr/>
        </p:nvPicPr>
        <p:blipFill rotWithShape="1">
          <a:blip r:embed="rId4">
            <a:alphaModFix/>
          </a:blip>
          <a:srcRect/>
          <a:stretch/>
        </p:blipFill>
        <p:spPr>
          <a:xfrm>
            <a:off x="895944" y="1774930"/>
            <a:ext cx="5641976" cy="1576204"/>
          </a:xfrm>
          <a:prstGeom prst="rect">
            <a:avLst/>
          </a:prstGeom>
          <a:noFill/>
          <a:ln>
            <a:noFill/>
          </a:ln>
        </p:spPr>
      </p:pic>
      <p:pic>
        <p:nvPicPr>
          <p:cNvPr id="1590" name="Google Shape;1590;p34"/>
          <p:cNvPicPr preferRelativeResize="0"/>
          <p:nvPr/>
        </p:nvPicPr>
        <p:blipFill rotWithShape="1">
          <a:blip r:embed="rId5">
            <a:alphaModFix/>
          </a:blip>
          <a:srcRect/>
          <a:stretch/>
        </p:blipFill>
        <p:spPr>
          <a:xfrm>
            <a:off x="952176" y="4177445"/>
            <a:ext cx="1056913" cy="21842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35"/>
          <p:cNvSpPr txBox="1"/>
          <p:nvPr/>
        </p:nvSpPr>
        <p:spPr>
          <a:xfrm>
            <a:off x="754062" y="1822967"/>
            <a:ext cx="10512425" cy="512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Arial"/>
              <a:buNone/>
            </a:pPr>
            <a:endParaRPr sz="2800">
              <a:solidFill>
                <a:schemeClr val="dk2"/>
              </a:solidFill>
              <a:latin typeface="Montserrat"/>
              <a:ea typeface="Montserrat"/>
              <a:cs typeface="Montserrat"/>
              <a:sym typeface="Montserrat"/>
            </a:endParaRPr>
          </a:p>
        </p:txBody>
      </p:sp>
      <p:sp>
        <p:nvSpPr>
          <p:cNvPr id="1596" name="Google Shape;1596;p35"/>
          <p:cNvSpPr txBox="1">
            <a:spLocks noGrp="1"/>
          </p:cNvSpPr>
          <p:nvPr>
            <p:ph type="title"/>
          </p:nvPr>
        </p:nvSpPr>
        <p:spPr>
          <a:xfrm>
            <a:off x="228600" y="466725"/>
            <a:ext cx="687324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Research Update</a:t>
            </a:r>
            <a:endParaRPr/>
          </a:p>
        </p:txBody>
      </p:sp>
      <p:sp>
        <p:nvSpPr>
          <p:cNvPr id="1597" name="Google Shape;1597;p35"/>
          <p:cNvSpPr txBox="1"/>
          <p:nvPr/>
        </p:nvSpPr>
        <p:spPr>
          <a:xfrm>
            <a:off x="844551" y="6352401"/>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
        <p:nvSpPr>
          <p:cNvPr id="1598" name="Google Shape;1598;p35"/>
          <p:cNvSpPr txBox="1">
            <a:spLocks noGrp="1"/>
          </p:cNvSpPr>
          <p:nvPr>
            <p:ph type="body" idx="2"/>
          </p:nvPr>
        </p:nvSpPr>
        <p:spPr>
          <a:xfrm>
            <a:off x="2171700" y="1150134"/>
            <a:ext cx="7848600" cy="126980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a:t>“</a:t>
            </a:r>
            <a:r>
              <a:rPr lang="en-US" b="1"/>
              <a:t>Privacy and Cybersecurity in the Connected Home</a:t>
            </a:r>
            <a:r>
              <a:rPr lang="en-US"/>
              <a:t>” </a:t>
            </a:r>
            <a:endParaRPr/>
          </a:p>
          <a:p>
            <a:pPr marL="0" lvl="0" indent="0" algn="ctr" rtl="0">
              <a:lnSpc>
                <a:spcPct val="90000"/>
              </a:lnSpc>
              <a:spcBef>
                <a:spcPts val="1000"/>
              </a:spcBef>
              <a:spcAft>
                <a:spcPts val="0"/>
              </a:spcAft>
              <a:buClr>
                <a:schemeClr val="dk1"/>
              </a:buClr>
              <a:buSzPts val="2800"/>
              <a:buNone/>
            </a:pPr>
            <a:r>
              <a:rPr lang="en-US"/>
              <a:t>2020 CHC Landmark Research</a:t>
            </a:r>
            <a:endParaRPr/>
          </a:p>
        </p:txBody>
      </p:sp>
      <p:pic>
        <p:nvPicPr>
          <p:cNvPr id="1599" name="Google Shape;1599;p35"/>
          <p:cNvPicPr preferRelativeResize="0"/>
          <p:nvPr/>
        </p:nvPicPr>
        <p:blipFill rotWithShape="1">
          <a:blip r:embed="rId3">
            <a:alphaModFix/>
          </a:blip>
          <a:srcRect b="30993"/>
          <a:stretch/>
        </p:blipFill>
        <p:spPr>
          <a:xfrm>
            <a:off x="457200" y="2642478"/>
            <a:ext cx="5309871" cy="3285774"/>
          </a:xfrm>
          <a:prstGeom prst="rect">
            <a:avLst/>
          </a:prstGeom>
          <a:noFill/>
          <a:ln>
            <a:noFill/>
          </a:ln>
        </p:spPr>
      </p:pic>
      <p:pic>
        <p:nvPicPr>
          <p:cNvPr id="1600" name="Google Shape;1600;p35"/>
          <p:cNvPicPr preferRelativeResize="0"/>
          <p:nvPr/>
        </p:nvPicPr>
        <p:blipFill rotWithShape="1">
          <a:blip r:embed="rId4">
            <a:alphaModFix/>
          </a:blip>
          <a:srcRect/>
          <a:stretch/>
        </p:blipFill>
        <p:spPr>
          <a:xfrm>
            <a:off x="6399531" y="2554277"/>
            <a:ext cx="5152933" cy="283189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36"/>
          <p:cNvSpPr txBox="1">
            <a:spLocks noGrp="1"/>
          </p:cNvSpPr>
          <p:nvPr>
            <p:ph type="body" idx="2"/>
          </p:nvPr>
        </p:nvSpPr>
        <p:spPr>
          <a:xfrm>
            <a:off x="2324894" y="1180551"/>
            <a:ext cx="7542212" cy="945573"/>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80000"/>
              </a:lnSpc>
              <a:spcBef>
                <a:spcPts val="0"/>
              </a:spcBef>
              <a:spcAft>
                <a:spcPts val="0"/>
              </a:spcAft>
              <a:buClr>
                <a:schemeClr val="dk1"/>
              </a:buClr>
              <a:buSzPts val="2800"/>
              <a:buNone/>
            </a:pPr>
            <a:r>
              <a:rPr lang="en-US"/>
              <a:t>“Intelligent Building Energy Management Systems” </a:t>
            </a:r>
            <a:endParaRPr/>
          </a:p>
          <a:p>
            <a:pPr marL="0" lvl="0" indent="0" algn="ctr" rtl="0">
              <a:lnSpc>
                <a:spcPct val="80000"/>
              </a:lnSpc>
              <a:spcBef>
                <a:spcPts val="1000"/>
              </a:spcBef>
              <a:spcAft>
                <a:spcPts val="0"/>
              </a:spcAft>
              <a:buClr>
                <a:schemeClr val="dk1"/>
              </a:buClr>
              <a:buSzPts val="2800"/>
              <a:buNone/>
            </a:pPr>
            <a:r>
              <a:rPr lang="en-US"/>
              <a:t>2020 IBC Research</a:t>
            </a:r>
            <a:endParaRPr/>
          </a:p>
        </p:txBody>
      </p:sp>
      <p:pic>
        <p:nvPicPr>
          <p:cNvPr id="1606" name="Google Shape;1606;p36"/>
          <p:cNvPicPr preferRelativeResize="0"/>
          <p:nvPr/>
        </p:nvPicPr>
        <p:blipFill rotWithShape="1">
          <a:blip r:embed="rId3">
            <a:alphaModFix/>
          </a:blip>
          <a:srcRect l="1476" t="2380" r="1366" b="43595"/>
          <a:stretch/>
        </p:blipFill>
        <p:spPr>
          <a:xfrm>
            <a:off x="275745" y="2937353"/>
            <a:ext cx="4935746" cy="2244247"/>
          </a:xfrm>
          <a:prstGeom prst="rect">
            <a:avLst/>
          </a:prstGeom>
          <a:noFill/>
          <a:ln>
            <a:noFill/>
          </a:ln>
        </p:spPr>
      </p:pic>
      <p:pic>
        <p:nvPicPr>
          <p:cNvPr id="1607" name="Google Shape;1607;p36"/>
          <p:cNvPicPr preferRelativeResize="0"/>
          <p:nvPr/>
        </p:nvPicPr>
        <p:blipFill rotWithShape="1">
          <a:blip r:embed="rId4">
            <a:alphaModFix/>
          </a:blip>
          <a:srcRect/>
          <a:stretch/>
        </p:blipFill>
        <p:spPr>
          <a:xfrm>
            <a:off x="5499854" y="2553741"/>
            <a:ext cx="6580281" cy="3008859"/>
          </a:xfrm>
          <a:prstGeom prst="rect">
            <a:avLst/>
          </a:prstGeom>
          <a:noFill/>
          <a:ln>
            <a:noFill/>
          </a:ln>
        </p:spPr>
      </p:pic>
      <p:sp>
        <p:nvSpPr>
          <p:cNvPr id="1608" name="Google Shape;1608;p36"/>
          <p:cNvSpPr txBox="1"/>
          <p:nvPr/>
        </p:nvSpPr>
        <p:spPr>
          <a:xfrm>
            <a:off x="838200" y="6324600"/>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
        <p:nvSpPr>
          <p:cNvPr id="1609" name="Google Shape;1609;p36"/>
          <p:cNvSpPr txBox="1"/>
          <p:nvPr/>
        </p:nvSpPr>
        <p:spPr>
          <a:xfrm>
            <a:off x="228600" y="466725"/>
            <a:ext cx="6873240" cy="447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Montserrat"/>
              <a:buNone/>
            </a:pPr>
            <a:r>
              <a:rPr lang="en-US" sz="2800">
                <a:solidFill>
                  <a:schemeClr val="lt1"/>
                </a:solidFill>
                <a:latin typeface="Montserrat"/>
                <a:ea typeface="Montserrat"/>
                <a:cs typeface="Montserrat"/>
                <a:sym typeface="Montserrat"/>
              </a:rPr>
              <a:t>Research Update</a:t>
            </a:r>
            <a:endParaRPr sz="2800">
              <a:solidFill>
                <a:schemeClr val="lt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7"/>
          <p:cNvSpPr txBox="1"/>
          <p:nvPr/>
        </p:nvSpPr>
        <p:spPr>
          <a:xfrm>
            <a:off x="344175" y="1201585"/>
            <a:ext cx="347569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2"/>
                </a:solidFill>
                <a:latin typeface="Montserrat"/>
                <a:ea typeface="Montserrat"/>
                <a:cs typeface="Montserrat"/>
                <a:sym typeface="Montserrat"/>
              </a:rPr>
              <a:t>Marketing of CABA </a:t>
            </a:r>
            <a:endParaRPr/>
          </a:p>
          <a:p>
            <a:pPr marL="0" marR="0" lvl="0" indent="0" algn="ctr" rtl="0">
              <a:spcBef>
                <a:spcPts val="0"/>
              </a:spcBef>
              <a:spcAft>
                <a:spcPts val="0"/>
              </a:spcAft>
              <a:buNone/>
            </a:pPr>
            <a:r>
              <a:rPr lang="en-US" sz="2400" b="1">
                <a:solidFill>
                  <a:schemeClr val="dk2"/>
                </a:solidFill>
                <a:latin typeface="Montserrat"/>
                <a:ea typeface="Montserrat"/>
                <a:cs typeface="Montserrat"/>
                <a:sym typeface="Montserrat"/>
              </a:rPr>
              <a:t>Research</a:t>
            </a:r>
            <a:endParaRPr/>
          </a:p>
        </p:txBody>
      </p:sp>
      <p:sp>
        <p:nvSpPr>
          <p:cNvPr id="1616" name="Google Shape;1616;p37"/>
          <p:cNvSpPr txBox="1"/>
          <p:nvPr/>
        </p:nvSpPr>
        <p:spPr>
          <a:xfrm>
            <a:off x="838200" y="6352401"/>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
        <p:nvSpPr>
          <p:cNvPr id="1617" name="Google Shape;1617;p37"/>
          <p:cNvSpPr txBox="1">
            <a:spLocks noGrp="1"/>
          </p:cNvSpPr>
          <p:nvPr>
            <p:ph type="title"/>
          </p:nvPr>
        </p:nvSpPr>
        <p:spPr>
          <a:xfrm>
            <a:off x="228600" y="76200"/>
            <a:ext cx="10662823" cy="12431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CABA provides members with 24 member benefits related to research, marketing and news and information</a:t>
            </a:r>
            <a:endParaRPr sz="2800">
              <a:latin typeface="Montserrat"/>
              <a:ea typeface="Montserrat"/>
              <a:cs typeface="Montserrat"/>
              <a:sym typeface="Montserrat"/>
            </a:endParaRPr>
          </a:p>
        </p:txBody>
      </p:sp>
      <p:sp>
        <p:nvSpPr>
          <p:cNvPr id="1618" name="Google Shape;1618;p37"/>
          <p:cNvSpPr txBox="1"/>
          <p:nvPr/>
        </p:nvSpPr>
        <p:spPr>
          <a:xfrm>
            <a:off x="8000060" y="1201585"/>
            <a:ext cx="409673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2"/>
                </a:solidFill>
                <a:latin typeface="Montserrat"/>
                <a:ea typeface="Montserrat"/>
                <a:cs typeface="Montserrat"/>
                <a:sym typeface="Montserrat"/>
              </a:rPr>
              <a:t>Intelligent Building and COVID-19 Webinar - Promotion</a:t>
            </a:r>
            <a:endParaRPr/>
          </a:p>
        </p:txBody>
      </p:sp>
      <p:pic>
        <p:nvPicPr>
          <p:cNvPr id="1619" name="Google Shape;1619;p37"/>
          <p:cNvPicPr preferRelativeResize="0"/>
          <p:nvPr/>
        </p:nvPicPr>
        <p:blipFill rotWithShape="1">
          <a:blip r:embed="rId3">
            <a:alphaModFix/>
          </a:blip>
          <a:srcRect/>
          <a:stretch/>
        </p:blipFill>
        <p:spPr>
          <a:xfrm>
            <a:off x="8514456" y="2520658"/>
            <a:ext cx="3067944" cy="2328378"/>
          </a:xfrm>
          <a:prstGeom prst="rect">
            <a:avLst/>
          </a:prstGeom>
          <a:noFill/>
          <a:ln>
            <a:noFill/>
          </a:ln>
        </p:spPr>
      </p:pic>
      <p:pic>
        <p:nvPicPr>
          <p:cNvPr id="1620" name="Google Shape;1620;p37"/>
          <p:cNvPicPr preferRelativeResize="0"/>
          <p:nvPr/>
        </p:nvPicPr>
        <p:blipFill rotWithShape="1">
          <a:blip r:embed="rId4">
            <a:alphaModFix/>
          </a:blip>
          <a:srcRect/>
          <a:stretch/>
        </p:blipFill>
        <p:spPr>
          <a:xfrm>
            <a:off x="4786143" y="1857140"/>
            <a:ext cx="2574329" cy="1584560"/>
          </a:xfrm>
          <a:prstGeom prst="rect">
            <a:avLst/>
          </a:prstGeom>
          <a:noFill/>
          <a:ln>
            <a:noFill/>
          </a:ln>
        </p:spPr>
      </p:pic>
      <p:pic>
        <p:nvPicPr>
          <p:cNvPr id="1621" name="Google Shape;1621;p37"/>
          <p:cNvPicPr preferRelativeResize="0"/>
          <p:nvPr/>
        </p:nvPicPr>
        <p:blipFill rotWithShape="1">
          <a:blip r:embed="rId5">
            <a:alphaModFix/>
          </a:blip>
          <a:srcRect/>
          <a:stretch/>
        </p:blipFill>
        <p:spPr>
          <a:xfrm>
            <a:off x="4306592" y="3697991"/>
            <a:ext cx="3533430" cy="1793895"/>
          </a:xfrm>
          <a:prstGeom prst="rect">
            <a:avLst/>
          </a:prstGeom>
          <a:noFill/>
          <a:ln>
            <a:noFill/>
          </a:ln>
        </p:spPr>
      </p:pic>
      <p:pic>
        <p:nvPicPr>
          <p:cNvPr id="1622" name="Google Shape;1622;p37" descr="A close up of a logo&#10;&#10;Description automatically generated"/>
          <p:cNvPicPr preferRelativeResize="0"/>
          <p:nvPr/>
        </p:nvPicPr>
        <p:blipFill rotWithShape="1">
          <a:blip r:embed="rId6">
            <a:alphaModFix/>
          </a:blip>
          <a:srcRect/>
          <a:stretch/>
        </p:blipFill>
        <p:spPr>
          <a:xfrm>
            <a:off x="8942874" y="5086523"/>
            <a:ext cx="810726" cy="810726"/>
          </a:xfrm>
          <a:prstGeom prst="rect">
            <a:avLst/>
          </a:prstGeom>
          <a:noFill/>
          <a:ln>
            <a:noFill/>
          </a:ln>
        </p:spPr>
      </p:pic>
      <p:pic>
        <p:nvPicPr>
          <p:cNvPr id="1623" name="Google Shape;1623;p37" descr="Linkedin by the Numbers (2020): Stats, Demographics &amp; Fun Facts"/>
          <p:cNvPicPr preferRelativeResize="0"/>
          <p:nvPr/>
        </p:nvPicPr>
        <p:blipFill rotWithShape="1">
          <a:blip r:embed="rId7">
            <a:alphaModFix/>
          </a:blip>
          <a:srcRect/>
          <a:stretch/>
        </p:blipFill>
        <p:spPr>
          <a:xfrm>
            <a:off x="10390674" y="5086523"/>
            <a:ext cx="810726" cy="810726"/>
          </a:xfrm>
          <a:prstGeom prst="rect">
            <a:avLst/>
          </a:prstGeom>
          <a:noFill/>
          <a:ln>
            <a:noFill/>
          </a:ln>
        </p:spPr>
      </p:pic>
      <p:pic>
        <p:nvPicPr>
          <p:cNvPr id="1624" name="Google Shape;1624;p37"/>
          <p:cNvPicPr preferRelativeResize="0"/>
          <p:nvPr/>
        </p:nvPicPr>
        <p:blipFill rotWithShape="1">
          <a:blip r:embed="rId8">
            <a:alphaModFix/>
          </a:blip>
          <a:srcRect/>
          <a:stretch/>
        </p:blipFill>
        <p:spPr>
          <a:xfrm>
            <a:off x="344176" y="2226142"/>
            <a:ext cx="3475692" cy="34888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38"/>
          <p:cNvSpPr txBox="1">
            <a:spLocks noGrp="1"/>
          </p:cNvSpPr>
          <p:nvPr>
            <p:ph type="title"/>
          </p:nvPr>
        </p:nvSpPr>
        <p:spPr>
          <a:xfrm>
            <a:off x="241183" y="76200"/>
            <a:ext cx="9664817"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Reminder: Industry news can be found in the CABA NewsBrief and on CABA social media </a:t>
            </a:r>
            <a:endParaRPr/>
          </a:p>
        </p:txBody>
      </p:sp>
      <p:sp>
        <p:nvSpPr>
          <p:cNvPr id="1631" name="Google Shape;1631;p38"/>
          <p:cNvSpPr txBox="1"/>
          <p:nvPr/>
        </p:nvSpPr>
        <p:spPr>
          <a:xfrm>
            <a:off x="838200" y="6352401"/>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pic>
        <p:nvPicPr>
          <p:cNvPr id="1632" name="Google Shape;1632;p38" descr="Circle, linkedin, logo, media, network, share, social icon"/>
          <p:cNvPicPr preferRelativeResize="0"/>
          <p:nvPr/>
        </p:nvPicPr>
        <p:blipFill rotWithShape="1">
          <a:blip r:embed="rId3">
            <a:alphaModFix/>
          </a:blip>
          <a:srcRect/>
          <a:stretch/>
        </p:blipFill>
        <p:spPr>
          <a:xfrm>
            <a:off x="3196311" y="1509471"/>
            <a:ext cx="590379" cy="590379"/>
          </a:xfrm>
          <a:prstGeom prst="rect">
            <a:avLst/>
          </a:prstGeom>
          <a:noFill/>
          <a:ln>
            <a:noFill/>
          </a:ln>
        </p:spPr>
      </p:pic>
      <p:pic>
        <p:nvPicPr>
          <p:cNvPr id="1633" name="Google Shape;1633;p38"/>
          <p:cNvPicPr preferRelativeResize="0"/>
          <p:nvPr/>
        </p:nvPicPr>
        <p:blipFill rotWithShape="1">
          <a:blip r:embed="rId4">
            <a:alphaModFix/>
          </a:blip>
          <a:srcRect/>
          <a:stretch/>
        </p:blipFill>
        <p:spPr>
          <a:xfrm>
            <a:off x="8799909" y="2050256"/>
            <a:ext cx="2251906" cy="384748"/>
          </a:xfrm>
          <a:prstGeom prst="rect">
            <a:avLst/>
          </a:prstGeom>
          <a:noFill/>
          <a:ln>
            <a:noFill/>
          </a:ln>
        </p:spPr>
      </p:pic>
      <p:pic>
        <p:nvPicPr>
          <p:cNvPr id="1634" name="Google Shape;1634;p38"/>
          <p:cNvPicPr preferRelativeResize="0"/>
          <p:nvPr/>
        </p:nvPicPr>
        <p:blipFill rotWithShape="1">
          <a:blip r:embed="rId5">
            <a:alphaModFix/>
          </a:blip>
          <a:srcRect/>
          <a:stretch/>
        </p:blipFill>
        <p:spPr>
          <a:xfrm>
            <a:off x="4580473" y="2303608"/>
            <a:ext cx="2212298" cy="596738"/>
          </a:xfrm>
          <a:prstGeom prst="rect">
            <a:avLst/>
          </a:prstGeom>
          <a:noFill/>
          <a:ln>
            <a:noFill/>
          </a:ln>
        </p:spPr>
      </p:pic>
      <p:pic>
        <p:nvPicPr>
          <p:cNvPr id="1635" name="Google Shape;1635;p38"/>
          <p:cNvPicPr preferRelativeResize="0"/>
          <p:nvPr/>
        </p:nvPicPr>
        <p:blipFill rotWithShape="1">
          <a:blip r:embed="rId6">
            <a:alphaModFix/>
          </a:blip>
          <a:srcRect/>
          <a:stretch/>
        </p:blipFill>
        <p:spPr>
          <a:xfrm>
            <a:off x="8116924" y="2791154"/>
            <a:ext cx="3617876" cy="3152446"/>
          </a:xfrm>
          <a:prstGeom prst="rect">
            <a:avLst/>
          </a:prstGeom>
          <a:noFill/>
          <a:ln>
            <a:noFill/>
          </a:ln>
        </p:spPr>
      </p:pic>
      <p:pic>
        <p:nvPicPr>
          <p:cNvPr id="1636" name="Google Shape;1636;p38"/>
          <p:cNvPicPr preferRelativeResize="0"/>
          <p:nvPr/>
        </p:nvPicPr>
        <p:blipFill rotWithShape="1">
          <a:blip r:embed="rId7">
            <a:alphaModFix/>
          </a:blip>
          <a:srcRect/>
          <a:stretch/>
        </p:blipFill>
        <p:spPr>
          <a:xfrm>
            <a:off x="3962400" y="3082648"/>
            <a:ext cx="3448445" cy="2835960"/>
          </a:xfrm>
          <a:prstGeom prst="rect">
            <a:avLst/>
          </a:prstGeom>
          <a:noFill/>
          <a:ln>
            <a:noFill/>
          </a:ln>
        </p:spPr>
      </p:pic>
      <p:pic>
        <p:nvPicPr>
          <p:cNvPr id="1637" name="Google Shape;1637;p38"/>
          <p:cNvPicPr preferRelativeResize="0"/>
          <p:nvPr/>
        </p:nvPicPr>
        <p:blipFill rotWithShape="1">
          <a:blip r:embed="rId8">
            <a:alphaModFix/>
          </a:blip>
          <a:srcRect/>
          <a:stretch/>
        </p:blipFill>
        <p:spPr>
          <a:xfrm>
            <a:off x="457200" y="2939960"/>
            <a:ext cx="3151397" cy="2927440"/>
          </a:xfrm>
          <a:prstGeom prst="rect">
            <a:avLst/>
          </a:prstGeom>
          <a:noFill/>
          <a:ln>
            <a:noFill/>
          </a:ln>
        </p:spPr>
      </p:pic>
      <p:sp>
        <p:nvSpPr>
          <p:cNvPr id="1638" name="Google Shape;1638;p38"/>
          <p:cNvSpPr txBox="1"/>
          <p:nvPr/>
        </p:nvSpPr>
        <p:spPr>
          <a:xfrm>
            <a:off x="449519" y="1233582"/>
            <a:ext cx="264135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2"/>
                </a:solidFill>
                <a:latin typeface="Montserrat"/>
                <a:ea typeface="Montserrat"/>
                <a:cs typeface="Montserrat"/>
                <a:sym typeface="Montserrat"/>
              </a:rPr>
              <a:t>CABA LinkedIn and LinkedIn Group</a:t>
            </a:r>
            <a:endParaRPr/>
          </a:p>
        </p:txBody>
      </p:sp>
      <p:sp>
        <p:nvSpPr>
          <p:cNvPr id="1639" name="Google Shape;1639;p38"/>
          <p:cNvSpPr txBox="1"/>
          <p:nvPr/>
        </p:nvSpPr>
        <p:spPr>
          <a:xfrm>
            <a:off x="4339337" y="1233590"/>
            <a:ext cx="221229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2"/>
                </a:solidFill>
                <a:latin typeface="Montserrat"/>
                <a:ea typeface="Montserrat"/>
                <a:cs typeface="Montserrat"/>
                <a:sym typeface="Montserrat"/>
              </a:rPr>
              <a:t>CABA Twitter Feed</a:t>
            </a:r>
            <a:endParaRPr/>
          </a:p>
        </p:txBody>
      </p:sp>
      <p:pic>
        <p:nvPicPr>
          <p:cNvPr id="1640" name="Google Shape;1640;p38" descr="Who Made That Twitter Bird? - The New York Times"/>
          <p:cNvPicPr preferRelativeResize="0"/>
          <p:nvPr/>
        </p:nvPicPr>
        <p:blipFill rotWithShape="1">
          <a:blip r:embed="rId9">
            <a:alphaModFix/>
          </a:blip>
          <a:srcRect/>
          <a:stretch/>
        </p:blipFill>
        <p:spPr>
          <a:xfrm>
            <a:off x="6634025" y="1578945"/>
            <a:ext cx="781787" cy="567762"/>
          </a:xfrm>
          <a:prstGeom prst="rect">
            <a:avLst/>
          </a:prstGeom>
          <a:noFill/>
          <a:ln>
            <a:noFill/>
          </a:ln>
        </p:spPr>
      </p:pic>
      <p:sp>
        <p:nvSpPr>
          <p:cNvPr id="1641" name="Google Shape;1641;p38"/>
          <p:cNvSpPr txBox="1"/>
          <p:nvPr/>
        </p:nvSpPr>
        <p:spPr>
          <a:xfrm>
            <a:off x="8799851" y="1233589"/>
            <a:ext cx="221229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2"/>
                </a:solidFill>
                <a:latin typeface="Montserrat"/>
                <a:ea typeface="Montserrat"/>
                <a:cs typeface="Montserrat"/>
                <a:sym typeface="Montserrat"/>
              </a:rPr>
              <a:t>CABA</a:t>
            </a:r>
            <a:endParaRPr/>
          </a:p>
          <a:p>
            <a:pPr marL="0" marR="0" lvl="0" indent="0" algn="ctr" rtl="0">
              <a:spcBef>
                <a:spcPts val="0"/>
              </a:spcBef>
              <a:spcAft>
                <a:spcPts val="0"/>
              </a:spcAft>
              <a:buNone/>
            </a:pPr>
            <a:r>
              <a:rPr lang="en-US" sz="2400">
                <a:solidFill>
                  <a:schemeClr val="dk2"/>
                </a:solidFill>
                <a:latin typeface="Montserrat"/>
                <a:ea typeface="Montserrat"/>
                <a:cs typeface="Montserrat"/>
                <a:sym typeface="Montserrat"/>
              </a:rPr>
              <a:t>NewsBrief</a:t>
            </a:r>
            <a:endParaRPr sz="24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4"/>
          <p:cNvSpPr txBox="1">
            <a:spLocks noGrp="1"/>
          </p:cNvSpPr>
          <p:nvPr>
            <p:ph type="title"/>
          </p:nvPr>
        </p:nvSpPr>
        <p:spPr>
          <a:xfrm>
            <a:off x="304799" y="386080"/>
            <a:ext cx="10357103" cy="44307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Smart Buildings – Networked, Intelligent, Adaptable…</a:t>
            </a:r>
            <a:endParaRPr sz="2800">
              <a:latin typeface="Montserrat"/>
              <a:ea typeface="Montserrat"/>
              <a:cs typeface="Montserrat"/>
              <a:sym typeface="Montserrat"/>
            </a:endParaRPr>
          </a:p>
        </p:txBody>
      </p:sp>
      <p:sp>
        <p:nvSpPr>
          <p:cNvPr id="760" name="Google Shape;760;p4"/>
          <p:cNvSpPr/>
          <p:nvPr/>
        </p:nvSpPr>
        <p:spPr>
          <a:xfrm>
            <a:off x="995172" y="1484376"/>
            <a:ext cx="10357103" cy="374446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4"/>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39"/>
          <p:cNvSpPr txBox="1">
            <a:spLocks noGrp="1"/>
          </p:cNvSpPr>
          <p:nvPr>
            <p:ph type="title"/>
          </p:nvPr>
        </p:nvSpPr>
        <p:spPr>
          <a:xfrm>
            <a:off x="244475" y="431800"/>
            <a:ext cx="4022725" cy="47448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000" b="0">
                <a:latin typeface="Montserrat"/>
                <a:ea typeface="Montserrat"/>
                <a:cs typeface="Montserrat"/>
                <a:sym typeface="Montserrat"/>
              </a:rPr>
              <a:t>Contact CABA</a:t>
            </a:r>
            <a:endParaRPr sz="3000">
              <a:latin typeface="Montserrat"/>
              <a:ea typeface="Montserrat"/>
              <a:cs typeface="Montserrat"/>
              <a:sym typeface="Montserrat"/>
            </a:endParaRPr>
          </a:p>
        </p:txBody>
      </p:sp>
      <p:sp>
        <p:nvSpPr>
          <p:cNvPr id="1647" name="Google Shape;1647;p39"/>
          <p:cNvSpPr txBox="1"/>
          <p:nvPr/>
        </p:nvSpPr>
        <p:spPr>
          <a:xfrm>
            <a:off x="462914" y="1600200"/>
            <a:ext cx="7919086" cy="3773469"/>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US" sz="2600" b="1">
                <a:solidFill>
                  <a:srgbClr val="E83E1D"/>
                </a:solidFill>
                <a:latin typeface="Montserrat"/>
                <a:ea typeface="Montserrat"/>
                <a:cs typeface="Montserrat"/>
                <a:sym typeface="Montserrat"/>
              </a:rPr>
              <a:t>Continental Automated Buildings Association  (CABA)</a:t>
            </a:r>
            <a:endParaRPr sz="2600">
              <a:solidFill>
                <a:schemeClr val="dk1"/>
              </a:solidFill>
              <a:latin typeface="Montserrat"/>
              <a:ea typeface="Montserrat"/>
              <a:cs typeface="Montserrat"/>
              <a:sym typeface="Montserrat"/>
            </a:endParaRPr>
          </a:p>
          <a:p>
            <a:pPr marL="0" marR="0" lvl="0" indent="0" algn="l" rtl="0">
              <a:lnSpc>
                <a:spcPct val="100000"/>
              </a:lnSpc>
              <a:spcBef>
                <a:spcPts val="55"/>
              </a:spcBef>
              <a:spcAft>
                <a:spcPts val="0"/>
              </a:spcAft>
              <a:buNone/>
            </a:pPr>
            <a:endParaRPr sz="190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1950" b="1">
                <a:solidFill>
                  <a:srgbClr val="E83E1D"/>
                </a:solidFill>
                <a:latin typeface="Montserrat"/>
                <a:ea typeface="Montserrat"/>
                <a:cs typeface="Montserrat"/>
                <a:sym typeface="Montserrat"/>
              </a:rPr>
              <a:t>T: 613.686.1814</a:t>
            </a:r>
            <a:endParaRPr sz="19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1950" b="1">
                <a:solidFill>
                  <a:srgbClr val="E83E1D"/>
                </a:solidFill>
                <a:latin typeface="Montserrat"/>
                <a:ea typeface="Montserrat"/>
                <a:cs typeface="Montserrat"/>
                <a:sym typeface="Montserrat"/>
              </a:rPr>
              <a:t>TF: 888.798.CABA |2222|</a:t>
            </a:r>
            <a:endParaRPr sz="195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950" b="1" u="sng">
              <a:solidFill>
                <a:srgbClr val="3366FF"/>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1950" b="1" u="sng">
                <a:solidFill>
                  <a:srgbClr val="3366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Email</a:t>
            </a:r>
            <a:r>
              <a:rPr lang="en-US" sz="1950" b="1">
                <a:solidFill>
                  <a:srgbClr val="3366FF"/>
                </a:solidFill>
                <a:latin typeface="Montserrat"/>
                <a:ea typeface="Montserrat"/>
                <a:cs typeface="Montserrat"/>
                <a:sym typeface="Montserrat"/>
              </a:rPr>
              <a:t>:  caba@caba.org | </a:t>
            </a:r>
            <a:r>
              <a:rPr lang="en-US" sz="1950" b="1" u="sng">
                <a:solidFill>
                  <a:srgbClr val="3366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Website</a:t>
            </a:r>
            <a:r>
              <a:rPr lang="en-US" sz="1950" b="1">
                <a:solidFill>
                  <a:srgbClr val="3366FF"/>
                </a:solidFill>
                <a:latin typeface="Montserrat"/>
                <a:ea typeface="Montserrat"/>
                <a:cs typeface="Montserrat"/>
                <a:sym typeface="Montserrat"/>
              </a:rPr>
              <a:t>:  www.caba.org </a:t>
            </a:r>
            <a:endParaRPr sz="1950" b="1">
              <a:solidFill>
                <a:srgbClr val="3366FF"/>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500" b="1">
              <a:solidFill>
                <a:srgbClr val="3366FF"/>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1950" b="1" u="sng">
                <a:solidFill>
                  <a:srgbClr val="3366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Twitter</a:t>
            </a:r>
            <a:r>
              <a:rPr lang="en-US" sz="1950" b="1">
                <a:solidFill>
                  <a:srgbClr val="3366FF"/>
                </a:solidFill>
                <a:latin typeface="Montserrat"/>
                <a:ea typeface="Montserrat"/>
                <a:cs typeface="Montserrat"/>
                <a:sym typeface="Montserrat"/>
              </a:rPr>
              <a:t>:  http://www.twitter.com/caba_news </a:t>
            </a:r>
            <a:endParaRPr/>
          </a:p>
          <a:p>
            <a:pPr marL="0" marR="0" lvl="0" indent="0" algn="l" rtl="0">
              <a:lnSpc>
                <a:spcPct val="100000"/>
              </a:lnSpc>
              <a:spcBef>
                <a:spcPts val="0"/>
              </a:spcBef>
              <a:spcAft>
                <a:spcPts val="0"/>
              </a:spcAft>
              <a:buNone/>
            </a:pPr>
            <a:endParaRPr sz="500" b="1" u="sng">
              <a:solidFill>
                <a:srgbClr val="3366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1950" b="1" u="sng">
                <a:solidFill>
                  <a:srgbClr val="3366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LinkedIn</a:t>
            </a:r>
            <a:r>
              <a:rPr lang="en-US" sz="1950" b="1">
                <a:solidFill>
                  <a:srgbClr val="3366FF"/>
                </a:solidFill>
                <a:latin typeface="Montserrat"/>
                <a:ea typeface="Montserrat"/>
                <a:cs typeface="Montserrat"/>
                <a:sym typeface="Montserrat"/>
              </a:rPr>
              <a:t>:  </a:t>
            </a:r>
            <a:r>
              <a:rPr lang="en-US" sz="1950" b="1" u="sng">
                <a:solidFill>
                  <a:srgbClr val="3366FF"/>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https://www.linkedin.com/groups/2121884/</a:t>
            </a:r>
            <a:endParaRPr sz="1950" b="1">
              <a:solidFill>
                <a:srgbClr val="3366FF"/>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950" b="1">
              <a:solidFill>
                <a:srgbClr val="3366FF"/>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2600" b="1">
                <a:solidFill>
                  <a:srgbClr val="E83E1D"/>
                </a:solidFill>
                <a:latin typeface="Montserrat"/>
                <a:ea typeface="Montserrat"/>
                <a:cs typeface="Montserrat"/>
                <a:sym typeface="Montserrat"/>
              </a:rPr>
              <a:t>Connect to what’s next™</a:t>
            </a:r>
            <a:endParaRPr sz="2600">
              <a:solidFill>
                <a:schemeClr val="dk1"/>
              </a:solidFill>
              <a:latin typeface="Montserrat"/>
              <a:ea typeface="Montserrat"/>
              <a:cs typeface="Montserrat"/>
              <a:sym typeface="Montserrat"/>
            </a:endParaRPr>
          </a:p>
        </p:txBody>
      </p:sp>
      <p:pic>
        <p:nvPicPr>
          <p:cNvPr id="1648" name="Google Shape;1648;p39"/>
          <p:cNvPicPr preferRelativeResize="0"/>
          <p:nvPr/>
        </p:nvPicPr>
        <p:blipFill rotWithShape="1">
          <a:blip r:embed="rId8">
            <a:alphaModFix/>
          </a:blip>
          <a:srcRect/>
          <a:stretch/>
        </p:blipFill>
        <p:spPr>
          <a:xfrm>
            <a:off x="7803860" y="1378504"/>
            <a:ext cx="3626140" cy="4100991"/>
          </a:xfrm>
          <a:prstGeom prst="rect">
            <a:avLst/>
          </a:prstGeom>
          <a:noFill/>
          <a:ln>
            <a:noFill/>
          </a:ln>
        </p:spPr>
      </p:pic>
      <p:sp>
        <p:nvSpPr>
          <p:cNvPr id="1649" name="Google Shape;1649;p39"/>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
          <p:cNvSpPr txBox="1">
            <a:spLocks noGrp="1"/>
          </p:cNvSpPr>
          <p:nvPr>
            <p:ph type="title"/>
          </p:nvPr>
        </p:nvSpPr>
        <p:spPr>
          <a:xfrm>
            <a:off x="304800" y="386080"/>
            <a:ext cx="10210800" cy="44307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Intelligent Building Solutions Market Lifecycle Analysis</a:t>
            </a:r>
            <a:endParaRPr sz="2800">
              <a:latin typeface="Montserrat"/>
              <a:ea typeface="Montserrat"/>
              <a:cs typeface="Montserrat"/>
              <a:sym typeface="Montserrat"/>
            </a:endParaRPr>
          </a:p>
        </p:txBody>
      </p:sp>
      <p:sp>
        <p:nvSpPr>
          <p:cNvPr id="767" name="Google Shape;767;p5"/>
          <p:cNvSpPr/>
          <p:nvPr/>
        </p:nvSpPr>
        <p:spPr>
          <a:xfrm>
            <a:off x="1975104" y="1307591"/>
            <a:ext cx="7147559" cy="519793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5"/>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6"/>
          <p:cNvSpPr txBox="1">
            <a:spLocks noGrp="1"/>
          </p:cNvSpPr>
          <p:nvPr>
            <p:ph type="title"/>
          </p:nvPr>
        </p:nvSpPr>
        <p:spPr>
          <a:xfrm>
            <a:off x="304800" y="386080"/>
            <a:ext cx="11353800" cy="44307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2800" b="0">
                <a:latin typeface="Montserrat"/>
                <a:ea typeface="Montserrat"/>
                <a:cs typeface="Montserrat"/>
                <a:sym typeface="Montserrat"/>
              </a:rPr>
              <a:t>Enterprise Convergence Platform and Cloud Technology</a:t>
            </a:r>
            <a:endParaRPr sz="2800">
              <a:latin typeface="Montserrat"/>
              <a:ea typeface="Montserrat"/>
              <a:cs typeface="Montserrat"/>
              <a:sym typeface="Montserrat"/>
            </a:endParaRPr>
          </a:p>
        </p:txBody>
      </p:sp>
      <p:sp>
        <p:nvSpPr>
          <p:cNvPr id="774" name="Google Shape;774;p6"/>
          <p:cNvSpPr/>
          <p:nvPr/>
        </p:nvSpPr>
        <p:spPr>
          <a:xfrm>
            <a:off x="1898142" y="1329562"/>
            <a:ext cx="8395715" cy="474172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6"/>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
          <p:cNvSpPr txBox="1">
            <a:spLocks noGrp="1"/>
          </p:cNvSpPr>
          <p:nvPr>
            <p:ph type="sldNum" idx="12"/>
          </p:nvPr>
        </p:nvSpPr>
        <p:spPr>
          <a:xfrm>
            <a:off x="886727" y="6457394"/>
            <a:ext cx="231775" cy="177800"/>
          </a:xfrm>
          <a:prstGeom prst="rect">
            <a:avLst/>
          </a:prstGeom>
          <a:noFill/>
          <a:ln>
            <a:noFill/>
          </a:ln>
        </p:spPr>
        <p:txBody>
          <a:bodyPr spcFirstLastPara="1" wrap="square" lIns="0" tIns="0" rIns="0" bIns="0" anchor="t" anchorCtr="0">
            <a:spAutoFit/>
          </a:bodyPr>
          <a:lstStyle/>
          <a:p>
            <a:pPr marL="38100" lvl="0" indent="0" algn="l" rtl="0">
              <a:lnSpc>
                <a:spcPct val="103333"/>
              </a:lnSpc>
              <a:spcBef>
                <a:spcPts val="0"/>
              </a:spcBef>
              <a:spcAft>
                <a:spcPts val="0"/>
              </a:spcAft>
              <a:buNone/>
            </a:pPr>
            <a:fld id="{00000000-1234-1234-1234-123412341234}" type="slidenum">
              <a:rPr lang="en-US"/>
              <a:t>7</a:t>
            </a:fld>
            <a:endParaRPr/>
          </a:p>
        </p:txBody>
      </p:sp>
      <p:sp>
        <p:nvSpPr>
          <p:cNvPr id="781" name="Google Shape;781;p7"/>
          <p:cNvSpPr txBox="1"/>
          <p:nvPr/>
        </p:nvSpPr>
        <p:spPr>
          <a:xfrm>
            <a:off x="228600" y="394489"/>
            <a:ext cx="4800600" cy="443711"/>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800" b="0" i="0">
                <a:solidFill>
                  <a:schemeClr val="lt1"/>
                </a:solidFill>
                <a:latin typeface="Montserrat"/>
                <a:ea typeface="Montserrat"/>
                <a:cs typeface="Montserrat"/>
                <a:sym typeface="Montserrat"/>
              </a:rPr>
              <a:t>The Forgotten 90%</a:t>
            </a:r>
            <a:endParaRPr sz="2800" b="1" i="0">
              <a:solidFill>
                <a:schemeClr val="lt1"/>
              </a:solidFill>
              <a:latin typeface="Montserrat"/>
              <a:ea typeface="Montserrat"/>
              <a:cs typeface="Montserrat"/>
              <a:sym typeface="Montserrat"/>
            </a:endParaRPr>
          </a:p>
        </p:txBody>
      </p:sp>
      <p:sp>
        <p:nvSpPr>
          <p:cNvPr id="782" name="Google Shape;782;p7"/>
          <p:cNvSpPr/>
          <p:nvPr/>
        </p:nvSpPr>
        <p:spPr>
          <a:xfrm>
            <a:off x="1827276" y="990600"/>
            <a:ext cx="8537447" cy="535381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
          <p:cNvSpPr txBox="1">
            <a:spLocks noGrp="1"/>
          </p:cNvSpPr>
          <p:nvPr>
            <p:ph type="title"/>
          </p:nvPr>
        </p:nvSpPr>
        <p:spPr>
          <a:xfrm>
            <a:off x="228600" y="390525"/>
            <a:ext cx="1028700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What is a Connected Home or Intelligent  Building?</a:t>
            </a:r>
            <a:endParaRPr sz="2800">
              <a:latin typeface="Montserrat"/>
              <a:ea typeface="Montserrat"/>
              <a:cs typeface="Montserrat"/>
              <a:sym typeface="Montserrat"/>
            </a:endParaRPr>
          </a:p>
        </p:txBody>
      </p:sp>
      <p:sp>
        <p:nvSpPr>
          <p:cNvPr id="788" name="Google Shape;788;p8"/>
          <p:cNvSpPr txBox="1"/>
          <p:nvPr/>
        </p:nvSpPr>
        <p:spPr>
          <a:xfrm>
            <a:off x="838200" y="6400800"/>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8</a:t>
            </a:r>
            <a:endParaRPr/>
          </a:p>
        </p:txBody>
      </p:sp>
      <p:pic>
        <p:nvPicPr>
          <p:cNvPr id="789" name="Google Shape;789;p8" descr="Intelligent Building Management Systems Market is set to Boom in Near  Future | Building automation system, Building management, Building  management system"/>
          <p:cNvPicPr preferRelativeResize="0"/>
          <p:nvPr/>
        </p:nvPicPr>
        <p:blipFill rotWithShape="1">
          <a:blip r:embed="rId4">
            <a:alphaModFix/>
          </a:blip>
          <a:srcRect/>
          <a:stretch/>
        </p:blipFill>
        <p:spPr>
          <a:xfrm>
            <a:off x="7239000" y="2057400"/>
            <a:ext cx="4175755" cy="3469756"/>
          </a:xfrm>
          <a:prstGeom prst="rect">
            <a:avLst/>
          </a:prstGeom>
          <a:noFill/>
          <a:ln>
            <a:noFill/>
          </a:ln>
        </p:spPr>
      </p:pic>
      <p:pic>
        <p:nvPicPr>
          <p:cNvPr id="790" name="Google Shape;790;p8" descr="Smart Home Security News - Bitdefender BOX Blog"/>
          <p:cNvPicPr preferRelativeResize="0"/>
          <p:nvPr/>
        </p:nvPicPr>
        <p:blipFill rotWithShape="1">
          <a:blip r:embed="rId5">
            <a:alphaModFix/>
          </a:blip>
          <a:srcRect/>
          <a:stretch/>
        </p:blipFill>
        <p:spPr>
          <a:xfrm>
            <a:off x="533400" y="2209800"/>
            <a:ext cx="5776827" cy="3369816"/>
          </a:xfrm>
          <a:prstGeom prst="rect">
            <a:avLst/>
          </a:prstGeom>
          <a:noFill/>
          <a:ln>
            <a:noFill/>
          </a:ln>
        </p:spPr>
      </p:pic>
      <p:pic>
        <p:nvPicPr>
          <p:cNvPr id="2" name="Online Media 1" title="Siemens Smart Buildings">
            <a:hlinkClick r:id="" action="ppaction://media"/>
            <a:extLst>
              <a:ext uri="{FF2B5EF4-FFF2-40B4-BE49-F238E27FC236}">
                <a16:creationId xmlns:a16="http://schemas.microsoft.com/office/drawing/2014/main" id="{0C1ACF1F-3589-4ECB-B434-F346C99E7CA0}"/>
              </a:ext>
            </a:extLst>
          </p:cNvPr>
          <p:cNvPicPr>
            <a:picLocks noRot="1" noChangeAspect="1"/>
          </p:cNvPicPr>
          <p:nvPr>
            <a:videoFile r:link="rId1"/>
          </p:nvPr>
        </p:nvPicPr>
        <p:blipFill>
          <a:blip r:embed="rId6"/>
          <a:stretch>
            <a:fillRect/>
          </a:stretch>
        </p:blipFill>
        <p:spPr>
          <a:xfrm>
            <a:off x="3266982" y="962210"/>
            <a:ext cx="1997476" cy="1123580"/>
          </a:xfrm>
          <a:prstGeom prst="rect">
            <a:avLst/>
          </a:prstGeom>
        </p:spPr>
      </p:pic>
      <p:pic>
        <p:nvPicPr>
          <p:cNvPr id="7" name="Online Media 1" title="Siemens Smart Buildings">
            <a:hlinkClick r:id="" action="ppaction://media"/>
            <a:extLst>
              <a:ext uri="{FF2B5EF4-FFF2-40B4-BE49-F238E27FC236}">
                <a16:creationId xmlns:a16="http://schemas.microsoft.com/office/drawing/2014/main" id="{BE8193D8-B974-47AB-BCAA-8D8C3CF957AE}"/>
              </a:ext>
            </a:extLst>
          </p:cNvPr>
          <p:cNvPicPr>
            <a:picLocks noRot="1" noChangeAspect="1"/>
          </p:cNvPicPr>
          <p:nvPr>
            <a:videoFile r:link="rId1"/>
          </p:nvPr>
        </p:nvPicPr>
        <p:blipFill>
          <a:blip r:embed="rId6"/>
          <a:stretch>
            <a:fillRect/>
          </a:stretch>
        </p:blipFill>
        <p:spPr>
          <a:xfrm>
            <a:off x="3419382" y="1114610"/>
            <a:ext cx="1997476" cy="1123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video>
              <p:cMediaNode vol="80000">
                <p:cTn id="22"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
          <p:cNvSpPr txBox="1">
            <a:spLocks noGrp="1"/>
          </p:cNvSpPr>
          <p:nvPr>
            <p:ph type="title"/>
          </p:nvPr>
        </p:nvSpPr>
        <p:spPr>
          <a:xfrm>
            <a:off x="228600" y="390525"/>
            <a:ext cx="10287000" cy="447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Montserrat"/>
              <a:buNone/>
            </a:pPr>
            <a:r>
              <a:rPr lang="en-US" sz="2800">
                <a:latin typeface="Montserrat"/>
                <a:ea typeface="Montserrat"/>
                <a:cs typeface="Montserrat"/>
                <a:sym typeface="Montserrat"/>
              </a:rPr>
              <a:t>What is a Connected Home or Intelligent  Building?</a:t>
            </a:r>
            <a:endParaRPr sz="2800">
              <a:latin typeface="Montserrat"/>
              <a:ea typeface="Montserrat"/>
              <a:cs typeface="Montserrat"/>
              <a:sym typeface="Montserrat"/>
            </a:endParaRPr>
          </a:p>
        </p:txBody>
      </p:sp>
      <p:sp>
        <p:nvSpPr>
          <p:cNvPr id="788" name="Google Shape;788;p8"/>
          <p:cNvSpPr txBox="1"/>
          <p:nvPr/>
        </p:nvSpPr>
        <p:spPr>
          <a:xfrm>
            <a:off x="838200" y="6400800"/>
            <a:ext cx="609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8</a:t>
            </a:r>
            <a:endParaRPr/>
          </a:p>
        </p:txBody>
      </p:sp>
      <p:pic>
        <p:nvPicPr>
          <p:cNvPr id="3" name="Online Media 2" title="Siemens Smart Buildings">
            <a:hlinkClick r:id="" action="ppaction://media"/>
            <a:extLst>
              <a:ext uri="{FF2B5EF4-FFF2-40B4-BE49-F238E27FC236}">
                <a16:creationId xmlns:a16="http://schemas.microsoft.com/office/drawing/2014/main" id="{D9B61301-1564-4965-98CE-ACA04F0875F2}"/>
              </a:ext>
            </a:extLst>
          </p:cNvPr>
          <p:cNvPicPr>
            <a:picLocks noRot="1" noChangeAspect="1"/>
          </p:cNvPicPr>
          <p:nvPr>
            <a:videoFile r:link="rId1"/>
          </p:nvPr>
        </p:nvPicPr>
        <p:blipFill>
          <a:blip r:embed="rId4"/>
          <a:stretch>
            <a:fillRect/>
          </a:stretch>
        </p:blipFill>
        <p:spPr>
          <a:xfrm>
            <a:off x="1118590" y="935271"/>
            <a:ext cx="9658905" cy="5433135"/>
          </a:xfrm>
          <a:prstGeom prst="rect">
            <a:avLst/>
          </a:prstGeom>
        </p:spPr>
      </p:pic>
      <p:sp>
        <p:nvSpPr>
          <p:cNvPr id="4" name="TextBox 3">
            <a:extLst>
              <a:ext uri="{FF2B5EF4-FFF2-40B4-BE49-F238E27FC236}">
                <a16:creationId xmlns:a16="http://schemas.microsoft.com/office/drawing/2014/main" id="{881F1291-5AD1-4AFE-A430-C2D386097DDC}"/>
              </a:ext>
            </a:extLst>
          </p:cNvPr>
          <p:cNvSpPr txBox="1"/>
          <p:nvPr/>
        </p:nvSpPr>
        <p:spPr>
          <a:xfrm>
            <a:off x="10777495" y="935271"/>
            <a:ext cx="946952" cy="738664"/>
          </a:xfrm>
          <a:prstGeom prst="rect">
            <a:avLst/>
          </a:prstGeom>
          <a:noFill/>
        </p:spPr>
        <p:txBody>
          <a:bodyPr wrap="square" rtlCol="0">
            <a:spAutoFit/>
          </a:bodyPr>
          <a:lstStyle/>
          <a:p>
            <a:r>
              <a:rPr lang="en-US" dirty="0"/>
              <a:t>Siemens Smart Buildings</a:t>
            </a:r>
          </a:p>
        </p:txBody>
      </p:sp>
    </p:spTree>
    <p:extLst>
      <p:ext uri="{BB962C8B-B14F-4D97-AF65-F5344CB8AC3E}">
        <p14:creationId xmlns:p14="http://schemas.microsoft.com/office/powerpoint/2010/main" val="18232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FEA7F9-F440-4FDD-ADD9-238D810A64CE}"/>
</file>

<file path=customXml/itemProps2.xml><?xml version="1.0" encoding="utf-8"?>
<ds:datastoreItem xmlns:ds="http://schemas.openxmlformats.org/officeDocument/2006/customXml" ds:itemID="{87AC49FC-EADD-4AD3-93D9-36547C4B18A7}"/>
</file>

<file path=customXml/itemProps3.xml><?xml version="1.0" encoding="utf-8"?>
<ds:datastoreItem xmlns:ds="http://schemas.openxmlformats.org/officeDocument/2006/customXml" ds:itemID="{609F31A6-69B6-466C-B9A3-C2FBB11B7CAF}"/>
</file>

<file path=docProps/app.xml><?xml version="1.0" encoding="utf-8"?>
<Properties xmlns="http://schemas.openxmlformats.org/officeDocument/2006/extended-properties" xmlns:vt="http://schemas.openxmlformats.org/officeDocument/2006/docPropsVTypes">
  <TotalTime>5</TotalTime>
  <Words>3389</Words>
  <Application>Microsoft Office PowerPoint</Application>
  <PresentationFormat>Widescreen</PresentationFormat>
  <Paragraphs>572</Paragraphs>
  <Slides>40</Slides>
  <Notes>40</Notes>
  <HiddenSlides>0</HiddenSlides>
  <MMClips>3</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40</vt:i4>
      </vt:variant>
    </vt:vector>
  </HeadingPairs>
  <TitlesOfParts>
    <vt:vector size="50" baseType="lpstr">
      <vt:lpstr>Calibri</vt:lpstr>
      <vt:lpstr>Arial</vt:lpstr>
      <vt:lpstr>Montserrat Light</vt:lpstr>
      <vt:lpstr>Noto Sans Symbols</vt:lpstr>
      <vt:lpstr>Merriweather</vt:lpstr>
      <vt:lpstr>Montserrat</vt:lpstr>
      <vt:lpstr>Office Theme</vt:lpstr>
      <vt:lpstr>CABA Presentation 1</vt:lpstr>
      <vt:lpstr>CABA Presentation 1</vt:lpstr>
      <vt:lpstr>CABA Presentation 1</vt:lpstr>
      <vt:lpstr>Intelligent Buildings and COVID-19: Leverage Technology for Safer and Healthier Environments</vt:lpstr>
      <vt:lpstr>CABA Vision, Mission, Goals</vt:lpstr>
      <vt:lpstr>CABA Board of Directors </vt:lpstr>
      <vt:lpstr>Smart Buildings – Networked, Intelligent, Adaptable…</vt:lpstr>
      <vt:lpstr>Intelligent Building Solutions Market Lifecycle Analysis</vt:lpstr>
      <vt:lpstr>Enterprise Convergence Platform and Cloud Technology</vt:lpstr>
      <vt:lpstr>PowerPoint Presentation</vt:lpstr>
      <vt:lpstr>What is a Connected Home or Intelligent  Building?</vt:lpstr>
      <vt:lpstr>What is a Connected Home or Intelligent  Building?</vt:lpstr>
      <vt:lpstr>Impact on Key Industries</vt:lpstr>
      <vt:lpstr>CABA Intelligent Buildings and COVID-19: Leverage Technology  for Safer and Healthier Environments Research Report </vt:lpstr>
      <vt:lpstr>Intelligent Buildings Dictated by the “New Normal”</vt:lpstr>
      <vt:lpstr>PowerPoint Presentation</vt:lpstr>
      <vt:lpstr>COVID-19 Aftermath:  Transformations Ahead</vt:lpstr>
      <vt:lpstr>Impact of COVID-19 on the North American  LED Lighting Market</vt:lpstr>
      <vt:lpstr>Impact of COVID-19 on the North American HVAC &amp; BAS Markets</vt:lpstr>
      <vt:lpstr>Impact of COVID-19 on the North American Facilities  Management Market</vt:lpstr>
      <vt:lpstr>Impact of COVID-19 on the Global AI-Driven Building Technologies Industry &amp; North American BEMS Market </vt:lpstr>
      <vt:lpstr>Impact of COVID-19 on the North American BIM  &amp; Digital Twin Solutions Market</vt:lpstr>
      <vt:lpstr>Impact of 21st – Century Events on the CRE Sector</vt:lpstr>
      <vt:lpstr>PowerPoint Presentation</vt:lpstr>
      <vt:lpstr>Facility Managers’ Technology and Service Requirements  During the Pandemic</vt:lpstr>
      <vt:lpstr>Future of Workplaces</vt:lpstr>
      <vt:lpstr>Future of Workplaces</vt:lpstr>
      <vt:lpstr>Incentive Programs for Improving Building  Energy Efficiency</vt:lpstr>
      <vt:lpstr>Incentive Programs for Improving Building  Energy Efficiency</vt:lpstr>
      <vt:lpstr>Incentive Programs for Improving Building  Energy Efficiency</vt:lpstr>
      <vt:lpstr>Areas to Focus on to Mitigate COVID-19 Spread in Buildings</vt:lpstr>
      <vt:lpstr>HVAC Filtration Technologies to Capture COVID-19</vt:lpstr>
      <vt:lpstr>Mitigation Strategies for COVID-19 in Workplaces</vt:lpstr>
      <vt:lpstr>Optimizing HVAC Systems to Reduce COVID-19 Transmission and Improve Effectiveness</vt:lpstr>
      <vt:lpstr>CREATING RESILIENT SMART BUILDINGS: AN ILLUSTRATION</vt:lpstr>
      <vt:lpstr>PowerPoint Presentation</vt:lpstr>
      <vt:lpstr>Key Takeaways</vt:lpstr>
      <vt:lpstr>Recent IBC Meetings and Keynotes </vt:lpstr>
      <vt:lpstr>Research Update</vt:lpstr>
      <vt:lpstr>PowerPoint Presentation</vt:lpstr>
      <vt:lpstr>CABA provides members with 24 member benefits related to research, marketing and news and information</vt:lpstr>
      <vt:lpstr>Reminder: Industry news can be found in the CABA NewsBrief and on CABA social media </vt:lpstr>
      <vt:lpstr>Contact CABA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Buildings and COVID-19: Leverage Technology for Safer and Healthier Environments</dc:title>
  <dc:creator>Greg Walker</dc:creator>
  <cp:lastModifiedBy>Conrad McCallum</cp:lastModifiedBy>
  <cp:revision>1</cp:revision>
  <dcterms:created xsi:type="dcterms:W3CDTF">2020-10-31T15:22:57Z</dcterms:created>
  <dcterms:modified xsi:type="dcterms:W3CDTF">2020-12-07T15:37:58Z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2020-04-21T00:00:00Z</vt:filetime>
  </property>
  <property fmtid="{D5CDD505-2E9C-101B-9397-08002B2CF9AE}" pid="3" name="Creator">
    <vt:lpwstr>Acrobat PDFMaker 11 for PowerPoint</vt:lpwstr>
  </property>
  <property fmtid="{D5CDD505-2E9C-101B-9397-08002B2CF9AE}" pid="4" name="LastSaved">
    <vt:filetime>2020-10-31T00:00:00Z</vt:filetime>
  </property>
  <property fmtid="{D5CDD505-2E9C-101B-9397-08002B2CF9AE}" pid="5" name="ContentTypeId">
    <vt:lpwstr>0x010100E6C827C2D24DC641BF3335721A0BFAD0</vt:lpwstr>
  </property>
</Properties>
</file>